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5"/>
  </p:notesMasterIdLst>
  <p:sldIdLst>
    <p:sldId id="256" r:id="rId2"/>
    <p:sldId id="274" r:id="rId3"/>
    <p:sldId id="275" r:id="rId4"/>
    <p:sldId id="271" r:id="rId5"/>
    <p:sldId id="272" r:id="rId6"/>
    <p:sldId id="301" r:id="rId7"/>
    <p:sldId id="296" r:id="rId8"/>
    <p:sldId id="276" r:id="rId9"/>
    <p:sldId id="295" r:id="rId10"/>
    <p:sldId id="277" r:id="rId11"/>
    <p:sldId id="297" r:id="rId12"/>
    <p:sldId id="291" r:id="rId13"/>
    <p:sldId id="273" r:id="rId14"/>
    <p:sldId id="401" r:id="rId15"/>
    <p:sldId id="278" r:id="rId16"/>
    <p:sldId id="279" r:id="rId17"/>
    <p:sldId id="280" r:id="rId18"/>
    <p:sldId id="282" r:id="rId19"/>
    <p:sldId id="293" r:id="rId20"/>
    <p:sldId id="294" r:id="rId21"/>
    <p:sldId id="298" r:id="rId22"/>
    <p:sldId id="299" r:id="rId23"/>
    <p:sldId id="281" r:id="rId24"/>
    <p:sldId id="283" r:id="rId25"/>
    <p:sldId id="284" r:id="rId26"/>
    <p:sldId id="402" r:id="rId27"/>
    <p:sldId id="285" r:id="rId28"/>
    <p:sldId id="287" r:id="rId29"/>
    <p:sldId id="288" r:id="rId30"/>
    <p:sldId id="289" r:id="rId31"/>
    <p:sldId id="290" r:id="rId32"/>
    <p:sldId id="300" r:id="rId33"/>
    <p:sldId id="29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Hicks" initials="KH" lastIdx="1" clrIdx="0">
    <p:extLst>
      <p:ext uri="{19B8F6BF-5375-455C-9EA6-DF929625EA0E}">
        <p15:presenceInfo xmlns:p15="http://schemas.microsoft.com/office/powerpoint/2012/main" userId="S-1-5-21-964459232-611382208-1555534195-32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70" autoAdjust="0"/>
    <p:restoredTop sz="91684" autoAdjust="0"/>
  </p:normalViewPr>
  <p:slideViewPr>
    <p:cSldViewPr snapToGrid="0">
      <p:cViewPr varScale="1">
        <p:scale>
          <a:sx n="76" d="100"/>
          <a:sy n="76" d="100"/>
        </p:scale>
        <p:origin x="1483"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8" d="100"/>
          <a:sy n="128" d="100"/>
        </p:scale>
        <p:origin x="1992"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gragndc01\shares\groups\PWSSection\AGRONOMIST%20RESOURCES\PLANTS\Soybean\Soybean%20Plant%20tissue%20ALL%20Working%202010-2019.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gragndc01\shares\users\hickkr\Grains\Corn\Corn%20Sufficiency%20Eval%202010-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agragndc01\shares\groups\PWSSection\AGRONOMIST%20RESOURCES\PLANTS\Soybean\Soybean%20Plant%20tissue%20ALL%20Working%202010-2019.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gragndc01\shares\users\hickkr\Grains\Corn\Corn%20Sufficiency%20Eval%20201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K:Ca Ratios in Soybean 2010-2019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'KCaMg ratios'!$B$1</c:f>
              <c:strCache>
                <c:ptCount val="1"/>
                <c:pt idx="0">
                  <c:v>Ca </c:v>
                </c:pt>
              </c:strCache>
            </c:strRef>
          </c:tx>
          <c:spPr>
            <a:ln w="19050" cap="rnd">
              <a:noFill/>
              <a:round/>
            </a:ln>
            <a:effectLst/>
          </c:spPr>
          <c:marker>
            <c:symbol val="circle"/>
            <c:size val="5"/>
            <c:spPr>
              <a:solidFill>
                <a:schemeClr val="accent1"/>
              </a:solidFill>
              <a:ln w="9525">
                <a:solidFill>
                  <a:schemeClr val="accent1"/>
                </a:solidFill>
              </a:ln>
              <a:effectLst/>
            </c:spPr>
          </c:marker>
          <c:xVal>
            <c:numRef>
              <c:f>'KCaMg ratios'!$A$2:$A$7932</c:f>
              <c:numCache>
                <c:formatCode>[$-10409]#,##0.0000;\-#,##0.0000</c:formatCode>
                <c:ptCount val="7931"/>
                <c:pt idx="0">
                  <c:v>2.1478999999999999</c:v>
                </c:pt>
                <c:pt idx="1">
                  <c:v>0.34760000000000002</c:v>
                </c:pt>
                <c:pt idx="2">
                  <c:v>0.30370000000000003</c:v>
                </c:pt>
                <c:pt idx="3">
                  <c:v>0.36330000000000001</c:v>
                </c:pt>
                <c:pt idx="4">
                  <c:v>0.38269999999999998</c:v>
                </c:pt>
                <c:pt idx="5">
                  <c:v>2.2561</c:v>
                </c:pt>
                <c:pt idx="6">
                  <c:v>2.2561</c:v>
                </c:pt>
                <c:pt idx="7">
                  <c:v>2.2561</c:v>
                </c:pt>
                <c:pt idx="8">
                  <c:v>2.2225999999999999</c:v>
                </c:pt>
                <c:pt idx="9">
                  <c:v>2.2225999999999999</c:v>
                </c:pt>
                <c:pt idx="10">
                  <c:v>2.2225999999999999</c:v>
                </c:pt>
                <c:pt idx="11">
                  <c:v>1.6385000000000001</c:v>
                </c:pt>
                <c:pt idx="12">
                  <c:v>2.468</c:v>
                </c:pt>
                <c:pt idx="13">
                  <c:v>1.05</c:v>
                </c:pt>
                <c:pt idx="14">
                  <c:v>1.8273999999999999</c:v>
                </c:pt>
                <c:pt idx="15">
                  <c:v>1.8273999999999999</c:v>
                </c:pt>
                <c:pt idx="16">
                  <c:v>1.8273999999999999</c:v>
                </c:pt>
                <c:pt idx="17">
                  <c:v>3.3405</c:v>
                </c:pt>
                <c:pt idx="18">
                  <c:v>3.3405</c:v>
                </c:pt>
                <c:pt idx="19">
                  <c:v>3.3405</c:v>
                </c:pt>
                <c:pt idx="20">
                  <c:v>2.1867000000000001</c:v>
                </c:pt>
                <c:pt idx="21">
                  <c:v>2.1867000000000001</c:v>
                </c:pt>
                <c:pt idx="22">
                  <c:v>2.1867000000000001</c:v>
                </c:pt>
                <c:pt idx="23">
                  <c:v>1.5691999999999999</c:v>
                </c:pt>
                <c:pt idx="24">
                  <c:v>1.5691999999999999</c:v>
                </c:pt>
                <c:pt idx="25">
                  <c:v>1.5691999999999999</c:v>
                </c:pt>
                <c:pt idx="26">
                  <c:v>1.6872</c:v>
                </c:pt>
                <c:pt idx="27">
                  <c:v>1.6356999999999999</c:v>
                </c:pt>
                <c:pt idx="28">
                  <c:v>0.63729999999999998</c:v>
                </c:pt>
                <c:pt idx="29">
                  <c:v>1.6948000000000001</c:v>
                </c:pt>
                <c:pt idx="30">
                  <c:v>1.7417</c:v>
                </c:pt>
                <c:pt idx="31">
                  <c:v>1.8239000000000001</c:v>
                </c:pt>
                <c:pt idx="32">
                  <c:v>1.5083</c:v>
                </c:pt>
                <c:pt idx="33">
                  <c:v>2.3472</c:v>
                </c:pt>
                <c:pt idx="34">
                  <c:v>2.2745000000000002</c:v>
                </c:pt>
                <c:pt idx="35">
                  <c:v>1.7101999999999999</c:v>
                </c:pt>
                <c:pt idx="36">
                  <c:v>2.3115999999999999</c:v>
                </c:pt>
                <c:pt idx="37">
                  <c:v>1.7574000000000001</c:v>
                </c:pt>
                <c:pt idx="38">
                  <c:v>2.0638000000000001</c:v>
                </c:pt>
                <c:pt idx="39">
                  <c:v>2.0638000000000001</c:v>
                </c:pt>
                <c:pt idx="40">
                  <c:v>2.0638000000000001</c:v>
                </c:pt>
                <c:pt idx="41">
                  <c:v>1.6600999999999999</c:v>
                </c:pt>
                <c:pt idx="42">
                  <c:v>2.4249999999999998</c:v>
                </c:pt>
                <c:pt idx="43">
                  <c:v>2.4249999999999998</c:v>
                </c:pt>
                <c:pt idx="44">
                  <c:v>2.4249999999999998</c:v>
                </c:pt>
                <c:pt idx="45">
                  <c:v>2.5341</c:v>
                </c:pt>
                <c:pt idx="46">
                  <c:v>2.5341</c:v>
                </c:pt>
                <c:pt idx="47">
                  <c:v>2.5341</c:v>
                </c:pt>
                <c:pt idx="48">
                  <c:v>1.0087999999999999</c:v>
                </c:pt>
                <c:pt idx="49">
                  <c:v>1.9530000000000001</c:v>
                </c:pt>
                <c:pt idx="50">
                  <c:v>1.9530000000000001</c:v>
                </c:pt>
                <c:pt idx="51">
                  <c:v>1.9530000000000001</c:v>
                </c:pt>
                <c:pt idx="52">
                  <c:v>2.0714999999999999</c:v>
                </c:pt>
                <c:pt idx="53">
                  <c:v>2.0714999999999999</c:v>
                </c:pt>
                <c:pt idx="54">
                  <c:v>2.0714999999999999</c:v>
                </c:pt>
                <c:pt idx="55">
                  <c:v>2.3056000000000001</c:v>
                </c:pt>
                <c:pt idx="56">
                  <c:v>2.3056000000000001</c:v>
                </c:pt>
                <c:pt idx="57">
                  <c:v>2.3056000000000001</c:v>
                </c:pt>
                <c:pt idx="58">
                  <c:v>1.7762</c:v>
                </c:pt>
                <c:pt idx="59">
                  <c:v>1.8310999999999999</c:v>
                </c:pt>
                <c:pt idx="60">
                  <c:v>1.925</c:v>
                </c:pt>
                <c:pt idx="61">
                  <c:v>1.8143</c:v>
                </c:pt>
                <c:pt idx="62">
                  <c:v>2.4550999999999998</c:v>
                </c:pt>
                <c:pt idx="63">
                  <c:v>2.4550999999999998</c:v>
                </c:pt>
                <c:pt idx="64">
                  <c:v>2.4550999999999998</c:v>
                </c:pt>
                <c:pt idx="65">
                  <c:v>1.6947000000000001</c:v>
                </c:pt>
                <c:pt idx="66">
                  <c:v>1.2888999999999999</c:v>
                </c:pt>
                <c:pt idx="67">
                  <c:v>4.2716000000000003</c:v>
                </c:pt>
                <c:pt idx="69">
                  <c:v>1.6615</c:v>
                </c:pt>
                <c:pt idx="70">
                  <c:v>1.6545000000000001</c:v>
                </c:pt>
                <c:pt idx="72">
                  <c:v>2.0792999999999999</c:v>
                </c:pt>
                <c:pt idx="73">
                  <c:v>2.0792999999999999</c:v>
                </c:pt>
                <c:pt idx="74">
                  <c:v>2.0792999999999999</c:v>
                </c:pt>
                <c:pt idx="75">
                  <c:v>1.6715</c:v>
                </c:pt>
                <c:pt idx="76">
                  <c:v>1.5524</c:v>
                </c:pt>
                <c:pt idx="77">
                  <c:v>1.7401</c:v>
                </c:pt>
                <c:pt idx="78">
                  <c:v>1.4635</c:v>
                </c:pt>
                <c:pt idx="79">
                  <c:v>2.2999000000000001</c:v>
                </c:pt>
                <c:pt idx="80">
                  <c:v>1.6787000000000001</c:v>
                </c:pt>
                <c:pt idx="81">
                  <c:v>1.7345999999999999</c:v>
                </c:pt>
                <c:pt idx="83">
                  <c:v>2.3125</c:v>
                </c:pt>
                <c:pt idx="84">
                  <c:v>2.3125</c:v>
                </c:pt>
                <c:pt idx="85">
                  <c:v>2.3125</c:v>
                </c:pt>
                <c:pt idx="86">
                  <c:v>1.6009</c:v>
                </c:pt>
                <c:pt idx="87">
                  <c:v>1.6009</c:v>
                </c:pt>
                <c:pt idx="88">
                  <c:v>1.6009</c:v>
                </c:pt>
                <c:pt idx="89">
                  <c:v>2.4758</c:v>
                </c:pt>
                <c:pt idx="91">
                  <c:v>2.6909000000000001</c:v>
                </c:pt>
                <c:pt idx="92">
                  <c:v>2.3357999999999999</c:v>
                </c:pt>
                <c:pt idx="93">
                  <c:v>1.5768</c:v>
                </c:pt>
                <c:pt idx="94">
                  <c:v>2.5261999999999998</c:v>
                </c:pt>
                <c:pt idx="95">
                  <c:v>1.6572</c:v>
                </c:pt>
                <c:pt idx="98">
                  <c:v>0.52400000000000002</c:v>
                </c:pt>
                <c:pt idx="99">
                  <c:v>0.48880000000000001</c:v>
                </c:pt>
                <c:pt idx="100">
                  <c:v>2.1122999999999998</c:v>
                </c:pt>
                <c:pt idx="101">
                  <c:v>2.1122999999999998</c:v>
                </c:pt>
                <c:pt idx="102">
                  <c:v>2.1122999999999998</c:v>
                </c:pt>
                <c:pt idx="103">
                  <c:v>0.6734</c:v>
                </c:pt>
                <c:pt idx="104">
                  <c:v>4.0312000000000001</c:v>
                </c:pt>
                <c:pt idx="105">
                  <c:v>0.6694</c:v>
                </c:pt>
                <c:pt idx="106">
                  <c:v>0.9254</c:v>
                </c:pt>
                <c:pt idx="107">
                  <c:v>1.8381000000000001</c:v>
                </c:pt>
                <c:pt idx="108">
                  <c:v>2.1273</c:v>
                </c:pt>
                <c:pt idx="109">
                  <c:v>2.1273</c:v>
                </c:pt>
                <c:pt idx="110">
                  <c:v>2.1273</c:v>
                </c:pt>
                <c:pt idx="111">
                  <c:v>1.7245999999999999</c:v>
                </c:pt>
                <c:pt idx="112">
                  <c:v>2.2572000000000001</c:v>
                </c:pt>
                <c:pt idx="113">
                  <c:v>2.5234999999999999</c:v>
                </c:pt>
                <c:pt idx="114">
                  <c:v>1.6144000000000001</c:v>
                </c:pt>
                <c:pt idx="115">
                  <c:v>2.0954999999999999</c:v>
                </c:pt>
                <c:pt idx="116">
                  <c:v>1.9429000000000001</c:v>
                </c:pt>
                <c:pt idx="117">
                  <c:v>1.9429000000000001</c:v>
                </c:pt>
                <c:pt idx="118">
                  <c:v>1.9429000000000001</c:v>
                </c:pt>
                <c:pt idx="120">
                  <c:v>4.7388000000000003</c:v>
                </c:pt>
                <c:pt idx="121">
                  <c:v>4.7388000000000003</c:v>
                </c:pt>
                <c:pt idx="122">
                  <c:v>4.7388000000000003</c:v>
                </c:pt>
                <c:pt idx="123">
                  <c:v>1.5321</c:v>
                </c:pt>
                <c:pt idx="124">
                  <c:v>1.6191</c:v>
                </c:pt>
                <c:pt idx="125">
                  <c:v>1.6191</c:v>
                </c:pt>
                <c:pt idx="126">
                  <c:v>1.6191</c:v>
                </c:pt>
                <c:pt idx="127">
                  <c:v>2.1101999999999999</c:v>
                </c:pt>
                <c:pt idx="128">
                  <c:v>3.0049000000000001</c:v>
                </c:pt>
                <c:pt idx="129">
                  <c:v>3.0049000000000001</c:v>
                </c:pt>
                <c:pt idx="130">
                  <c:v>3.0049000000000001</c:v>
                </c:pt>
                <c:pt idx="131">
                  <c:v>1.5907</c:v>
                </c:pt>
                <c:pt idx="132">
                  <c:v>2.4413</c:v>
                </c:pt>
                <c:pt idx="133">
                  <c:v>2.6187999999999998</c:v>
                </c:pt>
                <c:pt idx="134">
                  <c:v>2.6187999999999998</c:v>
                </c:pt>
                <c:pt idx="135">
                  <c:v>2.6187999999999998</c:v>
                </c:pt>
                <c:pt idx="136">
                  <c:v>0.5232</c:v>
                </c:pt>
                <c:pt idx="137">
                  <c:v>2.5070000000000001</c:v>
                </c:pt>
                <c:pt idx="138">
                  <c:v>1.7727999999999999</c:v>
                </c:pt>
                <c:pt idx="139">
                  <c:v>1.8131999999999999</c:v>
                </c:pt>
                <c:pt idx="140">
                  <c:v>1.5638000000000001</c:v>
                </c:pt>
                <c:pt idx="141">
                  <c:v>1.5206</c:v>
                </c:pt>
                <c:pt idx="142">
                  <c:v>0.83209999999999995</c:v>
                </c:pt>
                <c:pt idx="143">
                  <c:v>0.50839999999999996</c:v>
                </c:pt>
                <c:pt idx="144">
                  <c:v>1.5193000000000001</c:v>
                </c:pt>
                <c:pt idx="145">
                  <c:v>4.2291999999999996</c:v>
                </c:pt>
                <c:pt idx="146">
                  <c:v>4.2291999999999996</c:v>
                </c:pt>
                <c:pt idx="147">
                  <c:v>4.2291999999999996</c:v>
                </c:pt>
                <c:pt idx="148">
                  <c:v>3.2528000000000001</c:v>
                </c:pt>
                <c:pt idx="149">
                  <c:v>3.2528000000000001</c:v>
                </c:pt>
                <c:pt idx="150">
                  <c:v>3.2528000000000001</c:v>
                </c:pt>
                <c:pt idx="151">
                  <c:v>1.9603999999999999</c:v>
                </c:pt>
                <c:pt idx="152">
                  <c:v>1.9603999999999999</c:v>
                </c:pt>
                <c:pt idx="153">
                  <c:v>1.9603999999999999</c:v>
                </c:pt>
                <c:pt idx="154">
                  <c:v>2.8121999999999998</c:v>
                </c:pt>
                <c:pt idx="155">
                  <c:v>2.3045</c:v>
                </c:pt>
                <c:pt idx="156">
                  <c:v>1.5484</c:v>
                </c:pt>
                <c:pt idx="157">
                  <c:v>1.5778000000000001</c:v>
                </c:pt>
                <c:pt idx="158">
                  <c:v>2.6154999999999999</c:v>
                </c:pt>
                <c:pt idx="159">
                  <c:v>2.7099000000000002</c:v>
                </c:pt>
                <c:pt idx="160">
                  <c:v>2.6716000000000002</c:v>
                </c:pt>
                <c:pt idx="161">
                  <c:v>2.3233000000000001</c:v>
                </c:pt>
                <c:pt idx="162">
                  <c:v>1.1865000000000001</c:v>
                </c:pt>
                <c:pt idx="163">
                  <c:v>1.7296</c:v>
                </c:pt>
                <c:pt idx="164">
                  <c:v>1.7296</c:v>
                </c:pt>
                <c:pt idx="165">
                  <c:v>1.7296</c:v>
                </c:pt>
                <c:pt idx="166">
                  <c:v>2.8944999999999999</c:v>
                </c:pt>
                <c:pt idx="167">
                  <c:v>2.5045000000000002</c:v>
                </c:pt>
                <c:pt idx="168">
                  <c:v>2.3306</c:v>
                </c:pt>
                <c:pt idx="169">
                  <c:v>2.4457</c:v>
                </c:pt>
                <c:pt idx="170">
                  <c:v>1.6517999999999999</c:v>
                </c:pt>
                <c:pt idx="171">
                  <c:v>4.3014000000000001</c:v>
                </c:pt>
                <c:pt idx="172">
                  <c:v>1.7018</c:v>
                </c:pt>
                <c:pt idx="173">
                  <c:v>0.49759999999999999</c:v>
                </c:pt>
                <c:pt idx="174">
                  <c:v>2.0983000000000001</c:v>
                </c:pt>
                <c:pt idx="175">
                  <c:v>1.4258999999999999</c:v>
                </c:pt>
                <c:pt idx="176">
                  <c:v>1.9654</c:v>
                </c:pt>
                <c:pt idx="177">
                  <c:v>1.9654</c:v>
                </c:pt>
                <c:pt idx="178">
                  <c:v>1.9654</c:v>
                </c:pt>
                <c:pt idx="179">
                  <c:v>1.4572000000000001</c:v>
                </c:pt>
                <c:pt idx="180">
                  <c:v>1.6793</c:v>
                </c:pt>
                <c:pt idx="181">
                  <c:v>1.6793</c:v>
                </c:pt>
                <c:pt idx="182">
                  <c:v>1.6793</c:v>
                </c:pt>
                <c:pt idx="183">
                  <c:v>2.3060999999999998</c:v>
                </c:pt>
                <c:pt idx="184">
                  <c:v>1.5740000000000001</c:v>
                </c:pt>
                <c:pt idx="185">
                  <c:v>3.9613999999999998</c:v>
                </c:pt>
                <c:pt idx="186">
                  <c:v>3.9613999999999998</c:v>
                </c:pt>
                <c:pt idx="187">
                  <c:v>3.9613999999999998</c:v>
                </c:pt>
                <c:pt idx="188">
                  <c:v>1.4851000000000001</c:v>
                </c:pt>
                <c:pt idx="189">
                  <c:v>2.3479999999999999</c:v>
                </c:pt>
                <c:pt idx="190">
                  <c:v>2.5497999999999998</c:v>
                </c:pt>
                <c:pt idx="191">
                  <c:v>2.5981999999999998</c:v>
                </c:pt>
                <c:pt idx="192">
                  <c:v>2.7534999999999998</c:v>
                </c:pt>
                <c:pt idx="193">
                  <c:v>1.5864</c:v>
                </c:pt>
                <c:pt idx="194">
                  <c:v>3.6661999999999999</c:v>
                </c:pt>
                <c:pt idx="195">
                  <c:v>2.0962000000000001</c:v>
                </c:pt>
                <c:pt idx="196">
                  <c:v>2.0962000000000001</c:v>
                </c:pt>
                <c:pt idx="197">
                  <c:v>2.0962000000000001</c:v>
                </c:pt>
                <c:pt idx="198">
                  <c:v>2.7223000000000002</c:v>
                </c:pt>
                <c:pt idx="199">
                  <c:v>1.2673000000000001</c:v>
                </c:pt>
                <c:pt idx="200">
                  <c:v>2.6042999999999998</c:v>
                </c:pt>
                <c:pt idx="201">
                  <c:v>1.5486</c:v>
                </c:pt>
                <c:pt idx="202">
                  <c:v>2.4041999999999999</c:v>
                </c:pt>
                <c:pt idx="203">
                  <c:v>2.3601000000000001</c:v>
                </c:pt>
                <c:pt idx="204">
                  <c:v>0.37740000000000001</c:v>
                </c:pt>
                <c:pt idx="205">
                  <c:v>4.0875000000000004</c:v>
                </c:pt>
                <c:pt idx="206">
                  <c:v>2.1648999999999998</c:v>
                </c:pt>
                <c:pt idx="207">
                  <c:v>2.1648999999999998</c:v>
                </c:pt>
                <c:pt idx="208">
                  <c:v>2.1648999999999998</c:v>
                </c:pt>
                <c:pt idx="209">
                  <c:v>2.2968000000000002</c:v>
                </c:pt>
                <c:pt idx="210">
                  <c:v>2.2038000000000002</c:v>
                </c:pt>
                <c:pt idx="211">
                  <c:v>1.4675</c:v>
                </c:pt>
                <c:pt idx="212">
                  <c:v>2.7587000000000002</c:v>
                </c:pt>
                <c:pt idx="213">
                  <c:v>4.2984</c:v>
                </c:pt>
                <c:pt idx="214">
                  <c:v>1.6852</c:v>
                </c:pt>
                <c:pt idx="215">
                  <c:v>4.5228999999999999</c:v>
                </c:pt>
                <c:pt idx="216">
                  <c:v>4.5228999999999999</c:v>
                </c:pt>
                <c:pt idx="217">
                  <c:v>4.5228999999999999</c:v>
                </c:pt>
                <c:pt idx="218">
                  <c:v>1.4717</c:v>
                </c:pt>
                <c:pt idx="219">
                  <c:v>1.4348000000000001</c:v>
                </c:pt>
                <c:pt idx="220">
                  <c:v>1.9323999999999999</c:v>
                </c:pt>
                <c:pt idx="221">
                  <c:v>1.9323999999999999</c:v>
                </c:pt>
                <c:pt idx="222">
                  <c:v>1.9323999999999999</c:v>
                </c:pt>
                <c:pt idx="223">
                  <c:v>1.6923999999999999</c:v>
                </c:pt>
                <c:pt idx="224">
                  <c:v>1.6923999999999999</c:v>
                </c:pt>
                <c:pt idx="225">
                  <c:v>1.6923999999999999</c:v>
                </c:pt>
                <c:pt idx="226">
                  <c:v>1.7917000000000001</c:v>
                </c:pt>
                <c:pt idx="227">
                  <c:v>0.86450000000000005</c:v>
                </c:pt>
                <c:pt idx="228">
                  <c:v>0.92330000000000001</c:v>
                </c:pt>
                <c:pt idx="229">
                  <c:v>2.7812999999999999</c:v>
                </c:pt>
                <c:pt idx="230">
                  <c:v>2.444</c:v>
                </c:pt>
                <c:pt idx="231">
                  <c:v>1.9176</c:v>
                </c:pt>
                <c:pt idx="232">
                  <c:v>1.9176</c:v>
                </c:pt>
                <c:pt idx="233">
                  <c:v>1.9176</c:v>
                </c:pt>
                <c:pt idx="234">
                  <c:v>0.68200000000000005</c:v>
                </c:pt>
                <c:pt idx="235">
                  <c:v>2.5133999999999999</c:v>
                </c:pt>
                <c:pt idx="236">
                  <c:v>1.5032000000000001</c:v>
                </c:pt>
                <c:pt idx="237">
                  <c:v>2.5358000000000001</c:v>
                </c:pt>
                <c:pt idx="238">
                  <c:v>2.4643000000000002</c:v>
                </c:pt>
                <c:pt idx="239">
                  <c:v>1.544</c:v>
                </c:pt>
                <c:pt idx="240">
                  <c:v>2.2361</c:v>
                </c:pt>
                <c:pt idx="241">
                  <c:v>2.2361</c:v>
                </c:pt>
                <c:pt idx="242">
                  <c:v>2.2361</c:v>
                </c:pt>
                <c:pt idx="243">
                  <c:v>0.62039999999999995</c:v>
                </c:pt>
                <c:pt idx="244">
                  <c:v>1.9490000000000001</c:v>
                </c:pt>
                <c:pt idx="245">
                  <c:v>1.9490000000000001</c:v>
                </c:pt>
                <c:pt idx="246">
                  <c:v>1.8290999999999999</c:v>
                </c:pt>
                <c:pt idx="247">
                  <c:v>1.9490000000000001</c:v>
                </c:pt>
                <c:pt idx="248">
                  <c:v>2.6431</c:v>
                </c:pt>
                <c:pt idx="249">
                  <c:v>1.2279</c:v>
                </c:pt>
                <c:pt idx="250">
                  <c:v>2.3614000000000002</c:v>
                </c:pt>
                <c:pt idx="251">
                  <c:v>0.86439999999999995</c:v>
                </c:pt>
                <c:pt idx="252">
                  <c:v>1.9359999999999999</c:v>
                </c:pt>
                <c:pt idx="253">
                  <c:v>1.6612</c:v>
                </c:pt>
                <c:pt idx="254">
                  <c:v>0.80389999999999995</c:v>
                </c:pt>
                <c:pt idx="255">
                  <c:v>0.94640000000000002</c:v>
                </c:pt>
                <c:pt idx="256">
                  <c:v>1.3746</c:v>
                </c:pt>
                <c:pt idx="257">
                  <c:v>2.2376999999999998</c:v>
                </c:pt>
                <c:pt idx="259">
                  <c:v>3.8822000000000001</c:v>
                </c:pt>
                <c:pt idx="260">
                  <c:v>0.70150000000000001</c:v>
                </c:pt>
                <c:pt idx="261">
                  <c:v>0.64700000000000002</c:v>
                </c:pt>
                <c:pt idx="262">
                  <c:v>1.7931999999999999</c:v>
                </c:pt>
                <c:pt idx="263">
                  <c:v>1.7931999999999999</c:v>
                </c:pt>
                <c:pt idx="264">
                  <c:v>1.7931999999999999</c:v>
                </c:pt>
                <c:pt idx="265">
                  <c:v>1.0714999999999999</c:v>
                </c:pt>
                <c:pt idx="266">
                  <c:v>2.6604000000000001</c:v>
                </c:pt>
                <c:pt idx="267">
                  <c:v>3.9487000000000001</c:v>
                </c:pt>
                <c:pt idx="268">
                  <c:v>3.9487000000000001</c:v>
                </c:pt>
                <c:pt idx="269">
                  <c:v>3.9487000000000001</c:v>
                </c:pt>
                <c:pt idx="270">
                  <c:v>1.3504</c:v>
                </c:pt>
                <c:pt idx="271">
                  <c:v>1.7363999999999999</c:v>
                </c:pt>
                <c:pt idx="272">
                  <c:v>1.7363999999999999</c:v>
                </c:pt>
                <c:pt idx="273">
                  <c:v>1.7363999999999999</c:v>
                </c:pt>
                <c:pt idx="274">
                  <c:v>2.4765000000000001</c:v>
                </c:pt>
                <c:pt idx="275">
                  <c:v>1.7267999999999999</c:v>
                </c:pt>
                <c:pt idx="276">
                  <c:v>1.0115000000000001</c:v>
                </c:pt>
                <c:pt idx="277">
                  <c:v>2.2521</c:v>
                </c:pt>
                <c:pt idx="278">
                  <c:v>0.47899999999999998</c:v>
                </c:pt>
                <c:pt idx="279">
                  <c:v>2.4009</c:v>
                </c:pt>
                <c:pt idx="280">
                  <c:v>1.5918000000000001</c:v>
                </c:pt>
                <c:pt idx="281">
                  <c:v>1.8535999999999999</c:v>
                </c:pt>
                <c:pt idx="282">
                  <c:v>1.8535999999999999</c:v>
                </c:pt>
                <c:pt idx="283">
                  <c:v>1.8535999999999999</c:v>
                </c:pt>
                <c:pt idx="284">
                  <c:v>1.6801999999999999</c:v>
                </c:pt>
                <c:pt idx="285">
                  <c:v>1.8684000000000001</c:v>
                </c:pt>
                <c:pt idx="286">
                  <c:v>2.9245999999999999</c:v>
                </c:pt>
                <c:pt idx="287">
                  <c:v>2.9245999999999999</c:v>
                </c:pt>
                <c:pt idx="288">
                  <c:v>2.9245999999999999</c:v>
                </c:pt>
                <c:pt idx="289">
                  <c:v>4.1273999999999997</c:v>
                </c:pt>
                <c:pt idx="290">
                  <c:v>1.7962</c:v>
                </c:pt>
                <c:pt idx="291">
                  <c:v>1.2907</c:v>
                </c:pt>
                <c:pt idx="292">
                  <c:v>1.8489</c:v>
                </c:pt>
                <c:pt idx="293">
                  <c:v>2.5162</c:v>
                </c:pt>
                <c:pt idx="294">
                  <c:v>1.5640000000000001</c:v>
                </c:pt>
                <c:pt idx="295">
                  <c:v>2.4954000000000001</c:v>
                </c:pt>
                <c:pt idx="296">
                  <c:v>3.2896000000000001</c:v>
                </c:pt>
                <c:pt idx="297">
                  <c:v>2.5470000000000002</c:v>
                </c:pt>
                <c:pt idx="298">
                  <c:v>1.6326000000000001</c:v>
                </c:pt>
                <c:pt idx="299">
                  <c:v>2.4150999999999998</c:v>
                </c:pt>
                <c:pt idx="300">
                  <c:v>2.4967000000000001</c:v>
                </c:pt>
                <c:pt idx="301">
                  <c:v>2.0375000000000001</c:v>
                </c:pt>
                <c:pt idx="302">
                  <c:v>2.0375000000000001</c:v>
                </c:pt>
                <c:pt idx="303">
                  <c:v>2.0375000000000001</c:v>
                </c:pt>
                <c:pt idx="304">
                  <c:v>1.8483000000000001</c:v>
                </c:pt>
                <c:pt idx="305">
                  <c:v>2.3186</c:v>
                </c:pt>
                <c:pt idx="306">
                  <c:v>2.5221</c:v>
                </c:pt>
                <c:pt idx="307">
                  <c:v>2.3696999999999999</c:v>
                </c:pt>
                <c:pt idx="308">
                  <c:v>2.0448</c:v>
                </c:pt>
                <c:pt idx="309">
                  <c:v>2.3696999999999999</c:v>
                </c:pt>
                <c:pt idx="310">
                  <c:v>2.0448</c:v>
                </c:pt>
                <c:pt idx="311">
                  <c:v>2.3696999999999999</c:v>
                </c:pt>
                <c:pt idx="312">
                  <c:v>2.0448</c:v>
                </c:pt>
                <c:pt idx="313">
                  <c:v>0.62639999999999996</c:v>
                </c:pt>
                <c:pt idx="315">
                  <c:v>3.8370000000000002</c:v>
                </c:pt>
                <c:pt idx="316">
                  <c:v>2.6208999999999998</c:v>
                </c:pt>
                <c:pt idx="317">
                  <c:v>1.7262</c:v>
                </c:pt>
                <c:pt idx="318">
                  <c:v>1.7568999999999999</c:v>
                </c:pt>
                <c:pt idx="319">
                  <c:v>1.6544000000000001</c:v>
                </c:pt>
                <c:pt idx="320">
                  <c:v>1.6120000000000001</c:v>
                </c:pt>
                <c:pt idx="322">
                  <c:v>1.8412999999999999</c:v>
                </c:pt>
                <c:pt idx="323">
                  <c:v>2.2804000000000002</c:v>
                </c:pt>
                <c:pt idx="324">
                  <c:v>2.2804000000000002</c:v>
                </c:pt>
                <c:pt idx="325">
                  <c:v>2.2804000000000002</c:v>
                </c:pt>
                <c:pt idx="327">
                  <c:v>2.5746000000000002</c:v>
                </c:pt>
                <c:pt idx="328">
                  <c:v>2.1911</c:v>
                </c:pt>
                <c:pt idx="329">
                  <c:v>1.6919</c:v>
                </c:pt>
                <c:pt idx="330">
                  <c:v>2.4891999999999999</c:v>
                </c:pt>
                <c:pt idx="331">
                  <c:v>2.6680999999999999</c:v>
                </c:pt>
                <c:pt idx="332">
                  <c:v>2.6680999999999999</c:v>
                </c:pt>
                <c:pt idx="333">
                  <c:v>2.6680999999999999</c:v>
                </c:pt>
                <c:pt idx="334">
                  <c:v>2.8573</c:v>
                </c:pt>
                <c:pt idx="335">
                  <c:v>1.5284</c:v>
                </c:pt>
                <c:pt idx="336">
                  <c:v>2.3529</c:v>
                </c:pt>
                <c:pt idx="337">
                  <c:v>2.1732999999999998</c:v>
                </c:pt>
                <c:pt idx="338">
                  <c:v>2.1732999999999998</c:v>
                </c:pt>
                <c:pt idx="339">
                  <c:v>2.1732999999999998</c:v>
                </c:pt>
                <c:pt idx="340">
                  <c:v>2.0251000000000001</c:v>
                </c:pt>
                <c:pt idx="341">
                  <c:v>1.0190999999999999</c:v>
                </c:pt>
                <c:pt idx="342">
                  <c:v>2.8675000000000002</c:v>
                </c:pt>
                <c:pt idx="343">
                  <c:v>0.79069999999999996</c:v>
                </c:pt>
                <c:pt idx="344">
                  <c:v>0.72799999999999998</c:v>
                </c:pt>
                <c:pt idx="345">
                  <c:v>1.7311000000000001</c:v>
                </c:pt>
                <c:pt idx="346">
                  <c:v>0.93899999999999995</c:v>
                </c:pt>
                <c:pt idx="347">
                  <c:v>2.4155000000000002</c:v>
                </c:pt>
                <c:pt idx="348">
                  <c:v>2.4258999999999999</c:v>
                </c:pt>
                <c:pt idx="349">
                  <c:v>1.7786999999999999</c:v>
                </c:pt>
                <c:pt idx="350">
                  <c:v>1.7786999999999999</c:v>
                </c:pt>
                <c:pt idx="351">
                  <c:v>1.7786999999999999</c:v>
                </c:pt>
                <c:pt idx="352">
                  <c:v>1.605</c:v>
                </c:pt>
                <c:pt idx="353">
                  <c:v>1.605</c:v>
                </c:pt>
                <c:pt idx="354">
                  <c:v>1.605</c:v>
                </c:pt>
                <c:pt idx="356">
                  <c:v>0.70199999999999996</c:v>
                </c:pt>
                <c:pt idx="357">
                  <c:v>3.0234999999999999</c:v>
                </c:pt>
                <c:pt idx="358">
                  <c:v>5.0561999999999996</c:v>
                </c:pt>
                <c:pt idx="359">
                  <c:v>5.0561999999999996</c:v>
                </c:pt>
                <c:pt idx="360">
                  <c:v>5.0561999999999996</c:v>
                </c:pt>
                <c:pt idx="361">
                  <c:v>2.2719999999999998</c:v>
                </c:pt>
                <c:pt idx="362">
                  <c:v>2.5272000000000001</c:v>
                </c:pt>
                <c:pt idx="363">
                  <c:v>2.5617999999999999</c:v>
                </c:pt>
                <c:pt idx="364">
                  <c:v>0.91739999999999999</c:v>
                </c:pt>
                <c:pt idx="365">
                  <c:v>2.5537000000000001</c:v>
                </c:pt>
                <c:pt idx="366">
                  <c:v>2.5181</c:v>
                </c:pt>
                <c:pt idx="367">
                  <c:v>2.5181</c:v>
                </c:pt>
                <c:pt idx="368">
                  <c:v>2.5181</c:v>
                </c:pt>
                <c:pt idx="369">
                  <c:v>1.9408000000000001</c:v>
                </c:pt>
                <c:pt idx="370">
                  <c:v>1.8207</c:v>
                </c:pt>
                <c:pt idx="371">
                  <c:v>1.8207</c:v>
                </c:pt>
                <c:pt idx="372">
                  <c:v>1.8207</c:v>
                </c:pt>
                <c:pt idx="373">
                  <c:v>0.78490000000000004</c:v>
                </c:pt>
                <c:pt idx="374">
                  <c:v>0.40910000000000002</c:v>
                </c:pt>
                <c:pt idx="375">
                  <c:v>2.1705999999999999</c:v>
                </c:pt>
                <c:pt idx="376">
                  <c:v>1.6672</c:v>
                </c:pt>
                <c:pt idx="377">
                  <c:v>1.7754000000000001</c:v>
                </c:pt>
                <c:pt idx="378">
                  <c:v>0.7248</c:v>
                </c:pt>
                <c:pt idx="379">
                  <c:v>2.3784999999999998</c:v>
                </c:pt>
                <c:pt idx="380">
                  <c:v>2.3784999999999998</c:v>
                </c:pt>
                <c:pt idx="381">
                  <c:v>2.3784999999999998</c:v>
                </c:pt>
                <c:pt idx="382">
                  <c:v>1.7568999999999999</c:v>
                </c:pt>
                <c:pt idx="383">
                  <c:v>0.99529999999999996</c:v>
                </c:pt>
                <c:pt idx="384">
                  <c:v>3.8448000000000002</c:v>
                </c:pt>
                <c:pt idx="385">
                  <c:v>3.8448000000000002</c:v>
                </c:pt>
                <c:pt idx="386">
                  <c:v>3.8448000000000002</c:v>
                </c:pt>
                <c:pt idx="387">
                  <c:v>0.64180000000000004</c:v>
                </c:pt>
                <c:pt idx="388">
                  <c:v>3.5466000000000002</c:v>
                </c:pt>
                <c:pt idx="389">
                  <c:v>3.5466000000000002</c:v>
                </c:pt>
                <c:pt idx="390">
                  <c:v>3.5466000000000002</c:v>
                </c:pt>
                <c:pt idx="391">
                  <c:v>3.5674000000000001</c:v>
                </c:pt>
                <c:pt idx="392">
                  <c:v>2.1817000000000002</c:v>
                </c:pt>
                <c:pt idx="393">
                  <c:v>2.9346000000000001</c:v>
                </c:pt>
                <c:pt idx="394">
                  <c:v>1.7438</c:v>
                </c:pt>
                <c:pt idx="395">
                  <c:v>1.7438</c:v>
                </c:pt>
                <c:pt idx="396">
                  <c:v>1.7438</c:v>
                </c:pt>
                <c:pt idx="397">
                  <c:v>2.3807</c:v>
                </c:pt>
                <c:pt idx="398">
                  <c:v>1.7434000000000001</c:v>
                </c:pt>
                <c:pt idx="399">
                  <c:v>0.85399999999999998</c:v>
                </c:pt>
                <c:pt idx="400">
                  <c:v>2.8201000000000001</c:v>
                </c:pt>
                <c:pt idx="401">
                  <c:v>2.8201000000000001</c:v>
                </c:pt>
                <c:pt idx="402">
                  <c:v>2.8201000000000001</c:v>
                </c:pt>
                <c:pt idx="403">
                  <c:v>2.0503</c:v>
                </c:pt>
                <c:pt idx="404">
                  <c:v>2.5802</c:v>
                </c:pt>
                <c:pt idx="405">
                  <c:v>0.52749999999999997</c:v>
                </c:pt>
                <c:pt idx="406">
                  <c:v>0.87649999999999995</c:v>
                </c:pt>
                <c:pt idx="407">
                  <c:v>2.7292999999999998</c:v>
                </c:pt>
                <c:pt idx="408">
                  <c:v>2.7292999999999998</c:v>
                </c:pt>
                <c:pt idx="409">
                  <c:v>2.7292999999999998</c:v>
                </c:pt>
                <c:pt idx="410">
                  <c:v>1.9278999999999999</c:v>
                </c:pt>
                <c:pt idx="411">
                  <c:v>2.7097000000000002</c:v>
                </c:pt>
                <c:pt idx="412">
                  <c:v>2.7097000000000002</c:v>
                </c:pt>
                <c:pt idx="413">
                  <c:v>2.7097000000000002</c:v>
                </c:pt>
                <c:pt idx="414">
                  <c:v>1.9317</c:v>
                </c:pt>
                <c:pt idx="415">
                  <c:v>1.9317</c:v>
                </c:pt>
                <c:pt idx="416">
                  <c:v>1.9317</c:v>
                </c:pt>
                <c:pt idx="417">
                  <c:v>2.9790000000000001</c:v>
                </c:pt>
                <c:pt idx="418">
                  <c:v>2.5282</c:v>
                </c:pt>
                <c:pt idx="419">
                  <c:v>0.84350000000000003</c:v>
                </c:pt>
                <c:pt idx="420">
                  <c:v>1.6578999999999999</c:v>
                </c:pt>
                <c:pt idx="421">
                  <c:v>3.3043</c:v>
                </c:pt>
                <c:pt idx="422">
                  <c:v>3.3043</c:v>
                </c:pt>
                <c:pt idx="423">
                  <c:v>3.3043</c:v>
                </c:pt>
                <c:pt idx="424">
                  <c:v>2.7138</c:v>
                </c:pt>
                <c:pt idx="425">
                  <c:v>2.6972999999999998</c:v>
                </c:pt>
                <c:pt idx="426">
                  <c:v>2.6972999999999998</c:v>
                </c:pt>
                <c:pt idx="427">
                  <c:v>2.6972999999999998</c:v>
                </c:pt>
                <c:pt idx="428">
                  <c:v>1.7512000000000001</c:v>
                </c:pt>
                <c:pt idx="429">
                  <c:v>0.88029999999999997</c:v>
                </c:pt>
                <c:pt idx="430">
                  <c:v>2.2347999999999999</c:v>
                </c:pt>
                <c:pt idx="431">
                  <c:v>2.4944000000000002</c:v>
                </c:pt>
                <c:pt idx="432">
                  <c:v>2.7153999999999998</c:v>
                </c:pt>
                <c:pt idx="433">
                  <c:v>2.7153999999999998</c:v>
                </c:pt>
                <c:pt idx="434">
                  <c:v>2.7153999999999998</c:v>
                </c:pt>
                <c:pt idx="435">
                  <c:v>2.4952999999999999</c:v>
                </c:pt>
                <c:pt idx="436">
                  <c:v>2.4952999999999999</c:v>
                </c:pt>
                <c:pt idx="437">
                  <c:v>2.4952999999999999</c:v>
                </c:pt>
                <c:pt idx="438">
                  <c:v>3.7544</c:v>
                </c:pt>
                <c:pt idx="439">
                  <c:v>1.7484</c:v>
                </c:pt>
                <c:pt idx="440">
                  <c:v>1.7957000000000001</c:v>
                </c:pt>
                <c:pt idx="441">
                  <c:v>0.84460000000000002</c:v>
                </c:pt>
                <c:pt idx="442">
                  <c:v>3.0051999999999999</c:v>
                </c:pt>
                <c:pt idx="443">
                  <c:v>1.6842999999999999</c:v>
                </c:pt>
                <c:pt idx="444">
                  <c:v>3.0305</c:v>
                </c:pt>
                <c:pt idx="445">
                  <c:v>3.0305</c:v>
                </c:pt>
                <c:pt idx="446">
                  <c:v>3.0305</c:v>
                </c:pt>
                <c:pt idx="447">
                  <c:v>0.91659999999999997</c:v>
                </c:pt>
                <c:pt idx="448">
                  <c:v>2.9552999999999998</c:v>
                </c:pt>
                <c:pt idx="449">
                  <c:v>2.9552999999999998</c:v>
                </c:pt>
                <c:pt idx="450">
                  <c:v>2.9552999999999998</c:v>
                </c:pt>
                <c:pt idx="451">
                  <c:v>2.5007000000000001</c:v>
                </c:pt>
                <c:pt idx="452">
                  <c:v>2.5007000000000001</c:v>
                </c:pt>
                <c:pt idx="453">
                  <c:v>2.5007000000000001</c:v>
                </c:pt>
                <c:pt idx="454">
                  <c:v>3.0215000000000001</c:v>
                </c:pt>
                <c:pt idx="455">
                  <c:v>3.0215000000000001</c:v>
                </c:pt>
                <c:pt idx="456">
                  <c:v>3.0215000000000001</c:v>
                </c:pt>
                <c:pt idx="457">
                  <c:v>0.98480000000000001</c:v>
                </c:pt>
                <c:pt idx="458">
                  <c:v>2.1587999999999998</c:v>
                </c:pt>
                <c:pt idx="459">
                  <c:v>2.1661999999999999</c:v>
                </c:pt>
                <c:pt idx="460">
                  <c:v>1.7111000000000001</c:v>
                </c:pt>
                <c:pt idx="461">
                  <c:v>1.7111000000000001</c:v>
                </c:pt>
                <c:pt idx="462">
                  <c:v>1.7111000000000001</c:v>
                </c:pt>
                <c:pt idx="463">
                  <c:v>1.8087</c:v>
                </c:pt>
                <c:pt idx="464">
                  <c:v>1.8087</c:v>
                </c:pt>
                <c:pt idx="465">
                  <c:v>0.85370000000000001</c:v>
                </c:pt>
                <c:pt idx="466">
                  <c:v>1.8087</c:v>
                </c:pt>
                <c:pt idx="467">
                  <c:v>1.3134999999999999</c:v>
                </c:pt>
                <c:pt idx="468">
                  <c:v>1.0828</c:v>
                </c:pt>
                <c:pt idx="469">
                  <c:v>0.75470000000000004</c:v>
                </c:pt>
                <c:pt idx="470">
                  <c:v>2.4780000000000002</c:v>
                </c:pt>
                <c:pt idx="471">
                  <c:v>2.4780000000000002</c:v>
                </c:pt>
                <c:pt idx="472">
                  <c:v>2.4780000000000002</c:v>
                </c:pt>
                <c:pt idx="473">
                  <c:v>0.61750000000000005</c:v>
                </c:pt>
                <c:pt idx="474">
                  <c:v>2.4487999999999999</c:v>
                </c:pt>
                <c:pt idx="475">
                  <c:v>1.9004000000000001</c:v>
                </c:pt>
                <c:pt idx="476">
                  <c:v>1.9682999999999999</c:v>
                </c:pt>
                <c:pt idx="477">
                  <c:v>2.6015999999999999</c:v>
                </c:pt>
                <c:pt idx="478">
                  <c:v>2.6015999999999999</c:v>
                </c:pt>
                <c:pt idx="479">
                  <c:v>2.6015999999999999</c:v>
                </c:pt>
                <c:pt idx="480">
                  <c:v>3.073</c:v>
                </c:pt>
                <c:pt idx="481">
                  <c:v>2.8835000000000002</c:v>
                </c:pt>
                <c:pt idx="482">
                  <c:v>2.8835000000000002</c:v>
                </c:pt>
                <c:pt idx="483">
                  <c:v>2.4514999999999998</c:v>
                </c:pt>
                <c:pt idx="484">
                  <c:v>2.8835000000000002</c:v>
                </c:pt>
                <c:pt idx="485">
                  <c:v>2.2317999999999998</c:v>
                </c:pt>
                <c:pt idx="486">
                  <c:v>2.1101999999999999</c:v>
                </c:pt>
                <c:pt idx="487">
                  <c:v>2.1101999999999999</c:v>
                </c:pt>
                <c:pt idx="488">
                  <c:v>2.1101999999999999</c:v>
                </c:pt>
                <c:pt idx="489">
                  <c:v>2.2989000000000002</c:v>
                </c:pt>
                <c:pt idx="490">
                  <c:v>2.2989000000000002</c:v>
                </c:pt>
                <c:pt idx="491">
                  <c:v>2.2989000000000002</c:v>
                </c:pt>
                <c:pt idx="492">
                  <c:v>1.6738</c:v>
                </c:pt>
                <c:pt idx="493">
                  <c:v>0.65859999999999996</c:v>
                </c:pt>
                <c:pt idx="494">
                  <c:v>1.6930000000000001</c:v>
                </c:pt>
                <c:pt idx="495">
                  <c:v>1.6930000000000001</c:v>
                </c:pt>
                <c:pt idx="496">
                  <c:v>1.6930000000000001</c:v>
                </c:pt>
                <c:pt idx="497">
                  <c:v>0.95520000000000005</c:v>
                </c:pt>
                <c:pt idx="498">
                  <c:v>4.5076000000000001</c:v>
                </c:pt>
                <c:pt idx="499">
                  <c:v>4.5076000000000001</c:v>
                </c:pt>
                <c:pt idx="500">
                  <c:v>4.5076000000000001</c:v>
                </c:pt>
                <c:pt idx="501">
                  <c:v>2.0388999999999999</c:v>
                </c:pt>
                <c:pt idx="502">
                  <c:v>2.0388999999999999</c:v>
                </c:pt>
                <c:pt idx="503">
                  <c:v>2.0388999999999999</c:v>
                </c:pt>
                <c:pt idx="504">
                  <c:v>2.2050000000000001</c:v>
                </c:pt>
                <c:pt idx="505">
                  <c:v>1.6744000000000001</c:v>
                </c:pt>
                <c:pt idx="506">
                  <c:v>2.1859000000000002</c:v>
                </c:pt>
                <c:pt idx="507">
                  <c:v>2.9946000000000002</c:v>
                </c:pt>
                <c:pt idx="508">
                  <c:v>1.8389</c:v>
                </c:pt>
                <c:pt idx="509">
                  <c:v>1.1793</c:v>
                </c:pt>
                <c:pt idx="510">
                  <c:v>1.236</c:v>
                </c:pt>
                <c:pt idx="511">
                  <c:v>2.2730999999999999</c:v>
                </c:pt>
                <c:pt idx="512">
                  <c:v>2.2730999999999999</c:v>
                </c:pt>
                <c:pt idx="513">
                  <c:v>2.2730999999999999</c:v>
                </c:pt>
                <c:pt idx="514">
                  <c:v>1.3569</c:v>
                </c:pt>
                <c:pt idx="515">
                  <c:v>2.7970999999999999</c:v>
                </c:pt>
                <c:pt idx="516">
                  <c:v>3.3576000000000001</c:v>
                </c:pt>
                <c:pt idx="517">
                  <c:v>2.0575999999999999</c:v>
                </c:pt>
                <c:pt idx="518">
                  <c:v>2.718</c:v>
                </c:pt>
                <c:pt idx="519">
                  <c:v>2.718</c:v>
                </c:pt>
                <c:pt idx="520">
                  <c:v>2.718</c:v>
                </c:pt>
                <c:pt idx="521">
                  <c:v>3.1499000000000001</c:v>
                </c:pt>
                <c:pt idx="522">
                  <c:v>4.3674999999999997</c:v>
                </c:pt>
                <c:pt idx="523">
                  <c:v>4.3674999999999997</c:v>
                </c:pt>
                <c:pt idx="524">
                  <c:v>4.3674999999999997</c:v>
                </c:pt>
                <c:pt idx="525">
                  <c:v>2.4876999999999998</c:v>
                </c:pt>
                <c:pt idx="526">
                  <c:v>0.88439999999999996</c:v>
                </c:pt>
                <c:pt idx="527">
                  <c:v>2.6717</c:v>
                </c:pt>
                <c:pt idx="528">
                  <c:v>1.8004</c:v>
                </c:pt>
                <c:pt idx="529">
                  <c:v>1.8004</c:v>
                </c:pt>
                <c:pt idx="530">
                  <c:v>1.8004</c:v>
                </c:pt>
                <c:pt idx="531">
                  <c:v>4.3669000000000002</c:v>
                </c:pt>
                <c:pt idx="532">
                  <c:v>4.3669000000000002</c:v>
                </c:pt>
                <c:pt idx="533">
                  <c:v>4.3669000000000002</c:v>
                </c:pt>
                <c:pt idx="534">
                  <c:v>2.6907999999999999</c:v>
                </c:pt>
                <c:pt idx="535">
                  <c:v>2.6907999999999999</c:v>
                </c:pt>
                <c:pt idx="536">
                  <c:v>2.6907999999999999</c:v>
                </c:pt>
                <c:pt idx="537">
                  <c:v>2.8504</c:v>
                </c:pt>
                <c:pt idx="538">
                  <c:v>2.8504</c:v>
                </c:pt>
                <c:pt idx="539">
                  <c:v>2.8504</c:v>
                </c:pt>
                <c:pt idx="540">
                  <c:v>1.9201999999999999</c:v>
                </c:pt>
                <c:pt idx="541">
                  <c:v>1.9201999999999999</c:v>
                </c:pt>
                <c:pt idx="542">
                  <c:v>1.9201999999999999</c:v>
                </c:pt>
                <c:pt idx="543">
                  <c:v>1.3260000000000001</c:v>
                </c:pt>
                <c:pt idx="544">
                  <c:v>1.2678</c:v>
                </c:pt>
                <c:pt idx="545">
                  <c:v>0.64929999999999999</c:v>
                </c:pt>
                <c:pt idx="546">
                  <c:v>2.1968000000000001</c:v>
                </c:pt>
                <c:pt idx="547">
                  <c:v>2.8172000000000001</c:v>
                </c:pt>
                <c:pt idx="548">
                  <c:v>2.5722</c:v>
                </c:pt>
                <c:pt idx="549">
                  <c:v>2.6057999999999999</c:v>
                </c:pt>
                <c:pt idx="550">
                  <c:v>2.6057999999999999</c:v>
                </c:pt>
                <c:pt idx="551">
                  <c:v>2.6057999999999999</c:v>
                </c:pt>
                <c:pt idx="552">
                  <c:v>3.0447000000000002</c:v>
                </c:pt>
                <c:pt idx="553">
                  <c:v>1.4950000000000001</c:v>
                </c:pt>
                <c:pt idx="554">
                  <c:v>3.0106999999999999</c:v>
                </c:pt>
                <c:pt idx="555">
                  <c:v>2.5348999999999999</c:v>
                </c:pt>
                <c:pt idx="556">
                  <c:v>2.6503000000000001</c:v>
                </c:pt>
                <c:pt idx="557">
                  <c:v>0.88460000000000005</c:v>
                </c:pt>
                <c:pt idx="558">
                  <c:v>2.4302999999999999</c:v>
                </c:pt>
                <c:pt idx="559">
                  <c:v>2.8733</c:v>
                </c:pt>
                <c:pt idx="560">
                  <c:v>2.2818999999999998</c:v>
                </c:pt>
                <c:pt idx="561">
                  <c:v>0.57909999999999995</c:v>
                </c:pt>
                <c:pt idx="562">
                  <c:v>2.5049999999999999</c:v>
                </c:pt>
                <c:pt idx="563">
                  <c:v>1.9455</c:v>
                </c:pt>
                <c:pt idx="564">
                  <c:v>1.9455</c:v>
                </c:pt>
                <c:pt idx="565">
                  <c:v>1.9455</c:v>
                </c:pt>
                <c:pt idx="566">
                  <c:v>1.9165000000000001</c:v>
                </c:pt>
                <c:pt idx="567">
                  <c:v>1.1205000000000001</c:v>
                </c:pt>
                <c:pt idx="568">
                  <c:v>2.5670000000000002</c:v>
                </c:pt>
                <c:pt idx="569">
                  <c:v>2.8953000000000002</c:v>
                </c:pt>
                <c:pt idx="570">
                  <c:v>1.5582</c:v>
                </c:pt>
                <c:pt idx="571">
                  <c:v>2.7231999999999998</c:v>
                </c:pt>
                <c:pt idx="572">
                  <c:v>1.0084</c:v>
                </c:pt>
                <c:pt idx="573">
                  <c:v>0.17130000000000001</c:v>
                </c:pt>
                <c:pt idx="574">
                  <c:v>0.70279999999999998</c:v>
                </c:pt>
                <c:pt idx="575">
                  <c:v>2.6231</c:v>
                </c:pt>
                <c:pt idx="576">
                  <c:v>2.6231</c:v>
                </c:pt>
                <c:pt idx="577">
                  <c:v>2.6231</c:v>
                </c:pt>
                <c:pt idx="578">
                  <c:v>1.4535</c:v>
                </c:pt>
                <c:pt idx="579">
                  <c:v>2.0276999999999998</c:v>
                </c:pt>
                <c:pt idx="580">
                  <c:v>2.0276999999999998</c:v>
                </c:pt>
                <c:pt idx="581">
                  <c:v>2.0276999999999998</c:v>
                </c:pt>
                <c:pt idx="582">
                  <c:v>2.7913999999999999</c:v>
                </c:pt>
                <c:pt idx="583">
                  <c:v>2.41</c:v>
                </c:pt>
                <c:pt idx="584">
                  <c:v>1.1135999999999999</c:v>
                </c:pt>
                <c:pt idx="585">
                  <c:v>2.8668</c:v>
                </c:pt>
                <c:pt idx="586">
                  <c:v>2.1825000000000001</c:v>
                </c:pt>
                <c:pt idx="587">
                  <c:v>2.1825000000000001</c:v>
                </c:pt>
                <c:pt idx="588">
                  <c:v>2.1825000000000001</c:v>
                </c:pt>
                <c:pt idx="589">
                  <c:v>2.8287</c:v>
                </c:pt>
                <c:pt idx="590">
                  <c:v>2.8706</c:v>
                </c:pt>
                <c:pt idx="591">
                  <c:v>2.8706</c:v>
                </c:pt>
                <c:pt idx="592">
                  <c:v>2.8706</c:v>
                </c:pt>
                <c:pt idx="593">
                  <c:v>3.0135000000000001</c:v>
                </c:pt>
                <c:pt idx="594">
                  <c:v>3.0135000000000001</c:v>
                </c:pt>
                <c:pt idx="595">
                  <c:v>3.0135000000000001</c:v>
                </c:pt>
                <c:pt idx="596">
                  <c:v>2.9453999999999998</c:v>
                </c:pt>
                <c:pt idx="597">
                  <c:v>2.6335999999999999</c:v>
                </c:pt>
                <c:pt idx="598">
                  <c:v>2.6335999999999999</c:v>
                </c:pt>
                <c:pt idx="599">
                  <c:v>2.6335999999999999</c:v>
                </c:pt>
                <c:pt idx="600">
                  <c:v>2.6412</c:v>
                </c:pt>
                <c:pt idx="601">
                  <c:v>2.5017999999999998</c:v>
                </c:pt>
                <c:pt idx="602">
                  <c:v>2.7982999999999998</c:v>
                </c:pt>
                <c:pt idx="603">
                  <c:v>0.64700000000000002</c:v>
                </c:pt>
                <c:pt idx="604">
                  <c:v>1.5124</c:v>
                </c:pt>
                <c:pt idx="605">
                  <c:v>2.3233000000000001</c:v>
                </c:pt>
                <c:pt idx="606">
                  <c:v>2.3332999999999999</c:v>
                </c:pt>
                <c:pt idx="607">
                  <c:v>2.3332999999999999</c:v>
                </c:pt>
                <c:pt idx="608">
                  <c:v>2.6166</c:v>
                </c:pt>
                <c:pt idx="609">
                  <c:v>2.3332999999999999</c:v>
                </c:pt>
                <c:pt idx="610">
                  <c:v>2.4352999999999998</c:v>
                </c:pt>
                <c:pt idx="611">
                  <c:v>2.8950999999999998</c:v>
                </c:pt>
                <c:pt idx="612">
                  <c:v>2.8950999999999998</c:v>
                </c:pt>
                <c:pt idx="613">
                  <c:v>2.6842999999999999</c:v>
                </c:pt>
                <c:pt idx="614">
                  <c:v>2.8950999999999998</c:v>
                </c:pt>
                <c:pt idx="615">
                  <c:v>1.0015000000000001</c:v>
                </c:pt>
                <c:pt idx="616">
                  <c:v>1.8562000000000001</c:v>
                </c:pt>
                <c:pt idx="617">
                  <c:v>1.8562000000000001</c:v>
                </c:pt>
                <c:pt idx="618">
                  <c:v>1.8562000000000001</c:v>
                </c:pt>
                <c:pt idx="619">
                  <c:v>0.71450000000000002</c:v>
                </c:pt>
                <c:pt idx="620">
                  <c:v>1.4534</c:v>
                </c:pt>
                <c:pt idx="621">
                  <c:v>2.5838000000000001</c:v>
                </c:pt>
                <c:pt idx="622">
                  <c:v>1.0590999999999999</c:v>
                </c:pt>
                <c:pt idx="623">
                  <c:v>1.8706</c:v>
                </c:pt>
                <c:pt idx="624">
                  <c:v>1.8706</c:v>
                </c:pt>
                <c:pt idx="625">
                  <c:v>1.8706</c:v>
                </c:pt>
                <c:pt idx="626">
                  <c:v>1.7975000000000001</c:v>
                </c:pt>
                <c:pt idx="627">
                  <c:v>1.7975000000000001</c:v>
                </c:pt>
                <c:pt idx="628">
                  <c:v>1.7975000000000001</c:v>
                </c:pt>
                <c:pt idx="629">
                  <c:v>2.3687</c:v>
                </c:pt>
                <c:pt idx="630">
                  <c:v>2.5497000000000001</c:v>
                </c:pt>
                <c:pt idx="631">
                  <c:v>1.8703000000000001</c:v>
                </c:pt>
                <c:pt idx="632">
                  <c:v>1.1680999999999999</c:v>
                </c:pt>
                <c:pt idx="633">
                  <c:v>2.2740999999999998</c:v>
                </c:pt>
                <c:pt idx="634">
                  <c:v>2.2877999999999998</c:v>
                </c:pt>
                <c:pt idx="635">
                  <c:v>1.7876000000000001</c:v>
                </c:pt>
                <c:pt idx="636">
                  <c:v>1.8193999999999999</c:v>
                </c:pt>
                <c:pt idx="637">
                  <c:v>1.4838</c:v>
                </c:pt>
                <c:pt idx="638">
                  <c:v>2.5642</c:v>
                </c:pt>
                <c:pt idx="639">
                  <c:v>2.8765999999999998</c:v>
                </c:pt>
                <c:pt idx="640">
                  <c:v>1.0083</c:v>
                </c:pt>
                <c:pt idx="641">
                  <c:v>3.2475000000000001</c:v>
                </c:pt>
                <c:pt idx="642">
                  <c:v>1.0316000000000001</c:v>
                </c:pt>
                <c:pt idx="643">
                  <c:v>2.7019000000000002</c:v>
                </c:pt>
                <c:pt idx="644">
                  <c:v>2.8231999999999999</c:v>
                </c:pt>
                <c:pt idx="645">
                  <c:v>2.3576000000000001</c:v>
                </c:pt>
                <c:pt idx="646">
                  <c:v>0.73129999999999995</c:v>
                </c:pt>
                <c:pt idx="647">
                  <c:v>0.57809999999999995</c:v>
                </c:pt>
                <c:pt idx="648">
                  <c:v>0.85609999999999997</c:v>
                </c:pt>
                <c:pt idx="649">
                  <c:v>1.2835000000000001</c:v>
                </c:pt>
                <c:pt idx="650">
                  <c:v>1.0281</c:v>
                </c:pt>
                <c:pt idx="651">
                  <c:v>2.8559999999999999</c:v>
                </c:pt>
                <c:pt idx="652">
                  <c:v>2.8559999999999999</c:v>
                </c:pt>
                <c:pt idx="653">
                  <c:v>2.8559999999999999</c:v>
                </c:pt>
                <c:pt idx="654">
                  <c:v>2.7477</c:v>
                </c:pt>
                <c:pt idx="655">
                  <c:v>2.7477</c:v>
                </c:pt>
                <c:pt idx="656">
                  <c:v>2.7477</c:v>
                </c:pt>
                <c:pt idx="657">
                  <c:v>1.5463</c:v>
                </c:pt>
                <c:pt idx="658">
                  <c:v>0.66</c:v>
                </c:pt>
                <c:pt idx="659">
                  <c:v>2.1076000000000001</c:v>
                </c:pt>
                <c:pt idx="660">
                  <c:v>0.61270000000000002</c:v>
                </c:pt>
                <c:pt idx="661">
                  <c:v>2.294</c:v>
                </c:pt>
                <c:pt idx="662">
                  <c:v>2.294</c:v>
                </c:pt>
                <c:pt idx="663">
                  <c:v>2.294</c:v>
                </c:pt>
                <c:pt idx="664">
                  <c:v>3.0293000000000001</c:v>
                </c:pt>
                <c:pt idx="665">
                  <c:v>3.0293000000000001</c:v>
                </c:pt>
                <c:pt idx="666">
                  <c:v>3.0293000000000001</c:v>
                </c:pt>
                <c:pt idx="667">
                  <c:v>0.71970000000000001</c:v>
                </c:pt>
                <c:pt idx="668">
                  <c:v>2.5777999999999999</c:v>
                </c:pt>
                <c:pt idx="669">
                  <c:v>2.5487000000000002</c:v>
                </c:pt>
                <c:pt idx="670">
                  <c:v>2.7078000000000002</c:v>
                </c:pt>
                <c:pt idx="671">
                  <c:v>2.7078000000000002</c:v>
                </c:pt>
                <c:pt idx="672">
                  <c:v>2.7078000000000002</c:v>
                </c:pt>
                <c:pt idx="673">
                  <c:v>1.8619000000000001</c:v>
                </c:pt>
                <c:pt idx="674">
                  <c:v>2.2601</c:v>
                </c:pt>
                <c:pt idx="675">
                  <c:v>2.2601</c:v>
                </c:pt>
                <c:pt idx="676">
                  <c:v>2.2601</c:v>
                </c:pt>
                <c:pt idx="677">
                  <c:v>0.63170000000000004</c:v>
                </c:pt>
                <c:pt idx="678">
                  <c:v>1.3367</c:v>
                </c:pt>
                <c:pt idx="679">
                  <c:v>2.6126</c:v>
                </c:pt>
                <c:pt idx="680">
                  <c:v>2.4973000000000001</c:v>
                </c:pt>
                <c:pt idx="681">
                  <c:v>0.70369999999999999</c:v>
                </c:pt>
                <c:pt idx="682">
                  <c:v>2.5249000000000001</c:v>
                </c:pt>
                <c:pt idx="683">
                  <c:v>2.9588000000000001</c:v>
                </c:pt>
                <c:pt idx="684">
                  <c:v>2.2812999999999999</c:v>
                </c:pt>
                <c:pt idx="685">
                  <c:v>0.72509999999999997</c:v>
                </c:pt>
                <c:pt idx="686">
                  <c:v>2.2269000000000001</c:v>
                </c:pt>
                <c:pt idx="687">
                  <c:v>2.9529999999999998</c:v>
                </c:pt>
                <c:pt idx="688">
                  <c:v>2.9529999999999998</c:v>
                </c:pt>
                <c:pt idx="689">
                  <c:v>2.9529999999999998</c:v>
                </c:pt>
                <c:pt idx="690">
                  <c:v>2.1265000000000001</c:v>
                </c:pt>
                <c:pt idx="691">
                  <c:v>3.0264000000000002</c:v>
                </c:pt>
                <c:pt idx="692">
                  <c:v>3.0264000000000002</c:v>
                </c:pt>
                <c:pt idx="693">
                  <c:v>3.0264000000000002</c:v>
                </c:pt>
                <c:pt idx="694">
                  <c:v>1.4383999999999999</c:v>
                </c:pt>
                <c:pt idx="695">
                  <c:v>1.0777000000000001</c:v>
                </c:pt>
                <c:pt idx="696">
                  <c:v>0.87949999999999995</c:v>
                </c:pt>
                <c:pt idx="697">
                  <c:v>2.1711</c:v>
                </c:pt>
                <c:pt idx="698">
                  <c:v>2.3050999999999999</c:v>
                </c:pt>
                <c:pt idx="699">
                  <c:v>2.3050999999999999</c:v>
                </c:pt>
                <c:pt idx="700">
                  <c:v>2.3050999999999999</c:v>
                </c:pt>
                <c:pt idx="701">
                  <c:v>1.0084</c:v>
                </c:pt>
                <c:pt idx="702">
                  <c:v>2.5863</c:v>
                </c:pt>
                <c:pt idx="703">
                  <c:v>2.3473000000000002</c:v>
                </c:pt>
                <c:pt idx="704">
                  <c:v>1.6168</c:v>
                </c:pt>
                <c:pt idx="705">
                  <c:v>2.6013000000000002</c:v>
                </c:pt>
                <c:pt idx="706">
                  <c:v>1.1567000000000001</c:v>
                </c:pt>
                <c:pt idx="707">
                  <c:v>0.69630000000000003</c:v>
                </c:pt>
                <c:pt idx="708">
                  <c:v>1.4691000000000001</c:v>
                </c:pt>
                <c:pt idx="709">
                  <c:v>3.1949999999999998</c:v>
                </c:pt>
                <c:pt idx="710">
                  <c:v>3.1949999999999998</c:v>
                </c:pt>
                <c:pt idx="711">
                  <c:v>3.1949999999999998</c:v>
                </c:pt>
                <c:pt idx="712">
                  <c:v>2.8016000000000001</c:v>
                </c:pt>
                <c:pt idx="713">
                  <c:v>2.8016000000000001</c:v>
                </c:pt>
                <c:pt idx="714">
                  <c:v>2.8016000000000001</c:v>
                </c:pt>
                <c:pt idx="715">
                  <c:v>0.96609999999999996</c:v>
                </c:pt>
                <c:pt idx="716">
                  <c:v>1.0024999999999999</c:v>
                </c:pt>
                <c:pt idx="717">
                  <c:v>1.0873999999999999</c:v>
                </c:pt>
                <c:pt idx="718">
                  <c:v>2.6114999999999999</c:v>
                </c:pt>
                <c:pt idx="719">
                  <c:v>2.5434000000000001</c:v>
                </c:pt>
                <c:pt idx="720">
                  <c:v>1.8502000000000001</c:v>
                </c:pt>
                <c:pt idx="721">
                  <c:v>1.8502000000000001</c:v>
                </c:pt>
                <c:pt idx="722">
                  <c:v>1.8502000000000001</c:v>
                </c:pt>
                <c:pt idx="723">
                  <c:v>2.3816999999999999</c:v>
                </c:pt>
                <c:pt idx="724">
                  <c:v>2.3816999999999999</c:v>
                </c:pt>
                <c:pt idx="725">
                  <c:v>2.3816999999999999</c:v>
                </c:pt>
                <c:pt idx="726">
                  <c:v>2.4828999999999999</c:v>
                </c:pt>
                <c:pt idx="727">
                  <c:v>1.9563999999999999</c:v>
                </c:pt>
                <c:pt idx="728">
                  <c:v>1.7968</c:v>
                </c:pt>
                <c:pt idx="729">
                  <c:v>0.45739999999999997</c:v>
                </c:pt>
                <c:pt idx="730">
                  <c:v>1.2571000000000001</c:v>
                </c:pt>
                <c:pt idx="731">
                  <c:v>1.2899</c:v>
                </c:pt>
                <c:pt idx="732">
                  <c:v>1.0114000000000001</c:v>
                </c:pt>
                <c:pt idx="733">
                  <c:v>2.8597999999999999</c:v>
                </c:pt>
                <c:pt idx="734">
                  <c:v>2.8597999999999999</c:v>
                </c:pt>
                <c:pt idx="735">
                  <c:v>2.5379999999999998</c:v>
                </c:pt>
                <c:pt idx="736">
                  <c:v>2.8597999999999999</c:v>
                </c:pt>
                <c:pt idx="737">
                  <c:v>2.4573</c:v>
                </c:pt>
                <c:pt idx="738">
                  <c:v>1.4842</c:v>
                </c:pt>
                <c:pt idx="739">
                  <c:v>2.2610999999999999</c:v>
                </c:pt>
                <c:pt idx="740">
                  <c:v>2.3963000000000001</c:v>
                </c:pt>
                <c:pt idx="741">
                  <c:v>2.3963000000000001</c:v>
                </c:pt>
                <c:pt idx="742">
                  <c:v>2.3963000000000001</c:v>
                </c:pt>
                <c:pt idx="743">
                  <c:v>2.4373</c:v>
                </c:pt>
                <c:pt idx="744">
                  <c:v>3.3395000000000001</c:v>
                </c:pt>
                <c:pt idx="745">
                  <c:v>0.94520000000000004</c:v>
                </c:pt>
                <c:pt idx="746">
                  <c:v>1.3124</c:v>
                </c:pt>
                <c:pt idx="747">
                  <c:v>3.5488</c:v>
                </c:pt>
                <c:pt idx="748">
                  <c:v>2.9516</c:v>
                </c:pt>
                <c:pt idx="749">
                  <c:v>2.9516</c:v>
                </c:pt>
                <c:pt idx="750">
                  <c:v>2.9516</c:v>
                </c:pt>
                <c:pt idx="751">
                  <c:v>2.6646999999999998</c:v>
                </c:pt>
                <c:pt idx="752">
                  <c:v>0.87909999999999999</c:v>
                </c:pt>
                <c:pt idx="753">
                  <c:v>0.69020000000000004</c:v>
                </c:pt>
                <c:pt idx="754">
                  <c:v>1.0322</c:v>
                </c:pt>
                <c:pt idx="755">
                  <c:v>0.87370000000000003</c:v>
                </c:pt>
                <c:pt idx="756">
                  <c:v>1.5982000000000001</c:v>
                </c:pt>
                <c:pt idx="757">
                  <c:v>3.1598999999999999</c:v>
                </c:pt>
                <c:pt idx="758">
                  <c:v>0.99670000000000003</c:v>
                </c:pt>
                <c:pt idx="759">
                  <c:v>0.96760000000000002</c:v>
                </c:pt>
                <c:pt idx="760">
                  <c:v>0.84330000000000005</c:v>
                </c:pt>
                <c:pt idx="761">
                  <c:v>0.79700000000000004</c:v>
                </c:pt>
                <c:pt idx="762">
                  <c:v>2.8592</c:v>
                </c:pt>
                <c:pt idx="763">
                  <c:v>2.7905000000000002</c:v>
                </c:pt>
                <c:pt idx="764">
                  <c:v>2.7905000000000002</c:v>
                </c:pt>
                <c:pt idx="765">
                  <c:v>2.7905000000000002</c:v>
                </c:pt>
                <c:pt idx="766">
                  <c:v>0.45960000000000001</c:v>
                </c:pt>
                <c:pt idx="767">
                  <c:v>0.59730000000000005</c:v>
                </c:pt>
                <c:pt idx="768">
                  <c:v>1.0516000000000001</c:v>
                </c:pt>
                <c:pt idx="769">
                  <c:v>1.8138000000000001</c:v>
                </c:pt>
                <c:pt idx="770">
                  <c:v>1.8138000000000001</c:v>
                </c:pt>
                <c:pt idx="771">
                  <c:v>1.8138000000000001</c:v>
                </c:pt>
                <c:pt idx="772">
                  <c:v>1.135</c:v>
                </c:pt>
                <c:pt idx="773">
                  <c:v>1.2527999999999999</c:v>
                </c:pt>
                <c:pt idx="774">
                  <c:v>2.1429999999999998</c:v>
                </c:pt>
                <c:pt idx="775">
                  <c:v>2.5135999999999998</c:v>
                </c:pt>
                <c:pt idx="776">
                  <c:v>2.5135999999999998</c:v>
                </c:pt>
                <c:pt idx="777">
                  <c:v>2.5135999999999998</c:v>
                </c:pt>
                <c:pt idx="778">
                  <c:v>0.66469999999999996</c:v>
                </c:pt>
                <c:pt idx="779">
                  <c:v>2.7094999999999998</c:v>
                </c:pt>
                <c:pt idx="780">
                  <c:v>2.7094999999999998</c:v>
                </c:pt>
                <c:pt idx="781">
                  <c:v>2.7094999999999998</c:v>
                </c:pt>
                <c:pt idx="782">
                  <c:v>0.87649999999999995</c:v>
                </c:pt>
                <c:pt idx="783">
                  <c:v>3.2726999999999999</c:v>
                </c:pt>
                <c:pt idx="784">
                  <c:v>0.74270000000000003</c:v>
                </c:pt>
                <c:pt idx="785">
                  <c:v>0.57079999999999997</c:v>
                </c:pt>
                <c:pt idx="786">
                  <c:v>0.28910000000000002</c:v>
                </c:pt>
                <c:pt idx="787">
                  <c:v>2.2010999999999998</c:v>
                </c:pt>
                <c:pt idx="788">
                  <c:v>2.2010999999999998</c:v>
                </c:pt>
                <c:pt idx="789">
                  <c:v>2.2010999999999998</c:v>
                </c:pt>
                <c:pt idx="790">
                  <c:v>1.4383999999999999</c:v>
                </c:pt>
                <c:pt idx="791">
                  <c:v>1.2433000000000001</c:v>
                </c:pt>
                <c:pt idx="792">
                  <c:v>1.1089</c:v>
                </c:pt>
                <c:pt idx="793">
                  <c:v>2.5773999999999999</c:v>
                </c:pt>
                <c:pt idx="794">
                  <c:v>6.6357999999999997</c:v>
                </c:pt>
                <c:pt idx="795">
                  <c:v>2.4434</c:v>
                </c:pt>
                <c:pt idx="796">
                  <c:v>1.8008</c:v>
                </c:pt>
                <c:pt idx="797">
                  <c:v>1.7801</c:v>
                </c:pt>
                <c:pt idx="798">
                  <c:v>1.4367000000000001</c:v>
                </c:pt>
                <c:pt idx="799">
                  <c:v>0.86709999999999998</c:v>
                </c:pt>
                <c:pt idx="800">
                  <c:v>2.2427000000000001</c:v>
                </c:pt>
                <c:pt idx="801">
                  <c:v>2.7145000000000001</c:v>
                </c:pt>
                <c:pt idx="802">
                  <c:v>2.7145000000000001</c:v>
                </c:pt>
                <c:pt idx="803">
                  <c:v>2.7145000000000001</c:v>
                </c:pt>
                <c:pt idx="804">
                  <c:v>2.0928</c:v>
                </c:pt>
                <c:pt idx="805">
                  <c:v>2.5169999999999999</c:v>
                </c:pt>
                <c:pt idx="806">
                  <c:v>0.87629999999999997</c:v>
                </c:pt>
                <c:pt idx="807">
                  <c:v>0.97250000000000003</c:v>
                </c:pt>
                <c:pt idx="808">
                  <c:v>0.42499999999999999</c:v>
                </c:pt>
                <c:pt idx="809">
                  <c:v>1.0163</c:v>
                </c:pt>
                <c:pt idx="810">
                  <c:v>2.2875999999999999</c:v>
                </c:pt>
                <c:pt idx="811">
                  <c:v>2.2875999999999999</c:v>
                </c:pt>
                <c:pt idx="812">
                  <c:v>2.2875999999999999</c:v>
                </c:pt>
                <c:pt idx="813">
                  <c:v>1.0883</c:v>
                </c:pt>
                <c:pt idx="814">
                  <c:v>0.85329999999999995</c:v>
                </c:pt>
                <c:pt idx="815">
                  <c:v>0.80149999999999999</c:v>
                </c:pt>
                <c:pt idx="816">
                  <c:v>2.4525000000000001</c:v>
                </c:pt>
                <c:pt idx="817">
                  <c:v>2.0217999999999998</c:v>
                </c:pt>
                <c:pt idx="818">
                  <c:v>2.3995000000000002</c:v>
                </c:pt>
                <c:pt idx="819">
                  <c:v>2.3995000000000002</c:v>
                </c:pt>
                <c:pt idx="820">
                  <c:v>2.3995000000000002</c:v>
                </c:pt>
                <c:pt idx="821">
                  <c:v>1.5227999999999999</c:v>
                </c:pt>
                <c:pt idx="822">
                  <c:v>1.0159</c:v>
                </c:pt>
                <c:pt idx="823">
                  <c:v>0.82530000000000003</c:v>
                </c:pt>
                <c:pt idx="824">
                  <c:v>2.7138</c:v>
                </c:pt>
                <c:pt idx="825">
                  <c:v>1.1808000000000001</c:v>
                </c:pt>
                <c:pt idx="826">
                  <c:v>2.7113</c:v>
                </c:pt>
                <c:pt idx="827">
                  <c:v>1.0857000000000001</c:v>
                </c:pt>
                <c:pt idx="828">
                  <c:v>0.64029999999999998</c:v>
                </c:pt>
                <c:pt idx="829">
                  <c:v>2.5242</c:v>
                </c:pt>
                <c:pt idx="830">
                  <c:v>2.2231000000000001</c:v>
                </c:pt>
                <c:pt idx="831">
                  <c:v>2.2231000000000001</c:v>
                </c:pt>
                <c:pt idx="832">
                  <c:v>2.2231000000000001</c:v>
                </c:pt>
                <c:pt idx="833">
                  <c:v>2.0375000000000001</c:v>
                </c:pt>
                <c:pt idx="834">
                  <c:v>2.0375000000000001</c:v>
                </c:pt>
                <c:pt idx="835">
                  <c:v>2.0375000000000001</c:v>
                </c:pt>
                <c:pt idx="836">
                  <c:v>1.1172</c:v>
                </c:pt>
                <c:pt idx="837">
                  <c:v>1.0531999999999999</c:v>
                </c:pt>
                <c:pt idx="838">
                  <c:v>0.90069999999999995</c:v>
                </c:pt>
                <c:pt idx="839">
                  <c:v>0.90669999999999995</c:v>
                </c:pt>
                <c:pt idx="840">
                  <c:v>1.3531</c:v>
                </c:pt>
                <c:pt idx="841">
                  <c:v>0.79969999999999997</c:v>
                </c:pt>
                <c:pt idx="842">
                  <c:v>2.0257999999999998</c:v>
                </c:pt>
                <c:pt idx="843">
                  <c:v>1.0694999999999999</c:v>
                </c:pt>
                <c:pt idx="844">
                  <c:v>1.7797000000000001</c:v>
                </c:pt>
                <c:pt idx="845">
                  <c:v>2.3894000000000002</c:v>
                </c:pt>
                <c:pt idx="846">
                  <c:v>1.2323</c:v>
                </c:pt>
                <c:pt idx="847">
                  <c:v>1.2327999999999999</c:v>
                </c:pt>
                <c:pt idx="848">
                  <c:v>1.5811999999999999</c:v>
                </c:pt>
                <c:pt idx="849">
                  <c:v>0.87460000000000004</c:v>
                </c:pt>
                <c:pt idx="850">
                  <c:v>2.1067</c:v>
                </c:pt>
                <c:pt idx="851">
                  <c:v>2.1067</c:v>
                </c:pt>
                <c:pt idx="852">
                  <c:v>2.1067</c:v>
                </c:pt>
                <c:pt idx="853">
                  <c:v>0.78129999999999999</c:v>
                </c:pt>
                <c:pt idx="854">
                  <c:v>2.2187000000000001</c:v>
                </c:pt>
                <c:pt idx="855">
                  <c:v>2.2187000000000001</c:v>
                </c:pt>
                <c:pt idx="856">
                  <c:v>2.2187000000000001</c:v>
                </c:pt>
                <c:pt idx="857">
                  <c:v>3.2081</c:v>
                </c:pt>
                <c:pt idx="858">
                  <c:v>0.82220000000000004</c:v>
                </c:pt>
                <c:pt idx="859">
                  <c:v>0.63600000000000001</c:v>
                </c:pt>
                <c:pt idx="860">
                  <c:v>1.1032999999999999</c:v>
                </c:pt>
                <c:pt idx="861">
                  <c:v>0.70630000000000004</c:v>
                </c:pt>
                <c:pt idx="862">
                  <c:v>1.6276999999999999</c:v>
                </c:pt>
                <c:pt idx="863">
                  <c:v>2.8473000000000002</c:v>
                </c:pt>
                <c:pt idx="864">
                  <c:v>2.8473000000000002</c:v>
                </c:pt>
                <c:pt idx="865">
                  <c:v>2.8473000000000002</c:v>
                </c:pt>
                <c:pt idx="866">
                  <c:v>1.3492</c:v>
                </c:pt>
                <c:pt idx="867">
                  <c:v>1.3021</c:v>
                </c:pt>
                <c:pt idx="868">
                  <c:v>1.1429</c:v>
                </c:pt>
                <c:pt idx="869">
                  <c:v>0.95750000000000002</c:v>
                </c:pt>
                <c:pt idx="870">
                  <c:v>2.0670999999999999</c:v>
                </c:pt>
                <c:pt idx="871">
                  <c:v>2.0670999999999999</c:v>
                </c:pt>
                <c:pt idx="872">
                  <c:v>2.0670999999999999</c:v>
                </c:pt>
                <c:pt idx="873">
                  <c:v>0.65820000000000001</c:v>
                </c:pt>
                <c:pt idx="874">
                  <c:v>0.55020000000000002</c:v>
                </c:pt>
                <c:pt idx="875">
                  <c:v>2.4908000000000001</c:v>
                </c:pt>
                <c:pt idx="876">
                  <c:v>2.3058000000000001</c:v>
                </c:pt>
                <c:pt idx="877">
                  <c:v>2.3058000000000001</c:v>
                </c:pt>
                <c:pt idx="878">
                  <c:v>2.3058000000000001</c:v>
                </c:pt>
                <c:pt idx="879">
                  <c:v>2.7759</c:v>
                </c:pt>
                <c:pt idx="880">
                  <c:v>2.7759</c:v>
                </c:pt>
                <c:pt idx="881">
                  <c:v>2.7759</c:v>
                </c:pt>
                <c:pt idx="882">
                  <c:v>2.3953000000000002</c:v>
                </c:pt>
                <c:pt idx="883">
                  <c:v>1.0296000000000001</c:v>
                </c:pt>
                <c:pt idx="884">
                  <c:v>1.9990000000000001</c:v>
                </c:pt>
                <c:pt idx="885">
                  <c:v>1.9990000000000001</c:v>
                </c:pt>
                <c:pt idx="886">
                  <c:v>1.9990000000000001</c:v>
                </c:pt>
                <c:pt idx="887">
                  <c:v>2.3094999999999999</c:v>
                </c:pt>
                <c:pt idx="888">
                  <c:v>0.86380000000000001</c:v>
                </c:pt>
                <c:pt idx="889">
                  <c:v>0.71850000000000003</c:v>
                </c:pt>
                <c:pt idx="890">
                  <c:v>0.78090000000000004</c:v>
                </c:pt>
                <c:pt idx="891">
                  <c:v>0.81589999999999996</c:v>
                </c:pt>
                <c:pt idx="892">
                  <c:v>2.3126000000000002</c:v>
                </c:pt>
                <c:pt idx="893">
                  <c:v>2.3126000000000002</c:v>
                </c:pt>
                <c:pt idx="894">
                  <c:v>2.3126000000000002</c:v>
                </c:pt>
                <c:pt idx="895">
                  <c:v>2.8919000000000001</c:v>
                </c:pt>
                <c:pt idx="896">
                  <c:v>2.8919000000000001</c:v>
                </c:pt>
                <c:pt idx="897">
                  <c:v>0.81010000000000004</c:v>
                </c:pt>
                <c:pt idx="898">
                  <c:v>2.8919000000000001</c:v>
                </c:pt>
                <c:pt idx="899">
                  <c:v>2.4786999999999999</c:v>
                </c:pt>
                <c:pt idx="900">
                  <c:v>1.7211000000000001</c:v>
                </c:pt>
                <c:pt idx="901">
                  <c:v>0.94320000000000004</c:v>
                </c:pt>
                <c:pt idx="902">
                  <c:v>2.4567999999999999</c:v>
                </c:pt>
                <c:pt idx="903">
                  <c:v>2.4567999999999999</c:v>
                </c:pt>
                <c:pt idx="904">
                  <c:v>2.4567999999999999</c:v>
                </c:pt>
                <c:pt idx="905">
                  <c:v>2.4857</c:v>
                </c:pt>
                <c:pt idx="906">
                  <c:v>2.4857</c:v>
                </c:pt>
                <c:pt idx="907">
                  <c:v>2.4857</c:v>
                </c:pt>
                <c:pt idx="908">
                  <c:v>0.66800000000000004</c:v>
                </c:pt>
                <c:pt idx="909">
                  <c:v>1.4733000000000001</c:v>
                </c:pt>
                <c:pt idx="910">
                  <c:v>0.62190000000000001</c:v>
                </c:pt>
                <c:pt idx="911">
                  <c:v>2.0634000000000001</c:v>
                </c:pt>
                <c:pt idx="912">
                  <c:v>2.0634000000000001</c:v>
                </c:pt>
                <c:pt idx="913">
                  <c:v>2.0634000000000001</c:v>
                </c:pt>
                <c:pt idx="914">
                  <c:v>2.6688000000000001</c:v>
                </c:pt>
                <c:pt idx="915">
                  <c:v>3.0935000000000001</c:v>
                </c:pt>
                <c:pt idx="916">
                  <c:v>2.1469999999999998</c:v>
                </c:pt>
                <c:pt idx="917">
                  <c:v>0.89419999999999999</c:v>
                </c:pt>
                <c:pt idx="918">
                  <c:v>2.4948000000000001</c:v>
                </c:pt>
                <c:pt idx="919">
                  <c:v>2.4948000000000001</c:v>
                </c:pt>
                <c:pt idx="920">
                  <c:v>2.4948000000000001</c:v>
                </c:pt>
                <c:pt idx="921">
                  <c:v>1.5855999999999999</c:v>
                </c:pt>
                <c:pt idx="922">
                  <c:v>1.5855999999999999</c:v>
                </c:pt>
                <c:pt idx="923">
                  <c:v>1.5855999999999999</c:v>
                </c:pt>
                <c:pt idx="924">
                  <c:v>3.0590999999999999</c:v>
                </c:pt>
                <c:pt idx="925">
                  <c:v>2.9904000000000002</c:v>
                </c:pt>
                <c:pt idx="926">
                  <c:v>2.9904000000000002</c:v>
                </c:pt>
                <c:pt idx="927">
                  <c:v>2.9904000000000002</c:v>
                </c:pt>
                <c:pt idx="928">
                  <c:v>0.88139999999999996</c:v>
                </c:pt>
                <c:pt idx="929">
                  <c:v>2.6493000000000002</c:v>
                </c:pt>
                <c:pt idx="930">
                  <c:v>2.6493000000000002</c:v>
                </c:pt>
                <c:pt idx="931">
                  <c:v>2.6493000000000002</c:v>
                </c:pt>
                <c:pt idx="932">
                  <c:v>1.2302</c:v>
                </c:pt>
                <c:pt idx="933">
                  <c:v>0.53969999999999996</c:v>
                </c:pt>
                <c:pt idx="934">
                  <c:v>1.0869</c:v>
                </c:pt>
                <c:pt idx="935">
                  <c:v>2.6395</c:v>
                </c:pt>
                <c:pt idx="936">
                  <c:v>2.6395</c:v>
                </c:pt>
                <c:pt idx="937">
                  <c:v>2.6395</c:v>
                </c:pt>
                <c:pt idx="938">
                  <c:v>1.0464</c:v>
                </c:pt>
                <c:pt idx="939">
                  <c:v>2.8742999999999999</c:v>
                </c:pt>
                <c:pt idx="940">
                  <c:v>1.1486000000000001</c:v>
                </c:pt>
                <c:pt idx="941">
                  <c:v>1.1452</c:v>
                </c:pt>
                <c:pt idx="942">
                  <c:v>2.3685</c:v>
                </c:pt>
                <c:pt idx="943">
                  <c:v>2.7957000000000001</c:v>
                </c:pt>
                <c:pt idx="944">
                  <c:v>2.7957000000000001</c:v>
                </c:pt>
                <c:pt idx="945">
                  <c:v>2.7957000000000001</c:v>
                </c:pt>
                <c:pt idx="946">
                  <c:v>1.0718000000000001</c:v>
                </c:pt>
                <c:pt idx="947">
                  <c:v>1.069</c:v>
                </c:pt>
                <c:pt idx="948">
                  <c:v>0.83309999999999995</c:v>
                </c:pt>
                <c:pt idx="949">
                  <c:v>2.9131999999999998</c:v>
                </c:pt>
                <c:pt idx="950">
                  <c:v>2.9131999999999998</c:v>
                </c:pt>
                <c:pt idx="951">
                  <c:v>2.9131999999999998</c:v>
                </c:pt>
                <c:pt idx="952">
                  <c:v>4.4447000000000001</c:v>
                </c:pt>
                <c:pt idx="953">
                  <c:v>0.98860000000000003</c:v>
                </c:pt>
                <c:pt idx="954">
                  <c:v>0.89990000000000003</c:v>
                </c:pt>
                <c:pt idx="955">
                  <c:v>1.5738000000000001</c:v>
                </c:pt>
                <c:pt idx="956">
                  <c:v>2.5951</c:v>
                </c:pt>
                <c:pt idx="957">
                  <c:v>2.5951</c:v>
                </c:pt>
                <c:pt idx="958">
                  <c:v>0.80159999999999998</c:v>
                </c:pt>
                <c:pt idx="959">
                  <c:v>2.5951</c:v>
                </c:pt>
                <c:pt idx="960">
                  <c:v>0.77900000000000003</c:v>
                </c:pt>
                <c:pt idx="961">
                  <c:v>2.532</c:v>
                </c:pt>
                <c:pt idx="962">
                  <c:v>2.532</c:v>
                </c:pt>
                <c:pt idx="963">
                  <c:v>2.532</c:v>
                </c:pt>
                <c:pt idx="964">
                  <c:v>2.7406999999999999</c:v>
                </c:pt>
                <c:pt idx="965">
                  <c:v>2.7900999999999998</c:v>
                </c:pt>
                <c:pt idx="966">
                  <c:v>1.8095000000000001</c:v>
                </c:pt>
                <c:pt idx="967">
                  <c:v>1.8095000000000001</c:v>
                </c:pt>
                <c:pt idx="968">
                  <c:v>1.8095000000000001</c:v>
                </c:pt>
                <c:pt idx="969">
                  <c:v>1.2115</c:v>
                </c:pt>
                <c:pt idx="970">
                  <c:v>1.7352000000000001</c:v>
                </c:pt>
                <c:pt idx="971">
                  <c:v>1.7352000000000001</c:v>
                </c:pt>
                <c:pt idx="972">
                  <c:v>1.7352000000000001</c:v>
                </c:pt>
                <c:pt idx="973">
                  <c:v>2.5577000000000001</c:v>
                </c:pt>
                <c:pt idx="974">
                  <c:v>1.0455000000000001</c:v>
                </c:pt>
                <c:pt idx="975">
                  <c:v>1.1484000000000001</c:v>
                </c:pt>
                <c:pt idx="976">
                  <c:v>2.33</c:v>
                </c:pt>
                <c:pt idx="977">
                  <c:v>1.6875</c:v>
                </c:pt>
                <c:pt idx="978">
                  <c:v>1.1173999999999999</c:v>
                </c:pt>
                <c:pt idx="979">
                  <c:v>2.1248999999999998</c:v>
                </c:pt>
                <c:pt idx="980">
                  <c:v>2.1248999999999998</c:v>
                </c:pt>
                <c:pt idx="981">
                  <c:v>2.1248999999999998</c:v>
                </c:pt>
                <c:pt idx="982">
                  <c:v>2.6524999999999999</c:v>
                </c:pt>
                <c:pt idx="983">
                  <c:v>0.91259999999999997</c:v>
                </c:pt>
                <c:pt idx="984">
                  <c:v>0.69710000000000005</c:v>
                </c:pt>
                <c:pt idx="985">
                  <c:v>1.0183</c:v>
                </c:pt>
                <c:pt idx="986">
                  <c:v>2.6796000000000002</c:v>
                </c:pt>
                <c:pt idx="987">
                  <c:v>1.3877999999999999</c:v>
                </c:pt>
                <c:pt idx="988">
                  <c:v>2.7433000000000001</c:v>
                </c:pt>
                <c:pt idx="989">
                  <c:v>2.7433000000000001</c:v>
                </c:pt>
                <c:pt idx="990">
                  <c:v>2.7433000000000001</c:v>
                </c:pt>
                <c:pt idx="991">
                  <c:v>2.6888000000000001</c:v>
                </c:pt>
                <c:pt idx="992">
                  <c:v>2.6888000000000001</c:v>
                </c:pt>
                <c:pt idx="993">
                  <c:v>2.6888000000000001</c:v>
                </c:pt>
                <c:pt idx="994">
                  <c:v>0.74239999999999995</c:v>
                </c:pt>
                <c:pt idx="995">
                  <c:v>1.7373000000000001</c:v>
                </c:pt>
                <c:pt idx="996">
                  <c:v>1.0126999999999999</c:v>
                </c:pt>
                <c:pt idx="997">
                  <c:v>1.0951</c:v>
                </c:pt>
                <c:pt idx="998">
                  <c:v>1.1100000000000001</c:v>
                </c:pt>
                <c:pt idx="999">
                  <c:v>1.1726000000000001</c:v>
                </c:pt>
                <c:pt idx="1000">
                  <c:v>1.4628000000000001</c:v>
                </c:pt>
                <c:pt idx="1001">
                  <c:v>1.1817</c:v>
                </c:pt>
                <c:pt idx="1002">
                  <c:v>1.343</c:v>
                </c:pt>
                <c:pt idx="1003">
                  <c:v>1.3395999999999999</c:v>
                </c:pt>
                <c:pt idx="1004">
                  <c:v>1.7286999999999999</c:v>
                </c:pt>
                <c:pt idx="1005">
                  <c:v>2.6894</c:v>
                </c:pt>
                <c:pt idx="1006">
                  <c:v>2.7719999999999998</c:v>
                </c:pt>
                <c:pt idx="1007">
                  <c:v>0.72760000000000002</c:v>
                </c:pt>
                <c:pt idx="1008">
                  <c:v>2.7938999999999998</c:v>
                </c:pt>
                <c:pt idx="1009">
                  <c:v>2.7938999999999998</c:v>
                </c:pt>
                <c:pt idx="1010">
                  <c:v>2.7938999999999998</c:v>
                </c:pt>
                <c:pt idx="1011">
                  <c:v>1.0831</c:v>
                </c:pt>
                <c:pt idx="1012">
                  <c:v>1.1126</c:v>
                </c:pt>
                <c:pt idx="1013">
                  <c:v>2.3532999999999999</c:v>
                </c:pt>
                <c:pt idx="1014">
                  <c:v>0.9556</c:v>
                </c:pt>
                <c:pt idx="1015">
                  <c:v>1.2262</c:v>
                </c:pt>
                <c:pt idx="1016">
                  <c:v>0.73409999999999997</c:v>
                </c:pt>
                <c:pt idx="1017">
                  <c:v>1.7825</c:v>
                </c:pt>
                <c:pt idx="1018">
                  <c:v>1.387</c:v>
                </c:pt>
                <c:pt idx="1019">
                  <c:v>2.5969000000000002</c:v>
                </c:pt>
                <c:pt idx="1020">
                  <c:v>2.6242000000000001</c:v>
                </c:pt>
                <c:pt idx="1021">
                  <c:v>2.6242000000000001</c:v>
                </c:pt>
                <c:pt idx="1022">
                  <c:v>2.6242000000000001</c:v>
                </c:pt>
                <c:pt idx="1023">
                  <c:v>1.897</c:v>
                </c:pt>
                <c:pt idx="1024">
                  <c:v>0.73770000000000002</c:v>
                </c:pt>
                <c:pt idx="1025">
                  <c:v>2.8748999999999998</c:v>
                </c:pt>
                <c:pt idx="1026">
                  <c:v>0.95450000000000002</c:v>
                </c:pt>
                <c:pt idx="1027">
                  <c:v>1.452</c:v>
                </c:pt>
                <c:pt idx="1028">
                  <c:v>1.4037999999999999</c:v>
                </c:pt>
                <c:pt idx="1029">
                  <c:v>0.85709999999999997</c:v>
                </c:pt>
                <c:pt idx="1030">
                  <c:v>0.91149999999999998</c:v>
                </c:pt>
                <c:pt idx="1031">
                  <c:v>0.84970000000000001</c:v>
                </c:pt>
                <c:pt idx="1032">
                  <c:v>1.1034999999999999</c:v>
                </c:pt>
                <c:pt idx="1033">
                  <c:v>2.6086999999999998</c:v>
                </c:pt>
                <c:pt idx="1034">
                  <c:v>2.6086999999999998</c:v>
                </c:pt>
                <c:pt idx="1035">
                  <c:v>2.6086999999999998</c:v>
                </c:pt>
                <c:pt idx="1036">
                  <c:v>1.1043000000000001</c:v>
                </c:pt>
                <c:pt idx="1037">
                  <c:v>2.2856999999999998</c:v>
                </c:pt>
                <c:pt idx="1038">
                  <c:v>1.0475000000000001</c:v>
                </c:pt>
                <c:pt idx="1039">
                  <c:v>1.0297000000000001</c:v>
                </c:pt>
                <c:pt idx="1040">
                  <c:v>1.0338000000000001</c:v>
                </c:pt>
                <c:pt idx="1041">
                  <c:v>2.7583000000000002</c:v>
                </c:pt>
                <c:pt idx="1042">
                  <c:v>1.0481</c:v>
                </c:pt>
                <c:pt idx="1043">
                  <c:v>2.7938000000000001</c:v>
                </c:pt>
                <c:pt idx="1044">
                  <c:v>2.7812000000000001</c:v>
                </c:pt>
                <c:pt idx="1045">
                  <c:v>2.5489999999999999</c:v>
                </c:pt>
                <c:pt idx="1046">
                  <c:v>2.5489999999999999</c:v>
                </c:pt>
                <c:pt idx="1047">
                  <c:v>2.5489999999999999</c:v>
                </c:pt>
                <c:pt idx="1048">
                  <c:v>0.95640000000000003</c:v>
                </c:pt>
                <c:pt idx="1049">
                  <c:v>2.8121</c:v>
                </c:pt>
                <c:pt idx="1050">
                  <c:v>2.8121</c:v>
                </c:pt>
                <c:pt idx="1051">
                  <c:v>2.8121</c:v>
                </c:pt>
                <c:pt idx="1052">
                  <c:v>0.97509999999999997</c:v>
                </c:pt>
                <c:pt idx="1053">
                  <c:v>2.4748000000000001</c:v>
                </c:pt>
                <c:pt idx="1054">
                  <c:v>2.4748000000000001</c:v>
                </c:pt>
                <c:pt idx="1055">
                  <c:v>1.486</c:v>
                </c:pt>
                <c:pt idx="1056">
                  <c:v>2.4748000000000001</c:v>
                </c:pt>
                <c:pt idx="1057">
                  <c:v>2.6394000000000002</c:v>
                </c:pt>
                <c:pt idx="1058">
                  <c:v>2.4529999999999998</c:v>
                </c:pt>
                <c:pt idx="1059">
                  <c:v>2.6252</c:v>
                </c:pt>
                <c:pt idx="1060">
                  <c:v>2.6252</c:v>
                </c:pt>
                <c:pt idx="1061">
                  <c:v>2.6252</c:v>
                </c:pt>
                <c:pt idx="1062">
                  <c:v>2.6055999999999999</c:v>
                </c:pt>
                <c:pt idx="1063">
                  <c:v>0.93720000000000003</c:v>
                </c:pt>
                <c:pt idx="1064">
                  <c:v>2.3262999999999998</c:v>
                </c:pt>
                <c:pt idx="1065">
                  <c:v>2.3262999999999998</c:v>
                </c:pt>
                <c:pt idx="1066">
                  <c:v>2.3262999999999998</c:v>
                </c:pt>
                <c:pt idx="1067">
                  <c:v>2.7292000000000001</c:v>
                </c:pt>
                <c:pt idx="1068">
                  <c:v>2.7292000000000001</c:v>
                </c:pt>
                <c:pt idx="1069">
                  <c:v>2.7292000000000001</c:v>
                </c:pt>
                <c:pt idx="1070">
                  <c:v>2.5327999999999999</c:v>
                </c:pt>
                <c:pt idx="1071">
                  <c:v>2.5327999999999999</c:v>
                </c:pt>
                <c:pt idx="1072">
                  <c:v>2.5327999999999999</c:v>
                </c:pt>
                <c:pt idx="1073">
                  <c:v>2.9102000000000001</c:v>
                </c:pt>
                <c:pt idx="1074">
                  <c:v>1.8815999999999999</c:v>
                </c:pt>
                <c:pt idx="1075">
                  <c:v>1.2313000000000001</c:v>
                </c:pt>
                <c:pt idx="1076">
                  <c:v>1.1669</c:v>
                </c:pt>
                <c:pt idx="1077">
                  <c:v>1.2733000000000001</c:v>
                </c:pt>
                <c:pt idx="1078">
                  <c:v>1.1268</c:v>
                </c:pt>
                <c:pt idx="1079">
                  <c:v>2.7145000000000001</c:v>
                </c:pt>
                <c:pt idx="1080">
                  <c:v>2.6535000000000002</c:v>
                </c:pt>
                <c:pt idx="1081">
                  <c:v>3.6351</c:v>
                </c:pt>
                <c:pt idx="1082">
                  <c:v>2.8896000000000002</c:v>
                </c:pt>
                <c:pt idx="1083">
                  <c:v>0.71440000000000003</c:v>
                </c:pt>
                <c:pt idx="1084">
                  <c:v>2.7606999999999999</c:v>
                </c:pt>
                <c:pt idx="1085">
                  <c:v>0.97360000000000002</c:v>
                </c:pt>
                <c:pt idx="1086">
                  <c:v>1.0932999999999999</c:v>
                </c:pt>
                <c:pt idx="1087">
                  <c:v>0.74970000000000003</c:v>
                </c:pt>
                <c:pt idx="1088">
                  <c:v>0.84509999999999996</c:v>
                </c:pt>
                <c:pt idx="1089">
                  <c:v>1.1638999999999999</c:v>
                </c:pt>
                <c:pt idx="1090">
                  <c:v>1.0561</c:v>
                </c:pt>
                <c:pt idx="1091">
                  <c:v>1.133</c:v>
                </c:pt>
                <c:pt idx="1092">
                  <c:v>1.2935000000000001</c:v>
                </c:pt>
                <c:pt idx="1093">
                  <c:v>0.88390000000000002</c:v>
                </c:pt>
                <c:pt idx="1094">
                  <c:v>2.9051999999999998</c:v>
                </c:pt>
                <c:pt idx="1095">
                  <c:v>1.3219000000000001</c:v>
                </c:pt>
                <c:pt idx="1096">
                  <c:v>2.0394999999999999</c:v>
                </c:pt>
                <c:pt idx="1097">
                  <c:v>2.3538999999999999</c:v>
                </c:pt>
                <c:pt idx="1098">
                  <c:v>1.7786</c:v>
                </c:pt>
                <c:pt idx="1099">
                  <c:v>2.7349999999999999</c:v>
                </c:pt>
                <c:pt idx="1100">
                  <c:v>0.69920000000000004</c:v>
                </c:pt>
                <c:pt idx="1101">
                  <c:v>3.6535000000000002</c:v>
                </c:pt>
                <c:pt idx="1102">
                  <c:v>0.96319999999999995</c:v>
                </c:pt>
                <c:pt idx="1103">
                  <c:v>3.0053000000000001</c:v>
                </c:pt>
                <c:pt idx="1104">
                  <c:v>1.0319</c:v>
                </c:pt>
                <c:pt idx="1105">
                  <c:v>2.7871000000000001</c:v>
                </c:pt>
                <c:pt idx="1106">
                  <c:v>1.1540999999999999</c:v>
                </c:pt>
                <c:pt idx="1107">
                  <c:v>1.1698999999999999</c:v>
                </c:pt>
                <c:pt idx="1108">
                  <c:v>2.9171999999999998</c:v>
                </c:pt>
                <c:pt idx="1109">
                  <c:v>1.0734999999999999</c:v>
                </c:pt>
                <c:pt idx="1110">
                  <c:v>0.85929999999999995</c:v>
                </c:pt>
                <c:pt idx="1111">
                  <c:v>1.7009000000000001</c:v>
                </c:pt>
                <c:pt idx="1112">
                  <c:v>0.95909999999999995</c:v>
                </c:pt>
                <c:pt idx="1113">
                  <c:v>3.0268000000000002</c:v>
                </c:pt>
                <c:pt idx="1114">
                  <c:v>3.0268000000000002</c:v>
                </c:pt>
                <c:pt idx="1115">
                  <c:v>3.0268000000000002</c:v>
                </c:pt>
                <c:pt idx="1116">
                  <c:v>0.92910000000000004</c:v>
                </c:pt>
                <c:pt idx="1117">
                  <c:v>0.76949999999999996</c:v>
                </c:pt>
                <c:pt idx="1118">
                  <c:v>2.8931</c:v>
                </c:pt>
                <c:pt idx="1119">
                  <c:v>2.8931</c:v>
                </c:pt>
                <c:pt idx="1120">
                  <c:v>2.8931</c:v>
                </c:pt>
                <c:pt idx="1121">
                  <c:v>2.6642999999999999</c:v>
                </c:pt>
                <c:pt idx="1122">
                  <c:v>3.028</c:v>
                </c:pt>
                <c:pt idx="1123">
                  <c:v>1.6435999999999999</c:v>
                </c:pt>
                <c:pt idx="1124">
                  <c:v>1.4464999999999999</c:v>
                </c:pt>
                <c:pt idx="1125">
                  <c:v>1.3426</c:v>
                </c:pt>
                <c:pt idx="1126">
                  <c:v>2.7269999999999999</c:v>
                </c:pt>
                <c:pt idx="1127">
                  <c:v>2.5994999999999999</c:v>
                </c:pt>
                <c:pt idx="1128">
                  <c:v>2.7429000000000001</c:v>
                </c:pt>
                <c:pt idx="1129">
                  <c:v>2.7429000000000001</c:v>
                </c:pt>
                <c:pt idx="1130">
                  <c:v>2.7429000000000001</c:v>
                </c:pt>
                <c:pt idx="1131">
                  <c:v>0.96740000000000004</c:v>
                </c:pt>
                <c:pt idx="1132">
                  <c:v>1.2415</c:v>
                </c:pt>
                <c:pt idx="1133">
                  <c:v>2.3628</c:v>
                </c:pt>
                <c:pt idx="1134">
                  <c:v>2.3628</c:v>
                </c:pt>
                <c:pt idx="1135">
                  <c:v>2.3628</c:v>
                </c:pt>
                <c:pt idx="1136">
                  <c:v>1.4974000000000001</c:v>
                </c:pt>
                <c:pt idx="1137">
                  <c:v>1.1788000000000001</c:v>
                </c:pt>
                <c:pt idx="1138">
                  <c:v>2.6030000000000002</c:v>
                </c:pt>
                <c:pt idx="1139">
                  <c:v>2.6030000000000002</c:v>
                </c:pt>
                <c:pt idx="1140">
                  <c:v>2.6030000000000002</c:v>
                </c:pt>
                <c:pt idx="1141">
                  <c:v>1.3585</c:v>
                </c:pt>
                <c:pt idx="1142">
                  <c:v>1.7361</c:v>
                </c:pt>
                <c:pt idx="1143">
                  <c:v>0.87990000000000002</c:v>
                </c:pt>
                <c:pt idx="1144">
                  <c:v>2.6309999999999998</c:v>
                </c:pt>
                <c:pt idx="1145">
                  <c:v>2.6309999999999998</c:v>
                </c:pt>
                <c:pt idx="1146">
                  <c:v>2.6309999999999998</c:v>
                </c:pt>
                <c:pt idx="1147">
                  <c:v>2.6537000000000002</c:v>
                </c:pt>
                <c:pt idx="1148">
                  <c:v>2.8584000000000001</c:v>
                </c:pt>
                <c:pt idx="1149">
                  <c:v>1.3831</c:v>
                </c:pt>
                <c:pt idx="1150">
                  <c:v>2.9954999999999998</c:v>
                </c:pt>
                <c:pt idx="1151">
                  <c:v>1.2561</c:v>
                </c:pt>
                <c:pt idx="1152">
                  <c:v>0.95189999999999997</c:v>
                </c:pt>
                <c:pt idx="1153">
                  <c:v>1.5471999999999999</c:v>
                </c:pt>
                <c:pt idx="1154">
                  <c:v>2.6751999999999998</c:v>
                </c:pt>
                <c:pt idx="1155">
                  <c:v>2.7189999999999999</c:v>
                </c:pt>
                <c:pt idx="1156">
                  <c:v>2.4279999999999999</c:v>
                </c:pt>
                <c:pt idx="1157">
                  <c:v>1.4057999999999999</c:v>
                </c:pt>
                <c:pt idx="1158">
                  <c:v>2.8788</c:v>
                </c:pt>
                <c:pt idx="1159">
                  <c:v>1.103</c:v>
                </c:pt>
                <c:pt idx="1160">
                  <c:v>0.86580000000000001</c:v>
                </c:pt>
                <c:pt idx="1161">
                  <c:v>1.901</c:v>
                </c:pt>
                <c:pt idx="1162">
                  <c:v>2.1661000000000001</c:v>
                </c:pt>
                <c:pt idx="1163">
                  <c:v>2.1661000000000001</c:v>
                </c:pt>
                <c:pt idx="1164">
                  <c:v>1.3877999999999999</c:v>
                </c:pt>
                <c:pt idx="1165">
                  <c:v>2.1661000000000001</c:v>
                </c:pt>
                <c:pt idx="1166">
                  <c:v>1.3089</c:v>
                </c:pt>
                <c:pt idx="1167">
                  <c:v>1.4623999999999999</c:v>
                </c:pt>
                <c:pt idx="1168">
                  <c:v>2.4211</c:v>
                </c:pt>
                <c:pt idx="1169">
                  <c:v>2.4211</c:v>
                </c:pt>
                <c:pt idx="1170">
                  <c:v>2.4211</c:v>
                </c:pt>
                <c:pt idx="1171">
                  <c:v>1.0966</c:v>
                </c:pt>
                <c:pt idx="1172">
                  <c:v>2.597</c:v>
                </c:pt>
                <c:pt idx="1173">
                  <c:v>1.0324</c:v>
                </c:pt>
                <c:pt idx="1174">
                  <c:v>2.9821</c:v>
                </c:pt>
                <c:pt idx="1175">
                  <c:v>2.9821</c:v>
                </c:pt>
                <c:pt idx="1176">
                  <c:v>2.9821</c:v>
                </c:pt>
                <c:pt idx="1177">
                  <c:v>2.0762</c:v>
                </c:pt>
                <c:pt idx="1178">
                  <c:v>1.1254</c:v>
                </c:pt>
                <c:pt idx="1179">
                  <c:v>1.9690000000000001</c:v>
                </c:pt>
                <c:pt idx="1180">
                  <c:v>1.9690000000000001</c:v>
                </c:pt>
                <c:pt idx="1181">
                  <c:v>2.6716000000000002</c:v>
                </c:pt>
                <c:pt idx="1182">
                  <c:v>1.9690000000000001</c:v>
                </c:pt>
                <c:pt idx="1183">
                  <c:v>2.681</c:v>
                </c:pt>
                <c:pt idx="1184">
                  <c:v>2.681</c:v>
                </c:pt>
                <c:pt idx="1185">
                  <c:v>2.681</c:v>
                </c:pt>
                <c:pt idx="1186">
                  <c:v>1.2029000000000001</c:v>
                </c:pt>
                <c:pt idx="1187">
                  <c:v>3.2517</c:v>
                </c:pt>
                <c:pt idx="1188">
                  <c:v>2.8027000000000002</c:v>
                </c:pt>
                <c:pt idx="1189">
                  <c:v>2.8027000000000002</c:v>
                </c:pt>
                <c:pt idx="1190">
                  <c:v>1.7370000000000001</c:v>
                </c:pt>
                <c:pt idx="1191">
                  <c:v>2.8027000000000002</c:v>
                </c:pt>
                <c:pt idx="1192">
                  <c:v>2.2431000000000001</c:v>
                </c:pt>
                <c:pt idx="1193">
                  <c:v>2.2431000000000001</c:v>
                </c:pt>
                <c:pt idx="1194">
                  <c:v>2.2431000000000001</c:v>
                </c:pt>
                <c:pt idx="1195">
                  <c:v>2.9701</c:v>
                </c:pt>
                <c:pt idx="1196">
                  <c:v>1.532</c:v>
                </c:pt>
                <c:pt idx="1197">
                  <c:v>3.1280999999999999</c:v>
                </c:pt>
                <c:pt idx="1198">
                  <c:v>3.1280999999999999</c:v>
                </c:pt>
                <c:pt idx="1199">
                  <c:v>3.1280999999999999</c:v>
                </c:pt>
                <c:pt idx="1200">
                  <c:v>0.93810000000000004</c:v>
                </c:pt>
                <c:pt idx="1201">
                  <c:v>1.474</c:v>
                </c:pt>
                <c:pt idx="1202">
                  <c:v>1.3385</c:v>
                </c:pt>
                <c:pt idx="1203">
                  <c:v>0.75539999999999996</c:v>
                </c:pt>
                <c:pt idx="1204">
                  <c:v>2.2107999999999999</c:v>
                </c:pt>
                <c:pt idx="1205">
                  <c:v>2.4195000000000002</c:v>
                </c:pt>
                <c:pt idx="1206">
                  <c:v>2.4195000000000002</c:v>
                </c:pt>
                <c:pt idx="1207">
                  <c:v>2.4195000000000002</c:v>
                </c:pt>
                <c:pt idx="1208">
                  <c:v>2.3409</c:v>
                </c:pt>
                <c:pt idx="1209">
                  <c:v>2.3409</c:v>
                </c:pt>
                <c:pt idx="1210">
                  <c:v>2.3409</c:v>
                </c:pt>
                <c:pt idx="1211">
                  <c:v>1.8226</c:v>
                </c:pt>
                <c:pt idx="1212">
                  <c:v>1.0902000000000001</c:v>
                </c:pt>
                <c:pt idx="1213">
                  <c:v>1.5297000000000001</c:v>
                </c:pt>
                <c:pt idx="1214">
                  <c:v>2.5078999999999998</c:v>
                </c:pt>
                <c:pt idx="1215">
                  <c:v>2.5078999999999998</c:v>
                </c:pt>
                <c:pt idx="1216">
                  <c:v>2.5078999999999998</c:v>
                </c:pt>
                <c:pt idx="1217">
                  <c:v>1.4775</c:v>
                </c:pt>
                <c:pt idx="1218">
                  <c:v>1.0227999999999999</c:v>
                </c:pt>
                <c:pt idx="1219">
                  <c:v>1.7569999999999999</c:v>
                </c:pt>
                <c:pt idx="1220">
                  <c:v>3.4430000000000001</c:v>
                </c:pt>
                <c:pt idx="1221">
                  <c:v>2.1442999999999999</c:v>
                </c:pt>
                <c:pt idx="1222">
                  <c:v>2.5848</c:v>
                </c:pt>
                <c:pt idx="1223">
                  <c:v>2.1711999999999998</c:v>
                </c:pt>
                <c:pt idx="1224">
                  <c:v>1.89</c:v>
                </c:pt>
                <c:pt idx="1225">
                  <c:v>1.89</c:v>
                </c:pt>
                <c:pt idx="1226">
                  <c:v>1.89</c:v>
                </c:pt>
                <c:pt idx="1227">
                  <c:v>1.6853</c:v>
                </c:pt>
                <c:pt idx="1228">
                  <c:v>1.5055000000000001</c:v>
                </c:pt>
                <c:pt idx="1229">
                  <c:v>2.7873000000000001</c:v>
                </c:pt>
                <c:pt idx="1230">
                  <c:v>2.6107999999999998</c:v>
                </c:pt>
                <c:pt idx="1231">
                  <c:v>2.6107999999999998</c:v>
                </c:pt>
                <c:pt idx="1232">
                  <c:v>2.6107999999999998</c:v>
                </c:pt>
                <c:pt idx="1233">
                  <c:v>2.1040000000000001</c:v>
                </c:pt>
                <c:pt idx="1234">
                  <c:v>2.1040000000000001</c:v>
                </c:pt>
                <c:pt idx="1235">
                  <c:v>2.1040000000000001</c:v>
                </c:pt>
                <c:pt idx="1236">
                  <c:v>2.9476</c:v>
                </c:pt>
                <c:pt idx="1237">
                  <c:v>3.9819</c:v>
                </c:pt>
                <c:pt idx="1238">
                  <c:v>2.4119000000000002</c:v>
                </c:pt>
                <c:pt idx="1239">
                  <c:v>2.5646</c:v>
                </c:pt>
                <c:pt idx="1240">
                  <c:v>1.3416999999999999</c:v>
                </c:pt>
                <c:pt idx="1241">
                  <c:v>3.5186999999999999</c:v>
                </c:pt>
                <c:pt idx="1242">
                  <c:v>1.6126</c:v>
                </c:pt>
                <c:pt idx="1243">
                  <c:v>1.4469000000000001</c:v>
                </c:pt>
                <c:pt idx="1244">
                  <c:v>2.8466999999999998</c:v>
                </c:pt>
                <c:pt idx="1245">
                  <c:v>4.4877000000000002</c:v>
                </c:pt>
                <c:pt idx="1246">
                  <c:v>2.9382000000000001</c:v>
                </c:pt>
                <c:pt idx="1247">
                  <c:v>2.9355000000000002</c:v>
                </c:pt>
                <c:pt idx="1248">
                  <c:v>3.0981000000000001</c:v>
                </c:pt>
                <c:pt idx="1249">
                  <c:v>2.2915999999999999</c:v>
                </c:pt>
                <c:pt idx="1250">
                  <c:v>2.2915999999999999</c:v>
                </c:pt>
                <c:pt idx="1251">
                  <c:v>2.2915999999999999</c:v>
                </c:pt>
                <c:pt idx="1252">
                  <c:v>2.6913999999999998</c:v>
                </c:pt>
                <c:pt idx="1253">
                  <c:v>2.6913999999999998</c:v>
                </c:pt>
                <c:pt idx="1254">
                  <c:v>2.6913999999999998</c:v>
                </c:pt>
                <c:pt idx="1255">
                  <c:v>1.3520000000000001</c:v>
                </c:pt>
                <c:pt idx="1256">
                  <c:v>3.1072000000000002</c:v>
                </c:pt>
                <c:pt idx="1257">
                  <c:v>3.1072000000000002</c:v>
                </c:pt>
                <c:pt idx="1258">
                  <c:v>3.1072000000000002</c:v>
                </c:pt>
                <c:pt idx="1259">
                  <c:v>1.429</c:v>
                </c:pt>
                <c:pt idx="1260">
                  <c:v>1.0278</c:v>
                </c:pt>
                <c:pt idx="1261">
                  <c:v>2.5478000000000001</c:v>
                </c:pt>
                <c:pt idx="1262">
                  <c:v>2.5478000000000001</c:v>
                </c:pt>
                <c:pt idx="1263">
                  <c:v>2.5478000000000001</c:v>
                </c:pt>
                <c:pt idx="1264">
                  <c:v>1.9307000000000001</c:v>
                </c:pt>
                <c:pt idx="1265">
                  <c:v>2.6128</c:v>
                </c:pt>
                <c:pt idx="1266">
                  <c:v>2.6128</c:v>
                </c:pt>
                <c:pt idx="1267">
                  <c:v>2.6128</c:v>
                </c:pt>
                <c:pt idx="1268">
                  <c:v>2.8229000000000002</c:v>
                </c:pt>
                <c:pt idx="1269">
                  <c:v>1.8003</c:v>
                </c:pt>
                <c:pt idx="1270">
                  <c:v>1.5497000000000001</c:v>
                </c:pt>
                <c:pt idx="1271">
                  <c:v>1.9361999999999999</c:v>
                </c:pt>
                <c:pt idx="1272">
                  <c:v>1.2845</c:v>
                </c:pt>
                <c:pt idx="1273">
                  <c:v>3.3269000000000002</c:v>
                </c:pt>
                <c:pt idx="1274">
                  <c:v>1.3924000000000001</c:v>
                </c:pt>
                <c:pt idx="1275">
                  <c:v>1.6727000000000001</c:v>
                </c:pt>
                <c:pt idx="1276">
                  <c:v>1.5125999999999999</c:v>
                </c:pt>
                <c:pt idx="1277">
                  <c:v>1.2456</c:v>
                </c:pt>
                <c:pt idx="1278">
                  <c:v>2.2006000000000001</c:v>
                </c:pt>
                <c:pt idx="1279">
                  <c:v>2.2006000000000001</c:v>
                </c:pt>
                <c:pt idx="1280">
                  <c:v>2.2006000000000001</c:v>
                </c:pt>
                <c:pt idx="1281">
                  <c:v>3.0512000000000001</c:v>
                </c:pt>
                <c:pt idx="1282">
                  <c:v>3.0512000000000001</c:v>
                </c:pt>
                <c:pt idx="1283">
                  <c:v>3.0512000000000001</c:v>
                </c:pt>
                <c:pt idx="1284">
                  <c:v>0.93520000000000003</c:v>
                </c:pt>
                <c:pt idx="1285">
                  <c:v>2.5827</c:v>
                </c:pt>
                <c:pt idx="1286">
                  <c:v>3.1587000000000001</c:v>
                </c:pt>
                <c:pt idx="1287">
                  <c:v>2.9672000000000001</c:v>
                </c:pt>
                <c:pt idx="1288">
                  <c:v>2.9672000000000001</c:v>
                </c:pt>
                <c:pt idx="1289">
                  <c:v>2.9672000000000001</c:v>
                </c:pt>
                <c:pt idx="1290">
                  <c:v>0.94930000000000003</c:v>
                </c:pt>
                <c:pt idx="1291">
                  <c:v>1.3248</c:v>
                </c:pt>
                <c:pt idx="1292">
                  <c:v>3.8828</c:v>
                </c:pt>
                <c:pt idx="1293">
                  <c:v>2.7869000000000002</c:v>
                </c:pt>
                <c:pt idx="1294">
                  <c:v>2.7869000000000002</c:v>
                </c:pt>
                <c:pt idx="1295">
                  <c:v>2.4516</c:v>
                </c:pt>
                <c:pt idx="1296">
                  <c:v>2.7869000000000002</c:v>
                </c:pt>
                <c:pt idx="1297">
                  <c:v>1.6202000000000001</c:v>
                </c:pt>
                <c:pt idx="1298">
                  <c:v>3.0341999999999998</c:v>
                </c:pt>
                <c:pt idx="1299">
                  <c:v>1.6214999999999999</c:v>
                </c:pt>
                <c:pt idx="1300">
                  <c:v>1.486</c:v>
                </c:pt>
                <c:pt idx="1301">
                  <c:v>2.2669000000000001</c:v>
                </c:pt>
                <c:pt idx="1302">
                  <c:v>1.2364999999999999</c:v>
                </c:pt>
                <c:pt idx="1303">
                  <c:v>3.4176000000000002</c:v>
                </c:pt>
                <c:pt idx="1304">
                  <c:v>2.77</c:v>
                </c:pt>
                <c:pt idx="1305">
                  <c:v>3.1242999999999999</c:v>
                </c:pt>
                <c:pt idx="1306">
                  <c:v>1.4604999999999999</c:v>
                </c:pt>
                <c:pt idx="1307">
                  <c:v>2.4177</c:v>
                </c:pt>
                <c:pt idx="1308">
                  <c:v>2.4177</c:v>
                </c:pt>
                <c:pt idx="1309">
                  <c:v>2.4177</c:v>
                </c:pt>
                <c:pt idx="1310">
                  <c:v>2.7370999999999999</c:v>
                </c:pt>
                <c:pt idx="1311">
                  <c:v>2.7370999999999999</c:v>
                </c:pt>
                <c:pt idx="1312">
                  <c:v>2.7370999999999999</c:v>
                </c:pt>
                <c:pt idx="1313">
                  <c:v>2.3769</c:v>
                </c:pt>
                <c:pt idx="1314">
                  <c:v>1.0611999999999999</c:v>
                </c:pt>
                <c:pt idx="1315">
                  <c:v>2.8382000000000001</c:v>
                </c:pt>
                <c:pt idx="1316">
                  <c:v>2.0346000000000002</c:v>
                </c:pt>
                <c:pt idx="1317">
                  <c:v>0.78349999999999997</c:v>
                </c:pt>
                <c:pt idx="1318">
                  <c:v>2.8645</c:v>
                </c:pt>
                <c:pt idx="1319">
                  <c:v>2.8645</c:v>
                </c:pt>
                <c:pt idx="1320">
                  <c:v>2.8645</c:v>
                </c:pt>
                <c:pt idx="1321">
                  <c:v>2.2578999999999998</c:v>
                </c:pt>
                <c:pt idx="1322">
                  <c:v>2.2629000000000001</c:v>
                </c:pt>
                <c:pt idx="1323">
                  <c:v>2.8193999999999999</c:v>
                </c:pt>
                <c:pt idx="1324">
                  <c:v>2.1707999999999998</c:v>
                </c:pt>
                <c:pt idx="1325">
                  <c:v>0.51729999999999998</c:v>
                </c:pt>
                <c:pt idx="1326">
                  <c:v>0.51729999999999998</c:v>
                </c:pt>
                <c:pt idx="1327">
                  <c:v>0.51729999999999998</c:v>
                </c:pt>
                <c:pt idx="1328">
                  <c:v>2.4781</c:v>
                </c:pt>
                <c:pt idx="1329">
                  <c:v>2.2915999999999999</c:v>
                </c:pt>
                <c:pt idx="1330">
                  <c:v>1.3317000000000001</c:v>
                </c:pt>
                <c:pt idx="1331">
                  <c:v>1.2385999999999999</c:v>
                </c:pt>
                <c:pt idx="1332">
                  <c:v>2.9558</c:v>
                </c:pt>
                <c:pt idx="1333">
                  <c:v>1.4332</c:v>
                </c:pt>
                <c:pt idx="1334">
                  <c:v>0.96860000000000002</c:v>
                </c:pt>
                <c:pt idx="1335">
                  <c:v>3.7012</c:v>
                </c:pt>
                <c:pt idx="1336">
                  <c:v>2.9121000000000001</c:v>
                </c:pt>
                <c:pt idx="1337">
                  <c:v>2.629</c:v>
                </c:pt>
                <c:pt idx="1338">
                  <c:v>2.3715999999999999</c:v>
                </c:pt>
                <c:pt idx="1339">
                  <c:v>2.3715999999999999</c:v>
                </c:pt>
                <c:pt idx="1340">
                  <c:v>2.3715999999999999</c:v>
                </c:pt>
                <c:pt idx="1341">
                  <c:v>2.6810999999999998</c:v>
                </c:pt>
                <c:pt idx="1342">
                  <c:v>1.7730999999999999</c:v>
                </c:pt>
                <c:pt idx="1343">
                  <c:v>1.7</c:v>
                </c:pt>
                <c:pt idx="1344">
                  <c:v>1.7844</c:v>
                </c:pt>
                <c:pt idx="1345">
                  <c:v>1.6825000000000001</c:v>
                </c:pt>
                <c:pt idx="1346">
                  <c:v>1.5402</c:v>
                </c:pt>
                <c:pt idx="1347">
                  <c:v>2.4197000000000002</c:v>
                </c:pt>
                <c:pt idx="1348">
                  <c:v>2.4197000000000002</c:v>
                </c:pt>
                <c:pt idx="1349">
                  <c:v>2.4197000000000002</c:v>
                </c:pt>
                <c:pt idx="1350">
                  <c:v>1.5063</c:v>
                </c:pt>
                <c:pt idx="1351">
                  <c:v>1.8804000000000001</c:v>
                </c:pt>
                <c:pt idx="1352">
                  <c:v>2.5781999999999998</c:v>
                </c:pt>
                <c:pt idx="1353">
                  <c:v>2.5781999999999998</c:v>
                </c:pt>
                <c:pt idx="1354">
                  <c:v>2.5781999999999998</c:v>
                </c:pt>
                <c:pt idx="1355">
                  <c:v>3.3780000000000001</c:v>
                </c:pt>
                <c:pt idx="1356">
                  <c:v>3.0836000000000001</c:v>
                </c:pt>
                <c:pt idx="1357">
                  <c:v>3.0836000000000001</c:v>
                </c:pt>
                <c:pt idx="1358">
                  <c:v>3.0836000000000001</c:v>
                </c:pt>
                <c:pt idx="1359">
                  <c:v>1.2592000000000001</c:v>
                </c:pt>
                <c:pt idx="1360">
                  <c:v>2.0889000000000002</c:v>
                </c:pt>
                <c:pt idx="1361">
                  <c:v>2.2582</c:v>
                </c:pt>
                <c:pt idx="1362">
                  <c:v>2.2582</c:v>
                </c:pt>
                <c:pt idx="1363">
                  <c:v>2.2582</c:v>
                </c:pt>
                <c:pt idx="1364">
                  <c:v>1.9352</c:v>
                </c:pt>
                <c:pt idx="1365">
                  <c:v>2.3812000000000002</c:v>
                </c:pt>
                <c:pt idx="1366">
                  <c:v>2.3812000000000002</c:v>
                </c:pt>
                <c:pt idx="1367">
                  <c:v>2.3812000000000002</c:v>
                </c:pt>
                <c:pt idx="1368">
                  <c:v>3.8384999999999998</c:v>
                </c:pt>
                <c:pt idx="1369">
                  <c:v>2.7837000000000001</c:v>
                </c:pt>
                <c:pt idx="1370">
                  <c:v>2.7837000000000001</c:v>
                </c:pt>
                <c:pt idx="1371">
                  <c:v>2.7837000000000001</c:v>
                </c:pt>
                <c:pt idx="1372">
                  <c:v>2.3852000000000002</c:v>
                </c:pt>
                <c:pt idx="1373">
                  <c:v>0.44359999999999999</c:v>
                </c:pt>
                <c:pt idx="1374">
                  <c:v>1.7373000000000001</c:v>
                </c:pt>
                <c:pt idx="1375">
                  <c:v>1.6829000000000001</c:v>
                </c:pt>
                <c:pt idx="1376">
                  <c:v>2.0350999999999999</c:v>
                </c:pt>
                <c:pt idx="1377">
                  <c:v>2.3012000000000001</c:v>
                </c:pt>
                <c:pt idx="1378">
                  <c:v>2.3012000000000001</c:v>
                </c:pt>
                <c:pt idx="1379">
                  <c:v>2.3012000000000001</c:v>
                </c:pt>
                <c:pt idx="1380">
                  <c:v>1.7704</c:v>
                </c:pt>
                <c:pt idx="1381">
                  <c:v>1.8654999999999999</c:v>
                </c:pt>
                <c:pt idx="1382">
                  <c:v>2.1741000000000001</c:v>
                </c:pt>
                <c:pt idx="1383">
                  <c:v>1.5004</c:v>
                </c:pt>
                <c:pt idx="1384">
                  <c:v>3.7214999999999998</c:v>
                </c:pt>
                <c:pt idx="1385">
                  <c:v>1.8585</c:v>
                </c:pt>
                <c:pt idx="1386">
                  <c:v>2.3418000000000001</c:v>
                </c:pt>
                <c:pt idx="1387">
                  <c:v>1.9591000000000001</c:v>
                </c:pt>
                <c:pt idx="1388">
                  <c:v>1.9591000000000001</c:v>
                </c:pt>
                <c:pt idx="1389">
                  <c:v>1.9591000000000001</c:v>
                </c:pt>
                <c:pt idx="1390">
                  <c:v>2.8307000000000002</c:v>
                </c:pt>
                <c:pt idx="1391">
                  <c:v>2.1013000000000002</c:v>
                </c:pt>
                <c:pt idx="1392">
                  <c:v>2.4838</c:v>
                </c:pt>
                <c:pt idx="1393">
                  <c:v>2.4838</c:v>
                </c:pt>
                <c:pt idx="1394">
                  <c:v>2.4838</c:v>
                </c:pt>
                <c:pt idx="1395">
                  <c:v>4.8388</c:v>
                </c:pt>
                <c:pt idx="1396">
                  <c:v>1.8907</c:v>
                </c:pt>
                <c:pt idx="1397">
                  <c:v>3.2179000000000002</c:v>
                </c:pt>
                <c:pt idx="1398">
                  <c:v>1.1089</c:v>
                </c:pt>
                <c:pt idx="1399">
                  <c:v>1.7214</c:v>
                </c:pt>
                <c:pt idx="1400">
                  <c:v>2.4725999999999999</c:v>
                </c:pt>
                <c:pt idx="1401">
                  <c:v>3.2002000000000002</c:v>
                </c:pt>
                <c:pt idx="1402">
                  <c:v>2.3931</c:v>
                </c:pt>
                <c:pt idx="1403">
                  <c:v>3.5369000000000002</c:v>
                </c:pt>
                <c:pt idx="1404">
                  <c:v>2.2665999999999999</c:v>
                </c:pt>
                <c:pt idx="1405">
                  <c:v>2.6124999999999998</c:v>
                </c:pt>
                <c:pt idx="1406">
                  <c:v>2.6124999999999998</c:v>
                </c:pt>
                <c:pt idx="1407">
                  <c:v>2.6124999999999998</c:v>
                </c:pt>
                <c:pt idx="1408">
                  <c:v>2.5625</c:v>
                </c:pt>
                <c:pt idx="1409">
                  <c:v>2.6084999999999998</c:v>
                </c:pt>
                <c:pt idx="1410">
                  <c:v>2.3723000000000001</c:v>
                </c:pt>
                <c:pt idx="1411">
                  <c:v>2.3245</c:v>
                </c:pt>
                <c:pt idx="1412">
                  <c:v>3.3321999999999998</c:v>
                </c:pt>
                <c:pt idx="1413">
                  <c:v>2.2366999999999999</c:v>
                </c:pt>
                <c:pt idx="1414">
                  <c:v>2.8824000000000001</c:v>
                </c:pt>
                <c:pt idx="1415">
                  <c:v>2.8824000000000001</c:v>
                </c:pt>
                <c:pt idx="1416">
                  <c:v>2.8824000000000001</c:v>
                </c:pt>
                <c:pt idx="1417">
                  <c:v>1.7110000000000001</c:v>
                </c:pt>
                <c:pt idx="1418">
                  <c:v>1.5329999999999999</c:v>
                </c:pt>
                <c:pt idx="1419">
                  <c:v>2.3172000000000001</c:v>
                </c:pt>
                <c:pt idx="1420">
                  <c:v>3.1514000000000002</c:v>
                </c:pt>
                <c:pt idx="1421">
                  <c:v>2.4121999999999999</c:v>
                </c:pt>
                <c:pt idx="1422">
                  <c:v>2.4121999999999999</c:v>
                </c:pt>
                <c:pt idx="1423">
                  <c:v>2.4121999999999999</c:v>
                </c:pt>
                <c:pt idx="1424">
                  <c:v>1.1920999999999999</c:v>
                </c:pt>
                <c:pt idx="1425">
                  <c:v>2.9380000000000002</c:v>
                </c:pt>
                <c:pt idx="1426">
                  <c:v>2.9009999999999998</c:v>
                </c:pt>
                <c:pt idx="1427">
                  <c:v>0.97</c:v>
                </c:pt>
                <c:pt idx="1428">
                  <c:v>0.97</c:v>
                </c:pt>
                <c:pt idx="1429">
                  <c:v>0.97</c:v>
                </c:pt>
                <c:pt idx="1430">
                  <c:v>1.3178000000000001</c:v>
                </c:pt>
                <c:pt idx="1431">
                  <c:v>1.6822999999999999</c:v>
                </c:pt>
                <c:pt idx="1432">
                  <c:v>2.9824999999999999</c:v>
                </c:pt>
                <c:pt idx="1433">
                  <c:v>2.1069</c:v>
                </c:pt>
                <c:pt idx="1434">
                  <c:v>2.2069999999999999</c:v>
                </c:pt>
                <c:pt idx="1435">
                  <c:v>1.1543000000000001</c:v>
                </c:pt>
                <c:pt idx="1436">
                  <c:v>1.0168999999999999</c:v>
                </c:pt>
                <c:pt idx="1437">
                  <c:v>2.0451000000000001</c:v>
                </c:pt>
                <c:pt idx="1438">
                  <c:v>2.2296</c:v>
                </c:pt>
                <c:pt idx="1439">
                  <c:v>2.3921000000000001</c:v>
                </c:pt>
                <c:pt idx="1440">
                  <c:v>1.4392</c:v>
                </c:pt>
                <c:pt idx="1441">
                  <c:v>2.2732000000000001</c:v>
                </c:pt>
                <c:pt idx="1442">
                  <c:v>2.6787999999999998</c:v>
                </c:pt>
                <c:pt idx="1443">
                  <c:v>2.6787999999999998</c:v>
                </c:pt>
                <c:pt idx="1444">
                  <c:v>2.6787999999999998</c:v>
                </c:pt>
                <c:pt idx="1445">
                  <c:v>2.4056999999999999</c:v>
                </c:pt>
                <c:pt idx="1446">
                  <c:v>3.9782999999999999</c:v>
                </c:pt>
                <c:pt idx="1447">
                  <c:v>1.8906000000000001</c:v>
                </c:pt>
                <c:pt idx="1448">
                  <c:v>2.1999</c:v>
                </c:pt>
                <c:pt idx="1449">
                  <c:v>2.8862000000000001</c:v>
                </c:pt>
                <c:pt idx="1450">
                  <c:v>3.5497000000000001</c:v>
                </c:pt>
                <c:pt idx="1451">
                  <c:v>3.3007</c:v>
                </c:pt>
                <c:pt idx="1452">
                  <c:v>1.5620000000000001</c:v>
                </c:pt>
                <c:pt idx="1453">
                  <c:v>3.4918999999999998</c:v>
                </c:pt>
                <c:pt idx="1454">
                  <c:v>2.2204000000000002</c:v>
                </c:pt>
                <c:pt idx="1455">
                  <c:v>0.63959999999999995</c:v>
                </c:pt>
                <c:pt idx="1456">
                  <c:v>2.4981</c:v>
                </c:pt>
                <c:pt idx="1457">
                  <c:v>2.4981</c:v>
                </c:pt>
                <c:pt idx="1458">
                  <c:v>2.4981</c:v>
                </c:pt>
                <c:pt idx="1459">
                  <c:v>2.3328000000000002</c:v>
                </c:pt>
                <c:pt idx="1460">
                  <c:v>3.8685</c:v>
                </c:pt>
                <c:pt idx="1461">
                  <c:v>2.3229000000000002</c:v>
                </c:pt>
                <c:pt idx="1462">
                  <c:v>0.39529999999999998</c:v>
                </c:pt>
                <c:pt idx="1463">
                  <c:v>0.39529999999999998</c:v>
                </c:pt>
                <c:pt idx="1464">
                  <c:v>0.39529999999999998</c:v>
                </c:pt>
                <c:pt idx="1465">
                  <c:v>1.3564000000000001</c:v>
                </c:pt>
                <c:pt idx="1466">
                  <c:v>3.2181000000000002</c:v>
                </c:pt>
                <c:pt idx="1467">
                  <c:v>1.9563999999999999</c:v>
                </c:pt>
                <c:pt idx="1468">
                  <c:v>1.4087000000000001</c:v>
                </c:pt>
                <c:pt idx="1469">
                  <c:v>2.5402999999999998</c:v>
                </c:pt>
                <c:pt idx="1470">
                  <c:v>2.5402999999999998</c:v>
                </c:pt>
                <c:pt idx="1471">
                  <c:v>2.5402999999999998</c:v>
                </c:pt>
                <c:pt idx="1472">
                  <c:v>3.6753</c:v>
                </c:pt>
                <c:pt idx="1473">
                  <c:v>2.3174999999999999</c:v>
                </c:pt>
                <c:pt idx="1474">
                  <c:v>2.7279</c:v>
                </c:pt>
                <c:pt idx="1475">
                  <c:v>2.7279</c:v>
                </c:pt>
                <c:pt idx="1476">
                  <c:v>1.3244</c:v>
                </c:pt>
                <c:pt idx="1477">
                  <c:v>2.7279</c:v>
                </c:pt>
                <c:pt idx="1478">
                  <c:v>1.5358000000000001</c:v>
                </c:pt>
                <c:pt idx="1479">
                  <c:v>2.4603999999999999</c:v>
                </c:pt>
                <c:pt idx="1480">
                  <c:v>3.1934</c:v>
                </c:pt>
                <c:pt idx="1481">
                  <c:v>3.6465999999999998</c:v>
                </c:pt>
                <c:pt idx="1482">
                  <c:v>2.6276999999999999</c:v>
                </c:pt>
                <c:pt idx="1483">
                  <c:v>2.4537</c:v>
                </c:pt>
                <c:pt idx="1484">
                  <c:v>2.0859999999999999</c:v>
                </c:pt>
                <c:pt idx="1485">
                  <c:v>2.4352</c:v>
                </c:pt>
                <c:pt idx="1486">
                  <c:v>3.5558000000000001</c:v>
                </c:pt>
                <c:pt idx="1487">
                  <c:v>2.5838999999999999</c:v>
                </c:pt>
                <c:pt idx="1488">
                  <c:v>2.5838999999999999</c:v>
                </c:pt>
                <c:pt idx="1489">
                  <c:v>2.5838999999999999</c:v>
                </c:pt>
                <c:pt idx="1490">
                  <c:v>1.0931999999999999</c:v>
                </c:pt>
                <c:pt idx="1491">
                  <c:v>1.1942999999999999</c:v>
                </c:pt>
                <c:pt idx="1492">
                  <c:v>2.5122</c:v>
                </c:pt>
                <c:pt idx="1493">
                  <c:v>0.95369999999999999</c:v>
                </c:pt>
                <c:pt idx="1494">
                  <c:v>2.0865</c:v>
                </c:pt>
                <c:pt idx="1495">
                  <c:v>1.0967</c:v>
                </c:pt>
                <c:pt idx="1496">
                  <c:v>2.7412999999999998</c:v>
                </c:pt>
                <c:pt idx="1497">
                  <c:v>2.5773000000000001</c:v>
                </c:pt>
                <c:pt idx="1498">
                  <c:v>2.7585000000000002</c:v>
                </c:pt>
                <c:pt idx="1499">
                  <c:v>2.8841000000000001</c:v>
                </c:pt>
                <c:pt idx="1500">
                  <c:v>1.3646</c:v>
                </c:pt>
                <c:pt idx="1501">
                  <c:v>1.2718</c:v>
                </c:pt>
                <c:pt idx="1502">
                  <c:v>2.2616000000000001</c:v>
                </c:pt>
                <c:pt idx="1503">
                  <c:v>3.0150000000000001</c:v>
                </c:pt>
                <c:pt idx="1504">
                  <c:v>1.8016000000000001</c:v>
                </c:pt>
                <c:pt idx="1505">
                  <c:v>1.0283</c:v>
                </c:pt>
                <c:pt idx="1506">
                  <c:v>1.2391000000000001</c:v>
                </c:pt>
                <c:pt idx="1507">
                  <c:v>2.8035000000000001</c:v>
                </c:pt>
                <c:pt idx="1508">
                  <c:v>3.0562</c:v>
                </c:pt>
                <c:pt idx="1509">
                  <c:v>3.5747</c:v>
                </c:pt>
                <c:pt idx="1510">
                  <c:v>2.4245999999999999</c:v>
                </c:pt>
                <c:pt idx="1511">
                  <c:v>2.5064000000000002</c:v>
                </c:pt>
                <c:pt idx="1512">
                  <c:v>2.1429</c:v>
                </c:pt>
                <c:pt idx="1513">
                  <c:v>1.9298</c:v>
                </c:pt>
                <c:pt idx="1514">
                  <c:v>1.3914</c:v>
                </c:pt>
                <c:pt idx="1515">
                  <c:v>2.0148000000000001</c:v>
                </c:pt>
                <c:pt idx="1516">
                  <c:v>2.0148000000000001</c:v>
                </c:pt>
                <c:pt idx="1517">
                  <c:v>2.0148000000000001</c:v>
                </c:pt>
                <c:pt idx="1518">
                  <c:v>1.278</c:v>
                </c:pt>
                <c:pt idx="1519">
                  <c:v>2.8241999999999998</c:v>
                </c:pt>
                <c:pt idx="1520">
                  <c:v>2.3262</c:v>
                </c:pt>
                <c:pt idx="1521">
                  <c:v>2.0813999999999999</c:v>
                </c:pt>
                <c:pt idx="1522">
                  <c:v>2.7261000000000002</c:v>
                </c:pt>
                <c:pt idx="1523">
                  <c:v>1.8456999999999999</c:v>
                </c:pt>
                <c:pt idx="1524">
                  <c:v>1.893</c:v>
                </c:pt>
                <c:pt idx="1525">
                  <c:v>2.1637</c:v>
                </c:pt>
                <c:pt idx="1526">
                  <c:v>1.9455</c:v>
                </c:pt>
                <c:pt idx="1527">
                  <c:v>2.6913</c:v>
                </c:pt>
                <c:pt idx="1528">
                  <c:v>3.1425000000000001</c:v>
                </c:pt>
                <c:pt idx="1529">
                  <c:v>1.8201000000000001</c:v>
                </c:pt>
                <c:pt idx="1530">
                  <c:v>3.6240000000000001</c:v>
                </c:pt>
                <c:pt idx="1531">
                  <c:v>2.4470999999999998</c:v>
                </c:pt>
                <c:pt idx="1532">
                  <c:v>2.3900999999999999</c:v>
                </c:pt>
                <c:pt idx="1533">
                  <c:v>3.0954999999999999</c:v>
                </c:pt>
                <c:pt idx="1534">
                  <c:v>2.1326999999999998</c:v>
                </c:pt>
                <c:pt idx="1535">
                  <c:v>3.1311</c:v>
                </c:pt>
                <c:pt idx="1536">
                  <c:v>1.2909999999999999</c:v>
                </c:pt>
                <c:pt idx="1537">
                  <c:v>1.2981</c:v>
                </c:pt>
                <c:pt idx="1538">
                  <c:v>1.7578</c:v>
                </c:pt>
                <c:pt idx="1539">
                  <c:v>0.96660000000000001</c:v>
                </c:pt>
                <c:pt idx="1540">
                  <c:v>1.58</c:v>
                </c:pt>
                <c:pt idx="1541">
                  <c:v>3.4114</c:v>
                </c:pt>
                <c:pt idx="1542">
                  <c:v>2.1728999999999998</c:v>
                </c:pt>
                <c:pt idx="1543">
                  <c:v>1.1343000000000001</c:v>
                </c:pt>
                <c:pt idx="1544">
                  <c:v>1.8931</c:v>
                </c:pt>
                <c:pt idx="1545">
                  <c:v>0.92190000000000005</c:v>
                </c:pt>
                <c:pt idx="1546">
                  <c:v>1.0462</c:v>
                </c:pt>
                <c:pt idx="1547">
                  <c:v>3.0611999999999999</c:v>
                </c:pt>
                <c:pt idx="1548">
                  <c:v>3.3172999999999999</c:v>
                </c:pt>
                <c:pt idx="1549">
                  <c:v>1.0883</c:v>
                </c:pt>
                <c:pt idx="1550">
                  <c:v>2.7776999999999998</c:v>
                </c:pt>
                <c:pt idx="1551">
                  <c:v>2.7776999999999998</c:v>
                </c:pt>
                <c:pt idx="1552">
                  <c:v>2.7776999999999998</c:v>
                </c:pt>
                <c:pt idx="1553">
                  <c:v>2.4748000000000001</c:v>
                </c:pt>
                <c:pt idx="1554">
                  <c:v>1.1143000000000001</c:v>
                </c:pt>
                <c:pt idx="1555">
                  <c:v>2.1764000000000001</c:v>
                </c:pt>
                <c:pt idx="1556">
                  <c:v>2.8473000000000002</c:v>
                </c:pt>
                <c:pt idx="1557">
                  <c:v>2.8473000000000002</c:v>
                </c:pt>
                <c:pt idx="1558">
                  <c:v>2.8473000000000002</c:v>
                </c:pt>
                <c:pt idx="1559">
                  <c:v>2.3694000000000002</c:v>
                </c:pt>
                <c:pt idx="1560">
                  <c:v>2.3323</c:v>
                </c:pt>
                <c:pt idx="1561">
                  <c:v>2.1760999999999999</c:v>
                </c:pt>
                <c:pt idx="1562">
                  <c:v>2.4390000000000001</c:v>
                </c:pt>
                <c:pt idx="1563">
                  <c:v>1.9222999999999999</c:v>
                </c:pt>
                <c:pt idx="1564">
                  <c:v>1.2556</c:v>
                </c:pt>
                <c:pt idx="1565">
                  <c:v>1.5425</c:v>
                </c:pt>
                <c:pt idx="1566">
                  <c:v>1.8334999999999999</c:v>
                </c:pt>
                <c:pt idx="1567">
                  <c:v>1.8334999999999999</c:v>
                </c:pt>
                <c:pt idx="1568">
                  <c:v>1.8334999999999999</c:v>
                </c:pt>
                <c:pt idx="1569">
                  <c:v>2.4908999999999999</c:v>
                </c:pt>
                <c:pt idx="1570">
                  <c:v>1.0248999999999999</c:v>
                </c:pt>
                <c:pt idx="1571">
                  <c:v>2.2591999999999999</c:v>
                </c:pt>
                <c:pt idx="1572">
                  <c:v>0.79820000000000002</c:v>
                </c:pt>
                <c:pt idx="1573">
                  <c:v>3.53</c:v>
                </c:pt>
                <c:pt idx="1574">
                  <c:v>1.93</c:v>
                </c:pt>
                <c:pt idx="1575">
                  <c:v>2.2159</c:v>
                </c:pt>
                <c:pt idx="1576">
                  <c:v>2.0964</c:v>
                </c:pt>
                <c:pt idx="1577">
                  <c:v>1.2202999999999999</c:v>
                </c:pt>
                <c:pt idx="1578">
                  <c:v>2.1511999999999998</c:v>
                </c:pt>
                <c:pt idx="1579">
                  <c:v>2.6071</c:v>
                </c:pt>
                <c:pt idx="1580">
                  <c:v>3.4982000000000002</c:v>
                </c:pt>
                <c:pt idx="1581">
                  <c:v>1.6086</c:v>
                </c:pt>
                <c:pt idx="1582">
                  <c:v>2.3007</c:v>
                </c:pt>
                <c:pt idx="1583">
                  <c:v>2.0167000000000002</c:v>
                </c:pt>
                <c:pt idx="1584">
                  <c:v>2.2845</c:v>
                </c:pt>
                <c:pt idx="1585">
                  <c:v>3.4306999999999999</c:v>
                </c:pt>
                <c:pt idx="1586">
                  <c:v>2.5428000000000002</c:v>
                </c:pt>
                <c:pt idx="1587">
                  <c:v>2.5428000000000002</c:v>
                </c:pt>
                <c:pt idx="1588">
                  <c:v>2.5428000000000002</c:v>
                </c:pt>
                <c:pt idx="1589">
                  <c:v>1.6024</c:v>
                </c:pt>
                <c:pt idx="1590">
                  <c:v>2.8468</c:v>
                </c:pt>
                <c:pt idx="1591">
                  <c:v>1.9020999999999999</c:v>
                </c:pt>
                <c:pt idx="1592">
                  <c:v>2.85</c:v>
                </c:pt>
                <c:pt idx="1593">
                  <c:v>3.0019</c:v>
                </c:pt>
                <c:pt idx="1594">
                  <c:v>2.7073</c:v>
                </c:pt>
                <c:pt idx="1595">
                  <c:v>2.1932999999999998</c:v>
                </c:pt>
                <c:pt idx="1596">
                  <c:v>1.9313</c:v>
                </c:pt>
                <c:pt idx="1597">
                  <c:v>1.0719000000000001</c:v>
                </c:pt>
                <c:pt idx="1598">
                  <c:v>3.2332000000000001</c:v>
                </c:pt>
                <c:pt idx="1599">
                  <c:v>1.0208999999999999</c:v>
                </c:pt>
                <c:pt idx="1600">
                  <c:v>2.7936999999999999</c:v>
                </c:pt>
                <c:pt idx="1601">
                  <c:v>2.1718000000000002</c:v>
                </c:pt>
                <c:pt idx="1602">
                  <c:v>2.4855</c:v>
                </c:pt>
                <c:pt idx="1603">
                  <c:v>3.5821000000000001</c:v>
                </c:pt>
                <c:pt idx="1604">
                  <c:v>2.0832000000000002</c:v>
                </c:pt>
                <c:pt idx="1605">
                  <c:v>1.226</c:v>
                </c:pt>
                <c:pt idx="1606">
                  <c:v>2.2928000000000002</c:v>
                </c:pt>
                <c:pt idx="1607">
                  <c:v>2.9135</c:v>
                </c:pt>
                <c:pt idx="1608">
                  <c:v>2.5432999999999999</c:v>
                </c:pt>
                <c:pt idx="1609">
                  <c:v>1.6516999999999999</c:v>
                </c:pt>
                <c:pt idx="1610">
                  <c:v>1.2797000000000001</c:v>
                </c:pt>
                <c:pt idx="1611">
                  <c:v>2.4952000000000001</c:v>
                </c:pt>
                <c:pt idx="1612">
                  <c:v>1.0426</c:v>
                </c:pt>
                <c:pt idx="1613">
                  <c:v>2.7654000000000001</c:v>
                </c:pt>
                <c:pt idx="1614">
                  <c:v>2.8147000000000002</c:v>
                </c:pt>
                <c:pt idx="1615">
                  <c:v>2.3954</c:v>
                </c:pt>
                <c:pt idx="1616">
                  <c:v>1.8966000000000001</c:v>
                </c:pt>
                <c:pt idx="1617">
                  <c:v>1.9307000000000001</c:v>
                </c:pt>
                <c:pt idx="1618">
                  <c:v>2.2664</c:v>
                </c:pt>
                <c:pt idx="1619">
                  <c:v>1.359</c:v>
                </c:pt>
                <c:pt idx="1620">
                  <c:v>1.2019</c:v>
                </c:pt>
                <c:pt idx="1621">
                  <c:v>1.9289000000000001</c:v>
                </c:pt>
                <c:pt idx="1622">
                  <c:v>1.1700999999999999</c:v>
                </c:pt>
                <c:pt idx="1623">
                  <c:v>2.1713</c:v>
                </c:pt>
                <c:pt idx="1624">
                  <c:v>2.4070999999999998</c:v>
                </c:pt>
                <c:pt idx="1625">
                  <c:v>2.9051</c:v>
                </c:pt>
                <c:pt idx="1626">
                  <c:v>2.6179999999999999</c:v>
                </c:pt>
                <c:pt idx="1627">
                  <c:v>2.4218000000000002</c:v>
                </c:pt>
                <c:pt idx="1628">
                  <c:v>2.4001000000000001</c:v>
                </c:pt>
                <c:pt idx="1629">
                  <c:v>3.1387999999999998</c:v>
                </c:pt>
                <c:pt idx="1630">
                  <c:v>1.3009999999999999</c:v>
                </c:pt>
                <c:pt idx="1631">
                  <c:v>3.6572</c:v>
                </c:pt>
                <c:pt idx="1632">
                  <c:v>1.9632000000000001</c:v>
                </c:pt>
                <c:pt idx="1633">
                  <c:v>2.7823000000000002</c:v>
                </c:pt>
                <c:pt idx="1634">
                  <c:v>1.9235</c:v>
                </c:pt>
                <c:pt idx="1635">
                  <c:v>2.0190000000000001</c:v>
                </c:pt>
                <c:pt idx="1636">
                  <c:v>3.5400999999999998</c:v>
                </c:pt>
                <c:pt idx="1637">
                  <c:v>1.3322000000000001</c:v>
                </c:pt>
                <c:pt idx="1638">
                  <c:v>0.60970000000000002</c:v>
                </c:pt>
                <c:pt idx="1639">
                  <c:v>3.3831000000000002</c:v>
                </c:pt>
                <c:pt idx="1640">
                  <c:v>1.9753000000000001</c:v>
                </c:pt>
                <c:pt idx="1641">
                  <c:v>1.0452999999999999</c:v>
                </c:pt>
                <c:pt idx="1642">
                  <c:v>1.3546</c:v>
                </c:pt>
                <c:pt idx="1643">
                  <c:v>2.0842000000000001</c:v>
                </c:pt>
                <c:pt idx="1644">
                  <c:v>2.3843000000000001</c:v>
                </c:pt>
                <c:pt idx="1645">
                  <c:v>2.0283000000000002</c:v>
                </c:pt>
                <c:pt idx="1646">
                  <c:v>2.911</c:v>
                </c:pt>
                <c:pt idx="1647">
                  <c:v>1.6914</c:v>
                </c:pt>
                <c:pt idx="1648">
                  <c:v>2.1240999999999999</c:v>
                </c:pt>
                <c:pt idx="1649">
                  <c:v>2.5427</c:v>
                </c:pt>
                <c:pt idx="1650">
                  <c:v>1.3506</c:v>
                </c:pt>
                <c:pt idx="1651">
                  <c:v>2.1741999999999999</c:v>
                </c:pt>
                <c:pt idx="1652">
                  <c:v>1.8263</c:v>
                </c:pt>
                <c:pt idx="1653">
                  <c:v>1.3284</c:v>
                </c:pt>
                <c:pt idx="1654">
                  <c:v>2.9081999999999999</c:v>
                </c:pt>
                <c:pt idx="1655">
                  <c:v>2.4001999999999999</c:v>
                </c:pt>
                <c:pt idx="1656">
                  <c:v>2.6545999999999998</c:v>
                </c:pt>
                <c:pt idx="1657">
                  <c:v>1.3869</c:v>
                </c:pt>
                <c:pt idx="1658">
                  <c:v>1.3526</c:v>
                </c:pt>
                <c:pt idx="1659">
                  <c:v>3.8163</c:v>
                </c:pt>
                <c:pt idx="1660">
                  <c:v>1.4773000000000001</c:v>
                </c:pt>
                <c:pt idx="1661">
                  <c:v>0.8135</c:v>
                </c:pt>
                <c:pt idx="1662">
                  <c:v>2.0247000000000002</c:v>
                </c:pt>
                <c:pt idx="1663">
                  <c:v>3.1351</c:v>
                </c:pt>
                <c:pt idx="1664">
                  <c:v>1.3399000000000001</c:v>
                </c:pt>
                <c:pt idx="1665">
                  <c:v>3.3660000000000001</c:v>
                </c:pt>
                <c:pt idx="1666">
                  <c:v>2.2974000000000001</c:v>
                </c:pt>
                <c:pt idx="1667">
                  <c:v>1.7284999999999999</c:v>
                </c:pt>
                <c:pt idx="1668">
                  <c:v>0.64490000000000003</c:v>
                </c:pt>
                <c:pt idx="1669">
                  <c:v>1.9211</c:v>
                </c:pt>
                <c:pt idx="1670">
                  <c:v>0.4345</c:v>
                </c:pt>
                <c:pt idx="1671">
                  <c:v>0.4345</c:v>
                </c:pt>
                <c:pt idx="1672">
                  <c:v>0.4345</c:v>
                </c:pt>
                <c:pt idx="1673">
                  <c:v>0.76900000000000002</c:v>
                </c:pt>
                <c:pt idx="1674">
                  <c:v>0.92259999999999998</c:v>
                </c:pt>
                <c:pt idx="1675">
                  <c:v>2.8683000000000001</c:v>
                </c:pt>
                <c:pt idx="1676">
                  <c:v>2.8450000000000002</c:v>
                </c:pt>
                <c:pt idx="1677">
                  <c:v>1.7567999999999999</c:v>
                </c:pt>
                <c:pt idx="1678">
                  <c:v>2.6393</c:v>
                </c:pt>
                <c:pt idx="1679">
                  <c:v>2.7035</c:v>
                </c:pt>
                <c:pt idx="1680">
                  <c:v>2.5255000000000001</c:v>
                </c:pt>
                <c:pt idx="1681">
                  <c:v>3.8753000000000002</c:v>
                </c:pt>
                <c:pt idx="1682">
                  <c:v>1.3358000000000001</c:v>
                </c:pt>
                <c:pt idx="1683">
                  <c:v>2.1396999999999999</c:v>
                </c:pt>
                <c:pt idx="1684">
                  <c:v>1.74</c:v>
                </c:pt>
                <c:pt idx="1685">
                  <c:v>2.7431000000000001</c:v>
                </c:pt>
                <c:pt idx="1686">
                  <c:v>2.7431000000000001</c:v>
                </c:pt>
                <c:pt idx="1687">
                  <c:v>2.7431000000000001</c:v>
                </c:pt>
                <c:pt idx="1688">
                  <c:v>3.2311000000000001</c:v>
                </c:pt>
                <c:pt idx="1689">
                  <c:v>2.4260999999999999</c:v>
                </c:pt>
                <c:pt idx="1690">
                  <c:v>1.1563000000000001</c:v>
                </c:pt>
                <c:pt idx="1691">
                  <c:v>2.3258000000000001</c:v>
                </c:pt>
                <c:pt idx="1692">
                  <c:v>1.0907</c:v>
                </c:pt>
                <c:pt idx="1693">
                  <c:v>2.7273000000000001</c:v>
                </c:pt>
                <c:pt idx="1694">
                  <c:v>2.101</c:v>
                </c:pt>
                <c:pt idx="1695">
                  <c:v>2.1431</c:v>
                </c:pt>
                <c:pt idx="1696">
                  <c:v>0.81920000000000004</c:v>
                </c:pt>
                <c:pt idx="1697">
                  <c:v>3.6356000000000002</c:v>
                </c:pt>
                <c:pt idx="1698">
                  <c:v>2.5491999999999999</c:v>
                </c:pt>
                <c:pt idx="1699">
                  <c:v>1.9083000000000001</c:v>
                </c:pt>
                <c:pt idx="1700">
                  <c:v>2.2057000000000002</c:v>
                </c:pt>
                <c:pt idx="1701">
                  <c:v>2.1017000000000001</c:v>
                </c:pt>
                <c:pt idx="1702">
                  <c:v>2.9317000000000002</c:v>
                </c:pt>
                <c:pt idx="1703">
                  <c:v>2.6703000000000001</c:v>
                </c:pt>
                <c:pt idx="1704">
                  <c:v>3.1053999999999999</c:v>
                </c:pt>
                <c:pt idx="1705">
                  <c:v>2.1520000000000001</c:v>
                </c:pt>
                <c:pt idx="1706">
                  <c:v>3.1459999999999999</c:v>
                </c:pt>
                <c:pt idx="1707">
                  <c:v>2.3782000000000001</c:v>
                </c:pt>
                <c:pt idx="1708">
                  <c:v>1.3090999999999999</c:v>
                </c:pt>
                <c:pt idx="1709">
                  <c:v>2.3774999999999999</c:v>
                </c:pt>
                <c:pt idx="1710">
                  <c:v>2.1936</c:v>
                </c:pt>
                <c:pt idx="1711">
                  <c:v>3.0663999999999998</c:v>
                </c:pt>
                <c:pt idx="1712">
                  <c:v>3.0663999999999998</c:v>
                </c:pt>
                <c:pt idx="1713">
                  <c:v>3.0663999999999998</c:v>
                </c:pt>
                <c:pt idx="1714">
                  <c:v>1.65</c:v>
                </c:pt>
                <c:pt idx="1715">
                  <c:v>1.1487000000000001</c:v>
                </c:pt>
                <c:pt idx="1716">
                  <c:v>2.5621</c:v>
                </c:pt>
                <c:pt idx="1717">
                  <c:v>2.5243000000000002</c:v>
                </c:pt>
                <c:pt idx="1718">
                  <c:v>2.3140000000000001</c:v>
                </c:pt>
                <c:pt idx="1719">
                  <c:v>2.3140000000000001</c:v>
                </c:pt>
                <c:pt idx="1720">
                  <c:v>2.3140000000000001</c:v>
                </c:pt>
                <c:pt idx="1721">
                  <c:v>3.1897000000000002</c:v>
                </c:pt>
                <c:pt idx="1722">
                  <c:v>1.9034</c:v>
                </c:pt>
                <c:pt idx="1723">
                  <c:v>2.1233</c:v>
                </c:pt>
                <c:pt idx="1724">
                  <c:v>1.2230000000000001</c:v>
                </c:pt>
                <c:pt idx="1725">
                  <c:v>2.3519000000000001</c:v>
                </c:pt>
                <c:pt idx="1726">
                  <c:v>0.90380000000000005</c:v>
                </c:pt>
                <c:pt idx="1727">
                  <c:v>0.82620000000000005</c:v>
                </c:pt>
                <c:pt idx="1728">
                  <c:v>3.2749000000000001</c:v>
                </c:pt>
                <c:pt idx="1729">
                  <c:v>1.6980999999999999</c:v>
                </c:pt>
                <c:pt idx="1730">
                  <c:v>2.0263</c:v>
                </c:pt>
                <c:pt idx="1731">
                  <c:v>0.93920000000000003</c:v>
                </c:pt>
                <c:pt idx="1732">
                  <c:v>1.9497</c:v>
                </c:pt>
                <c:pt idx="1733">
                  <c:v>2.4032</c:v>
                </c:pt>
                <c:pt idx="1734">
                  <c:v>2.4032</c:v>
                </c:pt>
                <c:pt idx="1735">
                  <c:v>2.4032</c:v>
                </c:pt>
                <c:pt idx="1736">
                  <c:v>1.9936</c:v>
                </c:pt>
                <c:pt idx="1737">
                  <c:v>1.869</c:v>
                </c:pt>
                <c:pt idx="1738">
                  <c:v>2.8544999999999998</c:v>
                </c:pt>
                <c:pt idx="1739">
                  <c:v>2.8544999999999998</c:v>
                </c:pt>
                <c:pt idx="1740">
                  <c:v>2.8544999999999998</c:v>
                </c:pt>
                <c:pt idx="1741">
                  <c:v>2.9891000000000001</c:v>
                </c:pt>
                <c:pt idx="1742">
                  <c:v>2.8338000000000001</c:v>
                </c:pt>
                <c:pt idx="1743">
                  <c:v>1.1841999999999999</c:v>
                </c:pt>
                <c:pt idx="1744">
                  <c:v>1.9478</c:v>
                </c:pt>
                <c:pt idx="1745">
                  <c:v>1.0407999999999999</c:v>
                </c:pt>
                <c:pt idx="1746">
                  <c:v>1.0407999999999999</c:v>
                </c:pt>
                <c:pt idx="1747">
                  <c:v>1.0407999999999999</c:v>
                </c:pt>
                <c:pt idx="1748">
                  <c:v>1.2390000000000001</c:v>
                </c:pt>
                <c:pt idx="1749">
                  <c:v>3.5009999999999999</c:v>
                </c:pt>
                <c:pt idx="1750">
                  <c:v>1.7531000000000001</c:v>
                </c:pt>
                <c:pt idx="1751">
                  <c:v>2.3247</c:v>
                </c:pt>
                <c:pt idx="1752">
                  <c:v>2.1667999999999998</c:v>
                </c:pt>
                <c:pt idx="1753">
                  <c:v>3.0754999999999999</c:v>
                </c:pt>
                <c:pt idx="1754">
                  <c:v>2.5779000000000001</c:v>
                </c:pt>
                <c:pt idx="1755">
                  <c:v>2.2757000000000001</c:v>
                </c:pt>
                <c:pt idx="1756">
                  <c:v>2.9617</c:v>
                </c:pt>
                <c:pt idx="1757">
                  <c:v>2.9617</c:v>
                </c:pt>
                <c:pt idx="1758">
                  <c:v>2.5392999999999999</c:v>
                </c:pt>
                <c:pt idx="1759">
                  <c:v>2.9617</c:v>
                </c:pt>
                <c:pt idx="1760">
                  <c:v>2.9803000000000002</c:v>
                </c:pt>
                <c:pt idx="1761">
                  <c:v>1.8833</c:v>
                </c:pt>
                <c:pt idx="1762">
                  <c:v>2.0832000000000002</c:v>
                </c:pt>
                <c:pt idx="1763">
                  <c:v>2.2052</c:v>
                </c:pt>
                <c:pt idx="1764">
                  <c:v>2.7692999999999999</c:v>
                </c:pt>
                <c:pt idx="1765">
                  <c:v>2.7692999999999999</c:v>
                </c:pt>
                <c:pt idx="1766">
                  <c:v>2.7692999999999999</c:v>
                </c:pt>
                <c:pt idx="1767">
                  <c:v>2.2387000000000001</c:v>
                </c:pt>
                <c:pt idx="1768">
                  <c:v>3.2242999999999999</c:v>
                </c:pt>
                <c:pt idx="1769">
                  <c:v>2.33</c:v>
                </c:pt>
                <c:pt idx="1770">
                  <c:v>2.9432</c:v>
                </c:pt>
                <c:pt idx="1771">
                  <c:v>1.7816000000000001</c:v>
                </c:pt>
                <c:pt idx="1772">
                  <c:v>2.6242000000000001</c:v>
                </c:pt>
                <c:pt idx="1773">
                  <c:v>2.6242000000000001</c:v>
                </c:pt>
                <c:pt idx="1774">
                  <c:v>2.6242000000000001</c:v>
                </c:pt>
                <c:pt idx="1775">
                  <c:v>2.3778000000000001</c:v>
                </c:pt>
                <c:pt idx="1776">
                  <c:v>1.1753</c:v>
                </c:pt>
                <c:pt idx="1777">
                  <c:v>2.7524000000000002</c:v>
                </c:pt>
                <c:pt idx="1778">
                  <c:v>2.9872000000000001</c:v>
                </c:pt>
                <c:pt idx="1779">
                  <c:v>0.61399999999999999</c:v>
                </c:pt>
                <c:pt idx="1780">
                  <c:v>2.0453000000000001</c:v>
                </c:pt>
                <c:pt idx="1781">
                  <c:v>1.6328</c:v>
                </c:pt>
                <c:pt idx="1782">
                  <c:v>1.3369</c:v>
                </c:pt>
                <c:pt idx="1783">
                  <c:v>2.6038999999999999</c:v>
                </c:pt>
                <c:pt idx="1784">
                  <c:v>1.8708</c:v>
                </c:pt>
                <c:pt idx="1785">
                  <c:v>1.8324</c:v>
                </c:pt>
                <c:pt idx="1786">
                  <c:v>2.2147000000000001</c:v>
                </c:pt>
                <c:pt idx="1787">
                  <c:v>1.8875999999999999</c:v>
                </c:pt>
                <c:pt idx="1788">
                  <c:v>2.7439</c:v>
                </c:pt>
                <c:pt idx="1789">
                  <c:v>2.31</c:v>
                </c:pt>
                <c:pt idx="1790">
                  <c:v>2.8929999999999998</c:v>
                </c:pt>
                <c:pt idx="1791">
                  <c:v>3.1204999999999998</c:v>
                </c:pt>
                <c:pt idx="1792">
                  <c:v>2.7905000000000002</c:v>
                </c:pt>
                <c:pt idx="1793">
                  <c:v>2.7905000000000002</c:v>
                </c:pt>
                <c:pt idx="1794">
                  <c:v>2.7905000000000002</c:v>
                </c:pt>
                <c:pt idx="1795">
                  <c:v>2.2223999999999999</c:v>
                </c:pt>
                <c:pt idx="1796">
                  <c:v>1.6716</c:v>
                </c:pt>
                <c:pt idx="1797">
                  <c:v>2.3997999999999999</c:v>
                </c:pt>
                <c:pt idx="1798">
                  <c:v>2.5453000000000001</c:v>
                </c:pt>
                <c:pt idx="1799">
                  <c:v>1.5829</c:v>
                </c:pt>
                <c:pt idx="1800">
                  <c:v>1.6391</c:v>
                </c:pt>
                <c:pt idx="1801">
                  <c:v>0.28960000000000002</c:v>
                </c:pt>
                <c:pt idx="1802">
                  <c:v>2.3113000000000001</c:v>
                </c:pt>
                <c:pt idx="1803">
                  <c:v>2.3371</c:v>
                </c:pt>
                <c:pt idx="1804">
                  <c:v>1.8501000000000001</c:v>
                </c:pt>
                <c:pt idx="1805">
                  <c:v>0.87250000000000005</c:v>
                </c:pt>
                <c:pt idx="1806">
                  <c:v>0.87250000000000005</c:v>
                </c:pt>
                <c:pt idx="1807">
                  <c:v>0.87250000000000005</c:v>
                </c:pt>
                <c:pt idx="1808">
                  <c:v>2.0699000000000001</c:v>
                </c:pt>
                <c:pt idx="1809">
                  <c:v>2.3178000000000001</c:v>
                </c:pt>
                <c:pt idx="1810">
                  <c:v>3.2081</c:v>
                </c:pt>
                <c:pt idx="1811">
                  <c:v>3.0832999999999999</c:v>
                </c:pt>
                <c:pt idx="1812">
                  <c:v>2.3521000000000001</c:v>
                </c:pt>
                <c:pt idx="1813">
                  <c:v>1.893</c:v>
                </c:pt>
                <c:pt idx="1814">
                  <c:v>3.0524</c:v>
                </c:pt>
                <c:pt idx="1815">
                  <c:v>1.8071999999999999</c:v>
                </c:pt>
                <c:pt idx="1816">
                  <c:v>1.6055999999999999</c:v>
                </c:pt>
                <c:pt idx="1817">
                  <c:v>1.3988</c:v>
                </c:pt>
                <c:pt idx="1818">
                  <c:v>2.0371999999999999</c:v>
                </c:pt>
                <c:pt idx="1819">
                  <c:v>1.0194000000000001</c:v>
                </c:pt>
                <c:pt idx="1820">
                  <c:v>1.6897</c:v>
                </c:pt>
                <c:pt idx="1821">
                  <c:v>2.0156000000000001</c:v>
                </c:pt>
                <c:pt idx="1822">
                  <c:v>1.4046000000000001</c:v>
                </c:pt>
                <c:pt idx="1823">
                  <c:v>2.1779000000000002</c:v>
                </c:pt>
                <c:pt idx="1824">
                  <c:v>2.3005</c:v>
                </c:pt>
                <c:pt idx="1825">
                  <c:v>0.62880000000000003</c:v>
                </c:pt>
                <c:pt idx="1826">
                  <c:v>3.4462000000000002</c:v>
                </c:pt>
                <c:pt idx="1827">
                  <c:v>1.9701</c:v>
                </c:pt>
                <c:pt idx="1828">
                  <c:v>2.0123000000000002</c:v>
                </c:pt>
                <c:pt idx="1829">
                  <c:v>1.1540999999999999</c:v>
                </c:pt>
                <c:pt idx="1830">
                  <c:v>2.7075999999999998</c:v>
                </c:pt>
                <c:pt idx="1831">
                  <c:v>2.3559999999999999</c:v>
                </c:pt>
                <c:pt idx="1832">
                  <c:v>2.2524999999999999</c:v>
                </c:pt>
                <c:pt idx="1833">
                  <c:v>1.9654</c:v>
                </c:pt>
                <c:pt idx="1834">
                  <c:v>2.2818000000000001</c:v>
                </c:pt>
                <c:pt idx="1835">
                  <c:v>1.613</c:v>
                </c:pt>
                <c:pt idx="1836">
                  <c:v>1.7629999999999999</c:v>
                </c:pt>
                <c:pt idx="1837">
                  <c:v>2.7282999999999999</c:v>
                </c:pt>
                <c:pt idx="1838">
                  <c:v>1.7397</c:v>
                </c:pt>
                <c:pt idx="1839">
                  <c:v>3.5567000000000002</c:v>
                </c:pt>
                <c:pt idx="1840">
                  <c:v>2.0112999999999999</c:v>
                </c:pt>
                <c:pt idx="1841">
                  <c:v>1.8904000000000001</c:v>
                </c:pt>
                <c:pt idx="1842">
                  <c:v>2.7113999999999998</c:v>
                </c:pt>
                <c:pt idx="1843">
                  <c:v>2.9542999999999999</c:v>
                </c:pt>
                <c:pt idx="1844">
                  <c:v>2.3088000000000002</c:v>
                </c:pt>
                <c:pt idx="1845">
                  <c:v>2.2366000000000001</c:v>
                </c:pt>
                <c:pt idx="1846">
                  <c:v>1.6275999999999999</c:v>
                </c:pt>
                <c:pt idx="1847">
                  <c:v>3.3702000000000001</c:v>
                </c:pt>
                <c:pt idx="1848">
                  <c:v>3.3702000000000001</c:v>
                </c:pt>
                <c:pt idx="1849">
                  <c:v>3.3702000000000001</c:v>
                </c:pt>
                <c:pt idx="1850">
                  <c:v>1.4951000000000001</c:v>
                </c:pt>
                <c:pt idx="1851">
                  <c:v>3.2477</c:v>
                </c:pt>
                <c:pt idx="1852">
                  <c:v>2.0026999999999999</c:v>
                </c:pt>
                <c:pt idx="1853">
                  <c:v>1.8945000000000001</c:v>
                </c:pt>
                <c:pt idx="1854">
                  <c:v>2.7088999999999999</c:v>
                </c:pt>
                <c:pt idx="1855">
                  <c:v>2.0703999999999998</c:v>
                </c:pt>
                <c:pt idx="1856">
                  <c:v>1.8261000000000001</c:v>
                </c:pt>
                <c:pt idx="1857">
                  <c:v>2.1753999999999998</c:v>
                </c:pt>
                <c:pt idx="1858">
                  <c:v>2.4405999999999999</c:v>
                </c:pt>
                <c:pt idx="1859">
                  <c:v>1.8613</c:v>
                </c:pt>
                <c:pt idx="1860">
                  <c:v>1.4292</c:v>
                </c:pt>
                <c:pt idx="1861">
                  <c:v>2.4655999999999998</c:v>
                </c:pt>
                <c:pt idx="1862">
                  <c:v>1.8566</c:v>
                </c:pt>
                <c:pt idx="1863">
                  <c:v>1.96</c:v>
                </c:pt>
                <c:pt idx="1864">
                  <c:v>2.0648</c:v>
                </c:pt>
                <c:pt idx="1865">
                  <c:v>1.9923999999999999</c:v>
                </c:pt>
                <c:pt idx="1866">
                  <c:v>1.0777000000000001</c:v>
                </c:pt>
                <c:pt idx="1867">
                  <c:v>3.1924999999999999</c:v>
                </c:pt>
                <c:pt idx="1868">
                  <c:v>3.0804</c:v>
                </c:pt>
                <c:pt idx="1869">
                  <c:v>1.1036999999999999</c:v>
                </c:pt>
                <c:pt idx="1870">
                  <c:v>2.3218999999999999</c:v>
                </c:pt>
                <c:pt idx="1871">
                  <c:v>2.4298000000000002</c:v>
                </c:pt>
                <c:pt idx="1872">
                  <c:v>2.5261</c:v>
                </c:pt>
                <c:pt idx="1873">
                  <c:v>2.8441999999999998</c:v>
                </c:pt>
                <c:pt idx="1874">
                  <c:v>1.1946000000000001</c:v>
                </c:pt>
                <c:pt idx="1875">
                  <c:v>2.5901999999999998</c:v>
                </c:pt>
                <c:pt idx="1876">
                  <c:v>2.8151999999999999</c:v>
                </c:pt>
                <c:pt idx="1877">
                  <c:v>2.8151999999999999</c:v>
                </c:pt>
                <c:pt idx="1878">
                  <c:v>2.8151999999999999</c:v>
                </c:pt>
                <c:pt idx="1879">
                  <c:v>2.3180999999999998</c:v>
                </c:pt>
                <c:pt idx="1880">
                  <c:v>3.0693999999999999</c:v>
                </c:pt>
                <c:pt idx="1881">
                  <c:v>2.3231999999999999</c:v>
                </c:pt>
                <c:pt idx="1882">
                  <c:v>1.8103</c:v>
                </c:pt>
                <c:pt idx="1883">
                  <c:v>2.2181999999999999</c:v>
                </c:pt>
                <c:pt idx="1884">
                  <c:v>0.88580000000000003</c:v>
                </c:pt>
                <c:pt idx="1885">
                  <c:v>2.2189999999999999</c:v>
                </c:pt>
                <c:pt idx="1886">
                  <c:v>1.4668000000000001</c:v>
                </c:pt>
                <c:pt idx="1887">
                  <c:v>1.9477</c:v>
                </c:pt>
                <c:pt idx="1888">
                  <c:v>2.9407999999999999</c:v>
                </c:pt>
                <c:pt idx="1889">
                  <c:v>3.0019999999999998</c:v>
                </c:pt>
                <c:pt idx="1890">
                  <c:v>0.93940000000000001</c:v>
                </c:pt>
                <c:pt idx="1891">
                  <c:v>1.4141999999999999</c:v>
                </c:pt>
                <c:pt idx="1892">
                  <c:v>1.7810999999999999</c:v>
                </c:pt>
                <c:pt idx="1893">
                  <c:v>2.3123</c:v>
                </c:pt>
                <c:pt idx="1894">
                  <c:v>2.5383</c:v>
                </c:pt>
                <c:pt idx="1895">
                  <c:v>2.5165999999999999</c:v>
                </c:pt>
                <c:pt idx="1896">
                  <c:v>2.1417999999999999</c:v>
                </c:pt>
                <c:pt idx="1897">
                  <c:v>1.6075999999999999</c:v>
                </c:pt>
                <c:pt idx="1898">
                  <c:v>1.8928</c:v>
                </c:pt>
                <c:pt idx="1899">
                  <c:v>2.2334999999999998</c:v>
                </c:pt>
                <c:pt idx="1900">
                  <c:v>2.6013999999999999</c:v>
                </c:pt>
                <c:pt idx="1901">
                  <c:v>1.5301</c:v>
                </c:pt>
                <c:pt idx="1902">
                  <c:v>2.5028999999999999</c:v>
                </c:pt>
                <c:pt idx="1903">
                  <c:v>3.5851000000000002</c:v>
                </c:pt>
                <c:pt idx="1904">
                  <c:v>2.1415999999999999</c:v>
                </c:pt>
                <c:pt idx="1905">
                  <c:v>1.3291999999999999</c:v>
                </c:pt>
                <c:pt idx="1906">
                  <c:v>2.3454000000000002</c:v>
                </c:pt>
                <c:pt idx="1907">
                  <c:v>2.5346000000000002</c:v>
                </c:pt>
                <c:pt idx="1908">
                  <c:v>2.0960000000000001</c:v>
                </c:pt>
                <c:pt idx="1909">
                  <c:v>3.2785000000000002</c:v>
                </c:pt>
                <c:pt idx="1910">
                  <c:v>1.3315999999999999</c:v>
                </c:pt>
                <c:pt idx="1911">
                  <c:v>1.2989999999999999</c:v>
                </c:pt>
                <c:pt idx="1912">
                  <c:v>1.4798</c:v>
                </c:pt>
                <c:pt idx="1913">
                  <c:v>1.879</c:v>
                </c:pt>
                <c:pt idx="1914">
                  <c:v>1.9782</c:v>
                </c:pt>
                <c:pt idx="1915">
                  <c:v>1.9782</c:v>
                </c:pt>
                <c:pt idx="1916">
                  <c:v>1.9782</c:v>
                </c:pt>
                <c:pt idx="1917">
                  <c:v>2.3376999999999999</c:v>
                </c:pt>
                <c:pt idx="1918">
                  <c:v>2.3921999999999999</c:v>
                </c:pt>
                <c:pt idx="1919">
                  <c:v>2.0768</c:v>
                </c:pt>
                <c:pt idx="1920">
                  <c:v>1.7342</c:v>
                </c:pt>
                <c:pt idx="1921">
                  <c:v>2.7063999999999999</c:v>
                </c:pt>
                <c:pt idx="1922">
                  <c:v>1.2152000000000001</c:v>
                </c:pt>
                <c:pt idx="1923">
                  <c:v>2.056</c:v>
                </c:pt>
                <c:pt idx="1924">
                  <c:v>2.0707</c:v>
                </c:pt>
                <c:pt idx="1925">
                  <c:v>2.1688999999999998</c:v>
                </c:pt>
                <c:pt idx="1926">
                  <c:v>0.73029999999999995</c:v>
                </c:pt>
                <c:pt idx="1927">
                  <c:v>1.9793000000000001</c:v>
                </c:pt>
                <c:pt idx="1928">
                  <c:v>1.7932999999999999</c:v>
                </c:pt>
                <c:pt idx="1929">
                  <c:v>1.4075</c:v>
                </c:pt>
                <c:pt idx="1930">
                  <c:v>1.9057999999999999</c:v>
                </c:pt>
                <c:pt idx="1931">
                  <c:v>2.1236000000000002</c:v>
                </c:pt>
                <c:pt idx="1932">
                  <c:v>2.9117999999999999</c:v>
                </c:pt>
                <c:pt idx="1933">
                  <c:v>2.9117999999999999</c:v>
                </c:pt>
                <c:pt idx="1934">
                  <c:v>2.9117999999999999</c:v>
                </c:pt>
                <c:pt idx="1935">
                  <c:v>1.6245000000000001</c:v>
                </c:pt>
                <c:pt idx="1936">
                  <c:v>2.2658</c:v>
                </c:pt>
                <c:pt idx="1937">
                  <c:v>1.9095</c:v>
                </c:pt>
                <c:pt idx="1938">
                  <c:v>2.1589</c:v>
                </c:pt>
                <c:pt idx="1939">
                  <c:v>2.0466000000000002</c:v>
                </c:pt>
                <c:pt idx="1940">
                  <c:v>3.1655000000000002</c:v>
                </c:pt>
                <c:pt idx="1941">
                  <c:v>2.3620999999999999</c:v>
                </c:pt>
                <c:pt idx="1942">
                  <c:v>2.1537000000000002</c:v>
                </c:pt>
                <c:pt idx="1943">
                  <c:v>2.4068999999999998</c:v>
                </c:pt>
                <c:pt idx="1944">
                  <c:v>1.9923999999999999</c:v>
                </c:pt>
                <c:pt idx="1945">
                  <c:v>2.0939000000000001</c:v>
                </c:pt>
                <c:pt idx="1946">
                  <c:v>2.3967000000000001</c:v>
                </c:pt>
                <c:pt idx="1947">
                  <c:v>1.9328000000000001</c:v>
                </c:pt>
                <c:pt idx="1948">
                  <c:v>1.9821</c:v>
                </c:pt>
                <c:pt idx="1949">
                  <c:v>2.8334000000000001</c:v>
                </c:pt>
                <c:pt idx="1950">
                  <c:v>2.8334000000000001</c:v>
                </c:pt>
                <c:pt idx="1951">
                  <c:v>2.8801000000000001</c:v>
                </c:pt>
                <c:pt idx="1952">
                  <c:v>2.8334000000000001</c:v>
                </c:pt>
                <c:pt idx="1953">
                  <c:v>2.2452000000000001</c:v>
                </c:pt>
                <c:pt idx="1954">
                  <c:v>2.2067999999999999</c:v>
                </c:pt>
                <c:pt idx="1955">
                  <c:v>2.3551000000000002</c:v>
                </c:pt>
                <c:pt idx="1956">
                  <c:v>2.3761000000000001</c:v>
                </c:pt>
                <c:pt idx="1957">
                  <c:v>3.5743</c:v>
                </c:pt>
                <c:pt idx="1958">
                  <c:v>2.4952999999999999</c:v>
                </c:pt>
                <c:pt idx="1959">
                  <c:v>3.0030999999999999</c:v>
                </c:pt>
                <c:pt idx="1960">
                  <c:v>3.0030999999999999</c:v>
                </c:pt>
                <c:pt idx="1961">
                  <c:v>3.0030999999999999</c:v>
                </c:pt>
                <c:pt idx="1962">
                  <c:v>1.7749999999999999</c:v>
                </c:pt>
                <c:pt idx="1963">
                  <c:v>1.9907999999999999</c:v>
                </c:pt>
                <c:pt idx="1964">
                  <c:v>2.5602999999999998</c:v>
                </c:pt>
                <c:pt idx="1965">
                  <c:v>2.5602999999999998</c:v>
                </c:pt>
                <c:pt idx="1966">
                  <c:v>2.5893999999999999</c:v>
                </c:pt>
                <c:pt idx="1967">
                  <c:v>2.5602999999999998</c:v>
                </c:pt>
                <c:pt idx="1968">
                  <c:v>1.8848</c:v>
                </c:pt>
                <c:pt idx="1969">
                  <c:v>2.6486000000000001</c:v>
                </c:pt>
                <c:pt idx="1970">
                  <c:v>2.1575000000000002</c:v>
                </c:pt>
                <c:pt idx="1971">
                  <c:v>1.9292</c:v>
                </c:pt>
                <c:pt idx="1972">
                  <c:v>2.3336000000000001</c:v>
                </c:pt>
                <c:pt idx="1973">
                  <c:v>2.1516999999999999</c:v>
                </c:pt>
                <c:pt idx="1974">
                  <c:v>1.8023</c:v>
                </c:pt>
                <c:pt idx="1975">
                  <c:v>2.9921000000000002</c:v>
                </c:pt>
                <c:pt idx="1976">
                  <c:v>1.9855</c:v>
                </c:pt>
                <c:pt idx="1977">
                  <c:v>1.2650999999999999</c:v>
                </c:pt>
                <c:pt idx="1978">
                  <c:v>1.4579</c:v>
                </c:pt>
                <c:pt idx="1979">
                  <c:v>1.7454000000000001</c:v>
                </c:pt>
                <c:pt idx="1980">
                  <c:v>2.3500999999999999</c:v>
                </c:pt>
                <c:pt idx="1981">
                  <c:v>1.1315</c:v>
                </c:pt>
                <c:pt idx="1982">
                  <c:v>2.0962000000000001</c:v>
                </c:pt>
                <c:pt idx="1983">
                  <c:v>2.8035999999999999</c:v>
                </c:pt>
                <c:pt idx="1984">
                  <c:v>2.8035999999999999</c:v>
                </c:pt>
                <c:pt idx="1985">
                  <c:v>2.8035999999999999</c:v>
                </c:pt>
                <c:pt idx="1986">
                  <c:v>2.1362000000000001</c:v>
                </c:pt>
                <c:pt idx="1987">
                  <c:v>2.1362000000000001</c:v>
                </c:pt>
                <c:pt idx="1988">
                  <c:v>2.1362000000000001</c:v>
                </c:pt>
                <c:pt idx="1989">
                  <c:v>1.8364</c:v>
                </c:pt>
                <c:pt idx="1990">
                  <c:v>1.8077000000000001</c:v>
                </c:pt>
                <c:pt idx="1991">
                  <c:v>1.4315</c:v>
                </c:pt>
                <c:pt idx="1992">
                  <c:v>1.7062999999999999</c:v>
                </c:pt>
                <c:pt idx="1993">
                  <c:v>1.8651</c:v>
                </c:pt>
                <c:pt idx="1994">
                  <c:v>1.3927</c:v>
                </c:pt>
                <c:pt idx="1995">
                  <c:v>2.7923</c:v>
                </c:pt>
                <c:pt idx="1996">
                  <c:v>2.0661999999999998</c:v>
                </c:pt>
                <c:pt idx="1997">
                  <c:v>1.7797000000000001</c:v>
                </c:pt>
                <c:pt idx="1998">
                  <c:v>3.7576999999999998</c:v>
                </c:pt>
                <c:pt idx="1999">
                  <c:v>2.1221999999999999</c:v>
                </c:pt>
                <c:pt idx="2000">
                  <c:v>2.5954999999999999</c:v>
                </c:pt>
                <c:pt idx="2001">
                  <c:v>2.3653</c:v>
                </c:pt>
                <c:pt idx="2002">
                  <c:v>2.1528</c:v>
                </c:pt>
                <c:pt idx="2003">
                  <c:v>2.4811000000000001</c:v>
                </c:pt>
                <c:pt idx="2004">
                  <c:v>1.9786999999999999</c:v>
                </c:pt>
                <c:pt idx="2005">
                  <c:v>2.117</c:v>
                </c:pt>
                <c:pt idx="2006">
                  <c:v>1.2112000000000001</c:v>
                </c:pt>
                <c:pt idx="2007">
                  <c:v>1.9581999999999999</c:v>
                </c:pt>
                <c:pt idx="2008">
                  <c:v>1.8736999999999999</c:v>
                </c:pt>
                <c:pt idx="2009">
                  <c:v>1.6040000000000001</c:v>
                </c:pt>
                <c:pt idx="2010">
                  <c:v>1.9259999999999999</c:v>
                </c:pt>
                <c:pt idx="2011">
                  <c:v>1.6653</c:v>
                </c:pt>
                <c:pt idx="2012">
                  <c:v>2.1259999999999999</c:v>
                </c:pt>
                <c:pt idx="2013">
                  <c:v>2.7296999999999998</c:v>
                </c:pt>
                <c:pt idx="2014">
                  <c:v>3.3127</c:v>
                </c:pt>
                <c:pt idx="2015">
                  <c:v>2.2077</c:v>
                </c:pt>
                <c:pt idx="2016">
                  <c:v>2.8277000000000001</c:v>
                </c:pt>
                <c:pt idx="2017">
                  <c:v>1.0236000000000001</c:v>
                </c:pt>
                <c:pt idx="2018">
                  <c:v>2.9138000000000002</c:v>
                </c:pt>
                <c:pt idx="2019">
                  <c:v>2.4794999999999998</c:v>
                </c:pt>
                <c:pt idx="2020">
                  <c:v>2.1316999999999999</c:v>
                </c:pt>
                <c:pt idx="2021">
                  <c:v>2.4841000000000002</c:v>
                </c:pt>
                <c:pt idx="2022">
                  <c:v>0.60960000000000003</c:v>
                </c:pt>
                <c:pt idx="2023">
                  <c:v>2.6661999999999999</c:v>
                </c:pt>
                <c:pt idx="2024">
                  <c:v>1.7352000000000001</c:v>
                </c:pt>
                <c:pt idx="2025">
                  <c:v>1.9959</c:v>
                </c:pt>
                <c:pt idx="2026">
                  <c:v>2.5586000000000002</c:v>
                </c:pt>
                <c:pt idx="2027">
                  <c:v>1.1048</c:v>
                </c:pt>
                <c:pt idx="2028">
                  <c:v>1.1048</c:v>
                </c:pt>
                <c:pt idx="2029">
                  <c:v>2.1999</c:v>
                </c:pt>
                <c:pt idx="2030">
                  <c:v>1.1048</c:v>
                </c:pt>
                <c:pt idx="2031">
                  <c:v>0.3856</c:v>
                </c:pt>
                <c:pt idx="2032">
                  <c:v>2.4274</c:v>
                </c:pt>
                <c:pt idx="2033">
                  <c:v>2.4274</c:v>
                </c:pt>
                <c:pt idx="2034">
                  <c:v>2.4274</c:v>
                </c:pt>
                <c:pt idx="2035">
                  <c:v>2.3437999999999999</c:v>
                </c:pt>
                <c:pt idx="2036">
                  <c:v>2.3182999999999998</c:v>
                </c:pt>
                <c:pt idx="2037">
                  <c:v>2.2204000000000002</c:v>
                </c:pt>
                <c:pt idx="2038">
                  <c:v>1.8777999999999999</c:v>
                </c:pt>
                <c:pt idx="2039">
                  <c:v>2.7134</c:v>
                </c:pt>
                <c:pt idx="2040">
                  <c:v>1.7917000000000001</c:v>
                </c:pt>
                <c:pt idx="2041">
                  <c:v>2.6048</c:v>
                </c:pt>
                <c:pt idx="2042">
                  <c:v>3.3138999999999998</c:v>
                </c:pt>
                <c:pt idx="2043">
                  <c:v>3.2006999999999999</c:v>
                </c:pt>
                <c:pt idx="2044">
                  <c:v>3.2006999999999999</c:v>
                </c:pt>
                <c:pt idx="2045">
                  <c:v>3.2006999999999999</c:v>
                </c:pt>
                <c:pt idx="2046">
                  <c:v>1.8683000000000001</c:v>
                </c:pt>
                <c:pt idx="2047">
                  <c:v>1.0550999999999999</c:v>
                </c:pt>
                <c:pt idx="2048">
                  <c:v>1.3665</c:v>
                </c:pt>
                <c:pt idx="2049">
                  <c:v>1.9215</c:v>
                </c:pt>
                <c:pt idx="2050">
                  <c:v>1.9215</c:v>
                </c:pt>
                <c:pt idx="2051">
                  <c:v>1.9215</c:v>
                </c:pt>
                <c:pt idx="2052">
                  <c:v>1.7833000000000001</c:v>
                </c:pt>
                <c:pt idx="2053">
                  <c:v>3.7507999999999999</c:v>
                </c:pt>
                <c:pt idx="2054">
                  <c:v>0.67969999999999997</c:v>
                </c:pt>
                <c:pt idx="2055">
                  <c:v>1.7303999999999999</c:v>
                </c:pt>
                <c:pt idx="2056">
                  <c:v>3.0451000000000001</c:v>
                </c:pt>
                <c:pt idx="2057">
                  <c:v>1.9863</c:v>
                </c:pt>
                <c:pt idx="2058">
                  <c:v>0.93559999999999999</c:v>
                </c:pt>
                <c:pt idx="2059">
                  <c:v>2.5326</c:v>
                </c:pt>
                <c:pt idx="2060">
                  <c:v>3.0714999999999999</c:v>
                </c:pt>
                <c:pt idx="2061">
                  <c:v>3.1150000000000002</c:v>
                </c:pt>
                <c:pt idx="2062">
                  <c:v>2.2252000000000001</c:v>
                </c:pt>
                <c:pt idx="2063">
                  <c:v>2.0589</c:v>
                </c:pt>
                <c:pt idx="2064">
                  <c:v>1.4351</c:v>
                </c:pt>
                <c:pt idx="2065">
                  <c:v>1.9925999999999999</c:v>
                </c:pt>
                <c:pt idx="2066">
                  <c:v>1.8740000000000001</c:v>
                </c:pt>
                <c:pt idx="2067">
                  <c:v>1.9021999999999999</c:v>
                </c:pt>
                <c:pt idx="2068">
                  <c:v>2.0392999999999999</c:v>
                </c:pt>
                <c:pt idx="2069">
                  <c:v>3.5015999999999998</c:v>
                </c:pt>
                <c:pt idx="2070">
                  <c:v>2.2267000000000001</c:v>
                </c:pt>
                <c:pt idx="2071">
                  <c:v>1.8942000000000001</c:v>
                </c:pt>
                <c:pt idx="2072">
                  <c:v>2.0529000000000002</c:v>
                </c:pt>
                <c:pt idx="2073">
                  <c:v>0.93369999999999997</c:v>
                </c:pt>
                <c:pt idx="2074">
                  <c:v>2.4504999999999999</c:v>
                </c:pt>
                <c:pt idx="2075">
                  <c:v>1.7797000000000001</c:v>
                </c:pt>
                <c:pt idx="2076">
                  <c:v>2.1774</c:v>
                </c:pt>
                <c:pt idx="2077">
                  <c:v>2.0388000000000002</c:v>
                </c:pt>
                <c:pt idx="2078">
                  <c:v>1.7887999999999999</c:v>
                </c:pt>
                <c:pt idx="2079">
                  <c:v>1.9294</c:v>
                </c:pt>
                <c:pt idx="2080">
                  <c:v>2.0657999999999999</c:v>
                </c:pt>
                <c:pt idx="2081">
                  <c:v>1.5916999999999999</c:v>
                </c:pt>
                <c:pt idx="2082">
                  <c:v>3.2111000000000001</c:v>
                </c:pt>
                <c:pt idx="2083">
                  <c:v>2.2892999999999999</c:v>
                </c:pt>
                <c:pt idx="2084">
                  <c:v>2.4874000000000001</c:v>
                </c:pt>
                <c:pt idx="2085">
                  <c:v>1.5672999999999999</c:v>
                </c:pt>
                <c:pt idx="2086">
                  <c:v>3.2911999999999999</c:v>
                </c:pt>
                <c:pt idx="2087">
                  <c:v>2.6614</c:v>
                </c:pt>
                <c:pt idx="2088">
                  <c:v>2.5554000000000001</c:v>
                </c:pt>
                <c:pt idx="2089">
                  <c:v>2.2635000000000001</c:v>
                </c:pt>
                <c:pt idx="2090">
                  <c:v>2.7972999999999999</c:v>
                </c:pt>
                <c:pt idx="2091">
                  <c:v>2.6751999999999998</c:v>
                </c:pt>
                <c:pt idx="2092">
                  <c:v>2.0505</c:v>
                </c:pt>
                <c:pt idx="2093">
                  <c:v>2.9676</c:v>
                </c:pt>
                <c:pt idx="2094">
                  <c:v>2.5695999999999999</c:v>
                </c:pt>
                <c:pt idx="2095">
                  <c:v>2.3738000000000001</c:v>
                </c:pt>
                <c:pt idx="2096">
                  <c:v>2.1808000000000001</c:v>
                </c:pt>
                <c:pt idx="2097">
                  <c:v>2.6836000000000002</c:v>
                </c:pt>
                <c:pt idx="2098">
                  <c:v>2.7993000000000001</c:v>
                </c:pt>
                <c:pt idx="2099">
                  <c:v>2.4779</c:v>
                </c:pt>
                <c:pt idx="2100">
                  <c:v>2.0920999999999998</c:v>
                </c:pt>
                <c:pt idx="2101">
                  <c:v>1.3885000000000001</c:v>
                </c:pt>
                <c:pt idx="2102">
                  <c:v>1.3861000000000001</c:v>
                </c:pt>
                <c:pt idx="2103">
                  <c:v>2.2261000000000002</c:v>
                </c:pt>
                <c:pt idx="2104">
                  <c:v>1.8436999999999999</c:v>
                </c:pt>
                <c:pt idx="2105">
                  <c:v>2.8045</c:v>
                </c:pt>
                <c:pt idx="2106">
                  <c:v>1.4843999999999999</c:v>
                </c:pt>
                <c:pt idx="2107">
                  <c:v>1.9410000000000001</c:v>
                </c:pt>
                <c:pt idx="2108">
                  <c:v>2.7787999999999999</c:v>
                </c:pt>
                <c:pt idx="2109">
                  <c:v>4.0781000000000001</c:v>
                </c:pt>
                <c:pt idx="2110">
                  <c:v>1.9432</c:v>
                </c:pt>
                <c:pt idx="2111">
                  <c:v>2.0091000000000001</c:v>
                </c:pt>
                <c:pt idx="2112">
                  <c:v>1.4415</c:v>
                </c:pt>
                <c:pt idx="2113">
                  <c:v>2.3982999999999999</c:v>
                </c:pt>
                <c:pt idx="2114">
                  <c:v>1.5242</c:v>
                </c:pt>
                <c:pt idx="2115">
                  <c:v>2.2410000000000001</c:v>
                </c:pt>
                <c:pt idx="2116">
                  <c:v>2.3855</c:v>
                </c:pt>
                <c:pt idx="2117">
                  <c:v>1.7521</c:v>
                </c:pt>
                <c:pt idx="2118">
                  <c:v>3.1120000000000001</c:v>
                </c:pt>
                <c:pt idx="2119">
                  <c:v>1.2834000000000001</c:v>
                </c:pt>
                <c:pt idx="2120">
                  <c:v>0.73329999999999995</c:v>
                </c:pt>
                <c:pt idx="2121">
                  <c:v>0.96850000000000003</c:v>
                </c:pt>
                <c:pt idx="2122">
                  <c:v>2.6930999999999998</c:v>
                </c:pt>
                <c:pt idx="2123">
                  <c:v>2.7679</c:v>
                </c:pt>
                <c:pt idx="2124">
                  <c:v>1.7414000000000001</c:v>
                </c:pt>
                <c:pt idx="2125">
                  <c:v>1.9594</c:v>
                </c:pt>
                <c:pt idx="2126">
                  <c:v>1.9594</c:v>
                </c:pt>
                <c:pt idx="2127">
                  <c:v>1.9594</c:v>
                </c:pt>
                <c:pt idx="2128">
                  <c:v>1.1274999999999999</c:v>
                </c:pt>
                <c:pt idx="2129">
                  <c:v>2.5872999999999999</c:v>
                </c:pt>
                <c:pt idx="2130">
                  <c:v>2.8761000000000001</c:v>
                </c:pt>
                <c:pt idx="2131">
                  <c:v>2.1065999999999998</c:v>
                </c:pt>
                <c:pt idx="2132">
                  <c:v>1.1604000000000001</c:v>
                </c:pt>
                <c:pt idx="2133">
                  <c:v>1.0517000000000001</c:v>
                </c:pt>
                <c:pt idx="2134">
                  <c:v>1.9359999999999999</c:v>
                </c:pt>
                <c:pt idx="2135">
                  <c:v>2.7989000000000002</c:v>
                </c:pt>
                <c:pt idx="2136">
                  <c:v>2.6659999999999999</c:v>
                </c:pt>
                <c:pt idx="2137">
                  <c:v>2.5912999999999999</c:v>
                </c:pt>
                <c:pt idx="2138">
                  <c:v>1.9383999999999999</c:v>
                </c:pt>
                <c:pt idx="2139">
                  <c:v>1.4253</c:v>
                </c:pt>
                <c:pt idx="2140">
                  <c:v>2.0895999999999999</c:v>
                </c:pt>
                <c:pt idx="2141">
                  <c:v>1.9812000000000001</c:v>
                </c:pt>
                <c:pt idx="2142">
                  <c:v>1.3747</c:v>
                </c:pt>
                <c:pt idx="2143">
                  <c:v>2.2543000000000002</c:v>
                </c:pt>
                <c:pt idx="2144">
                  <c:v>3.3552</c:v>
                </c:pt>
                <c:pt idx="2145">
                  <c:v>3.3552</c:v>
                </c:pt>
                <c:pt idx="2146">
                  <c:v>3.3552</c:v>
                </c:pt>
                <c:pt idx="2147">
                  <c:v>1.7808999999999999</c:v>
                </c:pt>
                <c:pt idx="2148">
                  <c:v>2.5966999999999998</c:v>
                </c:pt>
                <c:pt idx="2149">
                  <c:v>2.2568999999999999</c:v>
                </c:pt>
                <c:pt idx="2150">
                  <c:v>2.9112</c:v>
                </c:pt>
                <c:pt idx="2151">
                  <c:v>2.4279000000000002</c:v>
                </c:pt>
                <c:pt idx="2152">
                  <c:v>3.0554000000000001</c:v>
                </c:pt>
                <c:pt idx="2153">
                  <c:v>1.9564999999999999</c:v>
                </c:pt>
                <c:pt idx="2154">
                  <c:v>1.9325000000000001</c:v>
                </c:pt>
                <c:pt idx="2155">
                  <c:v>2.4727999999999999</c:v>
                </c:pt>
                <c:pt idx="2156">
                  <c:v>2.7282999999999999</c:v>
                </c:pt>
                <c:pt idx="2157">
                  <c:v>2.0188000000000001</c:v>
                </c:pt>
                <c:pt idx="2158">
                  <c:v>1.1858</c:v>
                </c:pt>
                <c:pt idx="2159">
                  <c:v>2.4363999999999999</c:v>
                </c:pt>
                <c:pt idx="2160">
                  <c:v>1.9375</c:v>
                </c:pt>
                <c:pt idx="2161">
                  <c:v>1.3096000000000001</c:v>
                </c:pt>
                <c:pt idx="2162">
                  <c:v>2.2881999999999998</c:v>
                </c:pt>
                <c:pt idx="2163">
                  <c:v>2.8031999999999999</c:v>
                </c:pt>
                <c:pt idx="2164">
                  <c:v>2.2309999999999999</c:v>
                </c:pt>
                <c:pt idx="2165">
                  <c:v>2.3672</c:v>
                </c:pt>
                <c:pt idx="2166">
                  <c:v>2.0897000000000001</c:v>
                </c:pt>
                <c:pt idx="2167">
                  <c:v>2.4055</c:v>
                </c:pt>
                <c:pt idx="2168">
                  <c:v>2.2162999999999999</c:v>
                </c:pt>
                <c:pt idx="2169">
                  <c:v>2.2848999999999999</c:v>
                </c:pt>
                <c:pt idx="2170">
                  <c:v>2.6922000000000001</c:v>
                </c:pt>
                <c:pt idx="2171">
                  <c:v>1.8692</c:v>
                </c:pt>
                <c:pt idx="2172">
                  <c:v>2.6206999999999998</c:v>
                </c:pt>
                <c:pt idx="2173">
                  <c:v>1.7162999999999999</c:v>
                </c:pt>
                <c:pt idx="2174">
                  <c:v>3.4022000000000001</c:v>
                </c:pt>
                <c:pt idx="2175">
                  <c:v>2.0221</c:v>
                </c:pt>
                <c:pt idx="2176">
                  <c:v>2.5691000000000002</c:v>
                </c:pt>
                <c:pt idx="2177">
                  <c:v>2.5691000000000002</c:v>
                </c:pt>
                <c:pt idx="2178">
                  <c:v>1.7436</c:v>
                </c:pt>
                <c:pt idx="2179">
                  <c:v>2.5691000000000002</c:v>
                </c:pt>
                <c:pt idx="2180">
                  <c:v>2.2321</c:v>
                </c:pt>
                <c:pt idx="2181">
                  <c:v>2.8601999999999999</c:v>
                </c:pt>
                <c:pt idx="2182">
                  <c:v>2.4011999999999998</c:v>
                </c:pt>
                <c:pt idx="2183">
                  <c:v>1.7652000000000001</c:v>
                </c:pt>
                <c:pt idx="2184">
                  <c:v>1.4646999999999999</c:v>
                </c:pt>
                <c:pt idx="2185">
                  <c:v>1.4716</c:v>
                </c:pt>
                <c:pt idx="2186">
                  <c:v>2.1465000000000001</c:v>
                </c:pt>
                <c:pt idx="2187">
                  <c:v>1.9</c:v>
                </c:pt>
                <c:pt idx="2188">
                  <c:v>1.5309999999999999</c:v>
                </c:pt>
                <c:pt idx="2189">
                  <c:v>2.9355000000000002</c:v>
                </c:pt>
                <c:pt idx="2190">
                  <c:v>1.9374</c:v>
                </c:pt>
                <c:pt idx="2191">
                  <c:v>2.7694999999999999</c:v>
                </c:pt>
                <c:pt idx="2192">
                  <c:v>3.1147</c:v>
                </c:pt>
                <c:pt idx="2193">
                  <c:v>2.8466999999999998</c:v>
                </c:pt>
                <c:pt idx="2194">
                  <c:v>2.9001000000000001</c:v>
                </c:pt>
                <c:pt idx="2195">
                  <c:v>2.2587000000000002</c:v>
                </c:pt>
                <c:pt idx="2196">
                  <c:v>3.3073999999999999</c:v>
                </c:pt>
                <c:pt idx="2197">
                  <c:v>2.8258999999999999</c:v>
                </c:pt>
                <c:pt idx="2198">
                  <c:v>3.3933</c:v>
                </c:pt>
                <c:pt idx="2199">
                  <c:v>2.8271000000000002</c:v>
                </c:pt>
                <c:pt idx="2200">
                  <c:v>2.6964999999999999</c:v>
                </c:pt>
                <c:pt idx="2201">
                  <c:v>2.4849000000000001</c:v>
                </c:pt>
                <c:pt idx="2202">
                  <c:v>2.0979000000000001</c:v>
                </c:pt>
                <c:pt idx="2203">
                  <c:v>1.4562999999999999</c:v>
                </c:pt>
                <c:pt idx="2204">
                  <c:v>2.1739999999999999</c:v>
                </c:pt>
                <c:pt idx="2205">
                  <c:v>1.651</c:v>
                </c:pt>
                <c:pt idx="2206">
                  <c:v>1.2582</c:v>
                </c:pt>
                <c:pt idx="2207">
                  <c:v>3.2042000000000002</c:v>
                </c:pt>
                <c:pt idx="2208">
                  <c:v>3.2042000000000002</c:v>
                </c:pt>
                <c:pt idx="2209">
                  <c:v>2.3144</c:v>
                </c:pt>
                <c:pt idx="2210">
                  <c:v>3.2042000000000002</c:v>
                </c:pt>
                <c:pt idx="2211">
                  <c:v>2.5333000000000001</c:v>
                </c:pt>
                <c:pt idx="2212">
                  <c:v>1.9201999999999999</c:v>
                </c:pt>
                <c:pt idx="2213">
                  <c:v>2.7141000000000002</c:v>
                </c:pt>
                <c:pt idx="2214">
                  <c:v>1.96</c:v>
                </c:pt>
                <c:pt idx="2215">
                  <c:v>1.5068999999999999</c:v>
                </c:pt>
                <c:pt idx="2216">
                  <c:v>2.5451000000000001</c:v>
                </c:pt>
                <c:pt idx="2217">
                  <c:v>2.7092000000000001</c:v>
                </c:pt>
                <c:pt idx="2218">
                  <c:v>2.1547000000000001</c:v>
                </c:pt>
                <c:pt idx="2219">
                  <c:v>2.5966</c:v>
                </c:pt>
                <c:pt idx="2220">
                  <c:v>1.8284</c:v>
                </c:pt>
                <c:pt idx="2221">
                  <c:v>1.6735</c:v>
                </c:pt>
                <c:pt idx="2222">
                  <c:v>2.4986000000000002</c:v>
                </c:pt>
                <c:pt idx="2223">
                  <c:v>1.4829000000000001</c:v>
                </c:pt>
                <c:pt idx="2224">
                  <c:v>1.5063</c:v>
                </c:pt>
                <c:pt idx="2225">
                  <c:v>1.7305999999999999</c:v>
                </c:pt>
                <c:pt idx="2226">
                  <c:v>1.4073</c:v>
                </c:pt>
                <c:pt idx="2227">
                  <c:v>1.5441</c:v>
                </c:pt>
                <c:pt idx="2228">
                  <c:v>3.6778</c:v>
                </c:pt>
                <c:pt idx="2229">
                  <c:v>2.4557000000000002</c:v>
                </c:pt>
                <c:pt idx="2230">
                  <c:v>2.4561999999999999</c:v>
                </c:pt>
                <c:pt idx="2231">
                  <c:v>1.3210999999999999</c:v>
                </c:pt>
                <c:pt idx="2232">
                  <c:v>1.1342000000000001</c:v>
                </c:pt>
                <c:pt idx="2233">
                  <c:v>3.081</c:v>
                </c:pt>
                <c:pt idx="2234">
                  <c:v>3.081</c:v>
                </c:pt>
                <c:pt idx="2235">
                  <c:v>2.9603999999999999</c:v>
                </c:pt>
                <c:pt idx="2236">
                  <c:v>3.081</c:v>
                </c:pt>
                <c:pt idx="2237">
                  <c:v>2.4285000000000001</c:v>
                </c:pt>
                <c:pt idx="2238">
                  <c:v>2.8626</c:v>
                </c:pt>
                <c:pt idx="2239">
                  <c:v>2.8626</c:v>
                </c:pt>
                <c:pt idx="2240">
                  <c:v>2.8626</c:v>
                </c:pt>
                <c:pt idx="2241">
                  <c:v>2.7046999999999999</c:v>
                </c:pt>
                <c:pt idx="2242">
                  <c:v>2.7046999999999999</c:v>
                </c:pt>
                <c:pt idx="2243">
                  <c:v>2.7046999999999999</c:v>
                </c:pt>
                <c:pt idx="2244">
                  <c:v>2.0283000000000002</c:v>
                </c:pt>
                <c:pt idx="2245">
                  <c:v>2.7201</c:v>
                </c:pt>
                <c:pt idx="2246">
                  <c:v>2.4432</c:v>
                </c:pt>
                <c:pt idx="2247">
                  <c:v>2.7707000000000002</c:v>
                </c:pt>
                <c:pt idx="2248">
                  <c:v>2.9832000000000001</c:v>
                </c:pt>
                <c:pt idx="2249">
                  <c:v>1.8633999999999999</c:v>
                </c:pt>
                <c:pt idx="2250">
                  <c:v>2.1665000000000001</c:v>
                </c:pt>
                <c:pt idx="2251">
                  <c:v>2.2519999999999998</c:v>
                </c:pt>
                <c:pt idx="2252">
                  <c:v>1.5519000000000001</c:v>
                </c:pt>
                <c:pt idx="2253">
                  <c:v>1.9132</c:v>
                </c:pt>
                <c:pt idx="2254">
                  <c:v>2.4817999999999998</c:v>
                </c:pt>
                <c:pt idx="2255">
                  <c:v>4.7271000000000001</c:v>
                </c:pt>
                <c:pt idx="2256">
                  <c:v>3.2486999999999999</c:v>
                </c:pt>
                <c:pt idx="2257">
                  <c:v>2.6463000000000001</c:v>
                </c:pt>
                <c:pt idx="2258">
                  <c:v>2.5743999999999998</c:v>
                </c:pt>
                <c:pt idx="2259">
                  <c:v>1.7861</c:v>
                </c:pt>
                <c:pt idx="2260">
                  <c:v>1.3647</c:v>
                </c:pt>
                <c:pt idx="2261">
                  <c:v>2.0804</c:v>
                </c:pt>
                <c:pt idx="2262">
                  <c:v>3.8008999999999999</c:v>
                </c:pt>
                <c:pt idx="2263">
                  <c:v>3.8008999999999999</c:v>
                </c:pt>
                <c:pt idx="2264">
                  <c:v>2.0223</c:v>
                </c:pt>
                <c:pt idx="2265">
                  <c:v>3.8008999999999999</c:v>
                </c:pt>
                <c:pt idx="2266">
                  <c:v>1.6171</c:v>
                </c:pt>
                <c:pt idx="2267">
                  <c:v>1.3183</c:v>
                </c:pt>
                <c:pt idx="2268">
                  <c:v>2.5716999999999999</c:v>
                </c:pt>
                <c:pt idx="2269">
                  <c:v>3.0390999999999999</c:v>
                </c:pt>
                <c:pt idx="2270">
                  <c:v>1.3089999999999999</c:v>
                </c:pt>
                <c:pt idx="2271">
                  <c:v>1.3089999999999999</c:v>
                </c:pt>
                <c:pt idx="2272">
                  <c:v>1.3089999999999999</c:v>
                </c:pt>
                <c:pt idx="2273">
                  <c:v>2.4024000000000001</c:v>
                </c:pt>
                <c:pt idx="2274">
                  <c:v>1.8077000000000001</c:v>
                </c:pt>
                <c:pt idx="2275">
                  <c:v>1.4642999999999999</c:v>
                </c:pt>
                <c:pt idx="2276">
                  <c:v>2.9836</c:v>
                </c:pt>
                <c:pt idx="2277">
                  <c:v>1.304</c:v>
                </c:pt>
                <c:pt idx="2278">
                  <c:v>1.4101999999999999</c:v>
                </c:pt>
                <c:pt idx="2279">
                  <c:v>2.4908000000000001</c:v>
                </c:pt>
                <c:pt idx="2280">
                  <c:v>2.5240999999999998</c:v>
                </c:pt>
                <c:pt idx="2281">
                  <c:v>2.3330000000000002</c:v>
                </c:pt>
                <c:pt idx="2282">
                  <c:v>0.98780000000000001</c:v>
                </c:pt>
                <c:pt idx="2283">
                  <c:v>0.97309999999999997</c:v>
                </c:pt>
                <c:pt idx="2284">
                  <c:v>2.1699000000000002</c:v>
                </c:pt>
                <c:pt idx="2285">
                  <c:v>1.7237</c:v>
                </c:pt>
                <c:pt idx="2286">
                  <c:v>1.7003999999999999</c:v>
                </c:pt>
                <c:pt idx="2287">
                  <c:v>2.4502999999999999</c:v>
                </c:pt>
                <c:pt idx="2288">
                  <c:v>2.0831</c:v>
                </c:pt>
                <c:pt idx="2289">
                  <c:v>2.0831</c:v>
                </c:pt>
                <c:pt idx="2290">
                  <c:v>2.0831</c:v>
                </c:pt>
                <c:pt idx="2291">
                  <c:v>1.7111000000000001</c:v>
                </c:pt>
                <c:pt idx="2292">
                  <c:v>1.8955</c:v>
                </c:pt>
                <c:pt idx="2293">
                  <c:v>1.304</c:v>
                </c:pt>
                <c:pt idx="2294">
                  <c:v>2.3653</c:v>
                </c:pt>
                <c:pt idx="2295">
                  <c:v>1.571</c:v>
                </c:pt>
                <c:pt idx="2296">
                  <c:v>0.3594</c:v>
                </c:pt>
                <c:pt idx="2297">
                  <c:v>2.2812000000000001</c:v>
                </c:pt>
                <c:pt idx="2298">
                  <c:v>1.5797000000000001</c:v>
                </c:pt>
                <c:pt idx="2299">
                  <c:v>2.0931000000000002</c:v>
                </c:pt>
                <c:pt idx="2300">
                  <c:v>1.9249000000000001</c:v>
                </c:pt>
                <c:pt idx="2301">
                  <c:v>2.7227000000000001</c:v>
                </c:pt>
                <c:pt idx="2302">
                  <c:v>2.1836000000000002</c:v>
                </c:pt>
                <c:pt idx="2303">
                  <c:v>2.3570000000000002</c:v>
                </c:pt>
                <c:pt idx="2304">
                  <c:v>2.5924999999999998</c:v>
                </c:pt>
                <c:pt idx="2305">
                  <c:v>2.8024</c:v>
                </c:pt>
                <c:pt idx="2306">
                  <c:v>2.3715999999999999</c:v>
                </c:pt>
                <c:pt idx="2307">
                  <c:v>2.1840999999999999</c:v>
                </c:pt>
                <c:pt idx="2308">
                  <c:v>2.7566999999999999</c:v>
                </c:pt>
                <c:pt idx="2309">
                  <c:v>2.5956999999999999</c:v>
                </c:pt>
                <c:pt idx="2310">
                  <c:v>2.3433999999999999</c:v>
                </c:pt>
                <c:pt idx="2311">
                  <c:v>1.9779</c:v>
                </c:pt>
                <c:pt idx="2312">
                  <c:v>1.4393</c:v>
                </c:pt>
                <c:pt idx="2313">
                  <c:v>0.36109999999999998</c:v>
                </c:pt>
                <c:pt idx="2314">
                  <c:v>2.0994999999999999</c:v>
                </c:pt>
                <c:pt idx="2315">
                  <c:v>2.0994999999999999</c:v>
                </c:pt>
                <c:pt idx="2316">
                  <c:v>1.6539999999999999</c:v>
                </c:pt>
                <c:pt idx="2317">
                  <c:v>1.9702999999999999</c:v>
                </c:pt>
                <c:pt idx="2318">
                  <c:v>2.9508000000000001</c:v>
                </c:pt>
                <c:pt idx="2319">
                  <c:v>2.0994999999999999</c:v>
                </c:pt>
                <c:pt idx="2320">
                  <c:v>2.4483999999999999</c:v>
                </c:pt>
                <c:pt idx="2321">
                  <c:v>2.6846999999999999</c:v>
                </c:pt>
                <c:pt idx="2322">
                  <c:v>1.1375</c:v>
                </c:pt>
                <c:pt idx="2323">
                  <c:v>2.6631999999999998</c:v>
                </c:pt>
                <c:pt idx="2324">
                  <c:v>3.9049999999999998</c:v>
                </c:pt>
                <c:pt idx="2325">
                  <c:v>2.5992000000000002</c:v>
                </c:pt>
                <c:pt idx="2326">
                  <c:v>1.7845</c:v>
                </c:pt>
                <c:pt idx="2327">
                  <c:v>1.7845</c:v>
                </c:pt>
                <c:pt idx="2328">
                  <c:v>1.7845</c:v>
                </c:pt>
                <c:pt idx="2329">
                  <c:v>3.677</c:v>
                </c:pt>
                <c:pt idx="2330">
                  <c:v>2.3355999999999999</c:v>
                </c:pt>
                <c:pt idx="2331">
                  <c:v>1.2063999999999999</c:v>
                </c:pt>
                <c:pt idx="2332">
                  <c:v>1.9460999999999999</c:v>
                </c:pt>
                <c:pt idx="2333">
                  <c:v>1.5665</c:v>
                </c:pt>
                <c:pt idx="2334">
                  <c:v>2.1048</c:v>
                </c:pt>
                <c:pt idx="2335">
                  <c:v>2.7746</c:v>
                </c:pt>
                <c:pt idx="2336">
                  <c:v>1.6806000000000001</c:v>
                </c:pt>
                <c:pt idx="2337">
                  <c:v>1.9776</c:v>
                </c:pt>
                <c:pt idx="2338">
                  <c:v>0.94120000000000004</c:v>
                </c:pt>
                <c:pt idx="2339">
                  <c:v>0.94120000000000004</c:v>
                </c:pt>
                <c:pt idx="2340">
                  <c:v>0.94120000000000004</c:v>
                </c:pt>
                <c:pt idx="2341">
                  <c:v>2.4948999999999999</c:v>
                </c:pt>
                <c:pt idx="2342">
                  <c:v>2.3752</c:v>
                </c:pt>
                <c:pt idx="2343">
                  <c:v>2.3334000000000001</c:v>
                </c:pt>
                <c:pt idx="2344">
                  <c:v>1.9374</c:v>
                </c:pt>
                <c:pt idx="2345">
                  <c:v>3.1421999999999999</c:v>
                </c:pt>
                <c:pt idx="2346">
                  <c:v>1.7975000000000001</c:v>
                </c:pt>
                <c:pt idx="2347">
                  <c:v>1.1062000000000001</c:v>
                </c:pt>
                <c:pt idx="2348">
                  <c:v>2.5838999999999999</c:v>
                </c:pt>
                <c:pt idx="2349">
                  <c:v>3.0255999999999998</c:v>
                </c:pt>
                <c:pt idx="2350">
                  <c:v>2.2738</c:v>
                </c:pt>
                <c:pt idx="2351">
                  <c:v>1.5729</c:v>
                </c:pt>
                <c:pt idx="2352">
                  <c:v>3.3622000000000001</c:v>
                </c:pt>
                <c:pt idx="2353">
                  <c:v>1.6742999999999999</c:v>
                </c:pt>
                <c:pt idx="2354">
                  <c:v>1.613</c:v>
                </c:pt>
                <c:pt idx="2355">
                  <c:v>1.5083</c:v>
                </c:pt>
                <c:pt idx="2356">
                  <c:v>2.5670999999999999</c:v>
                </c:pt>
                <c:pt idx="2357">
                  <c:v>1.7130000000000001</c:v>
                </c:pt>
                <c:pt idx="2358">
                  <c:v>1.8429</c:v>
                </c:pt>
                <c:pt idx="2359">
                  <c:v>2.2869000000000002</c:v>
                </c:pt>
                <c:pt idx="2360">
                  <c:v>1.3197000000000001</c:v>
                </c:pt>
                <c:pt idx="2361">
                  <c:v>3.3351999999999999</c:v>
                </c:pt>
                <c:pt idx="2362">
                  <c:v>2.1360000000000001</c:v>
                </c:pt>
                <c:pt idx="2363">
                  <c:v>2.2118000000000002</c:v>
                </c:pt>
                <c:pt idx="2364">
                  <c:v>2.7925</c:v>
                </c:pt>
                <c:pt idx="2365">
                  <c:v>1.8467</c:v>
                </c:pt>
                <c:pt idx="2366">
                  <c:v>2.8207</c:v>
                </c:pt>
                <c:pt idx="2367">
                  <c:v>1.9767999999999999</c:v>
                </c:pt>
                <c:pt idx="2368">
                  <c:v>1.9254</c:v>
                </c:pt>
                <c:pt idx="2369">
                  <c:v>1.7473000000000001</c:v>
                </c:pt>
                <c:pt idx="2370">
                  <c:v>2.206</c:v>
                </c:pt>
                <c:pt idx="2371">
                  <c:v>2.6156999999999999</c:v>
                </c:pt>
                <c:pt idx="2372">
                  <c:v>2.1381999999999999</c:v>
                </c:pt>
                <c:pt idx="2373">
                  <c:v>1.9297</c:v>
                </c:pt>
                <c:pt idx="2374">
                  <c:v>2.4940000000000002</c:v>
                </c:pt>
                <c:pt idx="2375">
                  <c:v>1.5309999999999999</c:v>
                </c:pt>
                <c:pt idx="2376">
                  <c:v>2.0173999999999999</c:v>
                </c:pt>
                <c:pt idx="2377">
                  <c:v>2.8338999999999999</c:v>
                </c:pt>
                <c:pt idx="2378">
                  <c:v>2.097</c:v>
                </c:pt>
                <c:pt idx="2379">
                  <c:v>2.1248999999999998</c:v>
                </c:pt>
                <c:pt idx="2380">
                  <c:v>2.6046</c:v>
                </c:pt>
                <c:pt idx="2381">
                  <c:v>1.0241</c:v>
                </c:pt>
                <c:pt idx="2382">
                  <c:v>2.9752999999999998</c:v>
                </c:pt>
                <c:pt idx="2383">
                  <c:v>2.3664000000000001</c:v>
                </c:pt>
                <c:pt idx="2384">
                  <c:v>1.3165</c:v>
                </c:pt>
                <c:pt idx="2385">
                  <c:v>1.9854000000000001</c:v>
                </c:pt>
                <c:pt idx="2386">
                  <c:v>2.3220999999999998</c:v>
                </c:pt>
                <c:pt idx="2387">
                  <c:v>1.5135000000000001</c:v>
                </c:pt>
                <c:pt idx="2388">
                  <c:v>3.1928000000000001</c:v>
                </c:pt>
                <c:pt idx="2389">
                  <c:v>3.5794000000000001</c:v>
                </c:pt>
                <c:pt idx="2390">
                  <c:v>2.5935000000000001</c:v>
                </c:pt>
                <c:pt idx="2391">
                  <c:v>3.0423</c:v>
                </c:pt>
                <c:pt idx="2392">
                  <c:v>2.4007999999999998</c:v>
                </c:pt>
                <c:pt idx="2393">
                  <c:v>1.4991000000000001</c:v>
                </c:pt>
                <c:pt idx="2394">
                  <c:v>2.3380000000000001</c:v>
                </c:pt>
                <c:pt idx="2395">
                  <c:v>2.6189</c:v>
                </c:pt>
                <c:pt idx="2396">
                  <c:v>2.0003000000000002</c:v>
                </c:pt>
                <c:pt idx="2397">
                  <c:v>1.9669000000000001</c:v>
                </c:pt>
                <c:pt idx="2398">
                  <c:v>2.0777999999999999</c:v>
                </c:pt>
                <c:pt idx="2399">
                  <c:v>1.8373999999999999</c:v>
                </c:pt>
                <c:pt idx="2400">
                  <c:v>1.9882</c:v>
                </c:pt>
                <c:pt idx="2401">
                  <c:v>1.8714</c:v>
                </c:pt>
                <c:pt idx="2402">
                  <c:v>2.0809000000000002</c:v>
                </c:pt>
                <c:pt idx="2403">
                  <c:v>1.6114999999999999</c:v>
                </c:pt>
                <c:pt idx="2404">
                  <c:v>2.8123999999999998</c:v>
                </c:pt>
                <c:pt idx="2405">
                  <c:v>3.0855000000000001</c:v>
                </c:pt>
                <c:pt idx="2406">
                  <c:v>3.0855000000000001</c:v>
                </c:pt>
                <c:pt idx="2407">
                  <c:v>3.0855000000000001</c:v>
                </c:pt>
                <c:pt idx="2408">
                  <c:v>2.2519</c:v>
                </c:pt>
                <c:pt idx="2409">
                  <c:v>1.9016</c:v>
                </c:pt>
                <c:pt idx="2410">
                  <c:v>2.2233000000000001</c:v>
                </c:pt>
                <c:pt idx="2411">
                  <c:v>2.0297000000000001</c:v>
                </c:pt>
                <c:pt idx="2412">
                  <c:v>1.9551000000000001</c:v>
                </c:pt>
                <c:pt idx="2413">
                  <c:v>2.5066000000000002</c:v>
                </c:pt>
                <c:pt idx="2414">
                  <c:v>1.7908999999999999</c:v>
                </c:pt>
                <c:pt idx="2415">
                  <c:v>2.956</c:v>
                </c:pt>
                <c:pt idx="2416">
                  <c:v>2.8119000000000001</c:v>
                </c:pt>
                <c:pt idx="2417">
                  <c:v>2.1791999999999998</c:v>
                </c:pt>
                <c:pt idx="2418">
                  <c:v>1.7357</c:v>
                </c:pt>
                <c:pt idx="2419">
                  <c:v>2.5710000000000002</c:v>
                </c:pt>
                <c:pt idx="2420">
                  <c:v>3.7216999999999998</c:v>
                </c:pt>
                <c:pt idx="2421">
                  <c:v>2.7671000000000001</c:v>
                </c:pt>
                <c:pt idx="2422">
                  <c:v>1.8532</c:v>
                </c:pt>
                <c:pt idx="2423">
                  <c:v>3.1745000000000001</c:v>
                </c:pt>
                <c:pt idx="2424">
                  <c:v>2.9590000000000001</c:v>
                </c:pt>
                <c:pt idx="2425">
                  <c:v>2.2591000000000001</c:v>
                </c:pt>
                <c:pt idx="2426">
                  <c:v>2.1202000000000001</c:v>
                </c:pt>
                <c:pt idx="2427">
                  <c:v>1.8975</c:v>
                </c:pt>
                <c:pt idx="2428">
                  <c:v>1.3360000000000001</c:v>
                </c:pt>
                <c:pt idx="2429">
                  <c:v>1.925</c:v>
                </c:pt>
                <c:pt idx="2430">
                  <c:v>1.7237</c:v>
                </c:pt>
                <c:pt idx="2431">
                  <c:v>2.3515999999999999</c:v>
                </c:pt>
                <c:pt idx="2432">
                  <c:v>3.3046000000000002</c:v>
                </c:pt>
                <c:pt idx="2433">
                  <c:v>1.8606</c:v>
                </c:pt>
                <c:pt idx="2434">
                  <c:v>1.75</c:v>
                </c:pt>
                <c:pt idx="2435">
                  <c:v>1.8599000000000001</c:v>
                </c:pt>
                <c:pt idx="2436">
                  <c:v>2.4325999999999999</c:v>
                </c:pt>
                <c:pt idx="2437">
                  <c:v>3.1888999999999998</c:v>
                </c:pt>
                <c:pt idx="2438">
                  <c:v>2.3449</c:v>
                </c:pt>
                <c:pt idx="2439">
                  <c:v>1.4419999999999999</c:v>
                </c:pt>
                <c:pt idx="2440">
                  <c:v>2.7717999999999998</c:v>
                </c:pt>
                <c:pt idx="2441">
                  <c:v>2.1055000000000001</c:v>
                </c:pt>
                <c:pt idx="2442">
                  <c:v>2.6465999999999998</c:v>
                </c:pt>
                <c:pt idx="2443">
                  <c:v>2.5082</c:v>
                </c:pt>
                <c:pt idx="2444">
                  <c:v>3.0586000000000002</c:v>
                </c:pt>
                <c:pt idx="2445">
                  <c:v>2.2984</c:v>
                </c:pt>
                <c:pt idx="2446">
                  <c:v>2.9258000000000002</c:v>
                </c:pt>
                <c:pt idx="2447">
                  <c:v>2.5501</c:v>
                </c:pt>
                <c:pt idx="2448">
                  <c:v>2.9344999999999999</c:v>
                </c:pt>
                <c:pt idx="2449">
                  <c:v>1.8720000000000001</c:v>
                </c:pt>
                <c:pt idx="2450">
                  <c:v>2.3944000000000001</c:v>
                </c:pt>
                <c:pt idx="2451">
                  <c:v>2.8601000000000001</c:v>
                </c:pt>
                <c:pt idx="2452">
                  <c:v>2.6916000000000002</c:v>
                </c:pt>
                <c:pt idx="2453">
                  <c:v>1.7138</c:v>
                </c:pt>
                <c:pt idx="2454">
                  <c:v>1.5629</c:v>
                </c:pt>
                <c:pt idx="2455">
                  <c:v>2.4857</c:v>
                </c:pt>
                <c:pt idx="2456">
                  <c:v>1.79</c:v>
                </c:pt>
                <c:pt idx="2457">
                  <c:v>2.5156999999999998</c:v>
                </c:pt>
                <c:pt idx="2458">
                  <c:v>1.9342999999999999</c:v>
                </c:pt>
                <c:pt idx="2459">
                  <c:v>1.9342999999999999</c:v>
                </c:pt>
                <c:pt idx="2460">
                  <c:v>1.9342999999999999</c:v>
                </c:pt>
                <c:pt idx="2461">
                  <c:v>2.1898</c:v>
                </c:pt>
                <c:pt idx="2462">
                  <c:v>1.1149</c:v>
                </c:pt>
                <c:pt idx="2463">
                  <c:v>2.1827000000000001</c:v>
                </c:pt>
                <c:pt idx="2464">
                  <c:v>2.4477000000000002</c:v>
                </c:pt>
                <c:pt idx="2465">
                  <c:v>2.6831999999999998</c:v>
                </c:pt>
                <c:pt idx="2466">
                  <c:v>3.4359999999999999</c:v>
                </c:pt>
                <c:pt idx="2467">
                  <c:v>1.8933</c:v>
                </c:pt>
                <c:pt idx="2468">
                  <c:v>2.4575</c:v>
                </c:pt>
                <c:pt idx="2469">
                  <c:v>1.4935</c:v>
                </c:pt>
                <c:pt idx="2470">
                  <c:v>0.98650000000000004</c:v>
                </c:pt>
                <c:pt idx="2471">
                  <c:v>3.7029999999999998</c:v>
                </c:pt>
                <c:pt idx="2472">
                  <c:v>3.7029999999999998</c:v>
                </c:pt>
                <c:pt idx="2473">
                  <c:v>3.7029999999999998</c:v>
                </c:pt>
                <c:pt idx="2474">
                  <c:v>1.9970000000000001</c:v>
                </c:pt>
                <c:pt idx="2475">
                  <c:v>2.7321</c:v>
                </c:pt>
                <c:pt idx="2476">
                  <c:v>2.2145000000000001</c:v>
                </c:pt>
                <c:pt idx="2477">
                  <c:v>2.4420999999999999</c:v>
                </c:pt>
                <c:pt idx="2478">
                  <c:v>3.1232000000000002</c:v>
                </c:pt>
                <c:pt idx="2479">
                  <c:v>3.1232000000000002</c:v>
                </c:pt>
                <c:pt idx="2480">
                  <c:v>3.1232000000000002</c:v>
                </c:pt>
                <c:pt idx="2481">
                  <c:v>1.7732000000000001</c:v>
                </c:pt>
                <c:pt idx="2482">
                  <c:v>1.3611</c:v>
                </c:pt>
                <c:pt idx="2483">
                  <c:v>1.7581</c:v>
                </c:pt>
                <c:pt idx="2484">
                  <c:v>2.2778999999999998</c:v>
                </c:pt>
                <c:pt idx="2485">
                  <c:v>2.2418</c:v>
                </c:pt>
                <c:pt idx="2486">
                  <c:v>3.4058000000000002</c:v>
                </c:pt>
                <c:pt idx="2487">
                  <c:v>2.4026999999999998</c:v>
                </c:pt>
                <c:pt idx="2488">
                  <c:v>2.4961000000000002</c:v>
                </c:pt>
                <c:pt idx="2489">
                  <c:v>1.9683999999999999</c:v>
                </c:pt>
                <c:pt idx="2490">
                  <c:v>2.0007000000000001</c:v>
                </c:pt>
                <c:pt idx="2491">
                  <c:v>1.2542</c:v>
                </c:pt>
                <c:pt idx="2492">
                  <c:v>2.3069000000000002</c:v>
                </c:pt>
                <c:pt idx="2493">
                  <c:v>2.7042999999999999</c:v>
                </c:pt>
                <c:pt idx="2494">
                  <c:v>2.2583000000000002</c:v>
                </c:pt>
                <c:pt idx="2495">
                  <c:v>1.2229000000000001</c:v>
                </c:pt>
                <c:pt idx="2496">
                  <c:v>2.9674</c:v>
                </c:pt>
                <c:pt idx="2497">
                  <c:v>2.9674</c:v>
                </c:pt>
                <c:pt idx="2498">
                  <c:v>2.9674</c:v>
                </c:pt>
                <c:pt idx="2499">
                  <c:v>1.911</c:v>
                </c:pt>
                <c:pt idx="2500">
                  <c:v>1.911</c:v>
                </c:pt>
                <c:pt idx="2501">
                  <c:v>2.3241999999999998</c:v>
                </c:pt>
                <c:pt idx="2502">
                  <c:v>1.911</c:v>
                </c:pt>
                <c:pt idx="2503">
                  <c:v>2.5545</c:v>
                </c:pt>
                <c:pt idx="2504">
                  <c:v>2.6577999999999999</c:v>
                </c:pt>
                <c:pt idx="2505">
                  <c:v>1.2019</c:v>
                </c:pt>
                <c:pt idx="2506">
                  <c:v>2.3469000000000002</c:v>
                </c:pt>
                <c:pt idx="2507">
                  <c:v>2.7435999999999998</c:v>
                </c:pt>
                <c:pt idx="2508">
                  <c:v>3.0131999999999999</c:v>
                </c:pt>
                <c:pt idx="2509">
                  <c:v>1.2683</c:v>
                </c:pt>
                <c:pt idx="2510">
                  <c:v>2.6013000000000002</c:v>
                </c:pt>
                <c:pt idx="2511">
                  <c:v>2.97</c:v>
                </c:pt>
                <c:pt idx="2512">
                  <c:v>2.214</c:v>
                </c:pt>
                <c:pt idx="2513">
                  <c:v>2.7924000000000002</c:v>
                </c:pt>
                <c:pt idx="2514">
                  <c:v>2.008</c:v>
                </c:pt>
                <c:pt idx="2515">
                  <c:v>2.6307</c:v>
                </c:pt>
                <c:pt idx="2516">
                  <c:v>2.629</c:v>
                </c:pt>
                <c:pt idx="2517">
                  <c:v>2.0004</c:v>
                </c:pt>
                <c:pt idx="2518">
                  <c:v>2.0347</c:v>
                </c:pt>
                <c:pt idx="2519">
                  <c:v>2.9773000000000001</c:v>
                </c:pt>
                <c:pt idx="2520">
                  <c:v>1.2170000000000001</c:v>
                </c:pt>
                <c:pt idx="2521">
                  <c:v>2.8321000000000001</c:v>
                </c:pt>
                <c:pt idx="2522">
                  <c:v>2.5731999999999999</c:v>
                </c:pt>
                <c:pt idx="2523">
                  <c:v>1.0557000000000001</c:v>
                </c:pt>
                <c:pt idx="2524">
                  <c:v>2.4607000000000001</c:v>
                </c:pt>
                <c:pt idx="2525">
                  <c:v>1.7198</c:v>
                </c:pt>
                <c:pt idx="2526">
                  <c:v>2.3031999999999999</c:v>
                </c:pt>
                <c:pt idx="2527">
                  <c:v>1.2318</c:v>
                </c:pt>
                <c:pt idx="2528">
                  <c:v>2.1456</c:v>
                </c:pt>
                <c:pt idx="2529">
                  <c:v>3.6383999999999999</c:v>
                </c:pt>
                <c:pt idx="2530">
                  <c:v>1.6714</c:v>
                </c:pt>
                <c:pt idx="2531">
                  <c:v>1.5533999999999999</c:v>
                </c:pt>
                <c:pt idx="2532">
                  <c:v>1.8996</c:v>
                </c:pt>
                <c:pt idx="2533">
                  <c:v>2.2866</c:v>
                </c:pt>
                <c:pt idx="2534">
                  <c:v>1.9292</c:v>
                </c:pt>
                <c:pt idx="2535">
                  <c:v>2.0889000000000002</c:v>
                </c:pt>
                <c:pt idx="2536">
                  <c:v>1.4501999999999999</c:v>
                </c:pt>
                <c:pt idx="2537">
                  <c:v>1.6417999999999999</c:v>
                </c:pt>
                <c:pt idx="2538">
                  <c:v>2.9344000000000001</c:v>
                </c:pt>
                <c:pt idx="2539">
                  <c:v>2.2587000000000002</c:v>
                </c:pt>
                <c:pt idx="2540">
                  <c:v>1.4673</c:v>
                </c:pt>
                <c:pt idx="2541">
                  <c:v>0.90739999999999998</c:v>
                </c:pt>
                <c:pt idx="2542">
                  <c:v>2.2305999999999999</c:v>
                </c:pt>
                <c:pt idx="2543">
                  <c:v>1.9367000000000001</c:v>
                </c:pt>
                <c:pt idx="2544">
                  <c:v>1.7746</c:v>
                </c:pt>
                <c:pt idx="2545">
                  <c:v>1.4761</c:v>
                </c:pt>
                <c:pt idx="2546">
                  <c:v>1.5667</c:v>
                </c:pt>
                <c:pt idx="2547">
                  <c:v>2.7193999999999998</c:v>
                </c:pt>
                <c:pt idx="2548">
                  <c:v>2.9014000000000002</c:v>
                </c:pt>
                <c:pt idx="2549">
                  <c:v>3.5051000000000001</c:v>
                </c:pt>
                <c:pt idx="2550">
                  <c:v>2.8422999999999998</c:v>
                </c:pt>
                <c:pt idx="2551">
                  <c:v>1.9897</c:v>
                </c:pt>
                <c:pt idx="2552">
                  <c:v>1.8772</c:v>
                </c:pt>
                <c:pt idx="2553">
                  <c:v>2.3147000000000002</c:v>
                </c:pt>
                <c:pt idx="2554">
                  <c:v>2.9842</c:v>
                </c:pt>
                <c:pt idx="2555">
                  <c:v>2.1315</c:v>
                </c:pt>
                <c:pt idx="2556">
                  <c:v>1.8847</c:v>
                </c:pt>
                <c:pt idx="2557">
                  <c:v>2.0531999999999999</c:v>
                </c:pt>
                <c:pt idx="2558">
                  <c:v>3.6438000000000001</c:v>
                </c:pt>
                <c:pt idx="2559">
                  <c:v>3.2881</c:v>
                </c:pt>
                <c:pt idx="2560">
                  <c:v>2.3250000000000002</c:v>
                </c:pt>
                <c:pt idx="2561">
                  <c:v>2.1097000000000001</c:v>
                </c:pt>
                <c:pt idx="2562">
                  <c:v>2.5598999999999998</c:v>
                </c:pt>
                <c:pt idx="2563">
                  <c:v>2.274</c:v>
                </c:pt>
                <c:pt idx="2564">
                  <c:v>1.9782</c:v>
                </c:pt>
                <c:pt idx="2565">
                  <c:v>2.3416000000000001</c:v>
                </c:pt>
                <c:pt idx="2566">
                  <c:v>1.873</c:v>
                </c:pt>
                <c:pt idx="2567">
                  <c:v>3.1999</c:v>
                </c:pt>
                <c:pt idx="2568">
                  <c:v>1.8136000000000001</c:v>
                </c:pt>
                <c:pt idx="2569">
                  <c:v>3.7852000000000001</c:v>
                </c:pt>
                <c:pt idx="2570">
                  <c:v>1.3182</c:v>
                </c:pt>
                <c:pt idx="2571">
                  <c:v>0.90659999999999996</c:v>
                </c:pt>
                <c:pt idx="2572">
                  <c:v>2.4449000000000001</c:v>
                </c:pt>
                <c:pt idx="2573">
                  <c:v>2.1145</c:v>
                </c:pt>
                <c:pt idx="2574">
                  <c:v>1.871</c:v>
                </c:pt>
                <c:pt idx="2575">
                  <c:v>2.8199000000000001</c:v>
                </c:pt>
                <c:pt idx="2576">
                  <c:v>1.3964000000000001</c:v>
                </c:pt>
                <c:pt idx="2577">
                  <c:v>1.9141999999999999</c:v>
                </c:pt>
                <c:pt idx="2578">
                  <c:v>3.9129999999999998</c:v>
                </c:pt>
                <c:pt idx="2579">
                  <c:v>1.9338</c:v>
                </c:pt>
                <c:pt idx="2580">
                  <c:v>1.8257000000000001</c:v>
                </c:pt>
                <c:pt idx="2581">
                  <c:v>2.1549999999999998</c:v>
                </c:pt>
                <c:pt idx="2582">
                  <c:v>2.2039</c:v>
                </c:pt>
                <c:pt idx="2583">
                  <c:v>2.2040000000000002</c:v>
                </c:pt>
                <c:pt idx="2584">
                  <c:v>2.3309000000000002</c:v>
                </c:pt>
                <c:pt idx="2585">
                  <c:v>2.008</c:v>
                </c:pt>
                <c:pt idx="2586">
                  <c:v>2.6404999999999998</c:v>
                </c:pt>
                <c:pt idx="2587">
                  <c:v>0.7641</c:v>
                </c:pt>
                <c:pt idx="2588">
                  <c:v>1.8624000000000001</c:v>
                </c:pt>
                <c:pt idx="2589">
                  <c:v>1.5287999999999999</c:v>
                </c:pt>
                <c:pt idx="2590">
                  <c:v>2.3126000000000002</c:v>
                </c:pt>
                <c:pt idx="2591">
                  <c:v>2.6675</c:v>
                </c:pt>
                <c:pt idx="2592">
                  <c:v>2.044</c:v>
                </c:pt>
                <c:pt idx="2593">
                  <c:v>2.0255000000000001</c:v>
                </c:pt>
                <c:pt idx="2594">
                  <c:v>1.9549000000000001</c:v>
                </c:pt>
                <c:pt idx="2595">
                  <c:v>2.5369000000000002</c:v>
                </c:pt>
                <c:pt idx="2596">
                  <c:v>1.7186999999999999</c:v>
                </c:pt>
                <c:pt idx="2597">
                  <c:v>1.7388999999999999</c:v>
                </c:pt>
                <c:pt idx="2598">
                  <c:v>1.8819999999999999</c:v>
                </c:pt>
                <c:pt idx="2599">
                  <c:v>0.99039999999999995</c:v>
                </c:pt>
                <c:pt idx="2600">
                  <c:v>2.3635000000000002</c:v>
                </c:pt>
                <c:pt idx="2601">
                  <c:v>1.5548</c:v>
                </c:pt>
                <c:pt idx="2602">
                  <c:v>2.3591000000000002</c:v>
                </c:pt>
                <c:pt idx="2603">
                  <c:v>2.2484999999999999</c:v>
                </c:pt>
                <c:pt idx="2604">
                  <c:v>3.0985</c:v>
                </c:pt>
                <c:pt idx="2605">
                  <c:v>3.0034999999999998</c:v>
                </c:pt>
                <c:pt idx="2606">
                  <c:v>2.4272999999999998</c:v>
                </c:pt>
                <c:pt idx="2607">
                  <c:v>2.1463000000000001</c:v>
                </c:pt>
                <c:pt idx="2608">
                  <c:v>1.9921</c:v>
                </c:pt>
                <c:pt idx="2609">
                  <c:v>1.6909000000000001</c:v>
                </c:pt>
                <c:pt idx="2610">
                  <c:v>3.3025000000000002</c:v>
                </c:pt>
                <c:pt idx="2611">
                  <c:v>2.5137999999999998</c:v>
                </c:pt>
                <c:pt idx="2612">
                  <c:v>1.6733</c:v>
                </c:pt>
                <c:pt idx="2613">
                  <c:v>1.5872999999999999</c:v>
                </c:pt>
                <c:pt idx="2614">
                  <c:v>2.3504999999999998</c:v>
                </c:pt>
                <c:pt idx="2615">
                  <c:v>0.82450000000000001</c:v>
                </c:pt>
                <c:pt idx="2616">
                  <c:v>1.7138</c:v>
                </c:pt>
                <c:pt idx="2617">
                  <c:v>2.0655999999999999</c:v>
                </c:pt>
                <c:pt idx="2618">
                  <c:v>1.3130999999999999</c:v>
                </c:pt>
                <c:pt idx="2619">
                  <c:v>1.6194</c:v>
                </c:pt>
                <c:pt idx="2620">
                  <c:v>2.4287000000000001</c:v>
                </c:pt>
                <c:pt idx="2621">
                  <c:v>2.4502000000000002</c:v>
                </c:pt>
                <c:pt idx="2622">
                  <c:v>2.0272999999999999</c:v>
                </c:pt>
                <c:pt idx="2623">
                  <c:v>2.0707</c:v>
                </c:pt>
                <c:pt idx="2624">
                  <c:v>1.2625</c:v>
                </c:pt>
                <c:pt idx="2625">
                  <c:v>3.0596000000000001</c:v>
                </c:pt>
                <c:pt idx="2626">
                  <c:v>1.3480000000000001</c:v>
                </c:pt>
                <c:pt idx="2627">
                  <c:v>1.865</c:v>
                </c:pt>
                <c:pt idx="2628">
                  <c:v>1.7605</c:v>
                </c:pt>
                <c:pt idx="2629">
                  <c:v>1.1055999999999999</c:v>
                </c:pt>
                <c:pt idx="2630">
                  <c:v>3.1936</c:v>
                </c:pt>
                <c:pt idx="2631">
                  <c:v>2.2603</c:v>
                </c:pt>
                <c:pt idx="2632">
                  <c:v>1.3852</c:v>
                </c:pt>
                <c:pt idx="2633">
                  <c:v>2.6252</c:v>
                </c:pt>
                <c:pt idx="2634">
                  <c:v>2.1711</c:v>
                </c:pt>
                <c:pt idx="2635">
                  <c:v>1.4505999999999999</c:v>
                </c:pt>
                <c:pt idx="2636">
                  <c:v>1.8779999999999999</c:v>
                </c:pt>
                <c:pt idx="2637">
                  <c:v>2.1756000000000002</c:v>
                </c:pt>
                <c:pt idx="2638">
                  <c:v>1.5964</c:v>
                </c:pt>
                <c:pt idx="2639">
                  <c:v>2.6372</c:v>
                </c:pt>
                <c:pt idx="2640">
                  <c:v>2.2959000000000001</c:v>
                </c:pt>
                <c:pt idx="2641">
                  <c:v>2.1613000000000002</c:v>
                </c:pt>
                <c:pt idx="2642">
                  <c:v>2.3879999999999999</c:v>
                </c:pt>
                <c:pt idx="2643">
                  <c:v>1.92</c:v>
                </c:pt>
                <c:pt idx="2644">
                  <c:v>2.0649999999999999</c:v>
                </c:pt>
                <c:pt idx="2645">
                  <c:v>2.8260999999999998</c:v>
                </c:pt>
                <c:pt idx="2646">
                  <c:v>3.7679</c:v>
                </c:pt>
                <c:pt idx="2647">
                  <c:v>1.0927</c:v>
                </c:pt>
                <c:pt idx="2648">
                  <c:v>2.5312999999999999</c:v>
                </c:pt>
                <c:pt idx="2649">
                  <c:v>2.1968000000000001</c:v>
                </c:pt>
                <c:pt idx="2650">
                  <c:v>2.6522000000000001</c:v>
                </c:pt>
                <c:pt idx="2651">
                  <c:v>1.9690000000000001</c:v>
                </c:pt>
                <c:pt idx="2652">
                  <c:v>1.6464000000000001</c:v>
                </c:pt>
                <c:pt idx="2653">
                  <c:v>1.091</c:v>
                </c:pt>
                <c:pt idx="2654">
                  <c:v>2.6109</c:v>
                </c:pt>
                <c:pt idx="2655">
                  <c:v>2.0836999999999999</c:v>
                </c:pt>
                <c:pt idx="2656">
                  <c:v>1.3169999999999999</c:v>
                </c:pt>
                <c:pt idx="2657">
                  <c:v>2.4327999999999999</c:v>
                </c:pt>
                <c:pt idx="2658">
                  <c:v>1.7927</c:v>
                </c:pt>
                <c:pt idx="2659">
                  <c:v>2.3168000000000002</c:v>
                </c:pt>
                <c:pt idx="2660">
                  <c:v>2.2143000000000002</c:v>
                </c:pt>
                <c:pt idx="2661">
                  <c:v>2.1974</c:v>
                </c:pt>
                <c:pt idx="2662">
                  <c:v>2.0103</c:v>
                </c:pt>
                <c:pt idx="2663">
                  <c:v>2.7368999999999999</c:v>
                </c:pt>
                <c:pt idx="2664">
                  <c:v>1.7999000000000001</c:v>
                </c:pt>
                <c:pt idx="2665">
                  <c:v>1.9604999999999999</c:v>
                </c:pt>
                <c:pt idx="2666">
                  <c:v>2.4609000000000001</c:v>
                </c:pt>
                <c:pt idx="2667">
                  <c:v>1.3285</c:v>
                </c:pt>
                <c:pt idx="2668">
                  <c:v>2.0110999999999999</c:v>
                </c:pt>
                <c:pt idx="2669">
                  <c:v>1.6434</c:v>
                </c:pt>
                <c:pt idx="2670">
                  <c:v>1.8938999999999999</c:v>
                </c:pt>
                <c:pt idx="2671">
                  <c:v>1.9565999999999999</c:v>
                </c:pt>
                <c:pt idx="2672">
                  <c:v>1.6064000000000001</c:v>
                </c:pt>
                <c:pt idx="2673">
                  <c:v>1.7255</c:v>
                </c:pt>
                <c:pt idx="2674">
                  <c:v>2.8298999999999999</c:v>
                </c:pt>
                <c:pt idx="2675">
                  <c:v>2.8298999999999999</c:v>
                </c:pt>
                <c:pt idx="2676">
                  <c:v>2.8298999999999999</c:v>
                </c:pt>
                <c:pt idx="2677">
                  <c:v>2.9674999999999998</c:v>
                </c:pt>
                <c:pt idx="2678">
                  <c:v>1.4347000000000001</c:v>
                </c:pt>
                <c:pt idx="2679">
                  <c:v>1.4347000000000001</c:v>
                </c:pt>
                <c:pt idx="2680">
                  <c:v>1.4347000000000001</c:v>
                </c:pt>
                <c:pt idx="2681">
                  <c:v>0.83299999999999996</c:v>
                </c:pt>
                <c:pt idx="2682">
                  <c:v>1.9420999999999999</c:v>
                </c:pt>
                <c:pt idx="2683">
                  <c:v>1.8071999999999999</c:v>
                </c:pt>
                <c:pt idx="2684">
                  <c:v>2.6678999999999999</c:v>
                </c:pt>
                <c:pt idx="2685">
                  <c:v>2.7406000000000001</c:v>
                </c:pt>
                <c:pt idx="2686">
                  <c:v>1.115</c:v>
                </c:pt>
                <c:pt idx="2687">
                  <c:v>3.157</c:v>
                </c:pt>
                <c:pt idx="2688">
                  <c:v>2.6139999999999999</c:v>
                </c:pt>
                <c:pt idx="2689">
                  <c:v>2.4009999999999998</c:v>
                </c:pt>
                <c:pt idx="2690">
                  <c:v>1.7883</c:v>
                </c:pt>
                <c:pt idx="2691">
                  <c:v>2.4864999999999999</c:v>
                </c:pt>
                <c:pt idx="2692">
                  <c:v>2.9135</c:v>
                </c:pt>
                <c:pt idx="2693">
                  <c:v>2.6503999999999999</c:v>
                </c:pt>
                <c:pt idx="2694">
                  <c:v>2.6194999999999999</c:v>
                </c:pt>
                <c:pt idx="2695">
                  <c:v>2.0583999999999998</c:v>
                </c:pt>
                <c:pt idx="2696">
                  <c:v>1.145</c:v>
                </c:pt>
                <c:pt idx="2697">
                  <c:v>2.4434999999999998</c:v>
                </c:pt>
                <c:pt idx="2698">
                  <c:v>2.3039999999999998</c:v>
                </c:pt>
                <c:pt idx="2699">
                  <c:v>3.0956999999999999</c:v>
                </c:pt>
                <c:pt idx="2700">
                  <c:v>1.0725</c:v>
                </c:pt>
                <c:pt idx="2701">
                  <c:v>1.0725</c:v>
                </c:pt>
                <c:pt idx="2702">
                  <c:v>1.0725</c:v>
                </c:pt>
                <c:pt idx="2703">
                  <c:v>1.4109</c:v>
                </c:pt>
                <c:pt idx="2704">
                  <c:v>2.1553</c:v>
                </c:pt>
                <c:pt idx="2705">
                  <c:v>2.9510999999999998</c:v>
                </c:pt>
                <c:pt idx="2706">
                  <c:v>1.9363999999999999</c:v>
                </c:pt>
                <c:pt idx="2707">
                  <c:v>2.048</c:v>
                </c:pt>
                <c:pt idx="2708">
                  <c:v>2.6078999999999999</c:v>
                </c:pt>
                <c:pt idx="2709">
                  <c:v>2.1181999999999999</c:v>
                </c:pt>
                <c:pt idx="2710">
                  <c:v>2.351</c:v>
                </c:pt>
                <c:pt idx="2711">
                  <c:v>3.2149999999999999</c:v>
                </c:pt>
                <c:pt idx="2712">
                  <c:v>2.5653000000000001</c:v>
                </c:pt>
                <c:pt idx="2713">
                  <c:v>2.6640999999999999</c:v>
                </c:pt>
                <c:pt idx="2714">
                  <c:v>2.1907000000000001</c:v>
                </c:pt>
                <c:pt idx="2715">
                  <c:v>3.2523</c:v>
                </c:pt>
                <c:pt idx="2716">
                  <c:v>3.2523</c:v>
                </c:pt>
                <c:pt idx="2717">
                  <c:v>3.2523</c:v>
                </c:pt>
                <c:pt idx="2718">
                  <c:v>2.23</c:v>
                </c:pt>
                <c:pt idx="2719">
                  <c:v>2.2376999999999998</c:v>
                </c:pt>
                <c:pt idx="2720">
                  <c:v>2.5245000000000002</c:v>
                </c:pt>
                <c:pt idx="2721">
                  <c:v>2.9337</c:v>
                </c:pt>
                <c:pt idx="2722">
                  <c:v>2.7795999999999998</c:v>
                </c:pt>
                <c:pt idx="2723">
                  <c:v>2.5676000000000001</c:v>
                </c:pt>
                <c:pt idx="2724">
                  <c:v>2.9020999999999999</c:v>
                </c:pt>
                <c:pt idx="2725">
                  <c:v>1.7539</c:v>
                </c:pt>
                <c:pt idx="2726">
                  <c:v>2.1585999999999999</c:v>
                </c:pt>
                <c:pt idx="2727">
                  <c:v>2.0417999999999998</c:v>
                </c:pt>
                <c:pt idx="2728">
                  <c:v>1.6516</c:v>
                </c:pt>
                <c:pt idx="2729">
                  <c:v>1.6919999999999999</c:v>
                </c:pt>
                <c:pt idx="2730">
                  <c:v>1.0397000000000001</c:v>
                </c:pt>
                <c:pt idx="2731">
                  <c:v>1.3673</c:v>
                </c:pt>
                <c:pt idx="2732">
                  <c:v>2.7667999999999999</c:v>
                </c:pt>
                <c:pt idx="2733">
                  <c:v>3.4037999999999999</c:v>
                </c:pt>
                <c:pt idx="2734">
                  <c:v>3.4037999999999999</c:v>
                </c:pt>
                <c:pt idx="2735">
                  <c:v>3.4037999999999999</c:v>
                </c:pt>
                <c:pt idx="2736">
                  <c:v>1.8940999999999999</c:v>
                </c:pt>
                <c:pt idx="2737">
                  <c:v>2.3696999999999999</c:v>
                </c:pt>
                <c:pt idx="2738">
                  <c:v>2.6939000000000002</c:v>
                </c:pt>
                <c:pt idx="2739">
                  <c:v>2.3216000000000001</c:v>
                </c:pt>
                <c:pt idx="2740">
                  <c:v>3.0047000000000001</c:v>
                </c:pt>
                <c:pt idx="2741">
                  <c:v>2.0785999999999998</c:v>
                </c:pt>
                <c:pt idx="2742">
                  <c:v>2.2383999999999999</c:v>
                </c:pt>
                <c:pt idx="2743">
                  <c:v>2.4786000000000001</c:v>
                </c:pt>
                <c:pt idx="2744">
                  <c:v>2.6002000000000001</c:v>
                </c:pt>
                <c:pt idx="2745">
                  <c:v>2.0996999999999999</c:v>
                </c:pt>
                <c:pt idx="2746">
                  <c:v>2.3256000000000001</c:v>
                </c:pt>
                <c:pt idx="2747">
                  <c:v>1.9071</c:v>
                </c:pt>
                <c:pt idx="2748">
                  <c:v>2.5377999999999998</c:v>
                </c:pt>
                <c:pt idx="2749">
                  <c:v>1.9894000000000001</c:v>
                </c:pt>
                <c:pt idx="2750">
                  <c:v>2.9805999999999999</c:v>
                </c:pt>
                <c:pt idx="2751">
                  <c:v>2.5019</c:v>
                </c:pt>
                <c:pt idx="2752">
                  <c:v>2.504</c:v>
                </c:pt>
                <c:pt idx="2753">
                  <c:v>2.5651000000000002</c:v>
                </c:pt>
                <c:pt idx="2754">
                  <c:v>2.2408999999999999</c:v>
                </c:pt>
                <c:pt idx="2755">
                  <c:v>2.1154999999999999</c:v>
                </c:pt>
                <c:pt idx="2756">
                  <c:v>2.6999</c:v>
                </c:pt>
                <c:pt idx="2757">
                  <c:v>1.556</c:v>
                </c:pt>
                <c:pt idx="2758">
                  <c:v>2.2648000000000001</c:v>
                </c:pt>
                <c:pt idx="2759">
                  <c:v>3.0979999999999999</c:v>
                </c:pt>
                <c:pt idx="2760">
                  <c:v>3.0979999999999999</c:v>
                </c:pt>
                <c:pt idx="2761">
                  <c:v>3.0979999999999999</c:v>
                </c:pt>
                <c:pt idx="2762">
                  <c:v>2.1061999999999999</c:v>
                </c:pt>
                <c:pt idx="2763">
                  <c:v>2.4638</c:v>
                </c:pt>
                <c:pt idx="2764">
                  <c:v>0.92190000000000005</c:v>
                </c:pt>
                <c:pt idx="2765">
                  <c:v>3.0857999999999999</c:v>
                </c:pt>
                <c:pt idx="2766">
                  <c:v>2.0794999999999999</c:v>
                </c:pt>
                <c:pt idx="2767">
                  <c:v>1.5824</c:v>
                </c:pt>
                <c:pt idx="2768">
                  <c:v>1.5824</c:v>
                </c:pt>
                <c:pt idx="2769">
                  <c:v>1.5824</c:v>
                </c:pt>
                <c:pt idx="2770">
                  <c:v>1.5322</c:v>
                </c:pt>
                <c:pt idx="2771">
                  <c:v>1.5999000000000001</c:v>
                </c:pt>
                <c:pt idx="2772">
                  <c:v>1.3352999999999999</c:v>
                </c:pt>
                <c:pt idx="2773">
                  <c:v>1.5788</c:v>
                </c:pt>
                <c:pt idx="2774">
                  <c:v>1.5788</c:v>
                </c:pt>
                <c:pt idx="2775">
                  <c:v>1.5788</c:v>
                </c:pt>
                <c:pt idx="2776">
                  <c:v>1.3058000000000001</c:v>
                </c:pt>
                <c:pt idx="2777">
                  <c:v>1.2165999999999999</c:v>
                </c:pt>
                <c:pt idx="2778">
                  <c:v>2.3043999999999998</c:v>
                </c:pt>
                <c:pt idx="2779">
                  <c:v>1.3754999999999999</c:v>
                </c:pt>
                <c:pt idx="2780">
                  <c:v>1.6351</c:v>
                </c:pt>
                <c:pt idx="2781">
                  <c:v>1.4048</c:v>
                </c:pt>
                <c:pt idx="2782">
                  <c:v>1.6834</c:v>
                </c:pt>
                <c:pt idx="2783">
                  <c:v>2.4329000000000001</c:v>
                </c:pt>
                <c:pt idx="2784">
                  <c:v>2.4535</c:v>
                </c:pt>
                <c:pt idx="2785">
                  <c:v>1.968</c:v>
                </c:pt>
                <c:pt idx="2786">
                  <c:v>1.9350000000000001</c:v>
                </c:pt>
                <c:pt idx="2787">
                  <c:v>2.3605</c:v>
                </c:pt>
                <c:pt idx="2788">
                  <c:v>3.5377000000000001</c:v>
                </c:pt>
                <c:pt idx="2789">
                  <c:v>3.5377000000000001</c:v>
                </c:pt>
                <c:pt idx="2790">
                  <c:v>3.5377000000000001</c:v>
                </c:pt>
                <c:pt idx="2791">
                  <c:v>2.9163999999999999</c:v>
                </c:pt>
                <c:pt idx="2792">
                  <c:v>2.9163999999999999</c:v>
                </c:pt>
                <c:pt idx="2793">
                  <c:v>2.9163999999999999</c:v>
                </c:pt>
                <c:pt idx="2794">
                  <c:v>2.8805999999999998</c:v>
                </c:pt>
                <c:pt idx="2795">
                  <c:v>3.3925000000000001</c:v>
                </c:pt>
                <c:pt idx="2796">
                  <c:v>2.3435000000000001</c:v>
                </c:pt>
                <c:pt idx="2797">
                  <c:v>2.0251999999999999</c:v>
                </c:pt>
                <c:pt idx="2798">
                  <c:v>2.0112999999999999</c:v>
                </c:pt>
                <c:pt idx="2799">
                  <c:v>2.5459999999999998</c:v>
                </c:pt>
                <c:pt idx="2800">
                  <c:v>2.7948</c:v>
                </c:pt>
                <c:pt idx="2801">
                  <c:v>1.3149</c:v>
                </c:pt>
                <c:pt idx="2802">
                  <c:v>2.1602000000000001</c:v>
                </c:pt>
                <c:pt idx="2803">
                  <c:v>1.0929</c:v>
                </c:pt>
                <c:pt idx="2804">
                  <c:v>2.2968999999999999</c:v>
                </c:pt>
                <c:pt idx="2805">
                  <c:v>2.2387000000000001</c:v>
                </c:pt>
                <c:pt idx="2806">
                  <c:v>2.1471</c:v>
                </c:pt>
                <c:pt idx="2807">
                  <c:v>1.5882000000000001</c:v>
                </c:pt>
                <c:pt idx="2808">
                  <c:v>2.0661999999999998</c:v>
                </c:pt>
                <c:pt idx="2809">
                  <c:v>2.4289999999999998</c:v>
                </c:pt>
                <c:pt idx="2810">
                  <c:v>1.7837000000000001</c:v>
                </c:pt>
                <c:pt idx="2811">
                  <c:v>1.8646</c:v>
                </c:pt>
                <c:pt idx="2812">
                  <c:v>1.8283</c:v>
                </c:pt>
                <c:pt idx="2813">
                  <c:v>2.4601000000000002</c:v>
                </c:pt>
                <c:pt idx="2814">
                  <c:v>2.1959</c:v>
                </c:pt>
                <c:pt idx="2815">
                  <c:v>1.7548999999999999</c:v>
                </c:pt>
                <c:pt idx="2816">
                  <c:v>2.0181</c:v>
                </c:pt>
                <c:pt idx="2817">
                  <c:v>2.6272000000000002</c:v>
                </c:pt>
                <c:pt idx="2818">
                  <c:v>1.8971</c:v>
                </c:pt>
                <c:pt idx="2819">
                  <c:v>1.1877</c:v>
                </c:pt>
                <c:pt idx="2820">
                  <c:v>2.2722000000000002</c:v>
                </c:pt>
                <c:pt idx="2821">
                  <c:v>1.9137999999999999</c:v>
                </c:pt>
                <c:pt idx="2822">
                  <c:v>1.1174999999999999</c:v>
                </c:pt>
                <c:pt idx="2823">
                  <c:v>3.0432000000000001</c:v>
                </c:pt>
                <c:pt idx="2824">
                  <c:v>3.0432000000000001</c:v>
                </c:pt>
                <c:pt idx="2825">
                  <c:v>3.0432000000000001</c:v>
                </c:pt>
                <c:pt idx="2826">
                  <c:v>1.8076000000000001</c:v>
                </c:pt>
                <c:pt idx="2827">
                  <c:v>1.9025000000000001</c:v>
                </c:pt>
                <c:pt idx="2828">
                  <c:v>2.3041999999999998</c:v>
                </c:pt>
                <c:pt idx="2829">
                  <c:v>2.1413000000000002</c:v>
                </c:pt>
                <c:pt idx="2830">
                  <c:v>1.4943</c:v>
                </c:pt>
                <c:pt idx="2831">
                  <c:v>2.0066999999999999</c:v>
                </c:pt>
                <c:pt idx="2832">
                  <c:v>2.1787000000000001</c:v>
                </c:pt>
                <c:pt idx="2833">
                  <c:v>1.8801000000000001</c:v>
                </c:pt>
                <c:pt idx="2834">
                  <c:v>2.3952</c:v>
                </c:pt>
                <c:pt idx="2835">
                  <c:v>1.0518000000000001</c:v>
                </c:pt>
                <c:pt idx="2836">
                  <c:v>1.7341</c:v>
                </c:pt>
                <c:pt idx="2837">
                  <c:v>1.7819</c:v>
                </c:pt>
                <c:pt idx="2838">
                  <c:v>1.3367</c:v>
                </c:pt>
                <c:pt idx="2839">
                  <c:v>3.2530999999999999</c:v>
                </c:pt>
                <c:pt idx="2840">
                  <c:v>3.0672999999999999</c:v>
                </c:pt>
                <c:pt idx="2841">
                  <c:v>3.0672999999999999</c:v>
                </c:pt>
                <c:pt idx="2842">
                  <c:v>3.0672999999999999</c:v>
                </c:pt>
                <c:pt idx="2843">
                  <c:v>1.8522000000000001</c:v>
                </c:pt>
                <c:pt idx="2844">
                  <c:v>2.3298999999999999</c:v>
                </c:pt>
                <c:pt idx="2845">
                  <c:v>2.3170999999999999</c:v>
                </c:pt>
                <c:pt idx="2846">
                  <c:v>1.7304999999999999</c:v>
                </c:pt>
                <c:pt idx="2847">
                  <c:v>2.1341999999999999</c:v>
                </c:pt>
                <c:pt idx="2848">
                  <c:v>2.6101000000000001</c:v>
                </c:pt>
                <c:pt idx="2849">
                  <c:v>2.7467000000000001</c:v>
                </c:pt>
                <c:pt idx="2850">
                  <c:v>1.3731</c:v>
                </c:pt>
                <c:pt idx="2851">
                  <c:v>1.1192</c:v>
                </c:pt>
                <c:pt idx="2852">
                  <c:v>1.7965</c:v>
                </c:pt>
                <c:pt idx="2853">
                  <c:v>2.2492999999999999</c:v>
                </c:pt>
                <c:pt idx="2854">
                  <c:v>0.96279999999999999</c:v>
                </c:pt>
                <c:pt idx="2855">
                  <c:v>2.5335999999999999</c:v>
                </c:pt>
                <c:pt idx="2856">
                  <c:v>3.6839</c:v>
                </c:pt>
                <c:pt idx="2857">
                  <c:v>3.0457999999999998</c:v>
                </c:pt>
                <c:pt idx="2858">
                  <c:v>3.0457999999999998</c:v>
                </c:pt>
                <c:pt idx="2859">
                  <c:v>3.0457999999999998</c:v>
                </c:pt>
                <c:pt idx="2860">
                  <c:v>1.4280999999999999</c:v>
                </c:pt>
                <c:pt idx="2861">
                  <c:v>2.0859999999999999</c:v>
                </c:pt>
                <c:pt idx="2862">
                  <c:v>1.5713999999999999</c:v>
                </c:pt>
                <c:pt idx="2863">
                  <c:v>2.1442999999999999</c:v>
                </c:pt>
                <c:pt idx="2864">
                  <c:v>2.8940999999999999</c:v>
                </c:pt>
                <c:pt idx="2865">
                  <c:v>1.9078999999999999</c:v>
                </c:pt>
                <c:pt idx="2866">
                  <c:v>2.6231</c:v>
                </c:pt>
                <c:pt idx="2867">
                  <c:v>2.5918999999999999</c:v>
                </c:pt>
                <c:pt idx="2868">
                  <c:v>2.5977000000000001</c:v>
                </c:pt>
                <c:pt idx="2869">
                  <c:v>2.9339</c:v>
                </c:pt>
                <c:pt idx="2870">
                  <c:v>2.9339</c:v>
                </c:pt>
                <c:pt idx="2871">
                  <c:v>2.9339</c:v>
                </c:pt>
                <c:pt idx="2872">
                  <c:v>2.6181000000000001</c:v>
                </c:pt>
                <c:pt idx="2873">
                  <c:v>2.0676999999999999</c:v>
                </c:pt>
                <c:pt idx="2874">
                  <c:v>2.2204999999999999</c:v>
                </c:pt>
                <c:pt idx="2875">
                  <c:v>2.0882999999999998</c:v>
                </c:pt>
                <c:pt idx="2876">
                  <c:v>1.6595</c:v>
                </c:pt>
                <c:pt idx="2877">
                  <c:v>2.1667999999999998</c:v>
                </c:pt>
                <c:pt idx="2878">
                  <c:v>2.5722</c:v>
                </c:pt>
                <c:pt idx="2879">
                  <c:v>2.9988000000000001</c:v>
                </c:pt>
                <c:pt idx="2880">
                  <c:v>2.3645999999999998</c:v>
                </c:pt>
                <c:pt idx="2881">
                  <c:v>0.83009999999999995</c:v>
                </c:pt>
                <c:pt idx="2882">
                  <c:v>2.5611000000000002</c:v>
                </c:pt>
                <c:pt idx="2883">
                  <c:v>3.8698999999999999</c:v>
                </c:pt>
                <c:pt idx="2884">
                  <c:v>2.0653999999999999</c:v>
                </c:pt>
                <c:pt idx="2885">
                  <c:v>3.1547000000000001</c:v>
                </c:pt>
                <c:pt idx="2886">
                  <c:v>2.6840000000000002</c:v>
                </c:pt>
                <c:pt idx="2887">
                  <c:v>1.9394</c:v>
                </c:pt>
                <c:pt idx="2888">
                  <c:v>2.7471000000000001</c:v>
                </c:pt>
                <c:pt idx="2889">
                  <c:v>2.8048999999999999</c:v>
                </c:pt>
                <c:pt idx="2890">
                  <c:v>2.8048999999999999</c:v>
                </c:pt>
                <c:pt idx="2891">
                  <c:v>2.8048999999999999</c:v>
                </c:pt>
                <c:pt idx="2892">
                  <c:v>2.4058000000000002</c:v>
                </c:pt>
                <c:pt idx="2893">
                  <c:v>2.5767000000000002</c:v>
                </c:pt>
                <c:pt idx="2894">
                  <c:v>1.5690999999999999</c:v>
                </c:pt>
                <c:pt idx="2895">
                  <c:v>1.9639</c:v>
                </c:pt>
                <c:pt idx="2896">
                  <c:v>2.3492999999999999</c:v>
                </c:pt>
                <c:pt idx="2897">
                  <c:v>1.0269999999999999</c:v>
                </c:pt>
                <c:pt idx="2898">
                  <c:v>2.7376999999999998</c:v>
                </c:pt>
                <c:pt idx="2899">
                  <c:v>1.9048</c:v>
                </c:pt>
                <c:pt idx="2900">
                  <c:v>1.0885</c:v>
                </c:pt>
                <c:pt idx="2901">
                  <c:v>2.3525999999999998</c:v>
                </c:pt>
                <c:pt idx="2902">
                  <c:v>2.7349999999999999</c:v>
                </c:pt>
                <c:pt idx="2903">
                  <c:v>1.8695999999999999</c:v>
                </c:pt>
                <c:pt idx="2904">
                  <c:v>2.4638</c:v>
                </c:pt>
                <c:pt idx="2905">
                  <c:v>2.3902000000000001</c:v>
                </c:pt>
                <c:pt idx="2906">
                  <c:v>1.1975</c:v>
                </c:pt>
                <c:pt idx="2907">
                  <c:v>0.26860000000000001</c:v>
                </c:pt>
                <c:pt idx="2908">
                  <c:v>3.0367000000000002</c:v>
                </c:pt>
                <c:pt idx="2909">
                  <c:v>3.0367000000000002</c:v>
                </c:pt>
                <c:pt idx="2910">
                  <c:v>1.3281000000000001</c:v>
                </c:pt>
                <c:pt idx="2911">
                  <c:v>3.0367000000000002</c:v>
                </c:pt>
                <c:pt idx="2912">
                  <c:v>2.6804999999999999</c:v>
                </c:pt>
                <c:pt idx="2913">
                  <c:v>2.1802999999999999</c:v>
                </c:pt>
                <c:pt idx="2914">
                  <c:v>2.5242</c:v>
                </c:pt>
                <c:pt idx="2915">
                  <c:v>3.0739000000000001</c:v>
                </c:pt>
                <c:pt idx="2916">
                  <c:v>2.1103999999999998</c:v>
                </c:pt>
                <c:pt idx="2917">
                  <c:v>3.3544999999999998</c:v>
                </c:pt>
                <c:pt idx="2918">
                  <c:v>1.1551</c:v>
                </c:pt>
                <c:pt idx="2919">
                  <c:v>2.1116000000000001</c:v>
                </c:pt>
                <c:pt idx="2920">
                  <c:v>2.9931000000000001</c:v>
                </c:pt>
                <c:pt idx="2921">
                  <c:v>2.1854</c:v>
                </c:pt>
                <c:pt idx="2922">
                  <c:v>2.2294</c:v>
                </c:pt>
                <c:pt idx="2923">
                  <c:v>4.0190000000000001</c:v>
                </c:pt>
                <c:pt idx="2924">
                  <c:v>1.2662</c:v>
                </c:pt>
                <c:pt idx="2925">
                  <c:v>2.7462</c:v>
                </c:pt>
                <c:pt idx="2926">
                  <c:v>1.2223999999999999</c:v>
                </c:pt>
                <c:pt idx="2927">
                  <c:v>2.4312999999999998</c:v>
                </c:pt>
                <c:pt idx="2928">
                  <c:v>1.4321999999999999</c:v>
                </c:pt>
                <c:pt idx="2929">
                  <c:v>1.9997</c:v>
                </c:pt>
                <c:pt idx="2930">
                  <c:v>1.8627</c:v>
                </c:pt>
                <c:pt idx="2931">
                  <c:v>2.1255999999999999</c:v>
                </c:pt>
                <c:pt idx="2932">
                  <c:v>2.2025000000000001</c:v>
                </c:pt>
                <c:pt idx="2933">
                  <c:v>3.3776000000000002</c:v>
                </c:pt>
                <c:pt idx="2934">
                  <c:v>1.2349000000000001</c:v>
                </c:pt>
                <c:pt idx="2935">
                  <c:v>2.3119999999999998</c:v>
                </c:pt>
                <c:pt idx="2936">
                  <c:v>1.4789000000000001</c:v>
                </c:pt>
                <c:pt idx="2937">
                  <c:v>1.7744</c:v>
                </c:pt>
                <c:pt idx="2938">
                  <c:v>2.5998999999999999</c:v>
                </c:pt>
                <c:pt idx="2939">
                  <c:v>2.2547999999999999</c:v>
                </c:pt>
                <c:pt idx="2940">
                  <c:v>2.738</c:v>
                </c:pt>
                <c:pt idx="2941">
                  <c:v>2.6227999999999998</c:v>
                </c:pt>
                <c:pt idx="2942">
                  <c:v>2.2059000000000002</c:v>
                </c:pt>
                <c:pt idx="2943">
                  <c:v>0.78620000000000001</c:v>
                </c:pt>
                <c:pt idx="2944">
                  <c:v>2.1057999999999999</c:v>
                </c:pt>
                <c:pt idx="2945">
                  <c:v>2.5308000000000002</c:v>
                </c:pt>
                <c:pt idx="2946">
                  <c:v>2.8357000000000001</c:v>
                </c:pt>
                <c:pt idx="2947">
                  <c:v>0.93459999999999999</c:v>
                </c:pt>
                <c:pt idx="2948">
                  <c:v>2.9903</c:v>
                </c:pt>
                <c:pt idx="2949">
                  <c:v>1.4451000000000001</c:v>
                </c:pt>
                <c:pt idx="2950">
                  <c:v>2.4828999999999999</c:v>
                </c:pt>
                <c:pt idx="2951">
                  <c:v>1.9704999999999999</c:v>
                </c:pt>
                <c:pt idx="2952">
                  <c:v>1.925</c:v>
                </c:pt>
                <c:pt idx="2953">
                  <c:v>2.4683000000000002</c:v>
                </c:pt>
                <c:pt idx="2954">
                  <c:v>2.4424000000000001</c:v>
                </c:pt>
                <c:pt idx="2955">
                  <c:v>1.3374999999999999</c:v>
                </c:pt>
                <c:pt idx="2956">
                  <c:v>2.7601</c:v>
                </c:pt>
                <c:pt idx="2957">
                  <c:v>2.7601</c:v>
                </c:pt>
                <c:pt idx="2958">
                  <c:v>2.7601</c:v>
                </c:pt>
                <c:pt idx="2959">
                  <c:v>1.9439</c:v>
                </c:pt>
                <c:pt idx="2960">
                  <c:v>2.2031000000000001</c:v>
                </c:pt>
                <c:pt idx="2961">
                  <c:v>1.4682999999999999</c:v>
                </c:pt>
                <c:pt idx="2962">
                  <c:v>2.9266000000000001</c:v>
                </c:pt>
                <c:pt idx="2963">
                  <c:v>1.8013999999999999</c:v>
                </c:pt>
                <c:pt idx="2964">
                  <c:v>2.6206</c:v>
                </c:pt>
                <c:pt idx="2965">
                  <c:v>2.4830000000000001</c:v>
                </c:pt>
                <c:pt idx="2966">
                  <c:v>1.7089000000000001</c:v>
                </c:pt>
                <c:pt idx="2967">
                  <c:v>1.4776</c:v>
                </c:pt>
                <c:pt idx="2968">
                  <c:v>1.9564999999999999</c:v>
                </c:pt>
                <c:pt idx="2969">
                  <c:v>1.5094000000000001</c:v>
                </c:pt>
                <c:pt idx="2970">
                  <c:v>2.1513</c:v>
                </c:pt>
                <c:pt idx="2971">
                  <c:v>2.1457000000000002</c:v>
                </c:pt>
                <c:pt idx="2972">
                  <c:v>2.1848000000000001</c:v>
                </c:pt>
                <c:pt idx="2973">
                  <c:v>2.6335999999999999</c:v>
                </c:pt>
                <c:pt idx="2974">
                  <c:v>2.8458999999999999</c:v>
                </c:pt>
                <c:pt idx="2975">
                  <c:v>2.8458999999999999</c:v>
                </c:pt>
                <c:pt idx="2976">
                  <c:v>2.8458999999999999</c:v>
                </c:pt>
                <c:pt idx="2977">
                  <c:v>1.7575000000000001</c:v>
                </c:pt>
                <c:pt idx="2978">
                  <c:v>2.6844000000000001</c:v>
                </c:pt>
                <c:pt idx="2979">
                  <c:v>2.0596000000000001</c:v>
                </c:pt>
                <c:pt idx="2980">
                  <c:v>2.2623000000000002</c:v>
                </c:pt>
                <c:pt idx="2981">
                  <c:v>1.7242999999999999</c:v>
                </c:pt>
                <c:pt idx="2982">
                  <c:v>2.3953000000000002</c:v>
                </c:pt>
                <c:pt idx="2983">
                  <c:v>1.1458999999999999</c:v>
                </c:pt>
                <c:pt idx="2984">
                  <c:v>1.8069</c:v>
                </c:pt>
                <c:pt idx="2985">
                  <c:v>2.8351000000000002</c:v>
                </c:pt>
                <c:pt idx="2986">
                  <c:v>1.9935</c:v>
                </c:pt>
                <c:pt idx="2987">
                  <c:v>2.2551000000000001</c:v>
                </c:pt>
                <c:pt idx="2988">
                  <c:v>0.59119999999999995</c:v>
                </c:pt>
                <c:pt idx="2989">
                  <c:v>2.7315</c:v>
                </c:pt>
                <c:pt idx="2990">
                  <c:v>2.5169000000000001</c:v>
                </c:pt>
                <c:pt idx="2991">
                  <c:v>2.4055</c:v>
                </c:pt>
                <c:pt idx="2992">
                  <c:v>3.0283000000000002</c:v>
                </c:pt>
                <c:pt idx="2993">
                  <c:v>2.8927999999999998</c:v>
                </c:pt>
                <c:pt idx="2994">
                  <c:v>1.7162999999999999</c:v>
                </c:pt>
                <c:pt idx="2995">
                  <c:v>1.9798</c:v>
                </c:pt>
                <c:pt idx="2996">
                  <c:v>2.6528999999999998</c:v>
                </c:pt>
                <c:pt idx="2997">
                  <c:v>0.84989999999999999</c:v>
                </c:pt>
                <c:pt idx="2998">
                  <c:v>2.4780000000000002</c:v>
                </c:pt>
                <c:pt idx="2999">
                  <c:v>1.0086999999999999</c:v>
                </c:pt>
                <c:pt idx="3000">
                  <c:v>3.3449</c:v>
                </c:pt>
                <c:pt idx="3001">
                  <c:v>1.8671</c:v>
                </c:pt>
                <c:pt idx="3002">
                  <c:v>1.5172000000000001</c:v>
                </c:pt>
                <c:pt idx="3003">
                  <c:v>2.8469000000000002</c:v>
                </c:pt>
                <c:pt idx="3004">
                  <c:v>1.5872999999999999</c:v>
                </c:pt>
                <c:pt idx="3005">
                  <c:v>1.8087</c:v>
                </c:pt>
                <c:pt idx="3006">
                  <c:v>2.6111</c:v>
                </c:pt>
                <c:pt idx="3007">
                  <c:v>1.7195</c:v>
                </c:pt>
                <c:pt idx="3008">
                  <c:v>1.4127000000000001</c:v>
                </c:pt>
                <c:pt idx="3009">
                  <c:v>1.5128999999999999</c:v>
                </c:pt>
                <c:pt idx="3010">
                  <c:v>2.9716999999999998</c:v>
                </c:pt>
                <c:pt idx="3011">
                  <c:v>2.5478000000000001</c:v>
                </c:pt>
                <c:pt idx="3012">
                  <c:v>3.2589999999999999</c:v>
                </c:pt>
                <c:pt idx="3013">
                  <c:v>1.4817</c:v>
                </c:pt>
                <c:pt idx="3014">
                  <c:v>1.0737000000000001</c:v>
                </c:pt>
                <c:pt idx="3015">
                  <c:v>1.0737000000000001</c:v>
                </c:pt>
                <c:pt idx="3016">
                  <c:v>1.0737000000000001</c:v>
                </c:pt>
                <c:pt idx="3017">
                  <c:v>2.1223999999999998</c:v>
                </c:pt>
                <c:pt idx="3018">
                  <c:v>2.6869999999999998</c:v>
                </c:pt>
                <c:pt idx="3019">
                  <c:v>2.0975999999999999</c:v>
                </c:pt>
                <c:pt idx="3020">
                  <c:v>2.0529000000000002</c:v>
                </c:pt>
                <c:pt idx="3021">
                  <c:v>2.1229</c:v>
                </c:pt>
                <c:pt idx="3022">
                  <c:v>2.1352000000000002</c:v>
                </c:pt>
                <c:pt idx="3023">
                  <c:v>3.4910000000000001</c:v>
                </c:pt>
                <c:pt idx="3024">
                  <c:v>2.4146999999999998</c:v>
                </c:pt>
                <c:pt idx="3025">
                  <c:v>2.4691999999999998</c:v>
                </c:pt>
                <c:pt idx="3026">
                  <c:v>2.2372000000000001</c:v>
                </c:pt>
                <c:pt idx="3027">
                  <c:v>2.3954</c:v>
                </c:pt>
                <c:pt idx="3028">
                  <c:v>2.0676999999999999</c:v>
                </c:pt>
                <c:pt idx="3029">
                  <c:v>3.1833</c:v>
                </c:pt>
                <c:pt idx="3030">
                  <c:v>2.7926000000000002</c:v>
                </c:pt>
                <c:pt idx="3031">
                  <c:v>1.0895999999999999</c:v>
                </c:pt>
                <c:pt idx="3032">
                  <c:v>2.8029999999999999</c:v>
                </c:pt>
                <c:pt idx="3033">
                  <c:v>2.5874999999999999</c:v>
                </c:pt>
                <c:pt idx="3034">
                  <c:v>2.0129000000000001</c:v>
                </c:pt>
                <c:pt idx="3035">
                  <c:v>1.6772</c:v>
                </c:pt>
                <c:pt idx="3036">
                  <c:v>3.0116999999999998</c:v>
                </c:pt>
                <c:pt idx="3037">
                  <c:v>3.0116999999999998</c:v>
                </c:pt>
                <c:pt idx="3038">
                  <c:v>3.0116999999999998</c:v>
                </c:pt>
                <c:pt idx="3039">
                  <c:v>2.8479999999999999</c:v>
                </c:pt>
                <c:pt idx="3040">
                  <c:v>3.4135</c:v>
                </c:pt>
                <c:pt idx="3041">
                  <c:v>2.8035999999999999</c:v>
                </c:pt>
                <c:pt idx="3042">
                  <c:v>2.2056</c:v>
                </c:pt>
                <c:pt idx="3043">
                  <c:v>2.198</c:v>
                </c:pt>
                <c:pt idx="3044">
                  <c:v>2.5327999999999999</c:v>
                </c:pt>
                <c:pt idx="3045">
                  <c:v>2.6059999999999999</c:v>
                </c:pt>
                <c:pt idx="3046">
                  <c:v>1.9046000000000001</c:v>
                </c:pt>
                <c:pt idx="3047">
                  <c:v>1.7628999999999999</c:v>
                </c:pt>
                <c:pt idx="3048">
                  <c:v>2.2403</c:v>
                </c:pt>
                <c:pt idx="3049">
                  <c:v>2.5116000000000001</c:v>
                </c:pt>
                <c:pt idx="3050">
                  <c:v>3.379</c:v>
                </c:pt>
                <c:pt idx="3051">
                  <c:v>2.3855</c:v>
                </c:pt>
                <c:pt idx="3052">
                  <c:v>1.2955000000000001</c:v>
                </c:pt>
                <c:pt idx="3053">
                  <c:v>1.3920999999999999</c:v>
                </c:pt>
                <c:pt idx="3054">
                  <c:v>2.052</c:v>
                </c:pt>
                <c:pt idx="3055">
                  <c:v>3.4159999999999999</c:v>
                </c:pt>
                <c:pt idx="3056">
                  <c:v>1.7750999999999999</c:v>
                </c:pt>
                <c:pt idx="3057">
                  <c:v>2.8468</c:v>
                </c:pt>
                <c:pt idx="3058">
                  <c:v>2.44</c:v>
                </c:pt>
                <c:pt idx="3059">
                  <c:v>2.012</c:v>
                </c:pt>
                <c:pt idx="3060">
                  <c:v>1.9103000000000001</c:v>
                </c:pt>
                <c:pt idx="3061">
                  <c:v>1.5681</c:v>
                </c:pt>
                <c:pt idx="3062">
                  <c:v>2.0672000000000001</c:v>
                </c:pt>
                <c:pt idx="3063">
                  <c:v>2.6896</c:v>
                </c:pt>
                <c:pt idx="3064">
                  <c:v>2.0522</c:v>
                </c:pt>
                <c:pt idx="3065">
                  <c:v>2.3883999999999999</c:v>
                </c:pt>
                <c:pt idx="3066">
                  <c:v>2.7044000000000001</c:v>
                </c:pt>
                <c:pt idx="3067">
                  <c:v>2.2370999999999999</c:v>
                </c:pt>
                <c:pt idx="3068">
                  <c:v>2.8887</c:v>
                </c:pt>
                <c:pt idx="3069">
                  <c:v>2.7703000000000002</c:v>
                </c:pt>
                <c:pt idx="3070">
                  <c:v>1.8926000000000001</c:v>
                </c:pt>
                <c:pt idx="3071">
                  <c:v>2.3580000000000001</c:v>
                </c:pt>
                <c:pt idx="3072">
                  <c:v>2.2907999999999999</c:v>
                </c:pt>
                <c:pt idx="3073">
                  <c:v>1.7816000000000001</c:v>
                </c:pt>
                <c:pt idx="3074">
                  <c:v>2.2275</c:v>
                </c:pt>
                <c:pt idx="3075">
                  <c:v>1.3991</c:v>
                </c:pt>
                <c:pt idx="3076">
                  <c:v>2.9523999999999999</c:v>
                </c:pt>
                <c:pt idx="3077">
                  <c:v>1.7707999999999999</c:v>
                </c:pt>
                <c:pt idx="3078">
                  <c:v>1.9624999999999999</c:v>
                </c:pt>
                <c:pt idx="3079">
                  <c:v>2.2584</c:v>
                </c:pt>
                <c:pt idx="3080">
                  <c:v>2.6697000000000002</c:v>
                </c:pt>
                <c:pt idx="3081">
                  <c:v>2.8102999999999998</c:v>
                </c:pt>
                <c:pt idx="3082">
                  <c:v>2.3494000000000002</c:v>
                </c:pt>
                <c:pt idx="3083">
                  <c:v>2.9327000000000001</c:v>
                </c:pt>
                <c:pt idx="3084">
                  <c:v>0.92449999999999999</c:v>
                </c:pt>
                <c:pt idx="3085">
                  <c:v>1.9956</c:v>
                </c:pt>
                <c:pt idx="3086">
                  <c:v>2.4727999999999999</c:v>
                </c:pt>
                <c:pt idx="3087">
                  <c:v>0.84540000000000004</c:v>
                </c:pt>
                <c:pt idx="3088">
                  <c:v>1.8555999999999999</c:v>
                </c:pt>
                <c:pt idx="3089">
                  <c:v>3.1901000000000002</c:v>
                </c:pt>
                <c:pt idx="3090">
                  <c:v>1.0978000000000001</c:v>
                </c:pt>
                <c:pt idx="3091">
                  <c:v>2.8166000000000002</c:v>
                </c:pt>
                <c:pt idx="3092">
                  <c:v>2.331</c:v>
                </c:pt>
                <c:pt idx="3093">
                  <c:v>2.7654000000000001</c:v>
                </c:pt>
                <c:pt idx="3094">
                  <c:v>1.5940000000000001</c:v>
                </c:pt>
                <c:pt idx="3095">
                  <c:v>1.4699</c:v>
                </c:pt>
                <c:pt idx="3096">
                  <c:v>2.6783000000000001</c:v>
                </c:pt>
                <c:pt idx="3097">
                  <c:v>2.9333</c:v>
                </c:pt>
                <c:pt idx="3098">
                  <c:v>2.4889000000000001</c:v>
                </c:pt>
                <c:pt idx="3099">
                  <c:v>1.8913</c:v>
                </c:pt>
                <c:pt idx="3100">
                  <c:v>3.4765000000000001</c:v>
                </c:pt>
                <c:pt idx="3101">
                  <c:v>1.4432</c:v>
                </c:pt>
                <c:pt idx="3102">
                  <c:v>2.8605999999999998</c:v>
                </c:pt>
                <c:pt idx="3103">
                  <c:v>1.6223000000000001</c:v>
                </c:pt>
                <c:pt idx="3104">
                  <c:v>1.6223000000000001</c:v>
                </c:pt>
                <c:pt idx="3105">
                  <c:v>2.3875999999999999</c:v>
                </c:pt>
                <c:pt idx="3106">
                  <c:v>1.6223000000000001</c:v>
                </c:pt>
                <c:pt idx="3107">
                  <c:v>2.4342999999999999</c:v>
                </c:pt>
                <c:pt idx="3108">
                  <c:v>2.2090000000000001</c:v>
                </c:pt>
                <c:pt idx="3109">
                  <c:v>2.2090000000000001</c:v>
                </c:pt>
                <c:pt idx="3110">
                  <c:v>2.2090000000000001</c:v>
                </c:pt>
                <c:pt idx="3111">
                  <c:v>2.9344999999999999</c:v>
                </c:pt>
                <c:pt idx="3112">
                  <c:v>1.8331999999999999</c:v>
                </c:pt>
                <c:pt idx="3113">
                  <c:v>3.4710000000000001</c:v>
                </c:pt>
                <c:pt idx="3114">
                  <c:v>3.4710000000000001</c:v>
                </c:pt>
                <c:pt idx="3115">
                  <c:v>3.4710000000000001</c:v>
                </c:pt>
                <c:pt idx="3116">
                  <c:v>1.9116</c:v>
                </c:pt>
                <c:pt idx="3117">
                  <c:v>2.8330000000000002</c:v>
                </c:pt>
                <c:pt idx="3118">
                  <c:v>1.2972999999999999</c:v>
                </c:pt>
                <c:pt idx="3119">
                  <c:v>2.2050999999999998</c:v>
                </c:pt>
                <c:pt idx="3120">
                  <c:v>2.3679000000000001</c:v>
                </c:pt>
                <c:pt idx="3121">
                  <c:v>3.0173999999999999</c:v>
                </c:pt>
                <c:pt idx="3122">
                  <c:v>2.7993000000000001</c:v>
                </c:pt>
                <c:pt idx="3123">
                  <c:v>1.4634</c:v>
                </c:pt>
                <c:pt idx="3124">
                  <c:v>3.4127999999999998</c:v>
                </c:pt>
                <c:pt idx="3125">
                  <c:v>2.2561</c:v>
                </c:pt>
                <c:pt idx="3126">
                  <c:v>2.0594000000000001</c:v>
                </c:pt>
                <c:pt idx="3127">
                  <c:v>3.3454000000000002</c:v>
                </c:pt>
                <c:pt idx="3128">
                  <c:v>2.4116</c:v>
                </c:pt>
                <c:pt idx="3129">
                  <c:v>2.6185</c:v>
                </c:pt>
                <c:pt idx="3130">
                  <c:v>2.2568000000000001</c:v>
                </c:pt>
                <c:pt idx="3131">
                  <c:v>2.7349999999999999</c:v>
                </c:pt>
                <c:pt idx="3132">
                  <c:v>0.53759999999999997</c:v>
                </c:pt>
                <c:pt idx="3133">
                  <c:v>2.1231</c:v>
                </c:pt>
                <c:pt idx="3134">
                  <c:v>2.6217999999999999</c:v>
                </c:pt>
                <c:pt idx="3135">
                  <c:v>1.3115000000000001</c:v>
                </c:pt>
                <c:pt idx="3136">
                  <c:v>2.1648000000000001</c:v>
                </c:pt>
                <c:pt idx="3137">
                  <c:v>2.0485000000000002</c:v>
                </c:pt>
                <c:pt idx="3138">
                  <c:v>1.4052</c:v>
                </c:pt>
                <c:pt idx="3139">
                  <c:v>1.4091</c:v>
                </c:pt>
                <c:pt idx="3140">
                  <c:v>2.1103000000000001</c:v>
                </c:pt>
                <c:pt idx="3141">
                  <c:v>2.5754000000000001</c:v>
                </c:pt>
                <c:pt idx="3142">
                  <c:v>2.9634</c:v>
                </c:pt>
                <c:pt idx="3143">
                  <c:v>3.5232999999999999</c:v>
                </c:pt>
                <c:pt idx="3144">
                  <c:v>3.5232999999999999</c:v>
                </c:pt>
                <c:pt idx="3145">
                  <c:v>3.5232999999999999</c:v>
                </c:pt>
                <c:pt idx="3146">
                  <c:v>2.7387000000000001</c:v>
                </c:pt>
                <c:pt idx="3147">
                  <c:v>2.5341</c:v>
                </c:pt>
                <c:pt idx="3148">
                  <c:v>2.9847000000000001</c:v>
                </c:pt>
                <c:pt idx="3149">
                  <c:v>2.3191999999999999</c:v>
                </c:pt>
                <c:pt idx="3150">
                  <c:v>1.9743999999999999</c:v>
                </c:pt>
                <c:pt idx="3151">
                  <c:v>2.2913000000000001</c:v>
                </c:pt>
                <c:pt idx="3152">
                  <c:v>2.8797999999999999</c:v>
                </c:pt>
                <c:pt idx="3153">
                  <c:v>2.7505000000000002</c:v>
                </c:pt>
                <c:pt idx="3154">
                  <c:v>2.6768999999999998</c:v>
                </c:pt>
                <c:pt idx="3155">
                  <c:v>1.2808999999999999</c:v>
                </c:pt>
                <c:pt idx="3156">
                  <c:v>2.0055999999999998</c:v>
                </c:pt>
                <c:pt idx="3157">
                  <c:v>2.1539000000000001</c:v>
                </c:pt>
                <c:pt idx="3158">
                  <c:v>1.7431000000000001</c:v>
                </c:pt>
                <c:pt idx="3159">
                  <c:v>1.7235</c:v>
                </c:pt>
                <c:pt idx="3160">
                  <c:v>1.8603000000000001</c:v>
                </c:pt>
                <c:pt idx="3161">
                  <c:v>0.56530000000000002</c:v>
                </c:pt>
                <c:pt idx="3162">
                  <c:v>0.56530000000000002</c:v>
                </c:pt>
                <c:pt idx="3163">
                  <c:v>0.56530000000000002</c:v>
                </c:pt>
                <c:pt idx="3164">
                  <c:v>2.8264</c:v>
                </c:pt>
                <c:pt idx="3165">
                  <c:v>2.8841999999999999</c:v>
                </c:pt>
                <c:pt idx="3166">
                  <c:v>2.5619000000000001</c:v>
                </c:pt>
                <c:pt idx="3167">
                  <c:v>1.6757</c:v>
                </c:pt>
                <c:pt idx="3168">
                  <c:v>2.5295999999999998</c:v>
                </c:pt>
                <c:pt idx="3169">
                  <c:v>3.1017000000000001</c:v>
                </c:pt>
                <c:pt idx="3170">
                  <c:v>2.3622999999999998</c:v>
                </c:pt>
                <c:pt idx="3171">
                  <c:v>2.5451000000000001</c:v>
                </c:pt>
                <c:pt idx="3172">
                  <c:v>1.8092999999999999</c:v>
                </c:pt>
                <c:pt idx="3173">
                  <c:v>1.9953000000000001</c:v>
                </c:pt>
                <c:pt idx="3174">
                  <c:v>2.9799000000000002</c:v>
                </c:pt>
                <c:pt idx="3175">
                  <c:v>2.9799000000000002</c:v>
                </c:pt>
                <c:pt idx="3176">
                  <c:v>2.9799000000000002</c:v>
                </c:pt>
                <c:pt idx="3177">
                  <c:v>3.0903999999999998</c:v>
                </c:pt>
                <c:pt idx="3178">
                  <c:v>3.3338999999999999</c:v>
                </c:pt>
                <c:pt idx="3179">
                  <c:v>1.4917</c:v>
                </c:pt>
                <c:pt idx="3180">
                  <c:v>1.4917</c:v>
                </c:pt>
                <c:pt idx="3181">
                  <c:v>2.6438999999999999</c:v>
                </c:pt>
                <c:pt idx="3182">
                  <c:v>1.4917</c:v>
                </c:pt>
                <c:pt idx="3183">
                  <c:v>2.7223999999999999</c:v>
                </c:pt>
                <c:pt idx="3184">
                  <c:v>1.5367</c:v>
                </c:pt>
                <c:pt idx="3185">
                  <c:v>1.7696000000000001</c:v>
                </c:pt>
                <c:pt idx="3186">
                  <c:v>2.7048999999999999</c:v>
                </c:pt>
                <c:pt idx="3187">
                  <c:v>2.7048999999999999</c:v>
                </c:pt>
                <c:pt idx="3188">
                  <c:v>2.7048999999999999</c:v>
                </c:pt>
                <c:pt idx="3189">
                  <c:v>1.6680999999999999</c:v>
                </c:pt>
                <c:pt idx="3190">
                  <c:v>2.1970999999999998</c:v>
                </c:pt>
                <c:pt idx="3191">
                  <c:v>2.5392999999999999</c:v>
                </c:pt>
                <c:pt idx="3192">
                  <c:v>2.1871</c:v>
                </c:pt>
                <c:pt idx="3193">
                  <c:v>1.6801999999999999</c:v>
                </c:pt>
                <c:pt idx="3194">
                  <c:v>2.9352999999999998</c:v>
                </c:pt>
                <c:pt idx="3195">
                  <c:v>2.1817000000000002</c:v>
                </c:pt>
                <c:pt idx="3196">
                  <c:v>2.1265999999999998</c:v>
                </c:pt>
                <c:pt idx="3197">
                  <c:v>2.3698000000000001</c:v>
                </c:pt>
                <c:pt idx="3198">
                  <c:v>2.2913999999999999</c:v>
                </c:pt>
                <c:pt idx="3199">
                  <c:v>1.7464</c:v>
                </c:pt>
                <c:pt idx="3200">
                  <c:v>1.0831999999999999</c:v>
                </c:pt>
                <c:pt idx="3201">
                  <c:v>2.4714999999999998</c:v>
                </c:pt>
                <c:pt idx="3202">
                  <c:v>1.41</c:v>
                </c:pt>
                <c:pt idx="3203">
                  <c:v>1.7345999999999999</c:v>
                </c:pt>
                <c:pt idx="3204">
                  <c:v>2.2246999999999999</c:v>
                </c:pt>
                <c:pt idx="3205">
                  <c:v>2.7231000000000001</c:v>
                </c:pt>
                <c:pt idx="3206">
                  <c:v>2.3317000000000001</c:v>
                </c:pt>
                <c:pt idx="3207">
                  <c:v>2.0714999999999999</c:v>
                </c:pt>
                <c:pt idx="3208">
                  <c:v>2.5811999999999999</c:v>
                </c:pt>
                <c:pt idx="3209">
                  <c:v>2.5385</c:v>
                </c:pt>
                <c:pt idx="3210">
                  <c:v>1.8294999999999999</c:v>
                </c:pt>
                <c:pt idx="3211">
                  <c:v>3.585</c:v>
                </c:pt>
                <c:pt idx="3212">
                  <c:v>2.8073999999999999</c:v>
                </c:pt>
                <c:pt idx="3213">
                  <c:v>2.2050000000000001</c:v>
                </c:pt>
                <c:pt idx="3214">
                  <c:v>2.3001</c:v>
                </c:pt>
                <c:pt idx="3215">
                  <c:v>2.9276</c:v>
                </c:pt>
                <c:pt idx="3216">
                  <c:v>2.1661000000000001</c:v>
                </c:pt>
                <c:pt idx="3217">
                  <c:v>0.98429999999999995</c:v>
                </c:pt>
                <c:pt idx="3218">
                  <c:v>2.6421000000000001</c:v>
                </c:pt>
                <c:pt idx="3219">
                  <c:v>2.9988999999999999</c:v>
                </c:pt>
                <c:pt idx="3220">
                  <c:v>2.0230999999999999</c:v>
                </c:pt>
                <c:pt idx="3221">
                  <c:v>1.1344000000000001</c:v>
                </c:pt>
                <c:pt idx="3222">
                  <c:v>3.2978000000000001</c:v>
                </c:pt>
                <c:pt idx="3223">
                  <c:v>4.2154999999999996</c:v>
                </c:pt>
                <c:pt idx="3224">
                  <c:v>3.6684999999999999</c:v>
                </c:pt>
                <c:pt idx="3225">
                  <c:v>0.7863</c:v>
                </c:pt>
                <c:pt idx="3226">
                  <c:v>1.4266000000000001</c:v>
                </c:pt>
                <c:pt idx="3227">
                  <c:v>1.8431</c:v>
                </c:pt>
                <c:pt idx="3228">
                  <c:v>1.3035000000000001</c:v>
                </c:pt>
                <c:pt idx="3229">
                  <c:v>1.425</c:v>
                </c:pt>
                <c:pt idx="3230">
                  <c:v>2.6631999999999998</c:v>
                </c:pt>
                <c:pt idx="3231">
                  <c:v>1.2728999999999999</c:v>
                </c:pt>
                <c:pt idx="3232">
                  <c:v>3.0447000000000002</c:v>
                </c:pt>
                <c:pt idx="3233">
                  <c:v>2.4956</c:v>
                </c:pt>
                <c:pt idx="3234">
                  <c:v>2.5179</c:v>
                </c:pt>
                <c:pt idx="3235">
                  <c:v>3.2467999999999999</c:v>
                </c:pt>
                <c:pt idx="3236">
                  <c:v>2.8209</c:v>
                </c:pt>
                <c:pt idx="3237">
                  <c:v>2.1777000000000002</c:v>
                </c:pt>
                <c:pt idx="3238">
                  <c:v>0.73270000000000002</c:v>
                </c:pt>
                <c:pt idx="3239">
                  <c:v>2.1932999999999998</c:v>
                </c:pt>
                <c:pt idx="3240">
                  <c:v>2.0646</c:v>
                </c:pt>
                <c:pt idx="3241">
                  <c:v>4.0538999999999996</c:v>
                </c:pt>
                <c:pt idx="3242">
                  <c:v>2.1978</c:v>
                </c:pt>
                <c:pt idx="3243">
                  <c:v>2.9895</c:v>
                </c:pt>
                <c:pt idx="3244">
                  <c:v>3.0979000000000001</c:v>
                </c:pt>
                <c:pt idx="3245">
                  <c:v>3.0979000000000001</c:v>
                </c:pt>
                <c:pt idx="3246">
                  <c:v>3.0979000000000001</c:v>
                </c:pt>
                <c:pt idx="3247">
                  <c:v>2.6524999999999999</c:v>
                </c:pt>
                <c:pt idx="3248">
                  <c:v>1.3473999999999999</c:v>
                </c:pt>
                <c:pt idx="3249">
                  <c:v>2.3140000000000001</c:v>
                </c:pt>
                <c:pt idx="3250">
                  <c:v>2.5409000000000002</c:v>
                </c:pt>
                <c:pt idx="3251">
                  <c:v>2.6200999999999999</c:v>
                </c:pt>
                <c:pt idx="3252">
                  <c:v>0.99609999999999999</c:v>
                </c:pt>
                <c:pt idx="3253">
                  <c:v>1.6084000000000001</c:v>
                </c:pt>
                <c:pt idx="3254">
                  <c:v>1.5790999999999999</c:v>
                </c:pt>
                <c:pt idx="3255">
                  <c:v>1.611</c:v>
                </c:pt>
                <c:pt idx="3256">
                  <c:v>2.3681000000000001</c:v>
                </c:pt>
                <c:pt idx="3257">
                  <c:v>2.5139</c:v>
                </c:pt>
                <c:pt idx="3258">
                  <c:v>2.2290000000000001</c:v>
                </c:pt>
                <c:pt idx="3259">
                  <c:v>2.7911999999999999</c:v>
                </c:pt>
                <c:pt idx="3260">
                  <c:v>1.6574</c:v>
                </c:pt>
                <c:pt idx="3261">
                  <c:v>2.4264999999999999</c:v>
                </c:pt>
                <c:pt idx="3262">
                  <c:v>2.4432</c:v>
                </c:pt>
                <c:pt idx="3263">
                  <c:v>2.5983999999999998</c:v>
                </c:pt>
                <c:pt idx="3264">
                  <c:v>2.6177000000000001</c:v>
                </c:pt>
                <c:pt idx="3265">
                  <c:v>3.3471000000000002</c:v>
                </c:pt>
                <c:pt idx="3266">
                  <c:v>2.3473999999999999</c:v>
                </c:pt>
                <c:pt idx="3267">
                  <c:v>2.1000999999999999</c:v>
                </c:pt>
                <c:pt idx="3268">
                  <c:v>2.4439000000000002</c:v>
                </c:pt>
                <c:pt idx="3269">
                  <c:v>2.7431999999999999</c:v>
                </c:pt>
                <c:pt idx="3270">
                  <c:v>1.2118</c:v>
                </c:pt>
                <c:pt idx="3271">
                  <c:v>2.7431999999999999</c:v>
                </c:pt>
                <c:pt idx="3272">
                  <c:v>1.2118</c:v>
                </c:pt>
                <c:pt idx="3273">
                  <c:v>2.7431999999999999</c:v>
                </c:pt>
                <c:pt idx="3274">
                  <c:v>1.2118</c:v>
                </c:pt>
                <c:pt idx="3275">
                  <c:v>2.2090000000000001</c:v>
                </c:pt>
                <c:pt idx="3276">
                  <c:v>2.8073000000000001</c:v>
                </c:pt>
                <c:pt idx="3277">
                  <c:v>2.1053999999999999</c:v>
                </c:pt>
                <c:pt idx="3278">
                  <c:v>2.8180999999999998</c:v>
                </c:pt>
                <c:pt idx="3279">
                  <c:v>1.7630999999999999</c:v>
                </c:pt>
                <c:pt idx="3280">
                  <c:v>2.7414000000000001</c:v>
                </c:pt>
                <c:pt idx="3281">
                  <c:v>0.96</c:v>
                </c:pt>
                <c:pt idx="3282">
                  <c:v>2.2157</c:v>
                </c:pt>
                <c:pt idx="3283">
                  <c:v>2.4906999999999999</c:v>
                </c:pt>
                <c:pt idx="3284">
                  <c:v>1.9769000000000001</c:v>
                </c:pt>
                <c:pt idx="3285">
                  <c:v>2.3317999999999999</c:v>
                </c:pt>
                <c:pt idx="3286">
                  <c:v>2.4695999999999998</c:v>
                </c:pt>
                <c:pt idx="3287">
                  <c:v>2.4323000000000001</c:v>
                </c:pt>
                <c:pt idx="3288">
                  <c:v>1.3484</c:v>
                </c:pt>
                <c:pt idx="3289">
                  <c:v>1.2083999999999999</c:v>
                </c:pt>
                <c:pt idx="3290">
                  <c:v>1.1303000000000001</c:v>
                </c:pt>
                <c:pt idx="3291">
                  <c:v>3.0703999999999998</c:v>
                </c:pt>
                <c:pt idx="3292">
                  <c:v>2.4923999999999999</c:v>
                </c:pt>
                <c:pt idx="3293">
                  <c:v>2.2639999999999998</c:v>
                </c:pt>
                <c:pt idx="3294">
                  <c:v>2.2639999999999998</c:v>
                </c:pt>
                <c:pt idx="3295">
                  <c:v>2.2639999999999998</c:v>
                </c:pt>
                <c:pt idx="3296">
                  <c:v>1.6983999999999999</c:v>
                </c:pt>
                <c:pt idx="3297">
                  <c:v>2.8201000000000001</c:v>
                </c:pt>
                <c:pt idx="3298">
                  <c:v>2.5236999999999998</c:v>
                </c:pt>
                <c:pt idx="3299">
                  <c:v>1.7775000000000001</c:v>
                </c:pt>
                <c:pt idx="3300">
                  <c:v>3.3481000000000001</c:v>
                </c:pt>
                <c:pt idx="3301">
                  <c:v>3.3481000000000001</c:v>
                </c:pt>
                <c:pt idx="3302">
                  <c:v>3.3481000000000001</c:v>
                </c:pt>
                <c:pt idx="3303">
                  <c:v>2.3938999999999999</c:v>
                </c:pt>
                <c:pt idx="3304">
                  <c:v>0.95950000000000002</c:v>
                </c:pt>
                <c:pt idx="3305">
                  <c:v>1.7524</c:v>
                </c:pt>
                <c:pt idx="3306">
                  <c:v>1.8297000000000001</c:v>
                </c:pt>
                <c:pt idx="3307">
                  <c:v>2.7707000000000002</c:v>
                </c:pt>
                <c:pt idx="3308">
                  <c:v>1.2313000000000001</c:v>
                </c:pt>
                <c:pt idx="3309">
                  <c:v>2.3010999999999999</c:v>
                </c:pt>
                <c:pt idx="3310">
                  <c:v>2.2787999999999999</c:v>
                </c:pt>
                <c:pt idx="3311">
                  <c:v>2.5348999999999999</c:v>
                </c:pt>
                <c:pt idx="3312">
                  <c:v>1.5388999999999999</c:v>
                </c:pt>
                <c:pt idx="3313">
                  <c:v>1.7858000000000001</c:v>
                </c:pt>
                <c:pt idx="3314">
                  <c:v>2.4379</c:v>
                </c:pt>
                <c:pt idx="3315">
                  <c:v>2.7425000000000002</c:v>
                </c:pt>
                <c:pt idx="3316">
                  <c:v>2.3117999999999999</c:v>
                </c:pt>
                <c:pt idx="3317">
                  <c:v>1.4965999999999999</c:v>
                </c:pt>
                <c:pt idx="3318">
                  <c:v>1.7539</c:v>
                </c:pt>
                <c:pt idx="3319">
                  <c:v>2.0958000000000001</c:v>
                </c:pt>
                <c:pt idx="3320">
                  <c:v>2.7134</c:v>
                </c:pt>
                <c:pt idx="3321">
                  <c:v>2.7134</c:v>
                </c:pt>
                <c:pt idx="3322">
                  <c:v>1.0009999999999999</c:v>
                </c:pt>
                <c:pt idx="3323">
                  <c:v>1.8411</c:v>
                </c:pt>
                <c:pt idx="3324">
                  <c:v>2.7134</c:v>
                </c:pt>
                <c:pt idx="3325">
                  <c:v>2.3294000000000001</c:v>
                </c:pt>
                <c:pt idx="3326">
                  <c:v>2.4434</c:v>
                </c:pt>
                <c:pt idx="3327">
                  <c:v>2.6118000000000001</c:v>
                </c:pt>
                <c:pt idx="3328">
                  <c:v>2.7216</c:v>
                </c:pt>
                <c:pt idx="3329">
                  <c:v>1.843</c:v>
                </c:pt>
                <c:pt idx="3330">
                  <c:v>2.5002</c:v>
                </c:pt>
                <c:pt idx="3331">
                  <c:v>1.4043000000000001</c:v>
                </c:pt>
                <c:pt idx="3332">
                  <c:v>1.6797</c:v>
                </c:pt>
                <c:pt idx="3333">
                  <c:v>2.3443000000000001</c:v>
                </c:pt>
                <c:pt idx="3334">
                  <c:v>1.8713</c:v>
                </c:pt>
                <c:pt idx="3335">
                  <c:v>0.91400000000000003</c:v>
                </c:pt>
                <c:pt idx="3336">
                  <c:v>2.6147999999999998</c:v>
                </c:pt>
                <c:pt idx="3337">
                  <c:v>2.6113</c:v>
                </c:pt>
                <c:pt idx="3338">
                  <c:v>2.6113</c:v>
                </c:pt>
                <c:pt idx="3339">
                  <c:v>2.3879999999999999</c:v>
                </c:pt>
                <c:pt idx="3340">
                  <c:v>2.6113</c:v>
                </c:pt>
                <c:pt idx="3341">
                  <c:v>3.1877</c:v>
                </c:pt>
                <c:pt idx="3342">
                  <c:v>1.9137</c:v>
                </c:pt>
                <c:pt idx="3343">
                  <c:v>1.8952</c:v>
                </c:pt>
                <c:pt idx="3344">
                  <c:v>2.7501000000000002</c:v>
                </c:pt>
                <c:pt idx="3345">
                  <c:v>1.6025</c:v>
                </c:pt>
                <c:pt idx="3346">
                  <c:v>1.6938</c:v>
                </c:pt>
                <c:pt idx="3347">
                  <c:v>2.2557999999999998</c:v>
                </c:pt>
                <c:pt idx="3348">
                  <c:v>0.59770000000000001</c:v>
                </c:pt>
                <c:pt idx="3349">
                  <c:v>2.1372</c:v>
                </c:pt>
                <c:pt idx="3350">
                  <c:v>1.7536</c:v>
                </c:pt>
                <c:pt idx="3351">
                  <c:v>2.4824000000000002</c:v>
                </c:pt>
                <c:pt idx="3352">
                  <c:v>2.1025</c:v>
                </c:pt>
                <c:pt idx="3353">
                  <c:v>2.9935</c:v>
                </c:pt>
                <c:pt idx="3354">
                  <c:v>3.3290000000000002</c:v>
                </c:pt>
                <c:pt idx="3355">
                  <c:v>2.6787000000000001</c:v>
                </c:pt>
                <c:pt idx="3356">
                  <c:v>2.9676999999999998</c:v>
                </c:pt>
                <c:pt idx="3357">
                  <c:v>1.319</c:v>
                </c:pt>
                <c:pt idx="3358">
                  <c:v>2.3098999999999998</c:v>
                </c:pt>
                <c:pt idx="3359">
                  <c:v>2.109</c:v>
                </c:pt>
                <c:pt idx="3360">
                  <c:v>1.1229</c:v>
                </c:pt>
                <c:pt idx="3361">
                  <c:v>2.3296999999999999</c:v>
                </c:pt>
                <c:pt idx="3362">
                  <c:v>2.8410000000000002</c:v>
                </c:pt>
                <c:pt idx="3363">
                  <c:v>2.9943</c:v>
                </c:pt>
                <c:pt idx="3364">
                  <c:v>2.8292999999999999</c:v>
                </c:pt>
                <c:pt idx="3365">
                  <c:v>2.7210999999999999</c:v>
                </c:pt>
                <c:pt idx="3366">
                  <c:v>2.5743</c:v>
                </c:pt>
                <c:pt idx="3367">
                  <c:v>1.4772000000000001</c:v>
                </c:pt>
                <c:pt idx="3368">
                  <c:v>2.3540000000000001</c:v>
                </c:pt>
                <c:pt idx="3369">
                  <c:v>2.6162999999999998</c:v>
                </c:pt>
                <c:pt idx="3370">
                  <c:v>2.0819000000000001</c:v>
                </c:pt>
                <c:pt idx="3371">
                  <c:v>2.9100999999999999</c:v>
                </c:pt>
                <c:pt idx="3372">
                  <c:v>2.9100999999999999</c:v>
                </c:pt>
                <c:pt idx="3373">
                  <c:v>2.9100999999999999</c:v>
                </c:pt>
                <c:pt idx="3374">
                  <c:v>2.2509000000000001</c:v>
                </c:pt>
                <c:pt idx="3375">
                  <c:v>2.5430000000000001</c:v>
                </c:pt>
                <c:pt idx="3376">
                  <c:v>2.306</c:v>
                </c:pt>
                <c:pt idx="3377">
                  <c:v>2.4382999999999999</c:v>
                </c:pt>
                <c:pt idx="3378">
                  <c:v>1.5732999999999999</c:v>
                </c:pt>
                <c:pt idx="3379">
                  <c:v>3.7242999999999999</c:v>
                </c:pt>
                <c:pt idx="3380">
                  <c:v>3.7242999999999999</c:v>
                </c:pt>
                <c:pt idx="3381">
                  <c:v>3.7242999999999999</c:v>
                </c:pt>
                <c:pt idx="3382">
                  <c:v>2.6320000000000001</c:v>
                </c:pt>
                <c:pt idx="3383">
                  <c:v>2.4887999999999999</c:v>
                </c:pt>
                <c:pt idx="3384">
                  <c:v>2.9449000000000001</c:v>
                </c:pt>
                <c:pt idx="3385">
                  <c:v>1.7669999999999999</c:v>
                </c:pt>
                <c:pt idx="3386">
                  <c:v>2.3050000000000002</c:v>
                </c:pt>
                <c:pt idx="3387">
                  <c:v>2.7509999999999999</c:v>
                </c:pt>
                <c:pt idx="3388">
                  <c:v>1.8009999999999999</c:v>
                </c:pt>
                <c:pt idx="3389">
                  <c:v>1.3967000000000001</c:v>
                </c:pt>
                <c:pt idx="3390">
                  <c:v>2.5034000000000001</c:v>
                </c:pt>
                <c:pt idx="3391">
                  <c:v>1.8774</c:v>
                </c:pt>
                <c:pt idx="3392">
                  <c:v>2.5371999999999999</c:v>
                </c:pt>
                <c:pt idx="3393">
                  <c:v>2.3374999999999999</c:v>
                </c:pt>
                <c:pt idx="3394">
                  <c:v>0.97729999999999995</c:v>
                </c:pt>
                <c:pt idx="3395">
                  <c:v>2.4531999999999998</c:v>
                </c:pt>
                <c:pt idx="3396">
                  <c:v>2.4556</c:v>
                </c:pt>
                <c:pt idx="3397">
                  <c:v>2.5476000000000001</c:v>
                </c:pt>
                <c:pt idx="3398">
                  <c:v>2.4988000000000001</c:v>
                </c:pt>
                <c:pt idx="3399">
                  <c:v>3.2547999999999999</c:v>
                </c:pt>
                <c:pt idx="3400">
                  <c:v>2.8662000000000001</c:v>
                </c:pt>
                <c:pt idx="3401">
                  <c:v>2.0005000000000002</c:v>
                </c:pt>
                <c:pt idx="3402">
                  <c:v>1.8415999999999999</c:v>
                </c:pt>
                <c:pt idx="3403">
                  <c:v>1.532</c:v>
                </c:pt>
                <c:pt idx="3404">
                  <c:v>2.2953000000000001</c:v>
                </c:pt>
                <c:pt idx="3405">
                  <c:v>1.9937</c:v>
                </c:pt>
                <c:pt idx="3406">
                  <c:v>2.6644000000000001</c:v>
                </c:pt>
                <c:pt idx="3407">
                  <c:v>2.3408000000000002</c:v>
                </c:pt>
                <c:pt idx="3408">
                  <c:v>2.6316000000000002</c:v>
                </c:pt>
                <c:pt idx="3409">
                  <c:v>1.2821</c:v>
                </c:pt>
                <c:pt idx="3410">
                  <c:v>3.9683000000000002</c:v>
                </c:pt>
                <c:pt idx="3411">
                  <c:v>3.9683000000000002</c:v>
                </c:pt>
                <c:pt idx="3412">
                  <c:v>3.9683000000000002</c:v>
                </c:pt>
                <c:pt idx="3413">
                  <c:v>2.4428000000000001</c:v>
                </c:pt>
                <c:pt idx="3414">
                  <c:v>2.9916</c:v>
                </c:pt>
                <c:pt idx="3415">
                  <c:v>1.5725</c:v>
                </c:pt>
                <c:pt idx="3416">
                  <c:v>3.3047</c:v>
                </c:pt>
                <c:pt idx="3417">
                  <c:v>3.3047</c:v>
                </c:pt>
                <c:pt idx="3418">
                  <c:v>3.3047</c:v>
                </c:pt>
                <c:pt idx="3419">
                  <c:v>2.9470000000000001</c:v>
                </c:pt>
                <c:pt idx="3420">
                  <c:v>1.1833</c:v>
                </c:pt>
                <c:pt idx="3421">
                  <c:v>3.2427999999999999</c:v>
                </c:pt>
                <c:pt idx="3422">
                  <c:v>1.6660999999999999</c:v>
                </c:pt>
                <c:pt idx="3423">
                  <c:v>2.3054000000000001</c:v>
                </c:pt>
                <c:pt idx="3424">
                  <c:v>1.9015</c:v>
                </c:pt>
                <c:pt idx="3425">
                  <c:v>2.8851</c:v>
                </c:pt>
                <c:pt idx="3426">
                  <c:v>2.4161000000000001</c:v>
                </c:pt>
                <c:pt idx="3427">
                  <c:v>3.0093000000000001</c:v>
                </c:pt>
                <c:pt idx="3428">
                  <c:v>1.4212</c:v>
                </c:pt>
                <c:pt idx="3429">
                  <c:v>2.4062999999999999</c:v>
                </c:pt>
                <c:pt idx="3430">
                  <c:v>2.3401000000000001</c:v>
                </c:pt>
                <c:pt idx="3431">
                  <c:v>2.2343000000000002</c:v>
                </c:pt>
                <c:pt idx="3432">
                  <c:v>1.5712999999999999</c:v>
                </c:pt>
                <c:pt idx="3433">
                  <c:v>2.6798999999999999</c:v>
                </c:pt>
                <c:pt idx="3434">
                  <c:v>2.5093999999999999</c:v>
                </c:pt>
                <c:pt idx="3435">
                  <c:v>1.4732000000000001</c:v>
                </c:pt>
                <c:pt idx="3436">
                  <c:v>0.38440000000000002</c:v>
                </c:pt>
                <c:pt idx="3437">
                  <c:v>1.8382000000000001</c:v>
                </c:pt>
                <c:pt idx="3438">
                  <c:v>2.1621999999999999</c:v>
                </c:pt>
                <c:pt idx="3439">
                  <c:v>0.8528</c:v>
                </c:pt>
                <c:pt idx="3440">
                  <c:v>1.2676000000000001</c:v>
                </c:pt>
                <c:pt idx="3441">
                  <c:v>3.8706</c:v>
                </c:pt>
                <c:pt idx="3442">
                  <c:v>3.8706</c:v>
                </c:pt>
                <c:pt idx="3443">
                  <c:v>3.8706</c:v>
                </c:pt>
                <c:pt idx="3444">
                  <c:v>2.1305000000000001</c:v>
                </c:pt>
                <c:pt idx="3445">
                  <c:v>2.3885999999999998</c:v>
                </c:pt>
                <c:pt idx="3446">
                  <c:v>1.2476</c:v>
                </c:pt>
                <c:pt idx="3447">
                  <c:v>2.5655000000000001</c:v>
                </c:pt>
                <c:pt idx="3448">
                  <c:v>2.0324</c:v>
                </c:pt>
                <c:pt idx="3449">
                  <c:v>2.4784999999999999</c:v>
                </c:pt>
                <c:pt idx="3450">
                  <c:v>2.5941999999999998</c:v>
                </c:pt>
                <c:pt idx="3451">
                  <c:v>1.1341000000000001</c:v>
                </c:pt>
                <c:pt idx="3452">
                  <c:v>1.2514000000000001</c:v>
                </c:pt>
                <c:pt idx="3453">
                  <c:v>2.2456</c:v>
                </c:pt>
                <c:pt idx="3454">
                  <c:v>2.7035999999999998</c:v>
                </c:pt>
                <c:pt idx="3455">
                  <c:v>2.5129000000000001</c:v>
                </c:pt>
                <c:pt idx="3456">
                  <c:v>2.3130000000000002</c:v>
                </c:pt>
                <c:pt idx="3457">
                  <c:v>1.9409000000000001</c:v>
                </c:pt>
                <c:pt idx="3458">
                  <c:v>2.2799999999999998</c:v>
                </c:pt>
                <c:pt idx="3459">
                  <c:v>2.5748000000000002</c:v>
                </c:pt>
                <c:pt idx="3460">
                  <c:v>2.9258000000000002</c:v>
                </c:pt>
                <c:pt idx="3461">
                  <c:v>1.2935000000000001</c:v>
                </c:pt>
                <c:pt idx="3462">
                  <c:v>1.6846000000000001</c:v>
                </c:pt>
                <c:pt idx="3463">
                  <c:v>2.3471000000000002</c:v>
                </c:pt>
                <c:pt idx="3464">
                  <c:v>0.83720000000000006</c:v>
                </c:pt>
                <c:pt idx="3465">
                  <c:v>2.9674999999999998</c:v>
                </c:pt>
                <c:pt idx="3466">
                  <c:v>2.1861000000000002</c:v>
                </c:pt>
                <c:pt idx="3467">
                  <c:v>1.4710000000000001</c:v>
                </c:pt>
                <c:pt idx="3468">
                  <c:v>1.3707</c:v>
                </c:pt>
                <c:pt idx="3469">
                  <c:v>2.5489000000000002</c:v>
                </c:pt>
                <c:pt idx="3470">
                  <c:v>0.85840000000000005</c:v>
                </c:pt>
                <c:pt idx="3471">
                  <c:v>2.7795000000000001</c:v>
                </c:pt>
                <c:pt idx="3472">
                  <c:v>3.7523</c:v>
                </c:pt>
                <c:pt idx="3473">
                  <c:v>3.7523</c:v>
                </c:pt>
                <c:pt idx="3474">
                  <c:v>2.2900999999999998</c:v>
                </c:pt>
                <c:pt idx="3475">
                  <c:v>3.7523</c:v>
                </c:pt>
                <c:pt idx="3476">
                  <c:v>2.6215999999999999</c:v>
                </c:pt>
                <c:pt idx="3477">
                  <c:v>2.4628000000000001</c:v>
                </c:pt>
                <c:pt idx="3478">
                  <c:v>2.1766000000000001</c:v>
                </c:pt>
                <c:pt idx="3479">
                  <c:v>2.7332999999999998</c:v>
                </c:pt>
                <c:pt idx="3480">
                  <c:v>2.3784000000000001</c:v>
                </c:pt>
                <c:pt idx="3481">
                  <c:v>1.4252</c:v>
                </c:pt>
                <c:pt idx="3482">
                  <c:v>1.7334000000000001</c:v>
                </c:pt>
                <c:pt idx="3483">
                  <c:v>2.8491</c:v>
                </c:pt>
                <c:pt idx="3484">
                  <c:v>2.3422000000000001</c:v>
                </c:pt>
                <c:pt idx="3485">
                  <c:v>2.7025999999999999</c:v>
                </c:pt>
                <c:pt idx="3486">
                  <c:v>2.5129000000000001</c:v>
                </c:pt>
                <c:pt idx="3487">
                  <c:v>1.4162999999999999</c:v>
                </c:pt>
                <c:pt idx="3488">
                  <c:v>1.653</c:v>
                </c:pt>
                <c:pt idx="3489">
                  <c:v>3.2940999999999998</c:v>
                </c:pt>
                <c:pt idx="3490">
                  <c:v>3.2940999999999998</c:v>
                </c:pt>
                <c:pt idx="3491">
                  <c:v>3.2940999999999998</c:v>
                </c:pt>
                <c:pt idx="3492">
                  <c:v>3.2702</c:v>
                </c:pt>
                <c:pt idx="3493">
                  <c:v>2.0451999999999999</c:v>
                </c:pt>
                <c:pt idx="3494">
                  <c:v>2.5676000000000001</c:v>
                </c:pt>
                <c:pt idx="3495">
                  <c:v>2.5442999999999998</c:v>
                </c:pt>
                <c:pt idx="3496">
                  <c:v>1.0972999999999999</c:v>
                </c:pt>
                <c:pt idx="3497">
                  <c:v>1.7774000000000001</c:v>
                </c:pt>
                <c:pt idx="3498">
                  <c:v>2.0003000000000002</c:v>
                </c:pt>
                <c:pt idx="3499">
                  <c:v>2.2730000000000001</c:v>
                </c:pt>
                <c:pt idx="3500">
                  <c:v>2.1739000000000002</c:v>
                </c:pt>
                <c:pt idx="3501">
                  <c:v>2.1326000000000001</c:v>
                </c:pt>
                <c:pt idx="3502">
                  <c:v>1.5727</c:v>
                </c:pt>
                <c:pt idx="3503">
                  <c:v>2.5878000000000001</c:v>
                </c:pt>
                <c:pt idx="3504">
                  <c:v>2.1913</c:v>
                </c:pt>
                <c:pt idx="3505">
                  <c:v>1.6322000000000001</c:v>
                </c:pt>
                <c:pt idx="3506">
                  <c:v>2.149</c:v>
                </c:pt>
                <c:pt idx="3507">
                  <c:v>2.3437999999999999</c:v>
                </c:pt>
                <c:pt idx="3508">
                  <c:v>2.8605</c:v>
                </c:pt>
                <c:pt idx="3509">
                  <c:v>2.2928000000000002</c:v>
                </c:pt>
                <c:pt idx="3510">
                  <c:v>2.3816000000000002</c:v>
                </c:pt>
                <c:pt idx="3511">
                  <c:v>2.8246000000000002</c:v>
                </c:pt>
                <c:pt idx="3512">
                  <c:v>2.0695000000000001</c:v>
                </c:pt>
                <c:pt idx="3513">
                  <c:v>2.1903999999999999</c:v>
                </c:pt>
                <c:pt idx="3514">
                  <c:v>2.5585</c:v>
                </c:pt>
                <c:pt idx="3515">
                  <c:v>3.2046999999999999</c:v>
                </c:pt>
                <c:pt idx="3516">
                  <c:v>2.1006</c:v>
                </c:pt>
                <c:pt idx="3517">
                  <c:v>2.6387</c:v>
                </c:pt>
                <c:pt idx="3518">
                  <c:v>1.5106999999999999</c:v>
                </c:pt>
                <c:pt idx="3519">
                  <c:v>2.9777999999999998</c:v>
                </c:pt>
                <c:pt idx="3520">
                  <c:v>1.5818000000000001</c:v>
                </c:pt>
                <c:pt idx="3521">
                  <c:v>2.6177000000000001</c:v>
                </c:pt>
                <c:pt idx="3522">
                  <c:v>2.1690999999999998</c:v>
                </c:pt>
                <c:pt idx="3523">
                  <c:v>2.5499999999999998</c:v>
                </c:pt>
                <c:pt idx="3524">
                  <c:v>2.2444999999999999</c:v>
                </c:pt>
                <c:pt idx="3525">
                  <c:v>1.3444</c:v>
                </c:pt>
                <c:pt idx="3526">
                  <c:v>2.5215999999999998</c:v>
                </c:pt>
                <c:pt idx="3527">
                  <c:v>1.5008999999999999</c:v>
                </c:pt>
                <c:pt idx="3528">
                  <c:v>0.72719999999999996</c:v>
                </c:pt>
                <c:pt idx="3529">
                  <c:v>1.4882</c:v>
                </c:pt>
                <c:pt idx="3530">
                  <c:v>2.6821000000000002</c:v>
                </c:pt>
                <c:pt idx="3531">
                  <c:v>1.0276000000000001</c:v>
                </c:pt>
                <c:pt idx="3532">
                  <c:v>2.2907000000000002</c:v>
                </c:pt>
                <c:pt idx="3533">
                  <c:v>2.2907000000000002</c:v>
                </c:pt>
                <c:pt idx="3534">
                  <c:v>2.2907000000000002</c:v>
                </c:pt>
                <c:pt idx="3535">
                  <c:v>1.175</c:v>
                </c:pt>
                <c:pt idx="3536">
                  <c:v>2.5636999999999999</c:v>
                </c:pt>
                <c:pt idx="3537">
                  <c:v>2.6362999999999999</c:v>
                </c:pt>
                <c:pt idx="3538">
                  <c:v>3</c:v>
                </c:pt>
                <c:pt idx="3539">
                  <c:v>1.6778</c:v>
                </c:pt>
                <c:pt idx="3540">
                  <c:v>1.6778</c:v>
                </c:pt>
                <c:pt idx="3541">
                  <c:v>1.6778</c:v>
                </c:pt>
                <c:pt idx="3542">
                  <c:v>2.3487</c:v>
                </c:pt>
                <c:pt idx="3543">
                  <c:v>2.024</c:v>
                </c:pt>
                <c:pt idx="3544">
                  <c:v>2.2711999999999999</c:v>
                </c:pt>
                <c:pt idx="3545">
                  <c:v>1.0589999999999999</c:v>
                </c:pt>
                <c:pt idx="3546">
                  <c:v>2.9504000000000001</c:v>
                </c:pt>
                <c:pt idx="3547">
                  <c:v>1.8595999999999999</c:v>
                </c:pt>
                <c:pt idx="3548">
                  <c:v>2.3978000000000002</c:v>
                </c:pt>
                <c:pt idx="3549">
                  <c:v>2.4087999999999998</c:v>
                </c:pt>
                <c:pt idx="3550">
                  <c:v>1.3897999999999999</c:v>
                </c:pt>
                <c:pt idx="3551">
                  <c:v>2.2443</c:v>
                </c:pt>
                <c:pt idx="3552">
                  <c:v>1.6911</c:v>
                </c:pt>
                <c:pt idx="3553">
                  <c:v>2.4790999999999999</c:v>
                </c:pt>
                <c:pt idx="3554">
                  <c:v>3.0790999999999999</c:v>
                </c:pt>
                <c:pt idx="3555">
                  <c:v>2.3487</c:v>
                </c:pt>
                <c:pt idx="3556">
                  <c:v>1.8083</c:v>
                </c:pt>
                <c:pt idx="3557">
                  <c:v>2.0234999999999999</c:v>
                </c:pt>
                <c:pt idx="3558">
                  <c:v>2.6916000000000002</c:v>
                </c:pt>
                <c:pt idx="3559">
                  <c:v>2.7077</c:v>
                </c:pt>
                <c:pt idx="3560">
                  <c:v>1.9723999999999999</c:v>
                </c:pt>
                <c:pt idx="3561">
                  <c:v>2.0876000000000001</c:v>
                </c:pt>
                <c:pt idx="3562">
                  <c:v>1.8863000000000001</c:v>
                </c:pt>
                <c:pt idx="3563">
                  <c:v>1.3842000000000001</c:v>
                </c:pt>
                <c:pt idx="3564">
                  <c:v>2.4613999999999998</c:v>
                </c:pt>
                <c:pt idx="3565">
                  <c:v>0.80840000000000001</c:v>
                </c:pt>
                <c:pt idx="3566">
                  <c:v>2.9523000000000001</c:v>
                </c:pt>
                <c:pt idx="3567">
                  <c:v>2.1200999999999999</c:v>
                </c:pt>
                <c:pt idx="3568">
                  <c:v>3.5926</c:v>
                </c:pt>
                <c:pt idx="3569">
                  <c:v>2.4773999999999998</c:v>
                </c:pt>
                <c:pt idx="3570">
                  <c:v>2.0127999999999999</c:v>
                </c:pt>
                <c:pt idx="3571">
                  <c:v>2.4268000000000001</c:v>
                </c:pt>
                <c:pt idx="3572">
                  <c:v>1.9240999999999999</c:v>
                </c:pt>
                <c:pt idx="3573">
                  <c:v>1.4904999999999999</c:v>
                </c:pt>
                <c:pt idx="3574">
                  <c:v>2.4628000000000001</c:v>
                </c:pt>
                <c:pt idx="3575">
                  <c:v>1.7688999999999999</c:v>
                </c:pt>
                <c:pt idx="3576">
                  <c:v>2.8464</c:v>
                </c:pt>
                <c:pt idx="3577">
                  <c:v>3.3723000000000001</c:v>
                </c:pt>
                <c:pt idx="3578">
                  <c:v>2.7345000000000002</c:v>
                </c:pt>
                <c:pt idx="3579">
                  <c:v>0.77039999999999997</c:v>
                </c:pt>
                <c:pt idx="3580">
                  <c:v>1.4957</c:v>
                </c:pt>
                <c:pt idx="3581">
                  <c:v>1.1144000000000001</c:v>
                </c:pt>
                <c:pt idx="3582">
                  <c:v>1.7248000000000001</c:v>
                </c:pt>
                <c:pt idx="3583">
                  <c:v>2.3027000000000002</c:v>
                </c:pt>
                <c:pt idx="3584">
                  <c:v>3.1012</c:v>
                </c:pt>
                <c:pt idx="3585">
                  <c:v>3.0981000000000001</c:v>
                </c:pt>
                <c:pt idx="3586">
                  <c:v>2.2736000000000001</c:v>
                </c:pt>
                <c:pt idx="3587">
                  <c:v>2.4472999999999998</c:v>
                </c:pt>
                <c:pt idx="3588">
                  <c:v>1.3422000000000001</c:v>
                </c:pt>
                <c:pt idx="3589">
                  <c:v>2.6360000000000001</c:v>
                </c:pt>
                <c:pt idx="3590">
                  <c:v>1.7842</c:v>
                </c:pt>
                <c:pt idx="3591">
                  <c:v>3.1695000000000002</c:v>
                </c:pt>
                <c:pt idx="3592">
                  <c:v>2.4636999999999998</c:v>
                </c:pt>
                <c:pt idx="3593">
                  <c:v>3.262</c:v>
                </c:pt>
                <c:pt idx="3594">
                  <c:v>2.6772</c:v>
                </c:pt>
                <c:pt idx="3595">
                  <c:v>2.5665</c:v>
                </c:pt>
                <c:pt idx="3596">
                  <c:v>1.4139999999999999</c:v>
                </c:pt>
                <c:pt idx="3597">
                  <c:v>2.0118</c:v>
                </c:pt>
                <c:pt idx="3598">
                  <c:v>0.91200000000000003</c:v>
                </c:pt>
                <c:pt idx="3599">
                  <c:v>3.1410999999999998</c:v>
                </c:pt>
                <c:pt idx="3600">
                  <c:v>2.7206000000000001</c:v>
                </c:pt>
                <c:pt idx="3601">
                  <c:v>2.3502999999999998</c:v>
                </c:pt>
                <c:pt idx="3602">
                  <c:v>2.5308999999999999</c:v>
                </c:pt>
                <c:pt idx="3603">
                  <c:v>3.0495000000000001</c:v>
                </c:pt>
                <c:pt idx="3604">
                  <c:v>3.0495000000000001</c:v>
                </c:pt>
                <c:pt idx="3605">
                  <c:v>3.0495000000000001</c:v>
                </c:pt>
                <c:pt idx="3606">
                  <c:v>2.3317000000000001</c:v>
                </c:pt>
                <c:pt idx="3607">
                  <c:v>2.4062999999999999</c:v>
                </c:pt>
                <c:pt idx="3608">
                  <c:v>1.7428999999999999</c:v>
                </c:pt>
                <c:pt idx="3609">
                  <c:v>2.7684000000000002</c:v>
                </c:pt>
                <c:pt idx="3610">
                  <c:v>2.0640999999999998</c:v>
                </c:pt>
                <c:pt idx="3611">
                  <c:v>0.87770000000000004</c:v>
                </c:pt>
                <c:pt idx="3612">
                  <c:v>0.87770000000000004</c:v>
                </c:pt>
                <c:pt idx="3613">
                  <c:v>2.2782</c:v>
                </c:pt>
                <c:pt idx="3614">
                  <c:v>0.87770000000000004</c:v>
                </c:pt>
                <c:pt idx="3615">
                  <c:v>1.1882999999999999</c:v>
                </c:pt>
                <c:pt idx="3616">
                  <c:v>1.1882999999999999</c:v>
                </c:pt>
                <c:pt idx="3617">
                  <c:v>1.1882999999999999</c:v>
                </c:pt>
                <c:pt idx="3618">
                  <c:v>2.7601</c:v>
                </c:pt>
                <c:pt idx="3619">
                  <c:v>2.8856999999999999</c:v>
                </c:pt>
                <c:pt idx="3620">
                  <c:v>2.5021</c:v>
                </c:pt>
                <c:pt idx="3621">
                  <c:v>2.9441999999999999</c:v>
                </c:pt>
                <c:pt idx="3622">
                  <c:v>3.0118999999999998</c:v>
                </c:pt>
                <c:pt idx="3623">
                  <c:v>1.4962</c:v>
                </c:pt>
                <c:pt idx="3624">
                  <c:v>2.2288999999999999</c:v>
                </c:pt>
                <c:pt idx="3625">
                  <c:v>1.2387999999999999</c:v>
                </c:pt>
                <c:pt idx="3626">
                  <c:v>2.3050999999999999</c:v>
                </c:pt>
                <c:pt idx="3627">
                  <c:v>2.8477000000000001</c:v>
                </c:pt>
                <c:pt idx="3628">
                  <c:v>1.4967999999999999</c:v>
                </c:pt>
                <c:pt idx="3629">
                  <c:v>1.4967999999999999</c:v>
                </c:pt>
                <c:pt idx="3630">
                  <c:v>1.4967999999999999</c:v>
                </c:pt>
                <c:pt idx="3631">
                  <c:v>2.3801999999999999</c:v>
                </c:pt>
                <c:pt idx="3632">
                  <c:v>0.98540000000000005</c:v>
                </c:pt>
                <c:pt idx="3633">
                  <c:v>3.2589000000000001</c:v>
                </c:pt>
                <c:pt idx="3634">
                  <c:v>2.8576000000000001</c:v>
                </c:pt>
                <c:pt idx="3635">
                  <c:v>1.0425</c:v>
                </c:pt>
                <c:pt idx="3636">
                  <c:v>2.8955000000000002</c:v>
                </c:pt>
                <c:pt idx="3637">
                  <c:v>2.0209999999999999</c:v>
                </c:pt>
                <c:pt idx="3638">
                  <c:v>1.7325999999999999</c:v>
                </c:pt>
                <c:pt idx="3639">
                  <c:v>2.5592000000000001</c:v>
                </c:pt>
                <c:pt idx="3640">
                  <c:v>2.6825999999999999</c:v>
                </c:pt>
                <c:pt idx="3641">
                  <c:v>0.35720000000000002</c:v>
                </c:pt>
                <c:pt idx="3642">
                  <c:v>3.4096000000000002</c:v>
                </c:pt>
                <c:pt idx="3643">
                  <c:v>1.2387999999999999</c:v>
                </c:pt>
                <c:pt idx="3644">
                  <c:v>2.5009999999999999</c:v>
                </c:pt>
                <c:pt idx="3645">
                  <c:v>2.3904999999999998</c:v>
                </c:pt>
                <c:pt idx="3646">
                  <c:v>2.0547</c:v>
                </c:pt>
                <c:pt idx="3647">
                  <c:v>1.7399</c:v>
                </c:pt>
                <c:pt idx="3648">
                  <c:v>2.8725000000000001</c:v>
                </c:pt>
                <c:pt idx="3649">
                  <c:v>2.4605999999999999</c:v>
                </c:pt>
                <c:pt idx="3650">
                  <c:v>2.9763999999999999</c:v>
                </c:pt>
                <c:pt idx="3651">
                  <c:v>2.3180000000000001</c:v>
                </c:pt>
                <c:pt idx="3652">
                  <c:v>1.4638</c:v>
                </c:pt>
                <c:pt idx="3653">
                  <c:v>3.5951</c:v>
                </c:pt>
                <c:pt idx="3654">
                  <c:v>2.6240000000000001</c:v>
                </c:pt>
                <c:pt idx="3655">
                  <c:v>1.0158</c:v>
                </c:pt>
                <c:pt idx="3656">
                  <c:v>2.4489000000000001</c:v>
                </c:pt>
                <c:pt idx="3657">
                  <c:v>3.0295999999999998</c:v>
                </c:pt>
                <c:pt idx="3658">
                  <c:v>2.1924999999999999</c:v>
                </c:pt>
                <c:pt idx="3659">
                  <c:v>2.4493999999999998</c:v>
                </c:pt>
                <c:pt idx="3660">
                  <c:v>2.4807000000000001</c:v>
                </c:pt>
                <c:pt idx="3662">
                  <c:v>2.3940999999999999</c:v>
                </c:pt>
                <c:pt idx="3663">
                  <c:v>1.3606</c:v>
                </c:pt>
                <c:pt idx="3664">
                  <c:v>2.6214</c:v>
                </c:pt>
                <c:pt idx="3665">
                  <c:v>2.5427</c:v>
                </c:pt>
                <c:pt idx="3666">
                  <c:v>2.7526999999999999</c:v>
                </c:pt>
                <c:pt idx="3667">
                  <c:v>2.7768999999999999</c:v>
                </c:pt>
                <c:pt idx="3668">
                  <c:v>1.3995</c:v>
                </c:pt>
                <c:pt idx="3669">
                  <c:v>3.0482</c:v>
                </c:pt>
                <c:pt idx="3670">
                  <c:v>1.8753</c:v>
                </c:pt>
                <c:pt idx="3671">
                  <c:v>2.1775000000000002</c:v>
                </c:pt>
                <c:pt idx="3672">
                  <c:v>1.9416</c:v>
                </c:pt>
                <c:pt idx="3673">
                  <c:v>1.137</c:v>
                </c:pt>
                <c:pt idx="3674">
                  <c:v>1.137</c:v>
                </c:pt>
                <c:pt idx="3675">
                  <c:v>1.137</c:v>
                </c:pt>
                <c:pt idx="3676">
                  <c:v>2.8883999999999999</c:v>
                </c:pt>
                <c:pt idx="3677">
                  <c:v>2.8738999999999999</c:v>
                </c:pt>
                <c:pt idx="3678">
                  <c:v>1.6257999999999999</c:v>
                </c:pt>
                <c:pt idx="3679">
                  <c:v>2.6541000000000001</c:v>
                </c:pt>
                <c:pt idx="3680">
                  <c:v>2.8048999999999999</c:v>
                </c:pt>
                <c:pt idx="3681">
                  <c:v>1.9995000000000001</c:v>
                </c:pt>
                <c:pt idx="3682">
                  <c:v>0.92779999999999996</c:v>
                </c:pt>
                <c:pt idx="3683">
                  <c:v>2.2193000000000001</c:v>
                </c:pt>
                <c:pt idx="3684">
                  <c:v>0.71319999999999995</c:v>
                </c:pt>
                <c:pt idx="3685">
                  <c:v>2.9198</c:v>
                </c:pt>
                <c:pt idx="3686">
                  <c:v>2.5110999999999999</c:v>
                </c:pt>
                <c:pt idx="3687">
                  <c:v>3.0078</c:v>
                </c:pt>
                <c:pt idx="3688">
                  <c:v>2.4895999999999998</c:v>
                </c:pt>
                <c:pt idx="3689">
                  <c:v>2.5278</c:v>
                </c:pt>
                <c:pt idx="3690">
                  <c:v>1.0426</c:v>
                </c:pt>
                <c:pt idx="3691">
                  <c:v>1.8787</c:v>
                </c:pt>
                <c:pt idx="3692">
                  <c:v>2.4910999999999999</c:v>
                </c:pt>
                <c:pt idx="3693">
                  <c:v>2.6078000000000001</c:v>
                </c:pt>
                <c:pt idx="3694">
                  <c:v>2.7633000000000001</c:v>
                </c:pt>
                <c:pt idx="3695">
                  <c:v>3.9131999999999998</c:v>
                </c:pt>
                <c:pt idx="3696">
                  <c:v>1.1620999999999999</c:v>
                </c:pt>
                <c:pt idx="3697">
                  <c:v>2.5185</c:v>
                </c:pt>
                <c:pt idx="3698">
                  <c:v>2.1757</c:v>
                </c:pt>
                <c:pt idx="3699">
                  <c:v>1.7317</c:v>
                </c:pt>
                <c:pt idx="3700">
                  <c:v>2.5743999999999998</c:v>
                </c:pt>
                <c:pt idx="3701">
                  <c:v>1.4258999999999999</c:v>
                </c:pt>
                <c:pt idx="3702">
                  <c:v>2.6514000000000002</c:v>
                </c:pt>
                <c:pt idx="3703">
                  <c:v>0.82410000000000005</c:v>
                </c:pt>
                <c:pt idx="3704">
                  <c:v>1.9587000000000001</c:v>
                </c:pt>
                <c:pt idx="3705">
                  <c:v>3.2078000000000002</c:v>
                </c:pt>
                <c:pt idx="3706">
                  <c:v>1.8260000000000001</c:v>
                </c:pt>
                <c:pt idx="3707">
                  <c:v>1.7799</c:v>
                </c:pt>
                <c:pt idx="3708">
                  <c:v>2.4481999999999999</c:v>
                </c:pt>
                <c:pt idx="3709">
                  <c:v>1.3005</c:v>
                </c:pt>
                <c:pt idx="3710">
                  <c:v>2.7010999999999998</c:v>
                </c:pt>
                <c:pt idx="3711">
                  <c:v>2.1749999999999998</c:v>
                </c:pt>
                <c:pt idx="3712">
                  <c:v>1.7064999999999999</c:v>
                </c:pt>
                <c:pt idx="3713">
                  <c:v>2.5093999999999999</c:v>
                </c:pt>
                <c:pt idx="3714">
                  <c:v>3.0339999999999998</c:v>
                </c:pt>
                <c:pt idx="3715">
                  <c:v>2.536</c:v>
                </c:pt>
                <c:pt idx="3716">
                  <c:v>3.8210000000000002</c:v>
                </c:pt>
                <c:pt idx="3717">
                  <c:v>3.8210000000000002</c:v>
                </c:pt>
                <c:pt idx="3718">
                  <c:v>0.88419999999999999</c:v>
                </c:pt>
                <c:pt idx="3719">
                  <c:v>3.8210000000000002</c:v>
                </c:pt>
                <c:pt idx="3720">
                  <c:v>2.2986</c:v>
                </c:pt>
                <c:pt idx="3721">
                  <c:v>1.3653</c:v>
                </c:pt>
                <c:pt idx="3722">
                  <c:v>2.8273000000000001</c:v>
                </c:pt>
                <c:pt idx="3723">
                  <c:v>1.9641</c:v>
                </c:pt>
                <c:pt idx="3724">
                  <c:v>1.2056</c:v>
                </c:pt>
                <c:pt idx="3725">
                  <c:v>2.7816000000000001</c:v>
                </c:pt>
                <c:pt idx="3726">
                  <c:v>2.6069</c:v>
                </c:pt>
                <c:pt idx="3727">
                  <c:v>2.0728</c:v>
                </c:pt>
                <c:pt idx="3728">
                  <c:v>1.7604</c:v>
                </c:pt>
                <c:pt idx="3729">
                  <c:v>2.2723</c:v>
                </c:pt>
                <c:pt idx="3730">
                  <c:v>2.1857000000000002</c:v>
                </c:pt>
                <c:pt idx="3731">
                  <c:v>2.0308000000000002</c:v>
                </c:pt>
                <c:pt idx="3732">
                  <c:v>0.57399999999999995</c:v>
                </c:pt>
                <c:pt idx="3733">
                  <c:v>2.8138000000000001</c:v>
                </c:pt>
                <c:pt idx="3734">
                  <c:v>1.8196000000000001</c:v>
                </c:pt>
                <c:pt idx="3735">
                  <c:v>1.5609</c:v>
                </c:pt>
                <c:pt idx="3736">
                  <c:v>2.5272999999999999</c:v>
                </c:pt>
                <c:pt idx="3737">
                  <c:v>2.3843000000000001</c:v>
                </c:pt>
                <c:pt idx="3738">
                  <c:v>2.4483000000000001</c:v>
                </c:pt>
                <c:pt idx="3739">
                  <c:v>2.7244999999999999</c:v>
                </c:pt>
                <c:pt idx="3740">
                  <c:v>1.6006</c:v>
                </c:pt>
                <c:pt idx="3741">
                  <c:v>2.6065999999999998</c:v>
                </c:pt>
                <c:pt idx="3742">
                  <c:v>2.6063999999999998</c:v>
                </c:pt>
                <c:pt idx="3743">
                  <c:v>1.9652000000000001</c:v>
                </c:pt>
                <c:pt idx="3744">
                  <c:v>2.5404</c:v>
                </c:pt>
                <c:pt idx="3745">
                  <c:v>2.7486000000000002</c:v>
                </c:pt>
                <c:pt idx="3746">
                  <c:v>1.5125</c:v>
                </c:pt>
                <c:pt idx="3747">
                  <c:v>2.5979999999999999</c:v>
                </c:pt>
                <c:pt idx="3748">
                  <c:v>2.0865999999999998</c:v>
                </c:pt>
                <c:pt idx="3749">
                  <c:v>1.6348</c:v>
                </c:pt>
                <c:pt idx="3750">
                  <c:v>1.7927</c:v>
                </c:pt>
                <c:pt idx="3751">
                  <c:v>2.8714</c:v>
                </c:pt>
                <c:pt idx="3752">
                  <c:v>1.1008</c:v>
                </c:pt>
                <c:pt idx="3753">
                  <c:v>2.1057000000000001</c:v>
                </c:pt>
                <c:pt idx="3754">
                  <c:v>2.4083999999999999</c:v>
                </c:pt>
                <c:pt idx="3756">
                  <c:v>2.5783</c:v>
                </c:pt>
                <c:pt idx="3757">
                  <c:v>2.3062999999999998</c:v>
                </c:pt>
                <c:pt idx="3758">
                  <c:v>1.9739</c:v>
                </c:pt>
                <c:pt idx="3759">
                  <c:v>3.3361000000000001</c:v>
                </c:pt>
                <c:pt idx="3760">
                  <c:v>3.6869000000000001</c:v>
                </c:pt>
                <c:pt idx="3761">
                  <c:v>2.8258999999999999</c:v>
                </c:pt>
                <c:pt idx="3762">
                  <c:v>2.6025</c:v>
                </c:pt>
                <c:pt idx="3763">
                  <c:v>3.3628</c:v>
                </c:pt>
                <c:pt idx="3764">
                  <c:v>3.3628</c:v>
                </c:pt>
                <c:pt idx="3765">
                  <c:v>3.3628</c:v>
                </c:pt>
                <c:pt idx="3766">
                  <c:v>2.5939999999999999</c:v>
                </c:pt>
                <c:pt idx="3767">
                  <c:v>1.8980999999999999</c:v>
                </c:pt>
                <c:pt idx="3768">
                  <c:v>2.4998</c:v>
                </c:pt>
                <c:pt idx="3769">
                  <c:v>2.0251000000000001</c:v>
                </c:pt>
                <c:pt idx="3770">
                  <c:v>1.8398000000000001</c:v>
                </c:pt>
                <c:pt idx="3771">
                  <c:v>2.5236000000000001</c:v>
                </c:pt>
                <c:pt idx="3772">
                  <c:v>2.6589</c:v>
                </c:pt>
                <c:pt idx="3773">
                  <c:v>1.0981000000000001</c:v>
                </c:pt>
                <c:pt idx="3774">
                  <c:v>2.5705</c:v>
                </c:pt>
                <c:pt idx="3775">
                  <c:v>0.52529999999999999</c:v>
                </c:pt>
                <c:pt idx="3776">
                  <c:v>0.52529999999999999</c:v>
                </c:pt>
                <c:pt idx="3777">
                  <c:v>2.8815</c:v>
                </c:pt>
                <c:pt idx="3778">
                  <c:v>0.52529999999999999</c:v>
                </c:pt>
                <c:pt idx="3779">
                  <c:v>1.5324</c:v>
                </c:pt>
                <c:pt idx="3780">
                  <c:v>2.7313999999999998</c:v>
                </c:pt>
                <c:pt idx="3781">
                  <c:v>3.5855000000000001</c:v>
                </c:pt>
                <c:pt idx="3782">
                  <c:v>2.6341999999999999</c:v>
                </c:pt>
                <c:pt idx="3783">
                  <c:v>1.7602</c:v>
                </c:pt>
                <c:pt idx="3784">
                  <c:v>2.7867000000000002</c:v>
                </c:pt>
                <c:pt idx="3785">
                  <c:v>1.1072</c:v>
                </c:pt>
                <c:pt idx="3786">
                  <c:v>2.206</c:v>
                </c:pt>
                <c:pt idx="3787">
                  <c:v>1.4253</c:v>
                </c:pt>
                <c:pt idx="3788">
                  <c:v>2.0093000000000001</c:v>
                </c:pt>
                <c:pt idx="3789">
                  <c:v>2.8860999999999999</c:v>
                </c:pt>
                <c:pt idx="3790">
                  <c:v>1.7774000000000001</c:v>
                </c:pt>
                <c:pt idx="3791">
                  <c:v>2.5922000000000001</c:v>
                </c:pt>
                <c:pt idx="3792">
                  <c:v>1.0853999999999999</c:v>
                </c:pt>
                <c:pt idx="3793">
                  <c:v>1.0853999999999999</c:v>
                </c:pt>
                <c:pt idx="3794">
                  <c:v>1.0853999999999999</c:v>
                </c:pt>
                <c:pt idx="3795">
                  <c:v>1.1997</c:v>
                </c:pt>
                <c:pt idx="3796">
                  <c:v>2.8651</c:v>
                </c:pt>
                <c:pt idx="3797">
                  <c:v>2.2021000000000002</c:v>
                </c:pt>
                <c:pt idx="3798">
                  <c:v>1.9696</c:v>
                </c:pt>
                <c:pt idx="3799">
                  <c:v>1.8247</c:v>
                </c:pt>
                <c:pt idx="3800">
                  <c:v>2.3123</c:v>
                </c:pt>
                <c:pt idx="3801">
                  <c:v>2.4470000000000001</c:v>
                </c:pt>
                <c:pt idx="3802">
                  <c:v>0.82850000000000001</c:v>
                </c:pt>
                <c:pt idx="3803">
                  <c:v>0.82850000000000001</c:v>
                </c:pt>
                <c:pt idx="3804">
                  <c:v>0.82850000000000001</c:v>
                </c:pt>
                <c:pt idx="3805">
                  <c:v>2.3197999999999999</c:v>
                </c:pt>
                <c:pt idx="3806">
                  <c:v>1.9572000000000001</c:v>
                </c:pt>
                <c:pt idx="3807">
                  <c:v>2.5078999999999998</c:v>
                </c:pt>
                <c:pt idx="3808">
                  <c:v>2.7810000000000001</c:v>
                </c:pt>
                <c:pt idx="3809">
                  <c:v>2.3582000000000001</c:v>
                </c:pt>
                <c:pt idx="3810">
                  <c:v>1.0414000000000001</c:v>
                </c:pt>
                <c:pt idx="3811">
                  <c:v>2.0017999999999998</c:v>
                </c:pt>
                <c:pt idx="3812">
                  <c:v>3.8371</c:v>
                </c:pt>
                <c:pt idx="3813">
                  <c:v>1.6115999999999999</c:v>
                </c:pt>
                <c:pt idx="3814">
                  <c:v>1.6115999999999999</c:v>
                </c:pt>
                <c:pt idx="3815">
                  <c:v>1.6115999999999999</c:v>
                </c:pt>
                <c:pt idx="3816">
                  <c:v>2.9195000000000002</c:v>
                </c:pt>
                <c:pt idx="3817">
                  <c:v>3.6072000000000002</c:v>
                </c:pt>
                <c:pt idx="3818">
                  <c:v>3.6072000000000002</c:v>
                </c:pt>
                <c:pt idx="3819">
                  <c:v>3.6072000000000002</c:v>
                </c:pt>
                <c:pt idx="3820">
                  <c:v>2.4476</c:v>
                </c:pt>
                <c:pt idx="3821">
                  <c:v>2.7866</c:v>
                </c:pt>
                <c:pt idx="3822">
                  <c:v>1.1758</c:v>
                </c:pt>
                <c:pt idx="3823">
                  <c:v>2.9051999999999998</c:v>
                </c:pt>
                <c:pt idx="3824">
                  <c:v>2.7212999999999998</c:v>
                </c:pt>
                <c:pt idx="3825">
                  <c:v>3.0948000000000002</c:v>
                </c:pt>
                <c:pt idx="3826">
                  <c:v>3.0413999999999999</c:v>
                </c:pt>
                <c:pt idx="3827">
                  <c:v>2.6682999999999999</c:v>
                </c:pt>
                <c:pt idx="3828">
                  <c:v>1.3473999999999999</c:v>
                </c:pt>
                <c:pt idx="3829">
                  <c:v>1.4489000000000001</c:v>
                </c:pt>
                <c:pt idx="3830">
                  <c:v>1.4823</c:v>
                </c:pt>
                <c:pt idx="3831">
                  <c:v>2.3361000000000001</c:v>
                </c:pt>
                <c:pt idx="3832">
                  <c:v>3.2121</c:v>
                </c:pt>
                <c:pt idx="3833">
                  <c:v>3.2121</c:v>
                </c:pt>
                <c:pt idx="3834">
                  <c:v>3.2121</c:v>
                </c:pt>
                <c:pt idx="3835">
                  <c:v>1.9259999999999999</c:v>
                </c:pt>
                <c:pt idx="3836">
                  <c:v>1.2709999999999999</c:v>
                </c:pt>
                <c:pt idx="3837">
                  <c:v>2.2147999999999999</c:v>
                </c:pt>
                <c:pt idx="3838">
                  <c:v>2.423</c:v>
                </c:pt>
                <c:pt idx="3839">
                  <c:v>1.8593</c:v>
                </c:pt>
                <c:pt idx="3840">
                  <c:v>2.8439999999999999</c:v>
                </c:pt>
                <c:pt idx="3841">
                  <c:v>3.5516000000000001</c:v>
                </c:pt>
                <c:pt idx="3842">
                  <c:v>2.0647000000000002</c:v>
                </c:pt>
                <c:pt idx="3843">
                  <c:v>2.3399000000000001</c:v>
                </c:pt>
                <c:pt idx="3844">
                  <c:v>2.5724999999999998</c:v>
                </c:pt>
                <c:pt idx="3845">
                  <c:v>1.5289999999999999</c:v>
                </c:pt>
                <c:pt idx="3846">
                  <c:v>2.0945999999999998</c:v>
                </c:pt>
                <c:pt idx="3847">
                  <c:v>2.6025</c:v>
                </c:pt>
                <c:pt idx="3848">
                  <c:v>2.0853000000000002</c:v>
                </c:pt>
                <c:pt idx="3849">
                  <c:v>1.7612000000000001</c:v>
                </c:pt>
                <c:pt idx="3850">
                  <c:v>2.7631999999999999</c:v>
                </c:pt>
                <c:pt idx="3851">
                  <c:v>1.4151</c:v>
                </c:pt>
                <c:pt idx="3852">
                  <c:v>2.5977000000000001</c:v>
                </c:pt>
                <c:pt idx="3853">
                  <c:v>2.4365000000000001</c:v>
                </c:pt>
                <c:pt idx="3854">
                  <c:v>2.6739999999999999</c:v>
                </c:pt>
                <c:pt idx="3855">
                  <c:v>1.9605999999999999</c:v>
                </c:pt>
                <c:pt idx="3856">
                  <c:v>2.2644000000000002</c:v>
                </c:pt>
                <c:pt idx="3857">
                  <c:v>1.9227000000000001</c:v>
                </c:pt>
                <c:pt idx="3858">
                  <c:v>3.2565</c:v>
                </c:pt>
                <c:pt idx="3859">
                  <c:v>2.5028000000000001</c:v>
                </c:pt>
                <c:pt idx="3860">
                  <c:v>0.95240000000000002</c:v>
                </c:pt>
                <c:pt idx="3861">
                  <c:v>1.754</c:v>
                </c:pt>
                <c:pt idx="3862">
                  <c:v>3.7437</c:v>
                </c:pt>
                <c:pt idx="3863">
                  <c:v>1.5384</c:v>
                </c:pt>
                <c:pt idx="3864">
                  <c:v>4.7313999999999998</c:v>
                </c:pt>
                <c:pt idx="3865">
                  <c:v>2.6446000000000001</c:v>
                </c:pt>
                <c:pt idx="3866">
                  <c:v>2.4457</c:v>
                </c:pt>
                <c:pt idx="3867">
                  <c:v>0.75280000000000002</c:v>
                </c:pt>
                <c:pt idx="3868">
                  <c:v>0.75280000000000002</c:v>
                </c:pt>
                <c:pt idx="3869">
                  <c:v>0.75280000000000002</c:v>
                </c:pt>
                <c:pt idx="3870">
                  <c:v>3.1240999999999999</c:v>
                </c:pt>
                <c:pt idx="3871">
                  <c:v>2.4943</c:v>
                </c:pt>
                <c:pt idx="3872">
                  <c:v>3.6775000000000002</c:v>
                </c:pt>
                <c:pt idx="3873">
                  <c:v>3.6775000000000002</c:v>
                </c:pt>
                <c:pt idx="3874">
                  <c:v>3.6775000000000002</c:v>
                </c:pt>
                <c:pt idx="3875">
                  <c:v>2.2265999999999999</c:v>
                </c:pt>
                <c:pt idx="3876">
                  <c:v>2.58</c:v>
                </c:pt>
                <c:pt idx="3877">
                  <c:v>2.1680999999999999</c:v>
                </c:pt>
                <c:pt idx="3878">
                  <c:v>1.5258</c:v>
                </c:pt>
                <c:pt idx="3879">
                  <c:v>2.4525999999999999</c:v>
                </c:pt>
                <c:pt idx="3880">
                  <c:v>1.4565999999999999</c:v>
                </c:pt>
                <c:pt idx="3881">
                  <c:v>1.6749000000000001</c:v>
                </c:pt>
                <c:pt idx="3882">
                  <c:v>2.3597999999999999</c:v>
                </c:pt>
                <c:pt idx="3883">
                  <c:v>3.0160999999999998</c:v>
                </c:pt>
                <c:pt idx="3884">
                  <c:v>2.6846999999999999</c:v>
                </c:pt>
                <c:pt idx="3885">
                  <c:v>1.8978999999999999</c:v>
                </c:pt>
                <c:pt idx="3886">
                  <c:v>2.5510000000000002</c:v>
                </c:pt>
                <c:pt idx="3887">
                  <c:v>1.9209000000000001</c:v>
                </c:pt>
                <c:pt idx="3888">
                  <c:v>1.3212999999999999</c:v>
                </c:pt>
                <c:pt idx="3889">
                  <c:v>1.1815</c:v>
                </c:pt>
                <c:pt idx="3890">
                  <c:v>2.4026999999999998</c:v>
                </c:pt>
                <c:pt idx="3891">
                  <c:v>2.8355000000000001</c:v>
                </c:pt>
                <c:pt idx="3892">
                  <c:v>2.0329000000000002</c:v>
                </c:pt>
                <c:pt idx="3893">
                  <c:v>2.7097000000000002</c:v>
                </c:pt>
                <c:pt idx="3894">
                  <c:v>1.6664000000000001</c:v>
                </c:pt>
                <c:pt idx="3895">
                  <c:v>1.2697000000000001</c:v>
                </c:pt>
                <c:pt idx="3896">
                  <c:v>3.0897999999999999</c:v>
                </c:pt>
                <c:pt idx="3897">
                  <c:v>1.0898000000000001</c:v>
                </c:pt>
                <c:pt idx="3898">
                  <c:v>2.4746000000000001</c:v>
                </c:pt>
                <c:pt idx="3899">
                  <c:v>1.1591</c:v>
                </c:pt>
                <c:pt idx="3900">
                  <c:v>3.1629</c:v>
                </c:pt>
                <c:pt idx="3901">
                  <c:v>1.6698</c:v>
                </c:pt>
                <c:pt idx="3902">
                  <c:v>1.5784</c:v>
                </c:pt>
                <c:pt idx="3903">
                  <c:v>1.7062999999999999</c:v>
                </c:pt>
                <c:pt idx="3904">
                  <c:v>1.5668</c:v>
                </c:pt>
                <c:pt idx="3905">
                  <c:v>2.7229999999999999</c:v>
                </c:pt>
                <c:pt idx="3906">
                  <c:v>2.5670999999999999</c:v>
                </c:pt>
                <c:pt idx="3907">
                  <c:v>1.6263000000000001</c:v>
                </c:pt>
                <c:pt idx="3908">
                  <c:v>2.6509999999999998</c:v>
                </c:pt>
                <c:pt idx="3909">
                  <c:v>3.3576999999999999</c:v>
                </c:pt>
                <c:pt idx="3910">
                  <c:v>2.3222</c:v>
                </c:pt>
                <c:pt idx="3911">
                  <c:v>2.6842999999999999</c:v>
                </c:pt>
                <c:pt idx="3912">
                  <c:v>1.3552999999999999</c:v>
                </c:pt>
                <c:pt idx="3913">
                  <c:v>3.7768000000000002</c:v>
                </c:pt>
                <c:pt idx="3914">
                  <c:v>3.7768000000000002</c:v>
                </c:pt>
                <c:pt idx="3915">
                  <c:v>3.7768000000000002</c:v>
                </c:pt>
                <c:pt idx="3916">
                  <c:v>0.96789999999999998</c:v>
                </c:pt>
                <c:pt idx="3917">
                  <c:v>2.7496</c:v>
                </c:pt>
                <c:pt idx="3918">
                  <c:v>2.8765999999999998</c:v>
                </c:pt>
                <c:pt idx="3919">
                  <c:v>2.7940999999999998</c:v>
                </c:pt>
                <c:pt idx="3920">
                  <c:v>2.3311999999999999</c:v>
                </c:pt>
                <c:pt idx="3921">
                  <c:v>2.7526999999999999</c:v>
                </c:pt>
                <c:pt idx="3922">
                  <c:v>2.0882999999999998</c:v>
                </c:pt>
                <c:pt idx="3923">
                  <c:v>2.9049999999999998</c:v>
                </c:pt>
                <c:pt idx="3924">
                  <c:v>2.7637999999999998</c:v>
                </c:pt>
                <c:pt idx="3925">
                  <c:v>2.1507999999999998</c:v>
                </c:pt>
                <c:pt idx="3926">
                  <c:v>2.1507999999999998</c:v>
                </c:pt>
                <c:pt idx="3927">
                  <c:v>2.1507999999999998</c:v>
                </c:pt>
                <c:pt idx="3928">
                  <c:v>1.9763999999999999</c:v>
                </c:pt>
                <c:pt idx="3929">
                  <c:v>1.9763999999999999</c:v>
                </c:pt>
                <c:pt idx="3930">
                  <c:v>1.6053999999999999</c:v>
                </c:pt>
                <c:pt idx="3931">
                  <c:v>1.4198</c:v>
                </c:pt>
                <c:pt idx="3932">
                  <c:v>2.1732999999999998</c:v>
                </c:pt>
                <c:pt idx="3933">
                  <c:v>1.9763999999999999</c:v>
                </c:pt>
                <c:pt idx="3934">
                  <c:v>3.0282</c:v>
                </c:pt>
                <c:pt idx="3935">
                  <c:v>2.0722</c:v>
                </c:pt>
                <c:pt idx="3936">
                  <c:v>2.7378</c:v>
                </c:pt>
                <c:pt idx="3937">
                  <c:v>1.7841</c:v>
                </c:pt>
                <c:pt idx="3938">
                  <c:v>2.4157999999999999</c:v>
                </c:pt>
                <c:pt idx="3939">
                  <c:v>2.1453000000000002</c:v>
                </c:pt>
                <c:pt idx="3940">
                  <c:v>2.7115</c:v>
                </c:pt>
                <c:pt idx="3941">
                  <c:v>2.0087000000000002</c:v>
                </c:pt>
                <c:pt idx="3942">
                  <c:v>3.0954000000000002</c:v>
                </c:pt>
                <c:pt idx="3943">
                  <c:v>3.0954000000000002</c:v>
                </c:pt>
                <c:pt idx="3944">
                  <c:v>3.0954000000000002</c:v>
                </c:pt>
                <c:pt idx="3945">
                  <c:v>2.8431999999999999</c:v>
                </c:pt>
                <c:pt idx="3946">
                  <c:v>2.8431999999999999</c:v>
                </c:pt>
                <c:pt idx="3947">
                  <c:v>2.8431999999999999</c:v>
                </c:pt>
                <c:pt idx="3948">
                  <c:v>2.1619999999999999</c:v>
                </c:pt>
                <c:pt idx="3949">
                  <c:v>2.1619999999999999</c:v>
                </c:pt>
                <c:pt idx="3950">
                  <c:v>2.1619999999999999</c:v>
                </c:pt>
                <c:pt idx="3951">
                  <c:v>2.3199999999999998</c:v>
                </c:pt>
                <c:pt idx="3952">
                  <c:v>0.96809999999999996</c:v>
                </c:pt>
                <c:pt idx="3953">
                  <c:v>2.9485999999999999</c:v>
                </c:pt>
                <c:pt idx="3954">
                  <c:v>2.0640999999999998</c:v>
                </c:pt>
                <c:pt idx="3955">
                  <c:v>2.5348999999999999</c:v>
                </c:pt>
                <c:pt idx="3956">
                  <c:v>2.2094</c:v>
                </c:pt>
                <c:pt idx="3957">
                  <c:v>1.3431999999999999</c:v>
                </c:pt>
                <c:pt idx="3958">
                  <c:v>1.5867</c:v>
                </c:pt>
                <c:pt idx="3959">
                  <c:v>1.7779</c:v>
                </c:pt>
                <c:pt idx="3960">
                  <c:v>2.0177</c:v>
                </c:pt>
                <c:pt idx="3961">
                  <c:v>2.0177</c:v>
                </c:pt>
                <c:pt idx="3962">
                  <c:v>2.0177</c:v>
                </c:pt>
                <c:pt idx="3963">
                  <c:v>2.4885000000000002</c:v>
                </c:pt>
                <c:pt idx="3964">
                  <c:v>3.3102999999999998</c:v>
                </c:pt>
                <c:pt idx="3965">
                  <c:v>2.8973</c:v>
                </c:pt>
                <c:pt idx="3966">
                  <c:v>2.8973</c:v>
                </c:pt>
                <c:pt idx="3967">
                  <c:v>2.3302999999999998</c:v>
                </c:pt>
                <c:pt idx="3968">
                  <c:v>2.8973</c:v>
                </c:pt>
                <c:pt idx="3969">
                  <c:v>1.6658999999999999</c:v>
                </c:pt>
                <c:pt idx="3970">
                  <c:v>3.7319</c:v>
                </c:pt>
                <c:pt idx="3971">
                  <c:v>3.7319</c:v>
                </c:pt>
                <c:pt idx="3972">
                  <c:v>3.7319</c:v>
                </c:pt>
                <c:pt idx="3973">
                  <c:v>2.1751999999999998</c:v>
                </c:pt>
                <c:pt idx="3974">
                  <c:v>2.3895</c:v>
                </c:pt>
                <c:pt idx="3975">
                  <c:v>2.4327999999999999</c:v>
                </c:pt>
                <c:pt idx="3976">
                  <c:v>2.2863000000000002</c:v>
                </c:pt>
                <c:pt idx="3977">
                  <c:v>2.6227999999999998</c:v>
                </c:pt>
                <c:pt idx="3978">
                  <c:v>2.2646999999999999</c:v>
                </c:pt>
                <c:pt idx="3979">
                  <c:v>2.7174999999999998</c:v>
                </c:pt>
                <c:pt idx="3980">
                  <c:v>0.86660000000000004</c:v>
                </c:pt>
                <c:pt idx="3981">
                  <c:v>2.6909999999999998</c:v>
                </c:pt>
                <c:pt idx="3982">
                  <c:v>2.7576000000000001</c:v>
                </c:pt>
                <c:pt idx="3983">
                  <c:v>2.9039000000000001</c:v>
                </c:pt>
                <c:pt idx="3984">
                  <c:v>0.41720000000000002</c:v>
                </c:pt>
                <c:pt idx="3985">
                  <c:v>4.2054999999999998</c:v>
                </c:pt>
                <c:pt idx="3986">
                  <c:v>4.2054999999999998</c:v>
                </c:pt>
                <c:pt idx="3987">
                  <c:v>4.2054999999999998</c:v>
                </c:pt>
                <c:pt idx="3988">
                  <c:v>1.962</c:v>
                </c:pt>
                <c:pt idx="3989">
                  <c:v>2.4097</c:v>
                </c:pt>
                <c:pt idx="3990">
                  <c:v>2.0251999999999999</c:v>
                </c:pt>
                <c:pt idx="3991">
                  <c:v>1.8792</c:v>
                </c:pt>
                <c:pt idx="3992">
                  <c:v>1.8792</c:v>
                </c:pt>
                <c:pt idx="3993">
                  <c:v>1.8792</c:v>
                </c:pt>
                <c:pt idx="3994">
                  <c:v>2.9567999999999999</c:v>
                </c:pt>
                <c:pt idx="3995">
                  <c:v>2.4685000000000001</c:v>
                </c:pt>
                <c:pt idx="3996">
                  <c:v>1.2946</c:v>
                </c:pt>
                <c:pt idx="3997">
                  <c:v>2.7343999999999999</c:v>
                </c:pt>
                <c:pt idx="3998">
                  <c:v>3.0364</c:v>
                </c:pt>
                <c:pt idx="3999">
                  <c:v>2.3877999999999999</c:v>
                </c:pt>
                <c:pt idx="4000">
                  <c:v>2.5257999999999998</c:v>
                </c:pt>
                <c:pt idx="4001">
                  <c:v>1.085</c:v>
                </c:pt>
                <c:pt idx="4002">
                  <c:v>2.7351000000000001</c:v>
                </c:pt>
                <c:pt idx="4003">
                  <c:v>2.3875000000000002</c:v>
                </c:pt>
                <c:pt idx="4004">
                  <c:v>1.9154</c:v>
                </c:pt>
                <c:pt idx="4005">
                  <c:v>1.2282</c:v>
                </c:pt>
                <c:pt idx="4006">
                  <c:v>2.7418999999999998</c:v>
                </c:pt>
                <c:pt idx="4007">
                  <c:v>1.8168</c:v>
                </c:pt>
                <c:pt idx="4008">
                  <c:v>1.8168</c:v>
                </c:pt>
                <c:pt idx="4009">
                  <c:v>1.8168</c:v>
                </c:pt>
                <c:pt idx="4010">
                  <c:v>2.222</c:v>
                </c:pt>
                <c:pt idx="4011">
                  <c:v>2.7677</c:v>
                </c:pt>
                <c:pt idx="4012">
                  <c:v>2.7397</c:v>
                </c:pt>
                <c:pt idx="4013">
                  <c:v>3.3887999999999998</c:v>
                </c:pt>
                <c:pt idx="4014">
                  <c:v>1.8629</c:v>
                </c:pt>
                <c:pt idx="4015">
                  <c:v>2.4523999999999999</c:v>
                </c:pt>
                <c:pt idx="4016">
                  <c:v>3.4209999999999998</c:v>
                </c:pt>
                <c:pt idx="4017">
                  <c:v>3.4209999999999998</c:v>
                </c:pt>
                <c:pt idx="4018">
                  <c:v>3.4209999999999998</c:v>
                </c:pt>
                <c:pt idx="4019">
                  <c:v>1.5558000000000001</c:v>
                </c:pt>
                <c:pt idx="4020">
                  <c:v>2.4253999999999998</c:v>
                </c:pt>
                <c:pt idx="4021">
                  <c:v>2.4569999999999999</c:v>
                </c:pt>
                <c:pt idx="4022">
                  <c:v>0.57079999999999997</c:v>
                </c:pt>
                <c:pt idx="4023">
                  <c:v>1.6293</c:v>
                </c:pt>
                <c:pt idx="4024">
                  <c:v>1.6293</c:v>
                </c:pt>
                <c:pt idx="4025">
                  <c:v>1.6293</c:v>
                </c:pt>
                <c:pt idx="4026">
                  <c:v>3.4937999999999998</c:v>
                </c:pt>
                <c:pt idx="4027">
                  <c:v>1.6740999999999999</c:v>
                </c:pt>
                <c:pt idx="4028">
                  <c:v>1</c:v>
                </c:pt>
                <c:pt idx="4029">
                  <c:v>2.2332000000000001</c:v>
                </c:pt>
                <c:pt idx="4030">
                  <c:v>2.8527</c:v>
                </c:pt>
                <c:pt idx="4031">
                  <c:v>2.2774999999999999</c:v>
                </c:pt>
                <c:pt idx="4032">
                  <c:v>1.7585999999999999</c:v>
                </c:pt>
                <c:pt idx="4033">
                  <c:v>2.0409999999999999</c:v>
                </c:pt>
                <c:pt idx="4034">
                  <c:v>0.98950000000000005</c:v>
                </c:pt>
                <c:pt idx="4035">
                  <c:v>1.9886999999999999</c:v>
                </c:pt>
                <c:pt idx="4036">
                  <c:v>1.8134999999999999</c:v>
                </c:pt>
                <c:pt idx="4037">
                  <c:v>1.7258</c:v>
                </c:pt>
                <c:pt idx="4038">
                  <c:v>1.4775</c:v>
                </c:pt>
                <c:pt idx="4039">
                  <c:v>3.0861000000000001</c:v>
                </c:pt>
                <c:pt idx="4040">
                  <c:v>1.3008999999999999</c:v>
                </c:pt>
                <c:pt idx="4041">
                  <c:v>2.8163999999999998</c:v>
                </c:pt>
                <c:pt idx="4042">
                  <c:v>1.0886</c:v>
                </c:pt>
                <c:pt idx="4043">
                  <c:v>2.4245000000000001</c:v>
                </c:pt>
                <c:pt idx="4044">
                  <c:v>1.0992</c:v>
                </c:pt>
                <c:pt idx="4045">
                  <c:v>1.4736</c:v>
                </c:pt>
                <c:pt idx="4046">
                  <c:v>2.3512</c:v>
                </c:pt>
                <c:pt idx="4047">
                  <c:v>2.3512</c:v>
                </c:pt>
                <c:pt idx="4048">
                  <c:v>1.2321</c:v>
                </c:pt>
                <c:pt idx="4049">
                  <c:v>2.3512</c:v>
                </c:pt>
                <c:pt idx="4050">
                  <c:v>2.6873</c:v>
                </c:pt>
                <c:pt idx="4051">
                  <c:v>2.7058</c:v>
                </c:pt>
                <c:pt idx="4052">
                  <c:v>3.5363000000000002</c:v>
                </c:pt>
                <c:pt idx="4053">
                  <c:v>3.5363000000000002</c:v>
                </c:pt>
                <c:pt idx="4054">
                  <c:v>3.5363000000000002</c:v>
                </c:pt>
                <c:pt idx="4055">
                  <c:v>2.3089</c:v>
                </c:pt>
                <c:pt idx="4056">
                  <c:v>1.5684</c:v>
                </c:pt>
                <c:pt idx="4057">
                  <c:v>1.8338000000000001</c:v>
                </c:pt>
                <c:pt idx="4058">
                  <c:v>2.9744000000000002</c:v>
                </c:pt>
                <c:pt idx="4059">
                  <c:v>2.5819999999999999</c:v>
                </c:pt>
                <c:pt idx="4060">
                  <c:v>2.149</c:v>
                </c:pt>
                <c:pt idx="4061">
                  <c:v>1.8928</c:v>
                </c:pt>
                <c:pt idx="4062">
                  <c:v>5.1214000000000004</c:v>
                </c:pt>
                <c:pt idx="4063">
                  <c:v>1.6426000000000001</c:v>
                </c:pt>
                <c:pt idx="4064">
                  <c:v>2.5724</c:v>
                </c:pt>
                <c:pt idx="4065">
                  <c:v>2.1623000000000001</c:v>
                </c:pt>
                <c:pt idx="4066">
                  <c:v>2.1444999999999999</c:v>
                </c:pt>
                <c:pt idx="4067">
                  <c:v>2.8683999999999998</c:v>
                </c:pt>
                <c:pt idx="4068">
                  <c:v>1.4803999999999999</c:v>
                </c:pt>
                <c:pt idx="4069">
                  <c:v>2.8950999999999998</c:v>
                </c:pt>
                <c:pt idx="4070">
                  <c:v>1.9871000000000001</c:v>
                </c:pt>
                <c:pt idx="4071">
                  <c:v>2.9733999999999998</c:v>
                </c:pt>
                <c:pt idx="4072">
                  <c:v>2.1190000000000002</c:v>
                </c:pt>
                <c:pt idx="4073">
                  <c:v>1.9752000000000001</c:v>
                </c:pt>
                <c:pt idx="4074">
                  <c:v>1.4928999999999999</c:v>
                </c:pt>
                <c:pt idx="4075">
                  <c:v>1.8635999999999999</c:v>
                </c:pt>
                <c:pt idx="4076">
                  <c:v>2.3252000000000002</c:v>
                </c:pt>
                <c:pt idx="4077">
                  <c:v>1.3634999999999999</c:v>
                </c:pt>
                <c:pt idx="4078">
                  <c:v>2.4691999999999998</c:v>
                </c:pt>
                <c:pt idx="4079">
                  <c:v>1.0571999999999999</c:v>
                </c:pt>
                <c:pt idx="4080">
                  <c:v>2.1917</c:v>
                </c:pt>
                <c:pt idx="4081">
                  <c:v>1.5289999999999999</c:v>
                </c:pt>
                <c:pt idx="4082">
                  <c:v>1.1891</c:v>
                </c:pt>
                <c:pt idx="4083">
                  <c:v>1.2443</c:v>
                </c:pt>
                <c:pt idx="4084">
                  <c:v>3.2551999999999999</c:v>
                </c:pt>
                <c:pt idx="4085">
                  <c:v>1.9866999999999999</c:v>
                </c:pt>
                <c:pt idx="4086">
                  <c:v>2.0284</c:v>
                </c:pt>
                <c:pt idx="4087">
                  <c:v>2.8635000000000002</c:v>
                </c:pt>
                <c:pt idx="4088">
                  <c:v>2.3601999999999999</c:v>
                </c:pt>
                <c:pt idx="4089">
                  <c:v>2.2296</c:v>
                </c:pt>
                <c:pt idx="4090">
                  <c:v>3.1297000000000001</c:v>
                </c:pt>
                <c:pt idx="4091">
                  <c:v>1.6484000000000001</c:v>
                </c:pt>
                <c:pt idx="4092">
                  <c:v>2.8273000000000001</c:v>
                </c:pt>
                <c:pt idx="4093">
                  <c:v>2.5163000000000002</c:v>
                </c:pt>
                <c:pt idx="4094">
                  <c:v>1.5880000000000001</c:v>
                </c:pt>
                <c:pt idx="4095">
                  <c:v>2.2223999999999999</c:v>
                </c:pt>
                <c:pt idx="4096">
                  <c:v>5.1245000000000003</c:v>
                </c:pt>
                <c:pt idx="4097">
                  <c:v>2.6880000000000002</c:v>
                </c:pt>
                <c:pt idx="4098">
                  <c:v>2.8380999999999998</c:v>
                </c:pt>
                <c:pt idx="4099">
                  <c:v>2.9327999999999999</c:v>
                </c:pt>
                <c:pt idx="4100">
                  <c:v>2.1093999999999999</c:v>
                </c:pt>
                <c:pt idx="4101">
                  <c:v>2.02</c:v>
                </c:pt>
                <c:pt idx="4102">
                  <c:v>1.3926000000000001</c:v>
                </c:pt>
                <c:pt idx="4103">
                  <c:v>1.4286000000000001</c:v>
                </c:pt>
                <c:pt idx="4104">
                  <c:v>1.8909</c:v>
                </c:pt>
                <c:pt idx="4105">
                  <c:v>1.8909</c:v>
                </c:pt>
                <c:pt idx="4106">
                  <c:v>1.8909</c:v>
                </c:pt>
                <c:pt idx="4107">
                  <c:v>2.1286</c:v>
                </c:pt>
                <c:pt idx="4108">
                  <c:v>2.0308000000000002</c:v>
                </c:pt>
                <c:pt idx="4109">
                  <c:v>2.0308000000000002</c:v>
                </c:pt>
                <c:pt idx="4110">
                  <c:v>2.0308000000000002</c:v>
                </c:pt>
                <c:pt idx="4111">
                  <c:v>1.6313</c:v>
                </c:pt>
                <c:pt idx="4112">
                  <c:v>1.6984999999999999</c:v>
                </c:pt>
                <c:pt idx="4113">
                  <c:v>1.2679</c:v>
                </c:pt>
                <c:pt idx="4114">
                  <c:v>2.907</c:v>
                </c:pt>
                <c:pt idx="4115">
                  <c:v>2.7694000000000001</c:v>
                </c:pt>
                <c:pt idx="4116">
                  <c:v>2.3843000000000001</c:v>
                </c:pt>
                <c:pt idx="4117">
                  <c:v>1.7152000000000001</c:v>
                </c:pt>
                <c:pt idx="4118">
                  <c:v>1.7411000000000001</c:v>
                </c:pt>
                <c:pt idx="4119">
                  <c:v>1.7411000000000001</c:v>
                </c:pt>
                <c:pt idx="4120">
                  <c:v>1.7411000000000001</c:v>
                </c:pt>
                <c:pt idx="4121">
                  <c:v>0.80549999999999999</c:v>
                </c:pt>
                <c:pt idx="4122">
                  <c:v>2.7418999999999998</c:v>
                </c:pt>
                <c:pt idx="4123">
                  <c:v>2.7362000000000002</c:v>
                </c:pt>
                <c:pt idx="4124">
                  <c:v>2.0407999999999999</c:v>
                </c:pt>
                <c:pt idx="4125">
                  <c:v>1.4993000000000001</c:v>
                </c:pt>
                <c:pt idx="4126">
                  <c:v>2.6200999999999999</c:v>
                </c:pt>
                <c:pt idx="4127">
                  <c:v>2.88</c:v>
                </c:pt>
                <c:pt idx="4128">
                  <c:v>1.2397</c:v>
                </c:pt>
                <c:pt idx="4129">
                  <c:v>2.3325999999999998</c:v>
                </c:pt>
                <c:pt idx="4130">
                  <c:v>2.0030999999999999</c:v>
                </c:pt>
                <c:pt idx="4131">
                  <c:v>2.4544999999999999</c:v>
                </c:pt>
                <c:pt idx="4132">
                  <c:v>2.5579999999999998</c:v>
                </c:pt>
                <c:pt idx="4133">
                  <c:v>1.3126</c:v>
                </c:pt>
                <c:pt idx="4134">
                  <c:v>1.6117999999999999</c:v>
                </c:pt>
                <c:pt idx="4135">
                  <c:v>3.4108999999999998</c:v>
                </c:pt>
                <c:pt idx="4136">
                  <c:v>1.5806</c:v>
                </c:pt>
                <c:pt idx="4137">
                  <c:v>2.2490999999999999</c:v>
                </c:pt>
                <c:pt idx="4138">
                  <c:v>1.5108999999999999</c:v>
                </c:pt>
                <c:pt idx="4139">
                  <c:v>2.6105</c:v>
                </c:pt>
                <c:pt idx="4140">
                  <c:v>2.625</c:v>
                </c:pt>
                <c:pt idx="4141">
                  <c:v>1.0130999999999999</c:v>
                </c:pt>
                <c:pt idx="4142">
                  <c:v>3.0373999999999999</c:v>
                </c:pt>
                <c:pt idx="4143">
                  <c:v>3.8071000000000002</c:v>
                </c:pt>
                <c:pt idx="4144">
                  <c:v>1.5305</c:v>
                </c:pt>
                <c:pt idx="4145">
                  <c:v>2.3875999999999999</c:v>
                </c:pt>
                <c:pt idx="4146">
                  <c:v>2.6926999999999999</c:v>
                </c:pt>
                <c:pt idx="4147">
                  <c:v>2.0514999999999999</c:v>
                </c:pt>
                <c:pt idx="4148">
                  <c:v>2.7812999999999999</c:v>
                </c:pt>
                <c:pt idx="4149">
                  <c:v>1.2422</c:v>
                </c:pt>
                <c:pt idx="4150">
                  <c:v>2.4342999999999999</c:v>
                </c:pt>
                <c:pt idx="4151">
                  <c:v>1.6529</c:v>
                </c:pt>
                <c:pt idx="4152">
                  <c:v>1.5576000000000001</c:v>
                </c:pt>
                <c:pt idx="4153">
                  <c:v>1.9054</c:v>
                </c:pt>
                <c:pt idx="4154">
                  <c:v>2.8321999999999998</c:v>
                </c:pt>
                <c:pt idx="4155">
                  <c:v>2.6374</c:v>
                </c:pt>
                <c:pt idx="4156">
                  <c:v>0.44219999999999998</c:v>
                </c:pt>
                <c:pt idx="4157">
                  <c:v>1.1342000000000001</c:v>
                </c:pt>
                <c:pt idx="4158">
                  <c:v>1.5778000000000001</c:v>
                </c:pt>
                <c:pt idx="4159">
                  <c:v>2.4542000000000002</c:v>
                </c:pt>
                <c:pt idx="4160">
                  <c:v>0.88790000000000002</c:v>
                </c:pt>
                <c:pt idx="4161">
                  <c:v>2.1345999999999998</c:v>
                </c:pt>
                <c:pt idx="4162">
                  <c:v>2.7355</c:v>
                </c:pt>
                <c:pt idx="4163">
                  <c:v>1.6375</c:v>
                </c:pt>
                <c:pt idx="4164">
                  <c:v>1.9901</c:v>
                </c:pt>
                <c:pt idx="4165">
                  <c:v>1.4941</c:v>
                </c:pt>
                <c:pt idx="4166">
                  <c:v>3.0356999999999998</c:v>
                </c:pt>
                <c:pt idx="4167">
                  <c:v>2.3348</c:v>
                </c:pt>
                <c:pt idx="4168">
                  <c:v>0.71989999999999998</c:v>
                </c:pt>
                <c:pt idx="4169">
                  <c:v>2.8492000000000002</c:v>
                </c:pt>
                <c:pt idx="4170">
                  <c:v>2.8492000000000002</c:v>
                </c:pt>
                <c:pt idx="4171">
                  <c:v>2.8492000000000002</c:v>
                </c:pt>
                <c:pt idx="4172">
                  <c:v>0.83050000000000002</c:v>
                </c:pt>
                <c:pt idx="4173">
                  <c:v>2.2812999999999999</c:v>
                </c:pt>
                <c:pt idx="4174">
                  <c:v>3.0148000000000001</c:v>
                </c:pt>
                <c:pt idx="4175">
                  <c:v>2.7496</c:v>
                </c:pt>
                <c:pt idx="4176">
                  <c:v>3.9205999999999999</c:v>
                </c:pt>
                <c:pt idx="4177">
                  <c:v>2.2134</c:v>
                </c:pt>
                <c:pt idx="4178">
                  <c:v>2.7202000000000002</c:v>
                </c:pt>
                <c:pt idx="4179">
                  <c:v>3.2054999999999998</c:v>
                </c:pt>
                <c:pt idx="4180">
                  <c:v>2.496</c:v>
                </c:pt>
                <c:pt idx="4181">
                  <c:v>2.7042999999999999</c:v>
                </c:pt>
                <c:pt idx="4182">
                  <c:v>2.6030000000000002</c:v>
                </c:pt>
                <c:pt idx="4183">
                  <c:v>2.9973999999999998</c:v>
                </c:pt>
                <c:pt idx="4184">
                  <c:v>2.4382000000000001</c:v>
                </c:pt>
                <c:pt idx="4185">
                  <c:v>1.1204000000000001</c:v>
                </c:pt>
                <c:pt idx="4186">
                  <c:v>2.5531999999999999</c:v>
                </c:pt>
                <c:pt idx="4187">
                  <c:v>2.3331</c:v>
                </c:pt>
                <c:pt idx="4188">
                  <c:v>2.0615999999999999</c:v>
                </c:pt>
                <c:pt idx="4189">
                  <c:v>3.0455000000000001</c:v>
                </c:pt>
                <c:pt idx="4190">
                  <c:v>2.0177999999999998</c:v>
                </c:pt>
                <c:pt idx="4191">
                  <c:v>2.7403</c:v>
                </c:pt>
                <c:pt idx="4192">
                  <c:v>2.4076</c:v>
                </c:pt>
                <c:pt idx="4193">
                  <c:v>1.5919000000000001</c:v>
                </c:pt>
                <c:pt idx="4194">
                  <c:v>1.0819000000000001</c:v>
                </c:pt>
                <c:pt idx="4195">
                  <c:v>1.7422</c:v>
                </c:pt>
                <c:pt idx="4196">
                  <c:v>1.6514</c:v>
                </c:pt>
                <c:pt idx="4197">
                  <c:v>1.4853000000000001</c:v>
                </c:pt>
                <c:pt idx="4198">
                  <c:v>1.1504000000000001</c:v>
                </c:pt>
                <c:pt idx="4199">
                  <c:v>1.4248000000000001</c:v>
                </c:pt>
                <c:pt idx="4200">
                  <c:v>2.4251999999999998</c:v>
                </c:pt>
                <c:pt idx="4201">
                  <c:v>2.8155999999999999</c:v>
                </c:pt>
                <c:pt idx="4202">
                  <c:v>2.2934000000000001</c:v>
                </c:pt>
                <c:pt idx="4203">
                  <c:v>2.1795</c:v>
                </c:pt>
                <c:pt idx="4204">
                  <c:v>0.42009999999999997</c:v>
                </c:pt>
                <c:pt idx="4205">
                  <c:v>2.9933000000000001</c:v>
                </c:pt>
                <c:pt idx="4206">
                  <c:v>2.6736</c:v>
                </c:pt>
                <c:pt idx="4207">
                  <c:v>1.3989</c:v>
                </c:pt>
                <c:pt idx="4208">
                  <c:v>2.7562000000000002</c:v>
                </c:pt>
                <c:pt idx="4209">
                  <c:v>1.8772</c:v>
                </c:pt>
                <c:pt idx="4210">
                  <c:v>2.3780999999999999</c:v>
                </c:pt>
                <c:pt idx="4211">
                  <c:v>1.86</c:v>
                </c:pt>
                <c:pt idx="4212">
                  <c:v>2.2599</c:v>
                </c:pt>
                <c:pt idx="4213">
                  <c:v>3.6878000000000002</c:v>
                </c:pt>
                <c:pt idx="4214">
                  <c:v>2.0453999999999999</c:v>
                </c:pt>
                <c:pt idx="4215">
                  <c:v>2.0009999999999999</c:v>
                </c:pt>
                <c:pt idx="4216">
                  <c:v>3.9009999999999998</c:v>
                </c:pt>
                <c:pt idx="4217">
                  <c:v>3.9009999999999998</c:v>
                </c:pt>
                <c:pt idx="4218">
                  <c:v>3.9009999999999998</c:v>
                </c:pt>
                <c:pt idx="4219">
                  <c:v>0.97719999999999996</c:v>
                </c:pt>
                <c:pt idx="4220">
                  <c:v>0.58779999999999999</c:v>
                </c:pt>
                <c:pt idx="4221">
                  <c:v>2.6455000000000002</c:v>
                </c:pt>
                <c:pt idx="4222">
                  <c:v>1.7909999999999999</c:v>
                </c:pt>
                <c:pt idx="4223">
                  <c:v>1.6619999999999999</c:v>
                </c:pt>
                <c:pt idx="4224">
                  <c:v>3.3294999999999999</c:v>
                </c:pt>
                <c:pt idx="4225">
                  <c:v>2.2475000000000001</c:v>
                </c:pt>
                <c:pt idx="4226">
                  <c:v>2.7717999999999998</c:v>
                </c:pt>
                <c:pt idx="4227">
                  <c:v>1.2064999999999999</c:v>
                </c:pt>
                <c:pt idx="4228">
                  <c:v>2.7515000000000001</c:v>
                </c:pt>
                <c:pt idx="4229">
                  <c:v>2.3656999999999999</c:v>
                </c:pt>
                <c:pt idx="4230">
                  <c:v>3.9826000000000001</c:v>
                </c:pt>
                <c:pt idx="4231">
                  <c:v>2.5472999999999999</c:v>
                </c:pt>
                <c:pt idx="4232">
                  <c:v>2.0436999999999999</c:v>
                </c:pt>
                <c:pt idx="4233">
                  <c:v>1.8331999999999999</c:v>
                </c:pt>
                <c:pt idx="4234">
                  <c:v>0.75449999999999995</c:v>
                </c:pt>
                <c:pt idx="4235">
                  <c:v>2.7656999999999998</c:v>
                </c:pt>
                <c:pt idx="4236">
                  <c:v>2.7206999999999999</c:v>
                </c:pt>
                <c:pt idx="4237">
                  <c:v>1.4058999999999999</c:v>
                </c:pt>
                <c:pt idx="4238">
                  <c:v>2.1726000000000001</c:v>
                </c:pt>
                <c:pt idx="4239">
                  <c:v>1.0126999999999999</c:v>
                </c:pt>
                <c:pt idx="4240">
                  <c:v>2.1549999999999998</c:v>
                </c:pt>
                <c:pt idx="4241">
                  <c:v>2.1656</c:v>
                </c:pt>
                <c:pt idx="4242">
                  <c:v>2.1497000000000002</c:v>
                </c:pt>
                <c:pt idx="4243">
                  <c:v>1.853</c:v>
                </c:pt>
                <c:pt idx="4244">
                  <c:v>1.1708000000000001</c:v>
                </c:pt>
                <c:pt idx="4245">
                  <c:v>2.6537000000000002</c:v>
                </c:pt>
                <c:pt idx="4246">
                  <c:v>2.6802000000000001</c:v>
                </c:pt>
                <c:pt idx="4247">
                  <c:v>1.2753000000000001</c:v>
                </c:pt>
                <c:pt idx="4248">
                  <c:v>1.9935</c:v>
                </c:pt>
                <c:pt idx="4249">
                  <c:v>1.7891999999999999</c:v>
                </c:pt>
                <c:pt idx="4250">
                  <c:v>0.871</c:v>
                </c:pt>
                <c:pt idx="4251">
                  <c:v>2.8986999999999998</c:v>
                </c:pt>
                <c:pt idx="4252">
                  <c:v>1.9601</c:v>
                </c:pt>
                <c:pt idx="4253">
                  <c:v>1.4742999999999999</c:v>
                </c:pt>
                <c:pt idx="4254">
                  <c:v>2.149</c:v>
                </c:pt>
                <c:pt idx="4255">
                  <c:v>2.2667000000000002</c:v>
                </c:pt>
                <c:pt idx="4256">
                  <c:v>2.5146999999999999</c:v>
                </c:pt>
                <c:pt idx="4257">
                  <c:v>3.8542999999999998</c:v>
                </c:pt>
                <c:pt idx="4258">
                  <c:v>3.8542999999999998</c:v>
                </c:pt>
                <c:pt idx="4259">
                  <c:v>3.8542999999999998</c:v>
                </c:pt>
                <c:pt idx="4260">
                  <c:v>2.3454000000000002</c:v>
                </c:pt>
                <c:pt idx="4261">
                  <c:v>2.6594000000000002</c:v>
                </c:pt>
                <c:pt idx="4262">
                  <c:v>1.6888000000000001</c:v>
                </c:pt>
                <c:pt idx="4263">
                  <c:v>2.3384</c:v>
                </c:pt>
                <c:pt idx="4264">
                  <c:v>2.5937999999999999</c:v>
                </c:pt>
                <c:pt idx="4265">
                  <c:v>3.2656999999999998</c:v>
                </c:pt>
                <c:pt idx="4266">
                  <c:v>2.5941999999999998</c:v>
                </c:pt>
                <c:pt idx="4267">
                  <c:v>3.2669999999999999</c:v>
                </c:pt>
                <c:pt idx="4268">
                  <c:v>3.2669999999999999</c:v>
                </c:pt>
                <c:pt idx="4269">
                  <c:v>3.2669999999999999</c:v>
                </c:pt>
                <c:pt idx="4270">
                  <c:v>1.5885</c:v>
                </c:pt>
                <c:pt idx="4271">
                  <c:v>3.6768999999999998</c:v>
                </c:pt>
                <c:pt idx="4272">
                  <c:v>1.8205</c:v>
                </c:pt>
                <c:pt idx="4273">
                  <c:v>2.9788999999999999</c:v>
                </c:pt>
                <c:pt idx="4274">
                  <c:v>1.4211</c:v>
                </c:pt>
                <c:pt idx="4275">
                  <c:v>1.6339999999999999</c:v>
                </c:pt>
                <c:pt idx="4276">
                  <c:v>0.84499999999999997</c:v>
                </c:pt>
                <c:pt idx="4277">
                  <c:v>2.6073</c:v>
                </c:pt>
                <c:pt idx="4278">
                  <c:v>1.3066</c:v>
                </c:pt>
                <c:pt idx="4279">
                  <c:v>2.0323000000000002</c:v>
                </c:pt>
                <c:pt idx="4280">
                  <c:v>2.4964</c:v>
                </c:pt>
                <c:pt idx="4281">
                  <c:v>2.7946</c:v>
                </c:pt>
                <c:pt idx="4282">
                  <c:v>1.7679</c:v>
                </c:pt>
                <c:pt idx="4283">
                  <c:v>2.6061000000000001</c:v>
                </c:pt>
                <c:pt idx="4284">
                  <c:v>1.6662999999999999</c:v>
                </c:pt>
                <c:pt idx="4285">
                  <c:v>2.6572</c:v>
                </c:pt>
                <c:pt idx="4286">
                  <c:v>3.6383000000000001</c:v>
                </c:pt>
                <c:pt idx="4287">
                  <c:v>1.9337</c:v>
                </c:pt>
                <c:pt idx="4288">
                  <c:v>2.8106</c:v>
                </c:pt>
                <c:pt idx="4289">
                  <c:v>2.3048000000000002</c:v>
                </c:pt>
                <c:pt idx="4290">
                  <c:v>1.8875</c:v>
                </c:pt>
                <c:pt idx="4291">
                  <c:v>2.1263999999999998</c:v>
                </c:pt>
                <c:pt idx="4292">
                  <c:v>1.0436000000000001</c:v>
                </c:pt>
                <c:pt idx="4293">
                  <c:v>2.6248</c:v>
                </c:pt>
                <c:pt idx="4294">
                  <c:v>1.8651</c:v>
                </c:pt>
                <c:pt idx="4295">
                  <c:v>2.5676999999999999</c:v>
                </c:pt>
                <c:pt idx="4296">
                  <c:v>2.5948000000000002</c:v>
                </c:pt>
                <c:pt idx="4297">
                  <c:v>2.4262000000000001</c:v>
                </c:pt>
                <c:pt idx="4298">
                  <c:v>3.1945999999999999</c:v>
                </c:pt>
                <c:pt idx="4299">
                  <c:v>2.1004999999999998</c:v>
                </c:pt>
                <c:pt idx="4300">
                  <c:v>2.7071999999999998</c:v>
                </c:pt>
                <c:pt idx="4301">
                  <c:v>2.5263</c:v>
                </c:pt>
                <c:pt idx="4302">
                  <c:v>1.4555</c:v>
                </c:pt>
                <c:pt idx="4303">
                  <c:v>4.1102999999999996</c:v>
                </c:pt>
                <c:pt idx="4304">
                  <c:v>3.6214</c:v>
                </c:pt>
                <c:pt idx="4305">
                  <c:v>2.1533000000000002</c:v>
                </c:pt>
                <c:pt idx="4306">
                  <c:v>2.298</c:v>
                </c:pt>
                <c:pt idx="4307">
                  <c:v>1.593</c:v>
                </c:pt>
                <c:pt idx="4308">
                  <c:v>2.1656</c:v>
                </c:pt>
                <c:pt idx="4309">
                  <c:v>1.8567</c:v>
                </c:pt>
                <c:pt idx="4310">
                  <c:v>3.4567000000000001</c:v>
                </c:pt>
                <c:pt idx="4311">
                  <c:v>1.0456000000000001</c:v>
                </c:pt>
                <c:pt idx="4312">
                  <c:v>2.0337000000000001</c:v>
                </c:pt>
                <c:pt idx="4313">
                  <c:v>2.7806000000000002</c:v>
                </c:pt>
                <c:pt idx="4314">
                  <c:v>2.6696</c:v>
                </c:pt>
                <c:pt idx="4315">
                  <c:v>2.3376000000000001</c:v>
                </c:pt>
                <c:pt idx="4316">
                  <c:v>3.0236000000000001</c:v>
                </c:pt>
                <c:pt idx="4317">
                  <c:v>2.7448999999999999</c:v>
                </c:pt>
                <c:pt idx="4318">
                  <c:v>1.8464</c:v>
                </c:pt>
                <c:pt idx="4319">
                  <c:v>1.4334</c:v>
                </c:pt>
                <c:pt idx="4320">
                  <c:v>1.2641</c:v>
                </c:pt>
                <c:pt idx="4321">
                  <c:v>2.2856000000000001</c:v>
                </c:pt>
                <c:pt idx="4322">
                  <c:v>1.0619000000000001</c:v>
                </c:pt>
                <c:pt idx="4323">
                  <c:v>1.7713000000000001</c:v>
                </c:pt>
                <c:pt idx="4324">
                  <c:v>1.9045000000000001</c:v>
                </c:pt>
                <c:pt idx="4325">
                  <c:v>2.0758999999999999</c:v>
                </c:pt>
                <c:pt idx="4326">
                  <c:v>1.6516999999999999</c:v>
                </c:pt>
                <c:pt idx="4327">
                  <c:v>1.5528999999999999</c:v>
                </c:pt>
                <c:pt idx="4328">
                  <c:v>3.3603999999999998</c:v>
                </c:pt>
                <c:pt idx="4329">
                  <c:v>3.3603999999999998</c:v>
                </c:pt>
                <c:pt idx="4330">
                  <c:v>3.3603999999999998</c:v>
                </c:pt>
                <c:pt idx="4331">
                  <c:v>1.5264</c:v>
                </c:pt>
                <c:pt idx="4332">
                  <c:v>2.7604000000000002</c:v>
                </c:pt>
                <c:pt idx="4333">
                  <c:v>2.9035000000000002</c:v>
                </c:pt>
                <c:pt idx="4334">
                  <c:v>1.7346999999999999</c:v>
                </c:pt>
                <c:pt idx="4335">
                  <c:v>1.7346999999999999</c:v>
                </c:pt>
                <c:pt idx="4336">
                  <c:v>1.7346999999999999</c:v>
                </c:pt>
                <c:pt idx="4337">
                  <c:v>1.3774</c:v>
                </c:pt>
                <c:pt idx="4338">
                  <c:v>2.8668999999999998</c:v>
                </c:pt>
                <c:pt idx="4339">
                  <c:v>2.9992000000000001</c:v>
                </c:pt>
                <c:pt idx="4340">
                  <c:v>1.9797</c:v>
                </c:pt>
                <c:pt idx="4341">
                  <c:v>0.85189999999999999</c:v>
                </c:pt>
                <c:pt idx="4342">
                  <c:v>1.0706</c:v>
                </c:pt>
                <c:pt idx="4343">
                  <c:v>4.3845000000000001</c:v>
                </c:pt>
                <c:pt idx="4344">
                  <c:v>2.5323000000000002</c:v>
                </c:pt>
                <c:pt idx="4345">
                  <c:v>1.7499</c:v>
                </c:pt>
                <c:pt idx="4346">
                  <c:v>1.5017</c:v>
                </c:pt>
                <c:pt idx="4347">
                  <c:v>1.1877</c:v>
                </c:pt>
                <c:pt idx="4348">
                  <c:v>2.5030999999999999</c:v>
                </c:pt>
                <c:pt idx="4349">
                  <c:v>3.0629</c:v>
                </c:pt>
                <c:pt idx="4350">
                  <c:v>2.7581000000000002</c:v>
                </c:pt>
                <c:pt idx="4351">
                  <c:v>2.2056</c:v>
                </c:pt>
                <c:pt idx="4352">
                  <c:v>1.3002</c:v>
                </c:pt>
                <c:pt idx="4353">
                  <c:v>2.4491000000000001</c:v>
                </c:pt>
                <c:pt idx="4354">
                  <c:v>2.2709999999999999</c:v>
                </c:pt>
                <c:pt idx="4355">
                  <c:v>2.3121999999999998</c:v>
                </c:pt>
                <c:pt idx="4356">
                  <c:v>2.1139000000000001</c:v>
                </c:pt>
                <c:pt idx="4357">
                  <c:v>2.1362000000000001</c:v>
                </c:pt>
                <c:pt idx="4358">
                  <c:v>2.5518000000000001</c:v>
                </c:pt>
                <c:pt idx="4359">
                  <c:v>1.7991999999999999</c:v>
                </c:pt>
                <c:pt idx="4360">
                  <c:v>3.5539999999999998</c:v>
                </c:pt>
                <c:pt idx="4361">
                  <c:v>2.7027999999999999</c:v>
                </c:pt>
                <c:pt idx="4362">
                  <c:v>2.9398</c:v>
                </c:pt>
                <c:pt idx="4363">
                  <c:v>2.9398</c:v>
                </c:pt>
                <c:pt idx="4364">
                  <c:v>2.9398</c:v>
                </c:pt>
                <c:pt idx="4365">
                  <c:v>1.7646999999999999</c:v>
                </c:pt>
                <c:pt idx="4366">
                  <c:v>1.7646999999999999</c:v>
                </c:pt>
                <c:pt idx="4367">
                  <c:v>1.7646999999999999</c:v>
                </c:pt>
                <c:pt idx="4368">
                  <c:v>1.9502999999999999</c:v>
                </c:pt>
                <c:pt idx="4369">
                  <c:v>3.0108999999999999</c:v>
                </c:pt>
                <c:pt idx="4370">
                  <c:v>1.4064000000000001</c:v>
                </c:pt>
                <c:pt idx="4371">
                  <c:v>2.5726</c:v>
                </c:pt>
                <c:pt idx="4372">
                  <c:v>1.9770000000000001</c:v>
                </c:pt>
                <c:pt idx="4373">
                  <c:v>1.9770000000000001</c:v>
                </c:pt>
                <c:pt idx="4374">
                  <c:v>1.9770000000000001</c:v>
                </c:pt>
                <c:pt idx="4375">
                  <c:v>2.3934000000000002</c:v>
                </c:pt>
                <c:pt idx="4376">
                  <c:v>3.1680000000000001</c:v>
                </c:pt>
                <c:pt idx="4377">
                  <c:v>1.7546999999999999</c:v>
                </c:pt>
                <c:pt idx="4378">
                  <c:v>2.6949999999999998</c:v>
                </c:pt>
                <c:pt idx="4379">
                  <c:v>2.0278</c:v>
                </c:pt>
                <c:pt idx="4380">
                  <c:v>2.0278</c:v>
                </c:pt>
                <c:pt idx="4381">
                  <c:v>2.0278</c:v>
                </c:pt>
                <c:pt idx="4382">
                  <c:v>1.4907999999999999</c:v>
                </c:pt>
                <c:pt idx="4383">
                  <c:v>1.4907999999999999</c:v>
                </c:pt>
                <c:pt idx="4384">
                  <c:v>1.4907999999999999</c:v>
                </c:pt>
                <c:pt idx="4385">
                  <c:v>2.7014999999999998</c:v>
                </c:pt>
                <c:pt idx="4386">
                  <c:v>2.6791999999999998</c:v>
                </c:pt>
                <c:pt idx="4387">
                  <c:v>2.0152000000000001</c:v>
                </c:pt>
                <c:pt idx="4388">
                  <c:v>1.6446000000000001</c:v>
                </c:pt>
                <c:pt idx="4389">
                  <c:v>2.6913</c:v>
                </c:pt>
                <c:pt idx="4390">
                  <c:v>2.7633999999999999</c:v>
                </c:pt>
                <c:pt idx="4391">
                  <c:v>2.7633999999999999</c:v>
                </c:pt>
                <c:pt idx="4392">
                  <c:v>2.7633999999999999</c:v>
                </c:pt>
                <c:pt idx="4393">
                  <c:v>1.8594999999999999</c:v>
                </c:pt>
                <c:pt idx="4394">
                  <c:v>0.55100000000000005</c:v>
                </c:pt>
                <c:pt idx="4395">
                  <c:v>2.6012</c:v>
                </c:pt>
                <c:pt idx="4396">
                  <c:v>1.4397</c:v>
                </c:pt>
                <c:pt idx="4397">
                  <c:v>2.4026999999999998</c:v>
                </c:pt>
                <c:pt idx="4398">
                  <c:v>2.7277</c:v>
                </c:pt>
                <c:pt idx="4399">
                  <c:v>2.3304</c:v>
                </c:pt>
                <c:pt idx="4400">
                  <c:v>2.4123999999999999</c:v>
                </c:pt>
                <c:pt idx="4402">
                  <c:v>2.7824</c:v>
                </c:pt>
                <c:pt idx="4403">
                  <c:v>2.7824</c:v>
                </c:pt>
                <c:pt idx="4404">
                  <c:v>2.7824</c:v>
                </c:pt>
                <c:pt idx="4406">
                  <c:v>2.1520999999999999</c:v>
                </c:pt>
                <c:pt idx="4407">
                  <c:v>1.5777000000000001</c:v>
                </c:pt>
                <c:pt idx="4408">
                  <c:v>2.2088999999999999</c:v>
                </c:pt>
                <c:pt idx="4409">
                  <c:v>2.2955000000000001</c:v>
                </c:pt>
                <c:pt idx="4410">
                  <c:v>2.7671999999999999</c:v>
                </c:pt>
                <c:pt idx="4411">
                  <c:v>2.9264000000000001</c:v>
                </c:pt>
                <c:pt idx="4412">
                  <c:v>2.3220000000000001</c:v>
                </c:pt>
                <c:pt idx="4413">
                  <c:v>1.7133</c:v>
                </c:pt>
                <c:pt idx="4414">
                  <c:v>2.2119</c:v>
                </c:pt>
                <c:pt idx="4415">
                  <c:v>2.9039999999999999</c:v>
                </c:pt>
                <c:pt idx="4416">
                  <c:v>1.4876</c:v>
                </c:pt>
                <c:pt idx="4417">
                  <c:v>2.3113000000000001</c:v>
                </c:pt>
                <c:pt idx="4418">
                  <c:v>2.4293</c:v>
                </c:pt>
                <c:pt idx="4419">
                  <c:v>0.95169999999999999</c:v>
                </c:pt>
                <c:pt idx="4420">
                  <c:v>1.7907999999999999</c:v>
                </c:pt>
                <c:pt idx="4421">
                  <c:v>2.9382999999999999</c:v>
                </c:pt>
                <c:pt idx="4422">
                  <c:v>2.9382999999999999</c:v>
                </c:pt>
                <c:pt idx="4423">
                  <c:v>2.9382999999999999</c:v>
                </c:pt>
                <c:pt idx="4424">
                  <c:v>2.8618999999999999</c:v>
                </c:pt>
                <c:pt idx="4425">
                  <c:v>1.9905999999999999</c:v>
                </c:pt>
                <c:pt idx="4426">
                  <c:v>2.8835999999999999</c:v>
                </c:pt>
                <c:pt idx="4427">
                  <c:v>2.3854000000000002</c:v>
                </c:pt>
                <c:pt idx="4428">
                  <c:v>2.8748999999999998</c:v>
                </c:pt>
                <c:pt idx="4429">
                  <c:v>3.1614</c:v>
                </c:pt>
                <c:pt idx="4430">
                  <c:v>2.2248000000000001</c:v>
                </c:pt>
                <c:pt idx="4431">
                  <c:v>2.5962999999999998</c:v>
                </c:pt>
                <c:pt idx="4432">
                  <c:v>2.8525</c:v>
                </c:pt>
                <c:pt idx="4433">
                  <c:v>3.3641000000000001</c:v>
                </c:pt>
                <c:pt idx="4434">
                  <c:v>2.4331999999999998</c:v>
                </c:pt>
                <c:pt idx="4435">
                  <c:v>2.6539000000000001</c:v>
                </c:pt>
                <c:pt idx="4436">
                  <c:v>1.8189</c:v>
                </c:pt>
                <c:pt idx="4437">
                  <c:v>1.4537</c:v>
                </c:pt>
                <c:pt idx="4438">
                  <c:v>2.9476</c:v>
                </c:pt>
                <c:pt idx="4439">
                  <c:v>2.4318</c:v>
                </c:pt>
                <c:pt idx="4440">
                  <c:v>2.6974</c:v>
                </c:pt>
                <c:pt idx="4441">
                  <c:v>1.5886</c:v>
                </c:pt>
                <c:pt idx="4442">
                  <c:v>1.6532</c:v>
                </c:pt>
                <c:pt idx="4443">
                  <c:v>1.5116000000000001</c:v>
                </c:pt>
                <c:pt idx="4444">
                  <c:v>1.6362000000000001</c:v>
                </c:pt>
                <c:pt idx="4445">
                  <c:v>2.1635</c:v>
                </c:pt>
                <c:pt idx="4446">
                  <c:v>1.8803000000000001</c:v>
                </c:pt>
                <c:pt idx="4447">
                  <c:v>2.3048000000000002</c:v>
                </c:pt>
                <c:pt idx="4448">
                  <c:v>1.4853000000000001</c:v>
                </c:pt>
                <c:pt idx="4449">
                  <c:v>2.2418999999999998</c:v>
                </c:pt>
                <c:pt idx="4450">
                  <c:v>2.7776000000000001</c:v>
                </c:pt>
                <c:pt idx="4451">
                  <c:v>2.3513000000000002</c:v>
                </c:pt>
                <c:pt idx="4452">
                  <c:v>2.4457</c:v>
                </c:pt>
                <c:pt idx="4453">
                  <c:v>1.9113</c:v>
                </c:pt>
                <c:pt idx="4454">
                  <c:v>3.5249000000000001</c:v>
                </c:pt>
                <c:pt idx="4455">
                  <c:v>1.8381000000000001</c:v>
                </c:pt>
                <c:pt idx="4456">
                  <c:v>2.2374000000000001</c:v>
                </c:pt>
                <c:pt idx="4457">
                  <c:v>2.6347</c:v>
                </c:pt>
                <c:pt idx="4458">
                  <c:v>2.5676000000000001</c:v>
                </c:pt>
                <c:pt idx="4459">
                  <c:v>0.72160000000000002</c:v>
                </c:pt>
                <c:pt idx="4460">
                  <c:v>1.2029000000000001</c:v>
                </c:pt>
                <c:pt idx="4461">
                  <c:v>1.6466000000000001</c:v>
                </c:pt>
                <c:pt idx="4462">
                  <c:v>3.5629</c:v>
                </c:pt>
                <c:pt idx="4463">
                  <c:v>4.2004999999999999</c:v>
                </c:pt>
                <c:pt idx="4464">
                  <c:v>2.4401000000000002</c:v>
                </c:pt>
                <c:pt idx="4465">
                  <c:v>3.8039999999999998</c:v>
                </c:pt>
                <c:pt idx="4466">
                  <c:v>2.4767999999999999</c:v>
                </c:pt>
                <c:pt idx="4467">
                  <c:v>2.2119</c:v>
                </c:pt>
                <c:pt idx="4468">
                  <c:v>2.2119</c:v>
                </c:pt>
                <c:pt idx="4469">
                  <c:v>2.2119</c:v>
                </c:pt>
                <c:pt idx="4470">
                  <c:v>2.2766000000000002</c:v>
                </c:pt>
                <c:pt idx="4471">
                  <c:v>2.2951999999999999</c:v>
                </c:pt>
                <c:pt idx="4472">
                  <c:v>2.1659999999999999</c:v>
                </c:pt>
                <c:pt idx="4473">
                  <c:v>3.1109</c:v>
                </c:pt>
                <c:pt idx="4474">
                  <c:v>2.2069999999999999</c:v>
                </c:pt>
                <c:pt idx="4475">
                  <c:v>1.9834000000000001</c:v>
                </c:pt>
                <c:pt idx="4476">
                  <c:v>1.8837999999999999</c:v>
                </c:pt>
                <c:pt idx="4477">
                  <c:v>0.87909999999999999</c:v>
                </c:pt>
                <c:pt idx="4478">
                  <c:v>2.5621</c:v>
                </c:pt>
                <c:pt idx="4479">
                  <c:v>2.3460000000000001</c:v>
                </c:pt>
                <c:pt idx="4480">
                  <c:v>2.9661</c:v>
                </c:pt>
                <c:pt idx="4481">
                  <c:v>2.6175000000000002</c:v>
                </c:pt>
                <c:pt idx="4482">
                  <c:v>2.0564</c:v>
                </c:pt>
                <c:pt idx="4483">
                  <c:v>1.5845</c:v>
                </c:pt>
                <c:pt idx="4484">
                  <c:v>1.8658999999999999</c:v>
                </c:pt>
                <c:pt idx="4485">
                  <c:v>1.7092000000000001</c:v>
                </c:pt>
                <c:pt idx="4486">
                  <c:v>2.1945999999999999</c:v>
                </c:pt>
                <c:pt idx="4487">
                  <c:v>2.5729000000000002</c:v>
                </c:pt>
                <c:pt idx="4488">
                  <c:v>1.8501000000000001</c:v>
                </c:pt>
                <c:pt idx="4489">
                  <c:v>2.823</c:v>
                </c:pt>
                <c:pt idx="4490">
                  <c:v>1.3386</c:v>
                </c:pt>
                <c:pt idx="4491">
                  <c:v>1.9879</c:v>
                </c:pt>
                <c:pt idx="4492">
                  <c:v>1.8146</c:v>
                </c:pt>
                <c:pt idx="4493">
                  <c:v>2.8426</c:v>
                </c:pt>
                <c:pt idx="4494">
                  <c:v>2.2031000000000001</c:v>
                </c:pt>
                <c:pt idx="4495">
                  <c:v>1.0368999999999999</c:v>
                </c:pt>
                <c:pt idx="4496">
                  <c:v>1.8915999999999999</c:v>
                </c:pt>
                <c:pt idx="4497">
                  <c:v>1.8915999999999999</c:v>
                </c:pt>
                <c:pt idx="4498">
                  <c:v>1.8915999999999999</c:v>
                </c:pt>
                <c:pt idx="4499">
                  <c:v>3.4251</c:v>
                </c:pt>
                <c:pt idx="4500">
                  <c:v>2.7568999999999999</c:v>
                </c:pt>
                <c:pt idx="4501">
                  <c:v>2.766</c:v>
                </c:pt>
                <c:pt idx="4502">
                  <c:v>2.8134999999999999</c:v>
                </c:pt>
                <c:pt idx="4503">
                  <c:v>2.4771000000000001</c:v>
                </c:pt>
                <c:pt idx="4504">
                  <c:v>1.7441</c:v>
                </c:pt>
                <c:pt idx="4505">
                  <c:v>2.2261000000000002</c:v>
                </c:pt>
                <c:pt idx="4506">
                  <c:v>1.8803000000000001</c:v>
                </c:pt>
                <c:pt idx="4507">
                  <c:v>2.1949000000000001</c:v>
                </c:pt>
                <c:pt idx="4508">
                  <c:v>2.4531999999999998</c:v>
                </c:pt>
                <c:pt idx="4509">
                  <c:v>1.8465</c:v>
                </c:pt>
                <c:pt idx="4510">
                  <c:v>1.4591000000000001</c:v>
                </c:pt>
                <c:pt idx="4511">
                  <c:v>0.96860000000000002</c:v>
                </c:pt>
                <c:pt idx="4512">
                  <c:v>1.9952000000000001</c:v>
                </c:pt>
                <c:pt idx="4513">
                  <c:v>4.7300000000000004</c:v>
                </c:pt>
                <c:pt idx="4514">
                  <c:v>1.3101</c:v>
                </c:pt>
                <c:pt idx="4515">
                  <c:v>1.4181999999999999</c:v>
                </c:pt>
                <c:pt idx="4516">
                  <c:v>1.4181999999999999</c:v>
                </c:pt>
                <c:pt idx="4517">
                  <c:v>3.1233</c:v>
                </c:pt>
                <c:pt idx="4518">
                  <c:v>2.1869999999999998</c:v>
                </c:pt>
                <c:pt idx="4519">
                  <c:v>1.4181999999999999</c:v>
                </c:pt>
                <c:pt idx="4520">
                  <c:v>2.3391000000000002</c:v>
                </c:pt>
                <c:pt idx="4521">
                  <c:v>1.7491000000000001</c:v>
                </c:pt>
                <c:pt idx="4522">
                  <c:v>2.4436</c:v>
                </c:pt>
                <c:pt idx="4523">
                  <c:v>1.9259999999999999</c:v>
                </c:pt>
                <c:pt idx="4524">
                  <c:v>2.4542999999999999</c:v>
                </c:pt>
                <c:pt idx="4525">
                  <c:v>2.0072000000000001</c:v>
                </c:pt>
                <c:pt idx="4526">
                  <c:v>0.69330000000000003</c:v>
                </c:pt>
                <c:pt idx="4527">
                  <c:v>2.5306999999999999</c:v>
                </c:pt>
                <c:pt idx="4528">
                  <c:v>2.9003999999999999</c:v>
                </c:pt>
                <c:pt idx="4529">
                  <c:v>2.2942999999999998</c:v>
                </c:pt>
                <c:pt idx="4530">
                  <c:v>3.3906000000000001</c:v>
                </c:pt>
                <c:pt idx="4531">
                  <c:v>2.0878000000000001</c:v>
                </c:pt>
                <c:pt idx="4532">
                  <c:v>2.0116000000000001</c:v>
                </c:pt>
                <c:pt idx="4533">
                  <c:v>1.1594</c:v>
                </c:pt>
                <c:pt idx="4534">
                  <c:v>2.8169</c:v>
                </c:pt>
                <c:pt idx="4535">
                  <c:v>2.1040000000000001</c:v>
                </c:pt>
                <c:pt idx="4536">
                  <c:v>2.5754999999999999</c:v>
                </c:pt>
                <c:pt idx="4537">
                  <c:v>1.3505</c:v>
                </c:pt>
                <c:pt idx="4538">
                  <c:v>2.1048</c:v>
                </c:pt>
                <c:pt idx="4539">
                  <c:v>1.8043</c:v>
                </c:pt>
                <c:pt idx="4540">
                  <c:v>1.8723000000000001</c:v>
                </c:pt>
                <c:pt idx="4541">
                  <c:v>2.4964</c:v>
                </c:pt>
                <c:pt idx="4542">
                  <c:v>1.0014000000000001</c:v>
                </c:pt>
                <c:pt idx="4543">
                  <c:v>2.6730999999999998</c:v>
                </c:pt>
                <c:pt idx="4544">
                  <c:v>2.6063000000000001</c:v>
                </c:pt>
                <c:pt idx="4545">
                  <c:v>2.8085</c:v>
                </c:pt>
                <c:pt idx="4546">
                  <c:v>2.6118000000000001</c:v>
                </c:pt>
                <c:pt idx="4547">
                  <c:v>2.3925999999999998</c:v>
                </c:pt>
                <c:pt idx="4548">
                  <c:v>1.0599000000000001</c:v>
                </c:pt>
                <c:pt idx="4549">
                  <c:v>0.67100000000000004</c:v>
                </c:pt>
                <c:pt idx="4550">
                  <c:v>0.67100000000000004</c:v>
                </c:pt>
                <c:pt idx="4551">
                  <c:v>0.67100000000000004</c:v>
                </c:pt>
                <c:pt idx="4552">
                  <c:v>2.5375000000000001</c:v>
                </c:pt>
                <c:pt idx="4553">
                  <c:v>1.5903</c:v>
                </c:pt>
                <c:pt idx="4554">
                  <c:v>1.4433</c:v>
                </c:pt>
                <c:pt idx="4555">
                  <c:v>3.3113999999999999</c:v>
                </c:pt>
                <c:pt idx="4556">
                  <c:v>1.4927999999999999</c:v>
                </c:pt>
                <c:pt idx="4557">
                  <c:v>1.8682000000000001</c:v>
                </c:pt>
                <c:pt idx="4558">
                  <c:v>1.4766999999999999</c:v>
                </c:pt>
                <c:pt idx="4559">
                  <c:v>2.5640999999999998</c:v>
                </c:pt>
                <c:pt idx="4560">
                  <c:v>2.3380999999999998</c:v>
                </c:pt>
                <c:pt idx="4561">
                  <c:v>2.3380999999999998</c:v>
                </c:pt>
                <c:pt idx="4562">
                  <c:v>2.3380999999999998</c:v>
                </c:pt>
                <c:pt idx="4563">
                  <c:v>1.2133</c:v>
                </c:pt>
                <c:pt idx="4564">
                  <c:v>1.2568999999999999</c:v>
                </c:pt>
                <c:pt idx="4565">
                  <c:v>1.1947000000000001</c:v>
                </c:pt>
                <c:pt idx="4566">
                  <c:v>2.5785999999999998</c:v>
                </c:pt>
                <c:pt idx="4567">
                  <c:v>1.9812000000000001</c:v>
                </c:pt>
                <c:pt idx="4568">
                  <c:v>3.0047000000000001</c:v>
                </c:pt>
                <c:pt idx="4569">
                  <c:v>2.4649999999999999</c:v>
                </c:pt>
                <c:pt idx="4570">
                  <c:v>1.7848999999999999</c:v>
                </c:pt>
                <c:pt idx="4571">
                  <c:v>2.1983999999999999</c:v>
                </c:pt>
                <c:pt idx="4572">
                  <c:v>2.5432000000000001</c:v>
                </c:pt>
                <c:pt idx="4573">
                  <c:v>1.8755999999999999</c:v>
                </c:pt>
                <c:pt idx="4574">
                  <c:v>2.4114</c:v>
                </c:pt>
                <c:pt idx="4575">
                  <c:v>1.3768</c:v>
                </c:pt>
                <c:pt idx="4576">
                  <c:v>2.4039999999999999</c:v>
                </c:pt>
                <c:pt idx="4577">
                  <c:v>1.2539</c:v>
                </c:pt>
                <c:pt idx="4578">
                  <c:v>1.9973000000000001</c:v>
                </c:pt>
                <c:pt idx="4579">
                  <c:v>2.3873000000000002</c:v>
                </c:pt>
                <c:pt idx="4580">
                  <c:v>2.7812000000000001</c:v>
                </c:pt>
                <c:pt idx="4581">
                  <c:v>3.1398000000000001</c:v>
                </c:pt>
                <c:pt idx="4582">
                  <c:v>2.3797999999999999</c:v>
                </c:pt>
                <c:pt idx="4583">
                  <c:v>1.7357</c:v>
                </c:pt>
                <c:pt idx="4584">
                  <c:v>2.2530000000000001</c:v>
                </c:pt>
                <c:pt idx="4585">
                  <c:v>2.8003</c:v>
                </c:pt>
                <c:pt idx="4586">
                  <c:v>1.643</c:v>
                </c:pt>
                <c:pt idx="4587">
                  <c:v>1.3725000000000001</c:v>
                </c:pt>
                <c:pt idx="4588">
                  <c:v>1.7101999999999999</c:v>
                </c:pt>
                <c:pt idx="4589">
                  <c:v>1.8355999999999999</c:v>
                </c:pt>
                <c:pt idx="4590">
                  <c:v>0.44490000000000002</c:v>
                </c:pt>
                <c:pt idx="4591">
                  <c:v>0.44490000000000002</c:v>
                </c:pt>
                <c:pt idx="4592">
                  <c:v>0.44490000000000002</c:v>
                </c:pt>
                <c:pt idx="4593">
                  <c:v>2.4607999999999999</c:v>
                </c:pt>
                <c:pt idx="4594">
                  <c:v>2.9003000000000001</c:v>
                </c:pt>
                <c:pt idx="4595">
                  <c:v>2.7463000000000002</c:v>
                </c:pt>
                <c:pt idx="4596">
                  <c:v>1.1681999999999999</c:v>
                </c:pt>
                <c:pt idx="4597">
                  <c:v>3.0996000000000001</c:v>
                </c:pt>
                <c:pt idx="4598">
                  <c:v>2.6461000000000001</c:v>
                </c:pt>
                <c:pt idx="4599">
                  <c:v>2.3041</c:v>
                </c:pt>
                <c:pt idx="4600">
                  <c:v>3.0051999999999999</c:v>
                </c:pt>
                <c:pt idx="4601">
                  <c:v>1.8924000000000001</c:v>
                </c:pt>
                <c:pt idx="4602">
                  <c:v>2.4226999999999999</c:v>
                </c:pt>
                <c:pt idx="4603">
                  <c:v>2.7073</c:v>
                </c:pt>
                <c:pt idx="4604">
                  <c:v>3.1349999999999998</c:v>
                </c:pt>
                <c:pt idx="4605">
                  <c:v>2.2597</c:v>
                </c:pt>
                <c:pt idx="4606">
                  <c:v>3.2839</c:v>
                </c:pt>
                <c:pt idx="4607">
                  <c:v>2.181</c:v>
                </c:pt>
                <c:pt idx="4608">
                  <c:v>0.96440000000000003</c:v>
                </c:pt>
                <c:pt idx="4609">
                  <c:v>1.3217000000000001</c:v>
                </c:pt>
                <c:pt idx="4610">
                  <c:v>2.8479000000000001</c:v>
                </c:pt>
                <c:pt idx="4611">
                  <c:v>1.5928</c:v>
                </c:pt>
                <c:pt idx="4612">
                  <c:v>1.7519</c:v>
                </c:pt>
                <c:pt idx="4613">
                  <c:v>3.0331000000000001</c:v>
                </c:pt>
                <c:pt idx="4614">
                  <c:v>1.7126999999999999</c:v>
                </c:pt>
                <c:pt idx="4615">
                  <c:v>2.5937000000000001</c:v>
                </c:pt>
                <c:pt idx="4616">
                  <c:v>2.92</c:v>
                </c:pt>
                <c:pt idx="4617">
                  <c:v>2.4024999999999999</c:v>
                </c:pt>
                <c:pt idx="4618">
                  <c:v>2.5106999999999999</c:v>
                </c:pt>
                <c:pt idx="4619">
                  <c:v>2.2523</c:v>
                </c:pt>
                <c:pt idx="4620">
                  <c:v>2.8043999999999998</c:v>
                </c:pt>
                <c:pt idx="4621">
                  <c:v>2.8007</c:v>
                </c:pt>
                <c:pt idx="4622">
                  <c:v>2.6728000000000001</c:v>
                </c:pt>
                <c:pt idx="4623">
                  <c:v>2.0728</c:v>
                </c:pt>
                <c:pt idx="4624">
                  <c:v>1.6981999999999999</c:v>
                </c:pt>
                <c:pt idx="4625">
                  <c:v>3.1456</c:v>
                </c:pt>
                <c:pt idx="4626">
                  <c:v>2.7080000000000002</c:v>
                </c:pt>
                <c:pt idx="4627">
                  <c:v>1.6846000000000001</c:v>
                </c:pt>
                <c:pt idx="4628">
                  <c:v>1.6241000000000001</c:v>
                </c:pt>
                <c:pt idx="4629">
                  <c:v>1.6724000000000001</c:v>
                </c:pt>
                <c:pt idx="4630">
                  <c:v>1.4219999999999999</c:v>
                </c:pt>
                <c:pt idx="4631">
                  <c:v>1.0068999999999999</c:v>
                </c:pt>
                <c:pt idx="4632">
                  <c:v>2.5373999999999999</c:v>
                </c:pt>
                <c:pt idx="4633">
                  <c:v>2.0790000000000002</c:v>
                </c:pt>
                <c:pt idx="4634">
                  <c:v>1.7629999999999999</c:v>
                </c:pt>
                <c:pt idx="4635">
                  <c:v>2.6286</c:v>
                </c:pt>
                <c:pt idx="4636">
                  <c:v>1.7765</c:v>
                </c:pt>
                <c:pt idx="4637">
                  <c:v>3.3010999999999999</c:v>
                </c:pt>
                <c:pt idx="4638">
                  <c:v>3.3010999999999999</c:v>
                </c:pt>
                <c:pt idx="4639">
                  <c:v>3.3010999999999999</c:v>
                </c:pt>
                <c:pt idx="4640">
                  <c:v>1.9424999999999999</c:v>
                </c:pt>
                <c:pt idx="4641">
                  <c:v>2.6011000000000002</c:v>
                </c:pt>
                <c:pt idx="4642">
                  <c:v>2.0754999999999999</c:v>
                </c:pt>
                <c:pt idx="4643">
                  <c:v>1.5906</c:v>
                </c:pt>
                <c:pt idx="4644">
                  <c:v>1.873</c:v>
                </c:pt>
                <c:pt idx="4645">
                  <c:v>1.873</c:v>
                </c:pt>
                <c:pt idx="4646">
                  <c:v>1.873</c:v>
                </c:pt>
                <c:pt idx="4647">
                  <c:v>3.0186999999999999</c:v>
                </c:pt>
                <c:pt idx="4648">
                  <c:v>1.9779</c:v>
                </c:pt>
                <c:pt idx="4649">
                  <c:v>4.2077</c:v>
                </c:pt>
                <c:pt idx="4650">
                  <c:v>2.7359</c:v>
                </c:pt>
                <c:pt idx="4651">
                  <c:v>2.0939000000000001</c:v>
                </c:pt>
                <c:pt idx="4652">
                  <c:v>1.6886000000000001</c:v>
                </c:pt>
                <c:pt idx="4653">
                  <c:v>2.5070999999999999</c:v>
                </c:pt>
                <c:pt idx="4654">
                  <c:v>2.6597</c:v>
                </c:pt>
                <c:pt idx="4655">
                  <c:v>2.3492999999999999</c:v>
                </c:pt>
                <c:pt idx="4656">
                  <c:v>2.4235000000000002</c:v>
                </c:pt>
                <c:pt idx="4657">
                  <c:v>1.9850000000000001</c:v>
                </c:pt>
                <c:pt idx="4658">
                  <c:v>1.4275</c:v>
                </c:pt>
                <c:pt idx="4659">
                  <c:v>0.62029999999999996</c:v>
                </c:pt>
                <c:pt idx="4660">
                  <c:v>2.2675000000000001</c:v>
                </c:pt>
                <c:pt idx="4661">
                  <c:v>2.5318000000000001</c:v>
                </c:pt>
                <c:pt idx="4662">
                  <c:v>1.5283</c:v>
                </c:pt>
                <c:pt idx="4663">
                  <c:v>2.3892000000000002</c:v>
                </c:pt>
                <c:pt idx="4664">
                  <c:v>1.1992</c:v>
                </c:pt>
                <c:pt idx="4665">
                  <c:v>2.7843</c:v>
                </c:pt>
                <c:pt idx="4666">
                  <c:v>1.6969000000000001</c:v>
                </c:pt>
                <c:pt idx="4667">
                  <c:v>2.0026000000000002</c:v>
                </c:pt>
                <c:pt idx="4668">
                  <c:v>2.6286999999999998</c:v>
                </c:pt>
                <c:pt idx="4669">
                  <c:v>2.5034999999999998</c:v>
                </c:pt>
                <c:pt idx="4670">
                  <c:v>2.1349</c:v>
                </c:pt>
                <c:pt idx="4671">
                  <c:v>1.6153999999999999</c:v>
                </c:pt>
                <c:pt idx="4672">
                  <c:v>2.7138</c:v>
                </c:pt>
                <c:pt idx="4673">
                  <c:v>2.3452999999999999</c:v>
                </c:pt>
                <c:pt idx="4674">
                  <c:v>1.5408999999999999</c:v>
                </c:pt>
                <c:pt idx="4675">
                  <c:v>4.3023999999999996</c:v>
                </c:pt>
                <c:pt idx="4676">
                  <c:v>2.9218000000000002</c:v>
                </c:pt>
                <c:pt idx="4677">
                  <c:v>2.7928000000000002</c:v>
                </c:pt>
                <c:pt idx="4678">
                  <c:v>2.1741999999999999</c:v>
                </c:pt>
                <c:pt idx="4679">
                  <c:v>1.2434000000000001</c:v>
                </c:pt>
                <c:pt idx="4680">
                  <c:v>2.7006999999999999</c:v>
                </c:pt>
                <c:pt idx="4681">
                  <c:v>2.5059</c:v>
                </c:pt>
                <c:pt idx="4682">
                  <c:v>3.2305000000000001</c:v>
                </c:pt>
                <c:pt idx="4683">
                  <c:v>2.5274999999999999</c:v>
                </c:pt>
                <c:pt idx="4684">
                  <c:v>2.3048000000000002</c:v>
                </c:pt>
                <c:pt idx="4685">
                  <c:v>2.2925</c:v>
                </c:pt>
                <c:pt idx="4686">
                  <c:v>1.0843</c:v>
                </c:pt>
                <c:pt idx="4687">
                  <c:v>1.5834999999999999</c:v>
                </c:pt>
                <c:pt idx="4688">
                  <c:v>2.6537999999999999</c:v>
                </c:pt>
                <c:pt idx="4689">
                  <c:v>4.1543000000000001</c:v>
                </c:pt>
                <c:pt idx="4690">
                  <c:v>1.8567</c:v>
                </c:pt>
                <c:pt idx="4691">
                  <c:v>2.1863999999999999</c:v>
                </c:pt>
                <c:pt idx="4692">
                  <c:v>2.6086</c:v>
                </c:pt>
                <c:pt idx="4693">
                  <c:v>2.3102</c:v>
                </c:pt>
                <c:pt idx="4694">
                  <c:v>1.5443</c:v>
                </c:pt>
                <c:pt idx="4695">
                  <c:v>2.2494999999999998</c:v>
                </c:pt>
                <c:pt idx="4696">
                  <c:v>2.2494999999999998</c:v>
                </c:pt>
                <c:pt idx="4697">
                  <c:v>1.9523999999999999</c:v>
                </c:pt>
                <c:pt idx="4698">
                  <c:v>2.2494999999999998</c:v>
                </c:pt>
                <c:pt idx="4699">
                  <c:v>1.3716999999999999</c:v>
                </c:pt>
                <c:pt idx="4700">
                  <c:v>2.3837999999999999</c:v>
                </c:pt>
                <c:pt idx="4701">
                  <c:v>1.6428</c:v>
                </c:pt>
                <c:pt idx="4702">
                  <c:v>2.718</c:v>
                </c:pt>
                <c:pt idx="4703">
                  <c:v>1.8652</c:v>
                </c:pt>
                <c:pt idx="4704">
                  <c:v>1.8652</c:v>
                </c:pt>
                <c:pt idx="4705">
                  <c:v>1.8652</c:v>
                </c:pt>
                <c:pt idx="4706">
                  <c:v>2.0682999999999998</c:v>
                </c:pt>
                <c:pt idx="4707">
                  <c:v>2.5667</c:v>
                </c:pt>
                <c:pt idx="4708">
                  <c:v>2.1781999999999999</c:v>
                </c:pt>
                <c:pt idx="4709">
                  <c:v>2.0491999999999999</c:v>
                </c:pt>
                <c:pt idx="4710">
                  <c:v>1.8213999999999999</c:v>
                </c:pt>
                <c:pt idx="4711">
                  <c:v>2.8098000000000001</c:v>
                </c:pt>
                <c:pt idx="4712">
                  <c:v>2.7639</c:v>
                </c:pt>
                <c:pt idx="4713">
                  <c:v>2.7294999999999998</c:v>
                </c:pt>
                <c:pt idx="4714">
                  <c:v>1.4004000000000001</c:v>
                </c:pt>
                <c:pt idx="4715">
                  <c:v>1.5294000000000001</c:v>
                </c:pt>
                <c:pt idx="4716">
                  <c:v>0.96989999999999998</c:v>
                </c:pt>
                <c:pt idx="4717">
                  <c:v>2.0665</c:v>
                </c:pt>
                <c:pt idx="4718">
                  <c:v>4.3659999999999997</c:v>
                </c:pt>
                <c:pt idx="4719">
                  <c:v>2.3089</c:v>
                </c:pt>
                <c:pt idx="4720">
                  <c:v>3.1002999999999998</c:v>
                </c:pt>
                <c:pt idx="4721">
                  <c:v>1.9552</c:v>
                </c:pt>
                <c:pt idx="4722">
                  <c:v>1.9552</c:v>
                </c:pt>
                <c:pt idx="4723">
                  <c:v>1.9552</c:v>
                </c:pt>
                <c:pt idx="4724">
                  <c:v>1.7369000000000001</c:v>
                </c:pt>
                <c:pt idx="4725">
                  <c:v>2.6261999999999999</c:v>
                </c:pt>
                <c:pt idx="4726">
                  <c:v>1.3527</c:v>
                </c:pt>
                <c:pt idx="4727">
                  <c:v>3.9942000000000002</c:v>
                </c:pt>
                <c:pt idx="4728">
                  <c:v>3.9942000000000002</c:v>
                </c:pt>
                <c:pt idx="4729">
                  <c:v>1.7172000000000001</c:v>
                </c:pt>
                <c:pt idx="4730">
                  <c:v>3.9942000000000002</c:v>
                </c:pt>
                <c:pt idx="4731">
                  <c:v>1.9491000000000001</c:v>
                </c:pt>
                <c:pt idx="4732">
                  <c:v>1.9491000000000001</c:v>
                </c:pt>
                <c:pt idx="4733">
                  <c:v>1.9491000000000001</c:v>
                </c:pt>
                <c:pt idx="4734">
                  <c:v>2.6833</c:v>
                </c:pt>
                <c:pt idx="4735">
                  <c:v>1.8832</c:v>
                </c:pt>
                <c:pt idx="4736">
                  <c:v>1.8453999999999999</c:v>
                </c:pt>
                <c:pt idx="4737">
                  <c:v>2.6057000000000001</c:v>
                </c:pt>
                <c:pt idx="4738">
                  <c:v>0.99439999999999995</c:v>
                </c:pt>
                <c:pt idx="4739">
                  <c:v>1.8815999999999999</c:v>
                </c:pt>
                <c:pt idx="4740">
                  <c:v>2.1109</c:v>
                </c:pt>
                <c:pt idx="4741">
                  <c:v>1.4395</c:v>
                </c:pt>
                <c:pt idx="4742">
                  <c:v>1.0659000000000001</c:v>
                </c:pt>
                <c:pt idx="4743">
                  <c:v>1.5323</c:v>
                </c:pt>
                <c:pt idx="4744">
                  <c:v>4.8724999999999996</c:v>
                </c:pt>
                <c:pt idx="4745">
                  <c:v>2.1855000000000002</c:v>
                </c:pt>
                <c:pt idx="4746">
                  <c:v>1.599</c:v>
                </c:pt>
                <c:pt idx="4747">
                  <c:v>4.4047999999999998</c:v>
                </c:pt>
                <c:pt idx="4748">
                  <c:v>2.6937000000000002</c:v>
                </c:pt>
                <c:pt idx="4749">
                  <c:v>1.0570999999999999</c:v>
                </c:pt>
                <c:pt idx="4750">
                  <c:v>2.0017999999999998</c:v>
                </c:pt>
                <c:pt idx="4751">
                  <c:v>2.1128999999999998</c:v>
                </c:pt>
                <c:pt idx="4752">
                  <c:v>2.1128999999999998</c:v>
                </c:pt>
                <c:pt idx="4753">
                  <c:v>2.1128999999999998</c:v>
                </c:pt>
                <c:pt idx="4754">
                  <c:v>3.2561</c:v>
                </c:pt>
                <c:pt idx="4755">
                  <c:v>2.4344000000000001</c:v>
                </c:pt>
                <c:pt idx="4756">
                  <c:v>1.9019999999999999</c:v>
                </c:pt>
                <c:pt idx="4757">
                  <c:v>3.5867</c:v>
                </c:pt>
                <c:pt idx="4758">
                  <c:v>1.5731999999999999</c:v>
                </c:pt>
                <c:pt idx="4759">
                  <c:v>0.876</c:v>
                </c:pt>
                <c:pt idx="4760">
                  <c:v>2.6726000000000001</c:v>
                </c:pt>
                <c:pt idx="4761">
                  <c:v>2.0468999999999999</c:v>
                </c:pt>
                <c:pt idx="4762">
                  <c:v>3.1171000000000002</c:v>
                </c:pt>
                <c:pt idx="4763">
                  <c:v>1.5318000000000001</c:v>
                </c:pt>
                <c:pt idx="4764">
                  <c:v>1.3815</c:v>
                </c:pt>
                <c:pt idx="4765">
                  <c:v>2.3849</c:v>
                </c:pt>
                <c:pt idx="4766">
                  <c:v>2.2570999999999999</c:v>
                </c:pt>
                <c:pt idx="4767">
                  <c:v>2.4215</c:v>
                </c:pt>
                <c:pt idx="4768">
                  <c:v>2.8384</c:v>
                </c:pt>
                <c:pt idx="4769">
                  <c:v>1.6234999999999999</c:v>
                </c:pt>
                <c:pt idx="4770">
                  <c:v>2.2763</c:v>
                </c:pt>
                <c:pt idx="4771">
                  <c:v>1.4952000000000001</c:v>
                </c:pt>
                <c:pt idx="4772">
                  <c:v>2.9451999999999998</c:v>
                </c:pt>
                <c:pt idx="4773">
                  <c:v>1.9071</c:v>
                </c:pt>
                <c:pt idx="4774">
                  <c:v>1.9071</c:v>
                </c:pt>
                <c:pt idx="4775">
                  <c:v>1.9071</c:v>
                </c:pt>
                <c:pt idx="4776">
                  <c:v>2.2503000000000002</c:v>
                </c:pt>
                <c:pt idx="4777">
                  <c:v>2.5935999999999999</c:v>
                </c:pt>
                <c:pt idx="4778">
                  <c:v>1.3998999999999999</c:v>
                </c:pt>
                <c:pt idx="4779">
                  <c:v>2.6547999999999998</c:v>
                </c:pt>
                <c:pt idx="4780">
                  <c:v>2.4220999999999999</c:v>
                </c:pt>
                <c:pt idx="4781">
                  <c:v>1.4634</c:v>
                </c:pt>
                <c:pt idx="4782">
                  <c:v>1.4340999999999999</c:v>
                </c:pt>
                <c:pt idx="4783">
                  <c:v>2.9601999999999999</c:v>
                </c:pt>
                <c:pt idx="4784">
                  <c:v>1.2056</c:v>
                </c:pt>
                <c:pt idx="4785">
                  <c:v>3.0103</c:v>
                </c:pt>
                <c:pt idx="4786">
                  <c:v>2.7132999999999998</c:v>
                </c:pt>
                <c:pt idx="4787">
                  <c:v>2.1372</c:v>
                </c:pt>
                <c:pt idx="4788">
                  <c:v>2.0196000000000001</c:v>
                </c:pt>
                <c:pt idx="4789">
                  <c:v>2.8523999999999998</c:v>
                </c:pt>
                <c:pt idx="4790">
                  <c:v>2.6507999999999998</c:v>
                </c:pt>
                <c:pt idx="4791">
                  <c:v>2.8675000000000002</c:v>
                </c:pt>
                <c:pt idx="4792">
                  <c:v>1.9382999999999999</c:v>
                </c:pt>
                <c:pt idx="4793">
                  <c:v>2.1435</c:v>
                </c:pt>
                <c:pt idx="4794">
                  <c:v>2.2210999999999999</c:v>
                </c:pt>
                <c:pt idx="4795">
                  <c:v>1.3599000000000001</c:v>
                </c:pt>
                <c:pt idx="4796">
                  <c:v>2.5154999999999998</c:v>
                </c:pt>
                <c:pt idx="4797">
                  <c:v>2.5465</c:v>
                </c:pt>
                <c:pt idx="4798">
                  <c:v>2.4058000000000002</c:v>
                </c:pt>
                <c:pt idx="4799">
                  <c:v>2.1214</c:v>
                </c:pt>
                <c:pt idx="4800">
                  <c:v>3.0550999999999999</c:v>
                </c:pt>
                <c:pt idx="4801">
                  <c:v>2.2282999999999999</c:v>
                </c:pt>
                <c:pt idx="4802">
                  <c:v>4.5357000000000003</c:v>
                </c:pt>
                <c:pt idx="4803">
                  <c:v>2.1549</c:v>
                </c:pt>
                <c:pt idx="4804">
                  <c:v>0.72619999999999996</c:v>
                </c:pt>
                <c:pt idx="4805">
                  <c:v>1.8139000000000001</c:v>
                </c:pt>
                <c:pt idx="4806">
                  <c:v>1.3668</c:v>
                </c:pt>
                <c:pt idx="4807">
                  <c:v>3.5689000000000002</c:v>
                </c:pt>
                <c:pt idx="4808">
                  <c:v>2.8363</c:v>
                </c:pt>
                <c:pt idx="4809">
                  <c:v>2.6698</c:v>
                </c:pt>
                <c:pt idx="4810">
                  <c:v>3.9104999999999999</c:v>
                </c:pt>
                <c:pt idx="4811">
                  <c:v>3.9104999999999999</c:v>
                </c:pt>
                <c:pt idx="4812">
                  <c:v>3.9104999999999999</c:v>
                </c:pt>
                <c:pt idx="4813">
                  <c:v>2.4376000000000002</c:v>
                </c:pt>
                <c:pt idx="4814">
                  <c:v>2.2890000000000001</c:v>
                </c:pt>
                <c:pt idx="4815">
                  <c:v>2.6261000000000001</c:v>
                </c:pt>
                <c:pt idx="4816">
                  <c:v>2.1248</c:v>
                </c:pt>
                <c:pt idx="4817">
                  <c:v>1.1133999999999999</c:v>
                </c:pt>
                <c:pt idx="4818">
                  <c:v>1.4849000000000001</c:v>
                </c:pt>
                <c:pt idx="4819">
                  <c:v>2.3327</c:v>
                </c:pt>
                <c:pt idx="4820">
                  <c:v>2.3271000000000002</c:v>
                </c:pt>
                <c:pt idx="4821">
                  <c:v>2.2884000000000002</c:v>
                </c:pt>
                <c:pt idx="4822">
                  <c:v>1.5007999999999999</c:v>
                </c:pt>
                <c:pt idx="4823">
                  <c:v>1.4265000000000001</c:v>
                </c:pt>
                <c:pt idx="4824">
                  <c:v>0.3841</c:v>
                </c:pt>
                <c:pt idx="4825">
                  <c:v>2.4337</c:v>
                </c:pt>
                <c:pt idx="4826">
                  <c:v>2.9468999999999999</c:v>
                </c:pt>
                <c:pt idx="4827">
                  <c:v>2.5468000000000002</c:v>
                </c:pt>
                <c:pt idx="4828">
                  <c:v>2.1819999999999999</c:v>
                </c:pt>
                <c:pt idx="4829">
                  <c:v>1.2738</c:v>
                </c:pt>
                <c:pt idx="4830">
                  <c:v>1.8904000000000001</c:v>
                </c:pt>
                <c:pt idx="4831">
                  <c:v>2.3121999999999998</c:v>
                </c:pt>
                <c:pt idx="4832">
                  <c:v>1.8158000000000001</c:v>
                </c:pt>
                <c:pt idx="4833">
                  <c:v>3.7635000000000001</c:v>
                </c:pt>
                <c:pt idx="4834">
                  <c:v>2.7065999999999999</c:v>
                </c:pt>
                <c:pt idx="4835">
                  <c:v>2.3654000000000002</c:v>
                </c:pt>
                <c:pt idx="4836">
                  <c:v>2.1120000000000001</c:v>
                </c:pt>
                <c:pt idx="4837">
                  <c:v>2.5421999999999998</c:v>
                </c:pt>
                <c:pt idx="4838">
                  <c:v>1.1734</c:v>
                </c:pt>
                <c:pt idx="4839">
                  <c:v>4.9017999999999997</c:v>
                </c:pt>
                <c:pt idx="4840">
                  <c:v>2.0857999999999999</c:v>
                </c:pt>
                <c:pt idx="4841">
                  <c:v>2.9851000000000001</c:v>
                </c:pt>
                <c:pt idx="4842">
                  <c:v>2.7313999999999998</c:v>
                </c:pt>
                <c:pt idx="4843">
                  <c:v>2.1713</c:v>
                </c:pt>
                <c:pt idx="4844">
                  <c:v>2.4081999999999999</c:v>
                </c:pt>
                <c:pt idx="4845">
                  <c:v>1.8143</c:v>
                </c:pt>
                <c:pt idx="4846">
                  <c:v>2.5364</c:v>
                </c:pt>
                <c:pt idx="4847">
                  <c:v>2.919</c:v>
                </c:pt>
                <c:pt idx="4848">
                  <c:v>3.6575000000000002</c:v>
                </c:pt>
                <c:pt idx="4849">
                  <c:v>1.3432999999999999</c:v>
                </c:pt>
                <c:pt idx="4850">
                  <c:v>2.5219999999999998</c:v>
                </c:pt>
                <c:pt idx="4851">
                  <c:v>2.0899000000000001</c:v>
                </c:pt>
                <c:pt idx="4852">
                  <c:v>1.5680000000000001</c:v>
                </c:pt>
                <c:pt idx="4853">
                  <c:v>2.1381999999999999</c:v>
                </c:pt>
                <c:pt idx="4854">
                  <c:v>1.9519</c:v>
                </c:pt>
                <c:pt idx="4855">
                  <c:v>1.3295999999999999</c:v>
                </c:pt>
                <c:pt idx="4856">
                  <c:v>1.8875</c:v>
                </c:pt>
                <c:pt idx="4857">
                  <c:v>1.2282999999999999</c:v>
                </c:pt>
                <c:pt idx="4858">
                  <c:v>1.2282999999999999</c:v>
                </c:pt>
                <c:pt idx="4859">
                  <c:v>2.9820000000000002</c:v>
                </c:pt>
                <c:pt idx="4860">
                  <c:v>1.2282999999999999</c:v>
                </c:pt>
                <c:pt idx="4861">
                  <c:v>1.5848</c:v>
                </c:pt>
                <c:pt idx="4862">
                  <c:v>1.7412000000000001</c:v>
                </c:pt>
                <c:pt idx="4863">
                  <c:v>2.9207000000000001</c:v>
                </c:pt>
                <c:pt idx="4864">
                  <c:v>1.9540999999999999</c:v>
                </c:pt>
                <c:pt idx="4865">
                  <c:v>0.91390000000000005</c:v>
                </c:pt>
                <c:pt idx="4866">
                  <c:v>2.0914999999999999</c:v>
                </c:pt>
                <c:pt idx="4867">
                  <c:v>2.0914999999999999</c:v>
                </c:pt>
                <c:pt idx="4868">
                  <c:v>2.0914999999999999</c:v>
                </c:pt>
                <c:pt idx="4869">
                  <c:v>3.9973000000000001</c:v>
                </c:pt>
                <c:pt idx="4870">
                  <c:v>2.4314</c:v>
                </c:pt>
                <c:pt idx="4871">
                  <c:v>2.6391</c:v>
                </c:pt>
                <c:pt idx="4872">
                  <c:v>1.9532</c:v>
                </c:pt>
                <c:pt idx="4873">
                  <c:v>2.2054999999999998</c:v>
                </c:pt>
                <c:pt idx="4874">
                  <c:v>2.5533999999999999</c:v>
                </c:pt>
                <c:pt idx="4875">
                  <c:v>1.3638999999999999</c:v>
                </c:pt>
                <c:pt idx="4876">
                  <c:v>1.3929</c:v>
                </c:pt>
                <c:pt idx="4877">
                  <c:v>1.3965000000000001</c:v>
                </c:pt>
                <c:pt idx="4878">
                  <c:v>1.5116000000000001</c:v>
                </c:pt>
                <c:pt idx="4879">
                  <c:v>2.0316999999999998</c:v>
                </c:pt>
                <c:pt idx="4880">
                  <c:v>2.0316999999999998</c:v>
                </c:pt>
                <c:pt idx="4881">
                  <c:v>2.0316999999999998</c:v>
                </c:pt>
                <c:pt idx="4882">
                  <c:v>2.7852999999999999</c:v>
                </c:pt>
                <c:pt idx="4883">
                  <c:v>2.1312000000000002</c:v>
                </c:pt>
                <c:pt idx="4884">
                  <c:v>2.7212999999999998</c:v>
                </c:pt>
                <c:pt idx="4885">
                  <c:v>1.1908000000000001</c:v>
                </c:pt>
                <c:pt idx="4886">
                  <c:v>2.3258999999999999</c:v>
                </c:pt>
                <c:pt idx="4887">
                  <c:v>3.5531000000000001</c:v>
                </c:pt>
                <c:pt idx="4888">
                  <c:v>3.5531000000000001</c:v>
                </c:pt>
                <c:pt idx="4889">
                  <c:v>3.5531000000000001</c:v>
                </c:pt>
                <c:pt idx="4890">
                  <c:v>1.7637</c:v>
                </c:pt>
                <c:pt idx="4891">
                  <c:v>3.2654999999999998</c:v>
                </c:pt>
                <c:pt idx="4892">
                  <c:v>2.7458999999999998</c:v>
                </c:pt>
                <c:pt idx="4893">
                  <c:v>1.0236000000000001</c:v>
                </c:pt>
                <c:pt idx="4894">
                  <c:v>5.4725999999999999</c:v>
                </c:pt>
                <c:pt idx="4895">
                  <c:v>3.3917000000000002</c:v>
                </c:pt>
                <c:pt idx="4896">
                  <c:v>2.5910000000000002</c:v>
                </c:pt>
                <c:pt idx="4897">
                  <c:v>1.8629</c:v>
                </c:pt>
                <c:pt idx="4898">
                  <c:v>2.0457000000000001</c:v>
                </c:pt>
                <c:pt idx="4899">
                  <c:v>1.3599000000000001</c:v>
                </c:pt>
                <c:pt idx="4900">
                  <c:v>1.913</c:v>
                </c:pt>
                <c:pt idx="4901">
                  <c:v>1.913</c:v>
                </c:pt>
                <c:pt idx="4902">
                  <c:v>1.4093</c:v>
                </c:pt>
                <c:pt idx="4903">
                  <c:v>1.913</c:v>
                </c:pt>
                <c:pt idx="4904">
                  <c:v>2.3527</c:v>
                </c:pt>
                <c:pt idx="4905">
                  <c:v>2.2688000000000001</c:v>
                </c:pt>
                <c:pt idx="4906">
                  <c:v>2.5680999999999998</c:v>
                </c:pt>
                <c:pt idx="4907">
                  <c:v>2.6133000000000002</c:v>
                </c:pt>
                <c:pt idx="4908">
                  <c:v>1.1894</c:v>
                </c:pt>
                <c:pt idx="4909">
                  <c:v>2.8828</c:v>
                </c:pt>
                <c:pt idx="4910">
                  <c:v>2.6621999999999999</c:v>
                </c:pt>
                <c:pt idx="4911">
                  <c:v>2.4236</c:v>
                </c:pt>
                <c:pt idx="4912">
                  <c:v>1.4975000000000001</c:v>
                </c:pt>
                <c:pt idx="4913">
                  <c:v>2.3047</c:v>
                </c:pt>
                <c:pt idx="4914">
                  <c:v>2.4380999999999999</c:v>
                </c:pt>
                <c:pt idx="4915">
                  <c:v>1.8704000000000001</c:v>
                </c:pt>
                <c:pt idx="4916">
                  <c:v>1.7948999999999999</c:v>
                </c:pt>
                <c:pt idx="4917">
                  <c:v>1.7099</c:v>
                </c:pt>
                <c:pt idx="4918">
                  <c:v>3.5030000000000001</c:v>
                </c:pt>
                <c:pt idx="4919">
                  <c:v>1.5410999999999999</c:v>
                </c:pt>
                <c:pt idx="4920">
                  <c:v>2.6331000000000002</c:v>
                </c:pt>
                <c:pt idx="4921">
                  <c:v>3.0773999999999999</c:v>
                </c:pt>
                <c:pt idx="4922">
                  <c:v>1.4533</c:v>
                </c:pt>
                <c:pt idx="4923">
                  <c:v>1.3201000000000001</c:v>
                </c:pt>
                <c:pt idx="4924">
                  <c:v>2.9146999999999998</c:v>
                </c:pt>
                <c:pt idx="4925">
                  <c:v>2.5002</c:v>
                </c:pt>
                <c:pt idx="4926">
                  <c:v>2.9771999999999998</c:v>
                </c:pt>
                <c:pt idx="4927">
                  <c:v>1.8172999999999999</c:v>
                </c:pt>
                <c:pt idx="4928">
                  <c:v>1.6211</c:v>
                </c:pt>
                <c:pt idx="4929">
                  <c:v>3.4066999999999998</c:v>
                </c:pt>
                <c:pt idx="4930">
                  <c:v>3.4066999999999998</c:v>
                </c:pt>
                <c:pt idx="4931">
                  <c:v>3.4066999999999998</c:v>
                </c:pt>
                <c:pt idx="4932">
                  <c:v>1.8622000000000001</c:v>
                </c:pt>
                <c:pt idx="4933">
                  <c:v>2.2864</c:v>
                </c:pt>
                <c:pt idx="4934">
                  <c:v>1.7029000000000001</c:v>
                </c:pt>
                <c:pt idx="4935">
                  <c:v>1.7029000000000001</c:v>
                </c:pt>
                <c:pt idx="4936">
                  <c:v>1.7029000000000001</c:v>
                </c:pt>
                <c:pt idx="4937">
                  <c:v>2.7035</c:v>
                </c:pt>
                <c:pt idx="4938">
                  <c:v>1.7302999999999999</c:v>
                </c:pt>
                <c:pt idx="4939">
                  <c:v>2.6179999999999999</c:v>
                </c:pt>
                <c:pt idx="4940">
                  <c:v>1.7081</c:v>
                </c:pt>
                <c:pt idx="4941">
                  <c:v>1.9225000000000001</c:v>
                </c:pt>
                <c:pt idx="4942">
                  <c:v>2.0286</c:v>
                </c:pt>
                <c:pt idx="4943">
                  <c:v>1.3331</c:v>
                </c:pt>
                <c:pt idx="4944">
                  <c:v>1.3331</c:v>
                </c:pt>
                <c:pt idx="4945">
                  <c:v>1.3331</c:v>
                </c:pt>
                <c:pt idx="4946">
                  <c:v>2.1608999999999998</c:v>
                </c:pt>
                <c:pt idx="4947">
                  <c:v>2.1917</c:v>
                </c:pt>
                <c:pt idx="4948">
                  <c:v>2.4876999999999998</c:v>
                </c:pt>
                <c:pt idx="4949">
                  <c:v>2.8765999999999998</c:v>
                </c:pt>
                <c:pt idx="4950">
                  <c:v>2.3369</c:v>
                </c:pt>
                <c:pt idx="4951">
                  <c:v>1.3609</c:v>
                </c:pt>
                <c:pt idx="4952">
                  <c:v>3.1278999999999999</c:v>
                </c:pt>
                <c:pt idx="4953">
                  <c:v>1.7001999999999999</c:v>
                </c:pt>
                <c:pt idx="4954">
                  <c:v>1.6540999999999999</c:v>
                </c:pt>
                <c:pt idx="4955">
                  <c:v>3.1400999999999999</c:v>
                </c:pt>
                <c:pt idx="4956">
                  <c:v>1.7383999999999999</c:v>
                </c:pt>
                <c:pt idx="4957">
                  <c:v>2.7738999999999998</c:v>
                </c:pt>
                <c:pt idx="4958">
                  <c:v>2.5918999999999999</c:v>
                </c:pt>
                <c:pt idx="4959">
                  <c:v>1.3156000000000001</c:v>
                </c:pt>
                <c:pt idx="4960">
                  <c:v>2.4491000000000001</c:v>
                </c:pt>
                <c:pt idx="4961">
                  <c:v>2.2614000000000001</c:v>
                </c:pt>
                <c:pt idx="4962">
                  <c:v>1.5741000000000001</c:v>
                </c:pt>
                <c:pt idx="4963">
                  <c:v>2.0337000000000001</c:v>
                </c:pt>
                <c:pt idx="4964">
                  <c:v>1.9341999999999999</c:v>
                </c:pt>
                <c:pt idx="4965">
                  <c:v>2.5493999999999999</c:v>
                </c:pt>
                <c:pt idx="4966">
                  <c:v>2.3723000000000001</c:v>
                </c:pt>
                <c:pt idx="4967">
                  <c:v>1.4601</c:v>
                </c:pt>
                <c:pt idx="4968">
                  <c:v>2.8912</c:v>
                </c:pt>
                <c:pt idx="4969">
                  <c:v>2.1898</c:v>
                </c:pt>
                <c:pt idx="4970">
                  <c:v>3.5792999999999999</c:v>
                </c:pt>
                <c:pt idx="4971">
                  <c:v>1.3925000000000001</c:v>
                </c:pt>
                <c:pt idx="4972">
                  <c:v>1.4263999999999999</c:v>
                </c:pt>
                <c:pt idx="4973">
                  <c:v>2.3893</c:v>
                </c:pt>
                <c:pt idx="4974">
                  <c:v>3.9716999999999998</c:v>
                </c:pt>
                <c:pt idx="4975">
                  <c:v>1.8965000000000001</c:v>
                </c:pt>
                <c:pt idx="4976">
                  <c:v>2.5676999999999999</c:v>
                </c:pt>
                <c:pt idx="4977">
                  <c:v>1.2434000000000001</c:v>
                </c:pt>
                <c:pt idx="4978">
                  <c:v>3.3847</c:v>
                </c:pt>
                <c:pt idx="4979">
                  <c:v>3.3847</c:v>
                </c:pt>
                <c:pt idx="4980">
                  <c:v>2.2019000000000002</c:v>
                </c:pt>
                <c:pt idx="4981">
                  <c:v>3.3847</c:v>
                </c:pt>
                <c:pt idx="4982">
                  <c:v>1.5475000000000001</c:v>
                </c:pt>
                <c:pt idx="4983">
                  <c:v>2.9819</c:v>
                </c:pt>
                <c:pt idx="4984">
                  <c:v>2.4697</c:v>
                </c:pt>
                <c:pt idx="4985">
                  <c:v>2.4559000000000002</c:v>
                </c:pt>
                <c:pt idx="4986">
                  <c:v>1.8230999999999999</c:v>
                </c:pt>
                <c:pt idx="4987">
                  <c:v>3.1793</c:v>
                </c:pt>
                <c:pt idx="4988">
                  <c:v>3.5931000000000002</c:v>
                </c:pt>
                <c:pt idx="4989">
                  <c:v>2.3144</c:v>
                </c:pt>
                <c:pt idx="4990">
                  <c:v>2.4178999999999999</c:v>
                </c:pt>
                <c:pt idx="4991">
                  <c:v>3.3209</c:v>
                </c:pt>
                <c:pt idx="4992">
                  <c:v>2.4823</c:v>
                </c:pt>
                <c:pt idx="4993">
                  <c:v>2.7408999999999999</c:v>
                </c:pt>
                <c:pt idx="4994">
                  <c:v>2.7408999999999999</c:v>
                </c:pt>
                <c:pt idx="4995">
                  <c:v>2.7408999999999999</c:v>
                </c:pt>
                <c:pt idx="4996">
                  <c:v>2.1172</c:v>
                </c:pt>
                <c:pt idx="4997">
                  <c:v>3.1162999999999998</c:v>
                </c:pt>
                <c:pt idx="4998">
                  <c:v>3.2692999999999999</c:v>
                </c:pt>
                <c:pt idx="4999">
                  <c:v>3.2692999999999999</c:v>
                </c:pt>
                <c:pt idx="5000">
                  <c:v>1.3627</c:v>
                </c:pt>
                <c:pt idx="5001">
                  <c:v>3.2692999999999999</c:v>
                </c:pt>
                <c:pt idx="5002">
                  <c:v>1.8869</c:v>
                </c:pt>
                <c:pt idx="5003">
                  <c:v>1.5488</c:v>
                </c:pt>
                <c:pt idx="5004">
                  <c:v>2.7667999999999999</c:v>
                </c:pt>
                <c:pt idx="5005">
                  <c:v>1.8133999999999999</c:v>
                </c:pt>
                <c:pt idx="5006">
                  <c:v>1.8133999999999999</c:v>
                </c:pt>
                <c:pt idx="5007">
                  <c:v>1.8133999999999999</c:v>
                </c:pt>
                <c:pt idx="5008">
                  <c:v>0.87080000000000002</c:v>
                </c:pt>
                <c:pt idx="5009">
                  <c:v>1.8855</c:v>
                </c:pt>
                <c:pt idx="5010">
                  <c:v>2.871</c:v>
                </c:pt>
                <c:pt idx="5011">
                  <c:v>2.3386</c:v>
                </c:pt>
                <c:pt idx="5012">
                  <c:v>1.7811999999999999</c:v>
                </c:pt>
                <c:pt idx="5013">
                  <c:v>1.3640000000000001</c:v>
                </c:pt>
                <c:pt idx="5014">
                  <c:v>2.6070000000000002</c:v>
                </c:pt>
                <c:pt idx="5015">
                  <c:v>3.4807000000000001</c:v>
                </c:pt>
                <c:pt idx="5016">
                  <c:v>1.4508000000000001</c:v>
                </c:pt>
                <c:pt idx="5017">
                  <c:v>1.6442000000000001</c:v>
                </c:pt>
                <c:pt idx="5018">
                  <c:v>1.427</c:v>
                </c:pt>
                <c:pt idx="5019">
                  <c:v>2.7523</c:v>
                </c:pt>
                <c:pt idx="5020">
                  <c:v>3.0078</c:v>
                </c:pt>
                <c:pt idx="5021">
                  <c:v>2.2915000000000001</c:v>
                </c:pt>
                <c:pt idx="5022">
                  <c:v>1.5091000000000001</c:v>
                </c:pt>
                <c:pt idx="5023">
                  <c:v>1.1614</c:v>
                </c:pt>
                <c:pt idx="5024">
                  <c:v>1.5611999999999999</c:v>
                </c:pt>
                <c:pt idx="5025">
                  <c:v>2.6385000000000001</c:v>
                </c:pt>
                <c:pt idx="5026">
                  <c:v>1.0194000000000001</c:v>
                </c:pt>
                <c:pt idx="5027">
                  <c:v>2.0264000000000002</c:v>
                </c:pt>
                <c:pt idx="5028">
                  <c:v>1.4040999999999999</c:v>
                </c:pt>
                <c:pt idx="5029">
                  <c:v>1.87</c:v>
                </c:pt>
                <c:pt idx="5030">
                  <c:v>1.9992000000000001</c:v>
                </c:pt>
                <c:pt idx="5031">
                  <c:v>2.6111</c:v>
                </c:pt>
                <c:pt idx="5032">
                  <c:v>2.2526000000000002</c:v>
                </c:pt>
                <c:pt idx="5033">
                  <c:v>3.4015</c:v>
                </c:pt>
                <c:pt idx="5034">
                  <c:v>2.0276000000000001</c:v>
                </c:pt>
                <c:pt idx="5035">
                  <c:v>2.1135000000000002</c:v>
                </c:pt>
                <c:pt idx="5036">
                  <c:v>2.9699</c:v>
                </c:pt>
                <c:pt idx="5037">
                  <c:v>2.9699</c:v>
                </c:pt>
                <c:pt idx="5038">
                  <c:v>2.9699</c:v>
                </c:pt>
                <c:pt idx="5039">
                  <c:v>2.5598000000000001</c:v>
                </c:pt>
                <c:pt idx="5040">
                  <c:v>2.0308000000000002</c:v>
                </c:pt>
                <c:pt idx="5041">
                  <c:v>1.6589</c:v>
                </c:pt>
                <c:pt idx="5042">
                  <c:v>1.2253000000000001</c:v>
                </c:pt>
                <c:pt idx="5043">
                  <c:v>1.4380999999999999</c:v>
                </c:pt>
                <c:pt idx="5044">
                  <c:v>2.5402999999999998</c:v>
                </c:pt>
                <c:pt idx="5045">
                  <c:v>2.7612999999999999</c:v>
                </c:pt>
                <c:pt idx="5046">
                  <c:v>2.2484999999999999</c:v>
                </c:pt>
                <c:pt idx="5047">
                  <c:v>2.359</c:v>
                </c:pt>
                <c:pt idx="5048">
                  <c:v>1.7826</c:v>
                </c:pt>
                <c:pt idx="5049">
                  <c:v>3.8028</c:v>
                </c:pt>
                <c:pt idx="5050">
                  <c:v>2.1332</c:v>
                </c:pt>
                <c:pt idx="5051">
                  <c:v>2.1004999999999998</c:v>
                </c:pt>
                <c:pt idx="5052">
                  <c:v>1.6537999999999999</c:v>
                </c:pt>
                <c:pt idx="5053">
                  <c:v>1.4853000000000001</c:v>
                </c:pt>
                <c:pt idx="5054">
                  <c:v>2.5687000000000002</c:v>
                </c:pt>
                <c:pt idx="5055">
                  <c:v>1.9507000000000001</c:v>
                </c:pt>
                <c:pt idx="5056">
                  <c:v>2.2075999999999998</c:v>
                </c:pt>
                <c:pt idx="5057">
                  <c:v>1.6063000000000001</c:v>
                </c:pt>
                <c:pt idx="5058">
                  <c:v>2.2782</c:v>
                </c:pt>
                <c:pt idx="5059">
                  <c:v>2.3395000000000001</c:v>
                </c:pt>
                <c:pt idx="5060">
                  <c:v>2.3231000000000002</c:v>
                </c:pt>
                <c:pt idx="5061">
                  <c:v>1.5431999999999999</c:v>
                </c:pt>
                <c:pt idx="5062">
                  <c:v>1.1043000000000001</c:v>
                </c:pt>
                <c:pt idx="5063">
                  <c:v>2.0326</c:v>
                </c:pt>
                <c:pt idx="5064">
                  <c:v>1.9792000000000001</c:v>
                </c:pt>
                <c:pt idx="5065">
                  <c:v>1.9792000000000001</c:v>
                </c:pt>
                <c:pt idx="5066">
                  <c:v>1.7645</c:v>
                </c:pt>
                <c:pt idx="5067">
                  <c:v>1.9792000000000001</c:v>
                </c:pt>
                <c:pt idx="5068">
                  <c:v>1.5781000000000001</c:v>
                </c:pt>
                <c:pt idx="5069">
                  <c:v>2.7418</c:v>
                </c:pt>
                <c:pt idx="5070">
                  <c:v>2.7324999999999999</c:v>
                </c:pt>
                <c:pt idx="5071">
                  <c:v>2.4174000000000002</c:v>
                </c:pt>
                <c:pt idx="5072">
                  <c:v>3.2757000000000001</c:v>
                </c:pt>
                <c:pt idx="5073">
                  <c:v>2.2193999999999998</c:v>
                </c:pt>
                <c:pt idx="5074">
                  <c:v>2.4908000000000001</c:v>
                </c:pt>
                <c:pt idx="5075">
                  <c:v>2.5926</c:v>
                </c:pt>
                <c:pt idx="5076">
                  <c:v>0.70220000000000005</c:v>
                </c:pt>
                <c:pt idx="5077">
                  <c:v>1.6287</c:v>
                </c:pt>
                <c:pt idx="5078">
                  <c:v>1.4024000000000001</c:v>
                </c:pt>
                <c:pt idx="5079">
                  <c:v>2.4477000000000002</c:v>
                </c:pt>
                <c:pt idx="5080">
                  <c:v>1.6581999999999999</c:v>
                </c:pt>
                <c:pt idx="5081">
                  <c:v>1.7621</c:v>
                </c:pt>
                <c:pt idx="5082">
                  <c:v>2.9506000000000001</c:v>
                </c:pt>
                <c:pt idx="5083">
                  <c:v>2.3187000000000002</c:v>
                </c:pt>
                <c:pt idx="5084">
                  <c:v>2.3296000000000001</c:v>
                </c:pt>
                <c:pt idx="5085">
                  <c:v>2.7321</c:v>
                </c:pt>
                <c:pt idx="5086">
                  <c:v>1.8752</c:v>
                </c:pt>
                <c:pt idx="5087">
                  <c:v>2.6875</c:v>
                </c:pt>
                <c:pt idx="5088">
                  <c:v>2.0840000000000001</c:v>
                </c:pt>
                <c:pt idx="5089">
                  <c:v>1.7625</c:v>
                </c:pt>
                <c:pt idx="5090">
                  <c:v>2.0876999999999999</c:v>
                </c:pt>
                <c:pt idx="5091">
                  <c:v>2.2583000000000002</c:v>
                </c:pt>
                <c:pt idx="5092">
                  <c:v>2.6770999999999998</c:v>
                </c:pt>
                <c:pt idx="5093">
                  <c:v>1.5024999999999999</c:v>
                </c:pt>
                <c:pt idx="5094">
                  <c:v>2.3277999999999999</c:v>
                </c:pt>
                <c:pt idx="5095">
                  <c:v>2.0790999999999999</c:v>
                </c:pt>
                <c:pt idx="5096">
                  <c:v>1.4712000000000001</c:v>
                </c:pt>
                <c:pt idx="5097">
                  <c:v>1.9247000000000001</c:v>
                </c:pt>
                <c:pt idx="5098">
                  <c:v>1.8059000000000001</c:v>
                </c:pt>
                <c:pt idx="5099">
                  <c:v>2.1381999999999999</c:v>
                </c:pt>
                <c:pt idx="5100">
                  <c:v>1.3409</c:v>
                </c:pt>
                <c:pt idx="5101">
                  <c:v>2.3167</c:v>
                </c:pt>
                <c:pt idx="5102">
                  <c:v>0.76949999999999996</c:v>
                </c:pt>
                <c:pt idx="5103">
                  <c:v>2.4009999999999998</c:v>
                </c:pt>
                <c:pt idx="5104">
                  <c:v>2.1429</c:v>
                </c:pt>
                <c:pt idx="5105">
                  <c:v>2.1429</c:v>
                </c:pt>
                <c:pt idx="5106">
                  <c:v>2.1429</c:v>
                </c:pt>
                <c:pt idx="5107">
                  <c:v>3.0743</c:v>
                </c:pt>
                <c:pt idx="5108">
                  <c:v>3.0743</c:v>
                </c:pt>
                <c:pt idx="5109">
                  <c:v>2.4674</c:v>
                </c:pt>
                <c:pt idx="5110">
                  <c:v>3.0743</c:v>
                </c:pt>
                <c:pt idx="5111">
                  <c:v>1.4354</c:v>
                </c:pt>
                <c:pt idx="5112">
                  <c:v>2.5028000000000001</c:v>
                </c:pt>
                <c:pt idx="5113">
                  <c:v>2.1854</c:v>
                </c:pt>
                <c:pt idx="5114">
                  <c:v>2.4546999999999999</c:v>
                </c:pt>
                <c:pt idx="5115">
                  <c:v>2.3824000000000001</c:v>
                </c:pt>
                <c:pt idx="5116">
                  <c:v>2.5703</c:v>
                </c:pt>
                <c:pt idx="5117">
                  <c:v>2.5743999999999998</c:v>
                </c:pt>
                <c:pt idx="5118">
                  <c:v>2.7982999999999998</c:v>
                </c:pt>
                <c:pt idx="5119">
                  <c:v>2.1396000000000002</c:v>
                </c:pt>
                <c:pt idx="5120">
                  <c:v>1.9651000000000001</c:v>
                </c:pt>
                <c:pt idx="5121">
                  <c:v>1.4692000000000001</c:v>
                </c:pt>
                <c:pt idx="5122">
                  <c:v>1.8042</c:v>
                </c:pt>
                <c:pt idx="5123">
                  <c:v>0.49740000000000001</c:v>
                </c:pt>
                <c:pt idx="5124">
                  <c:v>1.8764000000000001</c:v>
                </c:pt>
                <c:pt idx="5125">
                  <c:v>1.7354000000000001</c:v>
                </c:pt>
                <c:pt idx="5126">
                  <c:v>2.9539</c:v>
                </c:pt>
                <c:pt idx="5127">
                  <c:v>1.9669000000000001</c:v>
                </c:pt>
                <c:pt idx="5128">
                  <c:v>2.6947999999999999</c:v>
                </c:pt>
                <c:pt idx="5129">
                  <c:v>2.0632000000000001</c:v>
                </c:pt>
                <c:pt idx="5130">
                  <c:v>1.5972</c:v>
                </c:pt>
                <c:pt idx="5131">
                  <c:v>2.5110999999999999</c:v>
                </c:pt>
                <c:pt idx="5132">
                  <c:v>1.996</c:v>
                </c:pt>
                <c:pt idx="5133">
                  <c:v>4.6997999999999998</c:v>
                </c:pt>
                <c:pt idx="5134">
                  <c:v>1.7597</c:v>
                </c:pt>
                <c:pt idx="5135">
                  <c:v>2.7787000000000002</c:v>
                </c:pt>
                <c:pt idx="5136">
                  <c:v>1.8923000000000001</c:v>
                </c:pt>
                <c:pt idx="5137">
                  <c:v>2.7696999999999998</c:v>
                </c:pt>
                <c:pt idx="5138">
                  <c:v>1.6661999999999999</c:v>
                </c:pt>
                <c:pt idx="5139">
                  <c:v>2.1717</c:v>
                </c:pt>
                <c:pt idx="5140">
                  <c:v>2.8046000000000002</c:v>
                </c:pt>
                <c:pt idx="5141">
                  <c:v>2.5609999999999999</c:v>
                </c:pt>
                <c:pt idx="5142">
                  <c:v>1.7748999999999999</c:v>
                </c:pt>
                <c:pt idx="5143">
                  <c:v>2.0116000000000001</c:v>
                </c:pt>
                <c:pt idx="5144">
                  <c:v>3.2501000000000002</c:v>
                </c:pt>
                <c:pt idx="5145">
                  <c:v>1.1138999999999999</c:v>
                </c:pt>
                <c:pt idx="5146">
                  <c:v>1.6389</c:v>
                </c:pt>
                <c:pt idx="5147">
                  <c:v>4.5065999999999997</c:v>
                </c:pt>
                <c:pt idx="5148">
                  <c:v>1.6754</c:v>
                </c:pt>
                <c:pt idx="5149">
                  <c:v>1.3826000000000001</c:v>
                </c:pt>
                <c:pt idx="5150">
                  <c:v>2.2547999999999999</c:v>
                </c:pt>
                <c:pt idx="5151">
                  <c:v>2.1400999999999999</c:v>
                </c:pt>
                <c:pt idx="5152">
                  <c:v>2.5693999999999999</c:v>
                </c:pt>
                <c:pt idx="5153">
                  <c:v>1.5483</c:v>
                </c:pt>
                <c:pt idx="5154">
                  <c:v>2.5246</c:v>
                </c:pt>
                <c:pt idx="5155">
                  <c:v>1.9658</c:v>
                </c:pt>
                <c:pt idx="5156">
                  <c:v>2.3708999999999998</c:v>
                </c:pt>
                <c:pt idx="5157">
                  <c:v>3.1631</c:v>
                </c:pt>
                <c:pt idx="5158">
                  <c:v>2.6581000000000001</c:v>
                </c:pt>
                <c:pt idx="5159">
                  <c:v>3.0478000000000001</c:v>
                </c:pt>
                <c:pt idx="5160">
                  <c:v>0.3584</c:v>
                </c:pt>
                <c:pt idx="5161">
                  <c:v>0.3584</c:v>
                </c:pt>
                <c:pt idx="5162">
                  <c:v>0.3584</c:v>
                </c:pt>
                <c:pt idx="5163">
                  <c:v>2.718</c:v>
                </c:pt>
                <c:pt idx="5164">
                  <c:v>2.7328999999999999</c:v>
                </c:pt>
                <c:pt idx="5165">
                  <c:v>3.1063999999999998</c:v>
                </c:pt>
                <c:pt idx="5166">
                  <c:v>1.6154999999999999</c:v>
                </c:pt>
                <c:pt idx="5167">
                  <c:v>2.1545000000000001</c:v>
                </c:pt>
                <c:pt idx="5168">
                  <c:v>2.3553000000000002</c:v>
                </c:pt>
                <c:pt idx="5169">
                  <c:v>1.3725000000000001</c:v>
                </c:pt>
                <c:pt idx="5170">
                  <c:v>2.1953999999999998</c:v>
                </c:pt>
                <c:pt idx="5171">
                  <c:v>2.5228999999999999</c:v>
                </c:pt>
                <c:pt idx="5172">
                  <c:v>2.5163000000000002</c:v>
                </c:pt>
                <c:pt idx="5173">
                  <c:v>2.6154999999999999</c:v>
                </c:pt>
                <c:pt idx="5174">
                  <c:v>3.2014999999999998</c:v>
                </c:pt>
                <c:pt idx="5175">
                  <c:v>3.2014999999999998</c:v>
                </c:pt>
                <c:pt idx="5176">
                  <c:v>3.2014999999999998</c:v>
                </c:pt>
                <c:pt idx="5177">
                  <c:v>3.2602000000000002</c:v>
                </c:pt>
                <c:pt idx="5178">
                  <c:v>2.9478</c:v>
                </c:pt>
                <c:pt idx="5179">
                  <c:v>1.61</c:v>
                </c:pt>
                <c:pt idx="5180">
                  <c:v>2.9239000000000002</c:v>
                </c:pt>
                <c:pt idx="5181">
                  <c:v>1.7286999999999999</c:v>
                </c:pt>
                <c:pt idx="5182">
                  <c:v>1.8472</c:v>
                </c:pt>
                <c:pt idx="5183">
                  <c:v>2.4117000000000002</c:v>
                </c:pt>
                <c:pt idx="5184">
                  <c:v>2.9619</c:v>
                </c:pt>
                <c:pt idx="5185">
                  <c:v>2.5192999999999999</c:v>
                </c:pt>
                <c:pt idx="5186">
                  <c:v>1.8098000000000001</c:v>
                </c:pt>
                <c:pt idx="5187">
                  <c:v>1.8098000000000001</c:v>
                </c:pt>
                <c:pt idx="5188">
                  <c:v>1.8098000000000001</c:v>
                </c:pt>
                <c:pt idx="5189">
                  <c:v>1.3463000000000001</c:v>
                </c:pt>
                <c:pt idx="5190">
                  <c:v>2.6349</c:v>
                </c:pt>
                <c:pt idx="5191">
                  <c:v>2.3153999999999999</c:v>
                </c:pt>
                <c:pt idx="5192">
                  <c:v>1.9996</c:v>
                </c:pt>
                <c:pt idx="5193">
                  <c:v>1.9996</c:v>
                </c:pt>
                <c:pt idx="5194">
                  <c:v>1.9996</c:v>
                </c:pt>
                <c:pt idx="5195">
                  <c:v>1.2675000000000001</c:v>
                </c:pt>
                <c:pt idx="5196">
                  <c:v>2.0657999999999999</c:v>
                </c:pt>
                <c:pt idx="5197">
                  <c:v>1.8445</c:v>
                </c:pt>
                <c:pt idx="5198">
                  <c:v>2.2385000000000002</c:v>
                </c:pt>
                <c:pt idx="5199">
                  <c:v>2.0964999999999998</c:v>
                </c:pt>
                <c:pt idx="5200">
                  <c:v>2.1328</c:v>
                </c:pt>
                <c:pt idx="5201">
                  <c:v>3.1198000000000001</c:v>
                </c:pt>
                <c:pt idx="5202">
                  <c:v>2.0646</c:v>
                </c:pt>
                <c:pt idx="5203">
                  <c:v>2.9455</c:v>
                </c:pt>
                <c:pt idx="5204">
                  <c:v>1.5914999999999999</c:v>
                </c:pt>
                <c:pt idx="5205">
                  <c:v>2.5670999999999999</c:v>
                </c:pt>
                <c:pt idx="5206">
                  <c:v>2.2766999999999999</c:v>
                </c:pt>
                <c:pt idx="5207">
                  <c:v>1.8846000000000001</c:v>
                </c:pt>
                <c:pt idx="5208">
                  <c:v>3.4312999999999998</c:v>
                </c:pt>
                <c:pt idx="5209">
                  <c:v>2.2614000000000001</c:v>
                </c:pt>
                <c:pt idx="5210">
                  <c:v>1.4790000000000001</c:v>
                </c:pt>
                <c:pt idx="5211">
                  <c:v>2.6438000000000001</c:v>
                </c:pt>
                <c:pt idx="5212">
                  <c:v>2.8620000000000001</c:v>
                </c:pt>
                <c:pt idx="5213">
                  <c:v>1.9742999999999999</c:v>
                </c:pt>
                <c:pt idx="5214">
                  <c:v>1.9742999999999999</c:v>
                </c:pt>
                <c:pt idx="5215">
                  <c:v>1.9742999999999999</c:v>
                </c:pt>
                <c:pt idx="5216">
                  <c:v>2.0855999999999999</c:v>
                </c:pt>
                <c:pt idx="5217">
                  <c:v>2.6109</c:v>
                </c:pt>
                <c:pt idx="5218">
                  <c:v>2.0091000000000001</c:v>
                </c:pt>
                <c:pt idx="5219">
                  <c:v>2.7054999999999998</c:v>
                </c:pt>
                <c:pt idx="5220">
                  <c:v>1.8104</c:v>
                </c:pt>
                <c:pt idx="5221">
                  <c:v>2.6919</c:v>
                </c:pt>
                <c:pt idx="5222">
                  <c:v>2.6743000000000001</c:v>
                </c:pt>
                <c:pt idx="5223">
                  <c:v>1.8328</c:v>
                </c:pt>
                <c:pt idx="5224">
                  <c:v>2.8184999999999998</c:v>
                </c:pt>
                <c:pt idx="5225">
                  <c:v>1.8321000000000001</c:v>
                </c:pt>
                <c:pt idx="5226">
                  <c:v>1.8975</c:v>
                </c:pt>
                <c:pt idx="5227">
                  <c:v>2.8946999999999998</c:v>
                </c:pt>
                <c:pt idx="5228">
                  <c:v>2.8976000000000002</c:v>
                </c:pt>
                <c:pt idx="5229">
                  <c:v>2.9851999999999999</c:v>
                </c:pt>
                <c:pt idx="5230">
                  <c:v>1.8705000000000001</c:v>
                </c:pt>
                <c:pt idx="5231">
                  <c:v>1.8705000000000001</c:v>
                </c:pt>
                <c:pt idx="5232">
                  <c:v>1.8705000000000001</c:v>
                </c:pt>
                <c:pt idx="5233">
                  <c:v>1.1944999999999999</c:v>
                </c:pt>
                <c:pt idx="5234">
                  <c:v>2.9950000000000001</c:v>
                </c:pt>
                <c:pt idx="5235">
                  <c:v>1.8499000000000001</c:v>
                </c:pt>
                <c:pt idx="5236">
                  <c:v>1.7486999999999999</c:v>
                </c:pt>
                <c:pt idx="5237">
                  <c:v>2.2164000000000001</c:v>
                </c:pt>
                <c:pt idx="5238">
                  <c:v>1.7428999999999999</c:v>
                </c:pt>
                <c:pt idx="5239">
                  <c:v>3.4868000000000001</c:v>
                </c:pt>
                <c:pt idx="5240">
                  <c:v>6.2356999999999996</c:v>
                </c:pt>
                <c:pt idx="5241">
                  <c:v>2.8288000000000002</c:v>
                </c:pt>
                <c:pt idx="5242">
                  <c:v>1.5644</c:v>
                </c:pt>
                <c:pt idx="5243">
                  <c:v>1.8394999999999999</c:v>
                </c:pt>
                <c:pt idx="5244">
                  <c:v>2.0287999999999999</c:v>
                </c:pt>
                <c:pt idx="5245">
                  <c:v>1.5811999999999999</c:v>
                </c:pt>
                <c:pt idx="5246">
                  <c:v>1.77</c:v>
                </c:pt>
                <c:pt idx="5247">
                  <c:v>1.2929999999999999</c:v>
                </c:pt>
                <c:pt idx="5248">
                  <c:v>1.5823</c:v>
                </c:pt>
                <c:pt idx="5249">
                  <c:v>3.3820999999999999</c:v>
                </c:pt>
                <c:pt idx="5250">
                  <c:v>3.3820999999999999</c:v>
                </c:pt>
                <c:pt idx="5251">
                  <c:v>3.3820999999999999</c:v>
                </c:pt>
                <c:pt idx="5252">
                  <c:v>3.1673</c:v>
                </c:pt>
                <c:pt idx="5253">
                  <c:v>2.5522</c:v>
                </c:pt>
                <c:pt idx="5254">
                  <c:v>2.1452</c:v>
                </c:pt>
                <c:pt idx="5255">
                  <c:v>2.2578999999999998</c:v>
                </c:pt>
                <c:pt idx="5256">
                  <c:v>1.9621</c:v>
                </c:pt>
                <c:pt idx="5257">
                  <c:v>2.3570000000000002</c:v>
                </c:pt>
                <c:pt idx="5258">
                  <c:v>2.4824999999999999</c:v>
                </c:pt>
                <c:pt idx="5259">
                  <c:v>1.948</c:v>
                </c:pt>
                <c:pt idx="5260">
                  <c:v>2.6505999999999998</c:v>
                </c:pt>
                <c:pt idx="5261">
                  <c:v>3.4005000000000001</c:v>
                </c:pt>
                <c:pt idx="5262">
                  <c:v>2.4298000000000002</c:v>
                </c:pt>
                <c:pt idx="5263">
                  <c:v>2.9258999999999999</c:v>
                </c:pt>
                <c:pt idx="5264">
                  <c:v>2.6758000000000002</c:v>
                </c:pt>
                <c:pt idx="5265">
                  <c:v>2.3197000000000001</c:v>
                </c:pt>
                <c:pt idx="5266">
                  <c:v>2.6078000000000001</c:v>
                </c:pt>
                <c:pt idx="5267">
                  <c:v>1.6124000000000001</c:v>
                </c:pt>
                <c:pt idx="5268">
                  <c:v>2.8454999999999999</c:v>
                </c:pt>
                <c:pt idx="5269">
                  <c:v>2.4251</c:v>
                </c:pt>
                <c:pt idx="5270">
                  <c:v>0.74850000000000005</c:v>
                </c:pt>
                <c:pt idx="5271">
                  <c:v>3.7235999999999998</c:v>
                </c:pt>
                <c:pt idx="5272">
                  <c:v>2.653</c:v>
                </c:pt>
                <c:pt idx="5273">
                  <c:v>0.87529999999999997</c:v>
                </c:pt>
                <c:pt idx="5274">
                  <c:v>2.8530000000000002</c:v>
                </c:pt>
                <c:pt idx="5275">
                  <c:v>1.6739999999999999</c:v>
                </c:pt>
                <c:pt idx="5276">
                  <c:v>2.8062999999999998</c:v>
                </c:pt>
                <c:pt idx="5277">
                  <c:v>2.6215000000000002</c:v>
                </c:pt>
                <c:pt idx="5278">
                  <c:v>1.1547000000000001</c:v>
                </c:pt>
                <c:pt idx="5279">
                  <c:v>2.6856</c:v>
                </c:pt>
                <c:pt idx="5280">
                  <c:v>1.6629</c:v>
                </c:pt>
                <c:pt idx="5281">
                  <c:v>2.1918000000000002</c:v>
                </c:pt>
                <c:pt idx="5282">
                  <c:v>3.3780000000000001</c:v>
                </c:pt>
                <c:pt idx="5283">
                  <c:v>1.7924</c:v>
                </c:pt>
                <c:pt idx="5284">
                  <c:v>2.2339000000000002</c:v>
                </c:pt>
                <c:pt idx="5285">
                  <c:v>1.5497000000000001</c:v>
                </c:pt>
                <c:pt idx="5286">
                  <c:v>2.2065000000000001</c:v>
                </c:pt>
                <c:pt idx="5287">
                  <c:v>0.66759999999999997</c:v>
                </c:pt>
                <c:pt idx="5288">
                  <c:v>1.7737000000000001</c:v>
                </c:pt>
                <c:pt idx="5289">
                  <c:v>1.7737000000000001</c:v>
                </c:pt>
                <c:pt idx="5290">
                  <c:v>1.7737000000000001</c:v>
                </c:pt>
                <c:pt idx="5291">
                  <c:v>2.6789999999999998</c:v>
                </c:pt>
                <c:pt idx="5292">
                  <c:v>2.6524000000000001</c:v>
                </c:pt>
                <c:pt idx="5293">
                  <c:v>1.8216000000000001</c:v>
                </c:pt>
                <c:pt idx="5294">
                  <c:v>4.8383000000000003</c:v>
                </c:pt>
                <c:pt idx="5295">
                  <c:v>2.8035999999999999</c:v>
                </c:pt>
                <c:pt idx="5296">
                  <c:v>2.3403999999999998</c:v>
                </c:pt>
                <c:pt idx="5297">
                  <c:v>1.8466</c:v>
                </c:pt>
                <c:pt idx="5298">
                  <c:v>2.1553</c:v>
                </c:pt>
                <c:pt idx="5299">
                  <c:v>2.1850999999999998</c:v>
                </c:pt>
                <c:pt idx="5300">
                  <c:v>1.6493</c:v>
                </c:pt>
                <c:pt idx="5301">
                  <c:v>1.5564</c:v>
                </c:pt>
                <c:pt idx="5302">
                  <c:v>2.6758000000000002</c:v>
                </c:pt>
                <c:pt idx="5303">
                  <c:v>1.2765</c:v>
                </c:pt>
                <c:pt idx="5304">
                  <c:v>6.2077</c:v>
                </c:pt>
                <c:pt idx="5305">
                  <c:v>2.2126999999999999</c:v>
                </c:pt>
                <c:pt idx="5306">
                  <c:v>1.7231000000000001</c:v>
                </c:pt>
                <c:pt idx="5307">
                  <c:v>2.5078999999999998</c:v>
                </c:pt>
                <c:pt idx="5308">
                  <c:v>1.2712000000000001</c:v>
                </c:pt>
                <c:pt idx="5309">
                  <c:v>1.9182999999999999</c:v>
                </c:pt>
                <c:pt idx="5311">
                  <c:v>2.6939000000000002</c:v>
                </c:pt>
                <c:pt idx="5312">
                  <c:v>2.8126000000000002</c:v>
                </c:pt>
                <c:pt idx="5313">
                  <c:v>1.5906</c:v>
                </c:pt>
                <c:pt idx="5314">
                  <c:v>2.5251000000000001</c:v>
                </c:pt>
                <c:pt idx="5315">
                  <c:v>1.6249</c:v>
                </c:pt>
                <c:pt idx="5316">
                  <c:v>4.3769999999999998</c:v>
                </c:pt>
                <c:pt idx="5317">
                  <c:v>1.5478000000000001</c:v>
                </c:pt>
                <c:pt idx="5318">
                  <c:v>1.9390000000000001</c:v>
                </c:pt>
                <c:pt idx="5319">
                  <c:v>2.7179000000000002</c:v>
                </c:pt>
                <c:pt idx="5320">
                  <c:v>2.3123999999999998</c:v>
                </c:pt>
                <c:pt idx="5321">
                  <c:v>2.8294999999999999</c:v>
                </c:pt>
                <c:pt idx="5322">
                  <c:v>1.3030999999999999</c:v>
                </c:pt>
                <c:pt idx="5323">
                  <c:v>2.0834000000000001</c:v>
                </c:pt>
                <c:pt idx="5324">
                  <c:v>2.8045</c:v>
                </c:pt>
                <c:pt idx="5325">
                  <c:v>2.0175999999999998</c:v>
                </c:pt>
                <c:pt idx="5326">
                  <c:v>2.0175999999999998</c:v>
                </c:pt>
                <c:pt idx="5327">
                  <c:v>2.0175999999999998</c:v>
                </c:pt>
                <c:pt idx="5328">
                  <c:v>2.7963</c:v>
                </c:pt>
                <c:pt idx="5329">
                  <c:v>2.4434999999999998</c:v>
                </c:pt>
                <c:pt idx="5330">
                  <c:v>1.5609999999999999</c:v>
                </c:pt>
                <c:pt idx="5331">
                  <c:v>2.4165000000000001</c:v>
                </c:pt>
                <c:pt idx="5332">
                  <c:v>2.0682</c:v>
                </c:pt>
                <c:pt idx="5333">
                  <c:v>2.0682</c:v>
                </c:pt>
                <c:pt idx="5334">
                  <c:v>2.0682</c:v>
                </c:pt>
                <c:pt idx="5335">
                  <c:v>2.0503</c:v>
                </c:pt>
                <c:pt idx="5336">
                  <c:v>2.7038000000000002</c:v>
                </c:pt>
                <c:pt idx="5337">
                  <c:v>2.8458999999999999</c:v>
                </c:pt>
                <c:pt idx="5338">
                  <c:v>2.2101999999999999</c:v>
                </c:pt>
                <c:pt idx="5339">
                  <c:v>2.6131000000000002</c:v>
                </c:pt>
                <c:pt idx="5340">
                  <c:v>1.8036000000000001</c:v>
                </c:pt>
                <c:pt idx="5341">
                  <c:v>1.3845000000000001</c:v>
                </c:pt>
                <c:pt idx="5342">
                  <c:v>2.2462</c:v>
                </c:pt>
                <c:pt idx="5343">
                  <c:v>1.4472</c:v>
                </c:pt>
                <c:pt idx="5344">
                  <c:v>2.3485</c:v>
                </c:pt>
                <c:pt idx="5345">
                  <c:v>4.7751999999999999</c:v>
                </c:pt>
                <c:pt idx="5346">
                  <c:v>1.1636</c:v>
                </c:pt>
                <c:pt idx="5347">
                  <c:v>1.1636</c:v>
                </c:pt>
                <c:pt idx="5348">
                  <c:v>3.0110000000000001</c:v>
                </c:pt>
                <c:pt idx="5349">
                  <c:v>1.1636</c:v>
                </c:pt>
                <c:pt idx="5350">
                  <c:v>3.1556999999999999</c:v>
                </c:pt>
                <c:pt idx="5351">
                  <c:v>3.1556999999999999</c:v>
                </c:pt>
                <c:pt idx="5352">
                  <c:v>4.6974</c:v>
                </c:pt>
                <c:pt idx="5353">
                  <c:v>1.8525</c:v>
                </c:pt>
                <c:pt idx="5354">
                  <c:v>3.1556999999999999</c:v>
                </c:pt>
                <c:pt idx="5355">
                  <c:v>2.5470999999999999</c:v>
                </c:pt>
                <c:pt idx="5356">
                  <c:v>2.2181000000000002</c:v>
                </c:pt>
                <c:pt idx="5357">
                  <c:v>1.3851</c:v>
                </c:pt>
                <c:pt idx="5358">
                  <c:v>2.2681</c:v>
                </c:pt>
                <c:pt idx="5359">
                  <c:v>1.5045999999999999</c:v>
                </c:pt>
                <c:pt idx="5360">
                  <c:v>3.3321000000000001</c:v>
                </c:pt>
                <c:pt idx="5361">
                  <c:v>1.3362000000000001</c:v>
                </c:pt>
                <c:pt idx="5362">
                  <c:v>2.6585999999999999</c:v>
                </c:pt>
                <c:pt idx="5363">
                  <c:v>1.7467999999999999</c:v>
                </c:pt>
                <c:pt idx="5364">
                  <c:v>1.528</c:v>
                </c:pt>
                <c:pt idx="5365">
                  <c:v>3.3218999999999999</c:v>
                </c:pt>
                <c:pt idx="5366">
                  <c:v>2.3649</c:v>
                </c:pt>
                <c:pt idx="5367">
                  <c:v>1.9017999999999999</c:v>
                </c:pt>
                <c:pt idx="5368">
                  <c:v>1.6653</c:v>
                </c:pt>
                <c:pt idx="5369">
                  <c:v>4.4390999999999998</c:v>
                </c:pt>
                <c:pt idx="5370">
                  <c:v>2.2286999999999999</c:v>
                </c:pt>
                <c:pt idx="5371">
                  <c:v>2.4441999999999999</c:v>
                </c:pt>
                <c:pt idx="5372">
                  <c:v>2.5764</c:v>
                </c:pt>
                <c:pt idx="5373">
                  <c:v>2.5512999999999999</c:v>
                </c:pt>
                <c:pt idx="5374">
                  <c:v>2.6227</c:v>
                </c:pt>
                <c:pt idx="5375">
                  <c:v>2.2877999999999998</c:v>
                </c:pt>
                <c:pt idx="5376">
                  <c:v>2.6613000000000002</c:v>
                </c:pt>
                <c:pt idx="5377">
                  <c:v>1.9020999999999999</c:v>
                </c:pt>
                <c:pt idx="5378">
                  <c:v>2.1311</c:v>
                </c:pt>
                <c:pt idx="5379">
                  <c:v>1.8148</c:v>
                </c:pt>
                <c:pt idx="5380">
                  <c:v>1.8148</c:v>
                </c:pt>
                <c:pt idx="5381">
                  <c:v>1.8148</c:v>
                </c:pt>
                <c:pt idx="5382">
                  <c:v>1.55</c:v>
                </c:pt>
                <c:pt idx="5383">
                  <c:v>2.9049</c:v>
                </c:pt>
                <c:pt idx="5384">
                  <c:v>1.5019</c:v>
                </c:pt>
                <c:pt idx="5385">
                  <c:v>1.2258</c:v>
                </c:pt>
                <c:pt idx="5386">
                  <c:v>2.3294000000000001</c:v>
                </c:pt>
                <c:pt idx="5387">
                  <c:v>2.6387999999999998</c:v>
                </c:pt>
                <c:pt idx="5388">
                  <c:v>1.9396</c:v>
                </c:pt>
                <c:pt idx="5389">
                  <c:v>3.3803999999999998</c:v>
                </c:pt>
                <c:pt idx="5390">
                  <c:v>1.8107</c:v>
                </c:pt>
                <c:pt idx="5391">
                  <c:v>1.8812</c:v>
                </c:pt>
                <c:pt idx="5392">
                  <c:v>1.8812</c:v>
                </c:pt>
                <c:pt idx="5393">
                  <c:v>1.8812</c:v>
                </c:pt>
                <c:pt idx="5394">
                  <c:v>2.6966000000000001</c:v>
                </c:pt>
                <c:pt idx="5395">
                  <c:v>2.6966000000000001</c:v>
                </c:pt>
                <c:pt idx="5396">
                  <c:v>4.3597999999999999</c:v>
                </c:pt>
                <c:pt idx="5397">
                  <c:v>2.6966000000000001</c:v>
                </c:pt>
                <c:pt idx="5398">
                  <c:v>2.5865999999999998</c:v>
                </c:pt>
                <c:pt idx="5399">
                  <c:v>2.2557999999999998</c:v>
                </c:pt>
                <c:pt idx="5400">
                  <c:v>3.1955</c:v>
                </c:pt>
                <c:pt idx="5401">
                  <c:v>3.1955</c:v>
                </c:pt>
                <c:pt idx="5402">
                  <c:v>3.1955</c:v>
                </c:pt>
                <c:pt idx="5403">
                  <c:v>1.5206999999999999</c:v>
                </c:pt>
                <c:pt idx="5404">
                  <c:v>1.8162</c:v>
                </c:pt>
                <c:pt idx="5405">
                  <c:v>3.1429999999999998</c:v>
                </c:pt>
                <c:pt idx="5406">
                  <c:v>1.0563</c:v>
                </c:pt>
                <c:pt idx="5407">
                  <c:v>2.1126999999999998</c:v>
                </c:pt>
                <c:pt idx="5408">
                  <c:v>1.0210999999999999</c:v>
                </c:pt>
                <c:pt idx="5409">
                  <c:v>1.9112</c:v>
                </c:pt>
                <c:pt idx="5410">
                  <c:v>1.4505999999999999</c:v>
                </c:pt>
                <c:pt idx="5411">
                  <c:v>2.2669000000000001</c:v>
                </c:pt>
                <c:pt idx="5412">
                  <c:v>3.0135999999999998</c:v>
                </c:pt>
                <c:pt idx="5413">
                  <c:v>2.8502999999999998</c:v>
                </c:pt>
                <c:pt idx="5414">
                  <c:v>2.4988999999999999</c:v>
                </c:pt>
                <c:pt idx="5415">
                  <c:v>2.1553</c:v>
                </c:pt>
                <c:pt idx="5416">
                  <c:v>1.1994</c:v>
                </c:pt>
                <c:pt idx="5417">
                  <c:v>2.2803</c:v>
                </c:pt>
                <c:pt idx="5418">
                  <c:v>2.0922000000000001</c:v>
                </c:pt>
                <c:pt idx="5419">
                  <c:v>2.0857999999999999</c:v>
                </c:pt>
                <c:pt idx="5420">
                  <c:v>2.6587000000000001</c:v>
                </c:pt>
                <c:pt idx="5421">
                  <c:v>2.0897999999999999</c:v>
                </c:pt>
                <c:pt idx="5422">
                  <c:v>2.9032</c:v>
                </c:pt>
                <c:pt idx="5423">
                  <c:v>2.5030000000000001</c:v>
                </c:pt>
                <c:pt idx="5424">
                  <c:v>1.5671999999999999</c:v>
                </c:pt>
                <c:pt idx="5425">
                  <c:v>2.7124999999999999</c:v>
                </c:pt>
                <c:pt idx="5426">
                  <c:v>2.02</c:v>
                </c:pt>
                <c:pt idx="5427">
                  <c:v>2.3168000000000002</c:v>
                </c:pt>
                <c:pt idx="5428">
                  <c:v>1.5018</c:v>
                </c:pt>
                <c:pt idx="5429">
                  <c:v>2.2722000000000002</c:v>
                </c:pt>
                <c:pt idx="5430">
                  <c:v>2.4693999999999998</c:v>
                </c:pt>
                <c:pt idx="5431">
                  <c:v>1.8284</c:v>
                </c:pt>
                <c:pt idx="5432">
                  <c:v>2.0112000000000001</c:v>
                </c:pt>
                <c:pt idx="5433">
                  <c:v>3.6488999999999998</c:v>
                </c:pt>
                <c:pt idx="5434">
                  <c:v>3.6488999999999998</c:v>
                </c:pt>
                <c:pt idx="5435">
                  <c:v>3.6488999999999998</c:v>
                </c:pt>
                <c:pt idx="5436">
                  <c:v>1.9333</c:v>
                </c:pt>
                <c:pt idx="5437">
                  <c:v>2.1764000000000001</c:v>
                </c:pt>
                <c:pt idx="5438">
                  <c:v>1.6633</c:v>
                </c:pt>
                <c:pt idx="5439">
                  <c:v>1.984</c:v>
                </c:pt>
                <c:pt idx="5440">
                  <c:v>1.8039000000000001</c:v>
                </c:pt>
                <c:pt idx="5441">
                  <c:v>2.6473</c:v>
                </c:pt>
                <c:pt idx="5442">
                  <c:v>1.6861999999999999</c:v>
                </c:pt>
                <c:pt idx="5443">
                  <c:v>1.2787999999999999</c:v>
                </c:pt>
                <c:pt idx="5444">
                  <c:v>1.3501000000000001</c:v>
                </c:pt>
                <c:pt idx="5445">
                  <c:v>0.92610000000000003</c:v>
                </c:pt>
                <c:pt idx="5446">
                  <c:v>1.8418000000000001</c:v>
                </c:pt>
                <c:pt idx="5447">
                  <c:v>1.8418000000000001</c:v>
                </c:pt>
                <c:pt idx="5448">
                  <c:v>1.8418000000000001</c:v>
                </c:pt>
                <c:pt idx="5449">
                  <c:v>1.6028</c:v>
                </c:pt>
                <c:pt idx="5450">
                  <c:v>1.6773</c:v>
                </c:pt>
                <c:pt idx="5451">
                  <c:v>1.4296</c:v>
                </c:pt>
                <c:pt idx="5452">
                  <c:v>1.3812</c:v>
                </c:pt>
                <c:pt idx="5453">
                  <c:v>1.5227999999999999</c:v>
                </c:pt>
                <c:pt idx="5454">
                  <c:v>2.4077000000000002</c:v>
                </c:pt>
                <c:pt idx="5455">
                  <c:v>4.8361999999999998</c:v>
                </c:pt>
                <c:pt idx="5456">
                  <c:v>1.6402000000000001</c:v>
                </c:pt>
                <c:pt idx="5457">
                  <c:v>2.4241999999999999</c:v>
                </c:pt>
                <c:pt idx="5458">
                  <c:v>1.8160000000000001</c:v>
                </c:pt>
                <c:pt idx="5459">
                  <c:v>2.5855000000000001</c:v>
                </c:pt>
                <c:pt idx="5460">
                  <c:v>2.5855000000000001</c:v>
                </c:pt>
                <c:pt idx="5461">
                  <c:v>2.5855000000000001</c:v>
                </c:pt>
                <c:pt idx="5462">
                  <c:v>1.5621</c:v>
                </c:pt>
                <c:pt idx="5463">
                  <c:v>1.9935</c:v>
                </c:pt>
                <c:pt idx="5464">
                  <c:v>2.4315000000000002</c:v>
                </c:pt>
                <c:pt idx="5465">
                  <c:v>2.4315000000000002</c:v>
                </c:pt>
                <c:pt idx="5466">
                  <c:v>2.4315000000000002</c:v>
                </c:pt>
                <c:pt idx="5467">
                  <c:v>3.9908999999999999</c:v>
                </c:pt>
                <c:pt idx="5468">
                  <c:v>2.7886000000000002</c:v>
                </c:pt>
                <c:pt idx="5469">
                  <c:v>3.0693000000000001</c:v>
                </c:pt>
                <c:pt idx="5470">
                  <c:v>4.6787000000000001</c:v>
                </c:pt>
                <c:pt idx="5471">
                  <c:v>1.3078000000000001</c:v>
                </c:pt>
                <c:pt idx="5472">
                  <c:v>2.9201000000000001</c:v>
                </c:pt>
                <c:pt idx="5473">
                  <c:v>1.4337</c:v>
                </c:pt>
                <c:pt idx="5474">
                  <c:v>2.3307000000000002</c:v>
                </c:pt>
                <c:pt idx="5475">
                  <c:v>2.6783999999999999</c:v>
                </c:pt>
                <c:pt idx="5476">
                  <c:v>2.1997</c:v>
                </c:pt>
                <c:pt idx="5477">
                  <c:v>1.5596000000000001</c:v>
                </c:pt>
                <c:pt idx="5478">
                  <c:v>1.7856000000000001</c:v>
                </c:pt>
                <c:pt idx="5479">
                  <c:v>1.7856000000000001</c:v>
                </c:pt>
                <c:pt idx="5480">
                  <c:v>1.7856000000000001</c:v>
                </c:pt>
                <c:pt idx="5481">
                  <c:v>2.1231</c:v>
                </c:pt>
                <c:pt idx="5482">
                  <c:v>2.6728000000000001</c:v>
                </c:pt>
                <c:pt idx="5483">
                  <c:v>1.4058999999999999</c:v>
                </c:pt>
                <c:pt idx="5484">
                  <c:v>1.7911999999999999</c:v>
                </c:pt>
                <c:pt idx="5485">
                  <c:v>2.31</c:v>
                </c:pt>
                <c:pt idx="5486">
                  <c:v>2.4641999999999999</c:v>
                </c:pt>
                <c:pt idx="5487">
                  <c:v>2.6211000000000002</c:v>
                </c:pt>
                <c:pt idx="5488">
                  <c:v>2.4051999999999998</c:v>
                </c:pt>
                <c:pt idx="5489">
                  <c:v>2.5181</c:v>
                </c:pt>
                <c:pt idx="5490">
                  <c:v>1.9227000000000001</c:v>
                </c:pt>
                <c:pt idx="5491">
                  <c:v>2.6831</c:v>
                </c:pt>
                <c:pt idx="5492">
                  <c:v>3.0628000000000002</c:v>
                </c:pt>
                <c:pt idx="5493">
                  <c:v>0.79659999999999997</c:v>
                </c:pt>
                <c:pt idx="5494">
                  <c:v>1.6749000000000001</c:v>
                </c:pt>
                <c:pt idx="5495">
                  <c:v>2.8944000000000001</c:v>
                </c:pt>
                <c:pt idx="5496">
                  <c:v>1.5601</c:v>
                </c:pt>
                <c:pt idx="5497">
                  <c:v>2.8653</c:v>
                </c:pt>
                <c:pt idx="5498">
                  <c:v>1.7615000000000001</c:v>
                </c:pt>
                <c:pt idx="5499">
                  <c:v>1.7615000000000001</c:v>
                </c:pt>
                <c:pt idx="5500">
                  <c:v>1.7615000000000001</c:v>
                </c:pt>
                <c:pt idx="5501">
                  <c:v>3.0089999999999999</c:v>
                </c:pt>
                <c:pt idx="5502">
                  <c:v>1.1913</c:v>
                </c:pt>
                <c:pt idx="5503">
                  <c:v>2.9506000000000001</c:v>
                </c:pt>
                <c:pt idx="5504">
                  <c:v>1.7717000000000001</c:v>
                </c:pt>
                <c:pt idx="5505">
                  <c:v>1.9612000000000001</c:v>
                </c:pt>
                <c:pt idx="5506">
                  <c:v>1.6387</c:v>
                </c:pt>
                <c:pt idx="5507">
                  <c:v>2.3761000000000001</c:v>
                </c:pt>
                <c:pt idx="5508">
                  <c:v>2.4369000000000001</c:v>
                </c:pt>
                <c:pt idx="5509">
                  <c:v>1.3295999999999999</c:v>
                </c:pt>
                <c:pt idx="5510">
                  <c:v>1.2455000000000001</c:v>
                </c:pt>
                <c:pt idx="5511">
                  <c:v>2.9952000000000001</c:v>
                </c:pt>
                <c:pt idx="5512">
                  <c:v>2.3992</c:v>
                </c:pt>
                <c:pt idx="5513">
                  <c:v>2.6395</c:v>
                </c:pt>
                <c:pt idx="5514">
                  <c:v>3.3105000000000002</c:v>
                </c:pt>
                <c:pt idx="5515">
                  <c:v>1.5343</c:v>
                </c:pt>
                <c:pt idx="5516">
                  <c:v>2.3504999999999998</c:v>
                </c:pt>
                <c:pt idx="5517">
                  <c:v>1.7174</c:v>
                </c:pt>
                <c:pt idx="5518">
                  <c:v>1.4779</c:v>
                </c:pt>
                <c:pt idx="5519">
                  <c:v>2.5526</c:v>
                </c:pt>
                <c:pt idx="5520">
                  <c:v>1.8123</c:v>
                </c:pt>
                <c:pt idx="5521">
                  <c:v>2.0057999999999998</c:v>
                </c:pt>
                <c:pt idx="5522">
                  <c:v>5.5091000000000001</c:v>
                </c:pt>
                <c:pt idx="5523">
                  <c:v>1.5644</c:v>
                </c:pt>
                <c:pt idx="5524">
                  <c:v>2.7339000000000002</c:v>
                </c:pt>
                <c:pt idx="5525">
                  <c:v>1.6291</c:v>
                </c:pt>
                <c:pt idx="5526">
                  <c:v>2.7185999999999999</c:v>
                </c:pt>
                <c:pt idx="5527">
                  <c:v>2.2591000000000001</c:v>
                </c:pt>
                <c:pt idx="5528">
                  <c:v>3.0341999999999998</c:v>
                </c:pt>
                <c:pt idx="5529">
                  <c:v>2.3464</c:v>
                </c:pt>
                <c:pt idx="5530">
                  <c:v>1.8293999999999999</c:v>
                </c:pt>
                <c:pt idx="5531">
                  <c:v>2.3479999999999999</c:v>
                </c:pt>
                <c:pt idx="5532">
                  <c:v>1.9853000000000001</c:v>
                </c:pt>
                <c:pt idx="5533">
                  <c:v>1.6049</c:v>
                </c:pt>
                <c:pt idx="5534">
                  <c:v>2.7585000000000002</c:v>
                </c:pt>
                <c:pt idx="5535">
                  <c:v>3.3940999999999999</c:v>
                </c:pt>
                <c:pt idx="5536">
                  <c:v>3.3940999999999999</c:v>
                </c:pt>
                <c:pt idx="5537">
                  <c:v>1.6958</c:v>
                </c:pt>
                <c:pt idx="5538">
                  <c:v>3.3940999999999999</c:v>
                </c:pt>
                <c:pt idx="5539">
                  <c:v>2.4777</c:v>
                </c:pt>
                <c:pt idx="5540">
                  <c:v>2.3250999999999999</c:v>
                </c:pt>
                <c:pt idx="5541">
                  <c:v>3.7555999999999998</c:v>
                </c:pt>
                <c:pt idx="5542">
                  <c:v>3.7555999999999998</c:v>
                </c:pt>
                <c:pt idx="5543">
                  <c:v>3.7555999999999998</c:v>
                </c:pt>
                <c:pt idx="5544">
                  <c:v>2.2242999999999999</c:v>
                </c:pt>
                <c:pt idx="5545">
                  <c:v>1.4145000000000001</c:v>
                </c:pt>
                <c:pt idx="5546">
                  <c:v>1.5634999999999999</c:v>
                </c:pt>
                <c:pt idx="5547">
                  <c:v>1.4798</c:v>
                </c:pt>
                <c:pt idx="5548">
                  <c:v>1.3744000000000001</c:v>
                </c:pt>
                <c:pt idx="5549">
                  <c:v>3.1217999999999999</c:v>
                </c:pt>
                <c:pt idx="5550">
                  <c:v>2.9679000000000002</c:v>
                </c:pt>
                <c:pt idx="5551">
                  <c:v>1.5248999999999999</c:v>
                </c:pt>
                <c:pt idx="5552">
                  <c:v>2.8077999999999999</c:v>
                </c:pt>
                <c:pt idx="5553">
                  <c:v>2.8077999999999999</c:v>
                </c:pt>
                <c:pt idx="5554">
                  <c:v>2.8077999999999999</c:v>
                </c:pt>
                <c:pt idx="5555">
                  <c:v>5.0666000000000002</c:v>
                </c:pt>
                <c:pt idx="5556">
                  <c:v>1.7386999999999999</c:v>
                </c:pt>
                <c:pt idx="5557">
                  <c:v>2.6008</c:v>
                </c:pt>
                <c:pt idx="5558">
                  <c:v>1.7184999999999999</c:v>
                </c:pt>
                <c:pt idx="5559">
                  <c:v>1.8541000000000001</c:v>
                </c:pt>
                <c:pt idx="5560">
                  <c:v>2.8317000000000001</c:v>
                </c:pt>
                <c:pt idx="5561">
                  <c:v>2.3774999999999999</c:v>
                </c:pt>
                <c:pt idx="5562">
                  <c:v>1.8896999999999999</c:v>
                </c:pt>
                <c:pt idx="5563">
                  <c:v>2.4885999999999999</c:v>
                </c:pt>
                <c:pt idx="5564">
                  <c:v>2.5491999999999999</c:v>
                </c:pt>
                <c:pt idx="5565">
                  <c:v>3.4628000000000001</c:v>
                </c:pt>
                <c:pt idx="5566">
                  <c:v>2.266</c:v>
                </c:pt>
                <c:pt idx="5567">
                  <c:v>2.2850000000000001</c:v>
                </c:pt>
                <c:pt idx="5568">
                  <c:v>1.254</c:v>
                </c:pt>
                <c:pt idx="5569">
                  <c:v>2.9750000000000001</c:v>
                </c:pt>
                <c:pt idx="5570">
                  <c:v>2.3586</c:v>
                </c:pt>
                <c:pt idx="5571">
                  <c:v>2.1084999999999998</c:v>
                </c:pt>
                <c:pt idx="5572">
                  <c:v>2.6008</c:v>
                </c:pt>
                <c:pt idx="5573">
                  <c:v>2.1819000000000002</c:v>
                </c:pt>
                <c:pt idx="5574">
                  <c:v>1.2781</c:v>
                </c:pt>
                <c:pt idx="5575">
                  <c:v>1.6346000000000001</c:v>
                </c:pt>
                <c:pt idx="5576">
                  <c:v>5.9170999999999996</c:v>
                </c:pt>
                <c:pt idx="5577">
                  <c:v>2.2980999999999998</c:v>
                </c:pt>
                <c:pt idx="5578">
                  <c:v>2.1147999999999998</c:v>
                </c:pt>
                <c:pt idx="5579">
                  <c:v>2.6145999999999998</c:v>
                </c:pt>
                <c:pt idx="5580">
                  <c:v>1.4959</c:v>
                </c:pt>
                <c:pt idx="5581">
                  <c:v>1.2722</c:v>
                </c:pt>
                <c:pt idx="5582">
                  <c:v>1.4722999999999999</c:v>
                </c:pt>
                <c:pt idx="5583">
                  <c:v>2.19</c:v>
                </c:pt>
                <c:pt idx="5584">
                  <c:v>2.2033</c:v>
                </c:pt>
                <c:pt idx="5585">
                  <c:v>2.8763000000000001</c:v>
                </c:pt>
                <c:pt idx="5586">
                  <c:v>2.2964000000000002</c:v>
                </c:pt>
                <c:pt idx="5587">
                  <c:v>1.4491000000000001</c:v>
                </c:pt>
                <c:pt idx="5588">
                  <c:v>2.5587</c:v>
                </c:pt>
                <c:pt idx="5589">
                  <c:v>3.3774000000000002</c:v>
                </c:pt>
                <c:pt idx="5590">
                  <c:v>2.8018000000000001</c:v>
                </c:pt>
                <c:pt idx="5591">
                  <c:v>2.8913000000000002</c:v>
                </c:pt>
                <c:pt idx="5592">
                  <c:v>2.0796000000000001</c:v>
                </c:pt>
                <c:pt idx="5593">
                  <c:v>1.6762999999999999</c:v>
                </c:pt>
                <c:pt idx="5594">
                  <c:v>3.4904000000000002</c:v>
                </c:pt>
                <c:pt idx="5595">
                  <c:v>2.3778999999999999</c:v>
                </c:pt>
                <c:pt idx="5596">
                  <c:v>2.0377000000000001</c:v>
                </c:pt>
                <c:pt idx="5597">
                  <c:v>1.3115000000000001</c:v>
                </c:pt>
                <c:pt idx="5598">
                  <c:v>2.3159000000000001</c:v>
                </c:pt>
                <c:pt idx="5599">
                  <c:v>1.8740000000000001</c:v>
                </c:pt>
                <c:pt idx="5600">
                  <c:v>1.8008</c:v>
                </c:pt>
                <c:pt idx="5601">
                  <c:v>3.3721999999999999</c:v>
                </c:pt>
                <c:pt idx="5602">
                  <c:v>3.3721999999999999</c:v>
                </c:pt>
                <c:pt idx="5603">
                  <c:v>2.3502999999999998</c:v>
                </c:pt>
                <c:pt idx="5604">
                  <c:v>3.3721999999999999</c:v>
                </c:pt>
                <c:pt idx="5605">
                  <c:v>1.4708000000000001</c:v>
                </c:pt>
                <c:pt idx="5606">
                  <c:v>1.5771999999999999</c:v>
                </c:pt>
                <c:pt idx="5607">
                  <c:v>3.64</c:v>
                </c:pt>
                <c:pt idx="5608">
                  <c:v>1.2004999999999999</c:v>
                </c:pt>
                <c:pt idx="5609">
                  <c:v>2.3067000000000002</c:v>
                </c:pt>
                <c:pt idx="5610">
                  <c:v>1.8506</c:v>
                </c:pt>
                <c:pt idx="5611">
                  <c:v>2.4521000000000002</c:v>
                </c:pt>
                <c:pt idx="5612">
                  <c:v>2.3854000000000002</c:v>
                </c:pt>
                <c:pt idx="5613">
                  <c:v>3.1840000000000002</c:v>
                </c:pt>
                <c:pt idx="5614">
                  <c:v>3.1840000000000002</c:v>
                </c:pt>
                <c:pt idx="5615">
                  <c:v>1.8035000000000001</c:v>
                </c:pt>
                <c:pt idx="5616">
                  <c:v>2.8035999999999999</c:v>
                </c:pt>
                <c:pt idx="5617">
                  <c:v>3.1840000000000002</c:v>
                </c:pt>
                <c:pt idx="5618">
                  <c:v>1.7867999999999999</c:v>
                </c:pt>
                <c:pt idx="5619">
                  <c:v>2.8607999999999998</c:v>
                </c:pt>
                <c:pt idx="5620">
                  <c:v>1.5721000000000001</c:v>
                </c:pt>
                <c:pt idx="5621">
                  <c:v>2.7860999999999998</c:v>
                </c:pt>
                <c:pt idx="5622">
                  <c:v>2.0939000000000001</c:v>
                </c:pt>
                <c:pt idx="5623">
                  <c:v>2.1415999999999999</c:v>
                </c:pt>
                <c:pt idx="5624">
                  <c:v>2.6577999999999999</c:v>
                </c:pt>
                <c:pt idx="5625">
                  <c:v>1.9724999999999999</c:v>
                </c:pt>
                <c:pt idx="5626">
                  <c:v>3.3940999999999999</c:v>
                </c:pt>
                <c:pt idx="5627">
                  <c:v>3.3940999999999999</c:v>
                </c:pt>
                <c:pt idx="5628">
                  <c:v>3.3940999999999999</c:v>
                </c:pt>
                <c:pt idx="5629">
                  <c:v>2.4125000000000001</c:v>
                </c:pt>
                <c:pt idx="5630">
                  <c:v>2.4045000000000001</c:v>
                </c:pt>
                <c:pt idx="5631">
                  <c:v>2.3226</c:v>
                </c:pt>
                <c:pt idx="5632">
                  <c:v>1.3194999999999999</c:v>
                </c:pt>
                <c:pt idx="5633">
                  <c:v>2.6659999999999999</c:v>
                </c:pt>
                <c:pt idx="5634">
                  <c:v>1.5827</c:v>
                </c:pt>
                <c:pt idx="5635">
                  <c:v>2.5133000000000001</c:v>
                </c:pt>
                <c:pt idx="5636">
                  <c:v>3.8458000000000001</c:v>
                </c:pt>
                <c:pt idx="5637">
                  <c:v>1.6665000000000001</c:v>
                </c:pt>
                <c:pt idx="5638">
                  <c:v>1.2495000000000001</c:v>
                </c:pt>
                <c:pt idx="5639">
                  <c:v>2.8618000000000001</c:v>
                </c:pt>
                <c:pt idx="5640">
                  <c:v>1.7576000000000001</c:v>
                </c:pt>
                <c:pt idx="5641">
                  <c:v>3.0478999999999998</c:v>
                </c:pt>
                <c:pt idx="5642">
                  <c:v>3.8159999999999998</c:v>
                </c:pt>
                <c:pt idx="5643">
                  <c:v>5.1546000000000003</c:v>
                </c:pt>
                <c:pt idx="5644">
                  <c:v>1.915</c:v>
                </c:pt>
                <c:pt idx="5645">
                  <c:v>1.915</c:v>
                </c:pt>
                <c:pt idx="5646">
                  <c:v>1.915</c:v>
                </c:pt>
                <c:pt idx="5647">
                  <c:v>2.2597</c:v>
                </c:pt>
                <c:pt idx="5648">
                  <c:v>2.3574000000000002</c:v>
                </c:pt>
                <c:pt idx="5649">
                  <c:v>1.4381999999999999</c:v>
                </c:pt>
                <c:pt idx="5650">
                  <c:v>4.1181000000000001</c:v>
                </c:pt>
                <c:pt idx="5651">
                  <c:v>2.2625999999999999</c:v>
                </c:pt>
                <c:pt idx="5652">
                  <c:v>2.0264000000000002</c:v>
                </c:pt>
                <c:pt idx="5653">
                  <c:v>1.3469</c:v>
                </c:pt>
                <c:pt idx="5654">
                  <c:v>2.0253000000000001</c:v>
                </c:pt>
                <c:pt idx="5655">
                  <c:v>1.5390999999999999</c:v>
                </c:pt>
                <c:pt idx="5656">
                  <c:v>1.6521999999999999</c:v>
                </c:pt>
                <c:pt idx="5657">
                  <c:v>1.8291999999999999</c:v>
                </c:pt>
                <c:pt idx="5658">
                  <c:v>1.9418</c:v>
                </c:pt>
                <c:pt idx="5659">
                  <c:v>2.1452</c:v>
                </c:pt>
                <c:pt idx="5660">
                  <c:v>2.3744999999999998</c:v>
                </c:pt>
                <c:pt idx="5661">
                  <c:v>2.5276000000000001</c:v>
                </c:pt>
                <c:pt idx="5662">
                  <c:v>2.0045999999999999</c:v>
                </c:pt>
                <c:pt idx="5663">
                  <c:v>1.8514999999999999</c:v>
                </c:pt>
                <c:pt idx="5664">
                  <c:v>1.5486</c:v>
                </c:pt>
                <c:pt idx="5665">
                  <c:v>1.6251</c:v>
                </c:pt>
                <c:pt idx="5666">
                  <c:v>1.6251</c:v>
                </c:pt>
                <c:pt idx="5667">
                  <c:v>2.0337999999999998</c:v>
                </c:pt>
                <c:pt idx="5668">
                  <c:v>1.6251</c:v>
                </c:pt>
                <c:pt idx="5669">
                  <c:v>3.4655</c:v>
                </c:pt>
                <c:pt idx="5670">
                  <c:v>3.4805000000000001</c:v>
                </c:pt>
                <c:pt idx="5671">
                  <c:v>1.8613</c:v>
                </c:pt>
                <c:pt idx="5672">
                  <c:v>1.6036999999999999</c:v>
                </c:pt>
                <c:pt idx="5673">
                  <c:v>1.6036999999999999</c:v>
                </c:pt>
                <c:pt idx="5674">
                  <c:v>1.6036999999999999</c:v>
                </c:pt>
                <c:pt idx="5675">
                  <c:v>2.0718999999999999</c:v>
                </c:pt>
                <c:pt idx="5676">
                  <c:v>2.1139999999999999</c:v>
                </c:pt>
                <c:pt idx="5677">
                  <c:v>1.6577999999999999</c:v>
                </c:pt>
                <c:pt idx="5678">
                  <c:v>2.8220000000000001</c:v>
                </c:pt>
                <c:pt idx="5679">
                  <c:v>1.7904</c:v>
                </c:pt>
                <c:pt idx="5680">
                  <c:v>1.8862000000000001</c:v>
                </c:pt>
                <c:pt idx="5681">
                  <c:v>1.8862000000000001</c:v>
                </c:pt>
                <c:pt idx="5682">
                  <c:v>1.8862000000000001</c:v>
                </c:pt>
                <c:pt idx="5683">
                  <c:v>1.0489999999999999</c:v>
                </c:pt>
                <c:pt idx="5684">
                  <c:v>1.8348</c:v>
                </c:pt>
                <c:pt idx="5685">
                  <c:v>2.5116000000000001</c:v>
                </c:pt>
                <c:pt idx="5686">
                  <c:v>2.5116000000000001</c:v>
                </c:pt>
                <c:pt idx="5687">
                  <c:v>2.5116000000000001</c:v>
                </c:pt>
                <c:pt idx="5688">
                  <c:v>1.2892999999999999</c:v>
                </c:pt>
                <c:pt idx="5689">
                  <c:v>1.2892999999999999</c:v>
                </c:pt>
                <c:pt idx="5690">
                  <c:v>1.2892999999999999</c:v>
                </c:pt>
                <c:pt idx="5691">
                  <c:v>2.5095000000000001</c:v>
                </c:pt>
                <c:pt idx="5692">
                  <c:v>1.7888999999999999</c:v>
                </c:pt>
                <c:pt idx="5693">
                  <c:v>1.1612</c:v>
                </c:pt>
                <c:pt idx="5694">
                  <c:v>2.9190999999999998</c:v>
                </c:pt>
                <c:pt idx="5695">
                  <c:v>1.9216</c:v>
                </c:pt>
                <c:pt idx="5696">
                  <c:v>3.2454000000000001</c:v>
                </c:pt>
                <c:pt idx="5697">
                  <c:v>3.0933000000000002</c:v>
                </c:pt>
                <c:pt idx="5698">
                  <c:v>2.3184999999999998</c:v>
                </c:pt>
                <c:pt idx="5699">
                  <c:v>3.0933000000000002</c:v>
                </c:pt>
                <c:pt idx="5700">
                  <c:v>2.3184999999999998</c:v>
                </c:pt>
                <c:pt idx="5701">
                  <c:v>2.4683000000000002</c:v>
                </c:pt>
                <c:pt idx="5702">
                  <c:v>3.0933000000000002</c:v>
                </c:pt>
                <c:pt idx="5703">
                  <c:v>2.3184999999999998</c:v>
                </c:pt>
                <c:pt idx="5704">
                  <c:v>3.7547000000000001</c:v>
                </c:pt>
                <c:pt idx="5705">
                  <c:v>3.7547000000000001</c:v>
                </c:pt>
                <c:pt idx="5706">
                  <c:v>3.7547000000000001</c:v>
                </c:pt>
                <c:pt idx="5707">
                  <c:v>2.1816</c:v>
                </c:pt>
                <c:pt idx="5708">
                  <c:v>1.8552999999999999</c:v>
                </c:pt>
                <c:pt idx="5709">
                  <c:v>1.5634999999999999</c:v>
                </c:pt>
                <c:pt idx="5710">
                  <c:v>1.8413999999999999</c:v>
                </c:pt>
                <c:pt idx="5711">
                  <c:v>1.3258000000000001</c:v>
                </c:pt>
                <c:pt idx="5712">
                  <c:v>2.4855999999999998</c:v>
                </c:pt>
                <c:pt idx="5713">
                  <c:v>1.5636000000000001</c:v>
                </c:pt>
                <c:pt idx="5714">
                  <c:v>2.2410999999999999</c:v>
                </c:pt>
                <c:pt idx="5715">
                  <c:v>2.0289000000000001</c:v>
                </c:pt>
                <c:pt idx="5716">
                  <c:v>1.2397</c:v>
                </c:pt>
                <c:pt idx="5717">
                  <c:v>2.2814999999999999</c:v>
                </c:pt>
                <c:pt idx="5718">
                  <c:v>1.8977999999999999</c:v>
                </c:pt>
                <c:pt idx="5719">
                  <c:v>2.3361999999999998</c:v>
                </c:pt>
                <c:pt idx="5720">
                  <c:v>3.4161000000000001</c:v>
                </c:pt>
                <c:pt idx="5721">
                  <c:v>1.3134999999999999</c:v>
                </c:pt>
                <c:pt idx="5722">
                  <c:v>1.5628</c:v>
                </c:pt>
                <c:pt idx="5723">
                  <c:v>2.9609000000000001</c:v>
                </c:pt>
                <c:pt idx="5724">
                  <c:v>2.2942</c:v>
                </c:pt>
                <c:pt idx="5725">
                  <c:v>1.6674</c:v>
                </c:pt>
                <c:pt idx="5726">
                  <c:v>3.6244999999999998</c:v>
                </c:pt>
                <c:pt idx="5727">
                  <c:v>3.6244999999999998</c:v>
                </c:pt>
                <c:pt idx="5728">
                  <c:v>3.6244999999999998</c:v>
                </c:pt>
                <c:pt idx="5729">
                  <c:v>2.1368</c:v>
                </c:pt>
                <c:pt idx="5730">
                  <c:v>1.6904999999999999</c:v>
                </c:pt>
                <c:pt idx="5731">
                  <c:v>1.3577999999999999</c:v>
                </c:pt>
                <c:pt idx="5732">
                  <c:v>2.2488000000000001</c:v>
                </c:pt>
                <c:pt idx="5733">
                  <c:v>2.2488000000000001</c:v>
                </c:pt>
                <c:pt idx="5734">
                  <c:v>2.2488000000000001</c:v>
                </c:pt>
                <c:pt idx="5735">
                  <c:v>2.4485000000000001</c:v>
                </c:pt>
                <c:pt idx="5736">
                  <c:v>1.7424999999999999</c:v>
                </c:pt>
                <c:pt idx="5737">
                  <c:v>2.2414999999999998</c:v>
                </c:pt>
                <c:pt idx="5738">
                  <c:v>2.4750000000000001</c:v>
                </c:pt>
                <c:pt idx="5739">
                  <c:v>1.8286</c:v>
                </c:pt>
                <c:pt idx="5740">
                  <c:v>2.2153</c:v>
                </c:pt>
                <c:pt idx="5741">
                  <c:v>1.4785999999999999</c:v>
                </c:pt>
                <c:pt idx="5742">
                  <c:v>1.4785999999999999</c:v>
                </c:pt>
                <c:pt idx="5743">
                  <c:v>1.4785999999999999</c:v>
                </c:pt>
                <c:pt idx="5744">
                  <c:v>1.9349000000000001</c:v>
                </c:pt>
                <c:pt idx="5745">
                  <c:v>2.9279999999999999</c:v>
                </c:pt>
                <c:pt idx="5746">
                  <c:v>2.3218000000000001</c:v>
                </c:pt>
                <c:pt idx="5747">
                  <c:v>2.4283000000000001</c:v>
                </c:pt>
                <c:pt idx="5748">
                  <c:v>1.4870000000000001</c:v>
                </c:pt>
                <c:pt idx="5749">
                  <c:v>1.8529</c:v>
                </c:pt>
                <c:pt idx="5750">
                  <c:v>1.5633999999999999</c:v>
                </c:pt>
                <c:pt idx="5751">
                  <c:v>1.5059</c:v>
                </c:pt>
                <c:pt idx="5752">
                  <c:v>2.8517999999999999</c:v>
                </c:pt>
                <c:pt idx="5753">
                  <c:v>1.9682999999999999</c:v>
                </c:pt>
                <c:pt idx="5754">
                  <c:v>1.9008</c:v>
                </c:pt>
                <c:pt idx="5755">
                  <c:v>2.9542999999999999</c:v>
                </c:pt>
                <c:pt idx="5756">
                  <c:v>2.0291999999999999</c:v>
                </c:pt>
                <c:pt idx="5757">
                  <c:v>2.3149999999999999</c:v>
                </c:pt>
                <c:pt idx="5758">
                  <c:v>2.4432</c:v>
                </c:pt>
                <c:pt idx="5759">
                  <c:v>2.2498</c:v>
                </c:pt>
                <c:pt idx="5760">
                  <c:v>2.3068</c:v>
                </c:pt>
                <c:pt idx="5761">
                  <c:v>2.3292999999999999</c:v>
                </c:pt>
                <c:pt idx="5762">
                  <c:v>2.3292999999999999</c:v>
                </c:pt>
                <c:pt idx="5763">
                  <c:v>2.3292999999999999</c:v>
                </c:pt>
                <c:pt idx="5764">
                  <c:v>3.4851000000000001</c:v>
                </c:pt>
                <c:pt idx="5765">
                  <c:v>3.4851000000000001</c:v>
                </c:pt>
                <c:pt idx="5766">
                  <c:v>2.1414</c:v>
                </c:pt>
                <c:pt idx="5767">
                  <c:v>2.5430999999999999</c:v>
                </c:pt>
                <c:pt idx="5768">
                  <c:v>3.4851000000000001</c:v>
                </c:pt>
                <c:pt idx="5769">
                  <c:v>1.6477999999999999</c:v>
                </c:pt>
                <c:pt idx="5770">
                  <c:v>2.1528999999999998</c:v>
                </c:pt>
                <c:pt idx="5771">
                  <c:v>2.839</c:v>
                </c:pt>
                <c:pt idx="5772">
                  <c:v>2.4460999999999999</c:v>
                </c:pt>
                <c:pt idx="5773">
                  <c:v>5.1963999999999997</c:v>
                </c:pt>
                <c:pt idx="5774">
                  <c:v>4.3289</c:v>
                </c:pt>
                <c:pt idx="5775">
                  <c:v>1.4414</c:v>
                </c:pt>
                <c:pt idx="5776">
                  <c:v>3.2364000000000002</c:v>
                </c:pt>
                <c:pt idx="5777">
                  <c:v>3.2364000000000002</c:v>
                </c:pt>
                <c:pt idx="5778">
                  <c:v>3.2364000000000002</c:v>
                </c:pt>
                <c:pt idx="5779">
                  <c:v>2.8153000000000001</c:v>
                </c:pt>
                <c:pt idx="5780">
                  <c:v>2.1198999999999999</c:v>
                </c:pt>
                <c:pt idx="5781">
                  <c:v>1.2392000000000001</c:v>
                </c:pt>
                <c:pt idx="5782">
                  <c:v>2.3938999999999999</c:v>
                </c:pt>
                <c:pt idx="5783">
                  <c:v>2.3153000000000001</c:v>
                </c:pt>
                <c:pt idx="5784">
                  <c:v>2.4384999999999999</c:v>
                </c:pt>
                <c:pt idx="5785">
                  <c:v>2.6608000000000001</c:v>
                </c:pt>
                <c:pt idx="5786">
                  <c:v>2.8965999999999998</c:v>
                </c:pt>
                <c:pt idx="5787">
                  <c:v>2.6827000000000001</c:v>
                </c:pt>
                <c:pt idx="5788">
                  <c:v>2.1793999999999998</c:v>
                </c:pt>
                <c:pt idx="5789">
                  <c:v>1.6897</c:v>
                </c:pt>
                <c:pt idx="5790">
                  <c:v>1.3504</c:v>
                </c:pt>
                <c:pt idx="5791">
                  <c:v>2.4215</c:v>
                </c:pt>
                <c:pt idx="5792">
                  <c:v>2.8435999999999999</c:v>
                </c:pt>
                <c:pt idx="5793">
                  <c:v>2.3256000000000001</c:v>
                </c:pt>
                <c:pt idx="5794">
                  <c:v>2.0287999999999999</c:v>
                </c:pt>
                <c:pt idx="5795">
                  <c:v>1.5404</c:v>
                </c:pt>
                <c:pt idx="5796">
                  <c:v>2.9142000000000001</c:v>
                </c:pt>
                <c:pt idx="5797">
                  <c:v>1.5673999999999999</c:v>
                </c:pt>
                <c:pt idx="5798">
                  <c:v>2.2774999999999999</c:v>
                </c:pt>
                <c:pt idx="5799">
                  <c:v>1.0027999999999999</c:v>
                </c:pt>
                <c:pt idx="5800">
                  <c:v>1.0027999999999999</c:v>
                </c:pt>
                <c:pt idx="5801">
                  <c:v>1.0027999999999999</c:v>
                </c:pt>
                <c:pt idx="5802">
                  <c:v>2.1770999999999998</c:v>
                </c:pt>
                <c:pt idx="5803">
                  <c:v>3.4521999999999999</c:v>
                </c:pt>
                <c:pt idx="5804">
                  <c:v>1.7949999999999999</c:v>
                </c:pt>
                <c:pt idx="5805">
                  <c:v>1.5355000000000001</c:v>
                </c:pt>
                <c:pt idx="5806">
                  <c:v>2.6335999999999999</c:v>
                </c:pt>
                <c:pt idx="5807">
                  <c:v>2.2905000000000002</c:v>
                </c:pt>
                <c:pt idx="5808">
                  <c:v>3.1193</c:v>
                </c:pt>
                <c:pt idx="5809">
                  <c:v>1.8292999999999999</c:v>
                </c:pt>
                <c:pt idx="5810">
                  <c:v>2.7406999999999999</c:v>
                </c:pt>
                <c:pt idx="5811">
                  <c:v>2.665</c:v>
                </c:pt>
                <c:pt idx="5812">
                  <c:v>1.4888999999999999</c:v>
                </c:pt>
                <c:pt idx="5813">
                  <c:v>1.6569</c:v>
                </c:pt>
                <c:pt idx="5814">
                  <c:v>4.8682999999999996</c:v>
                </c:pt>
                <c:pt idx="5815">
                  <c:v>1.7684</c:v>
                </c:pt>
                <c:pt idx="5816">
                  <c:v>2.3961000000000001</c:v>
                </c:pt>
                <c:pt idx="5817">
                  <c:v>1.5705</c:v>
                </c:pt>
                <c:pt idx="5818">
                  <c:v>2.4190999999999998</c:v>
                </c:pt>
                <c:pt idx="5819">
                  <c:v>3.2143999999999999</c:v>
                </c:pt>
                <c:pt idx="5820">
                  <c:v>2.0034999999999998</c:v>
                </c:pt>
                <c:pt idx="5821">
                  <c:v>2.2342</c:v>
                </c:pt>
                <c:pt idx="5822">
                  <c:v>2.0560999999999998</c:v>
                </c:pt>
                <c:pt idx="5823">
                  <c:v>2.6545000000000001</c:v>
                </c:pt>
                <c:pt idx="5824">
                  <c:v>2.0562</c:v>
                </c:pt>
                <c:pt idx="5825">
                  <c:v>2.8740000000000001</c:v>
                </c:pt>
                <c:pt idx="5826">
                  <c:v>2.1520999999999999</c:v>
                </c:pt>
                <c:pt idx="5827">
                  <c:v>2.3679000000000001</c:v>
                </c:pt>
                <c:pt idx="5828">
                  <c:v>1.5334000000000001</c:v>
                </c:pt>
                <c:pt idx="5829">
                  <c:v>5.6437999999999997</c:v>
                </c:pt>
                <c:pt idx="5830">
                  <c:v>1.1875</c:v>
                </c:pt>
                <c:pt idx="5831">
                  <c:v>2.0415000000000001</c:v>
                </c:pt>
                <c:pt idx="5832">
                  <c:v>1.5458000000000001</c:v>
                </c:pt>
                <c:pt idx="5833">
                  <c:v>2.5388000000000002</c:v>
                </c:pt>
                <c:pt idx="5834">
                  <c:v>2.1265999999999998</c:v>
                </c:pt>
                <c:pt idx="5835">
                  <c:v>3.2244000000000002</c:v>
                </c:pt>
                <c:pt idx="5836">
                  <c:v>2.2761</c:v>
                </c:pt>
                <c:pt idx="5837">
                  <c:v>2.9346999999999999</c:v>
                </c:pt>
                <c:pt idx="5838">
                  <c:v>4.8036000000000003</c:v>
                </c:pt>
                <c:pt idx="5839">
                  <c:v>2.6528999999999998</c:v>
                </c:pt>
                <c:pt idx="5840">
                  <c:v>2.3027000000000002</c:v>
                </c:pt>
                <c:pt idx="5841">
                  <c:v>2.5912000000000002</c:v>
                </c:pt>
                <c:pt idx="5842">
                  <c:v>3.6147</c:v>
                </c:pt>
                <c:pt idx="5843">
                  <c:v>2.3330000000000002</c:v>
                </c:pt>
                <c:pt idx="5844">
                  <c:v>2.2012</c:v>
                </c:pt>
                <c:pt idx="5845">
                  <c:v>1.2546999999999999</c:v>
                </c:pt>
                <c:pt idx="5846">
                  <c:v>2.8281999999999998</c:v>
                </c:pt>
                <c:pt idx="5847">
                  <c:v>2.1526000000000001</c:v>
                </c:pt>
                <c:pt idx="5848">
                  <c:v>1.3006</c:v>
                </c:pt>
                <c:pt idx="5849">
                  <c:v>2.5424000000000002</c:v>
                </c:pt>
                <c:pt idx="5850">
                  <c:v>1.6966000000000001</c:v>
                </c:pt>
                <c:pt idx="5851">
                  <c:v>1.7563</c:v>
                </c:pt>
                <c:pt idx="5852">
                  <c:v>2.2437</c:v>
                </c:pt>
                <c:pt idx="5853">
                  <c:v>1.4459</c:v>
                </c:pt>
                <c:pt idx="5854">
                  <c:v>4.5183</c:v>
                </c:pt>
                <c:pt idx="5855">
                  <c:v>2.2637</c:v>
                </c:pt>
                <c:pt idx="5856">
                  <c:v>2.9683000000000002</c:v>
                </c:pt>
                <c:pt idx="5857">
                  <c:v>2.9683000000000002</c:v>
                </c:pt>
                <c:pt idx="5858">
                  <c:v>2.9683000000000002</c:v>
                </c:pt>
                <c:pt idx="5859">
                  <c:v>2.5988000000000002</c:v>
                </c:pt>
                <c:pt idx="5860">
                  <c:v>2.6863000000000001</c:v>
                </c:pt>
                <c:pt idx="5861">
                  <c:v>3.0476999999999999</c:v>
                </c:pt>
                <c:pt idx="5862">
                  <c:v>1.5198</c:v>
                </c:pt>
                <c:pt idx="5863">
                  <c:v>2.8220000000000001</c:v>
                </c:pt>
                <c:pt idx="5864">
                  <c:v>3.1968000000000001</c:v>
                </c:pt>
                <c:pt idx="5865">
                  <c:v>2.2027999999999999</c:v>
                </c:pt>
                <c:pt idx="5866">
                  <c:v>1.9463999999999999</c:v>
                </c:pt>
                <c:pt idx="5867">
                  <c:v>2.4843000000000002</c:v>
                </c:pt>
                <c:pt idx="5868">
                  <c:v>1.6776</c:v>
                </c:pt>
                <c:pt idx="5869">
                  <c:v>2.6006</c:v>
                </c:pt>
                <c:pt idx="5870">
                  <c:v>2.7158000000000002</c:v>
                </c:pt>
                <c:pt idx="5871">
                  <c:v>3.0956000000000001</c:v>
                </c:pt>
                <c:pt idx="5872">
                  <c:v>3.7162999999999999</c:v>
                </c:pt>
                <c:pt idx="5873">
                  <c:v>3.7162999999999999</c:v>
                </c:pt>
                <c:pt idx="5874">
                  <c:v>3.7162999999999999</c:v>
                </c:pt>
                <c:pt idx="5875">
                  <c:v>1.3678999999999999</c:v>
                </c:pt>
                <c:pt idx="5876">
                  <c:v>2.4013</c:v>
                </c:pt>
                <c:pt idx="5877">
                  <c:v>1.8883000000000001</c:v>
                </c:pt>
                <c:pt idx="5878">
                  <c:v>1.8883000000000001</c:v>
                </c:pt>
                <c:pt idx="5879">
                  <c:v>1.8883000000000001</c:v>
                </c:pt>
                <c:pt idx="5880">
                  <c:v>2.2534000000000001</c:v>
                </c:pt>
                <c:pt idx="5881">
                  <c:v>2.4613</c:v>
                </c:pt>
                <c:pt idx="5882">
                  <c:v>1.8197000000000001</c:v>
                </c:pt>
                <c:pt idx="5883">
                  <c:v>1.9958</c:v>
                </c:pt>
                <c:pt idx="5884">
                  <c:v>0.54630000000000001</c:v>
                </c:pt>
                <c:pt idx="5885">
                  <c:v>2.4740000000000002</c:v>
                </c:pt>
                <c:pt idx="5886">
                  <c:v>2.7069000000000001</c:v>
                </c:pt>
                <c:pt idx="5887">
                  <c:v>2.3517000000000001</c:v>
                </c:pt>
                <c:pt idx="5888">
                  <c:v>3.3822000000000001</c:v>
                </c:pt>
                <c:pt idx="5889">
                  <c:v>2.7848000000000002</c:v>
                </c:pt>
                <c:pt idx="5890">
                  <c:v>2.5409000000000002</c:v>
                </c:pt>
                <c:pt idx="5891">
                  <c:v>2.8189000000000002</c:v>
                </c:pt>
                <c:pt idx="5892">
                  <c:v>2.0577999999999999</c:v>
                </c:pt>
                <c:pt idx="5893">
                  <c:v>2.9912999999999998</c:v>
                </c:pt>
                <c:pt idx="5894">
                  <c:v>2.4599000000000002</c:v>
                </c:pt>
                <c:pt idx="5895">
                  <c:v>2.6776</c:v>
                </c:pt>
                <c:pt idx="5896">
                  <c:v>3.6419999999999999</c:v>
                </c:pt>
                <c:pt idx="5897">
                  <c:v>3.6419999999999999</c:v>
                </c:pt>
                <c:pt idx="5898">
                  <c:v>3.6419999999999999</c:v>
                </c:pt>
                <c:pt idx="5899">
                  <c:v>2.2690000000000001</c:v>
                </c:pt>
                <c:pt idx="5900">
                  <c:v>1.6616</c:v>
                </c:pt>
                <c:pt idx="5901">
                  <c:v>1.8070999999999999</c:v>
                </c:pt>
                <c:pt idx="5902">
                  <c:v>3.1488999999999998</c:v>
                </c:pt>
                <c:pt idx="5903">
                  <c:v>1.8540000000000001</c:v>
                </c:pt>
                <c:pt idx="5904">
                  <c:v>1.8540000000000001</c:v>
                </c:pt>
                <c:pt idx="5905">
                  <c:v>1.8540000000000001</c:v>
                </c:pt>
                <c:pt idx="5906">
                  <c:v>1.3483000000000001</c:v>
                </c:pt>
                <c:pt idx="5907">
                  <c:v>1.6891</c:v>
                </c:pt>
                <c:pt idx="5908">
                  <c:v>2.6896</c:v>
                </c:pt>
                <c:pt idx="5909">
                  <c:v>1.5052000000000001</c:v>
                </c:pt>
                <c:pt idx="5910">
                  <c:v>2.3168000000000002</c:v>
                </c:pt>
                <c:pt idx="5911">
                  <c:v>2.778</c:v>
                </c:pt>
                <c:pt idx="5912">
                  <c:v>2.7959999999999998</c:v>
                </c:pt>
                <c:pt idx="5913">
                  <c:v>2.4681000000000002</c:v>
                </c:pt>
                <c:pt idx="5914">
                  <c:v>3.2786</c:v>
                </c:pt>
                <c:pt idx="5915">
                  <c:v>2.5994000000000002</c:v>
                </c:pt>
                <c:pt idx="5916">
                  <c:v>1.6800999999999999</c:v>
                </c:pt>
                <c:pt idx="5917">
                  <c:v>2.2784</c:v>
                </c:pt>
                <c:pt idx="5918">
                  <c:v>3.1602999999999999</c:v>
                </c:pt>
                <c:pt idx="5919">
                  <c:v>2.3191000000000002</c:v>
                </c:pt>
                <c:pt idx="5920">
                  <c:v>2.3191000000000002</c:v>
                </c:pt>
                <c:pt idx="5922">
                  <c:v>2.3191000000000002</c:v>
                </c:pt>
                <c:pt idx="5923">
                  <c:v>1.5253000000000001</c:v>
                </c:pt>
                <c:pt idx="5924">
                  <c:v>3.2639</c:v>
                </c:pt>
                <c:pt idx="5925">
                  <c:v>1.7151000000000001</c:v>
                </c:pt>
                <c:pt idx="5926">
                  <c:v>2.3969</c:v>
                </c:pt>
                <c:pt idx="5927">
                  <c:v>3.1863999999999999</c:v>
                </c:pt>
                <c:pt idx="5928">
                  <c:v>4.0747</c:v>
                </c:pt>
                <c:pt idx="5929">
                  <c:v>2.0905999999999998</c:v>
                </c:pt>
                <c:pt idx="5930">
                  <c:v>2.3896999999999999</c:v>
                </c:pt>
                <c:pt idx="5931">
                  <c:v>2.3893</c:v>
                </c:pt>
                <c:pt idx="5932">
                  <c:v>2.5909</c:v>
                </c:pt>
                <c:pt idx="5933">
                  <c:v>3.2033999999999998</c:v>
                </c:pt>
                <c:pt idx="5934">
                  <c:v>3.2033999999999998</c:v>
                </c:pt>
                <c:pt idx="5935">
                  <c:v>1.6763999999999999</c:v>
                </c:pt>
                <c:pt idx="5936">
                  <c:v>3.2033999999999998</c:v>
                </c:pt>
                <c:pt idx="5937">
                  <c:v>3.407</c:v>
                </c:pt>
                <c:pt idx="5938">
                  <c:v>2.6656</c:v>
                </c:pt>
                <c:pt idx="5939">
                  <c:v>3.4721000000000002</c:v>
                </c:pt>
                <c:pt idx="5940">
                  <c:v>3.4721000000000002</c:v>
                </c:pt>
                <c:pt idx="5941">
                  <c:v>3.4721000000000002</c:v>
                </c:pt>
                <c:pt idx="5942">
                  <c:v>1.5861000000000001</c:v>
                </c:pt>
                <c:pt idx="5943">
                  <c:v>2.2507999999999999</c:v>
                </c:pt>
                <c:pt idx="5944">
                  <c:v>2.2725</c:v>
                </c:pt>
                <c:pt idx="5945">
                  <c:v>2.6335000000000002</c:v>
                </c:pt>
                <c:pt idx="5946">
                  <c:v>2.9352</c:v>
                </c:pt>
                <c:pt idx="5947">
                  <c:v>2.3307000000000002</c:v>
                </c:pt>
                <c:pt idx="5948">
                  <c:v>2.3666</c:v>
                </c:pt>
                <c:pt idx="5949">
                  <c:v>1.8754</c:v>
                </c:pt>
                <c:pt idx="5950">
                  <c:v>2.0171000000000001</c:v>
                </c:pt>
                <c:pt idx="5951">
                  <c:v>2.9531000000000001</c:v>
                </c:pt>
                <c:pt idx="5952">
                  <c:v>1.6240000000000001</c:v>
                </c:pt>
                <c:pt idx="5953">
                  <c:v>2.3113999999999999</c:v>
                </c:pt>
                <c:pt idx="5954">
                  <c:v>2.3113999999999999</c:v>
                </c:pt>
                <c:pt idx="5955">
                  <c:v>2.7479</c:v>
                </c:pt>
                <c:pt idx="5956">
                  <c:v>2.3113999999999999</c:v>
                </c:pt>
                <c:pt idx="5957">
                  <c:v>1.8931</c:v>
                </c:pt>
                <c:pt idx="5958">
                  <c:v>2.3521999999999998</c:v>
                </c:pt>
                <c:pt idx="5959">
                  <c:v>3.3104</c:v>
                </c:pt>
                <c:pt idx="5960">
                  <c:v>1.6890000000000001</c:v>
                </c:pt>
                <c:pt idx="5961">
                  <c:v>2.4045999999999998</c:v>
                </c:pt>
                <c:pt idx="5962">
                  <c:v>1.6719999999999999</c:v>
                </c:pt>
                <c:pt idx="5963">
                  <c:v>3.5137999999999998</c:v>
                </c:pt>
                <c:pt idx="5964">
                  <c:v>3.5137999999999998</c:v>
                </c:pt>
                <c:pt idx="5965">
                  <c:v>3.5137999999999998</c:v>
                </c:pt>
                <c:pt idx="5966">
                  <c:v>3.6175000000000002</c:v>
                </c:pt>
                <c:pt idx="5967">
                  <c:v>3.6175000000000002</c:v>
                </c:pt>
                <c:pt idx="5968">
                  <c:v>1.3145</c:v>
                </c:pt>
                <c:pt idx="5969">
                  <c:v>3.6175000000000002</c:v>
                </c:pt>
                <c:pt idx="5970">
                  <c:v>2.9152999999999998</c:v>
                </c:pt>
                <c:pt idx="5971">
                  <c:v>2.3658000000000001</c:v>
                </c:pt>
                <c:pt idx="5972">
                  <c:v>2.8877999999999999</c:v>
                </c:pt>
                <c:pt idx="5973">
                  <c:v>2.4064000000000001</c:v>
                </c:pt>
                <c:pt idx="5974">
                  <c:v>4.5823999999999998</c:v>
                </c:pt>
                <c:pt idx="5975">
                  <c:v>2.3447</c:v>
                </c:pt>
                <c:pt idx="5976">
                  <c:v>2.9319999999999999</c:v>
                </c:pt>
                <c:pt idx="5977">
                  <c:v>1.7458</c:v>
                </c:pt>
                <c:pt idx="5978">
                  <c:v>1.7458</c:v>
                </c:pt>
                <c:pt idx="5979">
                  <c:v>1.7458</c:v>
                </c:pt>
                <c:pt idx="5980">
                  <c:v>4.6999000000000004</c:v>
                </c:pt>
                <c:pt idx="5981">
                  <c:v>2.4649000000000001</c:v>
                </c:pt>
                <c:pt idx="5982">
                  <c:v>3.3296000000000001</c:v>
                </c:pt>
                <c:pt idx="5983">
                  <c:v>3.8847</c:v>
                </c:pt>
                <c:pt idx="5984">
                  <c:v>3.8847</c:v>
                </c:pt>
                <c:pt idx="5985">
                  <c:v>0.56369999999999998</c:v>
                </c:pt>
                <c:pt idx="5986">
                  <c:v>3.8847</c:v>
                </c:pt>
                <c:pt idx="5987">
                  <c:v>2.2635999999999998</c:v>
                </c:pt>
                <c:pt idx="5988">
                  <c:v>3.2669000000000001</c:v>
                </c:pt>
                <c:pt idx="5989">
                  <c:v>3.2669000000000001</c:v>
                </c:pt>
                <c:pt idx="5990">
                  <c:v>3.2669000000000001</c:v>
                </c:pt>
                <c:pt idx="5991">
                  <c:v>1.8559000000000001</c:v>
                </c:pt>
                <c:pt idx="5992">
                  <c:v>2.621</c:v>
                </c:pt>
                <c:pt idx="5993">
                  <c:v>1.0674999999999999</c:v>
                </c:pt>
                <c:pt idx="5994">
                  <c:v>5.9404000000000003</c:v>
                </c:pt>
                <c:pt idx="5995">
                  <c:v>2.2669000000000001</c:v>
                </c:pt>
                <c:pt idx="5996">
                  <c:v>1.9492</c:v>
                </c:pt>
                <c:pt idx="5997">
                  <c:v>2.3407</c:v>
                </c:pt>
                <c:pt idx="5998">
                  <c:v>1.9246000000000001</c:v>
                </c:pt>
                <c:pt idx="5999">
                  <c:v>2.0350000000000001</c:v>
                </c:pt>
                <c:pt idx="6000">
                  <c:v>3.0842999999999998</c:v>
                </c:pt>
                <c:pt idx="6001">
                  <c:v>3.0842999999999998</c:v>
                </c:pt>
                <c:pt idx="6002">
                  <c:v>3.0842999999999998</c:v>
                </c:pt>
                <c:pt idx="6003">
                  <c:v>1.5785</c:v>
                </c:pt>
                <c:pt idx="6004">
                  <c:v>2.3917999999999999</c:v>
                </c:pt>
                <c:pt idx="6005">
                  <c:v>1.819</c:v>
                </c:pt>
                <c:pt idx="6006">
                  <c:v>2.2544</c:v>
                </c:pt>
                <c:pt idx="6007">
                  <c:v>2.9056999999999999</c:v>
                </c:pt>
                <c:pt idx="6008">
                  <c:v>2.5825999999999998</c:v>
                </c:pt>
                <c:pt idx="6009">
                  <c:v>2.5135999999999998</c:v>
                </c:pt>
                <c:pt idx="6010">
                  <c:v>1.0801000000000001</c:v>
                </c:pt>
                <c:pt idx="6011">
                  <c:v>2.4382000000000001</c:v>
                </c:pt>
                <c:pt idx="6012">
                  <c:v>1.9251</c:v>
                </c:pt>
                <c:pt idx="6013">
                  <c:v>2.6322999999999999</c:v>
                </c:pt>
                <c:pt idx="6014">
                  <c:v>2.4209999999999998</c:v>
                </c:pt>
                <c:pt idx="6015">
                  <c:v>1.4455</c:v>
                </c:pt>
                <c:pt idx="6016">
                  <c:v>1.7256</c:v>
                </c:pt>
                <c:pt idx="6017">
                  <c:v>2.2562000000000002</c:v>
                </c:pt>
                <c:pt idx="6018">
                  <c:v>2.9177</c:v>
                </c:pt>
                <c:pt idx="6019">
                  <c:v>1.5276000000000001</c:v>
                </c:pt>
                <c:pt idx="6020">
                  <c:v>2.9645000000000001</c:v>
                </c:pt>
                <c:pt idx="6021">
                  <c:v>1.8070999999999999</c:v>
                </c:pt>
                <c:pt idx="6022">
                  <c:v>2.0289000000000001</c:v>
                </c:pt>
                <c:pt idx="6023">
                  <c:v>1.5757000000000001</c:v>
                </c:pt>
                <c:pt idx="6024">
                  <c:v>2.9843000000000002</c:v>
                </c:pt>
                <c:pt idx="6025">
                  <c:v>2.6873</c:v>
                </c:pt>
                <c:pt idx="6026">
                  <c:v>1.8404</c:v>
                </c:pt>
                <c:pt idx="6027">
                  <c:v>2.2862</c:v>
                </c:pt>
                <c:pt idx="6028">
                  <c:v>2.4380999999999999</c:v>
                </c:pt>
                <c:pt idx="6029">
                  <c:v>2.5678000000000001</c:v>
                </c:pt>
                <c:pt idx="6030">
                  <c:v>2.3481999999999998</c:v>
                </c:pt>
                <c:pt idx="6031">
                  <c:v>2.1252</c:v>
                </c:pt>
                <c:pt idx="6032">
                  <c:v>2.8504</c:v>
                </c:pt>
                <c:pt idx="6033">
                  <c:v>2.8551000000000002</c:v>
                </c:pt>
                <c:pt idx="6034">
                  <c:v>2.5916000000000001</c:v>
                </c:pt>
                <c:pt idx="6035">
                  <c:v>2.3279999999999998</c:v>
                </c:pt>
                <c:pt idx="6036">
                  <c:v>2.7557</c:v>
                </c:pt>
                <c:pt idx="6037">
                  <c:v>1.6115999999999999</c:v>
                </c:pt>
                <c:pt idx="6038">
                  <c:v>1.5263</c:v>
                </c:pt>
                <c:pt idx="6039">
                  <c:v>1.5263</c:v>
                </c:pt>
                <c:pt idx="6040">
                  <c:v>1.5263</c:v>
                </c:pt>
                <c:pt idx="6041">
                  <c:v>2.8875999999999999</c:v>
                </c:pt>
                <c:pt idx="6042">
                  <c:v>2.1008</c:v>
                </c:pt>
                <c:pt idx="6043">
                  <c:v>2.2305999999999999</c:v>
                </c:pt>
                <c:pt idx="6044">
                  <c:v>1.7827</c:v>
                </c:pt>
                <c:pt idx="6045">
                  <c:v>2.3839999999999999</c:v>
                </c:pt>
                <c:pt idx="6046">
                  <c:v>2.4512</c:v>
                </c:pt>
                <c:pt idx="6047">
                  <c:v>2.5072999999999999</c:v>
                </c:pt>
                <c:pt idx="6048">
                  <c:v>3.3540000000000001</c:v>
                </c:pt>
                <c:pt idx="6049">
                  <c:v>3.3540000000000001</c:v>
                </c:pt>
                <c:pt idx="6050">
                  <c:v>3.3540000000000001</c:v>
                </c:pt>
                <c:pt idx="6051">
                  <c:v>3.4085000000000001</c:v>
                </c:pt>
                <c:pt idx="6052">
                  <c:v>3.6315</c:v>
                </c:pt>
                <c:pt idx="6053">
                  <c:v>1.8836999999999999</c:v>
                </c:pt>
                <c:pt idx="6054">
                  <c:v>2.8483999999999998</c:v>
                </c:pt>
                <c:pt idx="6055">
                  <c:v>1.6919999999999999</c:v>
                </c:pt>
                <c:pt idx="6056">
                  <c:v>2.8999000000000001</c:v>
                </c:pt>
                <c:pt idx="6057">
                  <c:v>1.9041999999999999</c:v>
                </c:pt>
                <c:pt idx="6058">
                  <c:v>8.2013999999999996</c:v>
                </c:pt>
                <c:pt idx="6059">
                  <c:v>0.34660000000000002</c:v>
                </c:pt>
                <c:pt idx="6060">
                  <c:v>0.34660000000000002</c:v>
                </c:pt>
                <c:pt idx="6061">
                  <c:v>0.34660000000000002</c:v>
                </c:pt>
                <c:pt idx="6062">
                  <c:v>2.5341999999999998</c:v>
                </c:pt>
                <c:pt idx="6063">
                  <c:v>2.2772999999999999</c:v>
                </c:pt>
                <c:pt idx="6064">
                  <c:v>1.7241</c:v>
                </c:pt>
                <c:pt idx="6065">
                  <c:v>1.6372</c:v>
                </c:pt>
                <c:pt idx="6066">
                  <c:v>1.5606</c:v>
                </c:pt>
                <c:pt idx="6067">
                  <c:v>3.2932000000000001</c:v>
                </c:pt>
                <c:pt idx="6068">
                  <c:v>3.2932000000000001</c:v>
                </c:pt>
                <c:pt idx="6069">
                  <c:v>3.2932000000000001</c:v>
                </c:pt>
                <c:pt idx="6070">
                  <c:v>2.5051000000000001</c:v>
                </c:pt>
                <c:pt idx="6071">
                  <c:v>2.2086999999999999</c:v>
                </c:pt>
                <c:pt idx="6072">
                  <c:v>1.9533</c:v>
                </c:pt>
                <c:pt idx="6073">
                  <c:v>2.3885000000000001</c:v>
                </c:pt>
                <c:pt idx="6074">
                  <c:v>2.919</c:v>
                </c:pt>
                <c:pt idx="6075">
                  <c:v>2.4470999999999998</c:v>
                </c:pt>
                <c:pt idx="6076">
                  <c:v>0.30880000000000002</c:v>
                </c:pt>
                <c:pt idx="6077">
                  <c:v>1.98</c:v>
                </c:pt>
                <c:pt idx="6078">
                  <c:v>1.98</c:v>
                </c:pt>
                <c:pt idx="6079">
                  <c:v>1.98</c:v>
                </c:pt>
                <c:pt idx="6080">
                  <c:v>5.0633999999999997</c:v>
                </c:pt>
                <c:pt idx="6081">
                  <c:v>2.0251999999999999</c:v>
                </c:pt>
                <c:pt idx="6082">
                  <c:v>1.2166999999999999</c:v>
                </c:pt>
                <c:pt idx="6083">
                  <c:v>2.3037999999999998</c:v>
                </c:pt>
                <c:pt idx="6084">
                  <c:v>1.831</c:v>
                </c:pt>
                <c:pt idx="6085">
                  <c:v>2.5373999999999999</c:v>
                </c:pt>
                <c:pt idx="6086">
                  <c:v>1.2483</c:v>
                </c:pt>
                <c:pt idx="6087">
                  <c:v>2.2873999999999999</c:v>
                </c:pt>
                <c:pt idx="6088">
                  <c:v>4.327</c:v>
                </c:pt>
                <c:pt idx="6089">
                  <c:v>3.3003999999999998</c:v>
                </c:pt>
                <c:pt idx="6090">
                  <c:v>3.3628999999999998</c:v>
                </c:pt>
                <c:pt idx="6091">
                  <c:v>3.3628999999999998</c:v>
                </c:pt>
                <c:pt idx="6092">
                  <c:v>3.3628999999999998</c:v>
                </c:pt>
                <c:pt idx="6093">
                  <c:v>2.2671000000000001</c:v>
                </c:pt>
                <c:pt idx="6094">
                  <c:v>3.7713000000000001</c:v>
                </c:pt>
                <c:pt idx="6095">
                  <c:v>3.7713000000000001</c:v>
                </c:pt>
                <c:pt idx="6096">
                  <c:v>3.7713000000000001</c:v>
                </c:pt>
                <c:pt idx="6097">
                  <c:v>2.4279000000000002</c:v>
                </c:pt>
                <c:pt idx="6098">
                  <c:v>2.4138000000000002</c:v>
                </c:pt>
                <c:pt idx="6099">
                  <c:v>3.4386000000000001</c:v>
                </c:pt>
                <c:pt idx="6100">
                  <c:v>3.4386000000000001</c:v>
                </c:pt>
                <c:pt idx="6101">
                  <c:v>1.5562</c:v>
                </c:pt>
                <c:pt idx="6102">
                  <c:v>3.4386000000000001</c:v>
                </c:pt>
                <c:pt idx="6103">
                  <c:v>2.3673999999999999</c:v>
                </c:pt>
                <c:pt idx="6104">
                  <c:v>1.8587</c:v>
                </c:pt>
                <c:pt idx="6105">
                  <c:v>3.4417</c:v>
                </c:pt>
                <c:pt idx="6106">
                  <c:v>2.9735999999999998</c:v>
                </c:pt>
                <c:pt idx="6107">
                  <c:v>3.2681</c:v>
                </c:pt>
                <c:pt idx="6108">
                  <c:v>2.0068999999999999</c:v>
                </c:pt>
                <c:pt idx="6109">
                  <c:v>2.9813999999999998</c:v>
                </c:pt>
                <c:pt idx="6110">
                  <c:v>1.8715999999999999</c:v>
                </c:pt>
                <c:pt idx="6111">
                  <c:v>2.2526000000000002</c:v>
                </c:pt>
                <c:pt idx="6112">
                  <c:v>1.9781</c:v>
                </c:pt>
                <c:pt idx="6113">
                  <c:v>1.5071000000000001</c:v>
                </c:pt>
                <c:pt idx="6114">
                  <c:v>3.1640999999999999</c:v>
                </c:pt>
                <c:pt idx="6115">
                  <c:v>2.5087000000000002</c:v>
                </c:pt>
                <c:pt idx="6116">
                  <c:v>2.5087000000000002</c:v>
                </c:pt>
                <c:pt idx="6117">
                  <c:v>2.5087000000000002</c:v>
                </c:pt>
                <c:pt idx="6118">
                  <c:v>3.1859000000000002</c:v>
                </c:pt>
                <c:pt idx="6119">
                  <c:v>2.4138000000000002</c:v>
                </c:pt>
                <c:pt idx="6120">
                  <c:v>2.7244999999999999</c:v>
                </c:pt>
                <c:pt idx="6121">
                  <c:v>2.3290999999999999</c:v>
                </c:pt>
                <c:pt idx="6122">
                  <c:v>1.8509</c:v>
                </c:pt>
                <c:pt idx="6123">
                  <c:v>0.69779999999999998</c:v>
                </c:pt>
                <c:pt idx="6124">
                  <c:v>0.69779999999999998</c:v>
                </c:pt>
                <c:pt idx="6125">
                  <c:v>0.69779999999999998</c:v>
                </c:pt>
                <c:pt idx="6126">
                  <c:v>2.1042000000000001</c:v>
                </c:pt>
                <c:pt idx="6127">
                  <c:v>3.0874999999999999</c:v>
                </c:pt>
                <c:pt idx="6128">
                  <c:v>2.1652</c:v>
                </c:pt>
                <c:pt idx="6129">
                  <c:v>2.6840000000000002</c:v>
                </c:pt>
                <c:pt idx="6130">
                  <c:v>2.3155999999999999</c:v>
                </c:pt>
                <c:pt idx="6131">
                  <c:v>2.2307999999999999</c:v>
                </c:pt>
                <c:pt idx="6132">
                  <c:v>2.6577000000000002</c:v>
                </c:pt>
                <c:pt idx="6133">
                  <c:v>2.4095</c:v>
                </c:pt>
                <c:pt idx="6134">
                  <c:v>3.1162999999999998</c:v>
                </c:pt>
                <c:pt idx="6135">
                  <c:v>2.4457</c:v>
                </c:pt>
                <c:pt idx="6136">
                  <c:v>1.9399</c:v>
                </c:pt>
                <c:pt idx="6137">
                  <c:v>1.8381000000000001</c:v>
                </c:pt>
                <c:pt idx="6138">
                  <c:v>1.9292</c:v>
                </c:pt>
                <c:pt idx="6139">
                  <c:v>2.8386999999999998</c:v>
                </c:pt>
                <c:pt idx="6140">
                  <c:v>1.9607000000000001</c:v>
                </c:pt>
                <c:pt idx="6141">
                  <c:v>2.9043000000000001</c:v>
                </c:pt>
                <c:pt idx="6142">
                  <c:v>1.8665</c:v>
                </c:pt>
                <c:pt idx="6143">
                  <c:v>2.5768</c:v>
                </c:pt>
                <c:pt idx="6144">
                  <c:v>1.5259</c:v>
                </c:pt>
                <c:pt idx="6145">
                  <c:v>2.5838999999999999</c:v>
                </c:pt>
                <c:pt idx="6146">
                  <c:v>1.5427999999999999</c:v>
                </c:pt>
                <c:pt idx="6147">
                  <c:v>3.3380000000000001</c:v>
                </c:pt>
                <c:pt idx="6148">
                  <c:v>2.3380000000000001</c:v>
                </c:pt>
                <c:pt idx="6149">
                  <c:v>3.2423999999999999</c:v>
                </c:pt>
                <c:pt idx="6150">
                  <c:v>1.9103000000000001</c:v>
                </c:pt>
                <c:pt idx="6151">
                  <c:v>2.0659999999999998</c:v>
                </c:pt>
                <c:pt idx="6152">
                  <c:v>3.335</c:v>
                </c:pt>
                <c:pt idx="6153">
                  <c:v>2.6126</c:v>
                </c:pt>
                <c:pt idx="6154">
                  <c:v>2.6088</c:v>
                </c:pt>
                <c:pt idx="6155">
                  <c:v>2.7382</c:v>
                </c:pt>
                <c:pt idx="6156">
                  <c:v>2.5893999999999999</c:v>
                </c:pt>
                <c:pt idx="6157">
                  <c:v>2.9308000000000001</c:v>
                </c:pt>
                <c:pt idx="6158">
                  <c:v>1.7243999999999999</c:v>
                </c:pt>
                <c:pt idx="6159">
                  <c:v>2.7183000000000002</c:v>
                </c:pt>
                <c:pt idx="6160">
                  <c:v>1.7887</c:v>
                </c:pt>
                <c:pt idx="6161">
                  <c:v>1.4704999999999999</c:v>
                </c:pt>
                <c:pt idx="6162">
                  <c:v>2.3029999999999999</c:v>
                </c:pt>
                <c:pt idx="6163">
                  <c:v>1.6407</c:v>
                </c:pt>
                <c:pt idx="6164">
                  <c:v>1.2319</c:v>
                </c:pt>
                <c:pt idx="6165">
                  <c:v>2.5840000000000001</c:v>
                </c:pt>
                <c:pt idx="6166">
                  <c:v>2.5255000000000001</c:v>
                </c:pt>
                <c:pt idx="6167">
                  <c:v>0.52790000000000004</c:v>
                </c:pt>
                <c:pt idx="6168">
                  <c:v>0.52790000000000004</c:v>
                </c:pt>
                <c:pt idx="6169">
                  <c:v>0.52790000000000004</c:v>
                </c:pt>
                <c:pt idx="6170">
                  <c:v>2.9235000000000002</c:v>
                </c:pt>
                <c:pt idx="6171">
                  <c:v>1.8621000000000001</c:v>
                </c:pt>
                <c:pt idx="6172">
                  <c:v>3.4102000000000001</c:v>
                </c:pt>
                <c:pt idx="6173">
                  <c:v>2.8782999999999999</c:v>
                </c:pt>
                <c:pt idx="6174">
                  <c:v>2.0706000000000002</c:v>
                </c:pt>
                <c:pt idx="6175">
                  <c:v>3.1949000000000001</c:v>
                </c:pt>
                <c:pt idx="6176">
                  <c:v>1.5250999999999999</c:v>
                </c:pt>
                <c:pt idx="6177">
                  <c:v>2.7793000000000001</c:v>
                </c:pt>
                <c:pt idx="6178">
                  <c:v>2.3542999999999998</c:v>
                </c:pt>
                <c:pt idx="6179">
                  <c:v>2.0596999999999999</c:v>
                </c:pt>
                <c:pt idx="6180">
                  <c:v>1.5251999999999999</c:v>
                </c:pt>
                <c:pt idx="6181">
                  <c:v>1.6357999999999999</c:v>
                </c:pt>
                <c:pt idx="6182">
                  <c:v>1.0134000000000001</c:v>
                </c:pt>
                <c:pt idx="6183">
                  <c:v>1.4073</c:v>
                </c:pt>
                <c:pt idx="6184">
                  <c:v>3.2214</c:v>
                </c:pt>
                <c:pt idx="6185">
                  <c:v>3.2214</c:v>
                </c:pt>
                <c:pt idx="6186">
                  <c:v>3.2214</c:v>
                </c:pt>
                <c:pt idx="6187">
                  <c:v>2.9689000000000001</c:v>
                </c:pt>
                <c:pt idx="6188">
                  <c:v>1.8928</c:v>
                </c:pt>
                <c:pt idx="6189">
                  <c:v>2.4318</c:v>
                </c:pt>
                <c:pt idx="6190">
                  <c:v>2.5348000000000002</c:v>
                </c:pt>
                <c:pt idx="6191">
                  <c:v>2.5114999999999998</c:v>
                </c:pt>
                <c:pt idx="6192">
                  <c:v>2.8934000000000002</c:v>
                </c:pt>
                <c:pt idx="6193">
                  <c:v>1.7412000000000001</c:v>
                </c:pt>
                <c:pt idx="6194">
                  <c:v>1.0277000000000001</c:v>
                </c:pt>
                <c:pt idx="6195">
                  <c:v>1.9045000000000001</c:v>
                </c:pt>
                <c:pt idx="6196">
                  <c:v>1.9045000000000001</c:v>
                </c:pt>
                <c:pt idx="6197">
                  <c:v>1.9045000000000001</c:v>
                </c:pt>
                <c:pt idx="6198">
                  <c:v>1.88</c:v>
                </c:pt>
                <c:pt idx="6199">
                  <c:v>1.5483</c:v>
                </c:pt>
                <c:pt idx="6200">
                  <c:v>2.4653</c:v>
                </c:pt>
                <c:pt idx="6201">
                  <c:v>3.2225999999999999</c:v>
                </c:pt>
                <c:pt idx="6202">
                  <c:v>1.9019999999999999</c:v>
                </c:pt>
                <c:pt idx="6203">
                  <c:v>2.2330000000000001</c:v>
                </c:pt>
                <c:pt idx="6204">
                  <c:v>2.1488999999999998</c:v>
                </c:pt>
                <c:pt idx="6205">
                  <c:v>2.2439</c:v>
                </c:pt>
                <c:pt idx="6206">
                  <c:v>2.1844999999999999</c:v>
                </c:pt>
                <c:pt idx="6207">
                  <c:v>2.1844999999999999</c:v>
                </c:pt>
                <c:pt idx="6208">
                  <c:v>2.1844999999999999</c:v>
                </c:pt>
                <c:pt idx="6209">
                  <c:v>3.0024000000000002</c:v>
                </c:pt>
                <c:pt idx="6210">
                  <c:v>3.2261000000000002</c:v>
                </c:pt>
                <c:pt idx="6211">
                  <c:v>2.0428000000000002</c:v>
                </c:pt>
                <c:pt idx="6212">
                  <c:v>3.5407000000000002</c:v>
                </c:pt>
                <c:pt idx="6213">
                  <c:v>1.7683</c:v>
                </c:pt>
                <c:pt idx="6214">
                  <c:v>2.0960999999999999</c:v>
                </c:pt>
                <c:pt idx="6215">
                  <c:v>2.6499000000000001</c:v>
                </c:pt>
                <c:pt idx="6216">
                  <c:v>1.8527</c:v>
                </c:pt>
                <c:pt idx="6217">
                  <c:v>2.8927</c:v>
                </c:pt>
                <c:pt idx="6218">
                  <c:v>2.5369999999999999</c:v>
                </c:pt>
                <c:pt idx="6219">
                  <c:v>1.2182999999999999</c:v>
                </c:pt>
                <c:pt idx="6220">
                  <c:v>2.5943999999999998</c:v>
                </c:pt>
                <c:pt idx="6221">
                  <c:v>2.133</c:v>
                </c:pt>
                <c:pt idx="6222">
                  <c:v>1.1692</c:v>
                </c:pt>
                <c:pt idx="6223">
                  <c:v>2.5367000000000002</c:v>
                </c:pt>
                <c:pt idx="6224">
                  <c:v>2.105</c:v>
                </c:pt>
                <c:pt idx="6225">
                  <c:v>4.8615000000000004</c:v>
                </c:pt>
                <c:pt idx="6226">
                  <c:v>1.3805000000000001</c:v>
                </c:pt>
                <c:pt idx="6227">
                  <c:v>2.0642999999999998</c:v>
                </c:pt>
                <c:pt idx="6228">
                  <c:v>2.0642999999999998</c:v>
                </c:pt>
                <c:pt idx="6229">
                  <c:v>2.0642999999999998</c:v>
                </c:pt>
                <c:pt idx="6230">
                  <c:v>1.4915</c:v>
                </c:pt>
                <c:pt idx="6231">
                  <c:v>2.2218</c:v>
                </c:pt>
                <c:pt idx="6232">
                  <c:v>2.1476999999999999</c:v>
                </c:pt>
                <c:pt idx="6233">
                  <c:v>2.3946000000000001</c:v>
                </c:pt>
                <c:pt idx="6234">
                  <c:v>1.8121</c:v>
                </c:pt>
                <c:pt idx="6235">
                  <c:v>2.2212000000000001</c:v>
                </c:pt>
                <c:pt idx="6236">
                  <c:v>2.6497000000000002</c:v>
                </c:pt>
                <c:pt idx="6237">
                  <c:v>1.9619</c:v>
                </c:pt>
                <c:pt idx="6238">
                  <c:v>2.5952000000000002</c:v>
                </c:pt>
                <c:pt idx="6239">
                  <c:v>2.1152000000000002</c:v>
                </c:pt>
                <c:pt idx="6240">
                  <c:v>2.9409999999999998</c:v>
                </c:pt>
                <c:pt idx="6241">
                  <c:v>2.7677</c:v>
                </c:pt>
                <c:pt idx="6242">
                  <c:v>1.7754000000000001</c:v>
                </c:pt>
                <c:pt idx="6243">
                  <c:v>2.177</c:v>
                </c:pt>
                <c:pt idx="6244">
                  <c:v>2.177</c:v>
                </c:pt>
                <c:pt idx="6245">
                  <c:v>2.177</c:v>
                </c:pt>
                <c:pt idx="6246">
                  <c:v>1.1852</c:v>
                </c:pt>
                <c:pt idx="6247">
                  <c:v>1.974</c:v>
                </c:pt>
                <c:pt idx="6248">
                  <c:v>2.3620000000000001</c:v>
                </c:pt>
                <c:pt idx="6249">
                  <c:v>3.3635999999999999</c:v>
                </c:pt>
                <c:pt idx="6250">
                  <c:v>2.3472</c:v>
                </c:pt>
                <c:pt idx="6251">
                  <c:v>2.0798000000000001</c:v>
                </c:pt>
                <c:pt idx="6252">
                  <c:v>1.6760999999999999</c:v>
                </c:pt>
                <c:pt idx="6253">
                  <c:v>4.2628000000000004</c:v>
                </c:pt>
                <c:pt idx="6254">
                  <c:v>1.6558999999999999</c:v>
                </c:pt>
                <c:pt idx="6255">
                  <c:v>3.6484000000000001</c:v>
                </c:pt>
                <c:pt idx="6256">
                  <c:v>1.8210999999999999</c:v>
                </c:pt>
                <c:pt idx="6257">
                  <c:v>2.2980999999999998</c:v>
                </c:pt>
                <c:pt idx="6258">
                  <c:v>2.0533999999999999</c:v>
                </c:pt>
                <c:pt idx="6259">
                  <c:v>2.2241</c:v>
                </c:pt>
                <c:pt idx="6260">
                  <c:v>1.2524</c:v>
                </c:pt>
                <c:pt idx="6261">
                  <c:v>1.8230999999999999</c:v>
                </c:pt>
                <c:pt idx="6262">
                  <c:v>1.9430000000000001</c:v>
                </c:pt>
                <c:pt idx="6263">
                  <c:v>1.9430000000000001</c:v>
                </c:pt>
                <c:pt idx="6264">
                  <c:v>1.9430000000000001</c:v>
                </c:pt>
                <c:pt idx="6265">
                  <c:v>2.4647999999999999</c:v>
                </c:pt>
                <c:pt idx="6266">
                  <c:v>2.7690999999999999</c:v>
                </c:pt>
                <c:pt idx="6267">
                  <c:v>2.7690999999999999</c:v>
                </c:pt>
                <c:pt idx="6268">
                  <c:v>2.7690999999999999</c:v>
                </c:pt>
                <c:pt idx="6269">
                  <c:v>0.73550000000000004</c:v>
                </c:pt>
                <c:pt idx="6270">
                  <c:v>2.1400999999999999</c:v>
                </c:pt>
                <c:pt idx="6271">
                  <c:v>2.7948</c:v>
                </c:pt>
                <c:pt idx="6272">
                  <c:v>3.1991000000000001</c:v>
                </c:pt>
                <c:pt idx="6273">
                  <c:v>1.8949</c:v>
                </c:pt>
                <c:pt idx="6274">
                  <c:v>4.5244</c:v>
                </c:pt>
                <c:pt idx="6275">
                  <c:v>1.5622</c:v>
                </c:pt>
                <c:pt idx="6276">
                  <c:v>2.1282999999999999</c:v>
                </c:pt>
                <c:pt idx="6277">
                  <c:v>3.6884000000000001</c:v>
                </c:pt>
                <c:pt idx="6278">
                  <c:v>1.7211000000000001</c:v>
                </c:pt>
                <c:pt idx="6279">
                  <c:v>2.3188</c:v>
                </c:pt>
                <c:pt idx="6280">
                  <c:v>0.86170000000000002</c:v>
                </c:pt>
                <c:pt idx="6281">
                  <c:v>0.86170000000000002</c:v>
                </c:pt>
                <c:pt idx="6282">
                  <c:v>0.86170000000000002</c:v>
                </c:pt>
                <c:pt idx="6283">
                  <c:v>2.8839999999999999</c:v>
                </c:pt>
                <c:pt idx="6284">
                  <c:v>2.0586000000000002</c:v>
                </c:pt>
                <c:pt idx="6285">
                  <c:v>2.8391999999999999</c:v>
                </c:pt>
                <c:pt idx="6286">
                  <c:v>2.2888000000000002</c:v>
                </c:pt>
                <c:pt idx="6287">
                  <c:v>1.5782</c:v>
                </c:pt>
                <c:pt idx="6288">
                  <c:v>2.5752999999999999</c:v>
                </c:pt>
                <c:pt idx="6289">
                  <c:v>2.5691999999999999</c:v>
                </c:pt>
                <c:pt idx="6290">
                  <c:v>2.1566000000000001</c:v>
                </c:pt>
                <c:pt idx="6291">
                  <c:v>2.2176</c:v>
                </c:pt>
                <c:pt idx="6292">
                  <c:v>2.2176</c:v>
                </c:pt>
                <c:pt idx="6293">
                  <c:v>2.2176</c:v>
                </c:pt>
                <c:pt idx="6294">
                  <c:v>2.6705999999999999</c:v>
                </c:pt>
                <c:pt idx="6295">
                  <c:v>1.7354000000000001</c:v>
                </c:pt>
                <c:pt idx="6296">
                  <c:v>1.9589000000000001</c:v>
                </c:pt>
                <c:pt idx="6297">
                  <c:v>2.0286</c:v>
                </c:pt>
                <c:pt idx="6298">
                  <c:v>1.786</c:v>
                </c:pt>
                <c:pt idx="6299">
                  <c:v>3.6429999999999998</c:v>
                </c:pt>
                <c:pt idx="6300">
                  <c:v>2.1274999999999999</c:v>
                </c:pt>
                <c:pt idx="6301">
                  <c:v>1.5928</c:v>
                </c:pt>
                <c:pt idx="6302">
                  <c:v>2.8325</c:v>
                </c:pt>
                <c:pt idx="6303">
                  <c:v>2.8620000000000001</c:v>
                </c:pt>
                <c:pt idx="6304">
                  <c:v>1.6675</c:v>
                </c:pt>
                <c:pt idx="6305">
                  <c:v>2.0360999999999998</c:v>
                </c:pt>
                <c:pt idx="6306">
                  <c:v>1.4520999999999999</c:v>
                </c:pt>
                <c:pt idx="6307">
                  <c:v>2.2246000000000001</c:v>
                </c:pt>
                <c:pt idx="6308">
                  <c:v>1.1653</c:v>
                </c:pt>
                <c:pt idx="6309">
                  <c:v>1.3624000000000001</c:v>
                </c:pt>
                <c:pt idx="6310">
                  <c:v>1.5537000000000001</c:v>
                </c:pt>
                <c:pt idx="6311">
                  <c:v>1.8946000000000001</c:v>
                </c:pt>
                <c:pt idx="6312">
                  <c:v>2.8102999999999998</c:v>
                </c:pt>
                <c:pt idx="6313">
                  <c:v>2.2871999999999999</c:v>
                </c:pt>
                <c:pt idx="6314">
                  <c:v>1.5998000000000001</c:v>
                </c:pt>
                <c:pt idx="6315">
                  <c:v>2.3687</c:v>
                </c:pt>
                <c:pt idx="6316">
                  <c:v>3.2934000000000001</c:v>
                </c:pt>
                <c:pt idx="6317">
                  <c:v>3.2934000000000001</c:v>
                </c:pt>
                <c:pt idx="6318">
                  <c:v>3.2934000000000001</c:v>
                </c:pt>
                <c:pt idx="6319">
                  <c:v>2.1612</c:v>
                </c:pt>
                <c:pt idx="6320">
                  <c:v>2.2286999999999999</c:v>
                </c:pt>
                <c:pt idx="6321">
                  <c:v>2.0556999999999999</c:v>
                </c:pt>
                <c:pt idx="6322">
                  <c:v>2.6141000000000001</c:v>
                </c:pt>
                <c:pt idx="6323">
                  <c:v>1.3496999999999999</c:v>
                </c:pt>
                <c:pt idx="6324">
                  <c:v>1.8612</c:v>
                </c:pt>
                <c:pt idx="6325">
                  <c:v>1.9399</c:v>
                </c:pt>
                <c:pt idx="6326">
                  <c:v>1.6351</c:v>
                </c:pt>
                <c:pt idx="6327">
                  <c:v>2.0872000000000002</c:v>
                </c:pt>
                <c:pt idx="6328">
                  <c:v>2.5154999999999998</c:v>
                </c:pt>
                <c:pt idx="6329">
                  <c:v>0.8196</c:v>
                </c:pt>
                <c:pt idx="6330">
                  <c:v>2.2833999999999999</c:v>
                </c:pt>
                <c:pt idx="6331">
                  <c:v>1.343</c:v>
                </c:pt>
                <c:pt idx="6332">
                  <c:v>1.7410000000000001</c:v>
                </c:pt>
                <c:pt idx="6333">
                  <c:v>2.3073999999999999</c:v>
                </c:pt>
                <c:pt idx="6334">
                  <c:v>1.3333999999999999</c:v>
                </c:pt>
                <c:pt idx="6335">
                  <c:v>2.4843999999999999</c:v>
                </c:pt>
                <c:pt idx="6336">
                  <c:v>1.6465000000000001</c:v>
                </c:pt>
                <c:pt idx="6337">
                  <c:v>1.6465000000000001</c:v>
                </c:pt>
                <c:pt idx="6338">
                  <c:v>1.5942000000000001</c:v>
                </c:pt>
                <c:pt idx="6339">
                  <c:v>1.6465000000000001</c:v>
                </c:pt>
                <c:pt idx="6340">
                  <c:v>2.9054000000000002</c:v>
                </c:pt>
                <c:pt idx="6341">
                  <c:v>2.9054000000000002</c:v>
                </c:pt>
                <c:pt idx="6342">
                  <c:v>2.4174000000000002</c:v>
                </c:pt>
                <c:pt idx="6343">
                  <c:v>2.9054000000000002</c:v>
                </c:pt>
                <c:pt idx="6344">
                  <c:v>2.4146000000000001</c:v>
                </c:pt>
                <c:pt idx="6345">
                  <c:v>2.3965000000000001</c:v>
                </c:pt>
                <c:pt idx="6346">
                  <c:v>2.3910999999999998</c:v>
                </c:pt>
                <c:pt idx="6347">
                  <c:v>1.4035</c:v>
                </c:pt>
                <c:pt idx="6348">
                  <c:v>2.0163000000000002</c:v>
                </c:pt>
                <c:pt idx="6349">
                  <c:v>3.1116999999999999</c:v>
                </c:pt>
                <c:pt idx="6350">
                  <c:v>2.1248</c:v>
                </c:pt>
                <c:pt idx="6351">
                  <c:v>3.5602</c:v>
                </c:pt>
                <c:pt idx="6352">
                  <c:v>2.0423</c:v>
                </c:pt>
                <c:pt idx="6353">
                  <c:v>3.1833999999999998</c:v>
                </c:pt>
                <c:pt idx="6354">
                  <c:v>3.3831000000000002</c:v>
                </c:pt>
                <c:pt idx="6355">
                  <c:v>3.1071</c:v>
                </c:pt>
                <c:pt idx="6356">
                  <c:v>2.2677999999999998</c:v>
                </c:pt>
                <c:pt idx="6357">
                  <c:v>3.5021</c:v>
                </c:pt>
                <c:pt idx="6358">
                  <c:v>3.7755999999999998</c:v>
                </c:pt>
                <c:pt idx="6359">
                  <c:v>3.7755999999999998</c:v>
                </c:pt>
                <c:pt idx="6360">
                  <c:v>3.7755999999999998</c:v>
                </c:pt>
                <c:pt idx="6361">
                  <c:v>1.5580000000000001</c:v>
                </c:pt>
                <c:pt idx="6362">
                  <c:v>2.9676</c:v>
                </c:pt>
                <c:pt idx="6363">
                  <c:v>1.7359</c:v>
                </c:pt>
                <c:pt idx="6364">
                  <c:v>1.3823000000000001</c:v>
                </c:pt>
                <c:pt idx="6365">
                  <c:v>2.9152</c:v>
                </c:pt>
                <c:pt idx="6366">
                  <c:v>1.7290000000000001</c:v>
                </c:pt>
                <c:pt idx="6367">
                  <c:v>1.4875</c:v>
                </c:pt>
                <c:pt idx="6368">
                  <c:v>1.4731000000000001</c:v>
                </c:pt>
                <c:pt idx="6369">
                  <c:v>2.1074999999999999</c:v>
                </c:pt>
                <c:pt idx="6370">
                  <c:v>2.2006000000000001</c:v>
                </c:pt>
                <c:pt idx="6371">
                  <c:v>3.0426000000000002</c:v>
                </c:pt>
                <c:pt idx="6372">
                  <c:v>1.8492</c:v>
                </c:pt>
                <c:pt idx="6373">
                  <c:v>2.0750999999999999</c:v>
                </c:pt>
                <c:pt idx="6374">
                  <c:v>2.0750999999999999</c:v>
                </c:pt>
                <c:pt idx="6375">
                  <c:v>2.0750999999999999</c:v>
                </c:pt>
                <c:pt idx="6376">
                  <c:v>1.665</c:v>
                </c:pt>
                <c:pt idx="6377">
                  <c:v>2.6989999999999998</c:v>
                </c:pt>
                <c:pt idx="6378">
                  <c:v>3.0512999999999999</c:v>
                </c:pt>
                <c:pt idx="6379">
                  <c:v>1.5805</c:v>
                </c:pt>
                <c:pt idx="6380">
                  <c:v>2.3142</c:v>
                </c:pt>
                <c:pt idx="6381">
                  <c:v>2.2305000000000001</c:v>
                </c:pt>
                <c:pt idx="6382">
                  <c:v>1.5924</c:v>
                </c:pt>
                <c:pt idx="6383">
                  <c:v>1.5924</c:v>
                </c:pt>
                <c:pt idx="6384">
                  <c:v>1.5924</c:v>
                </c:pt>
                <c:pt idx="6385">
                  <c:v>2.8513000000000002</c:v>
                </c:pt>
                <c:pt idx="6386">
                  <c:v>2.4639000000000002</c:v>
                </c:pt>
                <c:pt idx="6387">
                  <c:v>2.4639000000000002</c:v>
                </c:pt>
                <c:pt idx="6388">
                  <c:v>2.4639000000000002</c:v>
                </c:pt>
                <c:pt idx="6389">
                  <c:v>5.9584000000000001</c:v>
                </c:pt>
                <c:pt idx="6390">
                  <c:v>0.36399999999999999</c:v>
                </c:pt>
                <c:pt idx="6391">
                  <c:v>3.2443</c:v>
                </c:pt>
                <c:pt idx="6392">
                  <c:v>1.9903999999999999</c:v>
                </c:pt>
                <c:pt idx="6393">
                  <c:v>2.64</c:v>
                </c:pt>
                <c:pt idx="6394">
                  <c:v>2.1707000000000001</c:v>
                </c:pt>
                <c:pt idx="6395">
                  <c:v>1.4216</c:v>
                </c:pt>
                <c:pt idx="6396">
                  <c:v>1.2258</c:v>
                </c:pt>
                <c:pt idx="6397">
                  <c:v>2.2029000000000001</c:v>
                </c:pt>
                <c:pt idx="6398">
                  <c:v>2.6225999999999998</c:v>
                </c:pt>
                <c:pt idx="6399">
                  <c:v>1.4451000000000001</c:v>
                </c:pt>
                <c:pt idx="6400">
                  <c:v>1.1827000000000001</c:v>
                </c:pt>
                <c:pt idx="6401">
                  <c:v>1.8713</c:v>
                </c:pt>
                <c:pt idx="6402">
                  <c:v>2.5989</c:v>
                </c:pt>
                <c:pt idx="6403">
                  <c:v>2.1044</c:v>
                </c:pt>
                <c:pt idx="6404">
                  <c:v>2.7888000000000002</c:v>
                </c:pt>
                <c:pt idx="6405">
                  <c:v>2.2808999999999999</c:v>
                </c:pt>
                <c:pt idx="6406">
                  <c:v>2.4241999999999999</c:v>
                </c:pt>
                <c:pt idx="6407">
                  <c:v>2.7845</c:v>
                </c:pt>
                <c:pt idx="6408">
                  <c:v>0.85040000000000004</c:v>
                </c:pt>
                <c:pt idx="6409">
                  <c:v>0.85040000000000004</c:v>
                </c:pt>
                <c:pt idx="6410">
                  <c:v>0.85040000000000004</c:v>
                </c:pt>
                <c:pt idx="6411">
                  <c:v>2.1396999999999999</c:v>
                </c:pt>
                <c:pt idx="6412">
                  <c:v>2.3938999999999999</c:v>
                </c:pt>
                <c:pt idx="6413">
                  <c:v>1.7362</c:v>
                </c:pt>
                <c:pt idx="6414">
                  <c:v>0.7954</c:v>
                </c:pt>
                <c:pt idx="6415">
                  <c:v>2.7791000000000001</c:v>
                </c:pt>
                <c:pt idx="6416">
                  <c:v>1.6661999999999999</c:v>
                </c:pt>
                <c:pt idx="6417">
                  <c:v>2.516</c:v>
                </c:pt>
                <c:pt idx="6418">
                  <c:v>1.4765999999999999</c:v>
                </c:pt>
                <c:pt idx="6419">
                  <c:v>1.3602000000000001</c:v>
                </c:pt>
                <c:pt idx="6420">
                  <c:v>2.5246</c:v>
                </c:pt>
                <c:pt idx="6421">
                  <c:v>2.5236999999999998</c:v>
                </c:pt>
                <c:pt idx="6422">
                  <c:v>1.4009</c:v>
                </c:pt>
                <c:pt idx="6423">
                  <c:v>1.7912999999999999</c:v>
                </c:pt>
                <c:pt idx="6424">
                  <c:v>3.9251</c:v>
                </c:pt>
                <c:pt idx="6425">
                  <c:v>2.7770000000000001</c:v>
                </c:pt>
                <c:pt idx="6426">
                  <c:v>1.3342000000000001</c:v>
                </c:pt>
                <c:pt idx="6427">
                  <c:v>3.4799000000000002</c:v>
                </c:pt>
                <c:pt idx="6428">
                  <c:v>2.8071999999999999</c:v>
                </c:pt>
                <c:pt idx="6429">
                  <c:v>1.2395</c:v>
                </c:pt>
                <c:pt idx="6430">
                  <c:v>2.1442999999999999</c:v>
                </c:pt>
                <c:pt idx="6431">
                  <c:v>2.1311</c:v>
                </c:pt>
                <c:pt idx="6432">
                  <c:v>2.3637999999999999</c:v>
                </c:pt>
                <c:pt idx="6433">
                  <c:v>2.2492000000000001</c:v>
                </c:pt>
                <c:pt idx="6434">
                  <c:v>1.9550000000000001</c:v>
                </c:pt>
                <c:pt idx="6435">
                  <c:v>1.5414000000000001</c:v>
                </c:pt>
                <c:pt idx="6436">
                  <c:v>1.9574</c:v>
                </c:pt>
                <c:pt idx="6437">
                  <c:v>5.2972000000000001</c:v>
                </c:pt>
                <c:pt idx="6438">
                  <c:v>2.2863000000000002</c:v>
                </c:pt>
                <c:pt idx="6439">
                  <c:v>2.2254999999999998</c:v>
                </c:pt>
                <c:pt idx="6440">
                  <c:v>1.8637999999999999</c:v>
                </c:pt>
                <c:pt idx="6441">
                  <c:v>3.3428</c:v>
                </c:pt>
                <c:pt idx="6442">
                  <c:v>1.9404999999999999</c:v>
                </c:pt>
                <c:pt idx="6443">
                  <c:v>2.8851</c:v>
                </c:pt>
                <c:pt idx="6444">
                  <c:v>1.4439</c:v>
                </c:pt>
                <c:pt idx="6445">
                  <c:v>2.7061000000000002</c:v>
                </c:pt>
                <c:pt idx="6446">
                  <c:v>1.5891999999999999</c:v>
                </c:pt>
                <c:pt idx="6447">
                  <c:v>1.4303999999999999</c:v>
                </c:pt>
                <c:pt idx="6448">
                  <c:v>2.6293000000000002</c:v>
                </c:pt>
                <c:pt idx="6449">
                  <c:v>3.2050999999999998</c:v>
                </c:pt>
                <c:pt idx="6450">
                  <c:v>3.2050999999999998</c:v>
                </c:pt>
                <c:pt idx="6451">
                  <c:v>3.2050999999999998</c:v>
                </c:pt>
                <c:pt idx="6452">
                  <c:v>2.4963000000000002</c:v>
                </c:pt>
                <c:pt idx="6453">
                  <c:v>2.4571000000000001</c:v>
                </c:pt>
                <c:pt idx="6454">
                  <c:v>1.4616</c:v>
                </c:pt>
                <c:pt idx="6455">
                  <c:v>2.3115000000000001</c:v>
                </c:pt>
                <c:pt idx="6456">
                  <c:v>2.6073</c:v>
                </c:pt>
                <c:pt idx="6457">
                  <c:v>1.9095</c:v>
                </c:pt>
                <c:pt idx="6458">
                  <c:v>1.2974000000000001</c:v>
                </c:pt>
                <c:pt idx="6459">
                  <c:v>2.0613999999999999</c:v>
                </c:pt>
                <c:pt idx="6460">
                  <c:v>2.4237000000000002</c:v>
                </c:pt>
                <c:pt idx="6461">
                  <c:v>2.3656000000000001</c:v>
                </c:pt>
                <c:pt idx="6462">
                  <c:v>1.615</c:v>
                </c:pt>
                <c:pt idx="6463">
                  <c:v>1.6349</c:v>
                </c:pt>
                <c:pt idx="6464">
                  <c:v>1.6349</c:v>
                </c:pt>
                <c:pt idx="6465">
                  <c:v>1.6349</c:v>
                </c:pt>
                <c:pt idx="6466">
                  <c:v>1.5799000000000001</c:v>
                </c:pt>
                <c:pt idx="6468">
                  <c:v>1.9279999999999999</c:v>
                </c:pt>
                <c:pt idx="6469">
                  <c:v>1.7723</c:v>
                </c:pt>
                <c:pt idx="6470">
                  <c:v>2.7690000000000001</c:v>
                </c:pt>
                <c:pt idx="6471">
                  <c:v>2.4041999999999999</c:v>
                </c:pt>
                <c:pt idx="6472">
                  <c:v>2.7915000000000001</c:v>
                </c:pt>
                <c:pt idx="6473">
                  <c:v>1.6388</c:v>
                </c:pt>
                <c:pt idx="6474">
                  <c:v>1.5854999999999999</c:v>
                </c:pt>
                <c:pt idx="6475">
                  <c:v>4.6976000000000004</c:v>
                </c:pt>
                <c:pt idx="6476">
                  <c:v>2.3896000000000002</c:v>
                </c:pt>
                <c:pt idx="6477">
                  <c:v>2.4430000000000001</c:v>
                </c:pt>
                <c:pt idx="6478">
                  <c:v>2.3809</c:v>
                </c:pt>
                <c:pt idx="6479">
                  <c:v>1.9558</c:v>
                </c:pt>
                <c:pt idx="6480">
                  <c:v>2.2040000000000002</c:v>
                </c:pt>
                <c:pt idx="6481">
                  <c:v>2.1473</c:v>
                </c:pt>
                <c:pt idx="6482">
                  <c:v>2.2286000000000001</c:v>
                </c:pt>
                <c:pt idx="6483">
                  <c:v>2.8411</c:v>
                </c:pt>
                <c:pt idx="6484">
                  <c:v>2.8411</c:v>
                </c:pt>
                <c:pt idx="6485">
                  <c:v>2.8411</c:v>
                </c:pt>
                <c:pt idx="6486">
                  <c:v>2.5459000000000001</c:v>
                </c:pt>
                <c:pt idx="6487">
                  <c:v>1.7297</c:v>
                </c:pt>
                <c:pt idx="6488">
                  <c:v>3.4693000000000001</c:v>
                </c:pt>
                <c:pt idx="6489">
                  <c:v>1.2871999999999999</c:v>
                </c:pt>
                <c:pt idx="6490">
                  <c:v>1.6866000000000001</c:v>
                </c:pt>
                <c:pt idx="6491">
                  <c:v>1.4732000000000001</c:v>
                </c:pt>
                <c:pt idx="6492">
                  <c:v>2.0514999999999999</c:v>
                </c:pt>
                <c:pt idx="6493">
                  <c:v>2.6760000000000002</c:v>
                </c:pt>
                <c:pt idx="6494">
                  <c:v>2.0914000000000001</c:v>
                </c:pt>
                <c:pt idx="6495">
                  <c:v>3.4085999999999999</c:v>
                </c:pt>
                <c:pt idx="6496">
                  <c:v>3.4085999999999999</c:v>
                </c:pt>
                <c:pt idx="6497">
                  <c:v>3.4085999999999999</c:v>
                </c:pt>
                <c:pt idx="6498">
                  <c:v>3.3967999999999998</c:v>
                </c:pt>
                <c:pt idx="6499">
                  <c:v>3.3967999999999998</c:v>
                </c:pt>
                <c:pt idx="6500">
                  <c:v>3.3967999999999998</c:v>
                </c:pt>
                <c:pt idx="6501">
                  <c:v>1.7357</c:v>
                </c:pt>
                <c:pt idx="6502">
                  <c:v>2.9260000000000002</c:v>
                </c:pt>
                <c:pt idx="6503">
                  <c:v>1.6282000000000001</c:v>
                </c:pt>
                <c:pt idx="6504">
                  <c:v>1.0681</c:v>
                </c:pt>
                <c:pt idx="6505">
                  <c:v>2.6648000000000001</c:v>
                </c:pt>
                <c:pt idx="6506">
                  <c:v>1.5799000000000001</c:v>
                </c:pt>
                <c:pt idx="6507">
                  <c:v>0.39150000000000001</c:v>
                </c:pt>
                <c:pt idx="6508">
                  <c:v>3.8420999999999998</c:v>
                </c:pt>
                <c:pt idx="6509">
                  <c:v>3.8420999999999998</c:v>
                </c:pt>
                <c:pt idx="6510">
                  <c:v>1.2676000000000001</c:v>
                </c:pt>
                <c:pt idx="6511">
                  <c:v>3.8420999999999998</c:v>
                </c:pt>
                <c:pt idx="6512">
                  <c:v>3.0783</c:v>
                </c:pt>
                <c:pt idx="6513">
                  <c:v>3.6038999999999999</c:v>
                </c:pt>
                <c:pt idx="6514">
                  <c:v>3.6038999999999999</c:v>
                </c:pt>
                <c:pt idx="6515">
                  <c:v>2.9864999999999999</c:v>
                </c:pt>
                <c:pt idx="6516">
                  <c:v>3.6038999999999999</c:v>
                </c:pt>
                <c:pt idx="6517">
                  <c:v>2.4904000000000002</c:v>
                </c:pt>
                <c:pt idx="6518">
                  <c:v>4.0312999999999999</c:v>
                </c:pt>
                <c:pt idx="6519">
                  <c:v>1.7229000000000001</c:v>
                </c:pt>
                <c:pt idx="6520">
                  <c:v>2.0720999999999998</c:v>
                </c:pt>
                <c:pt idx="6521">
                  <c:v>2.3081999999999998</c:v>
                </c:pt>
                <c:pt idx="6522">
                  <c:v>3.1886999999999999</c:v>
                </c:pt>
                <c:pt idx="6523">
                  <c:v>3.1886999999999999</c:v>
                </c:pt>
                <c:pt idx="6524">
                  <c:v>3.1886999999999999</c:v>
                </c:pt>
                <c:pt idx="6525">
                  <c:v>1.7710999999999999</c:v>
                </c:pt>
                <c:pt idx="6526">
                  <c:v>2.3334000000000001</c:v>
                </c:pt>
                <c:pt idx="6527">
                  <c:v>2.5259</c:v>
                </c:pt>
                <c:pt idx="6528">
                  <c:v>1.3466</c:v>
                </c:pt>
                <c:pt idx="6529">
                  <c:v>1.4622999999999999</c:v>
                </c:pt>
                <c:pt idx="6530">
                  <c:v>1.4622999999999999</c:v>
                </c:pt>
                <c:pt idx="6531">
                  <c:v>1.4622999999999999</c:v>
                </c:pt>
                <c:pt idx="6532">
                  <c:v>3.8628999999999998</c:v>
                </c:pt>
                <c:pt idx="6533">
                  <c:v>3.8628999999999998</c:v>
                </c:pt>
                <c:pt idx="6534">
                  <c:v>1.5694999999999999</c:v>
                </c:pt>
                <c:pt idx="6535">
                  <c:v>3.8628999999999998</c:v>
                </c:pt>
                <c:pt idx="6536">
                  <c:v>2.4603999999999999</c:v>
                </c:pt>
                <c:pt idx="6537">
                  <c:v>2.8496000000000001</c:v>
                </c:pt>
                <c:pt idx="6538">
                  <c:v>1.5737000000000001</c:v>
                </c:pt>
                <c:pt idx="6539">
                  <c:v>1.3744000000000001</c:v>
                </c:pt>
                <c:pt idx="6540">
                  <c:v>3.3738000000000001</c:v>
                </c:pt>
                <c:pt idx="6541">
                  <c:v>3.3738000000000001</c:v>
                </c:pt>
                <c:pt idx="6542">
                  <c:v>3.3738000000000001</c:v>
                </c:pt>
                <c:pt idx="6543">
                  <c:v>1.3723000000000001</c:v>
                </c:pt>
                <c:pt idx="6544">
                  <c:v>2.7694000000000001</c:v>
                </c:pt>
                <c:pt idx="6545">
                  <c:v>2.1484999999999999</c:v>
                </c:pt>
                <c:pt idx="6546">
                  <c:v>2.2549999999999999</c:v>
                </c:pt>
                <c:pt idx="6547">
                  <c:v>2.2736999999999998</c:v>
                </c:pt>
                <c:pt idx="6548">
                  <c:v>1.9039999999999999</c:v>
                </c:pt>
                <c:pt idx="6549">
                  <c:v>1.6221000000000001</c:v>
                </c:pt>
                <c:pt idx="6550">
                  <c:v>1.8828</c:v>
                </c:pt>
                <c:pt idx="6551">
                  <c:v>2.1282000000000001</c:v>
                </c:pt>
                <c:pt idx="6552">
                  <c:v>2.0402</c:v>
                </c:pt>
                <c:pt idx="6553">
                  <c:v>1.4581</c:v>
                </c:pt>
                <c:pt idx="6554">
                  <c:v>2.3614000000000002</c:v>
                </c:pt>
                <c:pt idx="6555">
                  <c:v>2.9163999999999999</c:v>
                </c:pt>
                <c:pt idx="6556">
                  <c:v>1.3954</c:v>
                </c:pt>
                <c:pt idx="6557">
                  <c:v>2.5139</c:v>
                </c:pt>
                <c:pt idx="6558">
                  <c:v>2.0756000000000001</c:v>
                </c:pt>
                <c:pt idx="6559">
                  <c:v>1.9594</c:v>
                </c:pt>
                <c:pt idx="6560">
                  <c:v>2.1431</c:v>
                </c:pt>
                <c:pt idx="6561">
                  <c:v>1.9318</c:v>
                </c:pt>
                <c:pt idx="6562">
                  <c:v>3.9074</c:v>
                </c:pt>
                <c:pt idx="6563">
                  <c:v>1.7374000000000001</c:v>
                </c:pt>
                <c:pt idx="6564">
                  <c:v>1.4326000000000001</c:v>
                </c:pt>
                <c:pt idx="6565">
                  <c:v>1.7472000000000001</c:v>
                </c:pt>
                <c:pt idx="6566">
                  <c:v>1.4709000000000001</c:v>
                </c:pt>
                <c:pt idx="6567">
                  <c:v>3.0207999999999999</c:v>
                </c:pt>
                <c:pt idx="6568">
                  <c:v>1.5789</c:v>
                </c:pt>
                <c:pt idx="6569">
                  <c:v>1.0646</c:v>
                </c:pt>
                <c:pt idx="6570">
                  <c:v>2.3967999999999998</c:v>
                </c:pt>
                <c:pt idx="6571">
                  <c:v>2.7765</c:v>
                </c:pt>
                <c:pt idx="6572">
                  <c:v>2.4638</c:v>
                </c:pt>
                <c:pt idx="6573">
                  <c:v>2.5558000000000001</c:v>
                </c:pt>
                <c:pt idx="6574">
                  <c:v>1.5319</c:v>
                </c:pt>
                <c:pt idx="6575">
                  <c:v>2.9902000000000002</c:v>
                </c:pt>
                <c:pt idx="6576">
                  <c:v>0.90080000000000005</c:v>
                </c:pt>
                <c:pt idx="6577">
                  <c:v>2.9339</c:v>
                </c:pt>
                <c:pt idx="6578">
                  <c:v>1.9370000000000001</c:v>
                </c:pt>
                <c:pt idx="6579">
                  <c:v>1.2862</c:v>
                </c:pt>
                <c:pt idx="6580">
                  <c:v>0.41599999999999998</c:v>
                </c:pt>
                <c:pt idx="6581">
                  <c:v>0.41599999999999998</c:v>
                </c:pt>
                <c:pt idx="6582">
                  <c:v>0.41599999999999998</c:v>
                </c:pt>
                <c:pt idx="6583">
                  <c:v>3.6663999999999999</c:v>
                </c:pt>
                <c:pt idx="6584">
                  <c:v>3.6663999999999999</c:v>
                </c:pt>
                <c:pt idx="6585">
                  <c:v>3.6663999999999999</c:v>
                </c:pt>
                <c:pt idx="6586">
                  <c:v>3.1741999999999999</c:v>
                </c:pt>
                <c:pt idx="6587">
                  <c:v>3.1836000000000002</c:v>
                </c:pt>
                <c:pt idx="6588">
                  <c:v>2.7486999999999999</c:v>
                </c:pt>
                <c:pt idx="6589">
                  <c:v>2.7486999999999999</c:v>
                </c:pt>
                <c:pt idx="6590">
                  <c:v>2.7486999999999999</c:v>
                </c:pt>
                <c:pt idx="6591">
                  <c:v>3.1581999999999999</c:v>
                </c:pt>
                <c:pt idx="6592">
                  <c:v>3.1619999999999999</c:v>
                </c:pt>
                <c:pt idx="6593">
                  <c:v>2.7244000000000002</c:v>
                </c:pt>
                <c:pt idx="6594">
                  <c:v>1.2869999999999999</c:v>
                </c:pt>
                <c:pt idx="6595">
                  <c:v>2.2433999999999998</c:v>
                </c:pt>
                <c:pt idx="6596">
                  <c:v>2.6088</c:v>
                </c:pt>
                <c:pt idx="6597">
                  <c:v>2.5085999999999999</c:v>
                </c:pt>
                <c:pt idx="6598">
                  <c:v>2.9205999999999999</c:v>
                </c:pt>
                <c:pt idx="6599">
                  <c:v>3.3050000000000002</c:v>
                </c:pt>
                <c:pt idx="6600">
                  <c:v>3.3050000000000002</c:v>
                </c:pt>
                <c:pt idx="6601">
                  <c:v>3.3050000000000002</c:v>
                </c:pt>
                <c:pt idx="6602">
                  <c:v>2.5455000000000001</c:v>
                </c:pt>
                <c:pt idx="6603">
                  <c:v>1.5065</c:v>
                </c:pt>
                <c:pt idx="6604">
                  <c:v>2.2603</c:v>
                </c:pt>
                <c:pt idx="6605">
                  <c:v>2.3281000000000001</c:v>
                </c:pt>
                <c:pt idx="6606">
                  <c:v>2.3666999999999998</c:v>
                </c:pt>
                <c:pt idx="6607">
                  <c:v>1.9348000000000001</c:v>
                </c:pt>
                <c:pt idx="6608">
                  <c:v>2.0596000000000001</c:v>
                </c:pt>
                <c:pt idx="6609">
                  <c:v>3.2155</c:v>
                </c:pt>
                <c:pt idx="6610">
                  <c:v>2.1530999999999998</c:v>
                </c:pt>
                <c:pt idx="6611">
                  <c:v>1.5299</c:v>
                </c:pt>
                <c:pt idx="6612">
                  <c:v>1.7894000000000001</c:v>
                </c:pt>
                <c:pt idx="6613">
                  <c:v>2.2591000000000001</c:v>
                </c:pt>
                <c:pt idx="6614">
                  <c:v>1.5596000000000001</c:v>
                </c:pt>
                <c:pt idx="6615">
                  <c:v>1.5596000000000001</c:v>
                </c:pt>
                <c:pt idx="6616">
                  <c:v>1.5596000000000001</c:v>
                </c:pt>
                <c:pt idx="6617">
                  <c:v>1.5936999999999999</c:v>
                </c:pt>
                <c:pt idx="6618">
                  <c:v>1.5936999999999999</c:v>
                </c:pt>
                <c:pt idx="6619">
                  <c:v>1.5936999999999999</c:v>
                </c:pt>
                <c:pt idx="6621">
                  <c:v>2.7523</c:v>
                </c:pt>
                <c:pt idx="6622">
                  <c:v>2.3262</c:v>
                </c:pt>
                <c:pt idx="6623">
                  <c:v>2.3795000000000002</c:v>
                </c:pt>
                <c:pt idx="6624">
                  <c:v>2.8795999999999999</c:v>
                </c:pt>
                <c:pt idx="6625">
                  <c:v>1.6420999999999999</c:v>
                </c:pt>
                <c:pt idx="6626">
                  <c:v>1.54</c:v>
                </c:pt>
                <c:pt idx="6627">
                  <c:v>2.4581</c:v>
                </c:pt>
                <c:pt idx="6628">
                  <c:v>2.1798999999999999</c:v>
                </c:pt>
                <c:pt idx="6629">
                  <c:v>1.6987000000000001</c:v>
                </c:pt>
                <c:pt idx="6630">
                  <c:v>2.2174999999999998</c:v>
                </c:pt>
                <c:pt idx="6631">
                  <c:v>2.5255000000000001</c:v>
                </c:pt>
                <c:pt idx="6632">
                  <c:v>3.0369999999999999</c:v>
                </c:pt>
                <c:pt idx="6633">
                  <c:v>1.887</c:v>
                </c:pt>
                <c:pt idx="6634">
                  <c:v>2.0682999999999998</c:v>
                </c:pt>
                <c:pt idx="6635">
                  <c:v>1.4319</c:v>
                </c:pt>
                <c:pt idx="6636">
                  <c:v>1.6380999999999999</c:v>
                </c:pt>
                <c:pt idx="6637">
                  <c:v>2.6488</c:v>
                </c:pt>
                <c:pt idx="6638">
                  <c:v>2.6488</c:v>
                </c:pt>
                <c:pt idx="6639">
                  <c:v>2.6488</c:v>
                </c:pt>
                <c:pt idx="6640">
                  <c:v>1.9663999999999999</c:v>
                </c:pt>
                <c:pt idx="6641">
                  <c:v>2.7488999999999999</c:v>
                </c:pt>
                <c:pt idx="6642">
                  <c:v>2.7065999999999999</c:v>
                </c:pt>
                <c:pt idx="6643">
                  <c:v>3.1113</c:v>
                </c:pt>
                <c:pt idx="6644">
                  <c:v>2.69</c:v>
                </c:pt>
                <c:pt idx="6645">
                  <c:v>2.2675000000000001</c:v>
                </c:pt>
                <c:pt idx="6646">
                  <c:v>3.2612999999999999</c:v>
                </c:pt>
                <c:pt idx="6647">
                  <c:v>3.2612999999999999</c:v>
                </c:pt>
                <c:pt idx="6648">
                  <c:v>3.2612999999999999</c:v>
                </c:pt>
                <c:pt idx="6649">
                  <c:v>0.3357</c:v>
                </c:pt>
                <c:pt idx="6650">
                  <c:v>2.1579000000000002</c:v>
                </c:pt>
                <c:pt idx="6651">
                  <c:v>2.4171999999999998</c:v>
                </c:pt>
                <c:pt idx="6652">
                  <c:v>1.4288000000000001</c:v>
                </c:pt>
                <c:pt idx="6653">
                  <c:v>3.2648000000000001</c:v>
                </c:pt>
                <c:pt idx="6654">
                  <c:v>1.5482</c:v>
                </c:pt>
                <c:pt idx="6655">
                  <c:v>3.0661</c:v>
                </c:pt>
                <c:pt idx="6656">
                  <c:v>3.0661</c:v>
                </c:pt>
                <c:pt idx="6657">
                  <c:v>3.0661</c:v>
                </c:pt>
                <c:pt idx="6658">
                  <c:v>1.752</c:v>
                </c:pt>
                <c:pt idx="6659">
                  <c:v>4.3375000000000004</c:v>
                </c:pt>
                <c:pt idx="6660">
                  <c:v>2.7334999999999998</c:v>
                </c:pt>
                <c:pt idx="6661">
                  <c:v>2.1804999999999999</c:v>
                </c:pt>
                <c:pt idx="6662">
                  <c:v>1.7102999999999999</c:v>
                </c:pt>
                <c:pt idx="6663">
                  <c:v>1.6595</c:v>
                </c:pt>
                <c:pt idx="6664">
                  <c:v>1.6412</c:v>
                </c:pt>
                <c:pt idx="6665">
                  <c:v>2.5413000000000001</c:v>
                </c:pt>
                <c:pt idx="6666">
                  <c:v>1.8613</c:v>
                </c:pt>
                <c:pt idx="6667">
                  <c:v>2.0789</c:v>
                </c:pt>
                <c:pt idx="6668">
                  <c:v>2.2464</c:v>
                </c:pt>
                <c:pt idx="6669">
                  <c:v>1.6243000000000001</c:v>
                </c:pt>
                <c:pt idx="6670">
                  <c:v>1.1739999999999999</c:v>
                </c:pt>
                <c:pt idx="6671">
                  <c:v>2.6187</c:v>
                </c:pt>
                <c:pt idx="6672">
                  <c:v>2.6202999999999999</c:v>
                </c:pt>
                <c:pt idx="6673">
                  <c:v>2.2421000000000002</c:v>
                </c:pt>
                <c:pt idx="6674">
                  <c:v>0.82110000000000005</c:v>
                </c:pt>
                <c:pt idx="6675">
                  <c:v>3.4116</c:v>
                </c:pt>
                <c:pt idx="6676">
                  <c:v>2.0926999999999998</c:v>
                </c:pt>
                <c:pt idx="6677">
                  <c:v>1.8471</c:v>
                </c:pt>
                <c:pt idx="6678">
                  <c:v>1.8806</c:v>
                </c:pt>
                <c:pt idx="6679">
                  <c:v>2.1053999999999999</c:v>
                </c:pt>
                <c:pt idx="6680">
                  <c:v>1.9525999999999999</c:v>
                </c:pt>
                <c:pt idx="6681">
                  <c:v>2.2679999999999998</c:v>
                </c:pt>
                <c:pt idx="6682">
                  <c:v>1.9440999999999999</c:v>
                </c:pt>
                <c:pt idx="6683">
                  <c:v>2.5278999999999998</c:v>
                </c:pt>
                <c:pt idx="6684">
                  <c:v>2.0775999999999999</c:v>
                </c:pt>
                <c:pt idx="6685">
                  <c:v>1.6857</c:v>
                </c:pt>
                <c:pt idx="6686">
                  <c:v>1.8202</c:v>
                </c:pt>
                <c:pt idx="6687">
                  <c:v>1.5425</c:v>
                </c:pt>
                <c:pt idx="6688">
                  <c:v>2.1949999999999998</c:v>
                </c:pt>
                <c:pt idx="6689">
                  <c:v>2.0937999999999999</c:v>
                </c:pt>
                <c:pt idx="6690">
                  <c:v>2.8519000000000001</c:v>
                </c:pt>
                <c:pt idx="6691">
                  <c:v>2.2017000000000002</c:v>
                </c:pt>
                <c:pt idx="6692">
                  <c:v>2.1442999999999999</c:v>
                </c:pt>
                <c:pt idx="6693">
                  <c:v>2.2692999999999999</c:v>
                </c:pt>
                <c:pt idx="6694">
                  <c:v>2.0055999999999998</c:v>
                </c:pt>
                <c:pt idx="6695">
                  <c:v>2.5640999999999998</c:v>
                </c:pt>
                <c:pt idx="6696">
                  <c:v>1.9285000000000001</c:v>
                </c:pt>
                <c:pt idx="6697">
                  <c:v>1.3535999999999999</c:v>
                </c:pt>
                <c:pt idx="6698">
                  <c:v>1.9437</c:v>
                </c:pt>
                <c:pt idx="6699">
                  <c:v>2.9529000000000001</c:v>
                </c:pt>
                <c:pt idx="6700">
                  <c:v>2.2387000000000001</c:v>
                </c:pt>
                <c:pt idx="6701">
                  <c:v>5.2314999999999996</c:v>
                </c:pt>
                <c:pt idx="6702">
                  <c:v>2.0710000000000002</c:v>
                </c:pt>
                <c:pt idx="6703">
                  <c:v>1.69</c:v>
                </c:pt>
                <c:pt idx="6704">
                  <c:v>2.2017000000000002</c:v>
                </c:pt>
                <c:pt idx="6705">
                  <c:v>1.4387000000000001</c:v>
                </c:pt>
                <c:pt idx="6706">
                  <c:v>3.1381000000000001</c:v>
                </c:pt>
                <c:pt idx="6707">
                  <c:v>1.6853</c:v>
                </c:pt>
                <c:pt idx="6708">
                  <c:v>1.6153999999999999</c:v>
                </c:pt>
                <c:pt idx="6709">
                  <c:v>1.5883</c:v>
                </c:pt>
                <c:pt idx="6710">
                  <c:v>2.2338</c:v>
                </c:pt>
                <c:pt idx="6711">
                  <c:v>2.5369999999999999</c:v>
                </c:pt>
                <c:pt idx="6712">
                  <c:v>2.0158999999999998</c:v>
                </c:pt>
                <c:pt idx="6713">
                  <c:v>2.5741999999999998</c:v>
                </c:pt>
                <c:pt idx="6714">
                  <c:v>1.5519000000000001</c:v>
                </c:pt>
                <c:pt idx="6715">
                  <c:v>0.99660000000000004</c:v>
                </c:pt>
                <c:pt idx="6716">
                  <c:v>1.3732</c:v>
                </c:pt>
                <c:pt idx="6717">
                  <c:v>1.8313999999999999</c:v>
                </c:pt>
                <c:pt idx="6718">
                  <c:v>3.7105999999999999</c:v>
                </c:pt>
                <c:pt idx="6719">
                  <c:v>1.4128000000000001</c:v>
                </c:pt>
                <c:pt idx="6720">
                  <c:v>1.1348</c:v>
                </c:pt>
                <c:pt idx="6721">
                  <c:v>2.2875999999999999</c:v>
                </c:pt>
                <c:pt idx="6722">
                  <c:v>1.8109999999999999</c:v>
                </c:pt>
                <c:pt idx="6723">
                  <c:v>2.4632000000000001</c:v>
                </c:pt>
                <c:pt idx="6724">
                  <c:v>2.3243999999999998</c:v>
                </c:pt>
                <c:pt idx="6725">
                  <c:v>1.7689999999999999</c:v>
                </c:pt>
                <c:pt idx="6726">
                  <c:v>3.0903999999999998</c:v>
                </c:pt>
                <c:pt idx="6727">
                  <c:v>2.3338000000000001</c:v>
                </c:pt>
                <c:pt idx="6728">
                  <c:v>2.4262999999999999</c:v>
                </c:pt>
                <c:pt idx="6729">
                  <c:v>5.3601999999999999</c:v>
                </c:pt>
                <c:pt idx="6730">
                  <c:v>3.0308000000000002</c:v>
                </c:pt>
                <c:pt idx="6731">
                  <c:v>2.4001000000000001</c:v>
                </c:pt>
                <c:pt idx="6732">
                  <c:v>5.4745999999999997</c:v>
                </c:pt>
                <c:pt idx="6733">
                  <c:v>2.5390999999999999</c:v>
                </c:pt>
                <c:pt idx="6734">
                  <c:v>1.5787</c:v>
                </c:pt>
                <c:pt idx="6735">
                  <c:v>3.097</c:v>
                </c:pt>
                <c:pt idx="6736">
                  <c:v>1.6967000000000001</c:v>
                </c:pt>
                <c:pt idx="6737">
                  <c:v>2.4569999999999999</c:v>
                </c:pt>
                <c:pt idx="6738">
                  <c:v>1.7332000000000001</c:v>
                </c:pt>
                <c:pt idx="6739">
                  <c:v>2.7279</c:v>
                </c:pt>
                <c:pt idx="6740">
                  <c:v>2.6457999999999999</c:v>
                </c:pt>
                <c:pt idx="6741">
                  <c:v>2.2330000000000001</c:v>
                </c:pt>
                <c:pt idx="6742">
                  <c:v>2.0781000000000001</c:v>
                </c:pt>
                <c:pt idx="6743">
                  <c:v>2.3523000000000001</c:v>
                </c:pt>
                <c:pt idx="6744">
                  <c:v>2.2204000000000002</c:v>
                </c:pt>
                <c:pt idx="6745">
                  <c:v>1.0017</c:v>
                </c:pt>
                <c:pt idx="6746">
                  <c:v>1.6872</c:v>
                </c:pt>
                <c:pt idx="6747">
                  <c:v>1.6872</c:v>
                </c:pt>
                <c:pt idx="6748">
                  <c:v>1.6872</c:v>
                </c:pt>
                <c:pt idx="6749">
                  <c:v>1.4206000000000001</c:v>
                </c:pt>
                <c:pt idx="6750">
                  <c:v>2.3479999999999999</c:v>
                </c:pt>
                <c:pt idx="6751">
                  <c:v>1.8786</c:v>
                </c:pt>
                <c:pt idx="6752">
                  <c:v>1.4668000000000001</c:v>
                </c:pt>
                <c:pt idx="6753">
                  <c:v>2.3677000000000001</c:v>
                </c:pt>
                <c:pt idx="6754">
                  <c:v>3.7349000000000001</c:v>
                </c:pt>
                <c:pt idx="6755">
                  <c:v>3.7349000000000001</c:v>
                </c:pt>
                <c:pt idx="6756">
                  <c:v>3.7349000000000001</c:v>
                </c:pt>
                <c:pt idx="6757">
                  <c:v>2.2454000000000001</c:v>
                </c:pt>
                <c:pt idx="6758">
                  <c:v>1.925</c:v>
                </c:pt>
                <c:pt idx="6759">
                  <c:v>2.4403999999999999</c:v>
                </c:pt>
                <c:pt idx="6760">
                  <c:v>3.0779000000000001</c:v>
                </c:pt>
                <c:pt idx="6761">
                  <c:v>2.6608000000000001</c:v>
                </c:pt>
                <c:pt idx="6762">
                  <c:v>2.7212999999999998</c:v>
                </c:pt>
                <c:pt idx="6763">
                  <c:v>2.3014000000000001</c:v>
                </c:pt>
                <c:pt idx="6764">
                  <c:v>2.3774999999999999</c:v>
                </c:pt>
                <c:pt idx="6765">
                  <c:v>1.8862000000000001</c:v>
                </c:pt>
                <c:pt idx="6766">
                  <c:v>2.0796000000000001</c:v>
                </c:pt>
                <c:pt idx="6767">
                  <c:v>5.6413000000000002</c:v>
                </c:pt>
                <c:pt idx="6768">
                  <c:v>1.8932</c:v>
                </c:pt>
                <c:pt idx="6769">
                  <c:v>2.6152000000000002</c:v>
                </c:pt>
                <c:pt idx="6770">
                  <c:v>2.2763</c:v>
                </c:pt>
                <c:pt idx="6771">
                  <c:v>2.1863000000000001</c:v>
                </c:pt>
                <c:pt idx="6772">
                  <c:v>1.4108000000000001</c:v>
                </c:pt>
                <c:pt idx="6773">
                  <c:v>1.7091000000000001</c:v>
                </c:pt>
                <c:pt idx="6774">
                  <c:v>1.8160000000000001</c:v>
                </c:pt>
                <c:pt idx="6775">
                  <c:v>1.7824</c:v>
                </c:pt>
                <c:pt idx="6776">
                  <c:v>2.4693999999999998</c:v>
                </c:pt>
                <c:pt idx="6777">
                  <c:v>2.8616000000000001</c:v>
                </c:pt>
                <c:pt idx="6778">
                  <c:v>3.7164999999999999</c:v>
                </c:pt>
                <c:pt idx="6779">
                  <c:v>3.7164999999999999</c:v>
                </c:pt>
                <c:pt idx="6780">
                  <c:v>3.7164999999999999</c:v>
                </c:pt>
                <c:pt idx="6781">
                  <c:v>2.9661</c:v>
                </c:pt>
                <c:pt idx="6782">
                  <c:v>0.878</c:v>
                </c:pt>
                <c:pt idx="6783">
                  <c:v>2.0044</c:v>
                </c:pt>
                <c:pt idx="6784">
                  <c:v>1.2201</c:v>
                </c:pt>
                <c:pt idx="6785">
                  <c:v>2.0144000000000002</c:v>
                </c:pt>
                <c:pt idx="6786">
                  <c:v>2.0144000000000002</c:v>
                </c:pt>
                <c:pt idx="6787">
                  <c:v>2.0144000000000002</c:v>
                </c:pt>
                <c:pt idx="6788">
                  <c:v>2.4134000000000002</c:v>
                </c:pt>
                <c:pt idx="6789">
                  <c:v>1.706</c:v>
                </c:pt>
                <c:pt idx="6790">
                  <c:v>1.0007999999999999</c:v>
                </c:pt>
                <c:pt idx="6791">
                  <c:v>1.2501</c:v>
                </c:pt>
                <c:pt idx="6792">
                  <c:v>1.974</c:v>
                </c:pt>
                <c:pt idx="6793">
                  <c:v>2.5762</c:v>
                </c:pt>
                <c:pt idx="6794">
                  <c:v>2.2951000000000001</c:v>
                </c:pt>
                <c:pt idx="6795">
                  <c:v>2.2951000000000001</c:v>
                </c:pt>
                <c:pt idx="6796">
                  <c:v>2.2951000000000001</c:v>
                </c:pt>
                <c:pt idx="6797">
                  <c:v>2.4234</c:v>
                </c:pt>
                <c:pt idx="6798">
                  <c:v>2.7178</c:v>
                </c:pt>
                <c:pt idx="6799">
                  <c:v>1.3419000000000001</c:v>
                </c:pt>
                <c:pt idx="6800">
                  <c:v>2.5287000000000002</c:v>
                </c:pt>
                <c:pt idx="6801">
                  <c:v>2.6345000000000001</c:v>
                </c:pt>
                <c:pt idx="6802">
                  <c:v>2.3067000000000002</c:v>
                </c:pt>
                <c:pt idx="6803">
                  <c:v>5.5740999999999996</c:v>
                </c:pt>
                <c:pt idx="6804">
                  <c:v>2.1107999999999998</c:v>
                </c:pt>
                <c:pt idx="6805">
                  <c:v>1.4782999999999999</c:v>
                </c:pt>
                <c:pt idx="6806">
                  <c:v>1.7961</c:v>
                </c:pt>
                <c:pt idx="6807">
                  <c:v>2.8794</c:v>
                </c:pt>
                <c:pt idx="6808">
                  <c:v>2.4253999999999998</c:v>
                </c:pt>
                <c:pt idx="6809">
                  <c:v>2.6718000000000002</c:v>
                </c:pt>
                <c:pt idx="6810">
                  <c:v>1.6620999999999999</c:v>
                </c:pt>
                <c:pt idx="6811">
                  <c:v>2.8885999999999998</c:v>
                </c:pt>
                <c:pt idx="6812">
                  <c:v>3.2134</c:v>
                </c:pt>
                <c:pt idx="6813">
                  <c:v>1.4476</c:v>
                </c:pt>
                <c:pt idx="6814">
                  <c:v>2.1947000000000001</c:v>
                </c:pt>
                <c:pt idx="6815">
                  <c:v>2.1206999999999998</c:v>
                </c:pt>
                <c:pt idx="6816">
                  <c:v>1.4302999999999999</c:v>
                </c:pt>
                <c:pt idx="6817">
                  <c:v>2.4058000000000002</c:v>
                </c:pt>
                <c:pt idx="6818">
                  <c:v>3.0973000000000002</c:v>
                </c:pt>
                <c:pt idx="6819">
                  <c:v>1.7997000000000001</c:v>
                </c:pt>
                <c:pt idx="6820">
                  <c:v>2.9138999999999999</c:v>
                </c:pt>
                <c:pt idx="6821">
                  <c:v>2.9138999999999999</c:v>
                </c:pt>
                <c:pt idx="6822">
                  <c:v>2.9138999999999999</c:v>
                </c:pt>
                <c:pt idx="6823">
                  <c:v>0.66879999999999995</c:v>
                </c:pt>
                <c:pt idx="6824">
                  <c:v>3.1471</c:v>
                </c:pt>
                <c:pt idx="6825">
                  <c:v>3.1471</c:v>
                </c:pt>
                <c:pt idx="6826">
                  <c:v>3.1471</c:v>
                </c:pt>
                <c:pt idx="6827">
                  <c:v>1.1825000000000001</c:v>
                </c:pt>
                <c:pt idx="6828">
                  <c:v>2.6960000000000002</c:v>
                </c:pt>
                <c:pt idx="6829">
                  <c:v>2.3948999999999998</c:v>
                </c:pt>
                <c:pt idx="6830">
                  <c:v>2.2578</c:v>
                </c:pt>
                <c:pt idx="6831">
                  <c:v>1.7306999999999999</c:v>
                </c:pt>
                <c:pt idx="6832">
                  <c:v>2.2012999999999998</c:v>
                </c:pt>
                <c:pt idx="6833">
                  <c:v>1.2856000000000001</c:v>
                </c:pt>
                <c:pt idx="6834">
                  <c:v>2.6432000000000002</c:v>
                </c:pt>
                <c:pt idx="6835">
                  <c:v>2.5630999999999999</c:v>
                </c:pt>
                <c:pt idx="6836">
                  <c:v>2.5630999999999999</c:v>
                </c:pt>
                <c:pt idx="6837">
                  <c:v>2.5630999999999999</c:v>
                </c:pt>
                <c:pt idx="6838">
                  <c:v>2.5790000000000002</c:v>
                </c:pt>
                <c:pt idx="6839">
                  <c:v>5.5526999999999997</c:v>
                </c:pt>
                <c:pt idx="6840">
                  <c:v>1.6439999999999999</c:v>
                </c:pt>
                <c:pt idx="6841">
                  <c:v>2.3188</c:v>
                </c:pt>
                <c:pt idx="6842">
                  <c:v>3.8302999999999998</c:v>
                </c:pt>
                <c:pt idx="6843">
                  <c:v>1.5466</c:v>
                </c:pt>
                <c:pt idx="6844">
                  <c:v>2.7338</c:v>
                </c:pt>
                <c:pt idx="6845">
                  <c:v>2.8780999999999999</c:v>
                </c:pt>
                <c:pt idx="6846">
                  <c:v>1.8895999999999999</c:v>
                </c:pt>
                <c:pt idx="6847">
                  <c:v>1.8978999999999999</c:v>
                </c:pt>
                <c:pt idx="6848">
                  <c:v>1.9342999999999999</c:v>
                </c:pt>
                <c:pt idx="6849">
                  <c:v>1.6108</c:v>
                </c:pt>
                <c:pt idx="6850">
                  <c:v>2.7103999999999999</c:v>
                </c:pt>
                <c:pt idx="6851">
                  <c:v>1.8589</c:v>
                </c:pt>
                <c:pt idx="6852">
                  <c:v>2.0813999999999999</c:v>
                </c:pt>
                <c:pt idx="6853">
                  <c:v>2.1402999999999999</c:v>
                </c:pt>
                <c:pt idx="6854">
                  <c:v>2.0790999999999999</c:v>
                </c:pt>
                <c:pt idx="6855">
                  <c:v>1.8021</c:v>
                </c:pt>
                <c:pt idx="6856">
                  <c:v>1.3721000000000001</c:v>
                </c:pt>
                <c:pt idx="6857">
                  <c:v>2.2827000000000002</c:v>
                </c:pt>
                <c:pt idx="6858">
                  <c:v>2.4514</c:v>
                </c:pt>
                <c:pt idx="6859">
                  <c:v>2.4074</c:v>
                </c:pt>
                <c:pt idx="6860">
                  <c:v>1.5286999999999999</c:v>
                </c:pt>
                <c:pt idx="6861">
                  <c:v>1.9273</c:v>
                </c:pt>
                <c:pt idx="6862">
                  <c:v>2.0789</c:v>
                </c:pt>
                <c:pt idx="6863">
                  <c:v>1.3322000000000001</c:v>
                </c:pt>
                <c:pt idx="6864">
                  <c:v>2.0865</c:v>
                </c:pt>
                <c:pt idx="6865">
                  <c:v>2.3490000000000002</c:v>
                </c:pt>
                <c:pt idx="6866">
                  <c:v>1.2278</c:v>
                </c:pt>
                <c:pt idx="6867">
                  <c:v>1.4550000000000001</c:v>
                </c:pt>
                <c:pt idx="6868">
                  <c:v>3.0630999999999999</c:v>
                </c:pt>
                <c:pt idx="6869">
                  <c:v>2.6475</c:v>
                </c:pt>
                <c:pt idx="6870">
                  <c:v>1.5680000000000001</c:v>
                </c:pt>
                <c:pt idx="6871">
                  <c:v>2.6294</c:v>
                </c:pt>
                <c:pt idx="6872">
                  <c:v>1.3640000000000001</c:v>
                </c:pt>
                <c:pt idx="6873">
                  <c:v>3.0737000000000001</c:v>
                </c:pt>
                <c:pt idx="6874">
                  <c:v>1.9440999999999999</c:v>
                </c:pt>
                <c:pt idx="6875">
                  <c:v>1.9440999999999999</c:v>
                </c:pt>
                <c:pt idx="6876">
                  <c:v>2.1593</c:v>
                </c:pt>
                <c:pt idx="6877">
                  <c:v>1.9440999999999999</c:v>
                </c:pt>
                <c:pt idx="6878">
                  <c:v>1.9207000000000001</c:v>
                </c:pt>
                <c:pt idx="6879">
                  <c:v>2.3092999999999999</c:v>
                </c:pt>
                <c:pt idx="6880">
                  <c:v>0.30399999999999999</c:v>
                </c:pt>
                <c:pt idx="6881">
                  <c:v>3.1903000000000001</c:v>
                </c:pt>
                <c:pt idx="6882">
                  <c:v>2.4559000000000002</c:v>
                </c:pt>
                <c:pt idx="6883">
                  <c:v>1.2619</c:v>
                </c:pt>
                <c:pt idx="6884">
                  <c:v>3.8883999999999999</c:v>
                </c:pt>
                <c:pt idx="6885">
                  <c:v>1.7681</c:v>
                </c:pt>
                <c:pt idx="6886">
                  <c:v>0.67320000000000002</c:v>
                </c:pt>
                <c:pt idx="6887">
                  <c:v>0.67320000000000002</c:v>
                </c:pt>
                <c:pt idx="6888">
                  <c:v>0.67320000000000002</c:v>
                </c:pt>
                <c:pt idx="6889">
                  <c:v>1.6274999999999999</c:v>
                </c:pt>
                <c:pt idx="6890">
                  <c:v>2.7711999999999999</c:v>
                </c:pt>
                <c:pt idx="6891">
                  <c:v>1.304</c:v>
                </c:pt>
                <c:pt idx="6892">
                  <c:v>1.9815</c:v>
                </c:pt>
                <c:pt idx="6893">
                  <c:v>2.0501999999999998</c:v>
                </c:pt>
                <c:pt idx="6894">
                  <c:v>1.3537999999999999</c:v>
                </c:pt>
                <c:pt idx="6895">
                  <c:v>2.4904999999999999</c:v>
                </c:pt>
                <c:pt idx="6896">
                  <c:v>2.0127000000000002</c:v>
                </c:pt>
                <c:pt idx="6897">
                  <c:v>2.3370000000000002</c:v>
                </c:pt>
                <c:pt idx="6898">
                  <c:v>2.4443000000000001</c:v>
                </c:pt>
                <c:pt idx="6899">
                  <c:v>2.6025</c:v>
                </c:pt>
                <c:pt idx="6900">
                  <c:v>2.2928000000000002</c:v>
                </c:pt>
                <c:pt idx="6901">
                  <c:v>2.9382999999999999</c:v>
                </c:pt>
                <c:pt idx="6902">
                  <c:v>2.2616999999999998</c:v>
                </c:pt>
                <c:pt idx="6903">
                  <c:v>0.8972</c:v>
                </c:pt>
                <c:pt idx="6904">
                  <c:v>0.8972</c:v>
                </c:pt>
                <c:pt idx="6905">
                  <c:v>0.8972</c:v>
                </c:pt>
                <c:pt idx="6906">
                  <c:v>2.5931000000000002</c:v>
                </c:pt>
                <c:pt idx="6907">
                  <c:v>1.4714</c:v>
                </c:pt>
                <c:pt idx="6908">
                  <c:v>1.4714</c:v>
                </c:pt>
                <c:pt idx="6909">
                  <c:v>1.4714</c:v>
                </c:pt>
                <c:pt idx="6910">
                  <c:v>2.5661</c:v>
                </c:pt>
                <c:pt idx="6911">
                  <c:v>2.5661</c:v>
                </c:pt>
                <c:pt idx="6912">
                  <c:v>2.5661</c:v>
                </c:pt>
                <c:pt idx="6913">
                  <c:v>1.4127000000000001</c:v>
                </c:pt>
                <c:pt idx="6914">
                  <c:v>3.1381999999999999</c:v>
                </c:pt>
                <c:pt idx="6915">
                  <c:v>2.6175999999999999</c:v>
                </c:pt>
                <c:pt idx="6916">
                  <c:v>2.3433000000000002</c:v>
                </c:pt>
                <c:pt idx="6917">
                  <c:v>2.0093999999999999</c:v>
                </c:pt>
                <c:pt idx="6918">
                  <c:v>2.2320000000000002</c:v>
                </c:pt>
                <c:pt idx="6919">
                  <c:v>3.2025000000000001</c:v>
                </c:pt>
                <c:pt idx="6920">
                  <c:v>2.2258</c:v>
                </c:pt>
                <c:pt idx="6921">
                  <c:v>2.5110000000000001</c:v>
                </c:pt>
                <c:pt idx="6922">
                  <c:v>2.1562000000000001</c:v>
                </c:pt>
                <c:pt idx="6923">
                  <c:v>2.0278</c:v>
                </c:pt>
                <c:pt idx="6924">
                  <c:v>2.0731999999999999</c:v>
                </c:pt>
                <c:pt idx="6925">
                  <c:v>2.6711999999999998</c:v>
                </c:pt>
                <c:pt idx="6926">
                  <c:v>2.3580000000000001</c:v>
                </c:pt>
                <c:pt idx="6927">
                  <c:v>2.0781999999999998</c:v>
                </c:pt>
                <c:pt idx="6928">
                  <c:v>0.62890000000000001</c:v>
                </c:pt>
                <c:pt idx="6929">
                  <c:v>1.8914</c:v>
                </c:pt>
                <c:pt idx="6930">
                  <c:v>2.5969000000000002</c:v>
                </c:pt>
                <c:pt idx="6931">
                  <c:v>1.895</c:v>
                </c:pt>
                <c:pt idx="6932">
                  <c:v>1.6286</c:v>
                </c:pt>
                <c:pt idx="6933">
                  <c:v>1.8364</c:v>
                </c:pt>
                <c:pt idx="6934">
                  <c:v>1.9018999999999999</c:v>
                </c:pt>
                <c:pt idx="6935">
                  <c:v>2.0041000000000002</c:v>
                </c:pt>
                <c:pt idx="6936">
                  <c:v>3.0891000000000002</c:v>
                </c:pt>
                <c:pt idx="6937">
                  <c:v>2.4878999999999998</c:v>
                </c:pt>
                <c:pt idx="6938">
                  <c:v>2.5825</c:v>
                </c:pt>
                <c:pt idx="6939">
                  <c:v>1.7291000000000001</c:v>
                </c:pt>
                <c:pt idx="6940">
                  <c:v>2.3519000000000001</c:v>
                </c:pt>
                <c:pt idx="6941">
                  <c:v>1.6254</c:v>
                </c:pt>
                <c:pt idx="6942">
                  <c:v>1.6254</c:v>
                </c:pt>
                <c:pt idx="6943">
                  <c:v>1.6254</c:v>
                </c:pt>
                <c:pt idx="6944">
                  <c:v>1.4135</c:v>
                </c:pt>
                <c:pt idx="6945">
                  <c:v>2.8412999999999999</c:v>
                </c:pt>
                <c:pt idx="6946">
                  <c:v>1.579</c:v>
                </c:pt>
                <c:pt idx="6947">
                  <c:v>1.2524999999999999</c:v>
                </c:pt>
                <c:pt idx="6948">
                  <c:v>1.6664000000000001</c:v>
                </c:pt>
                <c:pt idx="6949">
                  <c:v>1.2121</c:v>
                </c:pt>
                <c:pt idx="6950">
                  <c:v>0.3105</c:v>
                </c:pt>
                <c:pt idx="6951">
                  <c:v>3.0596000000000001</c:v>
                </c:pt>
                <c:pt idx="6952">
                  <c:v>1.3897999999999999</c:v>
                </c:pt>
                <c:pt idx="6953">
                  <c:v>2.0017999999999998</c:v>
                </c:pt>
                <c:pt idx="6954">
                  <c:v>3.2008999999999999</c:v>
                </c:pt>
                <c:pt idx="6955">
                  <c:v>3.2008999999999999</c:v>
                </c:pt>
                <c:pt idx="6956">
                  <c:v>1.6029</c:v>
                </c:pt>
                <c:pt idx="6957">
                  <c:v>3.2008999999999999</c:v>
                </c:pt>
                <c:pt idx="6958">
                  <c:v>1.1316999999999999</c:v>
                </c:pt>
                <c:pt idx="6959">
                  <c:v>0.68149999999999999</c:v>
                </c:pt>
                <c:pt idx="6960">
                  <c:v>2.2951000000000001</c:v>
                </c:pt>
                <c:pt idx="6961">
                  <c:v>1.8979999999999999</c:v>
                </c:pt>
                <c:pt idx="6962">
                  <c:v>2.0482</c:v>
                </c:pt>
                <c:pt idx="6963">
                  <c:v>1.601</c:v>
                </c:pt>
                <c:pt idx="6964">
                  <c:v>2.3437000000000001</c:v>
                </c:pt>
                <c:pt idx="6965">
                  <c:v>2.4129999999999998</c:v>
                </c:pt>
                <c:pt idx="6966">
                  <c:v>2.1429999999999998</c:v>
                </c:pt>
                <c:pt idx="6967">
                  <c:v>1.4200999999999999</c:v>
                </c:pt>
                <c:pt idx="6968">
                  <c:v>1.3347</c:v>
                </c:pt>
                <c:pt idx="6969">
                  <c:v>2.1756000000000002</c:v>
                </c:pt>
                <c:pt idx="6970">
                  <c:v>2.3761999999999999</c:v>
                </c:pt>
                <c:pt idx="6971">
                  <c:v>2.3136000000000001</c:v>
                </c:pt>
                <c:pt idx="6972">
                  <c:v>2.0038</c:v>
                </c:pt>
                <c:pt idx="6973">
                  <c:v>1.4892000000000001</c:v>
                </c:pt>
                <c:pt idx="6974">
                  <c:v>1.7401</c:v>
                </c:pt>
                <c:pt idx="6975">
                  <c:v>0.37359999999999999</c:v>
                </c:pt>
                <c:pt idx="6976">
                  <c:v>1.1600999999999999</c:v>
                </c:pt>
                <c:pt idx="6977">
                  <c:v>2.9380999999999999</c:v>
                </c:pt>
                <c:pt idx="6978">
                  <c:v>2.8845000000000001</c:v>
                </c:pt>
                <c:pt idx="6979">
                  <c:v>1.5961000000000001</c:v>
                </c:pt>
                <c:pt idx="6980">
                  <c:v>3.0783</c:v>
                </c:pt>
                <c:pt idx="6981">
                  <c:v>1.4789000000000001</c:v>
                </c:pt>
                <c:pt idx="6982">
                  <c:v>1.7613000000000001</c:v>
                </c:pt>
                <c:pt idx="6983">
                  <c:v>2.1398000000000001</c:v>
                </c:pt>
                <c:pt idx="6984">
                  <c:v>2.3664999999999998</c:v>
                </c:pt>
                <c:pt idx="6985">
                  <c:v>1.8688</c:v>
                </c:pt>
                <c:pt idx="6986">
                  <c:v>1.6439999999999999</c:v>
                </c:pt>
                <c:pt idx="6987">
                  <c:v>1.5036</c:v>
                </c:pt>
                <c:pt idx="6988">
                  <c:v>2.3363999999999998</c:v>
                </c:pt>
                <c:pt idx="6989">
                  <c:v>2.0756000000000001</c:v>
                </c:pt>
                <c:pt idx="6990">
                  <c:v>5.5138999999999996</c:v>
                </c:pt>
                <c:pt idx="6991">
                  <c:v>2.3624999999999998</c:v>
                </c:pt>
                <c:pt idx="6992">
                  <c:v>1.9917</c:v>
                </c:pt>
                <c:pt idx="6993">
                  <c:v>2.5508000000000002</c:v>
                </c:pt>
                <c:pt idx="6994">
                  <c:v>1.554</c:v>
                </c:pt>
                <c:pt idx="6995">
                  <c:v>1.5871999999999999</c:v>
                </c:pt>
                <c:pt idx="6996">
                  <c:v>2.6364000000000001</c:v>
                </c:pt>
                <c:pt idx="6997">
                  <c:v>2.6999</c:v>
                </c:pt>
                <c:pt idx="6998">
                  <c:v>2.7909999999999999</c:v>
                </c:pt>
                <c:pt idx="6999">
                  <c:v>1.6772</c:v>
                </c:pt>
                <c:pt idx="7000">
                  <c:v>2.3435999999999999</c:v>
                </c:pt>
                <c:pt idx="7001">
                  <c:v>2.3414000000000001</c:v>
                </c:pt>
                <c:pt idx="7002">
                  <c:v>2.2915999999999999</c:v>
                </c:pt>
                <c:pt idx="7003">
                  <c:v>2.2437</c:v>
                </c:pt>
                <c:pt idx="7004">
                  <c:v>2.6133999999999999</c:v>
                </c:pt>
                <c:pt idx="7005">
                  <c:v>2.9514999999999998</c:v>
                </c:pt>
                <c:pt idx="7006">
                  <c:v>0.77410000000000001</c:v>
                </c:pt>
                <c:pt idx="7007">
                  <c:v>1.6203000000000001</c:v>
                </c:pt>
                <c:pt idx="7008">
                  <c:v>1.4934000000000001</c:v>
                </c:pt>
                <c:pt idx="7009">
                  <c:v>1.8914</c:v>
                </c:pt>
                <c:pt idx="7010">
                  <c:v>0.52890000000000004</c:v>
                </c:pt>
                <c:pt idx="7011">
                  <c:v>1.4867999999999999</c:v>
                </c:pt>
                <c:pt idx="7012">
                  <c:v>2.7343000000000002</c:v>
                </c:pt>
                <c:pt idx="7013">
                  <c:v>1.6618999999999999</c:v>
                </c:pt>
                <c:pt idx="7014">
                  <c:v>1.5219</c:v>
                </c:pt>
                <c:pt idx="7015">
                  <c:v>1.9741</c:v>
                </c:pt>
                <c:pt idx="7016">
                  <c:v>3.8279000000000001</c:v>
                </c:pt>
                <c:pt idx="7017">
                  <c:v>3.8279000000000001</c:v>
                </c:pt>
                <c:pt idx="7018">
                  <c:v>3.8279000000000001</c:v>
                </c:pt>
                <c:pt idx="7019">
                  <c:v>1.7863</c:v>
                </c:pt>
                <c:pt idx="7020">
                  <c:v>1.6323000000000001</c:v>
                </c:pt>
                <c:pt idx="7021">
                  <c:v>1.6894</c:v>
                </c:pt>
                <c:pt idx="7022">
                  <c:v>3.1663999999999999</c:v>
                </c:pt>
                <c:pt idx="7023">
                  <c:v>2.2829000000000002</c:v>
                </c:pt>
                <c:pt idx="7024">
                  <c:v>2.2829000000000002</c:v>
                </c:pt>
                <c:pt idx="7025">
                  <c:v>2.2829000000000002</c:v>
                </c:pt>
                <c:pt idx="7026">
                  <c:v>3.6943999999999999</c:v>
                </c:pt>
                <c:pt idx="7027">
                  <c:v>3.6943999999999999</c:v>
                </c:pt>
                <c:pt idx="7028">
                  <c:v>3.6943999999999999</c:v>
                </c:pt>
                <c:pt idx="7029">
                  <c:v>2.5468000000000002</c:v>
                </c:pt>
                <c:pt idx="7030">
                  <c:v>1.9826999999999999</c:v>
                </c:pt>
                <c:pt idx="7031">
                  <c:v>5.4301000000000004</c:v>
                </c:pt>
                <c:pt idx="7032">
                  <c:v>1.94</c:v>
                </c:pt>
                <c:pt idx="7033">
                  <c:v>2.0926999999999998</c:v>
                </c:pt>
                <c:pt idx="7034">
                  <c:v>1.2735000000000001</c:v>
                </c:pt>
                <c:pt idx="7035">
                  <c:v>2.0605000000000002</c:v>
                </c:pt>
                <c:pt idx="7036">
                  <c:v>2.2429000000000001</c:v>
                </c:pt>
                <c:pt idx="7037">
                  <c:v>3.1414</c:v>
                </c:pt>
                <c:pt idx="7038">
                  <c:v>2.3408000000000002</c:v>
                </c:pt>
                <c:pt idx="7039">
                  <c:v>3.8772000000000002</c:v>
                </c:pt>
                <c:pt idx="7040">
                  <c:v>3.8772000000000002</c:v>
                </c:pt>
                <c:pt idx="7041">
                  <c:v>3.8772000000000002</c:v>
                </c:pt>
                <c:pt idx="7042">
                  <c:v>1.5523</c:v>
                </c:pt>
                <c:pt idx="7043">
                  <c:v>1.3244</c:v>
                </c:pt>
                <c:pt idx="7044">
                  <c:v>2.1027</c:v>
                </c:pt>
                <c:pt idx="7045">
                  <c:v>2.7805</c:v>
                </c:pt>
                <c:pt idx="7046">
                  <c:v>1.3092999999999999</c:v>
                </c:pt>
                <c:pt idx="7047">
                  <c:v>1.3092999999999999</c:v>
                </c:pt>
                <c:pt idx="7048">
                  <c:v>1.3092999999999999</c:v>
                </c:pt>
                <c:pt idx="7049">
                  <c:v>3.5011999999999999</c:v>
                </c:pt>
                <c:pt idx="7050">
                  <c:v>2.9407000000000001</c:v>
                </c:pt>
                <c:pt idx="7051">
                  <c:v>2.4662000000000002</c:v>
                </c:pt>
                <c:pt idx="7052">
                  <c:v>1.9922</c:v>
                </c:pt>
                <c:pt idx="7053">
                  <c:v>2.5228999999999999</c:v>
                </c:pt>
                <c:pt idx="7054">
                  <c:v>1.3888</c:v>
                </c:pt>
                <c:pt idx="7055">
                  <c:v>2.5411000000000001</c:v>
                </c:pt>
                <c:pt idx="7056">
                  <c:v>1.6197999999999999</c:v>
                </c:pt>
                <c:pt idx="7057">
                  <c:v>1.4950000000000001</c:v>
                </c:pt>
                <c:pt idx="7058">
                  <c:v>1.5729</c:v>
                </c:pt>
                <c:pt idx="7059">
                  <c:v>1.5729</c:v>
                </c:pt>
                <c:pt idx="7060">
                  <c:v>1.5729</c:v>
                </c:pt>
                <c:pt idx="7061">
                  <c:v>2.0663</c:v>
                </c:pt>
                <c:pt idx="7062">
                  <c:v>1.4986999999999999</c:v>
                </c:pt>
                <c:pt idx="7063">
                  <c:v>2.5585</c:v>
                </c:pt>
                <c:pt idx="7064">
                  <c:v>2.7305000000000001</c:v>
                </c:pt>
                <c:pt idx="7065">
                  <c:v>1.4751000000000001</c:v>
                </c:pt>
                <c:pt idx="7066">
                  <c:v>2.2629999999999999</c:v>
                </c:pt>
                <c:pt idx="7067">
                  <c:v>1.6063000000000001</c:v>
                </c:pt>
                <c:pt idx="7068">
                  <c:v>1.9509000000000001</c:v>
                </c:pt>
                <c:pt idx="7069">
                  <c:v>5.1384999999999996</c:v>
                </c:pt>
                <c:pt idx="7070">
                  <c:v>2.3713000000000002</c:v>
                </c:pt>
                <c:pt idx="7071">
                  <c:v>3.0470999999999999</c:v>
                </c:pt>
                <c:pt idx="7072">
                  <c:v>1.5782</c:v>
                </c:pt>
                <c:pt idx="7073">
                  <c:v>2.0171999999999999</c:v>
                </c:pt>
                <c:pt idx="7074">
                  <c:v>2.5125999999999999</c:v>
                </c:pt>
                <c:pt idx="7075">
                  <c:v>2.3496000000000001</c:v>
                </c:pt>
                <c:pt idx="7076">
                  <c:v>1.5301</c:v>
                </c:pt>
                <c:pt idx="7077">
                  <c:v>1.7053</c:v>
                </c:pt>
                <c:pt idx="7078">
                  <c:v>2.121</c:v>
                </c:pt>
                <c:pt idx="7079">
                  <c:v>1.4971000000000001</c:v>
                </c:pt>
                <c:pt idx="7080">
                  <c:v>1.5276000000000001</c:v>
                </c:pt>
                <c:pt idx="7081">
                  <c:v>2.8323</c:v>
                </c:pt>
                <c:pt idx="7082">
                  <c:v>2.6899000000000002</c:v>
                </c:pt>
                <c:pt idx="7083">
                  <c:v>2.6899000000000002</c:v>
                </c:pt>
                <c:pt idx="7084">
                  <c:v>2.6899000000000002</c:v>
                </c:pt>
                <c:pt idx="7085">
                  <c:v>3.3612000000000002</c:v>
                </c:pt>
                <c:pt idx="7086">
                  <c:v>1.4399</c:v>
                </c:pt>
                <c:pt idx="7087">
                  <c:v>1.5643</c:v>
                </c:pt>
                <c:pt idx="7088">
                  <c:v>2.1593</c:v>
                </c:pt>
                <c:pt idx="7089">
                  <c:v>2.6328</c:v>
                </c:pt>
                <c:pt idx="7090">
                  <c:v>1.8347</c:v>
                </c:pt>
                <c:pt idx="7091">
                  <c:v>2.2336</c:v>
                </c:pt>
                <c:pt idx="7092">
                  <c:v>2.4293999999999998</c:v>
                </c:pt>
                <c:pt idx="7093">
                  <c:v>3.2383000000000002</c:v>
                </c:pt>
                <c:pt idx="7094">
                  <c:v>2.7189999999999999</c:v>
                </c:pt>
                <c:pt idx="7095">
                  <c:v>1.8958999999999999</c:v>
                </c:pt>
                <c:pt idx="7096">
                  <c:v>2.7631999999999999</c:v>
                </c:pt>
                <c:pt idx="7097">
                  <c:v>2.1173999999999999</c:v>
                </c:pt>
                <c:pt idx="7098">
                  <c:v>1.9218</c:v>
                </c:pt>
                <c:pt idx="7099">
                  <c:v>2.2037</c:v>
                </c:pt>
                <c:pt idx="7100">
                  <c:v>5.5609999999999999</c:v>
                </c:pt>
                <c:pt idx="7101">
                  <c:v>2.5371000000000001</c:v>
                </c:pt>
                <c:pt idx="7102">
                  <c:v>3.0901000000000001</c:v>
                </c:pt>
                <c:pt idx="7103">
                  <c:v>2.0007999999999999</c:v>
                </c:pt>
                <c:pt idx="7104">
                  <c:v>1.3242</c:v>
                </c:pt>
                <c:pt idx="7105">
                  <c:v>1.8782000000000001</c:v>
                </c:pt>
                <c:pt idx="7106">
                  <c:v>1.4416</c:v>
                </c:pt>
                <c:pt idx="7107">
                  <c:v>2.9278</c:v>
                </c:pt>
                <c:pt idx="7108">
                  <c:v>1.9983</c:v>
                </c:pt>
                <c:pt idx="7109">
                  <c:v>1.9053</c:v>
                </c:pt>
                <c:pt idx="7110">
                  <c:v>1.0704</c:v>
                </c:pt>
                <c:pt idx="7111">
                  <c:v>1.9988999999999999</c:v>
                </c:pt>
                <c:pt idx="7112">
                  <c:v>1.8527</c:v>
                </c:pt>
                <c:pt idx="7113">
                  <c:v>2.6797</c:v>
                </c:pt>
                <c:pt idx="7114">
                  <c:v>1.7119</c:v>
                </c:pt>
                <c:pt idx="7115">
                  <c:v>2.1867000000000001</c:v>
                </c:pt>
                <c:pt idx="7116">
                  <c:v>1.0265</c:v>
                </c:pt>
                <c:pt idx="7117">
                  <c:v>2.2501000000000002</c:v>
                </c:pt>
                <c:pt idx="7118">
                  <c:v>1.7937000000000001</c:v>
                </c:pt>
                <c:pt idx="7119">
                  <c:v>1.7937000000000001</c:v>
                </c:pt>
                <c:pt idx="7120">
                  <c:v>1.7937000000000001</c:v>
                </c:pt>
                <c:pt idx="7121">
                  <c:v>2.7391000000000001</c:v>
                </c:pt>
                <c:pt idx="7122">
                  <c:v>0.30270000000000002</c:v>
                </c:pt>
                <c:pt idx="7123">
                  <c:v>2.0049000000000001</c:v>
                </c:pt>
                <c:pt idx="7124">
                  <c:v>2.3027000000000002</c:v>
                </c:pt>
                <c:pt idx="7125">
                  <c:v>2.1482000000000001</c:v>
                </c:pt>
                <c:pt idx="7126">
                  <c:v>1.9815</c:v>
                </c:pt>
                <c:pt idx="7127">
                  <c:v>4.2081999999999997</c:v>
                </c:pt>
                <c:pt idx="7128">
                  <c:v>0.71550000000000002</c:v>
                </c:pt>
                <c:pt idx="7129">
                  <c:v>0.71550000000000002</c:v>
                </c:pt>
                <c:pt idx="7130">
                  <c:v>0.71550000000000002</c:v>
                </c:pt>
                <c:pt idx="7131">
                  <c:v>2.3269000000000002</c:v>
                </c:pt>
                <c:pt idx="7132">
                  <c:v>1.3218000000000001</c:v>
                </c:pt>
                <c:pt idx="7133">
                  <c:v>1.9231</c:v>
                </c:pt>
                <c:pt idx="7134">
                  <c:v>1.8827</c:v>
                </c:pt>
                <c:pt idx="7135">
                  <c:v>2.08</c:v>
                </c:pt>
                <c:pt idx="7136">
                  <c:v>1.8266</c:v>
                </c:pt>
                <c:pt idx="7137">
                  <c:v>2.0305</c:v>
                </c:pt>
                <c:pt idx="7138">
                  <c:v>1.6761999999999999</c:v>
                </c:pt>
                <c:pt idx="7139">
                  <c:v>3.3862000000000001</c:v>
                </c:pt>
                <c:pt idx="7140">
                  <c:v>2.5257999999999998</c:v>
                </c:pt>
                <c:pt idx="7141">
                  <c:v>2.2517</c:v>
                </c:pt>
                <c:pt idx="7142">
                  <c:v>2.2517</c:v>
                </c:pt>
                <c:pt idx="7143">
                  <c:v>2.1833999999999998</c:v>
                </c:pt>
                <c:pt idx="7144">
                  <c:v>2.2517</c:v>
                </c:pt>
                <c:pt idx="7145">
                  <c:v>2.4066999999999998</c:v>
                </c:pt>
                <c:pt idx="7146">
                  <c:v>2.4559000000000002</c:v>
                </c:pt>
                <c:pt idx="7147">
                  <c:v>2.3447</c:v>
                </c:pt>
                <c:pt idx="7148">
                  <c:v>2.5385</c:v>
                </c:pt>
                <c:pt idx="7149">
                  <c:v>1.2618</c:v>
                </c:pt>
                <c:pt idx="7150">
                  <c:v>2.5228999999999999</c:v>
                </c:pt>
                <c:pt idx="7151">
                  <c:v>2.2094999999999998</c:v>
                </c:pt>
                <c:pt idx="7152">
                  <c:v>3.0905</c:v>
                </c:pt>
                <c:pt idx="7153">
                  <c:v>3.0905</c:v>
                </c:pt>
                <c:pt idx="7154">
                  <c:v>3.0905</c:v>
                </c:pt>
                <c:pt idx="7155">
                  <c:v>2.5798999999999999</c:v>
                </c:pt>
                <c:pt idx="7156">
                  <c:v>1.8301000000000001</c:v>
                </c:pt>
                <c:pt idx="7157">
                  <c:v>3.6640999999999999</c:v>
                </c:pt>
                <c:pt idx="7158">
                  <c:v>3.6640999999999999</c:v>
                </c:pt>
                <c:pt idx="7159">
                  <c:v>3.6640999999999999</c:v>
                </c:pt>
                <c:pt idx="7160">
                  <c:v>0.40410000000000001</c:v>
                </c:pt>
                <c:pt idx="7161">
                  <c:v>0.40410000000000001</c:v>
                </c:pt>
                <c:pt idx="7162">
                  <c:v>0.40410000000000001</c:v>
                </c:pt>
                <c:pt idx="7163">
                  <c:v>2.0363000000000002</c:v>
                </c:pt>
                <c:pt idx="7164">
                  <c:v>2.1183000000000001</c:v>
                </c:pt>
                <c:pt idx="7165">
                  <c:v>2.3386</c:v>
                </c:pt>
                <c:pt idx="7166">
                  <c:v>2.0356999999999998</c:v>
                </c:pt>
                <c:pt idx="7167">
                  <c:v>2.2444999999999999</c:v>
                </c:pt>
                <c:pt idx="7168">
                  <c:v>2.2444999999999999</c:v>
                </c:pt>
                <c:pt idx="7169">
                  <c:v>2.2444999999999999</c:v>
                </c:pt>
                <c:pt idx="7170">
                  <c:v>1.6617</c:v>
                </c:pt>
                <c:pt idx="7171">
                  <c:v>2.8603000000000001</c:v>
                </c:pt>
                <c:pt idx="7172">
                  <c:v>1.6826000000000001</c:v>
                </c:pt>
                <c:pt idx="7173">
                  <c:v>1.8536999999999999</c:v>
                </c:pt>
                <c:pt idx="7174">
                  <c:v>1.4456</c:v>
                </c:pt>
                <c:pt idx="7175">
                  <c:v>2.8988999999999998</c:v>
                </c:pt>
                <c:pt idx="7176">
                  <c:v>1.6936</c:v>
                </c:pt>
                <c:pt idx="7177">
                  <c:v>1.5039</c:v>
                </c:pt>
                <c:pt idx="7178">
                  <c:v>3.4737</c:v>
                </c:pt>
                <c:pt idx="7179">
                  <c:v>1.4216</c:v>
                </c:pt>
                <c:pt idx="7180">
                  <c:v>2.1086</c:v>
                </c:pt>
                <c:pt idx="7181">
                  <c:v>2.3496999999999999</c:v>
                </c:pt>
                <c:pt idx="7182">
                  <c:v>2.3908</c:v>
                </c:pt>
                <c:pt idx="7183">
                  <c:v>1.8485</c:v>
                </c:pt>
                <c:pt idx="7184">
                  <c:v>1.8796999999999999</c:v>
                </c:pt>
                <c:pt idx="7185">
                  <c:v>3.4698000000000002</c:v>
                </c:pt>
                <c:pt idx="7186">
                  <c:v>2.6345000000000001</c:v>
                </c:pt>
                <c:pt idx="7187">
                  <c:v>2.8538999999999999</c:v>
                </c:pt>
                <c:pt idx="7188">
                  <c:v>2.1082999999999998</c:v>
                </c:pt>
                <c:pt idx="7189">
                  <c:v>2.581</c:v>
                </c:pt>
                <c:pt idx="7190">
                  <c:v>2.581</c:v>
                </c:pt>
                <c:pt idx="7191">
                  <c:v>0.78339999999999999</c:v>
                </c:pt>
                <c:pt idx="7192">
                  <c:v>2.581</c:v>
                </c:pt>
                <c:pt idx="7193">
                  <c:v>2.1699000000000002</c:v>
                </c:pt>
                <c:pt idx="7194">
                  <c:v>1.7248000000000001</c:v>
                </c:pt>
                <c:pt idx="7195">
                  <c:v>1.8360000000000001</c:v>
                </c:pt>
                <c:pt idx="7196">
                  <c:v>2.7793999999999999</c:v>
                </c:pt>
                <c:pt idx="7197">
                  <c:v>0.97389999999999999</c:v>
                </c:pt>
                <c:pt idx="7198">
                  <c:v>1.6248</c:v>
                </c:pt>
                <c:pt idx="7199">
                  <c:v>1.4714</c:v>
                </c:pt>
                <c:pt idx="7200">
                  <c:v>1.6567000000000001</c:v>
                </c:pt>
                <c:pt idx="7201">
                  <c:v>1.9792000000000001</c:v>
                </c:pt>
                <c:pt idx="7202">
                  <c:v>1.8944000000000001</c:v>
                </c:pt>
                <c:pt idx="7203">
                  <c:v>2.0213999999999999</c:v>
                </c:pt>
                <c:pt idx="7204">
                  <c:v>2.0213999999999999</c:v>
                </c:pt>
                <c:pt idx="7205">
                  <c:v>2.0213999999999999</c:v>
                </c:pt>
                <c:pt idx="7206">
                  <c:v>1.8233999999999999</c:v>
                </c:pt>
                <c:pt idx="7207">
                  <c:v>1.6942999999999999</c:v>
                </c:pt>
                <c:pt idx="7208">
                  <c:v>1.7878000000000001</c:v>
                </c:pt>
                <c:pt idx="7209">
                  <c:v>1.9334</c:v>
                </c:pt>
                <c:pt idx="7210">
                  <c:v>1.4829000000000001</c:v>
                </c:pt>
                <c:pt idx="7211">
                  <c:v>2.4317000000000002</c:v>
                </c:pt>
                <c:pt idx="7212">
                  <c:v>2.4317000000000002</c:v>
                </c:pt>
                <c:pt idx="7213">
                  <c:v>2.4317000000000002</c:v>
                </c:pt>
                <c:pt idx="7214">
                  <c:v>3.1720999999999999</c:v>
                </c:pt>
                <c:pt idx="7215">
                  <c:v>1.37</c:v>
                </c:pt>
                <c:pt idx="7216">
                  <c:v>3.0608</c:v>
                </c:pt>
                <c:pt idx="7217">
                  <c:v>3.0608</c:v>
                </c:pt>
                <c:pt idx="7218">
                  <c:v>3.0608</c:v>
                </c:pt>
                <c:pt idx="7219">
                  <c:v>2.7724000000000002</c:v>
                </c:pt>
                <c:pt idx="7220">
                  <c:v>3.4201000000000001</c:v>
                </c:pt>
                <c:pt idx="7221">
                  <c:v>3.4201000000000001</c:v>
                </c:pt>
                <c:pt idx="7222">
                  <c:v>3.4201000000000001</c:v>
                </c:pt>
                <c:pt idx="7223">
                  <c:v>2.3288000000000002</c:v>
                </c:pt>
                <c:pt idx="7224">
                  <c:v>1.9772000000000001</c:v>
                </c:pt>
                <c:pt idx="7225">
                  <c:v>1.5976999999999999</c:v>
                </c:pt>
                <c:pt idx="7226">
                  <c:v>1.8411</c:v>
                </c:pt>
                <c:pt idx="7227">
                  <c:v>2.6682000000000001</c:v>
                </c:pt>
                <c:pt idx="7228">
                  <c:v>1.6468</c:v>
                </c:pt>
                <c:pt idx="7229">
                  <c:v>2.6139000000000001</c:v>
                </c:pt>
                <c:pt idx="7230">
                  <c:v>1.4845999999999999</c:v>
                </c:pt>
                <c:pt idx="7231">
                  <c:v>1.9097999999999999</c:v>
                </c:pt>
                <c:pt idx="7232">
                  <c:v>2.3039000000000001</c:v>
                </c:pt>
                <c:pt idx="7233">
                  <c:v>2.9058000000000002</c:v>
                </c:pt>
                <c:pt idx="7234">
                  <c:v>2.3233999999999999</c:v>
                </c:pt>
                <c:pt idx="7235">
                  <c:v>4.5978000000000003</c:v>
                </c:pt>
                <c:pt idx="7236">
                  <c:v>3.8544</c:v>
                </c:pt>
                <c:pt idx="7237">
                  <c:v>3.8544</c:v>
                </c:pt>
                <c:pt idx="7238">
                  <c:v>3.8544</c:v>
                </c:pt>
                <c:pt idx="7239">
                  <c:v>0.74790000000000001</c:v>
                </c:pt>
                <c:pt idx="7240">
                  <c:v>2.4544000000000001</c:v>
                </c:pt>
                <c:pt idx="7241">
                  <c:v>1.9484999999999999</c:v>
                </c:pt>
                <c:pt idx="7242">
                  <c:v>2.2488999999999999</c:v>
                </c:pt>
                <c:pt idx="7243">
                  <c:v>2.7713000000000001</c:v>
                </c:pt>
                <c:pt idx="7244">
                  <c:v>2.5341999999999998</c:v>
                </c:pt>
                <c:pt idx="7245">
                  <c:v>3.0365000000000002</c:v>
                </c:pt>
                <c:pt idx="7246">
                  <c:v>2.996</c:v>
                </c:pt>
                <c:pt idx="7247">
                  <c:v>1.6781999999999999</c:v>
                </c:pt>
                <c:pt idx="7248">
                  <c:v>2.0200999999999998</c:v>
                </c:pt>
                <c:pt idx="7249">
                  <c:v>2.4377</c:v>
                </c:pt>
                <c:pt idx="7250">
                  <c:v>1.4442999999999999</c:v>
                </c:pt>
                <c:pt idx="7251">
                  <c:v>2.8283999999999998</c:v>
                </c:pt>
                <c:pt idx="7252">
                  <c:v>1.6532</c:v>
                </c:pt>
                <c:pt idx="7253">
                  <c:v>2.85</c:v>
                </c:pt>
                <c:pt idx="7254">
                  <c:v>1.7944</c:v>
                </c:pt>
                <c:pt idx="7255">
                  <c:v>1.1858</c:v>
                </c:pt>
                <c:pt idx="7256">
                  <c:v>1.4437</c:v>
                </c:pt>
                <c:pt idx="7257">
                  <c:v>2.0183</c:v>
                </c:pt>
                <c:pt idx="7258">
                  <c:v>2.3260000000000001</c:v>
                </c:pt>
                <c:pt idx="7259">
                  <c:v>2.6861000000000002</c:v>
                </c:pt>
                <c:pt idx="7260">
                  <c:v>2.0392000000000001</c:v>
                </c:pt>
                <c:pt idx="7261">
                  <c:v>3.2252000000000001</c:v>
                </c:pt>
                <c:pt idx="7262">
                  <c:v>2.2334999999999998</c:v>
                </c:pt>
                <c:pt idx="7263">
                  <c:v>1.3634999999999999</c:v>
                </c:pt>
                <c:pt idx="7264">
                  <c:v>2.7324000000000002</c:v>
                </c:pt>
                <c:pt idx="7265">
                  <c:v>1.1694</c:v>
                </c:pt>
                <c:pt idx="7266">
                  <c:v>1.8573999999999999</c:v>
                </c:pt>
                <c:pt idx="7267">
                  <c:v>2.5043000000000002</c:v>
                </c:pt>
                <c:pt idx="7268">
                  <c:v>2.9350999999999998</c:v>
                </c:pt>
                <c:pt idx="7269">
                  <c:v>1.3919999999999999</c:v>
                </c:pt>
                <c:pt idx="7270">
                  <c:v>1.9733000000000001</c:v>
                </c:pt>
                <c:pt idx="7271">
                  <c:v>2.3557000000000001</c:v>
                </c:pt>
                <c:pt idx="7272">
                  <c:v>1.5939000000000001</c:v>
                </c:pt>
                <c:pt idx="7273">
                  <c:v>1.7937000000000001</c:v>
                </c:pt>
                <c:pt idx="7274">
                  <c:v>2.7907999999999999</c:v>
                </c:pt>
                <c:pt idx="7275">
                  <c:v>1.4515</c:v>
                </c:pt>
                <c:pt idx="7276">
                  <c:v>2.2692999999999999</c:v>
                </c:pt>
                <c:pt idx="7277">
                  <c:v>2.0789</c:v>
                </c:pt>
                <c:pt idx="7278">
                  <c:v>2.4032</c:v>
                </c:pt>
                <c:pt idx="7279">
                  <c:v>2.6389999999999998</c:v>
                </c:pt>
                <c:pt idx="7280">
                  <c:v>1.8704000000000001</c:v>
                </c:pt>
                <c:pt idx="7281">
                  <c:v>1.2278</c:v>
                </c:pt>
                <c:pt idx="7282">
                  <c:v>0.99919999999999998</c:v>
                </c:pt>
                <c:pt idx="7283">
                  <c:v>2.0184000000000002</c:v>
                </c:pt>
                <c:pt idx="7284">
                  <c:v>1.6345000000000001</c:v>
                </c:pt>
                <c:pt idx="7285">
                  <c:v>1.6251</c:v>
                </c:pt>
                <c:pt idx="7286">
                  <c:v>2.6126</c:v>
                </c:pt>
                <c:pt idx="7287">
                  <c:v>1.6040000000000001</c:v>
                </c:pt>
                <c:pt idx="7288">
                  <c:v>1.395</c:v>
                </c:pt>
                <c:pt idx="7289">
                  <c:v>2.2766999999999999</c:v>
                </c:pt>
                <c:pt idx="7290">
                  <c:v>2.2812999999999999</c:v>
                </c:pt>
                <c:pt idx="7291">
                  <c:v>2.3917000000000002</c:v>
                </c:pt>
                <c:pt idx="7292">
                  <c:v>2.2338</c:v>
                </c:pt>
                <c:pt idx="7293">
                  <c:v>1.4218</c:v>
                </c:pt>
                <c:pt idx="7294">
                  <c:v>1.6890000000000001</c:v>
                </c:pt>
                <c:pt idx="7295">
                  <c:v>2.3502000000000001</c:v>
                </c:pt>
                <c:pt idx="7296">
                  <c:v>2.2936999999999999</c:v>
                </c:pt>
                <c:pt idx="7297">
                  <c:v>1.9461999999999999</c:v>
                </c:pt>
                <c:pt idx="7298">
                  <c:v>1.4852000000000001</c:v>
                </c:pt>
                <c:pt idx="7299">
                  <c:v>2.1806000000000001</c:v>
                </c:pt>
                <c:pt idx="7300">
                  <c:v>3.1425000000000001</c:v>
                </c:pt>
                <c:pt idx="7301">
                  <c:v>3.2401</c:v>
                </c:pt>
                <c:pt idx="7302">
                  <c:v>3.2401</c:v>
                </c:pt>
                <c:pt idx="7303">
                  <c:v>3.2401</c:v>
                </c:pt>
                <c:pt idx="7304">
                  <c:v>2.5488</c:v>
                </c:pt>
                <c:pt idx="7305">
                  <c:v>1.7885</c:v>
                </c:pt>
                <c:pt idx="7306">
                  <c:v>2.5019</c:v>
                </c:pt>
                <c:pt idx="7307">
                  <c:v>2.5011000000000001</c:v>
                </c:pt>
                <c:pt idx="7308">
                  <c:v>1.8645</c:v>
                </c:pt>
                <c:pt idx="7309">
                  <c:v>1.3384</c:v>
                </c:pt>
                <c:pt idx="7310">
                  <c:v>2.3089</c:v>
                </c:pt>
                <c:pt idx="7311">
                  <c:v>2.4746000000000001</c:v>
                </c:pt>
                <c:pt idx="7312">
                  <c:v>2.4746000000000001</c:v>
                </c:pt>
                <c:pt idx="7313">
                  <c:v>2.4746000000000001</c:v>
                </c:pt>
                <c:pt idx="7314">
                  <c:v>2.1995</c:v>
                </c:pt>
                <c:pt idx="7315">
                  <c:v>2.121</c:v>
                </c:pt>
                <c:pt idx="7316">
                  <c:v>2.6797</c:v>
                </c:pt>
                <c:pt idx="7317">
                  <c:v>3.7136999999999998</c:v>
                </c:pt>
                <c:pt idx="7318">
                  <c:v>0.50980000000000003</c:v>
                </c:pt>
                <c:pt idx="7319">
                  <c:v>2.173</c:v>
                </c:pt>
                <c:pt idx="7320">
                  <c:v>1.6986000000000001</c:v>
                </c:pt>
                <c:pt idx="7321">
                  <c:v>2.0150999999999999</c:v>
                </c:pt>
                <c:pt idx="7322">
                  <c:v>2.7736000000000001</c:v>
                </c:pt>
                <c:pt idx="7323">
                  <c:v>2.0718000000000001</c:v>
                </c:pt>
                <c:pt idx="7324">
                  <c:v>1.7441</c:v>
                </c:pt>
                <c:pt idx="7325">
                  <c:v>3.2151999999999998</c:v>
                </c:pt>
                <c:pt idx="7326">
                  <c:v>3.2151999999999998</c:v>
                </c:pt>
                <c:pt idx="7327">
                  <c:v>3.2151999999999998</c:v>
                </c:pt>
                <c:pt idx="7328">
                  <c:v>2.5099999999999998</c:v>
                </c:pt>
                <c:pt idx="7329">
                  <c:v>2.468</c:v>
                </c:pt>
                <c:pt idx="7331">
                  <c:v>2.4813000000000001</c:v>
                </c:pt>
                <c:pt idx="7332">
                  <c:v>2.7793999999999999</c:v>
                </c:pt>
                <c:pt idx="7333">
                  <c:v>1.5630999999999999</c:v>
                </c:pt>
                <c:pt idx="7334">
                  <c:v>1.8265</c:v>
                </c:pt>
                <c:pt idx="7335">
                  <c:v>2.9914999999999998</c:v>
                </c:pt>
                <c:pt idx="7336">
                  <c:v>2.1970999999999998</c:v>
                </c:pt>
                <c:pt idx="7337">
                  <c:v>1.7776000000000001</c:v>
                </c:pt>
                <c:pt idx="7338">
                  <c:v>2.3635999999999999</c:v>
                </c:pt>
                <c:pt idx="7339">
                  <c:v>1.9483999999999999</c:v>
                </c:pt>
                <c:pt idx="7340">
                  <c:v>2.1743999999999999</c:v>
                </c:pt>
                <c:pt idx="7341">
                  <c:v>1.6006</c:v>
                </c:pt>
                <c:pt idx="7342">
                  <c:v>2.5924</c:v>
                </c:pt>
                <c:pt idx="7343">
                  <c:v>3.1063999999999998</c:v>
                </c:pt>
                <c:pt idx="7344">
                  <c:v>2.0985</c:v>
                </c:pt>
                <c:pt idx="7345">
                  <c:v>2.5177</c:v>
                </c:pt>
                <c:pt idx="7346">
                  <c:v>1.8460000000000001</c:v>
                </c:pt>
                <c:pt idx="7347">
                  <c:v>1.4899</c:v>
                </c:pt>
                <c:pt idx="7348">
                  <c:v>1.6803999999999999</c:v>
                </c:pt>
                <c:pt idx="7349">
                  <c:v>2.7519999999999998</c:v>
                </c:pt>
                <c:pt idx="7350">
                  <c:v>2.4645000000000001</c:v>
                </c:pt>
                <c:pt idx="7351">
                  <c:v>2.9843000000000002</c:v>
                </c:pt>
                <c:pt idx="7352">
                  <c:v>1.3254999999999999</c:v>
                </c:pt>
                <c:pt idx="7353">
                  <c:v>3.0550999999999999</c:v>
                </c:pt>
                <c:pt idx="7354">
                  <c:v>3.7570999999999999</c:v>
                </c:pt>
                <c:pt idx="7355">
                  <c:v>1.837</c:v>
                </c:pt>
                <c:pt idx="7356">
                  <c:v>1.8656999999999999</c:v>
                </c:pt>
                <c:pt idx="7357">
                  <c:v>1.9417</c:v>
                </c:pt>
                <c:pt idx="7358">
                  <c:v>1.9790000000000001</c:v>
                </c:pt>
                <c:pt idx="7359">
                  <c:v>2.4238</c:v>
                </c:pt>
                <c:pt idx="7360">
                  <c:v>2.1755</c:v>
                </c:pt>
                <c:pt idx="7361">
                  <c:v>2.2284000000000002</c:v>
                </c:pt>
                <c:pt idx="7362">
                  <c:v>2.7709000000000001</c:v>
                </c:pt>
                <c:pt idx="7363">
                  <c:v>2.2530999999999999</c:v>
                </c:pt>
                <c:pt idx="7364">
                  <c:v>2.0956999999999999</c:v>
                </c:pt>
                <c:pt idx="7365">
                  <c:v>2.4971000000000001</c:v>
                </c:pt>
                <c:pt idx="7366">
                  <c:v>1.6116999999999999</c:v>
                </c:pt>
                <c:pt idx="7367">
                  <c:v>1.7435</c:v>
                </c:pt>
                <c:pt idx="7368">
                  <c:v>1.99</c:v>
                </c:pt>
                <c:pt idx="7369">
                  <c:v>2.0324</c:v>
                </c:pt>
                <c:pt idx="7370">
                  <c:v>2.9546000000000001</c:v>
                </c:pt>
                <c:pt idx="7371">
                  <c:v>1.9068000000000001</c:v>
                </c:pt>
                <c:pt idx="7372">
                  <c:v>2.2429999999999999</c:v>
                </c:pt>
                <c:pt idx="7373">
                  <c:v>2.0087999999999999</c:v>
                </c:pt>
                <c:pt idx="7374">
                  <c:v>2.5053999999999998</c:v>
                </c:pt>
                <c:pt idx="7375">
                  <c:v>2.5185</c:v>
                </c:pt>
                <c:pt idx="7376">
                  <c:v>2.0381</c:v>
                </c:pt>
                <c:pt idx="7377">
                  <c:v>3.8706999999999998</c:v>
                </c:pt>
                <c:pt idx="7378">
                  <c:v>2.5003000000000002</c:v>
                </c:pt>
                <c:pt idx="7379">
                  <c:v>2.9024999999999999</c:v>
                </c:pt>
                <c:pt idx="7380">
                  <c:v>1.8663000000000001</c:v>
                </c:pt>
                <c:pt idx="7381">
                  <c:v>1.7290000000000001</c:v>
                </c:pt>
                <c:pt idx="7382">
                  <c:v>1.9944999999999999</c:v>
                </c:pt>
                <c:pt idx="7383">
                  <c:v>2.0590999999999999</c:v>
                </c:pt>
                <c:pt idx="7384">
                  <c:v>1.6092</c:v>
                </c:pt>
                <c:pt idx="7385">
                  <c:v>2.7275</c:v>
                </c:pt>
                <c:pt idx="7386">
                  <c:v>1.6745000000000001</c:v>
                </c:pt>
                <c:pt idx="7387">
                  <c:v>2.1070000000000002</c:v>
                </c:pt>
                <c:pt idx="7388">
                  <c:v>2.4628000000000001</c:v>
                </c:pt>
                <c:pt idx="7389">
                  <c:v>1.4659</c:v>
                </c:pt>
                <c:pt idx="7390">
                  <c:v>1.8113999999999999</c:v>
                </c:pt>
                <c:pt idx="7391">
                  <c:v>1.8694999999999999</c:v>
                </c:pt>
                <c:pt idx="7392">
                  <c:v>3.3647999999999998</c:v>
                </c:pt>
                <c:pt idx="7393">
                  <c:v>2.6381999999999999</c:v>
                </c:pt>
                <c:pt idx="7394">
                  <c:v>1.8861000000000001</c:v>
                </c:pt>
                <c:pt idx="7395">
                  <c:v>1.4702999999999999</c:v>
                </c:pt>
                <c:pt idx="7396">
                  <c:v>1.4450000000000001</c:v>
                </c:pt>
                <c:pt idx="7397">
                  <c:v>0.71619999999999995</c:v>
                </c:pt>
                <c:pt idx="7398">
                  <c:v>2.5754999999999999</c:v>
                </c:pt>
                <c:pt idx="7399">
                  <c:v>2.3616999999999999</c:v>
                </c:pt>
                <c:pt idx="7400">
                  <c:v>1.7437</c:v>
                </c:pt>
                <c:pt idx="7401">
                  <c:v>1.4493</c:v>
                </c:pt>
                <c:pt idx="7402">
                  <c:v>1.3725000000000001</c:v>
                </c:pt>
                <c:pt idx="7403">
                  <c:v>1.1071</c:v>
                </c:pt>
                <c:pt idx="7404">
                  <c:v>1.8661000000000001</c:v>
                </c:pt>
                <c:pt idx="7405">
                  <c:v>2.2848000000000002</c:v>
                </c:pt>
                <c:pt idx="7406">
                  <c:v>0.42130000000000001</c:v>
                </c:pt>
                <c:pt idx="7407">
                  <c:v>1.8358000000000001</c:v>
                </c:pt>
                <c:pt idx="7408">
                  <c:v>2.048</c:v>
                </c:pt>
                <c:pt idx="7409">
                  <c:v>2.048</c:v>
                </c:pt>
                <c:pt idx="7410">
                  <c:v>2.048</c:v>
                </c:pt>
                <c:pt idx="7411">
                  <c:v>2.1455000000000002</c:v>
                </c:pt>
                <c:pt idx="7412">
                  <c:v>1.7853000000000001</c:v>
                </c:pt>
                <c:pt idx="7413">
                  <c:v>2.1951000000000001</c:v>
                </c:pt>
                <c:pt idx="7414">
                  <c:v>2.1791</c:v>
                </c:pt>
                <c:pt idx="7415">
                  <c:v>2.5063</c:v>
                </c:pt>
                <c:pt idx="7416">
                  <c:v>1.6143000000000001</c:v>
                </c:pt>
                <c:pt idx="7417">
                  <c:v>3.5242</c:v>
                </c:pt>
                <c:pt idx="7418">
                  <c:v>0.36570000000000003</c:v>
                </c:pt>
                <c:pt idx="7419">
                  <c:v>1.6321000000000001</c:v>
                </c:pt>
                <c:pt idx="7420">
                  <c:v>1.9942</c:v>
                </c:pt>
                <c:pt idx="7421">
                  <c:v>2.6116999999999999</c:v>
                </c:pt>
                <c:pt idx="7422">
                  <c:v>1.6055999999999999</c:v>
                </c:pt>
                <c:pt idx="7423">
                  <c:v>2.6375000000000002</c:v>
                </c:pt>
                <c:pt idx="7424">
                  <c:v>2.4373999999999998</c:v>
                </c:pt>
                <c:pt idx="7425">
                  <c:v>2.1160000000000001</c:v>
                </c:pt>
                <c:pt idx="7426">
                  <c:v>2.6040999999999999</c:v>
                </c:pt>
                <c:pt idx="7427">
                  <c:v>2.3016999999999999</c:v>
                </c:pt>
                <c:pt idx="7428">
                  <c:v>2.8733</c:v>
                </c:pt>
                <c:pt idx="7429">
                  <c:v>2.0251000000000001</c:v>
                </c:pt>
                <c:pt idx="7430">
                  <c:v>2.2559999999999998</c:v>
                </c:pt>
                <c:pt idx="7431">
                  <c:v>2.6004</c:v>
                </c:pt>
                <c:pt idx="7432">
                  <c:v>2.5121000000000002</c:v>
                </c:pt>
                <c:pt idx="7433">
                  <c:v>2.9014000000000002</c:v>
                </c:pt>
                <c:pt idx="7434">
                  <c:v>1.9291</c:v>
                </c:pt>
                <c:pt idx="7435">
                  <c:v>2.2505000000000002</c:v>
                </c:pt>
                <c:pt idx="7436">
                  <c:v>3.145</c:v>
                </c:pt>
                <c:pt idx="7437">
                  <c:v>1.6617</c:v>
                </c:pt>
                <c:pt idx="7438">
                  <c:v>1.6423000000000001</c:v>
                </c:pt>
                <c:pt idx="7439">
                  <c:v>1.5564</c:v>
                </c:pt>
                <c:pt idx="7440">
                  <c:v>1.5620000000000001</c:v>
                </c:pt>
                <c:pt idx="7441">
                  <c:v>2.4428999999999998</c:v>
                </c:pt>
                <c:pt idx="7442">
                  <c:v>2.4563000000000001</c:v>
                </c:pt>
                <c:pt idx="7443">
                  <c:v>2.4563000000000001</c:v>
                </c:pt>
                <c:pt idx="7444">
                  <c:v>2.4563000000000001</c:v>
                </c:pt>
                <c:pt idx="7445">
                  <c:v>1.7501</c:v>
                </c:pt>
                <c:pt idx="7446">
                  <c:v>1.6012999999999999</c:v>
                </c:pt>
                <c:pt idx="7447">
                  <c:v>1.8553999999999999</c:v>
                </c:pt>
                <c:pt idx="7448">
                  <c:v>2.3574000000000002</c:v>
                </c:pt>
                <c:pt idx="7449">
                  <c:v>0.4647</c:v>
                </c:pt>
                <c:pt idx="7450">
                  <c:v>0.4647</c:v>
                </c:pt>
                <c:pt idx="7451">
                  <c:v>0.4647</c:v>
                </c:pt>
                <c:pt idx="7452">
                  <c:v>2.1852999999999998</c:v>
                </c:pt>
                <c:pt idx="7453">
                  <c:v>2.6206</c:v>
                </c:pt>
                <c:pt idx="7454">
                  <c:v>1.7372000000000001</c:v>
                </c:pt>
                <c:pt idx="7455">
                  <c:v>3.0861000000000001</c:v>
                </c:pt>
                <c:pt idx="7456">
                  <c:v>1.7975000000000001</c:v>
                </c:pt>
                <c:pt idx="7457">
                  <c:v>2.3039000000000001</c:v>
                </c:pt>
                <c:pt idx="7458">
                  <c:v>3.2233000000000001</c:v>
                </c:pt>
                <c:pt idx="7459">
                  <c:v>1.9396</c:v>
                </c:pt>
                <c:pt idx="7460">
                  <c:v>2.0007999999999999</c:v>
                </c:pt>
                <c:pt idx="7461">
                  <c:v>1.2706</c:v>
                </c:pt>
                <c:pt idx="7462">
                  <c:v>2.2953000000000001</c:v>
                </c:pt>
                <c:pt idx="7463">
                  <c:v>3.3544999999999998</c:v>
                </c:pt>
                <c:pt idx="7464">
                  <c:v>3.3544999999999998</c:v>
                </c:pt>
                <c:pt idx="7465">
                  <c:v>3.3544999999999998</c:v>
                </c:pt>
                <c:pt idx="7466">
                  <c:v>1.9853000000000001</c:v>
                </c:pt>
                <c:pt idx="7467">
                  <c:v>1.5045999999999999</c:v>
                </c:pt>
                <c:pt idx="7468">
                  <c:v>2.6145</c:v>
                </c:pt>
                <c:pt idx="7469">
                  <c:v>2.2057000000000002</c:v>
                </c:pt>
                <c:pt idx="7470">
                  <c:v>2.5394999999999999</c:v>
                </c:pt>
                <c:pt idx="7471">
                  <c:v>2.8794</c:v>
                </c:pt>
                <c:pt idx="7472">
                  <c:v>1.7339</c:v>
                </c:pt>
                <c:pt idx="7473">
                  <c:v>2.5118</c:v>
                </c:pt>
                <c:pt idx="7474">
                  <c:v>2.5118</c:v>
                </c:pt>
                <c:pt idx="7475">
                  <c:v>2.5118</c:v>
                </c:pt>
                <c:pt idx="7476">
                  <c:v>2.1093999999999999</c:v>
                </c:pt>
                <c:pt idx="7477">
                  <c:v>2.907</c:v>
                </c:pt>
                <c:pt idx="7478">
                  <c:v>1.7939000000000001</c:v>
                </c:pt>
                <c:pt idx="7479">
                  <c:v>2.8062</c:v>
                </c:pt>
                <c:pt idx="7480">
                  <c:v>2.1770999999999998</c:v>
                </c:pt>
                <c:pt idx="7481">
                  <c:v>1.6337999999999999</c:v>
                </c:pt>
                <c:pt idx="7482">
                  <c:v>1.6420999999999999</c:v>
                </c:pt>
                <c:pt idx="7483">
                  <c:v>1.6691</c:v>
                </c:pt>
                <c:pt idx="7484">
                  <c:v>1.5111000000000001</c:v>
                </c:pt>
                <c:pt idx="7485">
                  <c:v>2.4893000000000001</c:v>
                </c:pt>
                <c:pt idx="7486">
                  <c:v>2.6069</c:v>
                </c:pt>
                <c:pt idx="7487">
                  <c:v>2.8509000000000002</c:v>
                </c:pt>
                <c:pt idx="7488">
                  <c:v>1.5378000000000001</c:v>
                </c:pt>
                <c:pt idx="7489">
                  <c:v>2.1027</c:v>
                </c:pt>
                <c:pt idx="7490">
                  <c:v>2.1027</c:v>
                </c:pt>
                <c:pt idx="7491">
                  <c:v>2.1027</c:v>
                </c:pt>
                <c:pt idx="7492">
                  <c:v>1.9836</c:v>
                </c:pt>
                <c:pt idx="7493">
                  <c:v>3.0573000000000001</c:v>
                </c:pt>
                <c:pt idx="7494">
                  <c:v>2.0684</c:v>
                </c:pt>
                <c:pt idx="7495">
                  <c:v>1.6333</c:v>
                </c:pt>
                <c:pt idx="7496">
                  <c:v>1.7445999999999999</c:v>
                </c:pt>
                <c:pt idx="7497">
                  <c:v>1.8927</c:v>
                </c:pt>
                <c:pt idx="7498">
                  <c:v>2.2517999999999998</c:v>
                </c:pt>
                <c:pt idx="7499">
                  <c:v>2.4081000000000001</c:v>
                </c:pt>
                <c:pt idx="7501">
                  <c:v>2.5179</c:v>
                </c:pt>
                <c:pt idx="7502">
                  <c:v>1.7278</c:v>
                </c:pt>
                <c:pt idx="7503">
                  <c:v>1.7278</c:v>
                </c:pt>
                <c:pt idx="7504">
                  <c:v>1.7278</c:v>
                </c:pt>
                <c:pt idx="7505">
                  <c:v>2.7271000000000001</c:v>
                </c:pt>
                <c:pt idx="7506">
                  <c:v>2.5472000000000001</c:v>
                </c:pt>
                <c:pt idx="7507">
                  <c:v>1.7255</c:v>
                </c:pt>
                <c:pt idx="7508">
                  <c:v>3.0712999999999999</c:v>
                </c:pt>
                <c:pt idx="7509">
                  <c:v>2.7469000000000001</c:v>
                </c:pt>
                <c:pt idx="7510">
                  <c:v>1.9287000000000001</c:v>
                </c:pt>
                <c:pt idx="7511">
                  <c:v>2.5188999999999999</c:v>
                </c:pt>
                <c:pt idx="7512">
                  <c:v>2.0937000000000001</c:v>
                </c:pt>
                <c:pt idx="7513">
                  <c:v>1.3265</c:v>
                </c:pt>
                <c:pt idx="7514">
                  <c:v>1.9278</c:v>
                </c:pt>
                <c:pt idx="7515">
                  <c:v>1.9752000000000001</c:v>
                </c:pt>
                <c:pt idx="7516">
                  <c:v>2.7113</c:v>
                </c:pt>
                <c:pt idx="7517">
                  <c:v>2.7113</c:v>
                </c:pt>
                <c:pt idx="7518">
                  <c:v>2.7113</c:v>
                </c:pt>
                <c:pt idx="7519">
                  <c:v>1.5381</c:v>
                </c:pt>
                <c:pt idx="7520">
                  <c:v>1.5145</c:v>
                </c:pt>
                <c:pt idx="7521">
                  <c:v>1.7645999999999999</c:v>
                </c:pt>
                <c:pt idx="7522">
                  <c:v>2.3439999999999999</c:v>
                </c:pt>
                <c:pt idx="7523">
                  <c:v>2.1589</c:v>
                </c:pt>
                <c:pt idx="7524">
                  <c:v>1.9902</c:v>
                </c:pt>
                <c:pt idx="7525">
                  <c:v>1.9378</c:v>
                </c:pt>
                <c:pt idx="7526">
                  <c:v>2.4316</c:v>
                </c:pt>
                <c:pt idx="7527">
                  <c:v>2.3536999999999999</c:v>
                </c:pt>
                <c:pt idx="7528">
                  <c:v>2.7665000000000002</c:v>
                </c:pt>
                <c:pt idx="7529">
                  <c:v>2.7147999999999999</c:v>
                </c:pt>
                <c:pt idx="7530">
                  <c:v>1.5620000000000001</c:v>
                </c:pt>
                <c:pt idx="7531">
                  <c:v>0.41909999999999997</c:v>
                </c:pt>
                <c:pt idx="7532">
                  <c:v>2.6244999999999998</c:v>
                </c:pt>
                <c:pt idx="7533">
                  <c:v>2.1143000000000001</c:v>
                </c:pt>
                <c:pt idx="7534">
                  <c:v>1.8824000000000001</c:v>
                </c:pt>
                <c:pt idx="7535">
                  <c:v>2.1417999999999999</c:v>
                </c:pt>
                <c:pt idx="7536">
                  <c:v>2.4308000000000001</c:v>
                </c:pt>
                <c:pt idx="7537">
                  <c:v>1.7048000000000001</c:v>
                </c:pt>
                <c:pt idx="7538">
                  <c:v>1.8194999999999999</c:v>
                </c:pt>
                <c:pt idx="7539">
                  <c:v>1.5780000000000001</c:v>
                </c:pt>
                <c:pt idx="7540">
                  <c:v>2.0064000000000002</c:v>
                </c:pt>
                <c:pt idx="7541">
                  <c:v>2.6654</c:v>
                </c:pt>
                <c:pt idx="7542">
                  <c:v>2.4192</c:v>
                </c:pt>
                <c:pt idx="7543">
                  <c:v>10.141400000000001</c:v>
                </c:pt>
                <c:pt idx="7544">
                  <c:v>1.7638</c:v>
                </c:pt>
                <c:pt idx="7545">
                  <c:v>2.0329000000000002</c:v>
                </c:pt>
                <c:pt idx="7546">
                  <c:v>1.7102999999999999</c:v>
                </c:pt>
                <c:pt idx="7547">
                  <c:v>1.5869</c:v>
                </c:pt>
                <c:pt idx="7548">
                  <c:v>2.5670999999999999</c:v>
                </c:pt>
                <c:pt idx="7549">
                  <c:v>2.7370999999999999</c:v>
                </c:pt>
                <c:pt idx="7550">
                  <c:v>2.1034999999999999</c:v>
                </c:pt>
                <c:pt idx="7551">
                  <c:v>1.4538</c:v>
                </c:pt>
                <c:pt idx="7552">
                  <c:v>3.0106000000000002</c:v>
                </c:pt>
                <c:pt idx="7553">
                  <c:v>3.5701999999999998</c:v>
                </c:pt>
                <c:pt idx="7554">
                  <c:v>2.0653000000000001</c:v>
                </c:pt>
                <c:pt idx="7555">
                  <c:v>2.0586000000000002</c:v>
                </c:pt>
                <c:pt idx="7556">
                  <c:v>2.2347000000000001</c:v>
                </c:pt>
                <c:pt idx="7557">
                  <c:v>2.1976</c:v>
                </c:pt>
                <c:pt idx="7558">
                  <c:v>1.7029000000000001</c:v>
                </c:pt>
                <c:pt idx="7559">
                  <c:v>2.1389</c:v>
                </c:pt>
                <c:pt idx="7560">
                  <c:v>1.9471000000000001</c:v>
                </c:pt>
                <c:pt idx="7561">
                  <c:v>2.7847</c:v>
                </c:pt>
                <c:pt idx="7562">
                  <c:v>2.7847</c:v>
                </c:pt>
                <c:pt idx="7563">
                  <c:v>2.7847</c:v>
                </c:pt>
                <c:pt idx="7564">
                  <c:v>1.7887</c:v>
                </c:pt>
                <c:pt idx="7565">
                  <c:v>1.8672</c:v>
                </c:pt>
                <c:pt idx="7566">
                  <c:v>2.6842999999999999</c:v>
                </c:pt>
                <c:pt idx="7567">
                  <c:v>1.6396999999999999</c:v>
                </c:pt>
                <c:pt idx="7568">
                  <c:v>1.7221</c:v>
                </c:pt>
                <c:pt idx="7569">
                  <c:v>2.3487</c:v>
                </c:pt>
                <c:pt idx="7570">
                  <c:v>2.8426</c:v>
                </c:pt>
                <c:pt idx="7571">
                  <c:v>2.0225</c:v>
                </c:pt>
                <c:pt idx="7572">
                  <c:v>2.3542999999999998</c:v>
                </c:pt>
                <c:pt idx="7573">
                  <c:v>1.8402000000000001</c:v>
                </c:pt>
                <c:pt idx="7574">
                  <c:v>1.6484000000000001</c:v>
                </c:pt>
                <c:pt idx="7575">
                  <c:v>1.9532</c:v>
                </c:pt>
                <c:pt idx="7576">
                  <c:v>2.5179</c:v>
                </c:pt>
                <c:pt idx="7577">
                  <c:v>1.7538</c:v>
                </c:pt>
                <c:pt idx="7578">
                  <c:v>3.0163000000000002</c:v>
                </c:pt>
                <c:pt idx="7579">
                  <c:v>2.0699999999999998</c:v>
                </c:pt>
                <c:pt idx="7580">
                  <c:v>2.0657999999999999</c:v>
                </c:pt>
                <c:pt idx="7581">
                  <c:v>1.3614999999999999</c:v>
                </c:pt>
                <c:pt idx="7582">
                  <c:v>2.2633999999999999</c:v>
                </c:pt>
                <c:pt idx="7583">
                  <c:v>1.9581</c:v>
                </c:pt>
                <c:pt idx="7584">
                  <c:v>0.92500000000000004</c:v>
                </c:pt>
                <c:pt idx="7585">
                  <c:v>0.92500000000000004</c:v>
                </c:pt>
                <c:pt idx="7586">
                  <c:v>0.92500000000000004</c:v>
                </c:pt>
                <c:pt idx="7587">
                  <c:v>1.9716</c:v>
                </c:pt>
                <c:pt idx="7588">
                  <c:v>1.8088</c:v>
                </c:pt>
                <c:pt idx="7589">
                  <c:v>1.94</c:v>
                </c:pt>
                <c:pt idx="7590">
                  <c:v>2.0579999999999998</c:v>
                </c:pt>
                <c:pt idx="7591">
                  <c:v>1.4200999999999999</c:v>
                </c:pt>
                <c:pt idx="7592">
                  <c:v>1.6848000000000001</c:v>
                </c:pt>
                <c:pt idx="7593">
                  <c:v>2.2006999999999999</c:v>
                </c:pt>
                <c:pt idx="7594">
                  <c:v>1.927</c:v>
                </c:pt>
                <c:pt idx="7595">
                  <c:v>1.2732000000000001</c:v>
                </c:pt>
                <c:pt idx="7596">
                  <c:v>3.4535999999999998</c:v>
                </c:pt>
                <c:pt idx="7597">
                  <c:v>2.9451000000000001</c:v>
                </c:pt>
                <c:pt idx="7598">
                  <c:v>2.0931000000000002</c:v>
                </c:pt>
                <c:pt idx="7599">
                  <c:v>2.2494999999999998</c:v>
                </c:pt>
                <c:pt idx="7600">
                  <c:v>3.2749000000000001</c:v>
                </c:pt>
                <c:pt idx="7601">
                  <c:v>2.2677</c:v>
                </c:pt>
                <c:pt idx="7602">
                  <c:v>1.8245</c:v>
                </c:pt>
                <c:pt idx="7603">
                  <c:v>1.897</c:v>
                </c:pt>
                <c:pt idx="7604">
                  <c:v>1.5676000000000001</c:v>
                </c:pt>
                <c:pt idx="7605">
                  <c:v>2.6274000000000002</c:v>
                </c:pt>
                <c:pt idx="7606">
                  <c:v>2.6274000000000002</c:v>
                </c:pt>
                <c:pt idx="7607">
                  <c:v>2.6274000000000002</c:v>
                </c:pt>
                <c:pt idx="7608">
                  <c:v>1.0528</c:v>
                </c:pt>
                <c:pt idx="7609">
                  <c:v>2.2814000000000001</c:v>
                </c:pt>
                <c:pt idx="7610">
                  <c:v>2.1305999999999998</c:v>
                </c:pt>
                <c:pt idx="7611">
                  <c:v>2.8094999999999999</c:v>
                </c:pt>
                <c:pt idx="7612">
                  <c:v>1.2284999999999999</c:v>
                </c:pt>
                <c:pt idx="7613">
                  <c:v>2.9887999999999999</c:v>
                </c:pt>
                <c:pt idx="7614">
                  <c:v>2.2494999999999998</c:v>
                </c:pt>
                <c:pt idx="7615">
                  <c:v>2.2494999999999998</c:v>
                </c:pt>
                <c:pt idx="7616">
                  <c:v>2.2494999999999998</c:v>
                </c:pt>
                <c:pt idx="7617">
                  <c:v>2.2233000000000001</c:v>
                </c:pt>
                <c:pt idx="7618">
                  <c:v>2.8565999999999998</c:v>
                </c:pt>
                <c:pt idx="7619">
                  <c:v>1.8641000000000001</c:v>
                </c:pt>
                <c:pt idx="7620">
                  <c:v>1.4882</c:v>
                </c:pt>
                <c:pt idx="7621">
                  <c:v>2.3254000000000001</c:v>
                </c:pt>
                <c:pt idx="7622">
                  <c:v>2.0005000000000002</c:v>
                </c:pt>
                <c:pt idx="7623">
                  <c:v>1.9665999999999999</c:v>
                </c:pt>
                <c:pt idx="7624">
                  <c:v>1.8863000000000001</c:v>
                </c:pt>
                <c:pt idx="7625">
                  <c:v>2.2219000000000002</c:v>
                </c:pt>
                <c:pt idx="7626">
                  <c:v>2.9537</c:v>
                </c:pt>
                <c:pt idx="7627">
                  <c:v>2.1621999999999999</c:v>
                </c:pt>
                <c:pt idx="7628">
                  <c:v>1.4066000000000001</c:v>
                </c:pt>
                <c:pt idx="7629">
                  <c:v>2.3925999999999998</c:v>
                </c:pt>
                <c:pt idx="7630">
                  <c:v>1.8607</c:v>
                </c:pt>
                <c:pt idx="7631">
                  <c:v>2.8883000000000001</c:v>
                </c:pt>
                <c:pt idx="7632">
                  <c:v>3.2616000000000001</c:v>
                </c:pt>
                <c:pt idx="7633">
                  <c:v>1.8131999999999999</c:v>
                </c:pt>
                <c:pt idx="7634">
                  <c:v>1.7155</c:v>
                </c:pt>
                <c:pt idx="7635">
                  <c:v>2.3895</c:v>
                </c:pt>
                <c:pt idx="7636">
                  <c:v>1.8936999999999999</c:v>
                </c:pt>
                <c:pt idx="7637">
                  <c:v>1.8936999999999999</c:v>
                </c:pt>
                <c:pt idx="7638">
                  <c:v>1.8936999999999999</c:v>
                </c:pt>
                <c:pt idx="7639">
                  <c:v>2.0118999999999998</c:v>
                </c:pt>
                <c:pt idx="7640">
                  <c:v>1.7152000000000001</c:v>
                </c:pt>
                <c:pt idx="7641">
                  <c:v>1.3856999999999999</c:v>
                </c:pt>
                <c:pt idx="7642">
                  <c:v>2.0464000000000002</c:v>
                </c:pt>
                <c:pt idx="7643">
                  <c:v>2.5718999999999999</c:v>
                </c:pt>
                <c:pt idx="7644">
                  <c:v>1.9318</c:v>
                </c:pt>
                <c:pt idx="7645">
                  <c:v>1.9433</c:v>
                </c:pt>
                <c:pt idx="7646">
                  <c:v>1.5976999999999999</c:v>
                </c:pt>
                <c:pt idx="7647">
                  <c:v>1.6957</c:v>
                </c:pt>
                <c:pt idx="7648">
                  <c:v>2.3944000000000001</c:v>
                </c:pt>
                <c:pt idx="7649">
                  <c:v>3.2126000000000001</c:v>
                </c:pt>
                <c:pt idx="7650">
                  <c:v>2.3022999999999998</c:v>
                </c:pt>
                <c:pt idx="7651">
                  <c:v>2.3022999999999998</c:v>
                </c:pt>
                <c:pt idx="7652">
                  <c:v>2.3022999999999998</c:v>
                </c:pt>
                <c:pt idx="7653">
                  <c:v>2.1396999999999999</c:v>
                </c:pt>
                <c:pt idx="7654">
                  <c:v>2.2530999999999999</c:v>
                </c:pt>
                <c:pt idx="7655">
                  <c:v>2.4007999999999998</c:v>
                </c:pt>
                <c:pt idx="7656">
                  <c:v>2.12</c:v>
                </c:pt>
                <c:pt idx="7657">
                  <c:v>2.278</c:v>
                </c:pt>
                <c:pt idx="7658">
                  <c:v>2.6339000000000001</c:v>
                </c:pt>
                <c:pt idx="7659">
                  <c:v>2.9443000000000001</c:v>
                </c:pt>
                <c:pt idx="7660">
                  <c:v>3.1617000000000002</c:v>
                </c:pt>
                <c:pt idx="7661">
                  <c:v>4.1997</c:v>
                </c:pt>
                <c:pt idx="7662">
                  <c:v>2.1829999999999998</c:v>
                </c:pt>
                <c:pt idx="7663">
                  <c:v>1.7278</c:v>
                </c:pt>
                <c:pt idx="7664">
                  <c:v>1.4359</c:v>
                </c:pt>
                <c:pt idx="7665">
                  <c:v>2.2239</c:v>
                </c:pt>
                <c:pt idx="7666">
                  <c:v>1.1311</c:v>
                </c:pt>
                <c:pt idx="7667">
                  <c:v>1.0810999999999999</c:v>
                </c:pt>
                <c:pt idx="7668">
                  <c:v>2.0604</c:v>
                </c:pt>
                <c:pt idx="7669">
                  <c:v>1.7054</c:v>
                </c:pt>
                <c:pt idx="7670">
                  <c:v>1.4995000000000001</c:v>
                </c:pt>
                <c:pt idx="7671">
                  <c:v>2.0487000000000002</c:v>
                </c:pt>
                <c:pt idx="7672">
                  <c:v>3.6594000000000002</c:v>
                </c:pt>
                <c:pt idx="7673">
                  <c:v>1.7334000000000001</c:v>
                </c:pt>
                <c:pt idx="7674">
                  <c:v>2.5752000000000002</c:v>
                </c:pt>
                <c:pt idx="7675">
                  <c:v>1.5255000000000001</c:v>
                </c:pt>
                <c:pt idx="7676">
                  <c:v>1.5305</c:v>
                </c:pt>
                <c:pt idx="7677">
                  <c:v>1.8596999999999999</c:v>
                </c:pt>
                <c:pt idx="7678">
                  <c:v>1.4843999999999999</c:v>
                </c:pt>
                <c:pt idx="7679">
                  <c:v>2.4632999999999998</c:v>
                </c:pt>
                <c:pt idx="7680">
                  <c:v>2.0659000000000001</c:v>
                </c:pt>
                <c:pt idx="7681">
                  <c:v>1.9259999999999999</c:v>
                </c:pt>
                <c:pt idx="7682">
                  <c:v>2.1444999999999999</c:v>
                </c:pt>
                <c:pt idx="7683">
                  <c:v>3.0746000000000002</c:v>
                </c:pt>
                <c:pt idx="7684">
                  <c:v>1.1382000000000001</c:v>
                </c:pt>
                <c:pt idx="7685">
                  <c:v>1.7217</c:v>
                </c:pt>
                <c:pt idx="7686">
                  <c:v>1.5863</c:v>
                </c:pt>
                <c:pt idx="7687">
                  <c:v>1.9510000000000001</c:v>
                </c:pt>
                <c:pt idx="7688">
                  <c:v>3.056</c:v>
                </c:pt>
                <c:pt idx="7689">
                  <c:v>2.7587000000000002</c:v>
                </c:pt>
                <c:pt idx="7690">
                  <c:v>2.1425999999999998</c:v>
                </c:pt>
                <c:pt idx="7691">
                  <c:v>3.1105999999999998</c:v>
                </c:pt>
                <c:pt idx="7692">
                  <c:v>2.0089000000000001</c:v>
                </c:pt>
                <c:pt idx="7693">
                  <c:v>2.6164000000000001</c:v>
                </c:pt>
                <c:pt idx="7694">
                  <c:v>2.8224999999999998</c:v>
                </c:pt>
                <c:pt idx="7695">
                  <c:v>1.9145000000000001</c:v>
                </c:pt>
                <c:pt idx="7696">
                  <c:v>2.5918999999999999</c:v>
                </c:pt>
                <c:pt idx="7697">
                  <c:v>1.9968999999999999</c:v>
                </c:pt>
                <c:pt idx="7698">
                  <c:v>1.9968999999999999</c:v>
                </c:pt>
                <c:pt idx="7699">
                  <c:v>1.9968999999999999</c:v>
                </c:pt>
                <c:pt idx="7700">
                  <c:v>2.4504999999999999</c:v>
                </c:pt>
                <c:pt idx="7701">
                  <c:v>1.5210999999999999</c:v>
                </c:pt>
                <c:pt idx="7702">
                  <c:v>1.3613</c:v>
                </c:pt>
                <c:pt idx="7703">
                  <c:v>1.5799000000000001</c:v>
                </c:pt>
                <c:pt idx="7704">
                  <c:v>1.7925</c:v>
                </c:pt>
                <c:pt idx="7705">
                  <c:v>1.7990999999999999</c:v>
                </c:pt>
                <c:pt idx="7706">
                  <c:v>1.7309000000000001</c:v>
                </c:pt>
                <c:pt idx="7707">
                  <c:v>1.0605</c:v>
                </c:pt>
                <c:pt idx="7708">
                  <c:v>2.9962</c:v>
                </c:pt>
                <c:pt idx="7709">
                  <c:v>2.1061999999999999</c:v>
                </c:pt>
                <c:pt idx="7710">
                  <c:v>1.7036</c:v>
                </c:pt>
                <c:pt idx="7711">
                  <c:v>1.8976999999999999</c:v>
                </c:pt>
                <c:pt idx="7712">
                  <c:v>2.4333</c:v>
                </c:pt>
                <c:pt idx="7713">
                  <c:v>2.3292000000000002</c:v>
                </c:pt>
                <c:pt idx="7714">
                  <c:v>3.31</c:v>
                </c:pt>
                <c:pt idx="7715">
                  <c:v>1.4384999999999999</c:v>
                </c:pt>
                <c:pt idx="7716">
                  <c:v>1.7032</c:v>
                </c:pt>
                <c:pt idx="7717">
                  <c:v>1.6306</c:v>
                </c:pt>
                <c:pt idx="7718">
                  <c:v>2.9794</c:v>
                </c:pt>
                <c:pt idx="7719">
                  <c:v>3.2498</c:v>
                </c:pt>
                <c:pt idx="7720">
                  <c:v>1.9965999999999999</c:v>
                </c:pt>
                <c:pt idx="7721">
                  <c:v>3.1339000000000001</c:v>
                </c:pt>
                <c:pt idx="7722">
                  <c:v>3.3340000000000001</c:v>
                </c:pt>
                <c:pt idx="7723">
                  <c:v>3.0880999999999998</c:v>
                </c:pt>
                <c:pt idx="7724">
                  <c:v>2.0746000000000002</c:v>
                </c:pt>
                <c:pt idx="7725">
                  <c:v>2.2197</c:v>
                </c:pt>
                <c:pt idx="7726">
                  <c:v>1.7662</c:v>
                </c:pt>
                <c:pt idx="7727">
                  <c:v>1.9107000000000001</c:v>
                </c:pt>
                <c:pt idx="7728">
                  <c:v>1.4003000000000001</c:v>
                </c:pt>
                <c:pt idx="7729">
                  <c:v>2.1526999999999998</c:v>
                </c:pt>
                <c:pt idx="7730">
                  <c:v>2.7361</c:v>
                </c:pt>
                <c:pt idx="7731">
                  <c:v>1.9237</c:v>
                </c:pt>
                <c:pt idx="7732">
                  <c:v>1.4735</c:v>
                </c:pt>
                <c:pt idx="7733">
                  <c:v>2.7696000000000001</c:v>
                </c:pt>
                <c:pt idx="7734">
                  <c:v>2.9588000000000001</c:v>
                </c:pt>
                <c:pt idx="7735">
                  <c:v>1.9988999999999999</c:v>
                </c:pt>
                <c:pt idx="7736">
                  <c:v>1.4488000000000001</c:v>
                </c:pt>
                <c:pt idx="7737">
                  <c:v>1.1128</c:v>
                </c:pt>
                <c:pt idx="7738">
                  <c:v>1.7267999999999999</c:v>
                </c:pt>
                <c:pt idx="7739">
                  <c:v>2.1873999999999998</c:v>
                </c:pt>
                <c:pt idx="7740">
                  <c:v>2.0998000000000001</c:v>
                </c:pt>
                <c:pt idx="7741">
                  <c:v>2.5703</c:v>
                </c:pt>
                <c:pt idx="7742">
                  <c:v>2.4302999999999999</c:v>
                </c:pt>
                <c:pt idx="7743">
                  <c:v>1.7734000000000001</c:v>
                </c:pt>
                <c:pt idx="7744">
                  <c:v>1.6756</c:v>
                </c:pt>
                <c:pt idx="7745">
                  <c:v>1.8126</c:v>
                </c:pt>
                <c:pt idx="7746">
                  <c:v>1.3801000000000001</c:v>
                </c:pt>
                <c:pt idx="7747">
                  <c:v>2.8246000000000002</c:v>
                </c:pt>
                <c:pt idx="7748">
                  <c:v>2.1469999999999998</c:v>
                </c:pt>
                <c:pt idx="7749">
                  <c:v>1.2551000000000001</c:v>
                </c:pt>
                <c:pt idx="7750">
                  <c:v>2.54</c:v>
                </c:pt>
                <c:pt idx="7751">
                  <c:v>2.8319000000000001</c:v>
                </c:pt>
                <c:pt idx="7752">
                  <c:v>2.9649999999999999</c:v>
                </c:pt>
                <c:pt idx="7753">
                  <c:v>2.0293999999999999</c:v>
                </c:pt>
                <c:pt idx="7754">
                  <c:v>4.6498999999999997</c:v>
                </c:pt>
                <c:pt idx="7755">
                  <c:v>2.5270000000000001</c:v>
                </c:pt>
                <c:pt idx="7756">
                  <c:v>2.3569</c:v>
                </c:pt>
                <c:pt idx="7757">
                  <c:v>2.7473000000000001</c:v>
                </c:pt>
                <c:pt idx="7758">
                  <c:v>1.5595000000000001</c:v>
                </c:pt>
                <c:pt idx="7759">
                  <c:v>1.4225000000000001</c:v>
                </c:pt>
                <c:pt idx="7760">
                  <c:v>1.7706</c:v>
                </c:pt>
                <c:pt idx="7761">
                  <c:v>1.6483000000000001</c:v>
                </c:pt>
                <c:pt idx="7762">
                  <c:v>2.4289999999999998</c:v>
                </c:pt>
                <c:pt idx="7763">
                  <c:v>2.0316999999999998</c:v>
                </c:pt>
                <c:pt idx="7764">
                  <c:v>1.9235</c:v>
                </c:pt>
                <c:pt idx="7765">
                  <c:v>1.5024</c:v>
                </c:pt>
                <c:pt idx="7766">
                  <c:v>2.6484999999999999</c:v>
                </c:pt>
                <c:pt idx="7767">
                  <c:v>2.4981</c:v>
                </c:pt>
                <c:pt idx="7768">
                  <c:v>1.8851</c:v>
                </c:pt>
                <c:pt idx="7769">
                  <c:v>2.4198</c:v>
                </c:pt>
                <c:pt idx="7770">
                  <c:v>2.4198</c:v>
                </c:pt>
                <c:pt idx="7771">
                  <c:v>2.4198</c:v>
                </c:pt>
                <c:pt idx="7772">
                  <c:v>1.9409000000000001</c:v>
                </c:pt>
                <c:pt idx="7773">
                  <c:v>1.7909999999999999</c:v>
                </c:pt>
                <c:pt idx="7774">
                  <c:v>2.0289000000000001</c:v>
                </c:pt>
                <c:pt idx="7775">
                  <c:v>3.5485000000000002</c:v>
                </c:pt>
                <c:pt idx="7776">
                  <c:v>1.9555</c:v>
                </c:pt>
                <c:pt idx="7777">
                  <c:v>2.0998000000000001</c:v>
                </c:pt>
                <c:pt idx="7778">
                  <c:v>2.6606000000000001</c:v>
                </c:pt>
                <c:pt idx="7779">
                  <c:v>2.5623</c:v>
                </c:pt>
                <c:pt idx="7780">
                  <c:v>1.8932</c:v>
                </c:pt>
                <c:pt idx="7781">
                  <c:v>1.8312999999999999</c:v>
                </c:pt>
                <c:pt idx="7782">
                  <c:v>1.7837000000000001</c:v>
                </c:pt>
                <c:pt idx="7783">
                  <c:v>1.6890000000000001</c:v>
                </c:pt>
                <c:pt idx="7784">
                  <c:v>2.0236999999999998</c:v>
                </c:pt>
                <c:pt idx="7785">
                  <c:v>1.4903999999999999</c:v>
                </c:pt>
                <c:pt idx="7786">
                  <c:v>1.7297</c:v>
                </c:pt>
                <c:pt idx="7787">
                  <c:v>2.1541999999999999</c:v>
                </c:pt>
                <c:pt idx="7788">
                  <c:v>2.3565999999999998</c:v>
                </c:pt>
                <c:pt idx="7789">
                  <c:v>1.9175</c:v>
                </c:pt>
                <c:pt idx="7790">
                  <c:v>2.4695</c:v>
                </c:pt>
                <c:pt idx="7791">
                  <c:v>2.4931000000000001</c:v>
                </c:pt>
                <c:pt idx="7792">
                  <c:v>2.0398999999999998</c:v>
                </c:pt>
                <c:pt idx="7793">
                  <c:v>1.9186000000000001</c:v>
                </c:pt>
                <c:pt idx="7794">
                  <c:v>1.7898000000000001</c:v>
                </c:pt>
                <c:pt idx="7795">
                  <c:v>2.6732999999999998</c:v>
                </c:pt>
                <c:pt idx="7796">
                  <c:v>2.4178999999999999</c:v>
                </c:pt>
                <c:pt idx="7797">
                  <c:v>2.4178999999999999</c:v>
                </c:pt>
                <c:pt idx="7798">
                  <c:v>2.4178999999999999</c:v>
                </c:pt>
                <c:pt idx="7799">
                  <c:v>1.4135</c:v>
                </c:pt>
                <c:pt idx="7800">
                  <c:v>1.7465999999999999</c:v>
                </c:pt>
                <c:pt idx="7801">
                  <c:v>2.609</c:v>
                </c:pt>
                <c:pt idx="7802">
                  <c:v>2.1236999999999999</c:v>
                </c:pt>
                <c:pt idx="7803">
                  <c:v>2.3405</c:v>
                </c:pt>
                <c:pt idx="7804">
                  <c:v>1.8919999999999999</c:v>
                </c:pt>
                <c:pt idx="7805">
                  <c:v>2.7364000000000002</c:v>
                </c:pt>
                <c:pt idx="7806">
                  <c:v>3.0714000000000001</c:v>
                </c:pt>
                <c:pt idx="7807">
                  <c:v>2.2179000000000002</c:v>
                </c:pt>
                <c:pt idx="7808">
                  <c:v>2.2179000000000002</c:v>
                </c:pt>
                <c:pt idx="7809">
                  <c:v>2.2179000000000002</c:v>
                </c:pt>
                <c:pt idx="7810">
                  <c:v>2.2296</c:v>
                </c:pt>
                <c:pt idx="7811">
                  <c:v>2.1455000000000002</c:v>
                </c:pt>
                <c:pt idx="7812">
                  <c:v>2.9491999999999998</c:v>
                </c:pt>
                <c:pt idx="7813">
                  <c:v>2.0590000000000002</c:v>
                </c:pt>
                <c:pt idx="7814">
                  <c:v>0.59</c:v>
                </c:pt>
                <c:pt idx="7815">
                  <c:v>1.8917999999999999</c:v>
                </c:pt>
                <c:pt idx="7816">
                  <c:v>1.8205</c:v>
                </c:pt>
                <c:pt idx="7817">
                  <c:v>1.9656</c:v>
                </c:pt>
                <c:pt idx="7818">
                  <c:v>2.0550999999999999</c:v>
                </c:pt>
                <c:pt idx="7819">
                  <c:v>2.0985</c:v>
                </c:pt>
                <c:pt idx="7820">
                  <c:v>2.0743999999999998</c:v>
                </c:pt>
                <c:pt idx="7821">
                  <c:v>2.0270000000000001</c:v>
                </c:pt>
                <c:pt idx="7822">
                  <c:v>1.7341</c:v>
                </c:pt>
                <c:pt idx="7823">
                  <c:v>1.9887999999999999</c:v>
                </c:pt>
                <c:pt idx="7824">
                  <c:v>1.2822</c:v>
                </c:pt>
                <c:pt idx="7825">
                  <c:v>1.7687999999999999</c:v>
                </c:pt>
                <c:pt idx="7826">
                  <c:v>2.2603</c:v>
                </c:pt>
                <c:pt idx="7827">
                  <c:v>2.2603</c:v>
                </c:pt>
                <c:pt idx="7828">
                  <c:v>2.2603</c:v>
                </c:pt>
                <c:pt idx="7829">
                  <c:v>2.4666000000000001</c:v>
                </c:pt>
                <c:pt idx="7830">
                  <c:v>2.0537999999999998</c:v>
                </c:pt>
                <c:pt idx="7831">
                  <c:v>1.5261</c:v>
                </c:pt>
                <c:pt idx="7832">
                  <c:v>2.4436</c:v>
                </c:pt>
                <c:pt idx="7833">
                  <c:v>2.1034000000000002</c:v>
                </c:pt>
                <c:pt idx="7834">
                  <c:v>1.8107</c:v>
                </c:pt>
                <c:pt idx="7835">
                  <c:v>1.3228</c:v>
                </c:pt>
                <c:pt idx="7836">
                  <c:v>1.3228</c:v>
                </c:pt>
                <c:pt idx="7837">
                  <c:v>1.3228</c:v>
                </c:pt>
                <c:pt idx="7838">
                  <c:v>2.1486999999999998</c:v>
                </c:pt>
                <c:pt idx="7839">
                  <c:v>2.5106000000000002</c:v>
                </c:pt>
                <c:pt idx="7840">
                  <c:v>2.0394999999999999</c:v>
                </c:pt>
                <c:pt idx="7841">
                  <c:v>2.6999</c:v>
                </c:pt>
                <c:pt idx="7842">
                  <c:v>1.8928</c:v>
                </c:pt>
                <c:pt idx="7843">
                  <c:v>0.96950000000000003</c:v>
                </c:pt>
                <c:pt idx="7844">
                  <c:v>1.8722000000000001</c:v>
                </c:pt>
                <c:pt idx="7845">
                  <c:v>1.8273999999999999</c:v>
                </c:pt>
                <c:pt idx="7846">
                  <c:v>2.6433</c:v>
                </c:pt>
                <c:pt idx="7847">
                  <c:v>2.4323000000000001</c:v>
                </c:pt>
                <c:pt idx="7848">
                  <c:v>2.4323000000000001</c:v>
                </c:pt>
                <c:pt idx="7849">
                  <c:v>2.4323000000000001</c:v>
                </c:pt>
                <c:pt idx="7850">
                  <c:v>2.3126000000000002</c:v>
                </c:pt>
                <c:pt idx="7851">
                  <c:v>1.7198</c:v>
                </c:pt>
                <c:pt idx="7852">
                  <c:v>1.9518</c:v>
                </c:pt>
                <c:pt idx="7853">
                  <c:v>2.8652000000000002</c:v>
                </c:pt>
                <c:pt idx="7854">
                  <c:v>2.8652000000000002</c:v>
                </c:pt>
                <c:pt idx="7855">
                  <c:v>2.8652000000000002</c:v>
                </c:pt>
                <c:pt idx="7856">
                  <c:v>1.982</c:v>
                </c:pt>
                <c:pt idx="7857">
                  <c:v>2.4944999999999999</c:v>
                </c:pt>
                <c:pt idx="7858">
                  <c:v>1.7236</c:v>
                </c:pt>
                <c:pt idx="7859">
                  <c:v>2.2160000000000002</c:v>
                </c:pt>
                <c:pt idx="7860">
                  <c:v>2.2160000000000002</c:v>
                </c:pt>
                <c:pt idx="7861">
                  <c:v>2.2160000000000002</c:v>
                </c:pt>
                <c:pt idx="7862">
                  <c:v>1.2595000000000001</c:v>
                </c:pt>
                <c:pt idx="7863">
                  <c:v>1.6693</c:v>
                </c:pt>
                <c:pt idx="7864">
                  <c:v>1.6418999999999999</c:v>
                </c:pt>
                <c:pt idx="7865">
                  <c:v>2.0590000000000002</c:v>
                </c:pt>
                <c:pt idx="7866">
                  <c:v>1.3116000000000001</c:v>
                </c:pt>
                <c:pt idx="7867">
                  <c:v>2.3285</c:v>
                </c:pt>
                <c:pt idx="7868">
                  <c:v>3.5819999999999999</c:v>
                </c:pt>
                <c:pt idx="7869">
                  <c:v>1.9777</c:v>
                </c:pt>
                <c:pt idx="7870">
                  <c:v>1.2292000000000001</c:v>
                </c:pt>
                <c:pt idx="7871">
                  <c:v>1.8149999999999999</c:v>
                </c:pt>
                <c:pt idx="7872">
                  <c:v>2.0354000000000001</c:v>
                </c:pt>
                <c:pt idx="7873">
                  <c:v>2.5602999999999998</c:v>
                </c:pt>
                <c:pt idx="7874">
                  <c:v>1.8755999999999999</c:v>
                </c:pt>
                <c:pt idx="7876">
                  <c:v>2.6878000000000002</c:v>
                </c:pt>
                <c:pt idx="7877">
                  <c:v>2.7313999999999998</c:v>
                </c:pt>
                <c:pt idx="7878">
                  <c:v>2.7313999999999998</c:v>
                </c:pt>
                <c:pt idx="7879">
                  <c:v>2.7313999999999998</c:v>
                </c:pt>
                <c:pt idx="7880">
                  <c:v>2.1735000000000002</c:v>
                </c:pt>
                <c:pt idx="7881">
                  <c:v>2.5442999999999998</c:v>
                </c:pt>
                <c:pt idx="7882">
                  <c:v>4.1435000000000004</c:v>
                </c:pt>
                <c:pt idx="7883">
                  <c:v>2.7090999999999998</c:v>
                </c:pt>
                <c:pt idx="7884">
                  <c:v>2.9077000000000002</c:v>
                </c:pt>
                <c:pt idx="7885">
                  <c:v>1.841</c:v>
                </c:pt>
                <c:pt idx="7886">
                  <c:v>1.841</c:v>
                </c:pt>
                <c:pt idx="7887">
                  <c:v>1.841</c:v>
                </c:pt>
                <c:pt idx="7888">
                  <c:v>2.6009000000000002</c:v>
                </c:pt>
                <c:pt idx="7889">
                  <c:v>3.1356000000000002</c:v>
                </c:pt>
                <c:pt idx="7890">
                  <c:v>2.5804</c:v>
                </c:pt>
                <c:pt idx="7891">
                  <c:v>2.7050000000000001</c:v>
                </c:pt>
                <c:pt idx="7892">
                  <c:v>1.8159000000000001</c:v>
                </c:pt>
                <c:pt idx="7893">
                  <c:v>1.8159000000000001</c:v>
                </c:pt>
                <c:pt idx="7894">
                  <c:v>1.8159000000000001</c:v>
                </c:pt>
                <c:pt idx="7895">
                  <c:v>1.2149000000000001</c:v>
                </c:pt>
                <c:pt idx="7896">
                  <c:v>1.8164</c:v>
                </c:pt>
                <c:pt idx="7897">
                  <c:v>1.8164</c:v>
                </c:pt>
                <c:pt idx="7898">
                  <c:v>1.8164</c:v>
                </c:pt>
                <c:pt idx="7899">
                  <c:v>2.7488999999999999</c:v>
                </c:pt>
                <c:pt idx="7900">
                  <c:v>2.6408999999999998</c:v>
                </c:pt>
                <c:pt idx="7901">
                  <c:v>2.6408999999999998</c:v>
                </c:pt>
                <c:pt idx="7902">
                  <c:v>2.6408999999999998</c:v>
                </c:pt>
                <c:pt idx="7903">
                  <c:v>2.7663000000000002</c:v>
                </c:pt>
                <c:pt idx="7904">
                  <c:v>2.6463999999999999</c:v>
                </c:pt>
                <c:pt idx="7905">
                  <c:v>2.7602000000000002</c:v>
                </c:pt>
                <c:pt idx="7906">
                  <c:v>1.8297000000000001</c:v>
                </c:pt>
                <c:pt idx="7907">
                  <c:v>1.8297000000000001</c:v>
                </c:pt>
                <c:pt idx="7908">
                  <c:v>1.8297000000000001</c:v>
                </c:pt>
                <c:pt idx="7909">
                  <c:v>1.9156</c:v>
                </c:pt>
                <c:pt idx="7910">
                  <c:v>1.9156</c:v>
                </c:pt>
                <c:pt idx="7911">
                  <c:v>1.9156</c:v>
                </c:pt>
                <c:pt idx="7912">
                  <c:v>2.8298000000000001</c:v>
                </c:pt>
                <c:pt idx="7913">
                  <c:v>2.8298000000000001</c:v>
                </c:pt>
                <c:pt idx="7914">
                  <c:v>2.8298000000000001</c:v>
                </c:pt>
                <c:pt idx="7915">
                  <c:v>2.0240999999999998</c:v>
                </c:pt>
                <c:pt idx="7916">
                  <c:v>2.0240999999999998</c:v>
                </c:pt>
                <c:pt idx="7917">
                  <c:v>2.0240999999999998</c:v>
                </c:pt>
                <c:pt idx="7918">
                  <c:v>2.6993</c:v>
                </c:pt>
                <c:pt idx="7919">
                  <c:v>1.819</c:v>
                </c:pt>
                <c:pt idx="7920">
                  <c:v>3.2932999999999999</c:v>
                </c:pt>
                <c:pt idx="7921">
                  <c:v>3.2932999999999999</c:v>
                </c:pt>
                <c:pt idx="7922">
                  <c:v>3.2932999999999999</c:v>
                </c:pt>
                <c:pt idx="7923">
                  <c:v>1.9283999999999999</c:v>
                </c:pt>
                <c:pt idx="7924">
                  <c:v>1.9283999999999999</c:v>
                </c:pt>
                <c:pt idx="7925">
                  <c:v>1.9283999999999999</c:v>
                </c:pt>
                <c:pt idx="7926">
                  <c:v>1.9789000000000001</c:v>
                </c:pt>
                <c:pt idx="7927">
                  <c:v>1.9924999999999999</c:v>
                </c:pt>
                <c:pt idx="7928">
                  <c:v>1.9924999999999999</c:v>
                </c:pt>
                <c:pt idx="7929">
                  <c:v>1.9924999999999999</c:v>
                </c:pt>
                <c:pt idx="7930">
                  <c:v>1.6115999999999999</c:v>
                </c:pt>
              </c:numCache>
            </c:numRef>
          </c:xVal>
          <c:yVal>
            <c:numRef>
              <c:f>'KCaMg ratios'!$B$2:$B$7932</c:f>
              <c:numCache>
                <c:formatCode>[$-10409]#,##0.0000;\-#,##0.0000</c:formatCode>
                <c:ptCount val="7931"/>
                <c:pt idx="0">
                  <c:v>0.76490000000000002</c:v>
                </c:pt>
                <c:pt idx="1">
                  <c:v>1.6464000000000001</c:v>
                </c:pt>
                <c:pt idx="2">
                  <c:v>1.6966000000000001</c:v>
                </c:pt>
                <c:pt idx="3">
                  <c:v>1.2444999999999999</c:v>
                </c:pt>
                <c:pt idx="4">
                  <c:v>1.6235999999999999</c:v>
                </c:pt>
                <c:pt idx="5">
                  <c:v>1.075</c:v>
                </c:pt>
                <c:pt idx="6">
                  <c:v>1.075</c:v>
                </c:pt>
                <c:pt idx="7">
                  <c:v>1.075</c:v>
                </c:pt>
                <c:pt idx="8">
                  <c:v>1.1005</c:v>
                </c:pt>
                <c:pt idx="9">
                  <c:v>1.1005</c:v>
                </c:pt>
                <c:pt idx="10">
                  <c:v>1.1005</c:v>
                </c:pt>
                <c:pt idx="11">
                  <c:v>0.41089999999999999</c:v>
                </c:pt>
                <c:pt idx="12">
                  <c:v>0.84040000000000004</c:v>
                </c:pt>
                <c:pt idx="13">
                  <c:v>0.4224</c:v>
                </c:pt>
                <c:pt idx="14">
                  <c:v>1.0991</c:v>
                </c:pt>
                <c:pt idx="15">
                  <c:v>1.0991</c:v>
                </c:pt>
                <c:pt idx="16">
                  <c:v>1.0991</c:v>
                </c:pt>
                <c:pt idx="17">
                  <c:v>1.4701</c:v>
                </c:pt>
                <c:pt idx="18">
                  <c:v>1.4701</c:v>
                </c:pt>
                <c:pt idx="19">
                  <c:v>1.4701</c:v>
                </c:pt>
                <c:pt idx="20">
                  <c:v>1.0401</c:v>
                </c:pt>
                <c:pt idx="21">
                  <c:v>1.0401</c:v>
                </c:pt>
                <c:pt idx="22">
                  <c:v>1.0401</c:v>
                </c:pt>
                <c:pt idx="23">
                  <c:v>0.61739999999999995</c:v>
                </c:pt>
                <c:pt idx="24">
                  <c:v>0.61739999999999995</c:v>
                </c:pt>
                <c:pt idx="25">
                  <c:v>0.61739999999999995</c:v>
                </c:pt>
                <c:pt idx="26">
                  <c:v>0.36270000000000002</c:v>
                </c:pt>
                <c:pt idx="27">
                  <c:v>0.30559999999999998</c:v>
                </c:pt>
                <c:pt idx="28">
                  <c:v>0.79769999999999996</c:v>
                </c:pt>
                <c:pt idx="29">
                  <c:v>0.31259999999999999</c:v>
                </c:pt>
                <c:pt idx="30">
                  <c:v>0.36270000000000002</c:v>
                </c:pt>
                <c:pt idx="31">
                  <c:v>0.33760000000000001</c:v>
                </c:pt>
                <c:pt idx="32">
                  <c:v>0.38629999999999998</c:v>
                </c:pt>
                <c:pt idx="33">
                  <c:v>0.68679999999999997</c:v>
                </c:pt>
                <c:pt idx="34">
                  <c:v>1.0058</c:v>
                </c:pt>
                <c:pt idx="35">
                  <c:v>0.38840000000000002</c:v>
                </c:pt>
                <c:pt idx="36">
                  <c:v>0.70550000000000002</c:v>
                </c:pt>
                <c:pt idx="37">
                  <c:v>0.3846</c:v>
                </c:pt>
                <c:pt idx="38">
                  <c:v>1.1856</c:v>
                </c:pt>
                <c:pt idx="39">
                  <c:v>1.1856</c:v>
                </c:pt>
                <c:pt idx="40">
                  <c:v>1.1856</c:v>
                </c:pt>
                <c:pt idx="41">
                  <c:v>0.34239999999999998</c:v>
                </c:pt>
                <c:pt idx="42">
                  <c:v>1.123</c:v>
                </c:pt>
                <c:pt idx="43">
                  <c:v>1.123</c:v>
                </c:pt>
                <c:pt idx="44">
                  <c:v>1.123</c:v>
                </c:pt>
                <c:pt idx="45">
                  <c:v>1.1040000000000001</c:v>
                </c:pt>
                <c:pt idx="46">
                  <c:v>1.1040000000000001</c:v>
                </c:pt>
                <c:pt idx="47">
                  <c:v>1.1040000000000001</c:v>
                </c:pt>
                <c:pt idx="48">
                  <c:v>0.33300000000000002</c:v>
                </c:pt>
                <c:pt idx="49">
                  <c:v>0.88600000000000001</c:v>
                </c:pt>
                <c:pt idx="50">
                  <c:v>0.88600000000000001</c:v>
                </c:pt>
                <c:pt idx="51">
                  <c:v>0.88600000000000001</c:v>
                </c:pt>
                <c:pt idx="52">
                  <c:v>1.1915</c:v>
                </c:pt>
                <c:pt idx="53">
                  <c:v>1.1915</c:v>
                </c:pt>
                <c:pt idx="54">
                  <c:v>1.1915</c:v>
                </c:pt>
                <c:pt idx="55">
                  <c:v>1.1136999999999999</c:v>
                </c:pt>
                <c:pt idx="56">
                  <c:v>1.1136999999999999</c:v>
                </c:pt>
                <c:pt idx="57">
                  <c:v>1.1136999999999999</c:v>
                </c:pt>
                <c:pt idx="58">
                  <c:v>0.35389999999999999</c:v>
                </c:pt>
                <c:pt idx="59">
                  <c:v>0.35859999999999997</c:v>
                </c:pt>
                <c:pt idx="60">
                  <c:v>0.36430000000000001</c:v>
                </c:pt>
                <c:pt idx="61">
                  <c:v>0.3372</c:v>
                </c:pt>
                <c:pt idx="62">
                  <c:v>1.0549999999999999</c:v>
                </c:pt>
                <c:pt idx="63">
                  <c:v>1.0549999999999999</c:v>
                </c:pt>
                <c:pt idx="64">
                  <c:v>1.0549999999999999</c:v>
                </c:pt>
                <c:pt idx="65">
                  <c:v>0.3543</c:v>
                </c:pt>
                <c:pt idx="66">
                  <c:v>0.45300000000000001</c:v>
                </c:pt>
                <c:pt idx="67">
                  <c:v>0.26679999999999998</c:v>
                </c:pt>
                <c:pt idx="69">
                  <c:v>0.34239999999999998</c:v>
                </c:pt>
                <c:pt idx="70">
                  <c:v>0.35870000000000002</c:v>
                </c:pt>
                <c:pt idx="72">
                  <c:v>1.0687</c:v>
                </c:pt>
                <c:pt idx="73">
                  <c:v>1.0687</c:v>
                </c:pt>
                <c:pt idx="74">
                  <c:v>1.0687</c:v>
                </c:pt>
                <c:pt idx="75">
                  <c:v>0.42549999999999999</c:v>
                </c:pt>
                <c:pt idx="76">
                  <c:v>0.48780000000000001</c:v>
                </c:pt>
                <c:pt idx="77">
                  <c:v>0.37109999999999999</c:v>
                </c:pt>
                <c:pt idx="78">
                  <c:v>0.36570000000000003</c:v>
                </c:pt>
                <c:pt idx="79">
                  <c:v>0.96560000000000001</c:v>
                </c:pt>
                <c:pt idx="80">
                  <c:v>0.3473</c:v>
                </c:pt>
                <c:pt idx="81">
                  <c:v>0.36559999999999998</c:v>
                </c:pt>
                <c:pt idx="83">
                  <c:v>0.8196</c:v>
                </c:pt>
                <c:pt idx="84">
                  <c:v>0.8196</c:v>
                </c:pt>
                <c:pt idx="85">
                  <c:v>0.8196</c:v>
                </c:pt>
                <c:pt idx="86">
                  <c:v>0.96250000000000002</c:v>
                </c:pt>
                <c:pt idx="87">
                  <c:v>0.96250000000000002</c:v>
                </c:pt>
                <c:pt idx="88">
                  <c:v>0.96250000000000002</c:v>
                </c:pt>
                <c:pt idx="89">
                  <c:v>0.8448</c:v>
                </c:pt>
                <c:pt idx="91">
                  <c:v>0.98970000000000002</c:v>
                </c:pt>
                <c:pt idx="92">
                  <c:v>0.87490000000000001</c:v>
                </c:pt>
                <c:pt idx="93">
                  <c:v>0.3075</c:v>
                </c:pt>
                <c:pt idx="94">
                  <c:v>0.96560000000000001</c:v>
                </c:pt>
                <c:pt idx="95">
                  <c:v>0.34689999999999999</c:v>
                </c:pt>
                <c:pt idx="98">
                  <c:v>0.68120000000000003</c:v>
                </c:pt>
                <c:pt idx="99">
                  <c:v>1.3839999999999999</c:v>
                </c:pt>
                <c:pt idx="100">
                  <c:v>1.0338000000000001</c:v>
                </c:pt>
                <c:pt idx="101">
                  <c:v>1.0338000000000001</c:v>
                </c:pt>
                <c:pt idx="102">
                  <c:v>1.0338000000000001</c:v>
                </c:pt>
                <c:pt idx="103">
                  <c:v>1.0618000000000001</c:v>
                </c:pt>
                <c:pt idx="104">
                  <c:v>0.47549999999999998</c:v>
                </c:pt>
                <c:pt idx="105">
                  <c:v>1.2276</c:v>
                </c:pt>
                <c:pt idx="106">
                  <c:v>0.30940000000000001</c:v>
                </c:pt>
                <c:pt idx="107">
                  <c:v>0.377</c:v>
                </c:pt>
                <c:pt idx="108">
                  <c:v>1.0386</c:v>
                </c:pt>
                <c:pt idx="109">
                  <c:v>1.0386</c:v>
                </c:pt>
                <c:pt idx="110">
                  <c:v>1.0386</c:v>
                </c:pt>
                <c:pt idx="111">
                  <c:v>0.3891</c:v>
                </c:pt>
                <c:pt idx="112">
                  <c:v>0.92459999999999998</c:v>
                </c:pt>
                <c:pt idx="113">
                  <c:v>0.97570000000000001</c:v>
                </c:pt>
                <c:pt idx="114">
                  <c:v>0.35730000000000001</c:v>
                </c:pt>
                <c:pt idx="115">
                  <c:v>0.91639999999999999</c:v>
                </c:pt>
                <c:pt idx="116">
                  <c:v>0.81879999999999997</c:v>
                </c:pt>
                <c:pt idx="117">
                  <c:v>0.81879999999999997</c:v>
                </c:pt>
                <c:pt idx="118">
                  <c:v>0.81879999999999997</c:v>
                </c:pt>
                <c:pt idx="120">
                  <c:v>1.7849999999999999</c:v>
                </c:pt>
                <c:pt idx="121">
                  <c:v>1.7849999999999999</c:v>
                </c:pt>
                <c:pt idx="122">
                  <c:v>1.7849999999999999</c:v>
                </c:pt>
                <c:pt idx="123">
                  <c:v>0.46639999999999998</c:v>
                </c:pt>
                <c:pt idx="124">
                  <c:v>0.62119999999999997</c:v>
                </c:pt>
                <c:pt idx="125">
                  <c:v>0.62119999999999997</c:v>
                </c:pt>
                <c:pt idx="126">
                  <c:v>0.62119999999999997</c:v>
                </c:pt>
                <c:pt idx="127">
                  <c:v>0.81810000000000005</c:v>
                </c:pt>
                <c:pt idx="128">
                  <c:v>1.1836</c:v>
                </c:pt>
                <c:pt idx="129">
                  <c:v>1.1836</c:v>
                </c:pt>
                <c:pt idx="130">
                  <c:v>1.1836</c:v>
                </c:pt>
                <c:pt idx="131">
                  <c:v>0.37259999999999999</c:v>
                </c:pt>
                <c:pt idx="132">
                  <c:v>0.99809999999999999</c:v>
                </c:pt>
                <c:pt idx="133">
                  <c:v>1.03</c:v>
                </c:pt>
                <c:pt idx="134">
                  <c:v>1.03</c:v>
                </c:pt>
                <c:pt idx="135">
                  <c:v>1.03</c:v>
                </c:pt>
                <c:pt idx="136">
                  <c:v>1.1364000000000001</c:v>
                </c:pt>
                <c:pt idx="137">
                  <c:v>0.90790000000000004</c:v>
                </c:pt>
                <c:pt idx="138">
                  <c:v>0.36020000000000002</c:v>
                </c:pt>
                <c:pt idx="139">
                  <c:v>0.60519999999999996</c:v>
                </c:pt>
                <c:pt idx="140">
                  <c:v>0.3458</c:v>
                </c:pt>
                <c:pt idx="141">
                  <c:v>0.3226</c:v>
                </c:pt>
                <c:pt idx="142">
                  <c:v>0.56579999999999997</c:v>
                </c:pt>
                <c:pt idx="143">
                  <c:v>0.59289999999999998</c:v>
                </c:pt>
                <c:pt idx="144">
                  <c:v>0.3604</c:v>
                </c:pt>
                <c:pt idx="145">
                  <c:v>1.9079999999999999</c:v>
                </c:pt>
                <c:pt idx="146">
                  <c:v>1.9079999999999999</c:v>
                </c:pt>
                <c:pt idx="147">
                  <c:v>1.9079999999999999</c:v>
                </c:pt>
                <c:pt idx="148">
                  <c:v>1.0651999999999999</c:v>
                </c:pt>
                <c:pt idx="149">
                  <c:v>1.0651999999999999</c:v>
                </c:pt>
                <c:pt idx="150">
                  <c:v>1.0651999999999999</c:v>
                </c:pt>
                <c:pt idx="151">
                  <c:v>1.0303</c:v>
                </c:pt>
                <c:pt idx="152">
                  <c:v>1.0303</c:v>
                </c:pt>
                <c:pt idx="153">
                  <c:v>1.0303</c:v>
                </c:pt>
                <c:pt idx="154">
                  <c:v>0.94350000000000001</c:v>
                </c:pt>
                <c:pt idx="155">
                  <c:v>0.86599999999999999</c:v>
                </c:pt>
                <c:pt idx="156">
                  <c:v>0.35510000000000003</c:v>
                </c:pt>
                <c:pt idx="157">
                  <c:v>0.39550000000000002</c:v>
                </c:pt>
                <c:pt idx="158">
                  <c:v>0.8387</c:v>
                </c:pt>
                <c:pt idx="159">
                  <c:v>1.0282</c:v>
                </c:pt>
                <c:pt idx="160">
                  <c:v>1.0001</c:v>
                </c:pt>
                <c:pt idx="161">
                  <c:v>0.88729999999999998</c:v>
                </c:pt>
                <c:pt idx="162">
                  <c:v>0.38819999999999999</c:v>
                </c:pt>
                <c:pt idx="163">
                  <c:v>0.90990000000000004</c:v>
                </c:pt>
                <c:pt idx="164">
                  <c:v>0.90990000000000004</c:v>
                </c:pt>
                <c:pt idx="165">
                  <c:v>0.90990000000000004</c:v>
                </c:pt>
                <c:pt idx="166">
                  <c:v>1.9205000000000001</c:v>
                </c:pt>
                <c:pt idx="167">
                  <c:v>0.90549999999999997</c:v>
                </c:pt>
                <c:pt idx="168">
                  <c:v>0.86439999999999995</c:v>
                </c:pt>
                <c:pt idx="169">
                  <c:v>0.7964</c:v>
                </c:pt>
                <c:pt idx="170">
                  <c:v>0.3473</c:v>
                </c:pt>
                <c:pt idx="171">
                  <c:v>0.31359999999999999</c:v>
                </c:pt>
                <c:pt idx="172">
                  <c:v>0.30809999999999998</c:v>
                </c:pt>
                <c:pt idx="173">
                  <c:v>1.1009</c:v>
                </c:pt>
                <c:pt idx="174">
                  <c:v>0.97019999999999995</c:v>
                </c:pt>
                <c:pt idx="175">
                  <c:v>0.39729999999999999</c:v>
                </c:pt>
                <c:pt idx="176">
                  <c:v>0.87870000000000004</c:v>
                </c:pt>
                <c:pt idx="177">
                  <c:v>0.87870000000000004</c:v>
                </c:pt>
                <c:pt idx="178">
                  <c:v>0.87870000000000004</c:v>
                </c:pt>
                <c:pt idx="179">
                  <c:v>0.3508</c:v>
                </c:pt>
                <c:pt idx="180">
                  <c:v>0.67149999999999999</c:v>
                </c:pt>
                <c:pt idx="181">
                  <c:v>0.67149999999999999</c:v>
                </c:pt>
                <c:pt idx="182">
                  <c:v>0.67149999999999999</c:v>
                </c:pt>
                <c:pt idx="183">
                  <c:v>0.84379999999999999</c:v>
                </c:pt>
                <c:pt idx="184">
                  <c:v>0.34300000000000003</c:v>
                </c:pt>
                <c:pt idx="185">
                  <c:v>1.9033</c:v>
                </c:pt>
                <c:pt idx="186">
                  <c:v>1.9033</c:v>
                </c:pt>
                <c:pt idx="187">
                  <c:v>1.9033</c:v>
                </c:pt>
                <c:pt idx="188">
                  <c:v>0.31979999999999997</c:v>
                </c:pt>
                <c:pt idx="189">
                  <c:v>0.92290000000000005</c:v>
                </c:pt>
                <c:pt idx="190">
                  <c:v>0.98170000000000002</c:v>
                </c:pt>
                <c:pt idx="191">
                  <c:v>0.84509999999999996</c:v>
                </c:pt>
                <c:pt idx="192">
                  <c:v>0.91990000000000005</c:v>
                </c:pt>
                <c:pt idx="193">
                  <c:v>0.35039999999999999</c:v>
                </c:pt>
                <c:pt idx="194">
                  <c:v>0.51439999999999997</c:v>
                </c:pt>
                <c:pt idx="195">
                  <c:v>1.0396000000000001</c:v>
                </c:pt>
                <c:pt idx="196">
                  <c:v>1.0396000000000001</c:v>
                </c:pt>
                <c:pt idx="197">
                  <c:v>1.0396000000000001</c:v>
                </c:pt>
                <c:pt idx="198">
                  <c:v>0.92830000000000001</c:v>
                </c:pt>
                <c:pt idx="199">
                  <c:v>0.37219999999999998</c:v>
                </c:pt>
                <c:pt idx="200">
                  <c:v>0.89859999999999995</c:v>
                </c:pt>
                <c:pt idx="201">
                  <c:v>0.35389999999999999</c:v>
                </c:pt>
                <c:pt idx="202">
                  <c:v>0.81969999999999998</c:v>
                </c:pt>
                <c:pt idx="203">
                  <c:v>0.87360000000000004</c:v>
                </c:pt>
                <c:pt idx="204">
                  <c:v>0.70709999999999995</c:v>
                </c:pt>
                <c:pt idx="205">
                  <c:v>0.33500000000000002</c:v>
                </c:pt>
                <c:pt idx="206">
                  <c:v>0.874</c:v>
                </c:pt>
                <c:pt idx="207">
                  <c:v>0.874</c:v>
                </c:pt>
                <c:pt idx="208">
                  <c:v>0.874</c:v>
                </c:pt>
                <c:pt idx="209">
                  <c:v>0.86229999999999996</c:v>
                </c:pt>
                <c:pt idx="210">
                  <c:v>0.88139999999999996</c:v>
                </c:pt>
                <c:pt idx="211">
                  <c:v>0.40839999999999999</c:v>
                </c:pt>
                <c:pt idx="212">
                  <c:v>0.49180000000000001</c:v>
                </c:pt>
                <c:pt idx="213">
                  <c:v>0.3155</c:v>
                </c:pt>
                <c:pt idx="214">
                  <c:v>0.36470000000000002</c:v>
                </c:pt>
                <c:pt idx="215">
                  <c:v>1.8462000000000001</c:v>
                </c:pt>
                <c:pt idx="216">
                  <c:v>1.8462000000000001</c:v>
                </c:pt>
                <c:pt idx="217">
                  <c:v>1.8462000000000001</c:v>
                </c:pt>
                <c:pt idx="218">
                  <c:v>0.30930000000000002</c:v>
                </c:pt>
                <c:pt idx="219">
                  <c:v>0.34079999999999999</c:v>
                </c:pt>
                <c:pt idx="220">
                  <c:v>0.67100000000000004</c:v>
                </c:pt>
                <c:pt idx="221">
                  <c:v>0.67100000000000004</c:v>
                </c:pt>
                <c:pt idx="222">
                  <c:v>0.67100000000000004</c:v>
                </c:pt>
                <c:pt idx="223">
                  <c:v>0.71699999999999997</c:v>
                </c:pt>
                <c:pt idx="224">
                  <c:v>0.71699999999999997</c:v>
                </c:pt>
                <c:pt idx="225">
                  <c:v>0.71699999999999997</c:v>
                </c:pt>
                <c:pt idx="226">
                  <c:v>0.36659999999999998</c:v>
                </c:pt>
                <c:pt idx="227">
                  <c:v>1.0122</c:v>
                </c:pt>
                <c:pt idx="228">
                  <c:v>0.94689999999999996</c:v>
                </c:pt>
                <c:pt idx="229">
                  <c:v>0.99780000000000002</c:v>
                </c:pt>
                <c:pt idx="230">
                  <c:v>0.85650000000000004</c:v>
                </c:pt>
                <c:pt idx="231">
                  <c:v>0.71889999999999998</c:v>
                </c:pt>
                <c:pt idx="232">
                  <c:v>0.71889999999999998</c:v>
                </c:pt>
                <c:pt idx="233">
                  <c:v>0.71889999999999998</c:v>
                </c:pt>
                <c:pt idx="234">
                  <c:v>1.1382000000000001</c:v>
                </c:pt>
                <c:pt idx="235">
                  <c:v>1.0274000000000001</c:v>
                </c:pt>
                <c:pt idx="236">
                  <c:v>0.29849999999999999</c:v>
                </c:pt>
                <c:pt idx="237">
                  <c:v>0.91659999999999997</c:v>
                </c:pt>
                <c:pt idx="238">
                  <c:v>0.94679999999999997</c:v>
                </c:pt>
                <c:pt idx="239">
                  <c:v>0.3659</c:v>
                </c:pt>
                <c:pt idx="240">
                  <c:v>0.70009999999999994</c:v>
                </c:pt>
                <c:pt idx="241">
                  <c:v>0.70009999999999994</c:v>
                </c:pt>
                <c:pt idx="242">
                  <c:v>0.70009999999999994</c:v>
                </c:pt>
                <c:pt idx="243">
                  <c:v>1.6497999999999999</c:v>
                </c:pt>
                <c:pt idx="244">
                  <c:v>1.0383</c:v>
                </c:pt>
                <c:pt idx="245">
                  <c:v>1.0383</c:v>
                </c:pt>
                <c:pt idx="246">
                  <c:v>0.34649999999999997</c:v>
                </c:pt>
                <c:pt idx="247">
                  <c:v>1.0383</c:v>
                </c:pt>
                <c:pt idx="248">
                  <c:v>0.90200000000000002</c:v>
                </c:pt>
                <c:pt idx="249">
                  <c:v>0.66259999999999997</c:v>
                </c:pt>
                <c:pt idx="250">
                  <c:v>0.92330000000000001</c:v>
                </c:pt>
                <c:pt idx="251">
                  <c:v>1.0221</c:v>
                </c:pt>
                <c:pt idx="252">
                  <c:v>0.41570000000000001</c:v>
                </c:pt>
                <c:pt idx="253">
                  <c:v>0.35830000000000001</c:v>
                </c:pt>
                <c:pt idx="254">
                  <c:v>1.0426</c:v>
                </c:pt>
                <c:pt idx="255">
                  <c:v>1.1369</c:v>
                </c:pt>
                <c:pt idx="256">
                  <c:v>0.4093</c:v>
                </c:pt>
                <c:pt idx="257">
                  <c:v>0.94510000000000005</c:v>
                </c:pt>
                <c:pt idx="259">
                  <c:v>0.46839999999999998</c:v>
                </c:pt>
                <c:pt idx="260">
                  <c:v>1.6705000000000001</c:v>
                </c:pt>
                <c:pt idx="261">
                  <c:v>0.95399999999999996</c:v>
                </c:pt>
                <c:pt idx="262">
                  <c:v>1.0718000000000001</c:v>
                </c:pt>
                <c:pt idx="263">
                  <c:v>1.0718000000000001</c:v>
                </c:pt>
                <c:pt idx="264">
                  <c:v>1.0718000000000001</c:v>
                </c:pt>
                <c:pt idx="265">
                  <c:v>1.0279</c:v>
                </c:pt>
                <c:pt idx="266">
                  <c:v>0.94169999999999998</c:v>
                </c:pt>
                <c:pt idx="267">
                  <c:v>1.8496999999999999</c:v>
                </c:pt>
                <c:pt idx="268">
                  <c:v>1.8496999999999999</c:v>
                </c:pt>
                <c:pt idx="269">
                  <c:v>1.8496999999999999</c:v>
                </c:pt>
                <c:pt idx="270">
                  <c:v>0.38379999999999997</c:v>
                </c:pt>
                <c:pt idx="271">
                  <c:v>0.96160000000000001</c:v>
                </c:pt>
                <c:pt idx="272">
                  <c:v>0.96160000000000001</c:v>
                </c:pt>
                <c:pt idx="273">
                  <c:v>0.96160000000000001</c:v>
                </c:pt>
                <c:pt idx="274">
                  <c:v>0.90969999999999995</c:v>
                </c:pt>
                <c:pt idx="275">
                  <c:v>0.41860000000000003</c:v>
                </c:pt>
                <c:pt idx="276">
                  <c:v>1.139</c:v>
                </c:pt>
                <c:pt idx="277">
                  <c:v>0.85499999999999998</c:v>
                </c:pt>
                <c:pt idx="278">
                  <c:v>0.97299999999999998</c:v>
                </c:pt>
                <c:pt idx="279">
                  <c:v>0.92520000000000002</c:v>
                </c:pt>
                <c:pt idx="280">
                  <c:v>0.44700000000000001</c:v>
                </c:pt>
                <c:pt idx="281">
                  <c:v>0.99970000000000003</c:v>
                </c:pt>
                <c:pt idx="282">
                  <c:v>0.99970000000000003</c:v>
                </c:pt>
                <c:pt idx="283">
                  <c:v>0.99970000000000003</c:v>
                </c:pt>
                <c:pt idx="284">
                  <c:v>0.42770000000000002</c:v>
                </c:pt>
                <c:pt idx="285">
                  <c:v>0.36880000000000002</c:v>
                </c:pt>
                <c:pt idx="286">
                  <c:v>1.1471</c:v>
                </c:pt>
                <c:pt idx="287">
                  <c:v>1.1471</c:v>
                </c:pt>
                <c:pt idx="288">
                  <c:v>1.1471</c:v>
                </c:pt>
                <c:pt idx="289">
                  <c:v>0.502</c:v>
                </c:pt>
                <c:pt idx="290">
                  <c:v>0.38569999999999999</c:v>
                </c:pt>
                <c:pt idx="291">
                  <c:v>0.3478</c:v>
                </c:pt>
                <c:pt idx="292">
                  <c:v>0.35110000000000002</c:v>
                </c:pt>
                <c:pt idx="293">
                  <c:v>0.93859999999999999</c:v>
                </c:pt>
                <c:pt idx="294">
                  <c:v>0.46379999999999999</c:v>
                </c:pt>
                <c:pt idx="295">
                  <c:v>0.65620000000000001</c:v>
                </c:pt>
                <c:pt idx="296">
                  <c:v>0.4854</c:v>
                </c:pt>
                <c:pt idx="297">
                  <c:v>0.92579999999999996</c:v>
                </c:pt>
                <c:pt idx="298">
                  <c:v>0.42649999999999999</c:v>
                </c:pt>
                <c:pt idx="299">
                  <c:v>0.9204</c:v>
                </c:pt>
                <c:pt idx="300">
                  <c:v>0.97199999999999998</c:v>
                </c:pt>
                <c:pt idx="301">
                  <c:v>0.7893</c:v>
                </c:pt>
                <c:pt idx="302">
                  <c:v>0.7893</c:v>
                </c:pt>
                <c:pt idx="303">
                  <c:v>0.7893</c:v>
                </c:pt>
                <c:pt idx="304">
                  <c:v>0.3498</c:v>
                </c:pt>
                <c:pt idx="305">
                  <c:v>0.86240000000000006</c:v>
                </c:pt>
                <c:pt idx="306">
                  <c:v>0.93140000000000001</c:v>
                </c:pt>
                <c:pt idx="307">
                  <c:v>0.97750000000000004</c:v>
                </c:pt>
                <c:pt idx="308">
                  <c:v>0.89900000000000002</c:v>
                </c:pt>
                <c:pt idx="309">
                  <c:v>0.97750000000000004</c:v>
                </c:pt>
                <c:pt idx="310">
                  <c:v>0.89900000000000002</c:v>
                </c:pt>
                <c:pt idx="311">
                  <c:v>0.97750000000000004</c:v>
                </c:pt>
                <c:pt idx="312">
                  <c:v>0.89900000000000002</c:v>
                </c:pt>
                <c:pt idx="313">
                  <c:v>1.0204</c:v>
                </c:pt>
                <c:pt idx="315">
                  <c:v>0.4572</c:v>
                </c:pt>
                <c:pt idx="316">
                  <c:v>0.92969999999999997</c:v>
                </c:pt>
                <c:pt idx="317">
                  <c:v>0.40629999999999999</c:v>
                </c:pt>
                <c:pt idx="318">
                  <c:v>0.38279999999999997</c:v>
                </c:pt>
                <c:pt idx="319">
                  <c:v>0.4617</c:v>
                </c:pt>
                <c:pt idx="320">
                  <c:v>0.40439999999999998</c:v>
                </c:pt>
                <c:pt idx="322">
                  <c:v>0.44640000000000002</c:v>
                </c:pt>
                <c:pt idx="323">
                  <c:v>0.99239999999999995</c:v>
                </c:pt>
                <c:pt idx="324">
                  <c:v>0.99239999999999995</c:v>
                </c:pt>
                <c:pt idx="325">
                  <c:v>0.99239999999999995</c:v>
                </c:pt>
                <c:pt idx="327">
                  <c:v>0.96230000000000004</c:v>
                </c:pt>
                <c:pt idx="328">
                  <c:v>0.91269999999999996</c:v>
                </c:pt>
                <c:pt idx="329">
                  <c:v>0.37009999999999998</c:v>
                </c:pt>
                <c:pt idx="330">
                  <c:v>0.96030000000000004</c:v>
                </c:pt>
                <c:pt idx="331">
                  <c:v>0.94720000000000004</c:v>
                </c:pt>
                <c:pt idx="332">
                  <c:v>0.94720000000000004</c:v>
                </c:pt>
                <c:pt idx="333">
                  <c:v>0.94720000000000004</c:v>
                </c:pt>
                <c:pt idx="334">
                  <c:v>0.60919999999999996</c:v>
                </c:pt>
                <c:pt idx="335">
                  <c:v>0.40820000000000001</c:v>
                </c:pt>
                <c:pt idx="336">
                  <c:v>0.9788</c:v>
                </c:pt>
                <c:pt idx="337">
                  <c:v>1.0648</c:v>
                </c:pt>
                <c:pt idx="338">
                  <c:v>1.0648</c:v>
                </c:pt>
                <c:pt idx="339">
                  <c:v>1.0648</c:v>
                </c:pt>
                <c:pt idx="340">
                  <c:v>0.64410000000000001</c:v>
                </c:pt>
                <c:pt idx="341">
                  <c:v>1.0914999999999999</c:v>
                </c:pt>
                <c:pt idx="342">
                  <c:v>0.97389999999999999</c:v>
                </c:pt>
                <c:pt idx="343">
                  <c:v>1.0596000000000001</c:v>
                </c:pt>
                <c:pt idx="344">
                  <c:v>1.0805</c:v>
                </c:pt>
                <c:pt idx="345">
                  <c:v>0.98960000000000004</c:v>
                </c:pt>
                <c:pt idx="346">
                  <c:v>0.91379999999999995</c:v>
                </c:pt>
                <c:pt idx="347">
                  <c:v>0.96899999999999997</c:v>
                </c:pt>
                <c:pt idx="348">
                  <c:v>0.89419999999999999</c:v>
                </c:pt>
                <c:pt idx="349">
                  <c:v>0.86809999999999998</c:v>
                </c:pt>
                <c:pt idx="350">
                  <c:v>0.86809999999999998</c:v>
                </c:pt>
                <c:pt idx="351">
                  <c:v>0.86809999999999998</c:v>
                </c:pt>
                <c:pt idx="352">
                  <c:v>0.85899999999999999</c:v>
                </c:pt>
                <c:pt idx="353">
                  <c:v>0.85899999999999999</c:v>
                </c:pt>
                <c:pt idx="354">
                  <c:v>0.85899999999999999</c:v>
                </c:pt>
                <c:pt idx="356">
                  <c:v>1.5653999999999999</c:v>
                </c:pt>
                <c:pt idx="357">
                  <c:v>0.54610000000000003</c:v>
                </c:pt>
                <c:pt idx="358">
                  <c:v>1.9452</c:v>
                </c:pt>
                <c:pt idx="359">
                  <c:v>1.9452</c:v>
                </c:pt>
                <c:pt idx="360">
                  <c:v>1.9452</c:v>
                </c:pt>
                <c:pt idx="361">
                  <c:v>0.84919999999999995</c:v>
                </c:pt>
                <c:pt idx="362">
                  <c:v>0.99639999999999995</c:v>
                </c:pt>
                <c:pt idx="363">
                  <c:v>0.52759999999999996</c:v>
                </c:pt>
                <c:pt idx="364">
                  <c:v>1.0403</c:v>
                </c:pt>
                <c:pt idx="365">
                  <c:v>0.93479999999999996</c:v>
                </c:pt>
                <c:pt idx="366">
                  <c:v>1.135</c:v>
                </c:pt>
                <c:pt idx="367">
                  <c:v>1.135</c:v>
                </c:pt>
                <c:pt idx="368">
                  <c:v>1.135</c:v>
                </c:pt>
                <c:pt idx="369">
                  <c:v>0.37</c:v>
                </c:pt>
                <c:pt idx="370">
                  <c:v>0.77049999999999996</c:v>
                </c:pt>
                <c:pt idx="371">
                  <c:v>0.77049999999999996</c:v>
                </c:pt>
                <c:pt idx="372">
                  <c:v>0.77049999999999996</c:v>
                </c:pt>
                <c:pt idx="373">
                  <c:v>0.95669999999999999</c:v>
                </c:pt>
                <c:pt idx="374">
                  <c:v>2.0783999999999998</c:v>
                </c:pt>
                <c:pt idx="375">
                  <c:v>0.83830000000000005</c:v>
                </c:pt>
                <c:pt idx="376">
                  <c:v>0.64690000000000003</c:v>
                </c:pt>
                <c:pt idx="377">
                  <c:v>0.45839999999999997</c:v>
                </c:pt>
                <c:pt idx="378">
                  <c:v>0.94530000000000003</c:v>
                </c:pt>
                <c:pt idx="379">
                  <c:v>1.2035</c:v>
                </c:pt>
                <c:pt idx="380">
                  <c:v>1.2035</c:v>
                </c:pt>
                <c:pt idx="381">
                  <c:v>1.2035</c:v>
                </c:pt>
                <c:pt idx="382">
                  <c:v>0.39500000000000002</c:v>
                </c:pt>
                <c:pt idx="383">
                  <c:v>1.0068999999999999</c:v>
                </c:pt>
                <c:pt idx="384">
                  <c:v>1.7077</c:v>
                </c:pt>
                <c:pt idx="385">
                  <c:v>1.7077</c:v>
                </c:pt>
                <c:pt idx="386">
                  <c:v>1.7077</c:v>
                </c:pt>
                <c:pt idx="387">
                  <c:v>1.0751999999999999</c:v>
                </c:pt>
                <c:pt idx="388">
                  <c:v>1.8197000000000001</c:v>
                </c:pt>
                <c:pt idx="389">
                  <c:v>1.8197000000000001</c:v>
                </c:pt>
                <c:pt idx="390">
                  <c:v>1.8197000000000001</c:v>
                </c:pt>
                <c:pt idx="391">
                  <c:v>0.51129999999999998</c:v>
                </c:pt>
                <c:pt idx="392">
                  <c:v>0.81189999999999996</c:v>
                </c:pt>
                <c:pt idx="393">
                  <c:v>0.52849999999999997</c:v>
                </c:pt>
                <c:pt idx="394">
                  <c:v>0.8014</c:v>
                </c:pt>
                <c:pt idx="395">
                  <c:v>0.8014</c:v>
                </c:pt>
                <c:pt idx="396">
                  <c:v>0.8014</c:v>
                </c:pt>
                <c:pt idx="397">
                  <c:v>0.56599999999999995</c:v>
                </c:pt>
                <c:pt idx="398">
                  <c:v>0.54149999999999998</c:v>
                </c:pt>
                <c:pt idx="399">
                  <c:v>0.96960000000000002</c:v>
                </c:pt>
                <c:pt idx="400">
                  <c:v>1.1338999999999999</c:v>
                </c:pt>
                <c:pt idx="401">
                  <c:v>1.1338999999999999</c:v>
                </c:pt>
                <c:pt idx="402">
                  <c:v>1.1338999999999999</c:v>
                </c:pt>
                <c:pt idx="403">
                  <c:v>0.58460000000000001</c:v>
                </c:pt>
                <c:pt idx="404">
                  <c:v>0.92779999999999996</c:v>
                </c:pt>
                <c:pt idx="405">
                  <c:v>1.0309999999999999</c:v>
                </c:pt>
                <c:pt idx="406">
                  <c:v>0.89370000000000005</c:v>
                </c:pt>
                <c:pt idx="407">
                  <c:v>0.81289999999999996</c:v>
                </c:pt>
                <c:pt idx="408">
                  <c:v>0.81289999999999996</c:v>
                </c:pt>
                <c:pt idx="409">
                  <c:v>0.81289999999999996</c:v>
                </c:pt>
                <c:pt idx="410">
                  <c:v>0.52669999999999995</c:v>
                </c:pt>
                <c:pt idx="411">
                  <c:v>1.3973</c:v>
                </c:pt>
                <c:pt idx="412">
                  <c:v>1.3973</c:v>
                </c:pt>
                <c:pt idx="413">
                  <c:v>1.3973</c:v>
                </c:pt>
                <c:pt idx="414">
                  <c:v>0.85709999999999997</c:v>
                </c:pt>
                <c:pt idx="415">
                  <c:v>0.85709999999999997</c:v>
                </c:pt>
                <c:pt idx="416">
                  <c:v>0.85709999999999997</c:v>
                </c:pt>
                <c:pt idx="417">
                  <c:v>0.60780000000000001</c:v>
                </c:pt>
                <c:pt idx="418">
                  <c:v>0.93530000000000002</c:v>
                </c:pt>
                <c:pt idx="419">
                  <c:v>1.0429999999999999</c:v>
                </c:pt>
                <c:pt idx="420">
                  <c:v>0.35920000000000002</c:v>
                </c:pt>
                <c:pt idx="421">
                  <c:v>1.3543000000000001</c:v>
                </c:pt>
                <c:pt idx="422">
                  <c:v>1.3543000000000001</c:v>
                </c:pt>
                <c:pt idx="423">
                  <c:v>1.3543000000000001</c:v>
                </c:pt>
                <c:pt idx="424">
                  <c:v>0.5101</c:v>
                </c:pt>
                <c:pt idx="425">
                  <c:v>1.216</c:v>
                </c:pt>
                <c:pt idx="426">
                  <c:v>1.216</c:v>
                </c:pt>
                <c:pt idx="427">
                  <c:v>1.216</c:v>
                </c:pt>
                <c:pt idx="428">
                  <c:v>0.37030000000000002</c:v>
                </c:pt>
                <c:pt idx="429">
                  <c:v>1.4278999999999999</c:v>
                </c:pt>
                <c:pt idx="430">
                  <c:v>0.87470000000000003</c:v>
                </c:pt>
                <c:pt idx="431">
                  <c:v>0.86639999999999995</c:v>
                </c:pt>
                <c:pt idx="432">
                  <c:v>1.1852</c:v>
                </c:pt>
                <c:pt idx="433">
                  <c:v>1.1852</c:v>
                </c:pt>
                <c:pt idx="434">
                  <c:v>1.1852</c:v>
                </c:pt>
                <c:pt idx="435">
                  <c:v>1.274</c:v>
                </c:pt>
                <c:pt idx="436">
                  <c:v>1.274</c:v>
                </c:pt>
                <c:pt idx="437">
                  <c:v>1.274</c:v>
                </c:pt>
                <c:pt idx="438">
                  <c:v>0.49969999999999998</c:v>
                </c:pt>
                <c:pt idx="439">
                  <c:v>0.40660000000000002</c:v>
                </c:pt>
                <c:pt idx="440">
                  <c:v>0.37030000000000002</c:v>
                </c:pt>
                <c:pt idx="441">
                  <c:v>0.91500000000000004</c:v>
                </c:pt>
                <c:pt idx="442">
                  <c:v>0.56259999999999999</c:v>
                </c:pt>
                <c:pt idx="443">
                  <c:v>0.3453</c:v>
                </c:pt>
                <c:pt idx="444">
                  <c:v>1.4864999999999999</c:v>
                </c:pt>
                <c:pt idx="445">
                  <c:v>1.4864999999999999</c:v>
                </c:pt>
                <c:pt idx="446">
                  <c:v>1.4864999999999999</c:v>
                </c:pt>
                <c:pt idx="447">
                  <c:v>0.78900000000000003</c:v>
                </c:pt>
                <c:pt idx="448">
                  <c:v>1.3721000000000001</c:v>
                </c:pt>
                <c:pt idx="449">
                  <c:v>1.3721000000000001</c:v>
                </c:pt>
                <c:pt idx="450">
                  <c:v>1.3721000000000001</c:v>
                </c:pt>
                <c:pt idx="451">
                  <c:v>1.0572999999999999</c:v>
                </c:pt>
                <c:pt idx="452">
                  <c:v>1.0572999999999999</c:v>
                </c:pt>
                <c:pt idx="453">
                  <c:v>1.0572999999999999</c:v>
                </c:pt>
                <c:pt idx="454">
                  <c:v>1.1936</c:v>
                </c:pt>
                <c:pt idx="455">
                  <c:v>1.1936</c:v>
                </c:pt>
                <c:pt idx="456">
                  <c:v>1.1936</c:v>
                </c:pt>
                <c:pt idx="457">
                  <c:v>0.85660000000000003</c:v>
                </c:pt>
                <c:pt idx="458">
                  <c:v>0.88370000000000004</c:v>
                </c:pt>
                <c:pt idx="459">
                  <c:v>0.78839999999999999</c:v>
                </c:pt>
                <c:pt idx="460">
                  <c:v>0.88080000000000003</c:v>
                </c:pt>
                <c:pt idx="461">
                  <c:v>0.88080000000000003</c:v>
                </c:pt>
                <c:pt idx="462">
                  <c:v>0.88080000000000003</c:v>
                </c:pt>
                <c:pt idx="463">
                  <c:v>0.90720000000000001</c:v>
                </c:pt>
                <c:pt idx="464">
                  <c:v>0.90720000000000001</c:v>
                </c:pt>
                <c:pt idx="465">
                  <c:v>1.0994999999999999</c:v>
                </c:pt>
                <c:pt idx="466">
                  <c:v>0.90720000000000001</c:v>
                </c:pt>
                <c:pt idx="467">
                  <c:v>0.64139999999999997</c:v>
                </c:pt>
                <c:pt idx="468">
                  <c:v>0.69430000000000003</c:v>
                </c:pt>
                <c:pt idx="469">
                  <c:v>0.93840000000000001</c:v>
                </c:pt>
                <c:pt idx="470">
                  <c:v>0.96830000000000005</c:v>
                </c:pt>
                <c:pt idx="471">
                  <c:v>0.96830000000000005</c:v>
                </c:pt>
                <c:pt idx="472">
                  <c:v>0.96830000000000005</c:v>
                </c:pt>
                <c:pt idx="473">
                  <c:v>0.84409999999999996</c:v>
                </c:pt>
                <c:pt idx="474">
                  <c:v>0.62729999999999997</c:v>
                </c:pt>
                <c:pt idx="475">
                  <c:v>0.41049999999999998</c:v>
                </c:pt>
                <c:pt idx="476">
                  <c:v>0.79969999999999997</c:v>
                </c:pt>
                <c:pt idx="477">
                  <c:v>1.1487000000000001</c:v>
                </c:pt>
                <c:pt idx="478">
                  <c:v>1.1487000000000001</c:v>
                </c:pt>
                <c:pt idx="479">
                  <c:v>1.1487000000000001</c:v>
                </c:pt>
                <c:pt idx="480">
                  <c:v>0.5756</c:v>
                </c:pt>
                <c:pt idx="481">
                  <c:v>1.391</c:v>
                </c:pt>
                <c:pt idx="482">
                  <c:v>1.391</c:v>
                </c:pt>
                <c:pt idx="483">
                  <c:v>1.0187999999999999</c:v>
                </c:pt>
                <c:pt idx="484">
                  <c:v>1.391</c:v>
                </c:pt>
                <c:pt idx="485">
                  <c:v>0.88129999999999997</c:v>
                </c:pt>
                <c:pt idx="486">
                  <c:v>0.68759999999999999</c:v>
                </c:pt>
                <c:pt idx="487">
                  <c:v>0.68759999999999999</c:v>
                </c:pt>
                <c:pt idx="488">
                  <c:v>0.68759999999999999</c:v>
                </c:pt>
                <c:pt idx="489">
                  <c:v>1.1816</c:v>
                </c:pt>
                <c:pt idx="490">
                  <c:v>1.1816</c:v>
                </c:pt>
                <c:pt idx="491">
                  <c:v>1.1816</c:v>
                </c:pt>
                <c:pt idx="492">
                  <c:v>0.37419999999999998</c:v>
                </c:pt>
                <c:pt idx="493">
                  <c:v>0.85250000000000004</c:v>
                </c:pt>
                <c:pt idx="494">
                  <c:v>0.89149999999999996</c:v>
                </c:pt>
                <c:pt idx="495">
                  <c:v>0.89149999999999996</c:v>
                </c:pt>
                <c:pt idx="496">
                  <c:v>0.89149999999999996</c:v>
                </c:pt>
                <c:pt idx="497">
                  <c:v>0.2306</c:v>
                </c:pt>
                <c:pt idx="498">
                  <c:v>1.6528</c:v>
                </c:pt>
                <c:pt idx="499">
                  <c:v>1.6528</c:v>
                </c:pt>
                <c:pt idx="500">
                  <c:v>1.6528</c:v>
                </c:pt>
                <c:pt idx="501">
                  <c:v>1.2078</c:v>
                </c:pt>
                <c:pt idx="502">
                  <c:v>1.2078</c:v>
                </c:pt>
                <c:pt idx="503">
                  <c:v>1.2078</c:v>
                </c:pt>
                <c:pt idx="504">
                  <c:v>0.61180000000000001</c:v>
                </c:pt>
                <c:pt idx="505">
                  <c:v>0.41549999999999998</c:v>
                </c:pt>
                <c:pt idx="506">
                  <c:v>0.49830000000000002</c:v>
                </c:pt>
                <c:pt idx="507">
                  <c:v>0.53949999999999998</c:v>
                </c:pt>
                <c:pt idx="508">
                  <c:v>0.33460000000000001</c:v>
                </c:pt>
                <c:pt idx="509">
                  <c:v>0.66180000000000005</c:v>
                </c:pt>
                <c:pt idx="510">
                  <c:v>0.83479999999999999</c:v>
                </c:pt>
                <c:pt idx="511">
                  <c:v>0.94179999999999997</c:v>
                </c:pt>
                <c:pt idx="512">
                  <c:v>0.94179999999999997</c:v>
                </c:pt>
                <c:pt idx="513">
                  <c:v>0.94179999999999997</c:v>
                </c:pt>
                <c:pt idx="514">
                  <c:v>0.7752</c:v>
                </c:pt>
                <c:pt idx="515">
                  <c:v>0.54310000000000003</c:v>
                </c:pt>
                <c:pt idx="516">
                  <c:v>0.58360000000000001</c:v>
                </c:pt>
                <c:pt idx="517">
                  <c:v>0.57709999999999995</c:v>
                </c:pt>
                <c:pt idx="518">
                  <c:v>1.2406999999999999</c:v>
                </c:pt>
                <c:pt idx="519">
                  <c:v>1.2406999999999999</c:v>
                </c:pt>
                <c:pt idx="520">
                  <c:v>1.2406999999999999</c:v>
                </c:pt>
                <c:pt idx="521">
                  <c:v>0.49419999999999997</c:v>
                </c:pt>
                <c:pt idx="522">
                  <c:v>1.9144000000000001</c:v>
                </c:pt>
                <c:pt idx="523">
                  <c:v>1.9144000000000001</c:v>
                </c:pt>
                <c:pt idx="524">
                  <c:v>1.9144000000000001</c:v>
                </c:pt>
                <c:pt idx="525">
                  <c:v>0.85350000000000004</c:v>
                </c:pt>
                <c:pt idx="526">
                  <c:v>0.83489999999999998</c:v>
                </c:pt>
                <c:pt idx="527">
                  <c:v>0.52129999999999999</c:v>
                </c:pt>
                <c:pt idx="528">
                  <c:v>0.88390000000000002</c:v>
                </c:pt>
                <c:pt idx="529">
                  <c:v>0.88390000000000002</c:v>
                </c:pt>
                <c:pt idx="530">
                  <c:v>0.88390000000000002</c:v>
                </c:pt>
                <c:pt idx="531">
                  <c:v>1.8375999999999999</c:v>
                </c:pt>
                <c:pt idx="532">
                  <c:v>1.8375999999999999</c:v>
                </c:pt>
                <c:pt idx="533">
                  <c:v>1.8375999999999999</c:v>
                </c:pt>
                <c:pt idx="534">
                  <c:v>1.1555</c:v>
                </c:pt>
                <c:pt idx="535">
                  <c:v>1.1555</c:v>
                </c:pt>
                <c:pt idx="536">
                  <c:v>1.1555</c:v>
                </c:pt>
                <c:pt idx="537">
                  <c:v>1.056</c:v>
                </c:pt>
                <c:pt idx="538">
                  <c:v>1.056</c:v>
                </c:pt>
                <c:pt idx="539">
                  <c:v>1.056</c:v>
                </c:pt>
                <c:pt idx="540">
                  <c:v>0.78979999999999995</c:v>
                </c:pt>
                <c:pt idx="541">
                  <c:v>0.78979999999999995</c:v>
                </c:pt>
                <c:pt idx="542">
                  <c:v>0.78979999999999995</c:v>
                </c:pt>
                <c:pt idx="543">
                  <c:v>0.67079999999999995</c:v>
                </c:pt>
                <c:pt idx="544">
                  <c:v>0.69169999999999998</c:v>
                </c:pt>
                <c:pt idx="545">
                  <c:v>0.69930000000000003</c:v>
                </c:pt>
                <c:pt idx="546">
                  <c:v>1.3524</c:v>
                </c:pt>
                <c:pt idx="547">
                  <c:v>0.55910000000000004</c:v>
                </c:pt>
                <c:pt idx="548">
                  <c:v>0.54</c:v>
                </c:pt>
                <c:pt idx="549">
                  <c:v>0.84760000000000002</c:v>
                </c:pt>
                <c:pt idx="550">
                  <c:v>0.84760000000000002</c:v>
                </c:pt>
                <c:pt idx="551">
                  <c:v>0.84760000000000002</c:v>
                </c:pt>
                <c:pt idx="552">
                  <c:v>0.58689999999999998</c:v>
                </c:pt>
                <c:pt idx="553">
                  <c:v>0.69769999999999999</c:v>
                </c:pt>
                <c:pt idx="554">
                  <c:v>0.57240000000000002</c:v>
                </c:pt>
                <c:pt idx="555">
                  <c:v>0.98019999999999996</c:v>
                </c:pt>
                <c:pt idx="556">
                  <c:v>0.52280000000000004</c:v>
                </c:pt>
                <c:pt idx="557">
                  <c:v>0.87109999999999999</c:v>
                </c:pt>
                <c:pt idx="558">
                  <c:v>0.54879999999999995</c:v>
                </c:pt>
                <c:pt idx="559">
                  <c:v>0.55169999999999997</c:v>
                </c:pt>
                <c:pt idx="560">
                  <c:v>0.92620000000000002</c:v>
                </c:pt>
                <c:pt idx="561">
                  <c:v>0.77249999999999996</c:v>
                </c:pt>
                <c:pt idx="562">
                  <c:v>0.88759999999999994</c:v>
                </c:pt>
                <c:pt idx="563">
                  <c:v>1.0218</c:v>
                </c:pt>
                <c:pt idx="564">
                  <c:v>1.0218</c:v>
                </c:pt>
                <c:pt idx="565">
                  <c:v>1.0218</c:v>
                </c:pt>
                <c:pt idx="566">
                  <c:v>0.36120000000000002</c:v>
                </c:pt>
                <c:pt idx="567">
                  <c:v>0.76419999999999999</c:v>
                </c:pt>
                <c:pt idx="568">
                  <c:v>0.51119999999999999</c:v>
                </c:pt>
                <c:pt idx="569">
                  <c:v>0.96799999999999997</c:v>
                </c:pt>
                <c:pt idx="570">
                  <c:v>0.60750000000000004</c:v>
                </c:pt>
                <c:pt idx="571">
                  <c:v>0.83479999999999999</c:v>
                </c:pt>
                <c:pt idx="572">
                  <c:v>0.87329999999999997</c:v>
                </c:pt>
                <c:pt idx="573">
                  <c:v>2.4695999999999998</c:v>
                </c:pt>
                <c:pt idx="574">
                  <c:v>0.95120000000000005</c:v>
                </c:pt>
                <c:pt idx="575">
                  <c:v>1.0868</c:v>
                </c:pt>
                <c:pt idx="576">
                  <c:v>1.0868</c:v>
                </c:pt>
                <c:pt idx="577">
                  <c:v>1.0868</c:v>
                </c:pt>
                <c:pt idx="578">
                  <c:v>0.79420000000000002</c:v>
                </c:pt>
                <c:pt idx="579">
                  <c:v>0.77759999999999996</c:v>
                </c:pt>
                <c:pt idx="580">
                  <c:v>0.77759999999999996</c:v>
                </c:pt>
                <c:pt idx="581">
                  <c:v>0.77759999999999996</c:v>
                </c:pt>
                <c:pt idx="582">
                  <c:v>0.63029999999999997</c:v>
                </c:pt>
                <c:pt idx="583">
                  <c:v>0.59140000000000004</c:v>
                </c:pt>
                <c:pt idx="584">
                  <c:v>0.91579999999999995</c:v>
                </c:pt>
                <c:pt idx="585">
                  <c:v>0.50900000000000001</c:v>
                </c:pt>
                <c:pt idx="586">
                  <c:v>1.0365</c:v>
                </c:pt>
                <c:pt idx="587">
                  <c:v>1.0365</c:v>
                </c:pt>
                <c:pt idx="588">
                  <c:v>1.0365</c:v>
                </c:pt>
                <c:pt idx="589">
                  <c:v>0.54310000000000003</c:v>
                </c:pt>
                <c:pt idx="590">
                  <c:v>0.96740000000000004</c:v>
                </c:pt>
                <c:pt idx="591">
                  <c:v>0.96740000000000004</c:v>
                </c:pt>
                <c:pt idx="592">
                  <c:v>0.96740000000000004</c:v>
                </c:pt>
                <c:pt idx="593">
                  <c:v>0.98070000000000002</c:v>
                </c:pt>
                <c:pt idx="594">
                  <c:v>0.98070000000000002</c:v>
                </c:pt>
                <c:pt idx="595">
                  <c:v>0.98070000000000002</c:v>
                </c:pt>
                <c:pt idx="596">
                  <c:v>0.55720000000000003</c:v>
                </c:pt>
                <c:pt idx="597">
                  <c:v>1.1309</c:v>
                </c:pt>
                <c:pt idx="598">
                  <c:v>1.1309</c:v>
                </c:pt>
                <c:pt idx="599">
                  <c:v>1.1309</c:v>
                </c:pt>
                <c:pt idx="600">
                  <c:v>1.4336</c:v>
                </c:pt>
                <c:pt idx="601">
                  <c:v>0.58730000000000004</c:v>
                </c:pt>
                <c:pt idx="602">
                  <c:v>0.56389999999999996</c:v>
                </c:pt>
                <c:pt idx="603">
                  <c:v>0.86470000000000002</c:v>
                </c:pt>
                <c:pt idx="604">
                  <c:v>0.34789999999999999</c:v>
                </c:pt>
                <c:pt idx="605">
                  <c:v>0.58189999999999997</c:v>
                </c:pt>
                <c:pt idx="606">
                  <c:v>1.1513</c:v>
                </c:pt>
                <c:pt idx="607">
                  <c:v>1.1513</c:v>
                </c:pt>
                <c:pt idx="608">
                  <c:v>0.83489999999999998</c:v>
                </c:pt>
                <c:pt idx="609">
                  <c:v>1.1513</c:v>
                </c:pt>
                <c:pt idx="610">
                  <c:v>0.56310000000000004</c:v>
                </c:pt>
                <c:pt idx="611">
                  <c:v>1.1718999999999999</c:v>
                </c:pt>
                <c:pt idx="612">
                  <c:v>1.1718999999999999</c:v>
                </c:pt>
                <c:pt idx="613">
                  <c:v>0.87019999999999997</c:v>
                </c:pt>
                <c:pt idx="614">
                  <c:v>1.1718999999999999</c:v>
                </c:pt>
                <c:pt idx="615">
                  <c:v>0.88290000000000002</c:v>
                </c:pt>
                <c:pt idx="616">
                  <c:v>1.0035000000000001</c:v>
                </c:pt>
                <c:pt idx="617">
                  <c:v>1.0035000000000001</c:v>
                </c:pt>
                <c:pt idx="618">
                  <c:v>1.0035000000000001</c:v>
                </c:pt>
                <c:pt idx="619">
                  <c:v>1.0582</c:v>
                </c:pt>
                <c:pt idx="620">
                  <c:v>0.55089999999999995</c:v>
                </c:pt>
                <c:pt idx="621">
                  <c:v>0.55349999999999999</c:v>
                </c:pt>
                <c:pt idx="622">
                  <c:v>0.70809999999999995</c:v>
                </c:pt>
                <c:pt idx="623">
                  <c:v>0.78049999999999997</c:v>
                </c:pt>
                <c:pt idx="624">
                  <c:v>0.78049999999999997</c:v>
                </c:pt>
                <c:pt idx="625">
                  <c:v>0.78049999999999997</c:v>
                </c:pt>
                <c:pt idx="626">
                  <c:v>0.78539999999999999</c:v>
                </c:pt>
                <c:pt idx="627">
                  <c:v>0.78539999999999999</c:v>
                </c:pt>
                <c:pt idx="628">
                  <c:v>0.78539999999999999</c:v>
                </c:pt>
                <c:pt idx="629">
                  <c:v>0.87549999999999994</c:v>
                </c:pt>
                <c:pt idx="630">
                  <c:v>0.53380000000000005</c:v>
                </c:pt>
                <c:pt idx="631">
                  <c:v>0.62350000000000005</c:v>
                </c:pt>
                <c:pt idx="632">
                  <c:v>1.02</c:v>
                </c:pt>
                <c:pt idx="633">
                  <c:v>0.73529999999999995</c:v>
                </c:pt>
                <c:pt idx="634">
                  <c:v>0.58030000000000004</c:v>
                </c:pt>
                <c:pt idx="635">
                  <c:v>0.69969999999999999</c:v>
                </c:pt>
                <c:pt idx="636">
                  <c:v>0.39879999999999999</c:v>
                </c:pt>
                <c:pt idx="637">
                  <c:v>0.65149999999999997</c:v>
                </c:pt>
                <c:pt idx="638">
                  <c:v>0.88780000000000003</c:v>
                </c:pt>
                <c:pt idx="639">
                  <c:v>0.55959999999999999</c:v>
                </c:pt>
                <c:pt idx="640">
                  <c:v>0.88190000000000002</c:v>
                </c:pt>
                <c:pt idx="641">
                  <c:v>0.67679999999999996</c:v>
                </c:pt>
                <c:pt idx="642">
                  <c:v>0.87119999999999997</c:v>
                </c:pt>
                <c:pt idx="643">
                  <c:v>0.84030000000000005</c:v>
                </c:pt>
                <c:pt idx="644">
                  <c:v>0.54379999999999995</c:v>
                </c:pt>
                <c:pt idx="645">
                  <c:v>0.61809999999999998</c:v>
                </c:pt>
                <c:pt idx="646">
                  <c:v>0.83420000000000005</c:v>
                </c:pt>
                <c:pt idx="647">
                  <c:v>0.98399999999999999</c:v>
                </c:pt>
                <c:pt idx="648">
                  <c:v>0.96679999999999999</c:v>
                </c:pt>
                <c:pt idx="649">
                  <c:v>0.747</c:v>
                </c:pt>
                <c:pt idx="650">
                  <c:v>0.82099999999999995</c:v>
                </c:pt>
                <c:pt idx="651">
                  <c:v>0.88280000000000003</c:v>
                </c:pt>
                <c:pt idx="652">
                  <c:v>0.88280000000000003</c:v>
                </c:pt>
                <c:pt idx="653">
                  <c:v>0.88280000000000003</c:v>
                </c:pt>
                <c:pt idx="654">
                  <c:v>1.2942</c:v>
                </c:pt>
                <c:pt idx="655">
                  <c:v>1.2942</c:v>
                </c:pt>
                <c:pt idx="656">
                  <c:v>1.2942</c:v>
                </c:pt>
                <c:pt idx="657">
                  <c:v>0.85709999999999997</c:v>
                </c:pt>
                <c:pt idx="658">
                  <c:v>1.0606</c:v>
                </c:pt>
                <c:pt idx="659">
                  <c:v>0.5998</c:v>
                </c:pt>
                <c:pt idx="660">
                  <c:v>0.7208</c:v>
                </c:pt>
                <c:pt idx="661">
                  <c:v>1.0802</c:v>
                </c:pt>
                <c:pt idx="662">
                  <c:v>1.0802</c:v>
                </c:pt>
                <c:pt idx="663">
                  <c:v>1.0802</c:v>
                </c:pt>
                <c:pt idx="664">
                  <c:v>1.3028999999999999</c:v>
                </c:pt>
                <c:pt idx="665">
                  <c:v>1.3028999999999999</c:v>
                </c:pt>
                <c:pt idx="666">
                  <c:v>1.3028999999999999</c:v>
                </c:pt>
                <c:pt idx="667">
                  <c:v>0.80920000000000003</c:v>
                </c:pt>
                <c:pt idx="668">
                  <c:v>0.89339999999999997</c:v>
                </c:pt>
                <c:pt idx="669">
                  <c:v>0.55349999999999999</c:v>
                </c:pt>
                <c:pt idx="670">
                  <c:v>1.3874</c:v>
                </c:pt>
                <c:pt idx="671">
                  <c:v>1.3874</c:v>
                </c:pt>
                <c:pt idx="672">
                  <c:v>1.3874</c:v>
                </c:pt>
                <c:pt idx="673">
                  <c:v>0.61170000000000002</c:v>
                </c:pt>
                <c:pt idx="674">
                  <c:v>0.95250000000000001</c:v>
                </c:pt>
                <c:pt idx="675">
                  <c:v>0.95250000000000001</c:v>
                </c:pt>
                <c:pt idx="676">
                  <c:v>0.95250000000000001</c:v>
                </c:pt>
                <c:pt idx="677">
                  <c:v>0.92510000000000003</c:v>
                </c:pt>
                <c:pt idx="678">
                  <c:v>0.88460000000000005</c:v>
                </c:pt>
                <c:pt idx="679">
                  <c:v>0.56359999999999999</c:v>
                </c:pt>
                <c:pt idx="680">
                  <c:v>0.53380000000000005</c:v>
                </c:pt>
                <c:pt idx="681">
                  <c:v>1.0704</c:v>
                </c:pt>
                <c:pt idx="682">
                  <c:v>0.51119999999999999</c:v>
                </c:pt>
                <c:pt idx="683">
                  <c:v>0.52270000000000005</c:v>
                </c:pt>
                <c:pt idx="684">
                  <c:v>1.1021000000000001</c:v>
                </c:pt>
                <c:pt idx="685">
                  <c:v>1.0508999999999999</c:v>
                </c:pt>
                <c:pt idx="686">
                  <c:v>0.66320000000000001</c:v>
                </c:pt>
                <c:pt idx="687">
                  <c:v>1.2218</c:v>
                </c:pt>
                <c:pt idx="688">
                  <c:v>1.2218</c:v>
                </c:pt>
                <c:pt idx="689">
                  <c:v>1.2218</c:v>
                </c:pt>
                <c:pt idx="690">
                  <c:v>0.95520000000000005</c:v>
                </c:pt>
                <c:pt idx="691">
                  <c:v>1.4415</c:v>
                </c:pt>
                <c:pt idx="692">
                  <c:v>1.4415</c:v>
                </c:pt>
                <c:pt idx="693">
                  <c:v>1.4415</c:v>
                </c:pt>
                <c:pt idx="694">
                  <c:v>0.63139999999999996</c:v>
                </c:pt>
                <c:pt idx="695">
                  <c:v>0.76500000000000001</c:v>
                </c:pt>
                <c:pt idx="696">
                  <c:v>0.92020000000000002</c:v>
                </c:pt>
                <c:pt idx="697">
                  <c:v>0.58760000000000001</c:v>
                </c:pt>
                <c:pt idx="698">
                  <c:v>0.8427</c:v>
                </c:pt>
                <c:pt idx="699">
                  <c:v>0.8427</c:v>
                </c:pt>
                <c:pt idx="700">
                  <c:v>0.8427</c:v>
                </c:pt>
                <c:pt idx="701">
                  <c:v>0.64039999999999997</c:v>
                </c:pt>
                <c:pt idx="702">
                  <c:v>1.2902</c:v>
                </c:pt>
                <c:pt idx="703">
                  <c:v>0.50880000000000003</c:v>
                </c:pt>
                <c:pt idx="704">
                  <c:v>0.77659999999999996</c:v>
                </c:pt>
                <c:pt idx="705">
                  <c:v>0.82340000000000002</c:v>
                </c:pt>
                <c:pt idx="706">
                  <c:v>0.68600000000000005</c:v>
                </c:pt>
                <c:pt idx="707">
                  <c:v>1.0366</c:v>
                </c:pt>
                <c:pt idx="708">
                  <c:v>0.88790000000000002</c:v>
                </c:pt>
                <c:pt idx="709">
                  <c:v>1.1861999999999999</c:v>
                </c:pt>
                <c:pt idx="710">
                  <c:v>1.1861999999999999</c:v>
                </c:pt>
                <c:pt idx="711">
                  <c:v>1.1861999999999999</c:v>
                </c:pt>
                <c:pt idx="712">
                  <c:v>1.2021999999999999</c:v>
                </c:pt>
                <c:pt idx="713">
                  <c:v>1.2021999999999999</c:v>
                </c:pt>
                <c:pt idx="714">
                  <c:v>1.2021999999999999</c:v>
                </c:pt>
                <c:pt idx="715">
                  <c:v>1.0145</c:v>
                </c:pt>
                <c:pt idx="716">
                  <c:v>0.89900000000000002</c:v>
                </c:pt>
                <c:pt idx="717">
                  <c:v>0.92400000000000004</c:v>
                </c:pt>
                <c:pt idx="718">
                  <c:v>0.56799999999999995</c:v>
                </c:pt>
                <c:pt idx="719">
                  <c:v>0.82620000000000005</c:v>
                </c:pt>
                <c:pt idx="720">
                  <c:v>0.89249999999999996</c:v>
                </c:pt>
                <c:pt idx="721">
                  <c:v>0.89249999999999996</c:v>
                </c:pt>
                <c:pt idx="722">
                  <c:v>0.89249999999999996</c:v>
                </c:pt>
                <c:pt idx="723">
                  <c:v>1.2284999999999999</c:v>
                </c:pt>
                <c:pt idx="724">
                  <c:v>1.2284999999999999</c:v>
                </c:pt>
                <c:pt idx="725">
                  <c:v>1.2284999999999999</c:v>
                </c:pt>
                <c:pt idx="726">
                  <c:v>0.82920000000000005</c:v>
                </c:pt>
                <c:pt idx="727">
                  <c:v>0.55430000000000001</c:v>
                </c:pt>
                <c:pt idx="728">
                  <c:v>0.49640000000000001</c:v>
                </c:pt>
                <c:pt idx="729">
                  <c:v>1.0871</c:v>
                </c:pt>
                <c:pt idx="730">
                  <c:v>0.82350000000000001</c:v>
                </c:pt>
                <c:pt idx="731">
                  <c:v>0.82369999999999999</c:v>
                </c:pt>
                <c:pt idx="732">
                  <c:v>0.69359999999999999</c:v>
                </c:pt>
                <c:pt idx="733">
                  <c:v>1.2683</c:v>
                </c:pt>
                <c:pt idx="734">
                  <c:v>1.2683</c:v>
                </c:pt>
                <c:pt idx="735">
                  <c:v>0.81</c:v>
                </c:pt>
                <c:pt idx="736">
                  <c:v>1.2683</c:v>
                </c:pt>
                <c:pt idx="737">
                  <c:v>0.87690000000000001</c:v>
                </c:pt>
                <c:pt idx="738">
                  <c:v>0.71440000000000003</c:v>
                </c:pt>
                <c:pt idx="739">
                  <c:v>0.66369999999999996</c:v>
                </c:pt>
                <c:pt idx="740">
                  <c:v>0.97640000000000005</c:v>
                </c:pt>
                <c:pt idx="741">
                  <c:v>0.97640000000000005</c:v>
                </c:pt>
                <c:pt idx="742">
                  <c:v>0.97640000000000005</c:v>
                </c:pt>
                <c:pt idx="743">
                  <c:v>0.85489999999999999</c:v>
                </c:pt>
                <c:pt idx="744">
                  <c:v>0.50119999999999998</c:v>
                </c:pt>
                <c:pt idx="745">
                  <c:v>0.71909999999999996</c:v>
                </c:pt>
                <c:pt idx="746">
                  <c:v>1.0124</c:v>
                </c:pt>
                <c:pt idx="747">
                  <c:v>0.52590000000000003</c:v>
                </c:pt>
                <c:pt idx="748">
                  <c:v>0.82940000000000003</c:v>
                </c:pt>
                <c:pt idx="749">
                  <c:v>0.82940000000000003</c:v>
                </c:pt>
                <c:pt idx="750">
                  <c:v>0.82940000000000003</c:v>
                </c:pt>
                <c:pt idx="751">
                  <c:v>0.86809999999999998</c:v>
                </c:pt>
                <c:pt idx="752">
                  <c:v>1.0118</c:v>
                </c:pt>
                <c:pt idx="753">
                  <c:v>0.71299999999999997</c:v>
                </c:pt>
                <c:pt idx="754">
                  <c:v>0.94740000000000002</c:v>
                </c:pt>
                <c:pt idx="755">
                  <c:v>0.75449999999999995</c:v>
                </c:pt>
                <c:pt idx="756">
                  <c:v>0.79169999999999996</c:v>
                </c:pt>
                <c:pt idx="757">
                  <c:v>0.50970000000000004</c:v>
                </c:pt>
                <c:pt idx="758">
                  <c:v>0.89149999999999996</c:v>
                </c:pt>
                <c:pt idx="759">
                  <c:v>0.78139999999999998</c:v>
                </c:pt>
                <c:pt idx="760">
                  <c:v>0.74180000000000001</c:v>
                </c:pt>
                <c:pt idx="761">
                  <c:v>0.88529999999999998</c:v>
                </c:pt>
                <c:pt idx="762">
                  <c:v>0.87609999999999999</c:v>
                </c:pt>
                <c:pt idx="763">
                  <c:v>0.98980000000000001</c:v>
                </c:pt>
                <c:pt idx="764">
                  <c:v>0.98980000000000001</c:v>
                </c:pt>
                <c:pt idx="765">
                  <c:v>0.98980000000000001</c:v>
                </c:pt>
                <c:pt idx="766">
                  <c:v>1.0068999999999999</c:v>
                </c:pt>
                <c:pt idx="767">
                  <c:v>0.84809999999999997</c:v>
                </c:pt>
                <c:pt idx="768">
                  <c:v>0.89729999999999999</c:v>
                </c:pt>
                <c:pt idx="769">
                  <c:v>0.99639999999999995</c:v>
                </c:pt>
                <c:pt idx="770">
                  <c:v>0.99639999999999995</c:v>
                </c:pt>
                <c:pt idx="771">
                  <c:v>0.99639999999999995</c:v>
                </c:pt>
                <c:pt idx="772">
                  <c:v>0.65310000000000001</c:v>
                </c:pt>
                <c:pt idx="773">
                  <c:v>0.85929999999999995</c:v>
                </c:pt>
                <c:pt idx="774">
                  <c:v>0.60950000000000004</c:v>
                </c:pt>
                <c:pt idx="775">
                  <c:v>1.0609</c:v>
                </c:pt>
                <c:pt idx="776">
                  <c:v>1.0609</c:v>
                </c:pt>
                <c:pt idx="777">
                  <c:v>1.0609</c:v>
                </c:pt>
                <c:pt idx="778">
                  <c:v>0.78100000000000003</c:v>
                </c:pt>
                <c:pt idx="779">
                  <c:v>1.1235999999999999</c:v>
                </c:pt>
                <c:pt idx="780">
                  <c:v>1.1235999999999999</c:v>
                </c:pt>
                <c:pt idx="781">
                  <c:v>1.1235999999999999</c:v>
                </c:pt>
                <c:pt idx="782">
                  <c:v>0.96</c:v>
                </c:pt>
                <c:pt idx="783">
                  <c:v>0.5575</c:v>
                </c:pt>
                <c:pt idx="784">
                  <c:v>0.72850000000000004</c:v>
                </c:pt>
                <c:pt idx="785">
                  <c:v>1.0201</c:v>
                </c:pt>
                <c:pt idx="786">
                  <c:v>1.0607</c:v>
                </c:pt>
                <c:pt idx="787">
                  <c:v>0.95730000000000004</c:v>
                </c:pt>
                <c:pt idx="788">
                  <c:v>0.95730000000000004</c:v>
                </c:pt>
                <c:pt idx="789">
                  <c:v>0.95730000000000004</c:v>
                </c:pt>
                <c:pt idx="790">
                  <c:v>0.76149999999999995</c:v>
                </c:pt>
                <c:pt idx="791">
                  <c:v>0.77110000000000001</c:v>
                </c:pt>
                <c:pt idx="792">
                  <c:v>0.74399999999999999</c:v>
                </c:pt>
                <c:pt idx="793">
                  <c:v>0.65759999999999996</c:v>
                </c:pt>
                <c:pt idx="794">
                  <c:v>0.76649999999999996</c:v>
                </c:pt>
                <c:pt idx="795">
                  <c:v>0.74390000000000001</c:v>
                </c:pt>
                <c:pt idx="796">
                  <c:v>0.62070000000000003</c:v>
                </c:pt>
                <c:pt idx="797">
                  <c:v>0.37230000000000002</c:v>
                </c:pt>
                <c:pt idx="798">
                  <c:v>1.2013</c:v>
                </c:pt>
                <c:pt idx="799">
                  <c:v>0.85709999999999997</c:v>
                </c:pt>
                <c:pt idx="800">
                  <c:v>0.49740000000000001</c:v>
                </c:pt>
                <c:pt idx="801">
                  <c:v>1.2595000000000001</c:v>
                </c:pt>
                <c:pt idx="802">
                  <c:v>1.2595000000000001</c:v>
                </c:pt>
                <c:pt idx="803">
                  <c:v>1.2595000000000001</c:v>
                </c:pt>
                <c:pt idx="804">
                  <c:v>0.6391</c:v>
                </c:pt>
                <c:pt idx="805">
                  <c:v>1.6247</c:v>
                </c:pt>
                <c:pt idx="806">
                  <c:v>0.84840000000000004</c:v>
                </c:pt>
                <c:pt idx="807">
                  <c:v>0.95320000000000005</c:v>
                </c:pt>
                <c:pt idx="808">
                  <c:v>0.94379999999999997</c:v>
                </c:pt>
                <c:pt idx="809">
                  <c:v>0.58109999999999995</c:v>
                </c:pt>
                <c:pt idx="810">
                  <c:v>0.82950000000000002</c:v>
                </c:pt>
                <c:pt idx="811">
                  <c:v>0.82950000000000002</c:v>
                </c:pt>
                <c:pt idx="812">
                  <c:v>0.82950000000000002</c:v>
                </c:pt>
                <c:pt idx="813">
                  <c:v>0.73109999999999997</c:v>
                </c:pt>
                <c:pt idx="814">
                  <c:v>1.0248999999999999</c:v>
                </c:pt>
                <c:pt idx="815">
                  <c:v>0.80720000000000003</c:v>
                </c:pt>
                <c:pt idx="816">
                  <c:v>0.85570000000000002</c:v>
                </c:pt>
                <c:pt idx="817">
                  <c:v>0.59260000000000002</c:v>
                </c:pt>
                <c:pt idx="818">
                  <c:v>1.2196</c:v>
                </c:pt>
                <c:pt idx="819">
                  <c:v>1.2196</c:v>
                </c:pt>
                <c:pt idx="820">
                  <c:v>1.2196</c:v>
                </c:pt>
                <c:pt idx="821">
                  <c:v>0.5605</c:v>
                </c:pt>
                <c:pt idx="822">
                  <c:v>0.71350000000000002</c:v>
                </c:pt>
                <c:pt idx="823">
                  <c:v>0.72960000000000003</c:v>
                </c:pt>
                <c:pt idx="824">
                  <c:v>0.84789999999999999</c:v>
                </c:pt>
                <c:pt idx="825">
                  <c:v>0.74280000000000002</c:v>
                </c:pt>
                <c:pt idx="826">
                  <c:v>0.94720000000000004</c:v>
                </c:pt>
                <c:pt idx="827">
                  <c:v>0.60429999999999995</c:v>
                </c:pt>
                <c:pt idx="828">
                  <c:v>0.84209999999999996</c:v>
                </c:pt>
                <c:pt idx="829">
                  <c:v>0.93740000000000001</c:v>
                </c:pt>
                <c:pt idx="830">
                  <c:v>1.0296000000000001</c:v>
                </c:pt>
                <c:pt idx="831">
                  <c:v>1.0296000000000001</c:v>
                </c:pt>
                <c:pt idx="832">
                  <c:v>1.0296000000000001</c:v>
                </c:pt>
                <c:pt idx="833">
                  <c:v>0.9143</c:v>
                </c:pt>
                <c:pt idx="834">
                  <c:v>0.9143</c:v>
                </c:pt>
                <c:pt idx="835">
                  <c:v>0.9143</c:v>
                </c:pt>
                <c:pt idx="836">
                  <c:v>0.61099999999999999</c:v>
                </c:pt>
                <c:pt idx="837">
                  <c:v>0.82640000000000002</c:v>
                </c:pt>
                <c:pt idx="838">
                  <c:v>0.74619999999999997</c:v>
                </c:pt>
                <c:pt idx="839">
                  <c:v>0.63819999999999999</c:v>
                </c:pt>
                <c:pt idx="840">
                  <c:v>0.877</c:v>
                </c:pt>
                <c:pt idx="841">
                  <c:v>0.77070000000000005</c:v>
                </c:pt>
                <c:pt idx="842">
                  <c:v>0.58320000000000005</c:v>
                </c:pt>
                <c:pt idx="843">
                  <c:v>0.68889999999999996</c:v>
                </c:pt>
                <c:pt idx="844">
                  <c:v>1.0208999999999999</c:v>
                </c:pt>
                <c:pt idx="845">
                  <c:v>0.68430000000000002</c:v>
                </c:pt>
                <c:pt idx="846">
                  <c:v>0.82840000000000003</c:v>
                </c:pt>
                <c:pt idx="847">
                  <c:v>0.73060000000000003</c:v>
                </c:pt>
                <c:pt idx="848">
                  <c:v>0.73760000000000003</c:v>
                </c:pt>
                <c:pt idx="849">
                  <c:v>0.79220000000000002</c:v>
                </c:pt>
                <c:pt idx="850">
                  <c:v>0.94069999999999998</c:v>
                </c:pt>
                <c:pt idx="851">
                  <c:v>0.94069999999999998</c:v>
                </c:pt>
                <c:pt idx="852">
                  <c:v>0.94069999999999998</c:v>
                </c:pt>
                <c:pt idx="853">
                  <c:v>0.68110000000000004</c:v>
                </c:pt>
                <c:pt idx="854">
                  <c:v>1.1349</c:v>
                </c:pt>
                <c:pt idx="855">
                  <c:v>1.1349</c:v>
                </c:pt>
                <c:pt idx="856">
                  <c:v>1.1349</c:v>
                </c:pt>
                <c:pt idx="857">
                  <c:v>0.53200000000000003</c:v>
                </c:pt>
                <c:pt idx="858">
                  <c:v>0.65169999999999995</c:v>
                </c:pt>
                <c:pt idx="859">
                  <c:v>0.90680000000000005</c:v>
                </c:pt>
                <c:pt idx="860">
                  <c:v>0.68879999999999997</c:v>
                </c:pt>
                <c:pt idx="861">
                  <c:v>0.87219999999999998</c:v>
                </c:pt>
                <c:pt idx="862">
                  <c:v>1.0365</c:v>
                </c:pt>
                <c:pt idx="863">
                  <c:v>1.2415</c:v>
                </c:pt>
                <c:pt idx="864">
                  <c:v>1.2415</c:v>
                </c:pt>
                <c:pt idx="865">
                  <c:v>1.2415</c:v>
                </c:pt>
                <c:pt idx="866">
                  <c:v>0.73609999999999998</c:v>
                </c:pt>
                <c:pt idx="867">
                  <c:v>0.77569999999999995</c:v>
                </c:pt>
                <c:pt idx="868">
                  <c:v>0.6512</c:v>
                </c:pt>
                <c:pt idx="869">
                  <c:v>0.8931</c:v>
                </c:pt>
                <c:pt idx="870">
                  <c:v>0.92420000000000002</c:v>
                </c:pt>
                <c:pt idx="871">
                  <c:v>0.92420000000000002</c:v>
                </c:pt>
                <c:pt idx="872">
                  <c:v>0.92420000000000002</c:v>
                </c:pt>
                <c:pt idx="873">
                  <c:v>0.77429999999999999</c:v>
                </c:pt>
                <c:pt idx="874">
                  <c:v>0.96120000000000005</c:v>
                </c:pt>
                <c:pt idx="875">
                  <c:v>1.0866</c:v>
                </c:pt>
                <c:pt idx="876">
                  <c:v>1.0853999999999999</c:v>
                </c:pt>
                <c:pt idx="877">
                  <c:v>1.0853999999999999</c:v>
                </c:pt>
                <c:pt idx="878">
                  <c:v>1.0853999999999999</c:v>
                </c:pt>
                <c:pt idx="879">
                  <c:v>1.3398000000000001</c:v>
                </c:pt>
                <c:pt idx="880">
                  <c:v>1.3398000000000001</c:v>
                </c:pt>
                <c:pt idx="881">
                  <c:v>1.3398000000000001</c:v>
                </c:pt>
                <c:pt idx="882">
                  <c:v>0.92520000000000002</c:v>
                </c:pt>
                <c:pt idx="883">
                  <c:v>0.63090000000000002</c:v>
                </c:pt>
                <c:pt idx="884">
                  <c:v>0.94210000000000005</c:v>
                </c:pt>
                <c:pt idx="885">
                  <c:v>0.94210000000000005</c:v>
                </c:pt>
                <c:pt idx="886">
                  <c:v>0.94210000000000005</c:v>
                </c:pt>
                <c:pt idx="887">
                  <c:v>0.5595</c:v>
                </c:pt>
                <c:pt idx="888">
                  <c:v>0.85270000000000001</c:v>
                </c:pt>
                <c:pt idx="889">
                  <c:v>0.73260000000000003</c:v>
                </c:pt>
                <c:pt idx="890">
                  <c:v>0.76459999999999995</c:v>
                </c:pt>
                <c:pt idx="891">
                  <c:v>1.0651999999999999</c:v>
                </c:pt>
                <c:pt idx="892">
                  <c:v>1.1032</c:v>
                </c:pt>
                <c:pt idx="893">
                  <c:v>1.1032</c:v>
                </c:pt>
                <c:pt idx="894">
                  <c:v>1.1032</c:v>
                </c:pt>
                <c:pt idx="895">
                  <c:v>1.1274</c:v>
                </c:pt>
                <c:pt idx="896">
                  <c:v>1.1274</c:v>
                </c:pt>
                <c:pt idx="897">
                  <c:v>0.6966</c:v>
                </c:pt>
                <c:pt idx="898">
                  <c:v>1.1274</c:v>
                </c:pt>
                <c:pt idx="899">
                  <c:v>0.72829999999999995</c:v>
                </c:pt>
                <c:pt idx="900">
                  <c:v>0.80289999999999995</c:v>
                </c:pt>
                <c:pt idx="901">
                  <c:v>0.65200000000000002</c:v>
                </c:pt>
                <c:pt idx="902">
                  <c:v>1.2053</c:v>
                </c:pt>
                <c:pt idx="903">
                  <c:v>1.2053</c:v>
                </c:pt>
                <c:pt idx="904">
                  <c:v>1.2053</c:v>
                </c:pt>
                <c:pt idx="905">
                  <c:v>0.92730000000000001</c:v>
                </c:pt>
                <c:pt idx="906">
                  <c:v>0.92730000000000001</c:v>
                </c:pt>
                <c:pt idx="907">
                  <c:v>0.92730000000000001</c:v>
                </c:pt>
                <c:pt idx="908">
                  <c:v>0.99529999999999996</c:v>
                </c:pt>
                <c:pt idx="909">
                  <c:v>0.7944</c:v>
                </c:pt>
                <c:pt idx="910">
                  <c:v>0.87729999999999997</c:v>
                </c:pt>
                <c:pt idx="911">
                  <c:v>0.80779999999999996</c:v>
                </c:pt>
                <c:pt idx="912">
                  <c:v>0.80779999999999996</c:v>
                </c:pt>
                <c:pt idx="913">
                  <c:v>0.80779999999999996</c:v>
                </c:pt>
                <c:pt idx="914">
                  <c:v>0.81879999999999997</c:v>
                </c:pt>
                <c:pt idx="915">
                  <c:v>0.56040000000000001</c:v>
                </c:pt>
                <c:pt idx="916">
                  <c:v>0.59570000000000001</c:v>
                </c:pt>
                <c:pt idx="917">
                  <c:v>0.87519999999999998</c:v>
                </c:pt>
                <c:pt idx="918">
                  <c:v>1.2944</c:v>
                </c:pt>
                <c:pt idx="919">
                  <c:v>1.2944</c:v>
                </c:pt>
                <c:pt idx="920">
                  <c:v>1.2944</c:v>
                </c:pt>
                <c:pt idx="921">
                  <c:v>0.54900000000000004</c:v>
                </c:pt>
                <c:pt idx="922">
                  <c:v>0.54900000000000004</c:v>
                </c:pt>
                <c:pt idx="923">
                  <c:v>0.54900000000000004</c:v>
                </c:pt>
                <c:pt idx="924">
                  <c:v>0.52839999999999998</c:v>
                </c:pt>
                <c:pt idx="925">
                  <c:v>1.1064000000000001</c:v>
                </c:pt>
                <c:pt idx="926">
                  <c:v>1.1064000000000001</c:v>
                </c:pt>
                <c:pt idx="927">
                  <c:v>1.1064000000000001</c:v>
                </c:pt>
                <c:pt idx="928">
                  <c:v>0.66600000000000004</c:v>
                </c:pt>
                <c:pt idx="929">
                  <c:v>1.1642999999999999</c:v>
                </c:pt>
                <c:pt idx="930">
                  <c:v>1.1642999999999999</c:v>
                </c:pt>
                <c:pt idx="931">
                  <c:v>1.1642999999999999</c:v>
                </c:pt>
                <c:pt idx="932">
                  <c:v>1.4769000000000001</c:v>
                </c:pt>
                <c:pt idx="933">
                  <c:v>0.95430000000000004</c:v>
                </c:pt>
                <c:pt idx="934">
                  <c:v>0.92190000000000005</c:v>
                </c:pt>
                <c:pt idx="935">
                  <c:v>1.2405999999999999</c:v>
                </c:pt>
                <c:pt idx="936">
                  <c:v>1.2405999999999999</c:v>
                </c:pt>
                <c:pt idx="937">
                  <c:v>1.2405999999999999</c:v>
                </c:pt>
                <c:pt idx="938">
                  <c:v>0.68789999999999996</c:v>
                </c:pt>
                <c:pt idx="939">
                  <c:v>0.51749999999999996</c:v>
                </c:pt>
                <c:pt idx="940">
                  <c:v>0.64549999999999996</c:v>
                </c:pt>
                <c:pt idx="941">
                  <c:v>0.91749999999999998</c:v>
                </c:pt>
                <c:pt idx="942">
                  <c:v>0.82709999999999995</c:v>
                </c:pt>
                <c:pt idx="943">
                  <c:v>0.93020000000000003</c:v>
                </c:pt>
                <c:pt idx="944">
                  <c:v>0.93020000000000003</c:v>
                </c:pt>
                <c:pt idx="945">
                  <c:v>0.93020000000000003</c:v>
                </c:pt>
                <c:pt idx="946">
                  <c:v>0.96930000000000005</c:v>
                </c:pt>
                <c:pt idx="947">
                  <c:v>0.97140000000000004</c:v>
                </c:pt>
                <c:pt idx="948">
                  <c:v>0.69840000000000002</c:v>
                </c:pt>
                <c:pt idx="949">
                  <c:v>1.1308</c:v>
                </c:pt>
                <c:pt idx="950">
                  <c:v>1.1308</c:v>
                </c:pt>
                <c:pt idx="951">
                  <c:v>1.1308</c:v>
                </c:pt>
                <c:pt idx="952">
                  <c:v>0.48730000000000001</c:v>
                </c:pt>
                <c:pt idx="953">
                  <c:v>0.71719999999999995</c:v>
                </c:pt>
                <c:pt idx="954">
                  <c:v>0.71299999999999997</c:v>
                </c:pt>
                <c:pt idx="955">
                  <c:v>0.59840000000000004</c:v>
                </c:pt>
                <c:pt idx="956">
                  <c:v>0.71509999999999996</c:v>
                </c:pt>
                <c:pt idx="957">
                  <c:v>0.71509999999999996</c:v>
                </c:pt>
                <c:pt idx="958">
                  <c:v>1.0639000000000001</c:v>
                </c:pt>
                <c:pt idx="959">
                  <c:v>0.71509999999999996</c:v>
                </c:pt>
                <c:pt idx="960">
                  <c:v>0.56659999999999999</c:v>
                </c:pt>
                <c:pt idx="961">
                  <c:v>1.1257999999999999</c:v>
                </c:pt>
                <c:pt idx="962">
                  <c:v>1.1257999999999999</c:v>
                </c:pt>
                <c:pt idx="963">
                  <c:v>1.1257999999999999</c:v>
                </c:pt>
                <c:pt idx="964">
                  <c:v>0.54859999999999998</c:v>
                </c:pt>
                <c:pt idx="965">
                  <c:v>0.80610000000000004</c:v>
                </c:pt>
                <c:pt idx="966">
                  <c:v>1.0195000000000001</c:v>
                </c:pt>
                <c:pt idx="967">
                  <c:v>1.0195000000000001</c:v>
                </c:pt>
                <c:pt idx="968">
                  <c:v>1.0195000000000001</c:v>
                </c:pt>
                <c:pt idx="969">
                  <c:v>0.95760000000000001</c:v>
                </c:pt>
                <c:pt idx="970">
                  <c:v>1.1237999999999999</c:v>
                </c:pt>
                <c:pt idx="971">
                  <c:v>1.1237999999999999</c:v>
                </c:pt>
                <c:pt idx="972">
                  <c:v>1.1237999999999999</c:v>
                </c:pt>
                <c:pt idx="973">
                  <c:v>0.86650000000000005</c:v>
                </c:pt>
                <c:pt idx="974">
                  <c:v>0.66739999999999999</c:v>
                </c:pt>
                <c:pt idx="975">
                  <c:v>0.88729999999999998</c:v>
                </c:pt>
                <c:pt idx="976">
                  <c:v>0.91049999999999998</c:v>
                </c:pt>
                <c:pt idx="977">
                  <c:v>0.66010000000000002</c:v>
                </c:pt>
                <c:pt idx="978">
                  <c:v>0.72460000000000002</c:v>
                </c:pt>
                <c:pt idx="979">
                  <c:v>1.0209999999999999</c:v>
                </c:pt>
                <c:pt idx="980">
                  <c:v>1.0209999999999999</c:v>
                </c:pt>
                <c:pt idx="981">
                  <c:v>1.0209999999999999</c:v>
                </c:pt>
                <c:pt idx="982">
                  <c:v>0.84530000000000005</c:v>
                </c:pt>
                <c:pt idx="983">
                  <c:v>0.86860000000000004</c:v>
                </c:pt>
                <c:pt idx="984">
                  <c:v>0.80100000000000005</c:v>
                </c:pt>
                <c:pt idx="985">
                  <c:v>0.84019999999999995</c:v>
                </c:pt>
                <c:pt idx="986">
                  <c:v>0.80659999999999998</c:v>
                </c:pt>
                <c:pt idx="987">
                  <c:v>0.63549999999999995</c:v>
                </c:pt>
                <c:pt idx="988">
                  <c:v>1.1777</c:v>
                </c:pt>
                <c:pt idx="989">
                  <c:v>1.1777</c:v>
                </c:pt>
                <c:pt idx="990">
                  <c:v>1.1777</c:v>
                </c:pt>
                <c:pt idx="991">
                  <c:v>1.1286</c:v>
                </c:pt>
                <c:pt idx="992">
                  <c:v>1.1286</c:v>
                </c:pt>
                <c:pt idx="993">
                  <c:v>1.1286</c:v>
                </c:pt>
                <c:pt idx="994">
                  <c:v>0.80679999999999996</c:v>
                </c:pt>
                <c:pt idx="995">
                  <c:v>1.1870000000000001</c:v>
                </c:pt>
                <c:pt idx="996">
                  <c:v>0.87509999999999999</c:v>
                </c:pt>
                <c:pt idx="997">
                  <c:v>0.67510000000000003</c:v>
                </c:pt>
                <c:pt idx="998">
                  <c:v>0.80230000000000001</c:v>
                </c:pt>
                <c:pt idx="999">
                  <c:v>0.71150000000000002</c:v>
                </c:pt>
                <c:pt idx="1000">
                  <c:v>1.4031</c:v>
                </c:pt>
                <c:pt idx="1001">
                  <c:v>0.77259999999999995</c:v>
                </c:pt>
                <c:pt idx="1002">
                  <c:v>0.73770000000000002</c:v>
                </c:pt>
                <c:pt idx="1003">
                  <c:v>0.74529999999999996</c:v>
                </c:pt>
                <c:pt idx="1004">
                  <c:v>0.85</c:v>
                </c:pt>
                <c:pt idx="1005">
                  <c:v>0.86990000000000001</c:v>
                </c:pt>
                <c:pt idx="1006">
                  <c:v>0.81969999999999998</c:v>
                </c:pt>
                <c:pt idx="1007">
                  <c:v>0.96819999999999995</c:v>
                </c:pt>
                <c:pt idx="1008">
                  <c:v>1.0713999999999999</c:v>
                </c:pt>
                <c:pt idx="1009">
                  <c:v>1.0713999999999999</c:v>
                </c:pt>
                <c:pt idx="1010">
                  <c:v>1.0713999999999999</c:v>
                </c:pt>
                <c:pt idx="1011">
                  <c:v>0.91710000000000003</c:v>
                </c:pt>
                <c:pt idx="1012">
                  <c:v>0.63849999999999996</c:v>
                </c:pt>
                <c:pt idx="1013">
                  <c:v>0.94020000000000004</c:v>
                </c:pt>
                <c:pt idx="1014">
                  <c:v>0.72299999999999998</c:v>
                </c:pt>
                <c:pt idx="1015">
                  <c:v>0.58609999999999995</c:v>
                </c:pt>
                <c:pt idx="1016">
                  <c:v>0.76249999999999996</c:v>
                </c:pt>
                <c:pt idx="1017">
                  <c:v>0.64990000000000003</c:v>
                </c:pt>
                <c:pt idx="1018">
                  <c:v>0.72450000000000003</c:v>
                </c:pt>
                <c:pt idx="1019">
                  <c:v>0.61799999999999999</c:v>
                </c:pt>
                <c:pt idx="1020">
                  <c:v>0.94899999999999995</c:v>
                </c:pt>
                <c:pt idx="1021">
                  <c:v>0.94899999999999995</c:v>
                </c:pt>
                <c:pt idx="1022">
                  <c:v>0.94899999999999995</c:v>
                </c:pt>
                <c:pt idx="1023">
                  <c:v>0.67359999999999998</c:v>
                </c:pt>
                <c:pt idx="1024">
                  <c:v>0.89729999999999999</c:v>
                </c:pt>
                <c:pt idx="1025">
                  <c:v>0.873</c:v>
                </c:pt>
                <c:pt idx="1026">
                  <c:v>0.63549999999999995</c:v>
                </c:pt>
                <c:pt idx="1027">
                  <c:v>0.79139999999999999</c:v>
                </c:pt>
                <c:pt idx="1028">
                  <c:v>0.61990000000000001</c:v>
                </c:pt>
                <c:pt idx="1029">
                  <c:v>0.6623</c:v>
                </c:pt>
                <c:pt idx="1030">
                  <c:v>0.78539999999999999</c:v>
                </c:pt>
                <c:pt idx="1031">
                  <c:v>0.91849999999999998</c:v>
                </c:pt>
                <c:pt idx="1032">
                  <c:v>0.82330000000000003</c:v>
                </c:pt>
                <c:pt idx="1033">
                  <c:v>0.8599</c:v>
                </c:pt>
                <c:pt idx="1034">
                  <c:v>0.8599</c:v>
                </c:pt>
                <c:pt idx="1035">
                  <c:v>0.8599</c:v>
                </c:pt>
                <c:pt idx="1036">
                  <c:v>0.73140000000000005</c:v>
                </c:pt>
                <c:pt idx="1037">
                  <c:v>0.55589999999999995</c:v>
                </c:pt>
                <c:pt idx="1038">
                  <c:v>0.59450000000000003</c:v>
                </c:pt>
                <c:pt idx="1039">
                  <c:v>0.75729999999999997</c:v>
                </c:pt>
                <c:pt idx="1040">
                  <c:v>0.87129999999999996</c:v>
                </c:pt>
                <c:pt idx="1041">
                  <c:v>0.79479999999999995</c:v>
                </c:pt>
                <c:pt idx="1042">
                  <c:v>0.6593</c:v>
                </c:pt>
                <c:pt idx="1043">
                  <c:v>0.74990000000000001</c:v>
                </c:pt>
                <c:pt idx="1044">
                  <c:v>0.93120000000000003</c:v>
                </c:pt>
                <c:pt idx="1045">
                  <c:v>1.2294</c:v>
                </c:pt>
                <c:pt idx="1046">
                  <c:v>1.2294</c:v>
                </c:pt>
                <c:pt idx="1047">
                  <c:v>1.2294</c:v>
                </c:pt>
                <c:pt idx="1048">
                  <c:v>0.68459999999999999</c:v>
                </c:pt>
                <c:pt idx="1049">
                  <c:v>1.056</c:v>
                </c:pt>
                <c:pt idx="1050">
                  <c:v>1.056</c:v>
                </c:pt>
                <c:pt idx="1051">
                  <c:v>1.056</c:v>
                </c:pt>
                <c:pt idx="1052">
                  <c:v>0.91290000000000004</c:v>
                </c:pt>
                <c:pt idx="1053">
                  <c:v>1.1474</c:v>
                </c:pt>
                <c:pt idx="1054">
                  <c:v>1.1474</c:v>
                </c:pt>
                <c:pt idx="1055">
                  <c:v>0.64459999999999995</c:v>
                </c:pt>
                <c:pt idx="1056">
                  <c:v>1.1474</c:v>
                </c:pt>
                <c:pt idx="1057">
                  <c:v>1.0516000000000001</c:v>
                </c:pt>
                <c:pt idx="1058">
                  <c:v>1.4785999999999999</c:v>
                </c:pt>
                <c:pt idx="1059">
                  <c:v>0.91290000000000004</c:v>
                </c:pt>
                <c:pt idx="1060">
                  <c:v>0.91290000000000004</c:v>
                </c:pt>
                <c:pt idx="1061">
                  <c:v>0.91290000000000004</c:v>
                </c:pt>
                <c:pt idx="1062">
                  <c:v>0.81510000000000005</c:v>
                </c:pt>
                <c:pt idx="1063">
                  <c:v>0.84930000000000005</c:v>
                </c:pt>
                <c:pt idx="1064">
                  <c:v>0.83409999999999995</c:v>
                </c:pt>
                <c:pt idx="1065">
                  <c:v>0.83409999999999995</c:v>
                </c:pt>
                <c:pt idx="1066">
                  <c:v>0.83409999999999995</c:v>
                </c:pt>
                <c:pt idx="1067">
                  <c:v>1.1785000000000001</c:v>
                </c:pt>
                <c:pt idx="1068">
                  <c:v>1.1785000000000001</c:v>
                </c:pt>
                <c:pt idx="1069">
                  <c:v>1.1785000000000001</c:v>
                </c:pt>
                <c:pt idx="1070">
                  <c:v>1.238</c:v>
                </c:pt>
                <c:pt idx="1071">
                  <c:v>1.238</c:v>
                </c:pt>
                <c:pt idx="1072">
                  <c:v>1.238</c:v>
                </c:pt>
                <c:pt idx="1073">
                  <c:v>0.83079999999999998</c:v>
                </c:pt>
                <c:pt idx="1074">
                  <c:v>0.76500000000000001</c:v>
                </c:pt>
                <c:pt idx="1075">
                  <c:v>0.79810000000000003</c:v>
                </c:pt>
                <c:pt idx="1076">
                  <c:v>1.0592999999999999</c:v>
                </c:pt>
                <c:pt idx="1077">
                  <c:v>0.77649999999999997</c:v>
                </c:pt>
                <c:pt idx="1078">
                  <c:v>0.59250000000000003</c:v>
                </c:pt>
                <c:pt idx="1079">
                  <c:v>0.77510000000000001</c:v>
                </c:pt>
                <c:pt idx="1080">
                  <c:v>0.82269999999999999</c:v>
                </c:pt>
                <c:pt idx="1081">
                  <c:v>0.52959999999999996</c:v>
                </c:pt>
                <c:pt idx="1082">
                  <c:v>0.84289999999999998</c:v>
                </c:pt>
                <c:pt idx="1083">
                  <c:v>0.90510000000000002</c:v>
                </c:pt>
                <c:pt idx="1084">
                  <c:v>0.79930000000000001</c:v>
                </c:pt>
                <c:pt idx="1085">
                  <c:v>0.69710000000000005</c:v>
                </c:pt>
                <c:pt idx="1086">
                  <c:v>0.66559999999999997</c:v>
                </c:pt>
                <c:pt idx="1087">
                  <c:v>0.85929999999999995</c:v>
                </c:pt>
                <c:pt idx="1088">
                  <c:v>0.83899999999999997</c:v>
                </c:pt>
                <c:pt idx="1089">
                  <c:v>0.7903</c:v>
                </c:pt>
                <c:pt idx="1090">
                  <c:v>0.61560000000000004</c:v>
                </c:pt>
                <c:pt idx="1091">
                  <c:v>0.99050000000000005</c:v>
                </c:pt>
                <c:pt idx="1092">
                  <c:v>0.70540000000000003</c:v>
                </c:pt>
                <c:pt idx="1093">
                  <c:v>0.63759999999999994</c:v>
                </c:pt>
                <c:pt idx="1094">
                  <c:v>0.90959999999999996</c:v>
                </c:pt>
                <c:pt idx="1095">
                  <c:v>0.7994</c:v>
                </c:pt>
                <c:pt idx="1096">
                  <c:v>0.84689999999999999</c:v>
                </c:pt>
                <c:pt idx="1097">
                  <c:v>0.55110000000000003</c:v>
                </c:pt>
                <c:pt idx="1098">
                  <c:v>0.73280000000000001</c:v>
                </c:pt>
                <c:pt idx="1099">
                  <c:v>0.87590000000000001</c:v>
                </c:pt>
                <c:pt idx="1100">
                  <c:v>0.86240000000000006</c:v>
                </c:pt>
                <c:pt idx="1101">
                  <c:v>0.51939999999999997</c:v>
                </c:pt>
                <c:pt idx="1102">
                  <c:v>0.60340000000000005</c:v>
                </c:pt>
                <c:pt idx="1103">
                  <c:v>0.69010000000000005</c:v>
                </c:pt>
                <c:pt idx="1104">
                  <c:v>0.82879999999999998</c:v>
                </c:pt>
                <c:pt idx="1105">
                  <c:v>0.89</c:v>
                </c:pt>
                <c:pt idx="1106">
                  <c:v>0.623</c:v>
                </c:pt>
                <c:pt idx="1107">
                  <c:v>0.80259999999999998</c:v>
                </c:pt>
                <c:pt idx="1108">
                  <c:v>0.88270000000000004</c:v>
                </c:pt>
                <c:pt idx="1109">
                  <c:v>2.7507999999999999</c:v>
                </c:pt>
                <c:pt idx="1110">
                  <c:v>1.0325</c:v>
                </c:pt>
                <c:pt idx="1111">
                  <c:v>0.65300000000000002</c:v>
                </c:pt>
                <c:pt idx="1112">
                  <c:v>0.63829999999999998</c:v>
                </c:pt>
                <c:pt idx="1113">
                  <c:v>1.04</c:v>
                </c:pt>
                <c:pt idx="1114">
                  <c:v>1.04</c:v>
                </c:pt>
                <c:pt idx="1115">
                  <c:v>1.04</c:v>
                </c:pt>
                <c:pt idx="1116">
                  <c:v>0.85860000000000003</c:v>
                </c:pt>
                <c:pt idx="1117">
                  <c:v>0.99860000000000004</c:v>
                </c:pt>
                <c:pt idx="1118">
                  <c:v>1.2746</c:v>
                </c:pt>
                <c:pt idx="1119">
                  <c:v>1.2746</c:v>
                </c:pt>
                <c:pt idx="1120">
                  <c:v>1.2746</c:v>
                </c:pt>
                <c:pt idx="1121">
                  <c:v>0.93179999999999996</c:v>
                </c:pt>
                <c:pt idx="1122">
                  <c:v>0.53010000000000002</c:v>
                </c:pt>
                <c:pt idx="1123">
                  <c:v>0.61480000000000001</c:v>
                </c:pt>
                <c:pt idx="1124">
                  <c:v>0.69350000000000001</c:v>
                </c:pt>
                <c:pt idx="1125">
                  <c:v>0.87660000000000005</c:v>
                </c:pt>
                <c:pt idx="1126">
                  <c:v>0.84909999999999997</c:v>
                </c:pt>
                <c:pt idx="1127">
                  <c:v>0.98140000000000005</c:v>
                </c:pt>
                <c:pt idx="1128">
                  <c:v>0.9032</c:v>
                </c:pt>
                <c:pt idx="1129">
                  <c:v>0.9032</c:v>
                </c:pt>
                <c:pt idx="1130">
                  <c:v>0.9032</c:v>
                </c:pt>
                <c:pt idx="1131">
                  <c:v>0.79269999999999996</c:v>
                </c:pt>
                <c:pt idx="1132">
                  <c:v>1.0442</c:v>
                </c:pt>
                <c:pt idx="1133">
                  <c:v>1.4469000000000001</c:v>
                </c:pt>
                <c:pt idx="1134">
                  <c:v>1.4469000000000001</c:v>
                </c:pt>
                <c:pt idx="1135">
                  <c:v>1.4469000000000001</c:v>
                </c:pt>
                <c:pt idx="1136">
                  <c:v>0.64770000000000005</c:v>
                </c:pt>
                <c:pt idx="1137">
                  <c:v>0.90490000000000004</c:v>
                </c:pt>
                <c:pt idx="1138">
                  <c:v>1.2988</c:v>
                </c:pt>
                <c:pt idx="1139">
                  <c:v>1.2988</c:v>
                </c:pt>
                <c:pt idx="1140">
                  <c:v>1.2988</c:v>
                </c:pt>
                <c:pt idx="1141">
                  <c:v>0.7722</c:v>
                </c:pt>
                <c:pt idx="1142">
                  <c:v>0.98209999999999997</c:v>
                </c:pt>
                <c:pt idx="1143">
                  <c:v>0.88180000000000003</c:v>
                </c:pt>
                <c:pt idx="1144">
                  <c:v>1.1950000000000001</c:v>
                </c:pt>
                <c:pt idx="1145">
                  <c:v>1.1950000000000001</c:v>
                </c:pt>
                <c:pt idx="1146">
                  <c:v>1.1950000000000001</c:v>
                </c:pt>
                <c:pt idx="1147">
                  <c:v>0.73680000000000001</c:v>
                </c:pt>
                <c:pt idx="1148">
                  <c:v>0.92600000000000005</c:v>
                </c:pt>
                <c:pt idx="1149">
                  <c:v>1.1156999999999999</c:v>
                </c:pt>
                <c:pt idx="1150">
                  <c:v>0.84260000000000002</c:v>
                </c:pt>
                <c:pt idx="1151">
                  <c:v>0.88660000000000005</c:v>
                </c:pt>
                <c:pt idx="1152">
                  <c:v>0.76649999999999996</c:v>
                </c:pt>
                <c:pt idx="1153">
                  <c:v>0.71489999999999998</c:v>
                </c:pt>
                <c:pt idx="1154">
                  <c:v>0.9919</c:v>
                </c:pt>
                <c:pt idx="1155">
                  <c:v>0.83660000000000001</c:v>
                </c:pt>
                <c:pt idx="1156">
                  <c:v>1.4490000000000001</c:v>
                </c:pt>
                <c:pt idx="1157">
                  <c:v>0.75970000000000004</c:v>
                </c:pt>
                <c:pt idx="1158">
                  <c:v>0.83650000000000002</c:v>
                </c:pt>
                <c:pt idx="1159">
                  <c:v>1.0787</c:v>
                </c:pt>
                <c:pt idx="1160">
                  <c:v>0.74860000000000004</c:v>
                </c:pt>
                <c:pt idx="1161">
                  <c:v>0.84019999999999995</c:v>
                </c:pt>
                <c:pt idx="1162">
                  <c:v>1.0960000000000001</c:v>
                </c:pt>
                <c:pt idx="1163">
                  <c:v>1.0960000000000001</c:v>
                </c:pt>
                <c:pt idx="1164">
                  <c:v>0.57720000000000005</c:v>
                </c:pt>
                <c:pt idx="1165">
                  <c:v>1.0960000000000001</c:v>
                </c:pt>
                <c:pt idx="1166">
                  <c:v>0.9788</c:v>
                </c:pt>
                <c:pt idx="1167">
                  <c:v>0.65400000000000003</c:v>
                </c:pt>
                <c:pt idx="1168">
                  <c:v>0.86960000000000004</c:v>
                </c:pt>
                <c:pt idx="1169">
                  <c:v>0.86960000000000004</c:v>
                </c:pt>
                <c:pt idx="1170">
                  <c:v>0.86960000000000004</c:v>
                </c:pt>
                <c:pt idx="1171">
                  <c:v>0.97550000000000003</c:v>
                </c:pt>
                <c:pt idx="1172">
                  <c:v>1.3849</c:v>
                </c:pt>
                <c:pt idx="1173">
                  <c:v>0.66900000000000004</c:v>
                </c:pt>
                <c:pt idx="1174">
                  <c:v>1.1339999999999999</c:v>
                </c:pt>
                <c:pt idx="1175">
                  <c:v>1.1339999999999999</c:v>
                </c:pt>
                <c:pt idx="1176">
                  <c:v>1.1339999999999999</c:v>
                </c:pt>
                <c:pt idx="1177">
                  <c:v>1.2488999999999999</c:v>
                </c:pt>
                <c:pt idx="1178">
                  <c:v>0.97450000000000003</c:v>
                </c:pt>
                <c:pt idx="1179">
                  <c:v>1.0866</c:v>
                </c:pt>
                <c:pt idx="1180">
                  <c:v>1.0866</c:v>
                </c:pt>
                <c:pt idx="1181">
                  <c:v>0.93600000000000005</c:v>
                </c:pt>
                <c:pt idx="1182">
                  <c:v>1.0866</c:v>
                </c:pt>
                <c:pt idx="1183">
                  <c:v>1.0367</c:v>
                </c:pt>
                <c:pt idx="1184">
                  <c:v>1.0367</c:v>
                </c:pt>
                <c:pt idx="1185">
                  <c:v>1.0367</c:v>
                </c:pt>
                <c:pt idx="1186">
                  <c:v>0.76659999999999995</c:v>
                </c:pt>
                <c:pt idx="1187">
                  <c:v>0.87649999999999995</c:v>
                </c:pt>
                <c:pt idx="1188">
                  <c:v>1.131</c:v>
                </c:pt>
                <c:pt idx="1189">
                  <c:v>1.131</c:v>
                </c:pt>
                <c:pt idx="1190">
                  <c:v>0.63990000000000002</c:v>
                </c:pt>
                <c:pt idx="1191">
                  <c:v>1.131</c:v>
                </c:pt>
                <c:pt idx="1192">
                  <c:v>0.90480000000000005</c:v>
                </c:pt>
                <c:pt idx="1193">
                  <c:v>0.90480000000000005</c:v>
                </c:pt>
                <c:pt idx="1194">
                  <c:v>0.90480000000000005</c:v>
                </c:pt>
                <c:pt idx="1195">
                  <c:v>0.8367</c:v>
                </c:pt>
                <c:pt idx="1196">
                  <c:v>0.48909999999999998</c:v>
                </c:pt>
                <c:pt idx="1197">
                  <c:v>1.0181</c:v>
                </c:pt>
                <c:pt idx="1198">
                  <c:v>1.0181</c:v>
                </c:pt>
                <c:pt idx="1199">
                  <c:v>1.0181</c:v>
                </c:pt>
                <c:pt idx="1200">
                  <c:v>0.64900000000000002</c:v>
                </c:pt>
                <c:pt idx="1201">
                  <c:v>1.0885</c:v>
                </c:pt>
                <c:pt idx="1202">
                  <c:v>0.61250000000000004</c:v>
                </c:pt>
                <c:pt idx="1203">
                  <c:v>0.82820000000000005</c:v>
                </c:pt>
                <c:pt idx="1204">
                  <c:v>1.0662</c:v>
                </c:pt>
                <c:pt idx="1205">
                  <c:v>0.89859999999999995</c:v>
                </c:pt>
                <c:pt idx="1206">
                  <c:v>0.89859999999999995</c:v>
                </c:pt>
                <c:pt idx="1207">
                  <c:v>0.89859999999999995</c:v>
                </c:pt>
                <c:pt idx="1208">
                  <c:v>1.0024999999999999</c:v>
                </c:pt>
                <c:pt idx="1209">
                  <c:v>1.0024999999999999</c:v>
                </c:pt>
                <c:pt idx="1210">
                  <c:v>1.0024999999999999</c:v>
                </c:pt>
                <c:pt idx="1211">
                  <c:v>0.66439999999999999</c:v>
                </c:pt>
                <c:pt idx="1212">
                  <c:v>0.65010000000000001</c:v>
                </c:pt>
                <c:pt idx="1213">
                  <c:v>0.56940000000000002</c:v>
                </c:pt>
                <c:pt idx="1214">
                  <c:v>1.0303</c:v>
                </c:pt>
                <c:pt idx="1215">
                  <c:v>1.0303</c:v>
                </c:pt>
                <c:pt idx="1216">
                  <c:v>1.0303</c:v>
                </c:pt>
                <c:pt idx="1217">
                  <c:v>0.58809999999999996</c:v>
                </c:pt>
                <c:pt idx="1218">
                  <c:v>1.1620999999999999</c:v>
                </c:pt>
                <c:pt idx="1219">
                  <c:v>0.56659999999999999</c:v>
                </c:pt>
                <c:pt idx="1220">
                  <c:v>0.69620000000000004</c:v>
                </c:pt>
                <c:pt idx="1221">
                  <c:v>0.79730000000000001</c:v>
                </c:pt>
                <c:pt idx="1222">
                  <c:v>1.6592</c:v>
                </c:pt>
                <c:pt idx="1223">
                  <c:v>1.5081</c:v>
                </c:pt>
                <c:pt idx="1224">
                  <c:v>1.1073</c:v>
                </c:pt>
                <c:pt idx="1225">
                  <c:v>1.1073</c:v>
                </c:pt>
                <c:pt idx="1226">
                  <c:v>1.1073</c:v>
                </c:pt>
                <c:pt idx="1227">
                  <c:v>1.3021</c:v>
                </c:pt>
                <c:pt idx="1228">
                  <c:v>0.54179999999999995</c:v>
                </c:pt>
                <c:pt idx="1229">
                  <c:v>1.4061999999999999</c:v>
                </c:pt>
                <c:pt idx="1230">
                  <c:v>1.1817</c:v>
                </c:pt>
                <c:pt idx="1231">
                  <c:v>1.1817</c:v>
                </c:pt>
                <c:pt idx="1232">
                  <c:v>1.1817</c:v>
                </c:pt>
                <c:pt idx="1233">
                  <c:v>0.91249999999999998</c:v>
                </c:pt>
                <c:pt idx="1234">
                  <c:v>0.91249999999999998</c:v>
                </c:pt>
                <c:pt idx="1235">
                  <c:v>0.91249999999999998</c:v>
                </c:pt>
                <c:pt idx="1236">
                  <c:v>0.90080000000000005</c:v>
                </c:pt>
                <c:pt idx="1237">
                  <c:v>0.60189999999999999</c:v>
                </c:pt>
                <c:pt idx="1238">
                  <c:v>1.5377000000000001</c:v>
                </c:pt>
                <c:pt idx="1239">
                  <c:v>0.9123</c:v>
                </c:pt>
                <c:pt idx="1240">
                  <c:v>0.67930000000000001</c:v>
                </c:pt>
                <c:pt idx="1241">
                  <c:v>0.56410000000000005</c:v>
                </c:pt>
                <c:pt idx="1242">
                  <c:v>0.75609999999999999</c:v>
                </c:pt>
                <c:pt idx="1243">
                  <c:v>0.74950000000000006</c:v>
                </c:pt>
                <c:pt idx="1244">
                  <c:v>0.76160000000000005</c:v>
                </c:pt>
                <c:pt idx="1245">
                  <c:v>0.51929999999999998</c:v>
                </c:pt>
                <c:pt idx="1246">
                  <c:v>0.82489999999999997</c:v>
                </c:pt>
                <c:pt idx="1247">
                  <c:v>0.87129999999999996</c:v>
                </c:pt>
                <c:pt idx="1248">
                  <c:v>0.88200000000000001</c:v>
                </c:pt>
                <c:pt idx="1249">
                  <c:v>0.99390000000000001</c:v>
                </c:pt>
                <c:pt idx="1250">
                  <c:v>0.99390000000000001</c:v>
                </c:pt>
                <c:pt idx="1251">
                  <c:v>0.99390000000000001</c:v>
                </c:pt>
                <c:pt idx="1252">
                  <c:v>0.88300000000000001</c:v>
                </c:pt>
                <c:pt idx="1253">
                  <c:v>0.88300000000000001</c:v>
                </c:pt>
                <c:pt idx="1254">
                  <c:v>0.88300000000000001</c:v>
                </c:pt>
                <c:pt idx="1255">
                  <c:v>0.67410000000000003</c:v>
                </c:pt>
                <c:pt idx="1256">
                  <c:v>1.1684000000000001</c:v>
                </c:pt>
                <c:pt idx="1257">
                  <c:v>1.1684000000000001</c:v>
                </c:pt>
                <c:pt idx="1258">
                  <c:v>1.1684000000000001</c:v>
                </c:pt>
                <c:pt idx="1259">
                  <c:v>0.80520000000000003</c:v>
                </c:pt>
                <c:pt idx="1260">
                  <c:v>0.61680000000000001</c:v>
                </c:pt>
                <c:pt idx="1261">
                  <c:v>0.99039999999999995</c:v>
                </c:pt>
                <c:pt idx="1262">
                  <c:v>0.99039999999999995</c:v>
                </c:pt>
                <c:pt idx="1263">
                  <c:v>0.99039999999999995</c:v>
                </c:pt>
                <c:pt idx="1264">
                  <c:v>1.9004000000000001</c:v>
                </c:pt>
                <c:pt idx="1265">
                  <c:v>1.0319</c:v>
                </c:pt>
                <c:pt idx="1266">
                  <c:v>1.0319</c:v>
                </c:pt>
                <c:pt idx="1267">
                  <c:v>1.0319</c:v>
                </c:pt>
                <c:pt idx="1268">
                  <c:v>0.83679999999999999</c:v>
                </c:pt>
                <c:pt idx="1269">
                  <c:v>0.78449999999999998</c:v>
                </c:pt>
                <c:pt idx="1270">
                  <c:v>0.71789999999999998</c:v>
                </c:pt>
                <c:pt idx="1271">
                  <c:v>2.2734999999999999</c:v>
                </c:pt>
                <c:pt idx="1272">
                  <c:v>0.99750000000000005</c:v>
                </c:pt>
                <c:pt idx="1273">
                  <c:v>0.48459999999999998</c:v>
                </c:pt>
                <c:pt idx="1274">
                  <c:v>0.8538</c:v>
                </c:pt>
                <c:pt idx="1275">
                  <c:v>0.86050000000000004</c:v>
                </c:pt>
                <c:pt idx="1276">
                  <c:v>1.2674000000000001</c:v>
                </c:pt>
                <c:pt idx="1277">
                  <c:v>0.95120000000000005</c:v>
                </c:pt>
                <c:pt idx="1278">
                  <c:v>0.99439999999999995</c:v>
                </c:pt>
                <c:pt idx="1279">
                  <c:v>0.99439999999999995</c:v>
                </c:pt>
                <c:pt idx="1280">
                  <c:v>0.99439999999999995</c:v>
                </c:pt>
                <c:pt idx="1281">
                  <c:v>1.0605</c:v>
                </c:pt>
                <c:pt idx="1282">
                  <c:v>1.0605</c:v>
                </c:pt>
                <c:pt idx="1283">
                  <c:v>1.0605</c:v>
                </c:pt>
                <c:pt idx="1284">
                  <c:v>1.2713000000000001</c:v>
                </c:pt>
                <c:pt idx="1285">
                  <c:v>0.78810000000000002</c:v>
                </c:pt>
                <c:pt idx="1286">
                  <c:v>0.63790000000000002</c:v>
                </c:pt>
                <c:pt idx="1287">
                  <c:v>1.3715999999999999</c:v>
                </c:pt>
                <c:pt idx="1288">
                  <c:v>1.3715999999999999</c:v>
                </c:pt>
                <c:pt idx="1289">
                  <c:v>1.3715999999999999</c:v>
                </c:pt>
                <c:pt idx="1290">
                  <c:v>1.5048999999999999</c:v>
                </c:pt>
                <c:pt idx="1291">
                  <c:v>0.95109999999999995</c:v>
                </c:pt>
                <c:pt idx="1292">
                  <c:v>0.5716</c:v>
                </c:pt>
                <c:pt idx="1293">
                  <c:v>1.2522</c:v>
                </c:pt>
                <c:pt idx="1294">
                  <c:v>1.2522</c:v>
                </c:pt>
                <c:pt idx="1295">
                  <c:v>0.64319999999999999</c:v>
                </c:pt>
                <c:pt idx="1296">
                  <c:v>1.2522</c:v>
                </c:pt>
                <c:pt idx="1297">
                  <c:v>0.92679999999999996</c:v>
                </c:pt>
                <c:pt idx="1298">
                  <c:v>0.90210000000000001</c:v>
                </c:pt>
                <c:pt idx="1299">
                  <c:v>0.68</c:v>
                </c:pt>
                <c:pt idx="1300">
                  <c:v>0.81799999999999995</c:v>
                </c:pt>
                <c:pt idx="1301">
                  <c:v>0.94950000000000001</c:v>
                </c:pt>
                <c:pt idx="1302">
                  <c:v>2.306</c:v>
                </c:pt>
                <c:pt idx="1303">
                  <c:v>0.97460000000000002</c:v>
                </c:pt>
                <c:pt idx="1304">
                  <c:v>1.387</c:v>
                </c:pt>
                <c:pt idx="1305">
                  <c:v>0.93069999999999997</c:v>
                </c:pt>
                <c:pt idx="1306">
                  <c:v>0.66959999999999997</c:v>
                </c:pt>
                <c:pt idx="1307">
                  <c:v>0.86209999999999998</c:v>
                </c:pt>
                <c:pt idx="1308">
                  <c:v>0.86209999999999998</c:v>
                </c:pt>
                <c:pt idx="1309">
                  <c:v>0.86209999999999998</c:v>
                </c:pt>
                <c:pt idx="1310">
                  <c:v>1.077</c:v>
                </c:pt>
                <c:pt idx="1311">
                  <c:v>1.077</c:v>
                </c:pt>
                <c:pt idx="1312">
                  <c:v>1.077</c:v>
                </c:pt>
                <c:pt idx="1313">
                  <c:v>1.4049</c:v>
                </c:pt>
                <c:pt idx="1314">
                  <c:v>2.1206999999999998</c:v>
                </c:pt>
                <c:pt idx="1315">
                  <c:v>0.90269999999999995</c:v>
                </c:pt>
                <c:pt idx="1316">
                  <c:v>1.0043</c:v>
                </c:pt>
                <c:pt idx="1317">
                  <c:v>2.1957</c:v>
                </c:pt>
                <c:pt idx="1318">
                  <c:v>0.82820000000000005</c:v>
                </c:pt>
                <c:pt idx="1319">
                  <c:v>0.82820000000000005</c:v>
                </c:pt>
                <c:pt idx="1320">
                  <c:v>0.82820000000000005</c:v>
                </c:pt>
                <c:pt idx="1321">
                  <c:v>1.5834999999999999</c:v>
                </c:pt>
                <c:pt idx="1322">
                  <c:v>1.1245000000000001</c:v>
                </c:pt>
                <c:pt idx="1323">
                  <c:v>1.4794</c:v>
                </c:pt>
                <c:pt idx="1324">
                  <c:v>1.1271</c:v>
                </c:pt>
                <c:pt idx="1325">
                  <c:v>1.18</c:v>
                </c:pt>
                <c:pt idx="1326">
                  <c:v>1.18</c:v>
                </c:pt>
                <c:pt idx="1327">
                  <c:v>1.18</c:v>
                </c:pt>
                <c:pt idx="1328">
                  <c:v>0.79420000000000002</c:v>
                </c:pt>
                <c:pt idx="1329">
                  <c:v>1.9585999999999999</c:v>
                </c:pt>
                <c:pt idx="1330">
                  <c:v>1.2146999999999999</c:v>
                </c:pt>
                <c:pt idx="1331">
                  <c:v>1.0093000000000001</c:v>
                </c:pt>
                <c:pt idx="1332">
                  <c:v>0.91449999999999998</c:v>
                </c:pt>
                <c:pt idx="1333">
                  <c:v>1.0669</c:v>
                </c:pt>
                <c:pt idx="1334">
                  <c:v>1.3855999999999999</c:v>
                </c:pt>
                <c:pt idx="1335">
                  <c:v>0.52180000000000004</c:v>
                </c:pt>
                <c:pt idx="1336">
                  <c:v>1.0579000000000001</c:v>
                </c:pt>
                <c:pt idx="1337">
                  <c:v>1.6137999999999999</c:v>
                </c:pt>
                <c:pt idx="1338">
                  <c:v>1.0939000000000001</c:v>
                </c:pt>
                <c:pt idx="1339">
                  <c:v>1.0939000000000001</c:v>
                </c:pt>
                <c:pt idx="1340">
                  <c:v>1.0939000000000001</c:v>
                </c:pt>
                <c:pt idx="1341">
                  <c:v>1.506</c:v>
                </c:pt>
                <c:pt idx="1342">
                  <c:v>0.85799999999999998</c:v>
                </c:pt>
                <c:pt idx="1343">
                  <c:v>1.1284000000000001</c:v>
                </c:pt>
                <c:pt idx="1344">
                  <c:v>1.0467</c:v>
                </c:pt>
                <c:pt idx="1345">
                  <c:v>1.3674999999999999</c:v>
                </c:pt>
                <c:pt idx="1346">
                  <c:v>0.88060000000000005</c:v>
                </c:pt>
                <c:pt idx="1347">
                  <c:v>0.89129999999999998</c:v>
                </c:pt>
                <c:pt idx="1348">
                  <c:v>0.89129999999999998</c:v>
                </c:pt>
                <c:pt idx="1349">
                  <c:v>0.89129999999999998</c:v>
                </c:pt>
                <c:pt idx="1350">
                  <c:v>1.1609</c:v>
                </c:pt>
                <c:pt idx="1351">
                  <c:v>0.93169999999999997</c:v>
                </c:pt>
                <c:pt idx="1352">
                  <c:v>0.98160000000000003</c:v>
                </c:pt>
                <c:pt idx="1353">
                  <c:v>0.98160000000000003</c:v>
                </c:pt>
                <c:pt idx="1354">
                  <c:v>0.98160000000000003</c:v>
                </c:pt>
                <c:pt idx="1355">
                  <c:v>0.84960000000000002</c:v>
                </c:pt>
                <c:pt idx="1356">
                  <c:v>1.1052</c:v>
                </c:pt>
                <c:pt idx="1357">
                  <c:v>1.1052</c:v>
                </c:pt>
                <c:pt idx="1358">
                  <c:v>1.1052</c:v>
                </c:pt>
                <c:pt idx="1359">
                  <c:v>1.3982000000000001</c:v>
                </c:pt>
                <c:pt idx="1360">
                  <c:v>1.0104</c:v>
                </c:pt>
                <c:pt idx="1361">
                  <c:v>0.80840000000000001</c:v>
                </c:pt>
                <c:pt idx="1362">
                  <c:v>0.80840000000000001</c:v>
                </c:pt>
                <c:pt idx="1363">
                  <c:v>0.80840000000000001</c:v>
                </c:pt>
                <c:pt idx="1364">
                  <c:v>0.95450000000000002</c:v>
                </c:pt>
                <c:pt idx="1365">
                  <c:v>0.94299999999999995</c:v>
                </c:pt>
                <c:pt idx="1366">
                  <c:v>0.94299999999999995</c:v>
                </c:pt>
                <c:pt idx="1367">
                  <c:v>0.94299999999999995</c:v>
                </c:pt>
                <c:pt idx="1368">
                  <c:v>0.62839999999999996</c:v>
                </c:pt>
                <c:pt idx="1369">
                  <c:v>1.2204999999999999</c:v>
                </c:pt>
                <c:pt idx="1370">
                  <c:v>1.2204999999999999</c:v>
                </c:pt>
                <c:pt idx="1371">
                  <c:v>1.2204999999999999</c:v>
                </c:pt>
                <c:pt idx="1372">
                  <c:v>0.83560000000000001</c:v>
                </c:pt>
                <c:pt idx="1373">
                  <c:v>0.53820000000000001</c:v>
                </c:pt>
                <c:pt idx="1374">
                  <c:v>0.97629999999999995</c:v>
                </c:pt>
                <c:pt idx="1375">
                  <c:v>1.0430999999999999</c:v>
                </c:pt>
                <c:pt idx="1376">
                  <c:v>1.103</c:v>
                </c:pt>
                <c:pt idx="1377">
                  <c:v>1.0986</c:v>
                </c:pt>
                <c:pt idx="1378">
                  <c:v>1.0986</c:v>
                </c:pt>
                <c:pt idx="1379">
                  <c:v>1.0986</c:v>
                </c:pt>
                <c:pt idx="1380">
                  <c:v>1.2567999999999999</c:v>
                </c:pt>
                <c:pt idx="1381">
                  <c:v>1.2423999999999999</c:v>
                </c:pt>
                <c:pt idx="1382">
                  <c:v>1.1533</c:v>
                </c:pt>
                <c:pt idx="1383">
                  <c:v>0.94520000000000004</c:v>
                </c:pt>
                <c:pt idx="1384">
                  <c:v>0.52690000000000003</c:v>
                </c:pt>
                <c:pt idx="1385">
                  <c:v>1.1519999999999999</c:v>
                </c:pt>
                <c:pt idx="1386">
                  <c:v>1.0539000000000001</c:v>
                </c:pt>
                <c:pt idx="1387">
                  <c:v>1.1581999999999999</c:v>
                </c:pt>
                <c:pt idx="1388">
                  <c:v>1.1581999999999999</c:v>
                </c:pt>
                <c:pt idx="1389">
                  <c:v>1.1581999999999999</c:v>
                </c:pt>
                <c:pt idx="1390">
                  <c:v>1.7056</c:v>
                </c:pt>
                <c:pt idx="1391">
                  <c:v>1.1404000000000001</c:v>
                </c:pt>
                <c:pt idx="1392">
                  <c:v>0.94279999999999997</c:v>
                </c:pt>
                <c:pt idx="1393">
                  <c:v>0.94279999999999997</c:v>
                </c:pt>
                <c:pt idx="1394">
                  <c:v>0.94279999999999997</c:v>
                </c:pt>
                <c:pt idx="1395">
                  <c:v>0.67810000000000004</c:v>
                </c:pt>
                <c:pt idx="1396">
                  <c:v>1.0330999999999999</c:v>
                </c:pt>
                <c:pt idx="1397">
                  <c:v>0.94389999999999996</c:v>
                </c:pt>
                <c:pt idx="1398">
                  <c:v>0.61680000000000001</c:v>
                </c:pt>
                <c:pt idx="1399">
                  <c:v>1.1053999999999999</c:v>
                </c:pt>
                <c:pt idx="1400">
                  <c:v>1.224</c:v>
                </c:pt>
                <c:pt idx="1401">
                  <c:v>1.0902000000000001</c:v>
                </c:pt>
                <c:pt idx="1402">
                  <c:v>0.64949999999999997</c:v>
                </c:pt>
                <c:pt idx="1403">
                  <c:v>0.59099999999999997</c:v>
                </c:pt>
                <c:pt idx="1404">
                  <c:v>1.1879999999999999</c:v>
                </c:pt>
                <c:pt idx="1405">
                  <c:v>1.4530000000000001</c:v>
                </c:pt>
                <c:pt idx="1406">
                  <c:v>1.4530000000000001</c:v>
                </c:pt>
                <c:pt idx="1407">
                  <c:v>1.4530000000000001</c:v>
                </c:pt>
                <c:pt idx="1408">
                  <c:v>1.1919999999999999</c:v>
                </c:pt>
                <c:pt idx="1409">
                  <c:v>0.95189999999999997</c:v>
                </c:pt>
                <c:pt idx="1410">
                  <c:v>0.86070000000000002</c:v>
                </c:pt>
                <c:pt idx="1411">
                  <c:v>1.0444</c:v>
                </c:pt>
                <c:pt idx="1412">
                  <c:v>0.88039999999999996</c:v>
                </c:pt>
                <c:pt idx="1413">
                  <c:v>1.0951</c:v>
                </c:pt>
                <c:pt idx="1414">
                  <c:v>1.2282</c:v>
                </c:pt>
                <c:pt idx="1415">
                  <c:v>1.2282</c:v>
                </c:pt>
                <c:pt idx="1416">
                  <c:v>1.2282</c:v>
                </c:pt>
                <c:pt idx="1417">
                  <c:v>0.90149999999999997</c:v>
                </c:pt>
                <c:pt idx="1418">
                  <c:v>3.0512999999999999</c:v>
                </c:pt>
                <c:pt idx="1419">
                  <c:v>1.0759000000000001</c:v>
                </c:pt>
                <c:pt idx="1420">
                  <c:v>0.93989999999999996</c:v>
                </c:pt>
                <c:pt idx="1421">
                  <c:v>0.87680000000000002</c:v>
                </c:pt>
                <c:pt idx="1422">
                  <c:v>0.87680000000000002</c:v>
                </c:pt>
                <c:pt idx="1423">
                  <c:v>0.87680000000000002</c:v>
                </c:pt>
                <c:pt idx="1424">
                  <c:v>0.69579999999999997</c:v>
                </c:pt>
                <c:pt idx="1425">
                  <c:v>0.54430000000000001</c:v>
                </c:pt>
                <c:pt idx="1426">
                  <c:v>1.4993000000000001</c:v>
                </c:pt>
                <c:pt idx="1427">
                  <c:v>0.63939999999999997</c:v>
                </c:pt>
                <c:pt idx="1428">
                  <c:v>0.63939999999999997</c:v>
                </c:pt>
                <c:pt idx="1429">
                  <c:v>0.63939999999999997</c:v>
                </c:pt>
                <c:pt idx="1430">
                  <c:v>0.8155</c:v>
                </c:pt>
                <c:pt idx="1431">
                  <c:v>0.99890000000000001</c:v>
                </c:pt>
                <c:pt idx="1432">
                  <c:v>1.4847999999999999</c:v>
                </c:pt>
                <c:pt idx="1433">
                  <c:v>1.1907000000000001</c:v>
                </c:pt>
                <c:pt idx="1434">
                  <c:v>1.3568</c:v>
                </c:pt>
                <c:pt idx="1435">
                  <c:v>0.71589999999999998</c:v>
                </c:pt>
                <c:pt idx="1436">
                  <c:v>0.89470000000000005</c:v>
                </c:pt>
                <c:pt idx="1437">
                  <c:v>1.0658000000000001</c:v>
                </c:pt>
                <c:pt idx="1438">
                  <c:v>1.2487999999999999</c:v>
                </c:pt>
                <c:pt idx="1439">
                  <c:v>1.3206</c:v>
                </c:pt>
                <c:pt idx="1440">
                  <c:v>0.5907</c:v>
                </c:pt>
                <c:pt idx="1441">
                  <c:v>1.2035</c:v>
                </c:pt>
                <c:pt idx="1442">
                  <c:v>1.2463</c:v>
                </c:pt>
                <c:pt idx="1443">
                  <c:v>1.2463</c:v>
                </c:pt>
                <c:pt idx="1444">
                  <c:v>1.2463</c:v>
                </c:pt>
                <c:pt idx="1445">
                  <c:v>1.3288</c:v>
                </c:pt>
                <c:pt idx="1446">
                  <c:v>0.52639999999999998</c:v>
                </c:pt>
                <c:pt idx="1447">
                  <c:v>0.99580000000000002</c:v>
                </c:pt>
                <c:pt idx="1448">
                  <c:v>0.98129999999999995</c:v>
                </c:pt>
                <c:pt idx="1449">
                  <c:v>0.91930000000000001</c:v>
                </c:pt>
                <c:pt idx="1450">
                  <c:v>0.5504</c:v>
                </c:pt>
                <c:pt idx="1451">
                  <c:v>0.56620000000000004</c:v>
                </c:pt>
                <c:pt idx="1452">
                  <c:v>1.0803</c:v>
                </c:pt>
                <c:pt idx="1453">
                  <c:v>0.51070000000000004</c:v>
                </c:pt>
                <c:pt idx="1454">
                  <c:v>1.0148999999999999</c:v>
                </c:pt>
                <c:pt idx="1455">
                  <c:v>1.6563000000000001</c:v>
                </c:pt>
                <c:pt idx="1456">
                  <c:v>1.2047000000000001</c:v>
                </c:pt>
                <c:pt idx="1457">
                  <c:v>1.2047000000000001</c:v>
                </c:pt>
                <c:pt idx="1458">
                  <c:v>1.2047000000000001</c:v>
                </c:pt>
                <c:pt idx="1459">
                  <c:v>1.0817000000000001</c:v>
                </c:pt>
                <c:pt idx="1460">
                  <c:v>0.55330000000000001</c:v>
                </c:pt>
                <c:pt idx="1461">
                  <c:v>0.97260000000000002</c:v>
                </c:pt>
                <c:pt idx="1462">
                  <c:v>0.94489999999999996</c:v>
                </c:pt>
                <c:pt idx="1463">
                  <c:v>0.94489999999999996</c:v>
                </c:pt>
                <c:pt idx="1464">
                  <c:v>0.94489999999999996</c:v>
                </c:pt>
                <c:pt idx="1465">
                  <c:v>1.0422</c:v>
                </c:pt>
                <c:pt idx="1466">
                  <c:v>0.52400000000000002</c:v>
                </c:pt>
                <c:pt idx="1467">
                  <c:v>1.0162</c:v>
                </c:pt>
                <c:pt idx="1468">
                  <c:v>1.1612</c:v>
                </c:pt>
                <c:pt idx="1469">
                  <c:v>0.83520000000000005</c:v>
                </c:pt>
                <c:pt idx="1470">
                  <c:v>0.83520000000000005</c:v>
                </c:pt>
                <c:pt idx="1471">
                  <c:v>0.83520000000000005</c:v>
                </c:pt>
                <c:pt idx="1472">
                  <c:v>0.58040000000000003</c:v>
                </c:pt>
                <c:pt idx="1473">
                  <c:v>2.0646</c:v>
                </c:pt>
                <c:pt idx="1474">
                  <c:v>0.87060000000000004</c:v>
                </c:pt>
                <c:pt idx="1475">
                  <c:v>0.87060000000000004</c:v>
                </c:pt>
                <c:pt idx="1476">
                  <c:v>0.35730000000000001</c:v>
                </c:pt>
                <c:pt idx="1477">
                  <c:v>0.87060000000000004</c:v>
                </c:pt>
                <c:pt idx="1478">
                  <c:v>1.1008</c:v>
                </c:pt>
                <c:pt idx="1479">
                  <c:v>0.99439999999999995</c:v>
                </c:pt>
                <c:pt idx="1480">
                  <c:v>1.6082000000000001</c:v>
                </c:pt>
                <c:pt idx="1481">
                  <c:v>0.45989999999999998</c:v>
                </c:pt>
                <c:pt idx="1482">
                  <c:v>1.9536</c:v>
                </c:pt>
                <c:pt idx="1483">
                  <c:v>1.3172999999999999</c:v>
                </c:pt>
                <c:pt idx="1484">
                  <c:v>1.6317999999999999</c:v>
                </c:pt>
                <c:pt idx="1485">
                  <c:v>1.2238</c:v>
                </c:pt>
                <c:pt idx="1486">
                  <c:v>0.54779999999999995</c:v>
                </c:pt>
                <c:pt idx="1487">
                  <c:v>1.0795999999999999</c:v>
                </c:pt>
                <c:pt idx="1488">
                  <c:v>1.0795999999999999</c:v>
                </c:pt>
                <c:pt idx="1489">
                  <c:v>1.0795999999999999</c:v>
                </c:pt>
                <c:pt idx="1490">
                  <c:v>0.65469999999999995</c:v>
                </c:pt>
                <c:pt idx="1491">
                  <c:v>0.84919999999999995</c:v>
                </c:pt>
                <c:pt idx="1492">
                  <c:v>0.95820000000000005</c:v>
                </c:pt>
                <c:pt idx="1493">
                  <c:v>1.0396000000000001</c:v>
                </c:pt>
                <c:pt idx="1494">
                  <c:v>1.3269</c:v>
                </c:pt>
                <c:pt idx="1495">
                  <c:v>0.87060000000000004</c:v>
                </c:pt>
                <c:pt idx="1496">
                  <c:v>0.84530000000000005</c:v>
                </c:pt>
                <c:pt idx="1497">
                  <c:v>0.95509999999999995</c:v>
                </c:pt>
                <c:pt idx="1498">
                  <c:v>1.2271000000000001</c:v>
                </c:pt>
                <c:pt idx="1499">
                  <c:v>0.61350000000000005</c:v>
                </c:pt>
                <c:pt idx="1500">
                  <c:v>0.66180000000000005</c:v>
                </c:pt>
                <c:pt idx="1501">
                  <c:v>0.87790000000000001</c:v>
                </c:pt>
                <c:pt idx="1502">
                  <c:v>1.2753000000000001</c:v>
                </c:pt>
                <c:pt idx="1503">
                  <c:v>0.69769999999999999</c:v>
                </c:pt>
                <c:pt idx="1504">
                  <c:v>0.99539999999999995</c:v>
                </c:pt>
                <c:pt idx="1505">
                  <c:v>2.0716000000000001</c:v>
                </c:pt>
                <c:pt idx="1506">
                  <c:v>0.63149999999999995</c:v>
                </c:pt>
                <c:pt idx="1507">
                  <c:v>1.3672</c:v>
                </c:pt>
                <c:pt idx="1508">
                  <c:v>0.93159999999999998</c:v>
                </c:pt>
                <c:pt idx="1509">
                  <c:v>0.52070000000000005</c:v>
                </c:pt>
                <c:pt idx="1510">
                  <c:v>0.99660000000000004</c:v>
                </c:pt>
                <c:pt idx="1511">
                  <c:v>1.3078000000000001</c:v>
                </c:pt>
                <c:pt idx="1512">
                  <c:v>1.5256000000000001</c:v>
                </c:pt>
                <c:pt idx="1513">
                  <c:v>1.1552</c:v>
                </c:pt>
                <c:pt idx="1514">
                  <c:v>0.6</c:v>
                </c:pt>
                <c:pt idx="1515">
                  <c:v>1.1653</c:v>
                </c:pt>
                <c:pt idx="1516">
                  <c:v>1.1653</c:v>
                </c:pt>
                <c:pt idx="1517">
                  <c:v>1.1653</c:v>
                </c:pt>
                <c:pt idx="1518">
                  <c:v>0.83199999999999996</c:v>
                </c:pt>
                <c:pt idx="1519">
                  <c:v>1.4442999999999999</c:v>
                </c:pt>
                <c:pt idx="1520">
                  <c:v>1.3498000000000001</c:v>
                </c:pt>
                <c:pt idx="1521">
                  <c:v>1.0818000000000001</c:v>
                </c:pt>
                <c:pt idx="1522">
                  <c:v>0.56920000000000004</c:v>
                </c:pt>
                <c:pt idx="1523">
                  <c:v>1.1431</c:v>
                </c:pt>
                <c:pt idx="1524">
                  <c:v>0.53559999999999997</c:v>
                </c:pt>
                <c:pt idx="1525">
                  <c:v>1.2224999999999999</c:v>
                </c:pt>
                <c:pt idx="1526">
                  <c:v>1.1305000000000001</c:v>
                </c:pt>
                <c:pt idx="1527">
                  <c:v>0.90069999999999995</c:v>
                </c:pt>
                <c:pt idx="1528">
                  <c:v>0.58299999999999996</c:v>
                </c:pt>
                <c:pt idx="1529">
                  <c:v>0.85340000000000005</c:v>
                </c:pt>
                <c:pt idx="1530">
                  <c:v>0.5504</c:v>
                </c:pt>
                <c:pt idx="1531">
                  <c:v>1.2538</c:v>
                </c:pt>
                <c:pt idx="1532">
                  <c:v>1.0197000000000001</c:v>
                </c:pt>
                <c:pt idx="1533">
                  <c:v>1.6197999999999999</c:v>
                </c:pt>
                <c:pt idx="1534">
                  <c:v>0.85950000000000004</c:v>
                </c:pt>
                <c:pt idx="1535">
                  <c:v>1.0213000000000001</c:v>
                </c:pt>
                <c:pt idx="1536">
                  <c:v>0.63229999999999997</c:v>
                </c:pt>
                <c:pt idx="1537">
                  <c:v>1.0851999999999999</c:v>
                </c:pt>
                <c:pt idx="1538">
                  <c:v>0.66190000000000004</c:v>
                </c:pt>
                <c:pt idx="1539">
                  <c:v>1.0867</c:v>
                </c:pt>
                <c:pt idx="1540">
                  <c:v>0.79469999999999996</c:v>
                </c:pt>
                <c:pt idx="1541">
                  <c:v>0.4773</c:v>
                </c:pt>
                <c:pt idx="1542">
                  <c:v>1.2546999999999999</c:v>
                </c:pt>
                <c:pt idx="1543">
                  <c:v>0.94689999999999996</c:v>
                </c:pt>
                <c:pt idx="1544">
                  <c:v>1.0731999999999999</c:v>
                </c:pt>
                <c:pt idx="1545">
                  <c:v>2.0626000000000002</c:v>
                </c:pt>
                <c:pt idx="1546">
                  <c:v>2.0706000000000002</c:v>
                </c:pt>
                <c:pt idx="1547">
                  <c:v>0.63729999999999998</c:v>
                </c:pt>
                <c:pt idx="1548">
                  <c:v>0.62019999999999997</c:v>
                </c:pt>
                <c:pt idx="1549">
                  <c:v>0.82520000000000004</c:v>
                </c:pt>
                <c:pt idx="1550">
                  <c:v>0.84899999999999998</c:v>
                </c:pt>
                <c:pt idx="1551">
                  <c:v>0.84899999999999998</c:v>
                </c:pt>
                <c:pt idx="1552">
                  <c:v>0.84899999999999998</c:v>
                </c:pt>
                <c:pt idx="1553">
                  <c:v>1.6617999999999999</c:v>
                </c:pt>
                <c:pt idx="1554">
                  <c:v>0.85580000000000001</c:v>
                </c:pt>
                <c:pt idx="1555">
                  <c:v>1.1716</c:v>
                </c:pt>
                <c:pt idx="1556">
                  <c:v>1.0752999999999999</c:v>
                </c:pt>
                <c:pt idx="1557">
                  <c:v>1.0752999999999999</c:v>
                </c:pt>
                <c:pt idx="1558">
                  <c:v>1.0752999999999999</c:v>
                </c:pt>
                <c:pt idx="1559">
                  <c:v>1.0188999999999999</c:v>
                </c:pt>
                <c:pt idx="1560">
                  <c:v>1.4803999999999999</c:v>
                </c:pt>
                <c:pt idx="1561">
                  <c:v>1.4387000000000001</c:v>
                </c:pt>
                <c:pt idx="1562">
                  <c:v>0.79330000000000001</c:v>
                </c:pt>
                <c:pt idx="1563">
                  <c:v>1.0813999999999999</c:v>
                </c:pt>
                <c:pt idx="1564">
                  <c:v>0.57420000000000004</c:v>
                </c:pt>
                <c:pt idx="1565">
                  <c:v>1.1509</c:v>
                </c:pt>
                <c:pt idx="1566">
                  <c:v>2.0543</c:v>
                </c:pt>
                <c:pt idx="1567">
                  <c:v>2.0543</c:v>
                </c:pt>
                <c:pt idx="1568">
                  <c:v>2.0543</c:v>
                </c:pt>
                <c:pt idx="1569">
                  <c:v>1.1342000000000001</c:v>
                </c:pt>
                <c:pt idx="1570">
                  <c:v>0.90500000000000003</c:v>
                </c:pt>
                <c:pt idx="1571">
                  <c:v>1.1819999999999999</c:v>
                </c:pt>
                <c:pt idx="1572">
                  <c:v>2.3271000000000002</c:v>
                </c:pt>
                <c:pt idx="1573">
                  <c:v>0.85160000000000002</c:v>
                </c:pt>
                <c:pt idx="1574">
                  <c:v>1.1028</c:v>
                </c:pt>
                <c:pt idx="1575">
                  <c:v>1.0303</c:v>
                </c:pt>
                <c:pt idx="1576">
                  <c:v>1.1456</c:v>
                </c:pt>
                <c:pt idx="1577">
                  <c:v>0.60760000000000003</c:v>
                </c:pt>
                <c:pt idx="1578">
                  <c:v>1.3340000000000001</c:v>
                </c:pt>
                <c:pt idx="1579">
                  <c:v>1.1112</c:v>
                </c:pt>
                <c:pt idx="1580">
                  <c:v>0.56369999999999998</c:v>
                </c:pt>
                <c:pt idx="1581">
                  <c:v>0.77229999999999999</c:v>
                </c:pt>
                <c:pt idx="1582">
                  <c:v>0.98370000000000002</c:v>
                </c:pt>
                <c:pt idx="1583">
                  <c:v>1.2181</c:v>
                </c:pt>
                <c:pt idx="1584">
                  <c:v>1.4151</c:v>
                </c:pt>
                <c:pt idx="1585">
                  <c:v>0.57979999999999998</c:v>
                </c:pt>
                <c:pt idx="1586">
                  <c:v>0.93169999999999997</c:v>
                </c:pt>
                <c:pt idx="1587">
                  <c:v>0.93169999999999997</c:v>
                </c:pt>
                <c:pt idx="1588">
                  <c:v>0.93169999999999997</c:v>
                </c:pt>
                <c:pt idx="1589">
                  <c:v>1.0629999999999999</c:v>
                </c:pt>
                <c:pt idx="1590">
                  <c:v>1.2386999999999999</c:v>
                </c:pt>
                <c:pt idx="1591">
                  <c:v>0.70230000000000004</c:v>
                </c:pt>
                <c:pt idx="1592">
                  <c:v>1.0287999999999999</c:v>
                </c:pt>
                <c:pt idx="1593">
                  <c:v>0.96489999999999998</c:v>
                </c:pt>
                <c:pt idx="1594">
                  <c:v>0.4667</c:v>
                </c:pt>
                <c:pt idx="1595">
                  <c:v>0.82130000000000003</c:v>
                </c:pt>
                <c:pt idx="1596">
                  <c:v>1.0620000000000001</c:v>
                </c:pt>
                <c:pt idx="1597">
                  <c:v>1.0199</c:v>
                </c:pt>
                <c:pt idx="1598">
                  <c:v>0.57479999999999998</c:v>
                </c:pt>
                <c:pt idx="1599">
                  <c:v>0.82569999999999999</c:v>
                </c:pt>
                <c:pt idx="1600">
                  <c:v>0.8659</c:v>
                </c:pt>
                <c:pt idx="1601">
                  <c:v>1.0107999999999999</c:v>
                </c:pt>
                <c:pt idx="1602">
                  <c:v>1.2476</c:v>
                </c:pt>
                <c:pt idx="1603">
                  <c:v>0.86480000000000001</c:v>
                </c:pt>
                <c:pt idx="1604">
                  <c:v>0.94279999999999997</c:v>
                </c:pt>
                <c:pt idx="1605">
                  <c:v>0.77559999999999996</c:v>
                </c:pt>
                <c:pt idx="1606">
                  <c:v>0.67490000000000006</c:v>
                </c:pt>
                <c:pt idx="1607">
                  <c:v>0.53220000000000001</c:v>
                </c:pt>
                <c:pt idx="1608">
                  <c:v>0.89300000000000002</c:v>
                </c:pt>
                <c:pt idx="1609">
                  <c:v>1.0999000000000001</c:v>
                </c:pt>
                <c:pt idx="1610">
                  <c:v>0.55430000000000001</c:v>
                </c:pt>
                <c:pt idx="1611">
                  <c:v>1.3744000000000001</c:v>
                </c:pt>
                <c:pt idx="1612">
                  <c:v>0.93799999999999994</c:v>
                </c:pt>
                <c:pt idx="1613">
                  <c:v>1.2599</c:v>
                </c:pt>
                <c:pt idx="1614">
                  <c:v>1.0557000000000001</c:v>
                </c:pt>
                <c:pt idx="1615">
                  <c:v>1.0051000000000001</c:v>
                </c:pt>
                <c:pt idx="1616">
                  <c:v>0.97840000000000005</c:v>
                </c:pt>
                <c:pt idx="1617">
                  <c:v>0.96699999999999997</c:v>
                </c:pt>
                <c:pt idx="1618">
                  <c:v>1.2963</c:v>
                </c:pt>
                <c:pt idx="1619">
                  <c:v>0.54039999999999999</c:v>
                </c:pt>
                <c:pt idx="1620">
                  <c:v>0.92749999999999999</c:v>
                </c:pt>
                <c:pt idx="1621">
                  <c:v>1.087</c:v>
                </c:pt>
                <c:pt idx="1622">
                  <c:v>0.96509999999999996</c:v>
                </c:pt>
                <c:pt idx="1623">
                  <c:v>0.94989999999999997</c:v>
                </c:pt>
                <c:pt idx="1624">
                  <c:v>0.66510000000000002</c:v>
                </c:pt>
                <c:pt idx="1625">
                  <c:v>1.2477</c:v>
                </c:pt>
                <c:pt idx="1626">
                  <c:v>1.1269</c:v>
                </c:pt>
                <c:pt idx="1627">
                  <c:v>0.92359999999999998</c:v>
                </c:pt>
                <c:pt idx="1628">
                  <c:v>1.6366000000000001</c:v>
                </c:pt>
                <c:pt idx="1629">
                  <c:v>0.60719999999999996</c:v>
                </c:pt>
                <c:pt idx="1630">
                  <c:v>0.72619999999999996</c:v>
                </c:pt>
                <c:pt idx="1631">
                  <c:v>1.0205</c:v>
                </c:pt>
                <c:pt idx="1632">
                  <c:v>1.1566000000000001</c:v>
                </c:pt>
                <c:pt idx="1633">
                  <c:v>1.0627</c:v>
                </c:pt>
                <c:pt idx="1634">
                  <c:v>1.0019</c:v>
                </c:pt>
                <c:pt idx="1635">
                  <c:v>0.71589999999999998</c:v>
                </c:pt>
                <c:pt idx="1636">
                  <c:v>0.5756</c:v>
                </c:pt>
                <c:pt idx="1637">
                  <c:v>0.77170000000000005</c:v>
                </c:pt>
                <c:pt idx="1638">
                  <c:v>1.5329999999999999</c:v>
                </c:pt>
                <c:pt idx="1639">
                  <c:v>1.0230999999999999</c:v>
                </c:pt>
                <c:pt idx="1640">
                  <c:v>1.2842</c:v>
                </c:pt>
                <c:pt idx="1641">
                  <c:v>1.7172000000000001</c:v>
                </c:pt>
                <c:pt idx="1642">
                  <c:v>2.1926999999999999</c:v>
                </c:pt>
                <c:pt idx="1643">
                  <c:v>1.1374</c:v>
                </c:pt>
                <c:pt idx="1644">
                  <c:v>1.2498</c:v>
                </c:pt>
                <c:pt idx="1645">
                  <c:v>1.018</c:v>
                </c:pt>
                <c:pt idx="1646">
                  <c:v>1.1759999999999999</c:v>
                </c:pt>
                <c:pt idx="1647">
                  <c:v>0.83279999999999998</c:v>
                </c:pt>
                <c:pt idx="1648">
                  <c:v>0.61140000000000005</c:v>
                </c:pt>
                <c:pt idx="1649">
                  <c:v>0.64419999999999999</c:v>
                </c:pt>
                <c:pt idx="1650">
                  <c:v>0.6089</c:v>
                </c:pt>
                <c:pt idx="1651">
                  <c:v>1.2208000000000001</c:v>
                </c:pt>
                <c:pt idx="1652">
                  <c:v>0.80420000000000003</c:v>
                </c:pt>
                <c:pt idx="1653">
                  <c:v>1.6742999999999999</c:v>
                </c:pt>
                <c:pt idx="1654">
                  <c:v>0.54010000000000002</c:v>
                </c:pt>
                <c:pt idx="1655">
                  <c:v>0.9224</c:v>
                </c:pt>
                <c:pt idx="1656">
                  <c:v>1.0025999999999999</c:v>
                </c:pt>
                <c:pt idx="1657">
                  <c:v>0.68079999999999996</c:v>
                </c:pt>
                <c:pt idx="1658">
                  <c:v>0.67290000000000005</c:v>
                </c:pt>
                <c:pt idx="1659">
                  <c:v>0.54549999999999998</c:v>
                </c:pt>
                <c:pt idx="1660">
                  <c:v>0.84060000000000001</c:v>
                </c:pt>
                <c:pt idx="1661">
                  <c:v>1.5057</c:v>
                </c:pt>
                <c:pt idx="1662">
                  <c:v>0.98560000000000003</c:v>
                </c:pt>
                <c:pt idx="1663">
                  <c:v>0.48970000000000002</c:v>
                </c:pt>
                <c:pt idx="1664">
                  <c:v>0.93569999999999998</c:v>
                </c:pt>
                <c:pt idx="1665">
                  <c:v>0.50529999999999997</c:v>
                </c:pt>
                <c:pt idx="1666">
                  <c:v>1.1371</c:v>
                </c:pt>
                <c:pt idx="1667">
                  <c:v>0.68540000000000001</c:v>
                </c:pt>
                <c:pt idx="1668">
                  <c:v>2.0264000000000002</c:v>
                </c:pt>
                <c:pt idx="1669">
                  <c:v>0.90949999999999998</c:v>
                </c:pt>
                <c:pt idx="1670">
                  <c:v>0.70979999999999999</c:v>
                </c:pt>
                <c:pt idx="1671">
                  <c:v>0.70979999999999999</c:v>
                </c:pt>
                <c:pt idx="1672">
                  <c:v>0.70979999999999999</c:v>
                </c:pt>
                <c:pt idx="1673">
                  <c:v>1.1611</c:v>
                </c:pt>
                <c:pt idx="1674">
                  <c:v>2.1133999999999999</c:v>
                </c:pt>
                <c:pt idx="1675">
                  <c:v>1.0613999999999999</c:v>
                </c:pt>
                <c:pt idx="1676">
                  <c:v>0.82079999999999997</c:v>
                </c:pt>
                <c:pt idx="1677">
                  <c:v>1.0508</c:v>
                </c:pt>
                <c:pt idx="1678">
                  <c:v>1.8620000000000001</c:v>
                </c:pt>
                <c:pt idx="1679">
                  <c:v>0.9284</c:v>
                </c:pt>
                <c:pt idx="1680">
                  <c:v>0.68799999999999994</c:v>
                </c:pt>
                <c:pt idx="1681">
                  <c:v>0.66830000000000001</c:v>
                </c:pt>
                <c:pt idx="1682">
                  <c:v>1.556</c:v>
                </c:pt>
                <c:pt idx="1683">
                  <c:v>1.2332000000000001</c:v>
                </c:pt>
                <c:pt idx="1684">
                  <c:v>0.70409999999999995</c:v>
                </c:pt>
                <c:pt idx="1685">
                  <c:v>0.99360000000000004</c:v>
                </c:pt>
                <c:pt idx="1686">
                  <c:v>0.99360000000000004</c:v>
                </c:pt>
                <c:pt idx="1687">
                  <c:v>0.99360000000000004</c:v>
                </c:pt>
                <c:pt idx="1688">
                  <c:v>0.8931</c:v>
                </c:pt>
                <c:pt idx="1689">
                  <c:v>1.2769999999999999</c:v>
                </c:pt>
                <c:pt idx="1690">
                  <c:v>0.89980000000000004</c:v>
                </c:pt>
                <c:pt idx="1691">
                  <c:v>1.0454000000000001</c:v>
                </c:pt>
                <c:pt idx="1692">
                  <c:v>2.4298000000000002</c:v>
                </c:pt>
                <c:pt idx="1693">
                  <c:v>1.3931</c:v>
                </c:pt>
                <c:pt idx="1694">
                  <c:v>1.149</c:v>
                </c:pt>
                <c:pt idx="1695">
                  <c:v>1.1271</c:v>
                </c:pt>
                <c:pt idx="1696">
                  <c:v>2.2412000000000001</c:v>
                </c:pt>
                <c:pt idx="1697">
                  <c:v>0.57079999999999997</c:v>
                </c:pt>
                <c:pt idx="1698">
                  <c:v>1.1435999999999999</c:v>
                </c:pt>
                <c:pt idx="1699">
                  <c:v>1.0510999999999999</c:v>
                </c:pt>
                <c:pt idx="1700">
                  <c:v>1.6206</c:v>
                </c:pt>
                <c:pt idx="1701">
                  <c:v>1.3472</c:v>
                </c:pt>
                <c:pt idx="1702">
                  <c:v>0.7429</c:v>
                </c:pt>
                <c:pt idx="1703">
                  <c:v>1.1709000000000001</c:v>
                </c:pt>
                <c:pt idx="1704">
                  <c:v>0.95760000000000001</c:v>
                </c:pt>
                <c:pt idx="1705">
                  <c:v>1.4961</c:v>
                </c:pt>
                <c:pt idx="1706">
                  <c:v>0.7268</c:v>
                </c:pt>
                <c:pt idx="1707">
                  <c:v>1.3628</c:v>
                </c:pt>
                <c:pt idx="1708">
                  <c:v>0.64749999999999996</c:v>
                </c:pt>
                <c:pt idx="1709">
                  <c:v>1.3474999999999999</c:v>
                </c:pt>
                <c:pt idx="1710">
                  <c:v>1.2755000000000001</c:v>
                </c:pt>
                <c:pt idx="1711">
                  <c:v>0.87090000000000001</c:v>
                </c:pt>
                <c:pt idx="1712">
                  <c:v>0.87090000000000001</c:v>
                </c:pt>
                <c:pt idx="1713">
                  <c:v>0.87090000000000001</c:v>
                </c:pt>
                <c:pt idx="1714">
                  <c:v>1.0799000000000001</c:v>
                </c:pt>
                <c:pt idx="1715">
                  <c:v>0.88419999999999999</c:v>
                </c:pt>
                <c:pt idx="1716">
                  <c:v>1.0458000000000001</c:v>
                </c:pt>
                <c:pt idx="1717">
                  <c:v>1.2783</c:v>
                </c:pt>
                <c:pt idx="1718">
                  <c:v>0.71160000000000001</c:v>
                </c:pt>
                <c:pt idx="1719">
                  <c:v>0.71160000000000001</c:v>
                </c:pt>
                <c:pt idx="1720">
                  <c:v>0.71160000000000001</c:v>
                </c:pt>
                <c:pt idx="1721">
                  <c:v>0.6835</c:v>
                </c:pt>
                <c:pt idx="1722">
                  <c:v>0.74809999999999999</c:v>
                </c:pt>
                <c:pt idx="1723">
                  <c:v>0.97589999999999999</c:v>
                </c:pt>
                <c:pt idx="1724">
                  <c:v>2.0657999999999999</c:v>
                </c:pt>
                <c:pt idx="1725">
                  <c:v>1.3172999999999999</c:v>
                </c:pt>
                <c:pt idx="1726">
                  <c:v>0.93440000000000001</c:v>
                </c:pt>
                <c:pt idx="1727">
                  <c:v>2.31</c:v>
                </c:pt>
                <c:pt idx="1728">
                  <c:v>0.54359999999999997</c:v>
                </c:pt>
                <c:pt idx="1729">
                  <c:v>0.99160000000000004</c:v>
                </c:pt>
                <c:pt idx="1730">
                  <c:v>0.69259999999999999</c:v>
                </c:pt>
                <c:pt idx="1731">
                  <c:v>1.9137999999999999</c:v>
                </c:pt>
                <c:pt idx="1732">
                  <c:v>1.0291999999999999</c:v>
                </c:pt>
                <c:pt idx="1733">
                  <c:v>1.0644</c:v>
                </c:pt>
                <c:pt idx="1734">
                  <c:v>1.0644</c:v>
                </c:pt>
                <c:pt idx="1735">
                  <c:v>1.0644</c:v>
                </c:pt>
                <c:pt idx="1736">
                  <c:v>1.2897000000000001</c:v>
                </c:pt>
                <c:pt idx="1737">
                  <c:v>0.88009999999999999</c:v>
                </c:pt>
                <c:pt idx="1738">
                  <c:v>0.89559999999999995</c:v>
                </c:pt>
                <c:pt idx="1739">
                  <c:v>0.89559999999999995</c:v>
                </c:pt>
                <c:pt idx="1740">
                  <c:v>0.89559999999999995</c:v>
                </c:pt>
                <c:pt idx="1741">
                  <c:v>1.6138999999999999</c:v>
                </c:pt>
                <c:pt idx="1742">
                  <c:v>0.80979999999999996</c:v>
                </c:pt>
                <c:pt idx="1743">
                  <c:v>0.9294</c:v>
                </c:pt>
                <c:pt idx="1744">
                  <c:v>0.75339999999999996</c:v>
                </c:pt>
                <c:pt idx="1745">
                  <c:v>0.63639999999999997</c:v>
                </c:pt>
                <c:pt idx="1746">
                  <c:v>0.63639999999999997</c:v>
                </c:pt>
                <c:pt idx="1747">
                  <c:v>0.63639999999999997</c:v>
                </c:pt>
                <c:pt idx="1748">
                  <c:v>1.3612</c:v>
                </c:pt>
                <c:pt idx="1749">
                  <c:v>1.1986000000000001</c:v>
                </c:pt>
                <c:pt idx="1750">
                  <c:v>1.0225</c:v>
                </c:pt>
                <c:pt idx="1751">
                  <c:v>1.351</c:v>
                </c:pt>
                <c:pt idx="1752">
                  <c:v>1.2427999999999999</c:v>
                </c:pt>
                <c:pt idx="1753">
                  <c:v>1.1135999999999999</c:v>
                </c:pt>
                <c:pt idx="1754">
                  <c:v>0.68440000000000001</c:v>
                </c:pt>
                <c:pt idx="1755">
                  <c:v>1.3465</c:v>
                </c:pt>
                <c:pt idx="1756">
                  <c:v>1.2473000000000001</c:v>
                </c:pt>
                <c:pt idx="1757">
                  <c:v>1.2473000000000001</c:v>
                </c:pt>
                <c:pt idx="1758">
                  <c:v>0.88859999999999995</c:v>
                </c:pt>
                <c:pt idx="1759">
                  <c:v>1.2473000000000001</c:v>
                </c:pt>
                <c:pt idx="1760">
                  <c:v>1.1537999999999999</c:v>
                </c:pt>
                <c:pt idx="1761">
                  <c:v>1.0470999999999999</c:v>
                </c:pt>
                <c:pt idx="1762">
                  <c:v>0.9365</c:v>
                </c:pt>
                <c:pt idx="1763">
                  <c:v>1.2564</c:v>
                </c:pt>
                <c:pt idx="1764">
                  <c:v>1.2222</c:v>
                </c:pt>
                <c:pt idx="1765">
                  <c:v>1.2222</c:v>
                </c:pt>
                <c:pt idx="1766">
                  <c:v>1.2222</c:v>
                </c:pt>
                <c:pt idx="1767">
                  <c:v>0.97030000000000005</c:v>
                </c:pt>
                <c:pt idx="1768">
                  <c:v>0.97040000000000004</c:v>
                </c:pt>
                <c:pt idx="1769">
                  <c:v>0.4667</c:v>
                </c:pt>
                <c:pt idx="1770">
                  <c:v>0.5363</c:v>
                </c:pt>
                <c:pt idx="1771">
                  <c:v>0.73380000000000001</c:v>
                </c:pt>
                <c:pt idx="1772">
                  <c:v>1.1399999999999999</c:v>
                </c:pt>
                <c:pt idx="1773">
                  <c:v>1.1399999999999999</c:v>
                </c:pt>
                <c:pt idx="1774">
                  <c:v>1.1399999999999999</c:v>
                </c:pt>
                <c:pt idx="1775">
                  <c:v>1.0488999999999999</c:v>
                </c:pt>
                <c:pt idx="1776">
                  <c:v>0.89629999999999999</c:v>
                </c:pt>
                <c:pt idx="1777">
                  <c:v>1.0533999999999999</c:v>
                </c:pt>
                <c:pt idx="1778">
                  <c:v>0.63229999999999997</c:v>
                </c:pt>
                <c:pt idx="1779">
                  <c:v>1.7257</c:v>
                </c:pt>
                <c:pt idx="1780">
                  <c:v>1.0228999999999999</c:v>
                </c:pt>
                <c:pt idx="1781">
                  <c:v>0.93489999999999995</c:v>
                </c:pt>
                <c:pt idx="1782">
                  <c:v>0.95589999999999997</c:v>
                </c:pt>
                <c:pt idx="1783">
                  <c:v>1.0052000000000001</c:v>
                </c:pt>
                <c:pt idx="1784">
                  <c:v>0.79779999999999995</c:v>
                </c:pt>
                <c:pt idx="1785">
                  <c:v>1.1923999999999999</c:v>
                </c:pt>
                <c:pt idx="1786">
                  <c:v>1.2197</c:v>
                </c:pt>
                <c:pt idx="1787">
                  <c:v>0.64490000000000003</c:v>
                </c:pt>
                <c:pt idx="1788">
                  <c:v>1.5912999999999999</c:v>
                </c:pt>
                <c:pt idx="1789">
                  <c:v>1.2458</c:v>
                </c:pt>
                <c:pt idx="1790">
                  <c:v>0.70409999999999995</c:v>
                </c:pt>
                <c:pt idx="1791">
                  <c:v>1.0799000000000001</c:v>
                </c:pt>
                <c:pt idx="1792">
                  <c:v>1.004</c:v>
                </c:pt>
                <c:pt idx="1793">
                  <c:v>1.004</c:v>
                </c:pt>
                <c:pt idx="1794">
                  <c:v>1.004</c:v>
                </c:pt>
                <c:pt idx="1795">
                  <c:v>1.3029999999999999</c:v>
                </c:pt>
                <c:pt idx="1796">
                  <c:v>0.47489999999999999</c:v>
                </c:pt>
                <c:pt idx="1797">
                  <c:v>0.59570000000000001</c:v>
                </c:pt>
                <c:pt idx="1798">
                  <c:v>1.0786</c:v>
                </c:pt>
                <c:pt idx="1799">
                  <c:v>0.95979999999999999</c:v>
                </c:pt>
                <c:pt idx="1800">
                  <c:v>1.1012999999999999</c:v>
                </c:pt>
                <c:pt idx="1801">
                  <c:v>3.0804999999999998</c:v>
                </c:pt>
                <c:pt idx="1802">
                  <c:v>1.2264999999999999</c:v>
                </c:pt>
                <c:pt idx="1803">
                  <c:v>0.8609</c:v>
                </c:pt>
                <c:pt idx="1804">
                  <c:v>0.91759999999999997</c:v>
                </c:pt>
                <c:pt idx="1805">
                  <c:v>1.3861000000000001</c:v>
                </c:pt>
                <c:pt idx="1806">
                  <c:v>1.3861000000000001</c:v>
                </c:pt>
                <c:pt idx="1807">
                  <c:v>1.3861000000000001</c:v>
                </c:pt>
                <c:pt idx="1808">
                  <c:v>1.2850999999999999</c:v>
                </c:pt>
                <c:pt idx="1809">
                  <c:v>1.3413999999999999</c:v>
                </c:pt>
                <c:pt idx="1810">
                  <c:v>1.5523</c:v>
                </c:pt>
                <c:pt idx="1811">
                  <c:v>1.488</c:v>
                </c:pt>
                <c:pt idx="1812">
                  <c:v>1.2649999999999999</c:v>
                </c:pt>
                <c:pt idx="1813">
                  <c:v>0.80100000000000005</c:v>
                </c:pt>
                <c:pt idx="1814">
                  <c:v>0.96750000000000003</c:v>
                </c:pt>
                <c:pt idx="1815">
                  <c:v>1.0558000000000001</c:v>
                </c:pt>
                <c:pt idx="1816">
                  <c:v>0.70009999999999994</c:v>
                </c:pt>
                <c:pt idx="1817">
                  <c:v>0.73260000000000003</c:v>
                </c:pt>
                <c:pt idx="1818">
                  <c:v>1.1756</c:v>
                </c:pt>
                <c:pt idx="1819">
                  <c:v>3.1745999999999999</c:v>
                </c:pt>
                <c:pt idx="1820">
                  <c:v>1.621</c:v>
                </c:pt>
                <c:pt idx="1821">
                  <c:v>1.1365000000000001</c:v>
                </c:pt>
                <c:pt idx="1822">
                  <c:v>0.318</c:v>
                </c:pt>
                <c:pt idx="1823">
                  <c:v>0.4839</c:v>
                </c:pt>
                <c:pt idx="1824">
                  <c:v>0.99739999999999995</c:v>
                </c:pt>
                <c:pt idx="1825">
                  <c:v>3.0282</c:v>
                </c:pt>
                <c:pt idx="1826">
                  <c:v>1.7071000000000001</c:v>
                </c:pt>
                <c:pt idx="1827">
                  <c:v>1.0996999999999999</c:v>
                </c:pt>
                <c:pt idx="1828">
                  <c:v>1.2352000000000001</c:v>
                </c:pt>
                <c:pt idx="1829">
                  <c:v>1.9393</c:v>
                </c:pt>
                <c:pt idx="1830">
                  <c:v>0.73819999999999997</c:v>
                </c:pt>
                <c:pt idx="1831">
                  <c:v>0.91700000000000004</c:v>
                </c:pt>
                <c:pt idx="1832">
                  <c:v>0.7702</c:v>
                </c:pt>
                <c:pt idx="1833">
                  <c:v>1.2638</c:v>
                </c:pt>
                <c:pt idx="1834">
                  <c:v>0.68540000000000001</c:v>
                </c:pt>
                <c:pt idx="1835">
                  <c:v>0.8921</c:v>
                </c:pt>
                <c:pt idx="1836">
                  <c:v>0.86699999999999999</c:v>
                </c:pt>
                <c:pt idx="1837">
                  <c:v>0.76200000000000001</c:v>
                </c:pt>
                <c:pt idx="1838">
                  <c:v>0.99439999999999995</c:v>
                </c:pt>
                <c:pt idx="1839">
                  <c:v>1.1589</c:v>
                </c:pt>
                <c:pt idx="1840">
                  <c:v>0.5292</c:v>
                </c:pt>
                <c:pt idx="1841">
                  <c:v>1.0323</c:v>
                </c:pt>
                <c:pt idx="1842">
                  <c:v>0.99119999999999997</c:v>
                </c:pt>
                <c:pt idx="1843">
                  <c:v>1.9080999999999999</c:v>
                </c:pt>
                <c:pt idx="1844">
                  <c:v>1.355</c:v>
                </c:pt>
                <c:pt idx="1845">
                  <c:v>1.4529000000000001</c:v>
                </c:pt>
                <c:pt idx="1846">
                  <c:v>0.56340000000000001</c:v>
                </c:pt>
                <c:pt idx="1847">
                  <c:v>0.70320000000000005</c:v>
                </c:pt>
                <c:pt idx="1848">
                  <c:v>0.70320000000000005</c:v>
                </c:pt>
                <c:pt idx="1849">
                  <c:v>0.70320000000000005</c:v>
                </c:pt>
                <c:pt idx="1850">
                  <c:v>0.79590000000000005</c:v>
                </c:pt>
                <c:pt idx="1851">
                  <c:v>1.1494</c:v>
                </c:pt>
                <c:pt idx="1852">
                  <c:v>1.0629</c:v>
                </c:pt>
                <c:pt idx="1853">
                  <c:v>0.52690000000000003</c:v>
                </c:pt>
                <c:pt idx="1854">
                  <c:v>0.58330000000000004</c:v>
                </c:pt>
                <c:pt idx="1855">
                  <c:v>0.69389999999999996</c:v>
                </c:pt>
                <c:pt idx="1856">
                  <c:v>0.96519999999999995</c:v>
                </c:pt>
                <c:pt idx="1857">
                  <c:v>1.2222999999999999</c:v>
                </c:pt>
                <c:pt idx="1858">
                  <c:v>1.4925999999999999</c:v>
                </c:pt>
                <c:pt idx="1859">
                  <c:v>1.1667000000000001</c:v>
                </c:pt>
                <c:pt idx="1860">
                  <c:v>0.7228</c:v>
                </c:pt>
                <c:pt idx="1861">
                  <c:v>0.77539999999999998</c:v>
                </c:pt>
                <c:pt idx="1862">
                  <c:v>1.0577000000000001</c:v>
                </c:pt>
                <c:pt idx="1863">
                  <c:v>1.2293000000000001</c:v>
                </c:pt>
                <c:pt idx="1864">
                  <c:v>0.79100000000000004</c:v>
                </c:pt>
                <c:pt idx="1865">
                  <c:v>1.0417000000000001</c:v>
                </c:pt>
                <c:pt idx="1866">
                  <c:v>0.97230000000000005</c:v>
                </c:pt>
                <c:pt idx="1867">
                  <c:v>0.62490000000000001</c:v>
                </c:pt>
                <c:pt idx="1868">
                  <c:v>1.8085</c:v>
                </c:pt>
                <c:pt idx="1869">
                  <c:v>1.7567999999999999</c:v>
                </c:pt>
                <c:pt idx="1870">
                  <c:v>1.4014</c:v>
                </c:pt>
                <c:pt idx="1871">
                  <c:v>1.2442</c:v>
                </c:pt>
                <c:pt idx="1872">
                  <c:v>0.70040000000000002</c:v>
                </c:pt>
                <c:pt idx="1873">
                  <c:v>0.86799999999999999</c:v>
                </c:pt>
                <c:pt idx="1874">
                  <c:v>0.71789999999999998</c:v>
                </c:pt>
                <c:pt idx="1875">
                  <c:v>1.3399000000000001</c:v>
                </c:pt>
                <c:pt idx="1876">
                  <c:v>0.8095</c:v>
                </c:pt>
                <c:pt idx="1877">
                  <c:v>0.8095</c:v>
                </c:pt>
                <c:pt idx="1878">
                  <c:v>0.8095</c:v>
                </c:pt>
                <c:pt idx="1879">
                  <c:v>1.3298000000000001</c:v>
                </c:pt>
                <c:pt idx="1880">
                  <c:v>1.0241</c:v>
                </c:pt>
                <c:pt idx="1881">
                  <c:v>1.1032</c:v>
                </c:pt>
                <c:pt idx="1882">
                  <c:v>1.0761000000000001</c:v>
                </c:pt>
                <c:pt idx="1883">
                  <c:v>0.84050000000000002</c:v>
                </c:pt>
                <c:pt idx="1884">
                  <c:v>0.95669999999999999</c:v>
                </c:pt>
                <c:pt idx="1885">
                  <c:v>0.70450000000000002</c:v>
                </c:pt>
                <c:pt idx="1886">
                  <c:v>0.79400000000000004</c:v>
                </c:pt>
                <c:pt idx="1887">
                  <c:v>1.1208</c:v>
                </c:pt>
                <c:pt idx="1888">
                  <c:v>1.1771</c:v>
                </c:pt>
                <c:pt idx="1889">
                  <c:v>0.47599999999999998</c:v>
                </c:pt>
                <c:pt idx="1890">
                  <c:v>2.0243000000000002</c:v>
                </c:pt>
                <c:pt idx="1891">
                  <c:v>0.99139999999999995</c:v>
                </c:pt>
                <c:pt idx="1892">
                  <c:v>0.7651</c:v>
                </c:pt>
                <c:pt idx="1893">
                  <c:v>1.2386999999999999</c:v>
                </c:pt>
                <c:pt idx="1894">
                  <c:v>1.4931000000000001</c:v>
                </c:pt>
                <c:pt idx="1895">
                  <c:v>0.95699999999999996</c:v>
                </c:pt>
                <c:pt idx="1896">
                  <c:v>1.2235</c:v>
                </c:pt>
                <c:pt idx="1897">
                  <c:v>1.0381</c:v>
                </c:pt>
                <c:pt idx="1898">
                  <c:v>1.3427</c:v>
                </c:pt>
                <c:pt idx="1899">
                  <c:v>1.3815</c:v>
                </c:pt>
                <c:pt idx="1900">
                  <c:v>1.0045999999999999</c:v>
                </c:pt>
                <c:pt idx="1901">
                  <c:v>0.77010000000000001</c:v>
                </c:pt>
                <c:pt idx="1902">
                  <c:v>0.54630000000000001</c:v>
                </c:pt>
                <c:pt idx="1903">
                  <c:v>0.62619999999999998</c:v>
                </c:pt>
                <c:pt idx="1904">
                  <c:v>1.1868000000000001</c:v>
                </c:pt>
                <c:pt idx="1905">
                  <c:v>2.4157999999999999</c:v>
                </c:pt>
                <c:pt idx="1906">
                  <c:v>1.2012</c:v>
                </c:pt>
                <c:pt idx="1907">
                  <c:v>1.0949</c:v>
                </c:pt>
                <c:pt idx="1908">
                  <c:v>0.7722</c:v>
                </c:pt>
                <c:pt idx="1909">
                  <c:v>0.55430000000000001</c:v>
                </c:pt>
                <c:pt idx="1910">
                  <c:v>0.52510000000000001</c:v>
                </c:pt>
                <c:pt idx="1911">
                  <c:v>2.2488999999999999</c:v>
                </c:pt>
                <c:pt idx="1912">
                  <c:v>0.93400000000000005</c:v>
                </c:pt>
                <c:pt idx="1913">
                  <c:v>1.0790999999999999</c:v>
                </c:pt>
                <c:pt idx="1914">
                  <c:v>0.83879999999999999</c:v>
                </c:pt>
                <c:pt idx="1915">
                  <c:v>0.83879999999999999</c:v>
                </c:pt>
                <c:pt idx="1916">
                  <c:v>0.83879999999999999</c:v>
                </c:pt>
                <c:pt idx="1917">
                  <c:v>1.4522999999999999</c:v>
                </c:pt>
                <c:pt idx="1918">
                  <c:v>1.0966</c:v>
                </c:pt>
                <c:pt idx="1919">
                  <c:v>0.87960000000000005</c:v>
                </c:pt>
                <c:pt idx="1920">
                  <c:v>1.0441</c:v>
                </c:pt>
                <c:pt idx="1921">
                  <c:v>0.64780000000000004</c:v>
                </c:pt>
                <c:pt idx="1922">
                  <c:v>2.0592000000000001</c:v>
                </c:pt>
                <c:pt idx="1923">
                  <c:v>0.80969999999999998</c:v>
                </c:pt>
                <c:pt idx="1924">
                  <c:v>0.71940000000000004</c:v>
                </c:pt>
                <c:pt idx="1925">
                  <c:v>1.1898</c:v>
                </c:pt>
                <c:pt idx="1926">
                  <c:v>1.2275</c:v>
                </c:pt>
                <c:pt idx="1927">
                  <c:v>0.86970000000000003</c:v>
                </c:pt>
                <c:pt idx="1928">
                  <c:v>1.0182</c:v>
                </c:pt>
                <c:pt idx="1929">
                  <c:v>0.79990000000000006</c:v>
                </c:pt>
                <c:pt idx="1930">
                  <c:v>1.1745000000000001</c:v>
                </c:pt>
                <c:pt idx="1931">
                  <c:v>0.40889999999999999</c:v>
                </c:pt>
                <c:pt idx="1932">
                  <c:v>1.1874</c:v>
                </c:pt>
                <c:pt idx="1933">
                  <c:v>1.1874</c:v>
                </c:pt>
                <c:pt idx="1934">
                  <c:v>1.1874</c:v>
                </c:pt>
                <c:pt idx="1935">
                  <c:v>1.0031000000000001</c:v>
                </c:pt>
                <c:pt idx="1936">
                  <c:v>0.4284</c:v>
                </c:pt>
                <c:pt idx="1937">
                  <c:v>0.75819999999999999</c:v>
                </c:pt>
                <c:pt idx="1938">
                  <c:v>0.75549999999999995</c:v>
                </c:pt>
                <c:pt idx="1939">
                  <c:v>1.2770999999999999</c:v>
                </c:pt>
                <c:pt idx="1940">
                  <c:v>1.2029000000000001</c:v>
                </c:pt>
                <c:pt idx="1941">
                  <c:v>1.0999000000000001</c:v>
                </c:pt>
                <c:pt idx="1942">
                  <c:v>1.1345000000000001</c:v>
                </c:pt>
                <c:pt idx="1943">
                  <c:v>0.96050000000000002</c:v>
                </c:pt>
                <c:pt idx="1944">
                  <c:v>0.76770000000000005</c:v>
                </c:pt>
                <c:pt idx="1945">
                  <c:v>1.282</c:v>
                </c:pt>
                <c:pt idx="1946">
                  <c:v>0.52249999999999996</c:v>
                </c:pt>
                <c:pt idx="1947">
                  <c:v>1.1334</c:v>
                </c:pt>
                <c:pt idx="1948">
                  <c:v>1.2976000000000001</c:v>
                </c:pt>
                <c:pt idx="1949">
                  <c:v>1.0559000000000001</c:v>
                </c:pt>
                <c:pt idx="1950">
                  <c:v>1.0559000000000001</c:v>
                </c:pt>
                <c:pt idx="1951">
                  <c:v>1.0801000000000001</c:v>
                </c:pt>
                <c:pt idx="1952">
                  <c:v>1.0559000000000001</c:v>
                </c:pt>
                <c:pt idx="1953">
                  <c:v>1.2032</c:v>
                </c:pt>
                <c:pt idx="1954">
                  <c:v>1.1989000000000001</c:v>
                </c:pt>
                <c:pt idx="1955">
                  <c:v>1.2835000000000001</c:v>
                </c:pt>
                <c:pt idx="1956">
                  <c:v>0.93969999999999998</c:v>
                </c:pt>
                <c:pt idx="1957">
                  <c:v>0.57850000000000001</c:v>
                </c:pt>
                <c:pt idx="1958">
                  <c:v>1.4362999999999999</c:v>
                </c:pt>
                <c:pt idx="1959">
                  <c:v>1.1597999999999999</c:v>
                </c:pt>
                <c:pt idx="1960">
                  <c:v>1.1597999999999999</c:v>
                </c:pt>
                <c:pt idx="1961">
                  <c:v>1.1597999999999999</c:v>
                </c:pt>
                <c:pt idx="1962">
                  <c:v>0.68459999999999999</c:v>
                </c:pt>
                <c:pt idx="1963">
                  <c:v>0.76259999999999994</c:v>
                </c:pt>
                <c:pt idx="1964">
                  <c:v>1.1758999999999999</c:v>
                </c:pt>
                <c:pt idx="1965">
                  <c:v>1.1758999999999999</c:v>
                </c:pt>
                <c:pt idx="1966">
                  <c:v>1.3728</c:v>
                </c:pt>
                <c:pt idx="1967">
                  <c:v>1.1758999999999999</c:v>
                </c:pt>
                <c:pt idx="1968">
                  <c:v>1.0216000000000001</c:v>
                </c:pt>
                <c:pt idx="1969">
                  <c:v>1.1850000000000001</c:v>
                </c:pt>
                <c:pt idx="1970">
                  <c:v>1.1976</c:v>
                </c:pt>
                <c:pt idx="1971">
                  <c:v>1.0402</c:v>
                </c:pt>
                <c:pt idx="1972">
                  <c:v>1.2418</c:v>
                </c:pt>
                <c:pt idx="1973">
                  <c:v>1.0848</c:v>
                </c:pt>
                <c:pt idx="1974">
                  <c:v>1.0924</c:v>
                </c:pt>
                <c:pt idx="1975">
                  <c:v>0.71660000000000001</c:v>
                </c:pt>
                <c:pt idx="1976">
                  <c:v>1.0003</c:v>
                </c:pt>
                <c:pt idx="1977">
                  <c:v>0.85399999999999998</c:v>
                </c:pt>
                <c:pt idx="1978">
                  <c:v>2.2038000000000002</c:v>
                </c:pt>
                <c:pt idx="1979">
                  <c:v>2.0539999999999998</c:v>
                </c:pt>
                <c:pt idx="1980">
                  <c:v>0.71360000000000001</c:v>
                </c:pt>
                <c:pt idx="1981">
                  <c:v>1.8387</c:v>
                </c:pt>
                <c:pt idx="1982">
                  <c:v>1.2431000000000001</c:v>
                </c:pt>
                <c:pt idx="1983">
                  <c:v>1.1890000000000001</c:v>
                </c:pt>
                <c:pt idx="1984">
                  <c:v>1.1890000000000001</c:v>
                </c:pt>
                <c:pt idx="1985">
                  <c:v>1.1890000000000001</c:v>
                </c:pt>
                <c:pt idx="1986">
                  <c:v>0.94489999999999996</c:v>
                </c:pt>
                <c:pt idx="1987">
                  <c:v>0.94489999999999996</c:v>
                </c:pt>
                <c:pt idx="1988">
                  <c:v>0.94489999999999996</c:v>
                </c:pt>
                <c:pt idx="1989">
                  <c:v>1.0829</c:v>
                </c:pt>
                <c:pt idx="1990">
                  <c:v>1.0767</c:v>
                </c:pt>
                <c:pt idx="1991">
                  <c:v>0.9073</c:v>
                </c:pt>
                <c:pt idx="1992">
                  <c:v>0.76959999999999995</c:v>
                </c:pt>
                <c:pt idx="1993">
                  <c:v>1.0118</c:v>
                </c:pt>
                <c:pt idx="1994">
                  <c:v>0.48259999999999997</c:v>
                </c:pt>
                <c:pt idx="1995">
                  <c:v>1.1414</c:v>
                </c:pt>
                <c:pt idx="1996">
                  <c:v>0.65759999999999996</c:v>
                </c:pt>
                <c:pt idx="1997">
                  <c:v>0.93600000000000005</c:v>
                </c:pt>
                <c:pt idx="1998">
                  <c:v>1.7464999999999999</c:v>
                </c:pt>
                <c:pt idx="1999">
                  <c:v>1.1507000000000001</c:v>
                </c:pt>
                <c:pt idx="2000">
                  <c:v>0.89539999999999997</c:v>
                </c:pt>
                <c:pt idx="2001">
                  <c:v>1.1433</c:v>
                </c:pt>
                <c:pt idx="2002">
                  <c:v>1.1620999999999999</c:v>
                </c:pt>
                <c:pt idx="2003">
                  <c:v>1.3371</c:v>
                </c:pt>
                <c:pt idx="2004">
                  <c:v>0.78590000000000004</c:v>
                </c:pt>
                <c:pt idx="2005">
                  <c:v>1.0727</c:v>
                </c:pt>
                <c:pt idx="2006">
                  <c:v>0.84230000000000005</c:v>
                </c:pt>
                <c:pt idx="2007">
                  <c:v>1.2255</c:v>
                </c:pt>
                <c:pt idx="2008">
                  <c:v>1.0753999999999999</c:v>
                </c:pt>
                <c:pt idx="2009">
                  <c:v>1.2213000000000001</c:v>
                </c:pt>
                <c:pt idx="2010">
                  <c:v>1.1288</c:v>
                </c:pt>
                <c:pt idx="2011">
                  <c:v>0.92349999999999999</c:v>
                </c:pt>
                <c:pt idx="2012">
                  <c:v>0.49890000000000001</c:v>
                </c:pt>
                <c:pt idx="2013">
                  <c:v>1.2551000000000001</c:v>
                </c:pt>
                <c:pt idx="2014">
                  <c:v>0.88800000000000001</c:v>
                </c:pt>
                <c:pt idx="2015">
                  <c:v>0.70640000000000003</c:v>
                </c:pt>
                <c:pt idx="2016">
                  <c:v>0.69310000000000005</c:v>
                </c:pt>
                <c:pt idx="2017">
                  <c:v>0.92010000000000003</c:v>
                </c:pt>
                <c:pt idx="2018">
                  <c:v>1.1104000000000001</c:v>
                </c:pt>
                <c:pt idx="2019">
                  <c:v>0.71540000000000004</c:v>
                </c:pt>
                <c:pt idx="2020">
                  <c:v>0.92620000000000002</c:v>
                </c:pt>
                <c:pt idx="2021">
                  <c:v>0.51070000000000004</c:v>
                </c:pt>
                <c:pt idx="2022">
                  <c:v>1.7462</c:v>
                </c:pt>
                <c:pt idx="2023">
                  <c:v>1.2945</c:v>
                </c:pt>
                <c:pt idx="2024">
                  <c:v>1.0951</c:v>
                </c:pt>
                <c:pt idx="2025">
                  <c:v>1.1262000000000001</c:v>
                </c:pt>
                <c:pt idx="2026">
                  <c:v>0.84030000000000005</c:v>
                </c:pt>
                <c:pt idx="2027">
                  <c:v>0.4713</c:v>
                </c:pt>
                <c:pt idx="2028">
                  <c:v>0.4713</c:v>
                </c:pt>
                <c:pt idx="2029">
                  <c:v>0.51419999999999999</c:v>
                </c:pt>
                <c:pt idx="2030">
                  <c:v>0.4713</c:v>
                </c:pt>
                <c:pt idx="2031">
                  <c:v>2.4984000000000002</c:v>
                </c:pt>
                <c:pt idx="2032">
                  <c:v>0.92769999999999997</c:v>
                </c:pt>
                <c:pt idx="2033">
                  <c:v>0.92769999999999997</c:v>
                </c:pt>
                <c:pt idx="2034">
                  <c:v>0.92769999999999997</c:v>
                </c:pt>
                <c:pt idx="2035">
                  <c:v>1.2576000000000001</c:v>
                </c:pt>
                <c:pt idx="2036">
                  <c:v>0.67859999999999998</c:v>
                </c:pt>
                <c:pt idx="2037">
                  <c:v>1.2134</c:v>
                </c:pt>
                <c:pt idx="2038">
                  <c:v>1.0348999999999999</c:v>
                </c:pt>
                <c:pt idx="2039">
                  <c:v>1.5310999999999999</c:v>
                </c:pt>
                <c:pt idx="2040">
                  <c:v>1.5429999999999999</c:v>
                </c:pt>
                <c:pt idx="2041">
                  <c:v>1.9732000000000001</c:v>
                </c:pt>
                <c:pt idx="2042">
                  <c:v>0.86299999999999999</c:v>
                </c:pt>
                <c:pt idx="2043">
                  <c:v>1.0774999999999999</c:v>
                </c:pt>
                <c:pt idx="2044">
                  <c:v>1.0774999999999999</c:v>
                </c:pt>
                <c:pt idx="2045">
                  <c:v>1.0774999999999999</c:v>
                </c:pt>
                <c:pt idx="2046">
                  <c:v>1.1314</c:v>
                </c:pt>
                <c:pt idx="2047">
                  <c:v>2.6267</c:v>
                </c:pt>
                <c:pt idx="2048">
                  <c:v>0.89019999999999999</c:v>
                </c:pt>
                <c:pt idx="2049">
                  <c:v>0.92130000000000001</c:v>
                </c:pt>
                <c:pt idx="2050">
                  <c:v>0.92130000000000001</c:v>
                </c:pt>
                <c:pt idx="2051">
                  <c:v>0.92130000000000001</c:v>
                </c:pt>
                <c:pt idx="2052">
                  <c:v>1.0472999999999999</c:v>
                </c:pt>
                <c:pt idx="2053">
                  <c:v>0.62529999999999997</c:v>
                </c:pt>
                <c:pt idx="2054">
                  <c:v>2.3264999999999998</c:v>
                </c:pt>
                <c:pt idx="2055">
                  <c:v>1.1209</c:v>
                </c:pt>
                <c:pt idx="2056">
                  <c:v>0.92549999999999999</c:v>
                </c:pt>
                <c:pt idx="2057">
                  <c:v>0.93869999999999998</c:v>
                </c:pt>
                <c:pt idx="2058">
                  <c:v>2.4394999999999998</c:v>
                </c:pt>
                <c:pt idx="2059">
                  <c:v>0.61919999999999997</c:v>
                </c:pt>
                <c:pt idx="2060">
                  <c:v>0.72589999999999999</c:v>
                </c:pt>
                <c:pt idx="2061">
                  <c:v>1.3205</c:v>
                </c:pt>
                <c:pt idx="2062">
                  <c:v>1.4434</c:v>
                </c:pt>
                <c:pt idx="2063">
                  <c:v>1.9645999999999999</c:v>
                </c:pt>
                <c:pt idx="2064">
                  <c:v>1.2345999999999999</c:v>
                </c:pt>
                <c:pt idx="2065">
                  <c:v>0.73980000000000001</c:v>
                </c:pt>
                <c:pt idx="2066">
                  <c:v>1.0943000000000001</c:v>
                </c:pt>
                <c:pt idx="2067">
                  <c:v>0.63660000000000005</c:v>
                </c:pt>
                <c:pt idx="2068">
                  <c:v>0.81820000000000004</c:v>
                </c:pt>
                <c:pt idx="2069">
                  <c:v>0.96499999999999997</c:v>
                </c:pt>
                <c:pt idx="2070">
                  <c:v>1.3080000000000001</c:v>
                </c:pt>
                <c:pt idx="2071">
                  <c:v>0.8125</c:v>
                </c:pt>
                <c:pt idx="2072">
                  <c:v>0.83309999999999995</c:v>
                </c:pt>
                <c:pt idx="2073">
                  <c:v>2.1530999999999998</c:v>
                </c:pt>
                <c:pt idx="2074">
                  <c:v>0.94020000000000004</c:v>
                </c:pt>
                <c:pt idx="2075">
                  <c:v>1.0432999999999999</c:v>
                </c:pt>
                <c:pt idx="2076">
                  <c:v>0.83079999999999998</c:v>
                </c:pt>
                <c:pt idx="2077">
                  <c:v>0.75309999999999999</c:v>
                </c:pt>
                <c:pt idx="2078">
                  <c:v>1.0665</c:v>
                </c:pt>
                <c:pt idx="2079">
                  <c:v>0.748</c:v>
                </c:pt>
                <c:pt idx="2080">
                  <c:v>0.86219999999999997</c:v>
                </c:pt>
                <c:pt idx="2081">
                  <c:v>0.76390000000000002</c:v>
                </c:pt>
                <c:pt idx="2082">
                  <c:v>1.3388</c:v>
                </c:pt>
                <c:pt idx="2083">
                  <c:v>0.91500000000000004</c:v>
                </c:pt>
                <c:pt idx="2084">
                  <c:v>1.4191</c:v>
                </c:pt>
                <c:pt idx="2085">
                  <c:v>1.0495000000000001</c:v>
                </c:pt>
                <c:pt idx="2086">
                  <c:v>1.1512</c:v>
                </c:pt>
                <c:pt idx="2087">
                  <c:v>0.75970000000000004</c:v>
                </c:pt>
                <c:pt idx="2088">
                  <c:v>1.0504</c:v>
                </c:pt>
                <c:pt idx="2089">
                  <c:v>1.0008999999999999</c:v>
                </c:pt>
                <c:pt idx="2090">
                  <c:v>1.0202</c:v>
                </c:pt>
                <c:pt idx="2091">
                  <c:v>1.3361000000000001</c:v>
                </c:pt>
                <c:pt idx="2092">
                  <c:v>1.2196</c:v>
                </c:pt>
                <c:pt idx="2093">
                  <c:v>1.0599000000000001</c:v>
                </c:pt>
                <c:pt idx="2094">
                  <c:v>0.76670000000000005</c:v>
                </c:pt>
                <c:pt idx="2095">
                  <c:v>1.4352</c:v>
                </c:pt>
                <c:pt idx="2096">
                  <c:v>1.0430999999999999</c:v>
                </c:pt>
                <c:pt idx="2097">
                  <c:v>1.0961000000000001</c:v>
                </c:pt>
                <c:pt idx="2098">
                  <c:v>0.47749999999999998</c:v>
                </c:pt>
                <c:pt idx="2099">
                  <c:v>1.254</c:v>
                </c:pt>
                <c:pt idx="2100">
                  <c:v>0.85229999999999995</c:v>
                </c:pt>
                <c:pt idx="2101">
                  <c:v>0.78590000000000004</c:v>
                </c:pt>
                <c:pt idx="2102">
                  <c:v>0.9637</c:v>
                </c:pt>
                <c:pt idx="2103">
                  <c:v>1.9123000000000001</c:v>
                </c:pt>
                <c:pt idx="2104">
                  <c:v>0.75600000000000001</c:v>
                </c:pt>
                <c:pt idx="2105">
                  <c:v>1.6678999999999999</c:v>
                </c:pt>
                <c:pt idx="2106">
                  <c:v>0.73960000000000004</c:v>
                </c:pt>
                <c:pt idx="2107">
                  <c:v>1.0007999999999999</c:v>
                </c:pt>
                <c:pt idx="2108">
                  <c:v>0.49380000000000002</c:v>
                </c:pt>
                <c:pt idx="2109">
                  <c:v>0.57299999999999995</c:v>
                </c:pt>
                <c:pt idx="2110">
                  <c:v>0.60980000000000001</c:v>
                </c:pt>
                <c:pt idx="2111">
                  <c:v>0.85729999999999995</c:v>
                </c:pt>
                <c:pt idx="2112">
                  <c:v>0.82420000000000004</c:v>
                </c:pt>
                <c:pt idx="2113">
                  <c:v>1.1551</c:v>
                </c:pt>
                <c:pt idx="2114">
                  <c:v>0.76259999999999994</c:v>
                </c:pt>
                <c:pt idx="2115">
                  <c:v>0.78590000000000004</c:v>
                </c:pt>
                <c:pt idx="2116">
                  <c:v>0.49270000000000003</c:v>
                </c:pt>
                <c:pt idx="2117">
                  <c:v>1.9733000000000001</c:v>
                </c:pt>
                <c:pt idx="2118">
                  <c:v>1.2856000000000001</c:v>
                </c:pt>
                <c:pt idx="2119">
                  <c:v>2.2498999999999998</c:v>
                </c:pt>
                <c:pt idx="2120">
                  <c:v>1.3613</c:v>
                </c:pt>
                <c:pt idx="2121">
                  <c:v>2.5097</c:v>
                </c:pt>
                <c:pt idx="2122">
                  <c:v>0.16520000000000001</c:v>
                </c:pt>
                <c:pt idx="2123">
                  <c:v>1.0891</c:v>
                </c:pt>
                <c:pt idx="2124">
                  <c:v>1.1226</c:v>
                </c:pt>
                <c:pt idx="2125">
                  <c:v>0.90349999999999997</c:v>
                </c:pt>
                <c:pt idx="2126">
                  <c:v>0.90349999999999997</c:v>
                </c:pt>
                <c:pt idx="2127">
                  <c:v>0.90349999999999997</c:v>
                </c:pt>
                <c:pt idx="2128">
                  <c:v>2.6193</c:v>
                </c:pt>
                <c:pt idx="2129">
                  <c:v>1.2877000000000001</c:v>
                </c:pt>
                <c:pt idx="2130">
                  <c:v>1.2292000000000001</c:v>
                </c:pt>
                <c:pt idx="2131">
                  <c:v>0.72419999999999995</c:v>
                </c:pt>
                <c:pt idx="2132">
                  <c:v>2.0261</c:v>
                </c:pt>
                <c:pt idx="2133">
                  <c:v>1.6623000000000001</c:v>
                </c:pt>
                <c:pt idx="2134">
                  <c:v>0.95509999999999995</c:v>
                </c:pt>
                <c:pt idx="2135">
                  <c:v>0.63449999999999995</c:v>
                </c:pt>
                <c:pt idx="2136">
                  <c:v>1.2258</c:v>
                </c:pt>
                <c:pt idx="2137">
                  <c:v>1.2070000000000001</c:v>
                </c:pt>
                <c:pt idx="2138">
                  <c:v>0.74650000000000005</c:v>
                </c:pt>
                <c:pt idx="2139">
                  <c:v>0.67179999999999995</c:v>
                </c:pt>
                <c:pt idx="2140">
                  <c:v>0.68359999999999999</c:v>
                </c:pt>
                <c:pt idx="2141">
                  <c:v>0.73309999999999997</c:v>
                </c:pt>
                <c:pt idx="2142">
                  <c:v>2.2667000000000002</c:v>
                </c:pt>
                <c:pt idx="2143">
                  <c:v>1.0027999999999999</c:v>
                </c:pt>
                <c:pt idx="2144">
                  <c:v>0.90129999999999999</c:v>
                </c:pt>
                <c:pt idx="2145">
                  <c:v>0.90129999999999999</c:v>
                </c:pt>
                <c:pt idx="2146">
                  <c:v>0.90129999999999999</c:v>
                </c:pt>
                <c:pt idx="2147">
                  <c:v>1.0286999999999999</c:v>
                </c:pt>
                <c:pt idx="2148">
                  <c:v>1.5944</c:v>
                </c:pt>
                <c:pt idx="2149">
                  <c:v>1.2324999999999999</c:v>
                </c:pt>
                <c:pt idx="2150">
                  <c:v>1.1832</c:v>
                </c:pt>
                <c:pt idx="2151">
                  <c:v>1.2399</c:v>
                </c:pt>
                <c:pt idx="2152">
                  <c:v>0.95920000000000005</c:v>
                </c:pt>
                <c:pt idx="2153">
                  <c:v>0.72899999999999998</c:v>
                </c:pt>
                <c:pt idx="2154">
                  <c:v>1.5914999999999999</c:v>
                </c:pt>
                <c:pt idx="2155">
                  <c:v>1.4198999999999999</c:v>
                </c:pt>
                <c:pt idx="2156">
                  <c:v>1.0889</c:v>
                </c:pt>
                <c:pt idx="2157">
                  <c:v>1.5502</c:v>
                </c:pt>
                <c:pt idx="2158">
                  <c:v>1.3427</c:v>
                </c:pt>
                <c:pt idx="2159">
                  <c:v>0.72860000000000003</c:v>
                </c:pt>
                <c:pt idx="2160">
                  <c:v>0.83230000000000004</c:v>
                </c:pt>
                <c:pt idx="2161">
                  <c:v>2.0686</c:v>
                </c:pt>
                <c:pt idx="2162">
                  <c:v>1.2512000000000001</c:v>
                </c:pt>
                <c:pt idx="2163">
                  <c:v>1.3026</c:v>
                </c:pt>
                <c:pt idx="2164">
                  <c:v>1.3346</c:v>
                </c:pt>
                <c:pt idx="2165">
                  <c:v>0.52329999999999999</c:v>
                </c:pt>
                <c:pt idx="2166">
                  <c:v>1.0283</c:v>
                </c:pt>
                <c:pt idx="2167">
                  <c:v>0.94110000000000005</c:v>
                </c:pt>
                <c:pt idx="2168">
                  <c:v>1.0005999999999999</c:v>
                </c:pt>
                <c:pt idx="2169">
                  <c:v>1.2730999999999999</c:v>
                </c:pt>
                <c:pt idx="2170">
                  <c:v>0.59130000000000005</c:v>
                </c:pt>
                <c:pt idx="2171">
                  <c:v>0.94740000000000002</c:v>
                </c:pt>
                <c:pt idx="2172">
                  <c:v>0.99909999999999999</c:v>
                </c:pt>
                <c:pt idx="2173">
                  <c:v>1.1448</c:v>
                </c:pt>
                <c:pt idx="2174">
                  <c:v>1.0507</c:v>
                </c:pt>
                <c:pt idx="2175">
                  <c:v>1.1201000000000001</c:v>
                </c:pt>
                <c:pt idx="2176">
                  <c:v>0.76049999999999995</c:v>
                </c:pt>
                <c:pt idx="2177">
                  <c:v>0.76049999999999995</c:v>
                </c:pt>
                <c:pt idx="2178">
                  <c:v>1.1455</c:v>
                </c:pt>
                <c:pt idx="2179">
                  <c:v>0.76049999999999995</c:v>
                </c:pt>
                <c:pt idx="2180">
                  <c:v>1.381</c:v>
                </c:pt>
                <c:pt idx="2181">
                  <c:v>0.62560000000000004</c:v>
                </c:pt>
                <c:pt idx="2182">
                  <c:v>0.83699999999999997</c:v>
                </c:pt>
                <c:pt idx="2183">
                  <c:v>0.7087</c:v>
                </c:pt>
                <c:pt idx="2184">
                  <c:v>0.9395</c:v>
                </c:pt>
                <c:pt idx="2185">
                  <c:v>1.0358000000000001</c:v>
                </c:pt>
                <c:pt idx="2186">
                  <c:v>1.4046000000000001</c:v>
                </c:pt>
                <c:pt idx="2187">
                  <c:v>1.1581999999999999</c:v>
                </c:pt>
                <c:pt idx="2188">
                  <c:v>0.69450000000000001</c:v>
                </c:pt>
                <c:pt idx="2189">
                  <c:v>1.0611999999999999</c:v>
                </c:pt>
                <c:pt idx="2190">
                  <c:v>1.0831999999999999</c:v>
                </c:pt>
                <c:pt idx="2191">
                  <c:v>1.8452999999999999</c:v>
                </c:pt>
                <c:pt idx="2192">
                  <c:v>1.3033999999999999</c:v>
                </c:pt>
                <c:pt idx="2193">
                  <c:v>0.78190000000000004</c:v>
                </c:pt>
                <c:pt idx="2194">
                  <c:v>1.1428</c:v>
                </c:pt>
                <c:pt idx="2195">
                  <c:v>1.0511999999999999</c:v>
                </c:pt>
                <c:pt idx="2196">
                  <c:v>0.72170000000000001</c:v>
                </c:pt>
                <c:pt idx="2197">
                  <c:v>0.86860000000000004</c:v>
                </c:pt>
                <c:pt idx="2198">
                  <c:v>1.4265000000000001</c:v>
                </c:pt>
                <c:pt idx="2199">
                  <c:v>0.81410000000000005</c:v>
                </c:pt>
                <c:pt idx="2200">
                  <c:v>0.64749999999999996</c:v>
                </c:pt>
                <c:pt idx="2201">
                  <c:v>1.4133</c:v>
                </c:pt>
                <c:pt idx="2202">
                  <c:v>0.8</c:v>
                </c:pt>
                <c:pt idx="2203">
                  <c:v>1.7554000000000001</c:v>
                </c:pt>
                <c:pt idx="2204">
                  <c:v>1.3069999999999999</c:v>
                </c:pt>
                <c:pt idx="2205">
                  <c:v>0.4199</c:v>
                </c:pt>
                <c:pt idx="2206">
                  <c:v>1.044</c:v>
                </c:pt>
                <c:pt idx="2207">
                  <c:v>0.95179999999999998</c:v>
                </c:pt>
                <c:pt idx="2208">
                  <c:v>0.95179999999999998</c:v>
                </c:pt>
                <c:pt idx="2209">
                  <c:v>1.21</c:v>
                </c:pt>
                <c:pt idx="2210">
                  <c:v>0.95179999999999998</c:v>
                </c:pt>
                <c:pt idx="2211">
                  <c:v>1.5182</c:v>
                </c:pt>
                <c:pt idx="2212">
                  <c:v>1.4478</c:v>
                </c:pt>
                <c:pt idx="2213">
                  <c:v>1.2265999999999999</c:v>
                </c:pt>
                <c:pt idx="2214">
                  <c:v>0.95450000000000002</c:v>
                </c:pt>
                <c:pt idx="2215">
                  <c:v>1.4518</c:v>
                </c:pt>
                <c:pt idx="2216">
                  <c:v>1.0848</c:v>
                </c:pt>
                <c:pt idx="2217">
                  <c:v>1.0101</c:v>
                </c:pt>
                <c:pt idx="2218">
                  <c:v>1.1263000000000001</c:v>
                </c:pt>
                <c:pt idx="2219">
                  <c:v>0.85289999999999999</c:v>
                </c:pt>
                <c:pt idx="2220">
                  <c:v>0.77559999999999996</c:v>
                </c:pt>
                <c:pt idx="2221">
                  <c:v>1.3599000000000001</c:v>
                </c:pt>
                <c:pt idx="2222">
                  <c:v>1.3533999999999999</c:v>
                </c:pt>
                <c:pt idx="2223">
                  <c:v>1.8601000000000001</c:v>
                </c:pt>
                <c:pt idx="2224">
                  <c:v>0.96530000000000005</c:v>
                </c:pt>
                <c:pt idx="2225">
                  <c:v>1.2467999999999999</c:v>
                </c:pt>
                <c:pt idx="2226">
                  <c:v>0.57120000000000004</c:v>
                </c:pt>
                <c:pt idx="2227">
                  <c:v>0.84789999999999999</c:v>
                </c:pt>
                <c:pt idx="2228">
                  <c:v>0.7167</c:v>
                </c:pt>
                <c:pt idx="2229">
                  <c:v>1.2688999999999999</c:v>
                </c:pt>
                <c:pt idx="2230">
                  <c:v>1.1565000000000001</c:v>
                </c:pt>
                <c:pt idx="2231">
                  <c:v>0.81069999999999998</c:v>
                </c:pt>
                <c:pt idx="2232">
                  <c:v>1.0199</c:v>
                </c:pt>
                <c:pt idx="2233">
                  <c:v>1.1274999999999999</c:v>
                </c:pt>
                <c:pt idx="2234">
                  <c:v>1.1274999999999999</c:v>
                </c:pt>
                <c:pt idx="2235">
                  <c:v>0.84819999999999995</c:v>
                </c:pt>
                <c:pt idx="2236">
                  <c:v>1.1274999999999999</c:v>
                </c:pt>
                <c:pt idx="2237">
                  <c:v>1.0472999999999999</c:v>
                </c:pt>
                <c:pt idx="2238">
                  <c:v>1.0394000000000001</c:v>
                </c:pt>
                <c:pt idx="2239">
                  <c:v>1.0394000000000001</c:v>
                </c:pt>
                <c:pt idx="2240">
                  <c:v>1.0394000000000001</c:v>
                </c:pt>
                <c:pt idx="2241">
                  <c:v>1.0043</c:v>
                </c:pt>
                <c:pt idx="2242">
                  <c:v>1.0043</c:v>
                </c:pt>
                <c:pt idx="2243">
                  <c:v>1.0043</c:v>
                </c:pt>
                <c:pt idx="2244">
                  <c:v>0.6925</c:v>
                </c:pt>
                <c:pt idx="2245">
                  <c:v>1.8644000000000001</c:v>
                </c:pt>
                <c:pt idx="2246">
                  <c:v>1.3376999999999999</c:v>
                </c:pt>
                <c:pt idx="2247">
                  <c:v>0.67659999999999998</c:v>
                </c:pt>
                <c:pt idx="2248">
                  <c:v>1.2179</c:v>
                </c:pt>
                <c:pt idx="2249">
                  <c:v>0.66080000000000005</c:v>
                </c:pt>
                <c:pt idx="2250">
                  <c:v>1.0738000000000001</c:v>
                </c:pt>
                <c:pt idx="2251">
                  <c:v>0.79100000000000004</c:v>
                </c:pt>
                <c:pt idx="2252">
                  <c:v>1.7085999999999999</c:v>
                </c:pt>
                <c:pt idx="2253">
                  <c:v>1.0918000000000001</c:v>
                </c:pt>
                <c:pt idx="2254">
                  <c:v>0.83879999999999999</c:v>
                </c:pt>
                <c:pt idx="2255">
                  <c:v>2.5914000000000001</c:v>
                </c:pt>
                <c:pt idx="2256">
                  <c:v>1.1552</c:v>
                </c:pt>
                <c:pt idx="2257">
                  <c:v>0.51049999999999995</c:v>
                </c:pt>
                <c:pt idx="2258">
                  <c:v>0.79710000000000003</c:v>
                </c:pt>
                <c:pt idx="2259">
                  <c:v>0.83899999999999997</c:v>
                </c:pt>
                <c:pt idx="2260">
                  <c:v>1.0344</c:v>
                </c:pt>
                <c:pt idx="2261">
                  <c:v>1.1074999999999999</c:v>
                </c:pt>
                <c:pt idx="2262">
                  <c:v>1.5045999999999999</c:v>
                </c:pt>
                <c:pt idx="2263">
                  <c:v>1.5045999999999999</c:v>
                </c:pt>
                <c:pt idx="2264">
                  <c:v>1.0791999999999999</c:v>
                </c:pt>
                <c:pt idx="2265">
                  <c:v>1.5045999999999999</c:v>
                </c:pt>
                <c:pt idx="2266">
                  <c:v>0.6673</c:v>
                </c:pt>
                <c:pt idx="2267">
                  <c:v>0.64119999999999999</c:v>
                </c:pt>
                <c:pt idx="2268">
                  <c:v>0.78800000000000003</c:v>
                </c:pt>
                <c:pt idx="2269">
                  <c:v>0.71909999999999996</c:v>
                </c:pt>
                <c:pt idx="2270">
                  <c:v>0.76390000000000002</c:v>
                </c:pt>
                <c:pt idx="2271">
                  <c:v>0.76390000000000002</c:v>
                </c:pt>
                <c:pt idx="2272">
                  <c:v>0.76390000000000002</c:v>
                </c:pt>
                <c:pt idx="2273">
                  <c:v>0.80820000000000003</c:v>
                </c:pt>
                <c:pt idx="2274">
                  <c:v>1.0521</c:v>
                </c:pt>
                <c:pt idx="2275">
                  <c:v>2.2538</c:v>
                </c:pt>
                <c:pt idx="2276">
                  <c:v>1.0738000000000001</c:v>
                </c:pt>
                <c:pt idx="2277">
                  <c:v>2.6194000000000002</c:v>
                </c:pt>
                <c:pt idx="2278">
                  <c:v>1.1696</c:v>
                </c:pt>
                <c:pt idx="2279">
                  <c:v>1.2063999999999999</c:v>
                </c:pt>
                <c:pt idx="2280">
                  <c:v>0.54810000000000003</c:v>
                </c:pt>
                <c:pt idx="2281">
                  <c:v>1.0345</c:v>
                </c:pt>
                <c:pt idx="2282">
                  <c:v>1.75</c:v>
                </c:pt>
                <c:pt idx="2283">
                  <c:v>2.0148999999999999</c:v>
                </c:pt>
                <c:pt idx="2284">
                  <c:v>1.2028000000000001</c:v>
                </c:pt>
                <c:pt idx="2285">
                  <c:v>1.0693999999999999</c:v>
                </c:pt>
                <c:pt idx="2286">
                  <c:v>0.72270000000000001</c:v>
                </c:pt>
                <c:pt idx="2287">
                  <c:v>1.3150999999999999</c:v>
                </c:pt>
                <c:pt idx="2288">
                  <c:v>0.91749999999999998</c:v>
                </c:pt>
                <c:pt idx="2289">
                  <c:v>0.91749999999999998</c:v>
                </c:pt>
                <c:pt idx="2290">
                  <c:v>0.91749999999999998</c:v>
                </c:pt>
                <c:pt idx="2291">
                  <c:v>0.8589</c:v>
                </c:pt>
                <c:pt idx="2292">
                  <c:v>0.64270000000000005</c:v>
                </c:pt>
                <c:pt idx="2293">
                  <c:v>1.7213000000000001</c:v>
                </c:pt>
                <c:pt idx="2294">
                  <c:v>0.96650000000000003</c:v>
                </c:pt>
                <c:pt idx="2295">
                  <c:v>2.1692</c:v>
                </c:pt>
                <c:pt idx="2296">
                  <c:v>2.0310000000000001</c:v>
                </c:pt>
                <c:pt idx="2297">
                  <c:v>1.3528</c:v>
                </c:pt>
                <c:pt idx="2298">
                  <c:v>0.71640000000000004</c:v>
                </c:pt>
                <c:pt idx="2299">
                  <c:v>1.3687</c:v>
                </c:pt>
                <c:pt idx="2300">
                  <c:v>1.0474000000000001</c:v>
                </c:pt>
                <c:pt idx="2301">
                  <c:v>0.84930000000000005</c:v>
                </c:pt>
                <c:pt idx="2302">
                  <c:v>0.92100000000000004</c:v>
                </c:pt>
                <c:pt idx="2303">
                  <c:v>1.1200000000000001</c:v>
                </c:pt>
                <c:pt idx="2304">
                  <c:v>0.74750000000000005</c:v>
                </c:pt>
                <c:pt idx="2305">
                  <c:v>0.44190000000000002</c:v>
                </c:pt>
                <c:pt idx="2306">
                  <c:v>1.0844</c:v>
                </c:pt>
                <c:pt idx="2307">
                  <c:v>1.1990000000000001</c:v>
                </c:pt>
                <c:pt idx="2308">
                  <c:v>1.1371</c:v>
                </c:pt>
                <c:pt idx="2309">
                  <c:v>0.73550000000000004</c:v>
                </c:pt>
                <c:pt idx="2310">
                  <c:v>1.2092000000000001</c:v>
                </c:pt>
                <c:pt idx="2311">
                  <c:v>0.73419999999999996</c:v>
                </c:pt>
                <c:pt idx="2312">
                  <c:v>0.78200000000000003</c:v>
                </c:pt>
                <c:pt idx="2313">
                  <c:v>2.0909</c:v>
                </c:pt>
                <c:pt idx="2314">
                  <c:v>1.0202</c:v>
                </c:pt>
                <c:pt idx="2315">
                  <c:v>1.0202</c:v>
                </c:pt>
                <c:pt idx="2316">
                  <c:v>1.0579000000000001</c:v>
                </c:pt>
                <c:pt idx="2317">
                  <c:v>0.88490000000000002</c:v>
                </c:pt>
                <c:pt idx="2318">
                  <c:v>1.2014</c:v>
                </c:pt>
                <c:pt idx="2319">
                  <c:v>1.0202</c:v>
                </c:pt>
                <c:pt idx="2320">
                  <c:v>0.76690000000000003</c:v>
                </c:pt>
                <c:pt idx="2321">
                  <c:v>1.0817000000000001</c:v>
                </c:pt>
                <c:pt idx="2322">
                  <c:v>1.0941000000000001</c:v>
                </c:pt>
                <c:pt idx="2323">
                  <c:v>0.91830000000000001</c:v>
                </c:pt>
                <c:pt idx="2324">
                  <c:v>1.337</c:v>
                </c:pt>
                <c:pt idx="2325">
                  <c:v>1.1639999999999999</c:v>
                </c:pt>
                <c:pt idx="2326">
                  <c:v>1.0577000000000001</c:v>
                </c:pt>
                <c:pt idx="2327">
                  <c:v>1.0577000000000001</c:v>
                </c:pt>
                <c:pt idx="2328">
                  <c:v>1.0577000000000001</c:v>
                </c:pt>
                <c:pt idx="2329">
                  <c:v>1.4509000000000001</c:v>
                </c:pt>
                <c:pt idx="2330">
                  <c:v>0.81940000000000002</c:v>
                </c:pt>
                <c:pt idx="2331">
                  <c:v>3.2867999999999999</c:v>
                </c:pt>
                <c:pt idx="2332">
                  <c:v>1.2448999999999999</c:v>
                </c:pt>
                <c:pt idx="2333">
                  <c:v>0.51200000000000001</c:v>
                </c:pt>
                <c:pt idx="2334">
                  <c:v>1.1724000000000001</c:v>
                </c:pt>
                <c:pt idx="2335">
                  <c:v>0.93200000000000005</c:v>
                </c:pt>
                <c:pt idx="2336">
                  <c:v>0.80710000000000004</c:v>
                </c:pt>
                <c:pt idx="2337">
                  <c:v>1.1612</c:v>
                </c:pt>
                <c:pt idx="2338">
                  <c:v>0.59950000000000003</c:v>
                </c:pt>
                <c:pt idx="2339">
                  <c:v>0.59950000000000003</c:v>
                </c:pt>
                <c:pt idx="2340">
                  <c:v>0.59950000000000003</c:v>
                </c:pt>
                <c:pt idx="2341">
                  <c:v>0.9728</c:v>
                </c:pt>
                <c:pt idx="2342">
                  <c:v>0.72670000000000001</c:v>
                </c:pt>
                <c:pt idx="2343">
                  <c:v>0.71760000000000002</c:v>
                </c:pt>
                <c:pt idx="2344">
                  <c:v>0.86419999999999997</c:v>
                </c:pt>
                <c:pt idx="2345">
                  <c:v>1.5028999999999999</c:v>
                </c:pt>
                <c:pt idx="2346">
                  <c:v>1.1377999999999999</c:v>
                </c:pt>
                <c:pt idx="2347">
                  <c:v>1.2964</c:v>
                </c:pt>
                <c:pt idx="2348">
                  <c:v>1.8207</c:v>
                </c:pt>
                <c:pt idx="2349">
                  <c:v>1.4452</c:v>
                </c:pt>
                <c:pt idx="2350">
                  <c:v>1.1673</c:v>
                </c:pt>
                <c:pt idx="2351">
                  <c:v>0.85329999999999995</c:v>
                </c:pt>
                <c:pt idx="2352">
                  <c:v>0.80579999999999996</c:v>
                </c:pt>
                <c:pt idx="2353">
                  <c:v>0.67689999999999995</c:v>
                </c:pt>
                <c:pt idx="2354">
                  <c:v>0.70250000000000001</c:v>
                </c:pt>
                <c:pt idx="2355">
                  <c:v>0.78620000000000001</c:v>
                </c:pt>
                <c:pt idx="2356">
                  <c:v>1.2878000000000001</c:v>
                </c:pt>
                <c:pt idx="2357">
                  <c:v>0.78710000000000002</c:v>
                </c:pt>
                <c:pt idx="2358">
                  <c:v>1.1285000000000001</c:v>
                </c:pt>
                <c:pt idx="2359">
                  <c:v>0.82840000000000003</c:v>
                </c:pt>
                <c:pt idx="2360">
                  <c:v>1.7289000000000001</c:v>
                </c:pt>
                <c:pt idx="2361">
                  <c:v>0.65659999999999996</c:v>
                </c:pt>
                <c:pt idx="2362">
                  <c:v>1.431</c:v>
                </c:pt>
                <c:pt idx="2363">
                  <c:v>0.74809999999999999</c:v>
                </c:pt>
                <c:pt idx="2364">
                  <c:v>1.3826000000000001</c:v>
                </c:pt>
                <c:pt idx="2365">
                  <c:v>1.2867</c:v>
                </c:pt>
                <c:pt idx="2366">
                  <c:v>1.0965</c:v>
                </c:pt>
                <c:pt idx="2367">
                  <c:v>1.0096000000000001</c:v>
                </c:pt>
                <c:pt idx="2368">
                  <c:v>0.95350000000000001</c:v>
                </c:pt>
                <c:pt idx="2369">
                  <c:v>0.88880000000000003</c:v>
                </c:pt>
                <c:pt idx="2370">
                  <c:v>1.0797000000000001</c:v>
                </c:pt>
                <c:pt idx="2371">
                  <c:v>1.4348000000000001</c:v>
                </c:pt>
                <c:pt idx="2372">
                  <c:v>1.1172</c:v>
                </c:pt>
                <c:pt idx="2373">
                  <c:v>1.1079000000000001</c:v>
                </c:pt>
                <c:pt idx="2374">
                  <c:v>1.1887000000000001</c:v>
                </c:pt>
                <c:pt idx="2375">
                  <c:v>1.7316</c:v>
                </c:pt>
                <c:pt idx="2376">
                  <c:v>1.2735000000000001</c:v>
                </c:pt>
                <c:pt idx="2377">
                  <c:v>0.85640000000000005</c:v>
                </c:pt>
                <c:pt idx="2378">
                  <c:v>1.4499</c:v>
                </c:pt>
                <c:pt idx="2379">
                  <c:v>1.1423000000000001</c:v>
                </c:pt>
                <c:pt idx="2380">
                  <c:v>1.2423999999999999</c:v>
                </c:pt>
                <c:pt idx="2381">
                  <c:v>2.5367999999999999</c:v>
                </c:pt>
                <c:pt idx="2382">
                  <c:v>1.3451</c:v>
                </c:pt>
                <c:pt idx="2383">
                  <c:v>1.1817</c:v>
                </c:pt>
                <c:pt idx="2384">
                  <c:v>0.69040000000000001</c:v>
                </c:pt>
                <c:pt idx="2385">
                  <c:v>1.4896</c:v>
                </c:pt>
                <c:pt idx="2386">
                  <c:v>0.79800000000000004</c:v>
                </c:pt>
                <c:pt idx="2387">
                  <c:v>1.6065</c:v>
                </c:pt>
                <c:pt idx="2388">
                  <c:v>1.5096000000000001</c:v>
                </c:pt>
                <c:pt idx="2389">
                  <c:v>0.79469999999999996</c:v>
                </c:pt>
                <c:pt idx="2390">
                  <c:v>1.0610999999999999</c:v>
                </c:pt>
                <c:pt idx="2391">
                  <c:v>1.4685999999999999</c:v>
                </c:pt>
                <c:pt idx="2392">
                  <c:v>1.1155999999999999</c:v>
                </c:pt>
                <c:pt idx="2393">
                  <c:v>2.5939000000000001</c:v>
                </c:pt>
                <c:pt idx="2394">
                  <c:v>0.86709999999999998</c:v>
                </c:pt>
                <c:pt idx="2395">
                  <c:v>0.84940000000000004</c:v>
                </c:pt>
                <c:pt idx="2396">
                  <c:v>1.0729</c:v>
                </c:pt>
                <c:pt idx="2397">
                  <c:v>1.1495</c:v>
                </c:pt>
                <c:pt idx="2398">
                  <c:v>1.29</c:v>
                </c:pt>
                <c:pt idx="2399">
                  <c:v>0.71879999999999999</c:v>
                </c:pt>
                <c:pt idx="2400">
                  <c:v>0.87109999999999999</c:v>
                </c:pt>
                <c:pt idx="2401">
                  <c:v>0.83789999999999998</c:v>
                </c:pt>
                <c:pt idx="2402">
                  <c:v>1.1655</c:v>
                </c:pt>
                <c:pt idx="2403">
                  <c:v>1.5822000000000001</c:v>
                </c:pt>
                <c:pt idx="2404">
                  <c:v>1.3617999999999999</c:v>
                </c:pt>
                <c:pt idx="2405">
                  <c:v>0.92079999999999995</c:v>
                </c:pt>
                <c:pt idx="2406">
                  <c:v>0.92079999999999995</c:v>
                </c:pt>
                <c:pt idx="2407">
                  <c:v>0.92079999999999995</c:v>
                </c:pt>
                <c:pt idx="2408">
                  <c:v>1.3048</c:v>
                </c:pt>
                <c:pt idx="2409">
                  <c:v>0.96970000000000001</c:v>
                </c:pt>
                <c:pt idx="2410">
                  <c:v>0.83379999999999999</c:v>
                </c:pt>
                <c:pt idx="2411">
                  <c:v>1.2155</c:v>
                </c:pt>
                <c:pt idx="2412">
                  <c:v>0.99150000000000005</c:v>
                </c:pt>
                <c:pt idx="2413">
                  <c:v>1.8753</c:v>
                </c:pt>
                <c:pt idx="2414">
                  <c:v>1.3918999999999999</c:v>
                </c:pt>
                <c:pt idx="2415">
                  <c:v>0.89829999999999999</c:v>
                </c:pt>
                <c:pt idx="2416">
                  <c:v>1.7743</c:v>
                </c:pt>
                <c:pt idx="2417">
                  <c:v>0.60980000000000001</c:v>
                </c:pt>
                <c:pt idx="2418">
                  <c:v>0.73960000000000004</c:v>
                </c:pt>
                <c:pt idx="2419">
                  <c:v>0.76</c:v>
                </c:pt>
                <c:pt idx="2420">
                  <c:v>0.6694</c:v>
                </c:pt>
                <c:pt idx="2421">
                  <c:v>0.86580000000000001</c:v>
                </c:pt>
                <c:pt idx="2422">
                  <c:v>0.80030000000000001</c:v>
                </c:pt>
                <c:pt idx="2423">
                  <c:v>0.8115</c:v>
                </c:pt>
                <c:pt idx="2424">
                  <c:v>1.339</c:v>
                </c:pt>
                <c:pt idx="2425">
                  <c:v>0.79290000000000005</c:v>
                </c:pt>
                <c:pt idx="2426">
                  <c:v>0.88849999999999996</c:v>
                </c:pt>
                <c:pt idx="2427">
                  <c:v>0.4758</c:v>
                </c:pt>
                <c:pt idx="2428">
                  <c:v>1.1272</c:v>
                </c:pt>
                <c:pt idx="2429">
                  <c:v>0.96479999999999999</c:v>
                </c:pt>
                <c:pt idx="2430">
                  <c:v>1.1729000000000001</c:v>
                </c:pt>
                <c:pt idx="2431">
                  <c:v>1.2941</c:v>
                </c:pt>
                <c:pt idx="2432">
                  <c:v>0.87380000000000002</c:v>
                </c:pt>
                <c:pt idx="2433">
                  <c:v>0.98860000000000003</c:v>
                </c:pt>
                <c:pt idx="2434">
                  <c:v>1.2230000000000001</c:v>
                </c:pt>
                <c:pt idx="2435">
                  <c:v>1.3116000000000001</c:v>
                </c:pt>
                <c:pt idx="2436">
                  <c:v>0.97399999999999998</c:v>
                </c:pt>
                <c:pt idx="2437">
                  <c:v>1.1335999999999999</c:v>
                </c:pt>
                <c:pt idx="2438">
                  <c:v>1.0857000000000001</c:v>
                </c:pt>
                <c:pt idx="2439">
                  <c:v>1.2884</c:v>
                </c:pt>
                <c:pt idx="2440">
                  <c:v>0.74860000000000004</c:v>
                </c:pt>
                <c:pt idx="2441">
                  <c:v>1.1778999999999999</c:v>
                </c:pt>
                <c:pt idx="2442">
                  <c:v>0.96220000000000006</c:v>
                </c:pt>
                <c:pt idx="2443">
                  <c:v>1.1591</c:v>
                </c:pt>
                <c:pt idx="2444">
                  <c:v>1.1937</c:v>
                </c:pt>
                <c:pt idx="2445">
                  <c:v>0.86819999999999997</c:v>
                </c:pt>
                <c:pt idx="2446">
                  <c:v>1.0173000000000001</c:v>
                </c:pt>
                <c:pt idx="2447">
                  <c:v>0.94</c:v>
                </c:pt>
                <c:pt idx="2448">
                  <c:v>1.7665999999999999</c:v>
                </c:pt>
                <c:pt idx="2449">
                  <c:v>0.74680000000000002</c:v>
                </c:pt>
                <c:pt idx="2450">
                  <c:v>0.61319999999999997</c:v>
                </c:pt>
                <c:pt idx="2451">
                  <c:v>0.86780000000000002</c:v>
                </c:pt>
                <c:pt idx="2452">
                  <c:v>1.171</c:v>
                </c:pt>
                <c:pt idx="2453">
                  <c:v>1.1077999999999999</c:v>
                </c:pt>
                <c:pt idx="2454">
                  <c:v>0.7208</c:v>
                </c:pt>
                <c:pt idx="2455">
                  <c:v>1.0328999999999999</c:v>
                </c:pt>
                <c:pt idx="2456">
                  <c:v>0.81310000000000004</c:v>
                </c:pt>
                <c:pt idx="2457">
                  <c:v>1.1003000000000001</c:v>
                </c:pt>
                <c:pt idx="2458">
                  <c:v>0.63829999999999998</c:v>
                </c:pt>
                <c:pt idx="2459">
                  <c:v>0.63829999999999998</c:v>
                </c:pt>
                <c:pt idx="2460">
                  <c:v>0.63829999999999998</c:v>
                </c:pt>
                <c:pt idx="2461">
                  <c:v>1.5597000000000001</c:v>
                </c:pt>
                <c:pt idx="2462">
                  <c:v>1.2494000000000001</c:v>
                </c:pt>
                <c:pt idx="2463">
                  <c:v>0.95</c:v>
                </c:pt>
                <c:pt idx="2464">
                  <c:v>1.2673000000000001</c:v>
                </c:pt>
                <c:pt idx="2465">
                  <c:v>1.234</c:v>
                </c:pt>
                <c:pt idx="2466">
                  <c:v>1.7130000000000001</c:v>
                </c:pt>
                <c:pt idx="2467">
                  <c:v>1.2410000000000001</c:v>
                </c:pt>
                <c:pt idx="2468">
                  <c:v>1.3329</c:v>
                </c:pt>
                <c:pt idx="2469">
                  <c:v>2.1492</c:v>
                </c:pt>
                <c:pt idx="2470">
                  <c:v>0.58509999999999995</c:v>
                </c:pt>
                <c:pt idx="2471">
                  <c:v>0.86280000000000001</c:v>
                </c:pt>
                <c:pt idx="2472">
                  <c:v>0.86280000000000001</c:v>
                </c:pt>
                <c:pt idx="2473">
                  <c:v>0.86280000000000001</c:v>
                </c:pt>
                <c:pt idx="2474">
                  <c:v>1.2032</c:v>
                </c:pt>
                <c:pt idx="2475">
                  <c:v>0.7591</c:v>
                </c:pt>
                <c:pt idx="2476">
                  <c:v>0.44619999999999999</c:v>
                </c:pt>
                <c:pt idx="2477">
                  <c:v>0.97360000000000002</c:v>
                </c:pt>
                <c:pt idx="2478">
                  <c:v>0.70499999999999996</c:v>
                </c:pt>
                <c:pt idx="2479">
                  <c:v>0.70499999999999996</c:v>
                </c:pt>
                <c:pt idx="2480">
                  <c:v>0.70499999999999996</c:v>
                </c:pt>
                <c:pt idx="2481">
                  <c:v>0.6472</c:v>
                </c:pt>
                <c:pt idx="2482">
                  <c:v>1.7556</c:v>
                </c:pt>
                <c:pt idx="2483">
                  <c:v>1.2217</c:v>
                </c:pt>
                <c:pt idx="2484">
                  <c:v>1.0864</c:v>
                </c:pt>
                <c:pt idx="2485">
                  <c:v>0.97540000000000004</c:v>
                </c:pt>
                <c:pt idx="2486">
                  <c:v>0.76910000000000001</c:v>
                </c:pt>
                <c:pt idx="2487">
                  <c:v>1.2514000000000001</c:v>
                </c:pt>
                <c:pt idx="2488">
                  <c:v>1.1243000000000001</c:v>
                </c:pt>
                <c:pt idx="2489">
                  <c:v>1.0946</c:v>
                </c:pt>
                <c:pt idx="2490">
                  <c:v>0.58709999999999996</c:v>
                </c:pt>
                <c:pt idx="2491">
                  <c:v>0.70169999999999999</c:v>
                </c:pt>
                <c:pt idx="2492">
                  <c:v>1.2210000000000001</c:v>
                </c:pt>
                <c:pt idx="2493">
                  <c:v>0.93979999999999997</c:v>
                </c:pt>
                <c:pt idx="2494">
                  <c:v>0.83479999999999999</c:v>
                </c:pt>
                <c:pt idx="2495">
                  <c:v>0.64839999999999998</c:v>
                </c:pt>
                <c:pt idx="2496">
                  <c:v>1.0530999999999999</c:v>
                </c:pt>
                <c:pt idx="2497">
                  <c:v>1.0530999999999999</c:v>
                </c:pt>
                <c:pt idx="2498">
                  <c:v>1.0530999999999999</c:v>
                </c:pt>
                <c:pt idx="2499">
                  <c:v>0.3977</c:v>
                </c:pt>
                <c:pt idx="2500">
                  <c:v>0.3977</c:v>
                </c:pt>
                <c:pt idx="2501">
                  <c:v>1.5792999999999999</c:v>
                </c:pt>
                <c:pt idx="2502">
                  <c:v>0.3977</c:v>
                </c:pt>
                <c:pt idx="2503">
                  <c:v>1.4571000000000001</c:v>
                </c:pt>
                <c:pt idx="2504">
                  <c:v>0.70130000000000003</c:v>
                </c:pt>
                <c:pt idx="2505">
                  <c:v>1.4500999999999999</c:v>
                </c:pt>
                <c:pt idx="2506">
                  <c:v>0.8901</c:v>
                </c:pt>
                <c:pt idx="2507">
                  <c:v>0.87760000000000005</c:v>
                </c:pt>
                <c:pt idx="2508">
                  <c:v>0.79449999999999998</c:v>
                </c:pt>
                <c:pt idx="2509">
                  <c:v>1.8340000000000001</c:v>
                </c:pt>
                <c:pt idx="2510">
                  <c:v>0.93740000000000001</c:v>
                </c:pt>
                <c:pt idx="2511">
                  <c:v>0.77339999999999998</c:v>
                </c:pt>
                <c:pt idx="2512">
                  <c:v>1.1583000000000001</c:v>
                </c:pt>
                <c:pt idx="2513">
                  <c:v>2.0693999999999999</c:v>
                </c:pt>
                <c:pt idx="2514">
                  <c:v>1.3822000000000001</c:v>
                </c:pt>
                <c:pt idx="2515">
                  <c:v>1.2482</c:v>
                </c:pt>
                <c:pt idx="2516">
                  <c:v>0.65820000000000001</c:v>
                </c:pt>
                <c:pt idx="2517">
                  <c:v>0.98240000000000005</c:v>
                </c:pt>
                <c:pt idx="2518">
                  <c:v>1.0228999999999999</c:v>
                </c:pt>
                <c:pt idx="2519">
                  <c:v>1.1091</c:v>
                </c:pt>
                <c:pt idx="2520">
                  <c:v>1.6734</c:v>
                </c:pt>
                <c:pt idx="2521">
                  <c:v>1.6762999999999999</c:v>
                </c:pt>
                <c:pt idx="2522">
                  <c:v>1.6355999999999999</c:v>
                </c:pt>
                <c:pt idx="2523">
                  <c:v>1.6305000000000001</c:v>
                </c:pt>
                <c:pt idx="2524">
                  <c:v>0.5746</c:v>
                </c:pt>
                <c:pt idx="2525">
                  <c:v>0.65259999999999996</c:v>
                </c:pt>
                <c:pt idx="2526">
                  <c:v>1.4354</c:v>
                </c:pt>
                <c:pt idx="2527">
                  <c:v>1.1726000000000001</c:v>
                </c:pt>
                <c:pt idx="2528">
                  <c:v>0.34649999999999997</c:v>
                </c:pt>
                <c:pt idx="2529">
                  <c:v>2.0310999999999999</c:v>
                </c:pt>
                <c:pt idx="2530">
                  <c:v>0.86219999999999997</c:v>
                </c:pt>
                <c:pt idx="2531">
                  <c:v>1.1153999999999999</c:v>
                </c:pt>
                <c:pt idx="2532">
                  <c:v>1.0492999999999999</c:v>
                </c:pt>
                <c:pt idx="2533">
                  <c:v>1.2358</c:v>
                </c:pt>
                <c:pt idx="2534">
                  <c:v>1.0656000000000001</c:v>
                </c:pt>
                <c:pt idx="2535">
                  <c:v>1.1687000000000001</c:v>
                </c:pt>
                <c:pt idx="2536">
                  <c:v>1.5395000000000001</c:v>
                </c:pt>
                <c:pt idx="2537">
                  <c:v>0.50039999999999996</c:v>
                </c:pt>
                <c:pt idx="2538">
                  <c:v>1.6931</c:v>
                </c:pt>
                <c:pt idx="2539">
                  <c:v>0.73170000000000002</c:v>
                </c:pt>
                <c:pt idx="2540">
                  <c:v>0.84079999999999999</c:v>
                </c:pt>
                <c:pt idx="2541">
                  <c:v>2.1461000000000001</c:v>
                </c:pt>
                <c:pt idx="2542">
                  <c:v>0.6734</c:v>
                </c:pt>
                <c:pt idx="2543">
                  <c:v>1.2629999999999999</c:v>
                </c:pt>
                <c:pt idx="2544">
                  <c:v>0.99150000000000005</c:v>
                </c:pt>
                <c:pt idx="2545">
                  <c:v>0.86</c:v>
                </c:pt>
                <c:pt idx="2546">
                  <c:v>0.68840000000000001</c:v>
                </c:pt>
                <c:pt idx="2547">
                  <c:v>0.9385</c:v>
                </c:pt>
                <c:pt idx="2548">
                  <c:v>1.2727999999999999</c:v>
                </c:pt>
                <c:pt idx="2549">
                  <c:v>1.0132000000000001</c:v>
                </c:pt>
                <c:pt idx="2550">
                  <c:v>0.94440000000000002</c:v>
                </c:pt>
                <c:pt idx="2551">
                  <c:v>0.56059999999999999</c:v>
                </c:pt>
                <c:pt idx="2552">
                  <c:v>1.3766</c:v>
                </c:pt>
                <c:pt idx="2553">
                  <c:v>1.3133999999999999</c:v>
                </c:pt>
                <c:pt idx="2554">
                  <c:v>0.78680000000000005</c:v>
                </c:pt>
                <c:pt idx="2555">
                  <c:v>0.56920000000000004</c:v>
                </c:pt>
                <c:pt idx="2556">
                  <c:v>0.96430000000000005</c:v>
                </c:pt>
                <c:pt idx="2557">
                  <c:v>0.93659999999999999</c:v>
                </c:pt>
                <c:pt idx="2558">
                  <c:v>1.0565</c:v>
                </c:pt>
                <c:pt idx="2559">
                  <c:v>1.3924000000000001</c:v>
                </c:pt>
                <c:pt idx="2560">
                  <c:v>1.579</c:v>
                </c:pt>
                <c:pt idx="2561">
                  <c:v>1.0865</c:v>
                </c:pt>
                <c:pt idx="2562">
                  <c:v>0.94810000000000005</c:v>
                </c:pt>
                <c:pt idx="2563">
                  <c:v>1.3673999999999999</c:v>
                </c:pt>
                <c:pt idx="2564">
                  <c:v>0.89639999999999997</c:v>
                </c:pt>
                <c:pt idx="2565">
                  <c:v>0.76200000000000001</c:v>
                </c:pt>
                <c:pt idx="2566">
                  <c:v>0.64159999999999995</c:v>
                </c:pt>
                <c:pt idx="2567">
                  <c:v>1.9231</c:v>
                </c:pt>
                <c:pt idx="2568">
                  <c:v>1.4776</c:v>
                </c:pt>
                <c:pt idx="2569">
                  <c:v>0.85099999999999998</c:v>
                </c:pt>
                <c:pt idx="2570">
                  <c:v>1.2047000000000001</c:v>
                </c:pt>
                <c:pt idx="2571">
                  <c:v>1.3247</c:v>
                </c:pt>
                <c:pt idx="2572">
                  <c:v>1.2788999999999999</c:v>
                </c:pt>
                <c:pt idx="2573">
                  <c:v>1.4098999999999999</c:v>
                </c:pt>
                <c:pt idx="2574">
                  <c:v>0.74180000000000001</c:v>
                </c:pt>
                <c:pt idx="2575">
                  <c:v>1.0525</c:v>
                </c:pt>
                <c:pt idx="2576">
                  <c:v>0.71089999999999998</c:v>
                </c:pt>
                <c:pt idx="2577">
                  <c:v>1.1321000000000001</c:v>
                </c:pt>
                <c:pt idx="2578">
                  <c:v>1.4305000000000001</c:v>
                </c:pt>
                <c:pt idx="2579">
                  <c:v>1.1604000000000001</c:v>
                </c:pt>
                <c:pt idx="2580">
                  <c:v>0.75009999999999999</c:v>
                </c:pt>
                <c:pt idx="2581">
                  <c:v>1.1580999999999999</c:v>
                </c:pt>
                <c:pt idx="2582">
                  <c:v>0.32300000000000001</c:v>
                </c:pt>
                <c:pt idx="2583">
                  <c:v>1.2358</c:v>
                </c:pt>
                <c:pt idx="2584">
                  <c:v>0.81389999999999996</c:v>
                </c:pt>
                <c:pt idx="2585">
                  <c:v>1.2622</c:v>
                </c:pt>
                <c:pt idx="2586">
                  <c:v>0.87919999999999998</c:v>
                </c:pt>
                <c:pt idx="2587">
                  <c:v>0.73419999999999996</c:v>
                </c:pt>
                <c:pt idx="2588">
                  <c:v>0.86909999999999998</c:v>
                </c:pt>
                <c:pt idx="2589">
                  <c:v>0.7339</c:v>
                </c:pt>
                <c:pt idx="2590">
                  <c:v>1.1221000000000001</c:v>
                </c:pt>
                <c:pt idx="2591">
                  <c:v>1.2830999999999999</c:v>
                </c:pt>
                <c:pt idx="2592">
                  <c:v>1.1171</c:v>
                </c:pt>
                <c:pt idx="2593">
                  <c:v>0.81930000000000003</c:v>
                </c:pt>
                <c:pt idx="2594">
                  <c:v>1.2506999999999999</c:v>
                </c:pt>
                <c:pt idx="2595">
                  <c:v>1.3607</c:v>
                </c:pt>
                <c:pt idx="2596">
                  <c:v>0.54649999999999999</c:v>
                </c:pt>
                <c:pt idx="2597">
                  <c:v>1.3285</c:v>
                </c:pt>
                <c:pt idx="2598">
                  <c:v>1.2258</c:v>
                </c:pt>
                <c:pt idx="2599">
                  <c:v>1.0248999999999999</c:v>
                </c:pt>
                <c:pt idx="2600">
                  <c:v>1.2364999999999999</c:v>
                </c:pt>
                <c:pt idx="2601">
                  <c:v>1.6645000000000001</c:v>
                </c:pt>
                <c:pt idx="2602">
                  <c:v>1.2493000000000001</c:v>
                </c:pt>
                <c:pt idx="2603">
                  <c:v>0.90449999999999997</c:v>
                </c:pt>
                <c:pt idx="2604">
                  <c:v>0.85389999999999999</c:v>
                </c:pt>
                <c:pt idx="2605">
                  <c:v>0.67800000000000005</c:v>
                </c:pt>
                <c:pt idx="2606">
                  <c:v>1.0928</c:v>
                </c:pt>
                <c:pt idx="2607">
                  <c:v>0.70179999999999998</c:v>
                </c:pt>
                <c:pt idx="2608">
                  <c:v>1.3059000000000001</c:v>
                </c:pt>
                <c:pt idx="2609">
                  <c:v>1.1599999999999999</c:v>
                </c:pt>
                <c:pt idx="2610">
                  <c:v>0.82110000000000005</c:v>
                </c:pt>
                <c:pt idx="2611">
                  <c:v>1.0348999999999999</c:v>
                </c:pt>
                <c:pt idx="2612">
                  <c:v>0.76280000000000003</c:v>
                </c:pt>
                <c:pt idx="2613">
                  <c:v>1.5246</c:v>
                </c:pt>
                <c:pt idx="2614">
                  <c:v>0.67679999999999996</c:v>
                </c:pt>
                <c:pt idx="2615">
                  <c:v>1.8908</c:v>
                </c:pt>
                <c:pt idx="2616">
                  <c:v>1.2598</c:v>
                </c:pt>
                <c:pt idx="2617">
                  <c:v>2.3883000000000001</c:v>
                </c:pt>
                <c:pt idx="2618">
                  <c:v>1.4755</c:v>
                </c:pt>
                <c:pt idx="2619">
                  <c:v>0.80449999999999999</c:v>
                </c:pt>
                <c:pt idx="2620">
                  <c:v>1.4215</c:v>
                </c:pt>
                <c:pt idx="2621">
                  <c:v>1.0931999999999999</c:v>
                </c:pt>
                <c:pt idx="2622">
                  <c:v>1.0797000000000001</c:v>
                </c:pt>
                <c:pt idx="2623">
                  <c:v>0.59419999999999995</c:v>
                </c:pt>
                <c:pt idx="2624">
                  <c:v>1.6555</c:v>
                </c:pt>
                <c:pt idx="2625">
                  <c:v>1.0475000000000001</c:v>
                </c:pt>
                <c:pt idx="2626">
                  <c:v>1.103</c:v>
                </c:pt>
                <c:pt idx="2627">
                  <c:v>1.1632</c:v>
                </c:pt>
                <c:pt idx="2628">
                  <c:v>1.6297999999999999</c:v>
                </c:pt>
                <c:pt idx="2629">
                  <c:v>1.4762</c:v>
                </c:pt>
                <c:pt idx="2630">
                  <c:v>0.93430000000000002</c:v>
                </c:pt>
                <c:pt idx="2631">
                  <c:v>0.38869999999999999</c:v>
                </c:pt>
                <c:pt idx="2632">
                  <c:v>1.4919</c:v>
                </c:pt>
                <c:pt idx="2633">
                  <c:v>1.2645</c:v>
                </c:pt>
                <c:pt idx="2634">
                  <c:v>1.1841999999999999</c:v>
                </c:pt>
                <c:pt idx="2635">
                  <c:v>2.4786000000000001</c:v>
                </c:pt>
                <c:pt idx="2636">
                  <c:v>1.0498000000000001</c:v>
                </c:pt>
                <c:pt idx="2637">
                  <c:v>0.74919999999999998</c:v>
                </c:pt>
                <c:pt idx="2638">
                  <c:v>1.5634999999999999</c:v>
                </c:pt>
                <c:pt idx="2639">
                  <c:v>0.80259999999999998</c:v>
                </c:pt>
                <c:pt idx="2640">
                  <c:v>1.4012</c:v>
                </c:pt>
                <c:pt idx="2641">
                  <c:v>1.7188000000000001</c:v>
                </c:pt>
                <c:pt idx="2642">
                  <c:v>0.7853</c:v>
                </c:pt>
                <c:pt idx="2643">
                  <c:v>0.78390000000000004</c:v>
                </c:pt>
                <c:pt idx="2644">
                  <c:v>0.80620000000000003</c:v>
                </c:pt>
                <c:pt idx="2645">
                  <c:v>0.96599999999999997</c:v>
                </c:pt>
                <c:pt idx="2646">
                  <c:v>1.2166999999999999</c:v>
                </c:pt>
                <c:pt idx="2647">
                  <c:v>0.69650000000000001</c:v>
                </c:pt>
                <c:pt idx="2648">
                  <c:v>0.64890000000000003</c:v>
                </c:pt>
                <c:pt idx="2649">
                  <c:v>1.6105</c:v>
                </c:pt>
                <c:pt idx="2650">
                  <c:v>1.1375</c:v>
                </c:pt>
                <c:pt idx="2651">
                  <c:v>1.474</c:v>
                </c:pt>
                <c:pt idx="2652">
                  <c:v>1.0831</c:v>
                </c:pt>
                <c:pt idx="2653">
                  <c:v>1.3297000000000001</c:v>
                </c:pt>
                <c:pt idx="2654">
                  <c:v>0.91700000000000004</c:v>
                </c:pt>
                <c:pt idx="2655">
                  <c:v>0.64870000000000005</c:v>
                </c:pt>
                <c:pt idx="2656">
                  <c:v>0.90990000000000004</c:v>
                </c:pt>
                <c:pt idx="2657">
                  <c:v>0.74760000000000004</c:v>
                </c:pt>
                <c:pt idx="2658">
                  <c:v>0.89639999999999997</c:v>
                </c:pt>
                <c:pt idx="2659">
                  <c:v>0.85170000000000001</c:v>
                </c:pt>
                <c:pt idx="2660">
                  <c:v>1.0532999999999999</c:v>
                </c:pt>
                <c:pt idx="2661">
                  <c:v>0.76249999999999996</c:v>
                </c:pt>
                <c:pt idx="2662">
                  <c:v>1.2082999999999999</c:v>
                </c:pt>
                <c:pt idx="2663">
                  <c:v>1.4241999999999999</c:v>
                </c:pt>
                <c:pt idx="2664">
                  <c:v>1.4007000000000001</c:v>
                </c:pt>
                <c:pt idx="2665">
                  <c:v>1.6584000000000001</c:v>
                </c:pt>
                <c:pt idx="2666">
                  <c:v>0.7006</c:v>
                </c:pt>
                <c:pt idx="2667">
                  <c:v>1.1947000000000001</c:v>
                </c:pt>
                <c:pt idx="2668">
                  <c:v>0.75819999999999999</c:v>
                </c:pt>
                <c:pt idx="2669">
                  <c:v>0.62990000000000002</c:v>
                </c:pt>
                <c:pt idx="2670">
                  <c:v>1.0169999999999999</c:v>
                </c:pt>
                <c:pt idx="2671">
                  <c:v>1.268</c:v>
                </c:pt>
                <c:pt idx="2672">
                  <c:v>1.7833000000000001</c:v>
                </c:pt>
                <c:pt idx="2673">
                  <c:v>0.55589999999999995</c:v>
                </c:pt>
                <c:pt idx="2674">
                  <c:v>0.88429999999999997</c:v>
                </c:pt>
                <c:pt idx="2675">
                  <c:v>0.88429999999999997</c:v>
                </c:pt>
                <c:pt idx="2676">
                  <c:v>0.88429999999999997</c:v>
                </c:pt>
                <c:pt idx="2677">
                  <c:v>0.99170000000000003</c:v>
                </c:pt>
                <c:pt idx="2678">
                  <c:v>0.79869999999999997</c:v>
                </c:pt>
                <c:pt idx="2679">
                  <c:v>0.79869999999999997</c:v>
                </c:pt>
                <c:pt idx="2680">
                  <c:v>0.79869999999999997</c:v>
                </c:pt>
                <c:pt idx="2681">
                  <c:v>1.5403</c:v>
                </c:pt>
                <c:pt idx="2682">
                  <c:v>1.1999</c:v>
                </c:pt>
                <c:pt idx="2683">
                  <c:v>1.0035000000000001</c:v>
                </c:pt>
                <c:pt idx="2684">
                  <c:v>1.1319999999999999</c:v>
                </c:pt>
                <c:pt idx="2685">
                  <c:v>1.1196999999999999</c:v>
                </c:pt>
                <c:pt idx="2686">
                  <c:v>1.5834999999999999</c:v>
                </c:pt>
                <c:pt idx="2687">
                  <c:v>1.7738</c:v>
                </c:pt>
                <c:pt idx="2688">
                  <c:v>1.0636000000000001</c:v>
                </c:pt>
                <c:pt idx="2689">
                  <c:v>1.8693</c:v>
                </c:pt>
                <c:pt idx="2690">
                  <c:v>0.88619999999999999</c:v>
                </c:pt>
                <c:pt idx="2691">
                  <c:v>0.67259999999999998</c:v>
                </c:pt>
                <c:pt idx="2692">
                  <c:v>1.1246</c:v>
                </c:pt>
                <c:pt idx="2693">
                  <c:v>0.85270000000000001</c:v>
                </c:pt>
                <c:pt idx="2694">
                  <c:v>0.81420000000000003</c:v>
                </c:pt>
                <c:pt idx="2695">
                  <c:v>1.2514000000000001</c:v>
                </c:pt>
                <c:pt idx="2696">
                  <c:v>1.6536999999999999</c:v>
                </c:pt>
                <c:pt idx="2697">
                  <c:v>0.7319</c:v>
                </c:pt>
                <c:pt idx="2698">
                  <c:v>0.90400000000000003</c:v>
                </c:pt>
                <c:pt idx="2699">
                  <c:v>0.66779999999999995</c:v>
                </c:pt>
                <c:pt idx="2700">
                  <c:v>0.90180000000000005</c:v>
                </c:pt>
                <c:pt idx="2701">
                  <c:v>0.90180000000000005</c:v>
                </c:pt>
                <c:pt idx="2702">
                  <c:v>0.90180000000000005</c:v>
                </c:pt>
                <c:pt idx="2703">
                  <c:v>0.87219999999999998</c:v>
                </c:pt>
                <c:pt idx="2704">
                  <c:v>1.0618000000000001</c:v>
                </c:pt>
                <c:pt idx="2705">
                  <c:v>0.69610000000000005</c:v>
                </c:pt>
                <c:pt idx="2706">
                  <c:v>0.6411</c:v>
                </c:pt>
                <c:pt idx="2707">
                  <c:v>1.1029</c:v>
                </c:pt>
                <c:pt idx="2708">
                  <c:v>1.1904999999999999</c:v>
                </c:pt>
                <c:pt idx="2709">
                  <c:v>0.56120000000000003</c:v>
                </c:pt>
                <c:pt idx="2710">
                  <c:v>1.2034</c:v>
                </c:pt>
                <c:pt idx="2711">
                  <c:v>0.79210000000000003</c:v>
                </c:pt>
                <c:pt idx="2712">
                  <c:v>1.1276999999999999</c:v>
                </c:pt>
                <c:pt idx="2713">
                  <c:v>1.1124000000000001</c:v>
                </c:pt>
                <c:pt idx="2714">
                  <c:v>1.2077</c:v>
                </c:pt>
                <c:pt idx="2715">
                  <c:v>1.0946</c:v>
                </c:pt>
                <c:pt idx="2716">
                  <c:v>1.0946</c:v>
                </c:pt>
                <c:pt idx="2717">
                  <c:v>1.0946</c:v>
                </c:pt>
                <c:pt idx="2718">
                  <c:v>1.4028</c:v>
                </c:pt>
                <c:pt idx="2719">
                  <c:v>1.0054000000000001</c:v>
                </c:pt>
                <c:pt idx="2720">
                  <c:v>0.71220000000000006</c:v>
                </c:pt>
                <c:pt idx="2721">
                  <c:v>1.0081</c:v>
                </c:pt>
                <c:pt idx="2722">
                  <c:v>0.81979999999999997</c:v>
                </c:pt>
                <c:pt idx="2723">
                  <c:v>0.93269999999999997</c:v>
                </c:pt>
                <c:pt idx="2724">
                  <c:v>1.6911</c:v>
                </c:pt>
                <c:pt idx="2725">
                  <c:v>0.73719999999999997</c:v>
                </c:pt>
                <c:pt idx="2726">
                  <c:v>1.0490999999999999</c:v>
                </c:pt>
                <c:pt idx="2727">
                  <c:v>1.1482000000000001</c:v>
                </c:pt>
                <c:pt idx="2728">
                  <c:v>0.56999999999999995</c:v>
                </c:pt>
                <c:pt idx="2729">
                  <c:v>1.0416000000000001</c:v>
                </c:pt>
                <c:pt idx="2730">
                  <c:v>1.4621</c:v>
                </c:pt>
                <c:pt idx="2731">
                  <c:v>0.98199999999999998</c:v>
                </c:pt>
                <c:pt idx="2732">
                  <c:v>1.2494000000000001</c:v>
                </c:pt>
                <c:pt idx="2733">
                  <c:v>0.9244</c:v>
                </c:pt>
                <c:pt idx="2734">
                  <c:v>0.9244</c:v>
                </c:pt>
                <c:pt idx="2735">
                  <c:v>0.9244</c:v>
                </c:pt>
                <c:pt idx="2736">
                  <c:v>1.4409000000000001</c:v>
                </c:pt>
                <c:pt idx="2737">
                  <c:v>0.50009999999999999</c:v>
                </c:pt>
                <c:pt idx="2738">
                  <c:v>0.84840000000000004</c:v>
                </c:pt>
                <c:pt idx="2739">
                  <c:v>1.2726999999999999</c:v>
                </c:pt>
                <c:pt idx="2740">
                  <c:v>0.66749999999999998</c:v>
                </c:pt>
                <c:pt idx="2741">
                  <c:v>0.92420000000000002</c:v>
                </c:pt>
                <c:pt idx="2742">
                  <c:v>0.72460000000000002</c:v>
                </c:pt>
                <c:pt idx="2743">
                  <c:v>1.3834</c:v>
                </c:pt>
                <c:pt idx="2744">
                  <c:v>1.1719999999999999</c:v>
                </c:pt>
                <c:pt idx="2745">
                  <c:v>0.76729999999999998</c:v>
                </c:pt>
                <c:pt idx="2746">
                  <c:v>0.59709999999999996</c:v>
                </c:pt>
                <c:pt idx="2747">
                  <c:v>1.1768000000000001</c:v>
                </c:pt>
                <c:pt idx="2748">
                  <c:v>1.1095999999999999</c:v>
                </c:pt>
                <c:pt idx="2749">
                  <c:v>0.92549999999999999</c:v>
                </c:pt>
                <c:pt idx="2750">
                  <c:v>0.76249999999999996</c:v>
                </c:pt>
                <c:pt idx="2751">
                  <c:v>1.2212000000000001</c:v>
                </c:pt>
                <c:pt idx="2752">
                  <c:v>1.0689</c:v>
                </c:pt>
                <c:pt idx="2753">
                  <c:v>0.96060000000000001</c:v>
                </c:pt>
                <c:pt idx="2754">
                  <c:v>0.90939999999999999</c:v>
                </c:pt>
                <c:pt idx="2755">
                  <c:v>1.5188999999999999</c:v>
                </c:pt>
                <c:pt idx="2756">
                  <c:v>0.74119999999999997</c:v>
                </c:pt>
                <c:pt idx="2757">
                  <c:v>0.74180000000000001</c:v>
                </c:pt>
                <c:pt idx="2758">
                  <c:v>0.79390000000000005</c:v>
                </c:pt>
                <c:pt idx="2759">
                  <c:v>1.0892999999999999</c:v>
                </c:pt>
                <c:pt idx="2760">
                  <c:v>1.0892999999999999</c:v>
                </c:pt>
                <c:pt idx="2761">
                  <c:v>1.0892999999999999</c:v>
                </c:pt>
                <c:pt idx="2762">
                  <c:v>0.91279999999999994</c:v>
                </c:pt>
                <c:pt idx="2763">
                  <c:v>1.4599</c:v>
                </c:pt>
                <c:pt idx="2764">
                  <c:v>1.7195</c:v>
                </c:pt>
                <c:pt idx="2765">
                  <c:v>0.94020000000000004</c:v>
                </c:pt>
                <c:pt idx="2766">
                  <c:v>1.3640000000000001</c:v>
                </c:pt>
                <c:pt idx="2767">
                  <c:v>0.92589999999999995</c:v>
                </c:pt>
                <c:pt idx="2768">
                  <c:v>0.92589999999999995</c:v>
                </c:pt>
                <c:pt idx="2769">
                  <c:v>0.92589999999999995</c:v>
                </c:pt>
                <c:pt idx="2770">
                  <c:v>0.55059999999999998</c:v>
                </c:pt>
                <c:pt idx="2771">
                  <c:v>1.0310999999999999</c:v>
                </c:pt>
                <c:pt idx="2772">
                  <c:v>0.5595</c:v>
                </c:pt>
                <c:pt idx="2773">
                  <c:v>0.69230000000000003</c:v>
                </c:pt>
                <c:pt idx="2774">
                  <c:v>0.69230000000000003</c:v>
                </c:pt>
                <c:pt idx="2775">
                  <c:v>0.69230000000000003</c:v>
                </c:pt>
                <c:pt idx="2776">
                  <c:v>0.74960000000000004</c:v>
                </c:pt>
                <c:pt idx="2777">
                  <c:v>1.3172999999999999</c:v>
                </c:pt>
                <c:pt idx="2778">
                  <c:v>1.1477999999999999</c:v>
                </c:pt>
                <c:pt idx="2779">
                  <c:v>1.5124</c:v>
                </c:pt>
                <c:pt idx="2780">
                  <c:v>0.89790000000000003</c:v>
                </c:pt>
                <c:pt idx="2781">
                  <c:v>0.64170000000000005</c:v>
                </c:pt>
                <c:pt idx="2782">
                  <c:v>1.7390000000000001</c:v>
                </c:pt>
                <c:pt idx="2783">
                  <c:v>0.93969999999999998</c:v>
                </c:pt>
                <c:pt idx="2784">
                  <c:v>1.5868</c:v>
                </c:pt>
                <c:pt idx="2785">
                  <c:v>0.76129999999999998</c:v>
                </c:pt>
                <c:pt idx="2786">
                  <c:v>1.6274</c:v>
                </c:pt>
                <c:pt idx="2787">
                  <c:v>0.83040000000000003</c:v>
                </c:pt>
                <c:pt idx="2788">
                  <c:v>0.72250000000000003</c:v>
                </c:pt>
                <c:pt idx="2789">
                  <c:v>0.72250000000000003</c:v>
                </c:pt>
                <c:pt idx="2790">
                  <c:v>0.72250000000000003</c:v>
                </c:pt>
                <c:pt idx="2791">
                  <c:v>1.1765000000000001</c:v>
                </c:pt>
                <c:pt idx="2792">
                  <c:v>1.1765000000000001</c:v>
                </c:pt>
                <c:pt idx="2793">
                  <c:v>1.1765000000000001</c:v>
                </c:pt>
                <c:pt idx="2794">
                  <c:v>1.1584000000000001</c:v>
                </c:pt>
                <c:pt idx="2795">
                  <c:v>1.2235</c:v>
                </c:pt>
                <c:pt idx="2796">
                  <c:v>1.4749000000000001</c:v>
                </c:pt>
                <c:pt idx="2797">
                  <c:v>1.2642</c:v>
                </c:pt>
                <c:pt idx="2798">
                  <c:v>1.2627999999999999</c:v>
                </c:pt>
                <c:pt idx="2799">
                  <c:v>1.3512</c:v>
                </c:pt>
                <c:pt idx="2800">
                  <c:v>1.5934999999999999</c:v>
                </c:pt>
                <c:pt idx="2801">
                  <c:v>1.1204000000000001</c:v>
                </c:pt>
                <c:pt idx="2802">
                  <c:v>0.33329999999999999</c:v>
                </c:pt>
                <c:pt idx="2803">
                  <c:v>1.6914</c:v>
                </c:pt>
                <c:pt idx="2804">
                  <c:v>1.4064000000000001</c:v>
                </c:pt>
                <c:pt idx="2805">
                  <c:v>0.84409999999999996</c:v>
                </c:pt>
                <c:pt idx="2806">
                  <c:v>0.85580000000000001</c:v>
                </c:pt>
                <c:pt idx="2807">
                  <c:v>1.6634</c:v>
                </c:pt>
                <c:pt idx="2808">
                  <c:v>0.92969999999999997</c:v>
                </c:pt>
                <c:pt idx="2809">
                  <c:v>0.85529999999999995</c:v>
                </c:pt>
                <c:pt idx="2810">
                  <c:v>0.73340000000000005</c:v>
                </c:pt>
                <c:pt idx="2811">
                  <c:v>0.35349999999999998</c:v>
                </c:pt>
                <c:pt idx="2812">
                  <c:v>1.3595999999999999</c:v>
                </c:pt>
                <c:pt idx="2813">
                  <c:v>0.71279999999999999</c:v>
                </c:pt>
                <c:pt idx="2814">
                  <c:v>1.1105</c:v>
                </c:pt>
                <c:pt idx="2815">
                  <c:v>1.2607999999999999</c:v>
                </c:pt>
                <c:pt idx="2816">
                  <c:v>1.3774</c:v>
                </c:pt>
                <c:pt idx="2817">
                  <c:v>1.2337</c:v>
                </c:pt>
                <c:pt idx="2818">
                  <c:v>0.75749999999999995</c:v>
                </c:pt>
                <c:pt idx="2819">
                  <c:v>2.7078000000000002</c:v>
                </c:pt>
                <c:pt idx="2820">
                  <c:v>1.7215</c:v>
                </c:pt>
                <c:pt idx="2821">
                  <c:v>0.92610000000000003</c:v>
                </c:pt>
                <c:pt idx="2822">
                  <c:v>1.6938</c:v>
                </c:pt>
                <c:pt idx="2823">
                  <c:v>0.745</c:v>
                </c:pt>
                <c:pt idx="2824">
                  <c:v>0.745</c:v>
                </c:pt>
                <c:pt idx="2825">
                  <c:v>0.745</c:v>
                </c:pt>
                <c:pt idx="2826">
                  <c:v>1.3668</c:v>
                </c:pt>
                <c:pt idx="2827">
                  <c:v>0.75670000000000004</c:v>
                </c:pt>
                <c:pt idx="2828">
                  <c:v>1.4108000000000001</c:v>
                </c:pt>
                <c:pt idx="2829">
                  <c:v>0.8911</c:v>
                </c:pt>
                <c:pt idx="2830">
                  <c:v>1.9941</c:v>
                </c:pt>
                <c:pt idx="2831">
                  <c:v>1.0516000000000001</c:v>
                </c:pt>
                <c:pt idx="2832">
                  <c:v>1.1671</c:v>
                </c:pt>
                <c:pt idx="2833">
                  <c:v>0.70040000000000002</c:v>
                </c:pt>
                <c:pt idx="2834">
                  <c:v>1.0443</c:v>
                </c:pt>
                <c:pt idx="2835">
                  <c:v>1.6938</c:v>
                </c:pt>
                <c:pt idx="2836">
                  <c:v>0.54479999999999995</c:v>
                </c:pt>
                <c:pt idx="2837">
                  <c:v>1.1355</c:v>
                </c:pt>
                <c:pt idx="2838">
                  <c:v>1.2043999999999999</c:v>
                </c:pt>
                <c:pt idx="2839">
                  <c:v>0.83150000000000002</c:v>
                </c:pt>
                <c:pt idx="2840">
                  <c:v>0.94820000000000004</c:v>
                </c:pt>
                <c:pt idx="2841">
                  <c:v>0.94820000000000004</c:v>
                </c:pt>
                <c:pt idx="2842">
                  <c:v>0.94820000000000004</c:v>
                </c:pt>
                <c:pt idx="2843">
                  <c:v>1.0238</c:v>
                </c:pt>
                <c:pt idx="2844">
                  <c:v>0.65769999999999995</c:v>
                </c:pt>
                <c:pt idx="2845">
                  <c:v>0.83799999999999997</c:v>
                </c:pt>
                <c:pt idx="2846">
                  <c:v>0.8407</c:v>
                </c:pt>
                <c:pt idx="2847">
                  <c:v>0.99660000000000004</c:v>
                </c:pt>
                <c:pt idx="2848">
                  <c:v>0.65229999999999999</c:v>
                </c:pt>
                <c:pt idx="2849">
                  <c:v>0.99960000000000004</c:v>
                </c:pt>
                <c:pt idx="2850">
                  <c:v>1.0206999999999999</c:v>
                </c:pt>
                <c:pt idx="2851">
                  <c:v>1.3136000000000001</c:v>
                </c:pt>
                <c:pt idx="2852">
                  <c:v>0.46329999999999999</c:v>
                </c:pt>
                <c:pt idx="2853">
                  <c:v>1.5742</c:v>
                </c:pt>
                <c:pt idx="2854">
                  <c:v>1.7392000000000001</c:v>
                </c:pt>
                <c:pt idx="2855">
                  <c:v>0.95760000000000001</c:v>
                </c:pt>
                <c:pt idx="2856">
                  <c:v>0.6734</c:v>
                </c:pt>
                <c:pt idx="2857">
                  <c:v>0.81879999999999997</c:v>
                </c:pt>
                <c:pt idx="2858">
                  <c:v>0.81879999999999997</c:v>
                </c:pt>
                <c:pt idx="2859">
                  <c:v>0.81879999999999997</c:v>
                </c:pt>
                <c:pt idx="2860">
                  <c:v>1.5228999999999999</c:v>
                </c:pt>
                <c:pt idx="2861">
                  <c:v>0.71960000000000002</c:v>
                </c:pt>
                <c:pt idx="2862">
                  <c:v>1.0334000000000001</c:v>
                </c:pt>
                <c:pt idx="2863">
                  <c:v>1.0497000000000001</c:v>
                </c:pt>
                <c:pt idx="2864">
                  <c:v>1.3269</c:v>
                </c:pt>
                <c:pt idx="2865">
                  <c:v>1.29</c:v>
                </c:pt>
                <c:pt idx="2866">
                  <c:v>0.73809999999999998</c:v>
                </c:pt>
                <c:pt idx="2867">
                  <c:v>1.2795000000000001</c:v>
                </c:pt>
                <c:pt idx="2868">
                  <c:v>0.74480000000000002</c:v>
                </c:pt>
                <c:pt idx="2869">
                  <c:v>0.93389999999999995</c:v>
                </c:pt>
                <c:pt idx="2870">
                  <c:v>0.93389999999999995</c:v>
                </c:pt>
                <c:pt idx="2871">
                  <c:v>0.93389999999999995</c:v>
                </c:pt>
                <c:pt idx="2872">
                  <c:v>0.82969999999999999</c:v>
                </c:pt>
                <c:pt idx="2873">
                  <c:v>1.262</c:v>
                </c:pt>
                <c:pt idx="2874">
                  <c:v>1.1919999999999999</c:v>
                </c:pt>
                <c:pt idx="2875">
                  <c:v>1.2445999999999999</c:v>
                </c:pt>
                <c:pt idx="2876">
                  <c:v>1.1873</c:v>
                </c:pt>
                <c:pt idx="2877">
                  <c:v>0.68240000000000001</c:v>
                </c:pt>
                <c:pt idx="2878">
                  <c:v>0.7833</c:v>
                </c:pt>
                <c:pt idx="2879">
                  <c:v>1.1581999999999999</c:v>
                </c:pt>
                <c:pt idx="2880">
                  <c:v>1.0153000000000001</c:v>
                </c:pt>
                <c:pt idx="2881">
                  <c:v>1.3123</c:v>
                </c:pt>
                <c:pt idx="2882">
                  <c:v>0.76880000000000004</c:v>
                </c:pt>
                <c:pt idx="2883">
                  <c:v>2.3544999999999998</c:v>
                </c:pt>
                <c:pt idx="2884">
                  <c:v>1.4789000000000001</c:v>
                </c:pt>
                <c:pt idx="2885">
                  <c:v>1.3744000000000001</c:v>
                </c:pt>
                <c:pt idx="2886">
                  <c:v>1.0293000000000001</c:v>
                </c:pt>
                <c:pt idx="2887">
                  <c:v>0.96509999999999996</c:v>
                </c:pt>
                <c:pt idx="2888">
                  <c:v>0.74829999999999997</c:v>
                </c:pt>
                <c:pt idx="2889">
                  <c:v>0.9758</c:v>
                </c:pt>
                <c:pt idx="2890">
                  <c:v>0.9758</c:v>
                </c:pt>
                <c:pt idx="2891">
                  <c:v>0.9758</c:v>
                </c:pt>
                <c:pt idx="2892">
                  <c:v>0.61650000000000005</c:v>
                </c:pt>
                <c:pt idx="2893">
                  <c:v>1.0155000000000001</c:v>
                </c:pt>
                <c:pt idx="2894">
                  <c:v>0.96189999999999998</c:v>
                </c:pt>
                <c:pt idx="2895">
                  <c:v>0.64849999999999997</c:v>
                </c:pt>
                <c:pt idx="2896">
                  <c:v>0.80869999999999997</c:v>
                </c:pt>
                <c:pt idx="2897">
                  <c:v>1.1930000000000001</c:v>
                </c:pt>
                <c:pt idx="2898">
                  <c:v>1.3149</c:v>
                </c:pt>
                <c:pt idx="2899">
                  <c:v>1.1673</c:v>
                </c:pt>
                <c:pt idx="2900">
                  <c:v>0.76339999999999997</c:v>
                </c:pt>
                <c:pt idx="2901">
                  <c:v>1.3206</c:v>
                </c:pt>
                <c:pt idx="2902">
                  <c:v>1.2383999999999999</c:v>
                </c:pt>
                <c:pt idx="2903">
                  <c:v>1.3660000000000001</c:v>
                </c:pt>
                <c:pt idx="2904">
                  <c:v>0.67689999999999995</c:v>
                </c:pt>
                <c:pt idx="2905">
                  <c:v>0.82210000000000005</c:v>
                </c:pt>
                <c:pt idx="2906">
                  <c:v>1.2058</c:v>
                </c:pt>
                <c:pt idx="2907">
                  <c:v>1.3522000000000001</c:v>
                </c:pt>
                <c:pt idx="2908">
                  <c:v>1.0422</c:v>
                </c:pt>
                <c:pt idx="2909">
                  <c:v>1.0422</c:v>
                </c:pt>
                <c:pt idx="2910">
                  <c:v>0.87670000000000003</c:v>
                </c:pt>
                <c:pt idx="2911">
                  <c:v>1.0422</c:v>
                </c:pt>
                <c:pt idx="2912">
                  <c:v>0.71799999999999997</c:v>
                </c:pt>
                <c:pt idx="2913">
                  <c:v>0.40210000000000001</c:v>
                </c:pt>
                <c:pt idx="2914">
                  <c:v>0.99150000000000005</c:v>
                </c:pt>
                <c:pt idx="2915">
                  <c:v>0.91110000000000002</c:v>
                </c:pt>
                <c:pt idx="2916">
                  <c:v>0.90569999999999995</c:v>
                </c:pt>
                <c:pt idx="2917">
                  <c:v>1.0463</c:v>
                </c:pt>
                <c:pt idx="2918">
                  <c:v>0.63729999999999998</c:v>
                </c:pt>
                <c:pt idx="2919">
                  <c:v>1.2305999999999999</c:v>
                </c:pt>
                <c:pt idx="2920">
                  <c:v>0.89439999999999997</c:v>
                </c:pt>
                <c:pt idx="2921">
                  <c:v>0.94640000000000002</c:v>
                </c:pt>
                <c:pt idx="2922">
                  <c:v>0.96879999999999999</c:v>
                </c:pt>
                <c:pt idx="2923">
                  <c:v>1.4798</c:v>
                </c:pt>
                <c:pt idx="2924">
                  <c:v>1.1449</c:v>
                </c:pt>
                <c:pt idx="2925">
                  <c:v>0.76190000000000002</c:v>
                </c:pt>
                <c:pt idx="2926">
                  <c:v>2.1655000000000002</c:v>
                </c:pt>
                <c:pt idx="2927">
                  <c:v>1.4655</c:v>
                </c:pt>
                <c:pt idx="2928">
                  <c:v>1.4213</c:v>
                </c:pt>
                <c:pt idx="2929">
                  <c:v>1.4215</c:v>
                </c:pt>
                <c:pt idx="2930">
                  <c:v>0.75619999999999998</c:v>
                </c:pt>
                <c:pt idx="2931">
                  <c:v>1.3522000000000001</c:v>
                </c:pt>
                <c:pt idx="2932">
                  <c:v>1.1136999999999999</c:v>
                </c:pt>
                <c:pt idx="2933">
                  <c:v>1.6752</c:v>
                </c:pt>
                <c:pt idx="2934">
                  <c:v>1.3552999999999999</c:v>
                </c:pt>
                <c:pt idx="2935">
                  <c:v>1.1827000000000001</c:v>
                </c:pt>
                <c:pt idx="2936">
                  <c:v>1.0851999999999999</c:v>
                </c:pt>
                <c:pt idx="2937">
                  <c:v>1.8758999999999999</c:v>
                </c:pt>
                <c:pt idx="2938">
                  <c:v>1.1833</c:v>
                </c:pt>
                <c:pt idx="2939">
                  <c:v>0.59860000000000002</c:v>
                </c:pt>
                <c:pt idx="2940">
                  <c:v>0.96419999999999995</c:v>
                </c:pt>
                <c:pt idx="2941">
                  <c:v>0.94020000000000004</c:v>
                </c:pt>
                <c:pt idx="2942">
                  <c:v>1.0888</c:v>
                </c:pt>
                <c:pt idx="2943">
                  <c:v>0.89970000000000006</c:v>
                </c:pt>
                <c:pt idx="2944">
                  <c:v>1.1453</c:v>
                </c:pt>
                <c:pt idx="2945">
                  <c:v>1.3008</c:v>
                </c:pt>
                <c:pt idx="2946">
                  <c:v>0.76090000000000002</c:v>
                </c:pt>
                <c:pt idx="2947">
                  <c:v>0.76749999999999996</c:v>
                </c:pt>
                <c:pt idx="2948">
                  <c:v>0.92679999999999996</c:v>
                </c:pt>
                <c:pt idx="2949">
                  <c:v>1.6819</c:v>
                </c:pt>
                <c:pt idx="2950">
                  <c:v>1.4126000000000001</c:v>
                </c:pt>
                <c:pt idx="2951">
                  <c:v>0.75929999999999997</c:v>
                </c:pt>
                <c:pt idx="2952">
                  <c:v>0.86680000000000001</c:v>
                </c:pt>
                <c:pt idx="2953">
                  <c:v>1.0509999999999999</c:v>
                </c:pt>
                <c:pt idx="2954">
                  <c:v>1.2485999999999999</c:v>
                </c:pt>
                <c:pt idx="2955">
                  <c:v>1.9856</c:v>
                </c:pt>
                <c:pt idx="2956">
                  <c:v>1.1205000000000001</c:v>
                </c:pt>
                <c:pt idx="2957">
                  <c:v>1.1205000000000001</c:v>
                </c:pt>
                <c:pt idx="2958">
                  <c:v>1.1205000000000001</c:v>
                </c:pt>
                <c:pt idx="2959">
                  <c:v>1.5261</c:v>
                </c:pt>
                <c:pt idx="2960">
                  <c:v>1.1797</c:v>
                </c:pt>
                <c:pt idx="2961">
                  <c:v>1.1953</c:v>
                </c:pt>
                <c:pt idx="2962">
                  <c:v>1.1294</c:v>
                </c:pt>
                <c:pt idx="2963">
                  <c:v>1.2788999999999999</c:v>
                </c:pt>
                <c:pt idx="2964">
                  <c:v>0.77569999999999995</c:v>
                </c:pt>
                <c:pt idx="2965">
                  <c:v>0.85029999999999994</c:v>
                </c:pt>
                <c:pt idx="2966">
                  <c:v>1.8440000000000001</c:v>
                </c:pt>
                <c:pt idx="2967">
                  <c:v>1.0592999999999999</c:v>
                </c:pt>
                <c:pt idx="2968">
                  <c:v>0.53590000000000004</c:v>
                </c:pt>
                <c:pt idx="2969">
                  <c:v>1.659</c:v>
                </c:pt>
                <c:pt idx="2970">
                  <c:v>0.83750000000000002</c:v>
                </c:pt>
                <c:pt idx="2971">
                  <c:v>0.87809999999999999</c:v>
                </c:pt>
                <c:pt idx="2972">
                  <c:v>0.80689999999999995</c:v>
                </c:pt>
                <c:pt idx="2973">
                  <c:v>0.99609999999999999</c:v>
                </c:pt>
                <c:pt idx="2974">
                  <c:v>1.0855999999999999</c:v>
                </c:pt>
                <c:pt idx="2975">
                  <c:v>1.0855999999999999</c:v>
                </c:pt>
                <c:pt idx="2976">
                  <c:v>1.0855999999999999</c:v>
                </c:pt>
                <c:pt idx="2977">
                  <c:v>1.5</c:v>
                </c:pt>
                <c:pt idx="2978">
                  <c:v>0.8105</c:v>
                </c:pt>
                <c:pt idx="2979">
                  <c:v>0.70069999999999999</c:v>
                </c:pt>
                <c:pt idx="2980">
                  <c:v>1.2596000000000001</c:v>
                </c:pt>
                <c:pt idx="2981">
                  <c:v>0.71889999999999998</c:v>
                </c:pt>
                <c:pt idx="2982">
                  <c:v>1.2988</c:v>
                </c:pt>
                <c:pt idx="2983">
                  <c:v>1.6566000000000001</c:v>
                </c:pt>
                <c:pt idx="2984">
                  <c:v>1.2877000000000001</c:v>
                </c:pt>
                <c:pt idx="2985">
                  <c:v>1.0691999999999999</c:v>
                </c:pt>
                <c:pt idx="2986">
                  <c:v>1.2099</c:v>
                </c:pt>
                <c:pt idx="2987">
                  <c:v>0.79649999999999999</c:v>
                </c:pt>
                <c:pt idx="2988">
                  <c:v>2.0785</c:v>
                </c:pt>
                <c:pt idx="2989">
                  <c:v>1.4268000000000001</c:v>
                </c:pt>
                <c:pt idx="2990">
                  <c:v>1.2132000000000001</c:v>
                </c:pt>
                <c:pt idx="2991">
                  <c:v>0.82140000000000002</c:v>
                </c:pt>
                <c:pt idx="2992">
                  <c:v>0.97529999999999994</c:v>
                </c:pt>
                <c:pt idx="2993">
                  <c:v>0.9163</c:v>
                </c:pt>
                <c:pt idx="2994">
                  <c:v>1.5551999999999999</c:v>
                </c:pt>
                <c:pt idx="2995">
                  <c:v>1.0936999999999999</c:v>
                </c:pt>
                <c:pt idx="2996">
                  <c:v>1.1843999999999999</c:v>
                </c:pt>
                <c:pt idx="2997">
                  <c:v>1.3007</c:v>
                </c:pt>
                <c:pt idx="2998">
                  <c:v>0.7671</c:v>
                </c:pt>
                <c:pt idx="2999">
                  <c:v>1.82</c:v>
                </c:pt>
                <c:pt idx="3000">
                  <c:v>0.90869999999999995</c:v>
                </c:pt>
                <c:pt idx="3001">
                  <c:v>1.0427999999999999</c:v>
                </c:pt>
                <c:pt idx="3002">
                  <c:v>0.93789999999999996</c:v>
                </c:pt>
                <c:pt idx="3003">
                  <c:v>0.50239999999999996</c:v>
                </c:pt>
                <c:pt idx="3004">
                  <c:v>1.3132999999999999</c:v>
                </c:pt>
                <c:pt idx="3005">
                  <c:v>1.0993999999999999</c:v>
                </c:pt>
                <c:pt idx="3006">
                  <c:v>0.91949999999999998</c:v>
                </c:pt>
                <c:pt idx="3007">
                  <c:v>1.1899</c:v>
                </c:pt>
                <c:pt idx="3008">
                  <c:v>0.93100000000000005</c:v>
                </c:pt>
                <c:pt idx="3009">
                  <c:v>2.1027999999999998</c:v>
                </c:pt>
                <c:pt idx="3010">
                  <c:v>1.0740000000000001</c:v>
                </c:pt>
                <c:pt idx="3011">
                  <c:v>1.1433</c:v>
                </c:pt>
                <c:pt idx="3012">
                  <c:v>0.874</c:v>
                </c:pt>
                <c:pt idx="3013">
                  <c:v>1.6213</c:v>
                </c:pt>
                <c:pt idx="3014">
                  <c:v>0.80079999999999996</c:v>
                </c:pt>
                <c:pt idx="3015">
                  <c:v>0.80079999999999996</c:v>
                </c:pt>
                <c:pt idx="3016">
                  <c:v>0.80079999999999996</c:v>
                </c:pt>
                <c:pt idx="3017">
                  <c:v>0.83009999999999995</c:v>
                </c:pt>
                <c:pt idx="3018">
                  <c:v>1.6867000000000001</c:v>
                </c:pt>
                <c:pt idx="3019">
                  <c:v>1.3474999999999999</c:v>
                </c:pt>
                <c:pt idx="3020">
                  <c:v>1.1256999999999999</c:v>
                </c:pt>
                <c:pt idx="3021">
                  <c:v>1.1922999999999999</c:v>
                </c:pt>
                <c:pt idx="3022">
                  <c:v>1.1577999999999999</c:v>
                </c:pt>
                <c:pt idx="3023">
                  <c:v>0.88719999999999999</c:v>
                </c:pt>
                <c:pt idx="3024">
                  <c:v>1.3265</c:v>
                </c:pt>
                <c:pt idx="3025">
                  <c:v>0.83609999999999995</c:v>
                </c:pt>
                <c:pt idx="3026">
                  <c:v>1.2928999999999999</c:v>
                </c:pt>
                <c:pt idx="3027">
                  <c:v>1.1793</c:v>
                </c:pt>
                <c:pt idx="3028">
                  <c:v>1.5068999999999999</c:v>
                </c:pt>
                <c:pt idx="3029">
                  <c:v>1.0368999999999999</c:v>
                </c:pt>
                <c:pt idx="3030">
                  <c:v>1.0771999999999999</c:v>
                </c:pt>
                <c:pt idx="3031">
                  <c:v>1.3688</c:v>
                </c:pt>
                <c:pt idx="3032">
                  <c:v>0.82630000000000003</c:v>
                </c:pt>
                <c:pt idx="3033">
                  <c:v>1.1792</c:v>
                </c:pt>
                <c:pt idx="3034">
                  <c:v>1.5860000000000001</c:v>
                </c:pt>
                <c:pt idx="3035">
                  <c:v>1.7796000000000001</c:v>
                </c:pt>
                <c:pt idx="3036">
                  <c:v>1.1140000000000001</c:v>
                </c:pt>
                <c:pt idx="3037">
                  <c:v>1.1140000000000001</c:v>
                </c:pt>
                <c:pt idx="3038">
                  <c:v>1.1140000000000001</c:v>
                </c:pt>
                <c:pt idx="3039">
                  <c:v>0.8347</c:v>
                </c:pt>
                <c:pt idx="3040">
                  <c:v>0.5484</c:v>
                </c:pt>
                <c:pt idx="3041">
                  <c:v>0.98089999999999999</c:v>
                </c:pt>
                <c:pt idx="3042">
                  <c:v>1.3207</c:v>
                </c:pt>
                <c:pt idx="3043">
                  <c:v>0.84640000000000004</c:v>
                </c:pt>
                <c:pt idx="3044">
                  <c:v>1.1295999999999999</c:v>
                </c:pt>
                <c:pt idx="3045">
                  <c:v>0.73380000000000001</c:v>
                </c:pt>
                <c:pt idx="3046">
                  <c:v>1.2991999999999999</c:v>
                </c:pt>
                <c:pt idx="3047">
                  <c:v>0.86329999999999996</c:v>
                </c:pt>
                <c:pt idx="3048">
                  <c:v>0.61339999999999995</c:v>
                </c:pt>
                <c:pt idx="3049">
                  <c:v>1.3126</c:v>
                </c:pt>
                <c:pt idx="3050">
                  <c:v>1.9287000000000001</c:v>
                </c:pt>
                <c:pt idx="3051">
                  <c:v>1.1823999999999999</c:v>
                </c:pt>
                <c:pt idx="3052">
                  <c:v>0.66410000000000002</c:v>
                </c:pt>
                <c:pt idx="3053">
                  <c:v>0.59450000000000003</c:v>
                </c:pt>
                <c:pt idx="3054">
                  <c:v>0.64129999999999998</c:v>
                </c:pt>
                <c:pt idx="3055">
                  <c:v>0.82950000000000002</c:v>
                </c:pt>
                <c:pt idx="3056">
                  <c:v>1.1053999999999999</c:v>
                </c:pt>
                <c:pt idx="3057">
                  <c:v>1.3033999999999999</c:v>
                </c:pt>
                <c:pt idx="3058">
                  <c:v>0.85940000000000005</c:v>
                </c:pt>
                <c:pt idx="3059">
                  <c:v>1.1931</c:v>
                </c:pt>
                <c:pt idx="3060">
                  <c:v>1.3328</c:v>
                </c:pt>
                <c:pt idx="3061">
                  <c:v>1.1487000000000001</c:v>
                </c:pt>
                <c:pt idx="3062">
                  <c:v>1.0791999999999999</c:v>
                </c:pt>
                <c:pt idx="3063">
                  <c:v>1.3868</c:v>
                </c:pt>
                <c:pt idx="3064">
                  <c:v>1.4501999999999999</c:v>
                </c:pt>
                <c:pt idx="3065">
                  <c:v>1.5445</c:v>
                </c:pt>
                <c:pt idx="3066">
                  <c:v>0.99060000000000004</c:v>
                </c:pt>
                <c:pt idx="3067">
                  <c:v>1.423</c:v>
                </c:pt>
                <c:pt idx="3068">
                  <c:v>1.1136999999999999</c:v>
                </c:pt>
                <c:pt idx="3069">
                  <c:v>0.80810000000000004</c:v>
                </c:pt>
                <c:pt idx="3070">
                  <c:v>1.9802999999999999</c:v>
                </c:pt>
                <c:pt idx="3071">
                  <c:v>1.1265000000000001</c:v>
                </c:pt>
                <c:pt idx="3072">
                  <c:v>1.7683</c:v>
                </c:pt>
                <c:pt idx="3073">
                  <c:v>0.78159999999999996</c:v>
                </c:pt>
                <c:pt idx="3074">
                  <c:v>1.0158</c:v>
                </c:pt>
                <c:pt idx="3075">
                  <c:v>0.6502</c:v>
                </c:pt>
                <c:pt idx="3076">
                  <c:v>1.5150999999999999</c:v>
                </c:pt>
                <c:pt idx="3077">
                  <c:v>1.8355999999999999</c:v>
                </c:pt>
                <c:pt idx="3078">
                  <c:v>0.90349999999999997</c:v>
                </c:pt>
                <c:pt idx="3079">
                  <c:v>0.77459999999999996</c:v>
                </c:pt>
                <c:pt idx="3080">
                  <c:v>1.0881000000000001</c:v>
                </c:pt>
                <c:pt idx="3081">
                  <c:v>1.8144</c:v>
                </c:pt>
                <c:pt idx="3082">
                  <c:v>0.74960000000000004</c:v>
                </c:pt>
                <c:pt idx="3083">
                  <c:v>1.0384</c:v>
                </c:pt>
                <c:pt idx="3084">
                  <c:v>2.3925999999999998</c:v>
                </c:pt>
                <c:pt idx="3085">
                  <c:v>0.83520000000000005</c:v>
                </c:pt>
                <c:pt idx="3086">
                  <c:v>1.4386000000000001</c:v>
                </c:pt>
                <c:pt idx="3087">
                  <c:v>1.3709</c:v>
                </c:pt>
                <c:pt idx="3088">
                  <c:v>0.91120000000000001</c:v>
                </c:pt>
                <c:pt idx="3089">
                  <c:v>0.80759999999999998</c:v>
                </c:pt>
                <c:pt idx="3090">
                  <c:v>1.1153</c:v>
                </c:pt>
                <c:pt idx="3091">
                  <c:v>0.96619999999999995</c:v>
                </c:pt>
                <c:pt idx="3092">
                  <c:v>1.0864</c:v>
                </c:pt>
                <c:pt idx="3093">
                  <c:v>1.1712</c:v>
                </c:pt>
                <c:pt idx="3094">
                  <c:v>1.2705</c:v>
                </c:pt>
                <c:pt idx="3095">
                  <c:v>2.0247000000000002</c:v>
                </c:pt>
                <c:pt idx="3096">
                  <c:v>0.97389999999999999</c:v>
                </c:pt>
                <c:pt idx="3097">
                  <c:v>1.4755</c:v>
                </c:pt>
                <c:pt idx="3098">
                  <c:v>1.4061999999999999</c:v>
                </c:pt>
                <c:pt idx="3099">
                  <c:v>1.0719000000000001</c:v>
                </c:pt>
                <c:pt idx="3100">
                  <c:v>0.69140000000000001</c:v>
                </c:pt>
                <c:pt idx="3101">
                  <c:v>0.95950000000000002</c:v>
                </c:pt>
                <c:pt idx="3102">
                  <c:v>1.6144000000000001</c:v>
                </c:pt>
                <c:pt idx="3103">
                  <c:v>0.51929999999999998</c:v>
                </c:pt>
                <c:pt idx="3104">
                  <c:v>0.51929999999999998</c:v>
                </c:pt>
                <c:pt idx="3105">
                  <c:v>0.62239999999999995</c:v>
                </c:pt>
                <c:pt idx="3106">
                  <c:v>0.51929999999999998</c:v>
                </c:pt>
                <c:pt idx="3107">
                  <c:v>1.3062</c:v>
                </c:pt>
                <c:pt idx="3108">
                  <c:v>1.0855999999999999</c:v>
                </c:pt>
                <c:pt idx="3109">
                  <c:v>1.0855999999999999</c:v>
                </c:pt>
                <c:pt idx="3110">
                  <c:v>1.0855999999999999</c:v>
                </c:pt>
                <c:pt idx="3111">
                  <c:v>0.80700000000000005</c:v>
                </c:pt>
                <c:pt idx="3112">
                  <c:v>0.97340000000000004</c:v>
                </c:pt>
                <c:pt idx="3113">
                  <c:v>1.1271</c:v>
                </c:pt>
                <c:pt idx="3114">
                  <c:v>1.1271</c:v>
                </c:pt>
                <c:pt idx="3115">
                  <c:v>1.1271</c:v>
                </c:pt>
                <c:pt idx="3116">
                  <c:v>1.5021</c:v>
                </c:pt>
                <c:pt idx="3117">
                  <c:v>0.79430000000000001</c:v>
                </c:pt>
                <c:pt idx="3118">
                  <c:v>1.3098000000000001</c:v>
                </c:pt>
                <c:pt idx="3119">
                  <c:v>0.90400000000000003</c:v>
                </c:pt>
                <c:pt idx="3120">
                  <c:v>0.96699999999999997</c:v>
                </c:pt>
                <c:pt idx="3121">
                  <c:v>1.9547000000000001</c:v>
                </c:pt>
                <c:pt idx="3122">
                  <c:v>1.0550999999999999</c:v>
                </c:pt>
                <c:pt idx="3123">
                  <c:v>1.4895</c:v>
                </c:pt>
                <c:pt idx="3124">
                  <c:v>0.99150000000000005</c:v>
                </c:pt>
                <c:pt idx="3125">
                  <c:v>1.3525</c:v>
                </c:pt>
                <c:pt idx="3126">
                  <c:v>0.74860000000000004</c:v>
                </c:pt>
                <c:pt idx="3127">
                  <c:v>0.82220000000000004</c:v>
                </c:pt>
                <c:pt idx="3128">
                  <c:v>1.0442</c:v>
                </c:pt>
                <c:pt idx="3129">
                  <c:v>0.81240000000000001</c:v>
                </c:pt>
                <c:pt idx="3130">
                  <c:v>1.2977000000000001</c:v>
                </c:pt>
                <c:pt idx="3131">
                  <c:v>0.87780000000000002</c:v>
                </c:pt>
                <c:pt idx="3132">
                  <c:v>1.0213000000000001</c:v>
                </c:pt>
                <c:pt idx="3133">
                  <c:v>1.0690999999999999</c:v>
                </c:pt>
                <c:pt idx="3134">
                  <c:v>0.92079999999999995</c:v>
                </c:pt>
                <c:pt idx="3135">
                  <c:v>0.90680000000000005</c:v>
                </c:pt>
                <c:pt idx="3136">
                  <c:v>0.80740000000000001</c:v>
                </c:pt>
                <c:pt idx="3137">
                  <c:v>1.256</c:v>
                </c:pt>
                <c:pt idx="3138">
                  <c:v>1.1586000000000001</c:v>
                </c:pt>
                <c:pt idx="3139">
                  <c:v>1.3845000000000001</c:v>
                </c:pt>
                <c:pt idx="3140">
                  <c:v>1.1238999999999999</c:v>
                </c:pt>
                <c:pt idx="3141">
                  <c:v>0.92020000000000002</c:v>
                </c:pt>
                <c:pt idx="3142">
                  <c:v>1.6040000000000001</c:v>
                </c:pt>
                <c:pt idx="3143">
                  <c:v>0.93779999999999997</c:v>
                </c:pt>
                <c:pt idx="3144">
                  <c:v>0.93779999999999997</c:v>
                </c:pt>
                <c:pt idx="3145">
                  <c:v>0.93779999999999997</c:v>
                </c:pt>
                <c:pt idx="3146">
                  <c:v>0.79959999999999998</c:v>
                </c:pt>
                <c:pt idx="3147">
                  <c:v>0.97260000000000002</c:v>
                </c:pt>
                <c:pt idx="3148">
                  <c:v>2.4661</c:v>
                </c:pt>
                <c:pt idx="3149">
                  <c:v>1.2239</c:v>
                </c:pt>
                <c:pt idx="3150">
                  <c:v>0.7843</c:v>
                </c:pt>
                <c:pt idx="3151">
                  <c:v>1.3027</c:v>
                </c:pt>
                <c:pt idx="3152">
                  <c:v>0.8367</c:v>
                </c:pt>
                <c:pt idx="3153">
                  <c:v>0.86070000000000002</c:v>
                </c:pt>
                <c:pt idx="3154">
                  <c:v>1.7011000000000001</c:v>
                </c:pt>
                <c:pt idx="3155">
                  <c:v>0.76229999999999998</c:v>
                </c:pt>
                <c:pt idx="3156">
                  <c:v>1.179</c:v>
                </c:pt>
                <c:pt idx="3157">
                  <c:v>1.5551999999999999</c:v>
                </c:pt>
                <c:pt idx="3158">
                  <c:v>0.54669999999999996</c:v>
                </c:pt>
                <c:pt idx="3159">
                  <c:v>0.74819999999999998</c:v>
                </c:pt>
                <c:pt idx="3160">
                  <c:v>0.90859999999999996</c:v>
                </c:pt>
                <c:pt idx="3161">
                  <c:v>2.0121000000000002</c:v>
                </c:pt>
                <c:pt idx="3162">
                  <c:v>2.0121000000000002</c:v>
                </c:pt>
                <c:pt idx="3163">
                  <c:v>2.0121000000000002</c:v>
                </c:pt>
                <c:pt idx="3164">
                  <c:v>0.74929999999999997</c:v>
                </c:pt>
                <c:pt idx="3165">
                  <c:v>1.5608</c:v>
                </c:pt>
                <c:pt idx="3166">
                  <c:v>0.70450000000000002</c:v>
                </c:pt>
                <c:pt idx="3167">
                  <c:v>0.60050000000000003</c:v>
                </c:pt>
                <c:pt idx="3168">
                  <c:v>0.6855</c:v>
                </c:pt>
                <c:pt idx="3169">
                  <c:v>0.82909999999999995</c:v>
                </c:pt>
                <c:pt idx="3170">
                  <c:v>0.66259999999999997</c:v>
                </c:pt>
                <c:pt idx="3171">
                  <c:v>0.80920000000000003</c:v>
                </c:pt>
                <c:pt idx="3172">
                  <c:v>1.4662999999999999</c:v>
                </c:pt>
                <c:pt idx="3173">
                  <c:v>0.47620000000000001</c:v>
                </c:pt>
                <c:pt idx="3174">
                  <c:v>1.0971</c:v>
                </c:pt>
                <c:pt idx="3175">
                  <c:v>1.0971</c:v>
                </c:pt>
                <c:pt idx="3176">
                  <c:v>1.0971</c:v>
                </c:pt>
                <c:pt idx="3177">
                  <c:v>1.5951</c:v>
                </c:pt>
                <c:pt idx="3178">
                  <c:v>1.4926999999999999</c:v>
                </c:pt>
                <c:pt idx="3179">
                  <c:v>1.0596000000000001</c:v>
                </c:pt>
                <c:pt idx="3180">
                  <c:v>1.0596000000000001</c:v>
                </c:pt>
                <c:pt idx="3181">
                  <c:v>1.5362</c:v>
                </c:pt>
                <c:pt idx="3182">
                  <c:v>1.0596000000000001</c:v>
                </c:pt>
                <c:pt idx="3183">
                  <c:v>1.1641999999999999</c:v>
                </c:pt>
                <c:pt idx="3184">
                  <c:v>0.82530000000000003</c:v>
                </c:pt>
                <c:pt idx="3185">
                  <c:v>1.4034</c:v>
                </c:pt>
                <c:pt idx="3186">
                  <c:v>1.0031000000000001</c:v>
                </c:pt>
                <c:pt idx="3187">
                  <c:v>1.0031000000000001</c:v>
                </c:pt>
                <c:pt idx="3188">
                  <c:v>1.0031000000000001</c:v>
                </c:pt>
                <c:pt idx="3189">
                  <c:v>1.1890000000000001</c:v>
                </c:pt>
                <c:pt idx="3190">
                  <c:v>0.79269999999999996</c:v>
                </c:pt>
                <c:pt idx="3191">
                  <c:v>1.5309999999999999</c:v>
                </c:pt>
                <c:pt idx="3192">
                  <c:v>0.99070000000000003</c:v>
                </c:pt>
                <c:pt idx="3193">
                  <c:v>1.5388999999999999</c:v>
                </c:pt>
                <c:pt idx="3194">
                  <c:v>1.6512</c:v>
                </c:pt>
                <c:pt idx="3195">
                  <c:v>1.6354</c:v>
                </c:pt>
                <c:pt idx="3196">
                  <c:v>1.3089999999999999</c:v>
                </c:pt>
                <c:pt idx="3197">
                  <c:v>0.82840000000000003</c:v>
                </c:pt>
                <c:pt idx="3198">
                  <c:v>0.75560000000000005</c:v>
                </c:pt>
                <c:pt idx="3199">
                  <c:v>1.0407</c:v>
                </c:pt>
                <c:pt idx="3200">
                  <c:v>0.66969999999999996</c:v>
                </c:pt>
                <c:pt idx="3201">
                  <c:v>0.98499999999999999</c:v>
                </c:pt>
                <c:pt idx="3202">
                  <c:v>1.3554999999999999</c:v>
                </c:pt>
                <c:pt idx="3203">
                  <c:v>1.7725</c:v>
                </c:pt>
                <c:pt idx="3204">
                  <c:v>1.5202</c:v>
                </c:pt>
                <c:pt idx="3205">
                  <c:v>1.5643</c:v>
                </c:pt>
                <c:pt idx="3206">
                  <c:v>1.2681</c:v>
                </c:pt>
                <c:pt idx="3207">
                  <c:v>1.2422</c:v>
                </c:pt>
                <c:pt idx="3208">
                  <c:v>2.0809000000000002</c:v>
                </c:pt>
                <c:pt idx="3209">
                  <c:v>0.8276</c:v>
                </c:pt>
                <c:pt idx="3210">
                  <c:v>1.0619000000000001</c:v>
                </c:pt>
                <c:pt idx="3211">
                  <c:v>0.88949999999999996</c:v>
                </c:pt>
                <c:pt idx="3212">
                  <c:v>0.73580000000000001</c:v>
                </c:pt>
                <c:pt idx="3213">
                  <c:v>0.46779999999999999</c:v>
                </c:pt>
                <c:pt idx="3214">
                  <c:v>1.0286</c:v>
                </c:pt>
                <c:pt idx="3215">
                  <c:v>0.94910000000000005</c:v>
                </c:pt>
                <c:pt idx="3216">
                  <c:v>0.9728</c:v>
                </c:pt>
                <c:pt idx="3217">
                  <c:v>1.2546999999999999</c:v>
                </c:pt>
                <c:pt idx="3218">
                  <c:v>0.77729999999999999</c:v>
                </c:pt>
                <c:pt idx="3219">
                  <c:v>1.3374999999999999</c:v>
                </c:pt>
                <c:pt idx="3220">
                  <c:v>1.4435</c:v>
                </c:pt>
                <c:pt idx="3221">
                  <c:v>1.52</c:v>
                </c:pt>
                <c:pt idx="3222">
                  <c:v>0.94099999999999995</c:v>
                </c:pt>
                <c:pt idx="3223">
                  <c:v>1.2976000000000001</c:v>
                </c:pt>
                <c:pt idx="3224">
                  <c:v>1.3389</c:v>
                </c:pt>
                <c:pt idx="3225">
                  <c:v>2.0001000000000002</c:v>
                </c:pt>
                <c:pt idx="3226">
                  <c:v>2.3317000000000001</c:v>
                </c:pt>
                <c:pt idx="3227">
                  <c:v>1.6466000000000001</c:v>
                </c:pt>
                <c:pt idx="3228">
                  <c:v>1.1990000000000001</c:v>
                </c:pt>
                <c:pt idx="3229">
                  <c:v>0.88819999999999999</c:v>
                </c:pt>
                <c:pt idx="3230">
                  <c:v>0.95730000000000004</c:v>
                </c:pt>
                <c:pt idx="3231">
                  <c:v>2.0276000000000001</c:v>
                </c:pt>
                <c:pt idx="3232">
                  <c:v>1.0690999999999999</c:v>
                </c:pt>
                <c:pt idx="3233">
                  <c:v>1.5913999999999999</c:v>
                </c:pt>
                <c:pt idx="3234">
                  <c:v>0.8659</c:v>
                </c:pt>
                <c:pt idx="3235">
                  <c:v>0.72230000000000005</c:v>
                </c:pt>
                <c:pt idx="3236">
                  <c:v>0.68110000000000004</c:v>
                </c:pt>
                <c:pt idx="3237">
                  <c:v>1.2898000000000001</c:v>
                </c:pt>
                <c:pt idx="3238">
                  <c:v>1.2883</c:v>
                </c:pt>
                <c:pt idx="3239">
                  <c:v>1.3696999999999999</c:v>
                </c:pt>
                <c:pt idx="3240">
                  <c:v>0.81159999999999999</c:v>
                </c:pt>
                <c:pt idx="3241">
                  <c:v>0.81969999999999998</c:v>
                </c:pt>
                <c:pt idx="3242">
                  <c:v>1.0723</c:v>
                </c:pt>
                <c:pt idx="3243">
                  <c:v>0.62939999999999996</c:v>
                </c:pt>
                <c:pt idx="3244">
                  <c:v>1.2689999999999999</c:v>
                </c:pt>
                <c:pt idx="3245">
                  <c:v>1.2689999999999999</c:v>
                </c:pt>
                <c:pt idx="3246">
                  <c:v>1.2689999999999999</c:v>
                </c:pt>
                <c:pt idx="3247">
                  <c:v>0.63060000000000005</c:v>
                </c:pt>
                <c:pt idx="3248">
                  <c:v>1.6040000000000001</c:v>
                </c:pt>
                <c:pt idx="3249">
                  <c:v>0.87929999999999997</c:v>
                </c:pt>
                <c:pt idx="3250">
                  <c:v>1.0296000000000001</c:v>
                </c:pt>
                <c:pt idx="3251">
                  <c:v>1.2081999999999999</c:v>
                </c:pt>
                <c:pt idx="3252">
                  <c:v>1.8275999999999999</c:v>
                </c:pt>
                <c:pt idx="3253">
                  <c:v>0.98909999999999998</c:v>
                </c:pt>
                <c:pt idx="3254">
                  <c:v>1.8015000000000001</c:v>
                </c:pt>
                <c:pt idx="3255">
                  <c:v>1.1128</c:v>
                </c:pt>
                <c:pt idx="3256">
                  <c:v>1.1892</c:v>
                </c:pt>
                <c:pt idx="3257">
                  <c:v>1.071</c:v>
                </c:pt>
                <c:pt idx="3258">
                  <c:v>1.6776</c:v>
                </c:pt>
                <c:pt idx="3259">
                  <c:v>0.91549999999999998</c:v>
                </c:pt>
                <c:pt idx="3260">
                  <c:v>1.2587999999999999</c:v>
                </c:pt>
                <c:pt idx="3261">
                  <c:v>0.58530000000000004</c:v>
                </c:pt>
                <c:pt idx="3262">
                  <c:v>0.99370000000000003</c:v>
                </c:pt>
                <c:pt idx="3263">
                  <c:v>0.70509999999999995</c:v>
                </c:pt>
                <c:pt idx="3264">
                  <c:v>1.0398000000000001</c:v>
                </c:pt>
                <c:pt idx="3265">
                  <c:v>0.78</c:v>
                </c:pt>
                <c:pt idx="3266">
                  <c:v>1.3868</c:v>
                </c:pt>
                <c:pt idx="3267">
                  <c:v>0.92</c:v>
                </c:pt>
                <c:pt idx="3268">
                  <c:v>0.76829999999999998</c:v>
                </c:pt>
                <c:pt idx="3269">
                  <c:v>1.0577000000000001</c:v>
                </c:pt>
                <c:pt idx="3270">
                  <c:v>0.63400000000000001</c:v>
                </c:pt>
                <c:pt idx="3271">
                  <c:v>1.0577000000000001</c:v>
                </c:pt>
                <c:pt idx="3272">
                  <c:v>0.63400000000000001</c:v>
                </c:pt>
                <c:pt idx="3273">
                  <c:v>1.0577000000000001</c:v>
                </c:pt>
                <c:pt idx="3274">
                  <c:v>0.63400000000000001</c:v>
                </c:pt>
                <c:pt idx="3275">
                  <c:v>1.1065</c:v>
                </c:pt>
                <c:pt idx="3276">
                  <c:v>1.1613</c:v>
                </c:pt>
                <c:pt idx="3277">
                  <c:v>1.5071000000000001</c:v>
                </c:pt>
                <c:pt idx="3278">
                  <c:v>1.2293000000000001</c:v>
                </c:pt>
                <c:pt idx="3279">
                  <c:v>1.3623000000000001</c:v>
                </c:pt>
                <c:pt idx="3280">
                  <c:v>0.80720000000000003</c:v>
                </c:pt>
                <c:pt idx="3281">
                  <c:v>2.165</c:v>
                </c:pt>
                <c:pt idx="3282">
                  <c:v>1.498</c:v>
                </c:pt>
                <c:pt idx="3283">
                  <c:v>0.97899999999999998</c:v>
                </c:pt>
                <c:pt idx="3284">
                  <c:v>1.6708000000000001</c:v>
                </c:pt>
                <c:pt idx="3285">
                  <c:v>0.83899999999999997</c:v>
                </c:pt>
                <c:pt idx="3286">
                  <c:v>1.3769</c:v>
                </c:pt>
                <c:pt idx="3287">
                  <c:v>1.1785000000000001</c:v>
                </c:pt>
                <c:pt idx="3288">
                  <c:v>0.91479999999999995</c:v>
                </c:pt>
                <c:pt idx="3289">
                  <c:v>1.1988000000000001</c:v>
                </c:pt>
                <c:pt idx="3290">
                  <c:v>1.5948</c:v>
                </c:pt>
                <c:pt idx="3291">
                  <c:v>0.6633</c:v>
                </c:pt>
                <c:pt idx="3292">
                  <c:v>1.1353</c:v>
                </c:pt>
                <c:pt idx="3293">
                  <c:v>1.1227</c:v>
                </c:pt>
                <c:pt idx="3294">
                  <c:v>1.1227</c:v>
                </c:pt>
                <c:pt idx="3295">
                  <c:v>1.1227</c:v>
                </c:pt>
                <c:pt idx="3296">
                  <c:v>2.0926</c:v>
                </c:pt>
                <c:pt idx="3297">
                  <c:v>1.2226999999999999</c:v>
                </c:pt>
                <c:pt idx="3298">
                  <c:v>0.76670000000000005</c:v>
                </c:pt>
                <c:pt idx="3299">
                  <c:v>1.3446</c:v>
                </c:pt>
                <c:pt idx="3300">
                  <c:v>0.98450000000000004</c:v>
                </c:pt>
                <c:pt idx="3301">
                  <c:v>0.98450000000000004</c:v>
                </c:pt>
                <c:pt idx="3302">
                  <c:v>0.98450000000000004</c:v>
                </c:pt>
                <c:pt idx="3303">
                  <c:v>1.1234</c:v>
                </c:pt>
                <c:pt idx="3304">
                  <c:v>1.3091999999999999</c:v>
                </c:pt>
                <c:pt idx="3305">
                  <c:v>1.4208000000000001</c:v>
                </c:pt>
                <c:pt idx="3306">
                  <c:v>1.1505000000000001</c:v>
                </c:pt>
                <c:pt idx="3307">
                  <c:v>0.96509999999999996</c:v>
                </c:pt>
                <c:pt idx="3308">
                  <c:v>1.3209</c:v>
                </c:pt>
                <c:pt idx="3309">
                  <c:v>1.6172</c:v>
                </c:pt>
                <c:pt idx="3310">
                  <c:v>0.77939999999999998</c:v>
                </c:pt>
                <c:pt idx="3311">
                  <c:v>1.1006</c:v>
                </c:pt>
                <c:pt idx="3312">
                  <c:v>0.93259999999999998</c:v>
                </c:pt>
                <c:pt idx="3313">
                  <c:v>0.48020000000000002</c:v>
                </c:pt>
                <c:pt idx="3314">
                  <c:v>1.4685999999999999</c:v>
                </c:pt>
                <c:pt idx="3315">
                  <c:v>0.93140000000000001</c:v>
                </c:pt>
                <c:pt idx="3316">
                  <c:v>1.1591</c:v>
                </c:pt>
                <c:pt idx="3317">
                  <c:v>1.2897000000000001</c:v>
                </c:pt>
                <c:pt idx="3318">
                  <c:v>0.99860000000000004</c:v>
                </c:pt>
                <c:pt idx="3319">
                  <c:v>1.4497</c:v>
                </c:pt>
                <c:pt idx="3320">
                  <c:v>1.0149999999999999</c:v>
                </c:pt>
                <c:pt idx="3321">
                  <c:v>1.0149999999999999</c:v>
                </c:pt>
                <c:pt idx="3322">
                  <c:v>1.4336</c:v>
                </c:pt>
                <c:pt idx="3323">
                  <c:v>0.89910000000000001</c:v>
                </c:pt>
                <c:pt idx="3324">
                  <c:v>1.0149999999999999</c:v>
                </c:pt>
                <c:pt idx="3325">
                  <c:v>0.87260000000000004</c:v>
                </c:pt>
                <c:pt idx="3326">
                  <c:v>0.88280000000000003</c:v>
                </c:pt>
                <c:pt idx="3327">
                  <c:v>1.2158</c:v>
                </c:pt>
                <c:pt idx="3328">
                  <c:v>0.77690000000000003</c:v>
                </c:pt>
                <c:pt idx="3329">
                  <c:v>0.87339999999999995</c:v>
                </c:pt>
                <c:pt idx="3330">
                  <c:v>1.4697</c:v>
                </c:pt>
                <c:pt idx="3331">
                  <c:v>1.1682999999999999</c:v>
                </c:pt>
                <c:pt idx="3332">
                  <c:v>1.3821000000000001</c:v>
                </c:pt>
                <c:pt idx="3333">
                  <c:v>1.4861</c:v>
                </c:pt>
                <c:pt idx="3334">
                  <c:v>0.6431</c:v>
                </c:pt>
                <c:pt idx="3335">
                  <c:v>1.4198</c:v>
                </c:pt>
                <c:pt idx="3336">
                  <c:v>0.94750000000000001</c:v>
                </c:pt>
                <c:pt idx="3337">
                  <c:v>1.2249000000000001</c:v>
                </c:pt>
                <c:pt idx="3338">
                  <c:v>1.2249000000000001</c:v>
                </c:pt>
                <c:pt idx="3339">
                  <c:v>0.67849999999999999</c:v>
                </c:pt>
                <c:pt idx="3340">
                  <c:v>1.2249000000000001</c:v>
                </c:pt>
                <c:pt idx="3341">
                  <c:v>1.1978</c:v>
                </c:pt>
                <c:pt idx="3342">
                  <c:v>0.79379999999999995</c:v>
                </c:pt>
                <c:pt idx="3343">
                  <c:v>1.4503999999999999</c:v>
                </c:pt>
                <c:pt idx="3344">
                  <c:v>1.1177999999999999</c:v>
                </c:pt>
                <c:pt idx="3345">
                  <c:v>1.0105</c:v>
                </c:pt>
                <c:pt idx="3346">
                  <c:v>0.81950000000000001</c:v>
                </c:pt>
                <c:pt idx="3347">
                  <c:v>1.2072000000000001</c:v>
                </c:pt>
                <c:pt idx="3348">
                  <c:v>2.0004</c:v>
                </c:pt>
                <c:pt idx="3349">
                  <c:v>0.92110000000000003</c:v>
                </c:pt>
                <c:pt idx="3350">
                  <c:v>1.0629</c:v>
                </c:pt>
                <c:pt idx="3351">
                  <c:v>0.84030000000000005</c:v>
                </c:pt>
                <c:pt idx="3352">
                  <c:v>1.0620000000000001</c:v>
                </c:pt>
                <c:pt idx="3353">
                  <c:v>1.4258</c:v>
                </c:pt>
                <c:pt idx="3354">
                  <c:v>1.4279999999999999</c:v>
                </c:pt>
                <c:pt idx="3355">
                  <c:v>1.016</c:v>
                </c:pt>
                <c:pt idx="3356">
                  <c:v>0.75080000000000002</c:v>
                </c:pt>
                <c:pt idx="3357">
                  <c:v>0.86629999999999996</c:v>
                </c:pt>
                <c:pt idx="3358">
                  <c:v>1.1457999999999999</c:v>
                </c:pt>
                <c:pt idx="3359">
                  <c:v>0.9123</c:v>
                </c:pt>
                <c:pt idx="3360">
                  <c:v>1.2351000000000001</c:v>
                </c:pt>
                <c:pt idx="3361">
                  <c:v>1.2790999999999999</c:v>
                </c:pt>
                <c:pt idx="3362">
                  <c:v>0.89570000000000005</c:v>
                </c:pt>
                <c:pt idx="3363">
                  <c:v>0.9526</c:v>
                </c:pt>
                <c:pt idx="3364">
                  <c:v>1.1961999999999999</c:v>
                </c:pt>
                <c:pt idx="3365">
                  <c:v>0.93420000000000003</c:v>
                </c:pt>
                <c:pt idx="3366">
                  <c:v>0.77449999999999997</c:v>
                </c:pt>
                <c:pt idx="3367">
                  <c:v>1.4755</c:v>
                </c:pt>
                <c:pt idx="3368">
                  <c:v>1.0091000000000001</c:v>
                </c:pt>
                <c:pt idx="3369">
                  <c:v>0.64180000000000004</c:v>
                </c:pt>
                <c:pt idx="3370">
                  <c:v>1.0685</c:v>
                </c:pt>
                <c:pt idx="3371">
                  <c:v>1.1232</c:v>
                </c:pt>
                <c:pt idx="3372">
                  <c:v>1.1232</c:v>
                </c:pt>
                <c:pt idx="3373">
                  <c:v>1.1232</c:v>
                </c:pt>
                <c:pt idx="3374">
                  <c:v>0.93989999999999996</c:v>
                </c:pt>
                <c:pt idx="3375">
                  <c:v>0.76739999999999997</c:v>
                </c:pt>
                <c:pt idx="3376">
                  <c:v>0.82569999999999999</c:v>
                </c:pt>
                <c:pt idx="3377">
                  <c:v>1.2152000000000001</c:v>
                </c:pt>
                <c:pt idx="3378">
                  <c:v>0.66739999999999999</c:v>
                </c:pt>
                <c:pt idx="3379">
                  <c:v>0.79810000000000003</c:v>
                </c:pt>
                <c:pt idx="3380">
                  <c:v>0.79810000000000003</c:v>
                </c:pt>
                <c:pt idx="3381">
                  <c:v>0.79810000000000003</c:v>
                </c:pt>
                <c:pt idx="3382">
                  <c:v>1.1769000000000001</c:v>
                </c:pt>
                <c:pt idx="3383">
                  <c:v>0.79720000000000002</c:v>
                </c:pt>
                <c:pt idx="3384">
                  <c:v>0.94110000000000005</c:v>
                </c:pt>
                <c:pt idx="3385">
                  <c:v>1.4437</c:v>
                </c:pt>
                <c:pt idx="3386">
                  <c:v>1.1506000000000001</c:v>
                </c:pt>
                <c:pt idx="3387">
                  <c:v>0.90710000000000002</c:v>
                </c:pt>
                <c:pt idx="3388">
                  <c:v>0.73119999999999996</c:v>
                </c:pt>
                <c:pt idx="3389">
                  <c:v>1.1934</c:v>
                </c:pt>
                <c:pt idx="3390">
                  <c:v>1.2850999999999999</c:v>
                </c:pt>
                <c:pt idx="3391">
                  <c:v>0.9325</c:v>
                </c:pt>
                <c:pt idx="3392">
                  <c:v>0.83720000000000006</c:v>
                </c:pt>
                <c:pt idx="3393">
                  <c:v>1.4071</c:v>
                </c:pt>
                <c:pt idx="3394">
                  <c:v>1.6415</c:v>
                </c:pt>
                <c:pt idx="3395">
                  <c:v>1.1024</c:v>
                </c:pt>
                <c:pt idx="3396">
                  <c:v>0.85729999999999995</c:v>
                </c:pt>
                <c:pt idx="3397">
                  <c:v>0.93559999999999999</c:v>
                </c:pt>
                <c:pt idx="3398">
                  <c:v>0.91269999999999996</c:v>
                </c:pt>
                <c:pt idx="3399">
                  <c:v>0.9798</c:v>
                </c:pt>
                <c:pt idx="3400">
                  <c:v>0.78220000000000001</c:v>
                </c:pt>
                <c:pt idx="3401">
                  <c:v>0.84250000000000003</c:v>
                </c:pt>
                <c:pt idx="3402">
                  <c:v>0.83850000000000002</c:v>
                </c:pt>
                <c:pt idx="3403">
                  <c:v>0.77780000000000005</c:v>
                </c:pt>
                <c:pt idx="3404">
                  <c:v>0.80559999999999998</c:v>
                </c:pt>
                <c:pt idx="3405">
                  <c:v>0.82440000000000002</c:v>
                </c:pt>
                <c:pt idx="3406">
                  <c:v>1.3420000000000001</c:v>
                </c:pt>
                <c:pt idx="3407">
                  <c:v>0.89959999999999996</c:v>
                </c:pt>
                <c:pt idx="3408">
                  <c:v>0.90629999999999999</c:v>
                </c:pt>
                <c:pt idx="3409">
                  <c:v>0.82789999999999997</c:v>
                </c:pt>
                <c:pt idx="3410">
                  <c:v>0.93169999999999997</c:v>
                </c:pt>
                <c:pt idx="3411">
                  <c:v>0.93169999999999997</c:v>
                </c:pt>
                <c:pt idx="3412">
                  <c:v>0.93169999999999997</c:v>
                </c:pt>
                <c:pt idx="3413">
                  <c:v>1.3632</c:v>
                </c:pt>
                <c:pt idx="3414">
                  <c:v>1.2565</c:v>
                </c:pt>
                <c:pt idx="3415">
                  <c:v>0.73160000000000003</c:v>
                </c:pt>
                <c:pt idx="3416">
                  <c:v>1.1209</c:v>
                </c:pt>
                <c:pt idx="3417">
                  <c:v>1.1209</c:v>
                </c:pt>
                <c:pt idx="3418">
                  <c:v>1.1209</c:v>
                </c:pt>
                <c:pt idx="3419">
                  <c:v>0.61780000000000002</c:v>
                </c:pt>
                <c:pt idx="3420">
                  <c:v>1.952</c:v>
                </c:pt>
                <c:pt idx="3421">
                  <c:v>1.0925</c:v>
                </c:pt>
                <c:pt idx="3422">
                  <c:v>0.67459999999999998</c:v>
                </c:pt>
                <c:pt idx="3423">
                  <c:v>1.3629</c:v>
                </c:pt>
                <c:pt idx="3424">
                  <c:v>1.1398999999999999</c:v>
                </c:pt>
                <c:pt idx="3425">
                  <c:v>0.88180000000000003</c:v>
                </c:pt>
                <c:pt idx="3426">
                  <c:v>1.0286</c:v>
                </c:pt>
                <c:pt idx="3427">
                  <c:v>0.88959999999999995</c:v>
                </c:pt>
                <c:pt idx="3428">
                  <c:v>1.6223000000000001</c:v>
                </c:pt>
                <c:pt idx="3429">
                  <c:v>1.4107000000000001</c:v>
                </c:pt>
                <c:pt idx="3430">
                  <c:v>1.0221</c:v>
                </c:pt>
                <c:pt idx="3431">
                  <c:v>1.0909</c:v>
                </c:pt>
                <c:pt idx="3432">
                  <c:v>1.9138999999999999</c:v>
                </c:pt>
                <c:pt idx="3433">
                  <c:v>0.92859999999999998</c:v>
                </c:pt>
                <c:pt idx="3434">
                  <c:v>0.88090000000000002</c:v>
                </c:pt>
                <c:pt idx="3435">
                  <c:v>1.9074</c:v>
                </c:pt>
                <c:pt idx="3436">
                  <c:v>1.9120999999999999</c:v>
                </c:pt>
                <c:pt idx="3437">
                  <c:v>0.58140000000000003</c:v>
                </c:pt>
                <c:pt idx="3438">
                  <c:v>0.93</c:v>
                </c:pt>
                <c:pt idx="3439">
                  <c:v>2.0293000000000001</c:v>
                </c:pt>
                <c:pt idx="3440">
                  <c:v>0.61119999999999997</c:v>
                </c:pt>
                <c:pt idx="3441">
                  <c:v>0.72799999999999998</c:v>
                </c:pt>
                <c:pt idx="3442">
                  <c:v>0.72799999999999998</c:v>
                </c:pt>
                <c:pt idx="3443">
                  <c:v>0.72799999999999998</c:v>
                </c:pt>
                <c:pt idx="3444">
                  <c:v>0.92059999999999997</c:v>
                </c:pt>
                <c:pt idx="3445">
                  <c:v>1.0789</c:v>
                </c:pt>
                <c:pt idx="3446">
                  <c:v>2.5605000000000002</c:v>
                </c:pt>
                <c:pt idx="3447">
                  <c:v>0.83909999999999996</c:v>
                </c:pt>
                <c:pt idx="3448">
                  <c:v>0.97409999999999997</c:v>
                </c:pt>
                <c:pt idx="3449">
                  <c:v>0.97099999999999997</c:v>
                </c:pt>
                <c:pt idx="3450">
                  <c:v>0.98160000000000003</c:v>
                </c:pt>
                <c:pt idx="3451">
                  <c:v>1.9775</c:v>
                </c:pt>
                <c:pt idx="3452">
                  <c:v>1.1012999999999999</c:v>
                </c:pt>
                <c:pt idx="3453">
                  <c:v>0.99609999999999999</c:v>
                </c:pt>
                <c:pt idx="3454">
                  <c:v>0.85780000000000001</c:v>
                </c:pt>
                <c:pt idx="3455">
                  <c:v>0.84250000000000003</c:v>
                </c:pt>
                <c:pt idx="3456">
                  <c:v>1.3164</c:v>
                </c:pt>
                <c:pt idx="3457">
                  <c:v>0.94689999999999996</c:v>
                </c:pt>
                <c:pt idx="3458">
                  <c:v>1.2622</c:v>
                </c:pt>
                <c:pt idx="3459">
                  <c:v>1.0445</c:v>
                </c:pt>
                <c:pt idx="3460">
                  <c:v>1.1758</c:v>
                </c:pt>
                <c:pt idx="3461">
                  <c:v>1.6512</c:v>
                </c:pt>
                <c:pt idx="3462">
                  <c:v>1.0266</c:v>
                </c:pt>
                <c:pt idx="3463">
                  <c:v>1.1216999999999999</c:v>
                </c:pt>
                <c:pt idx="3464">
                  <c:v>1.4014</c:v>
                </c:pt>
                <c:pt idx="3465">
                  <c:v>1.5466</c:v>
                </c:pt>
                <c:pt idx="3466">
                  <c:v>1.3685</c:v>
                </c:pt>
                <c:pt idx="3467">
                  <c:v>1.4882</c:v>
                </c:pt>
                <c:pt idx="3468">
                  <c:v>0.88280000000000003</c:v>
                </c:pt>
                <c:pt idx="3469">
                  <c:v>0.92659999999999998</c:v>
                </c:pt>
                <c:pt idx="3470">
                  <c:v>1.6744000000000001</c:v>
                </c:pt>
                <c:pt idx="3471">
                  <c:v>1.5649999999999999</c:v>
                </c:pt>
                <c:pt idx="3472">
                  <c:v>0.87090000000000001</c:v>
                </c:pt>
                <c:pt idx="3473">
                  <c:v>0.87090000000000001</c:v>
                </c:pt>
                <c:pt idx="3474">
                  <c:v>1.3170999999999999</c:v>
                </c:pt>
                <c:pt idx="3475">
                  <c:v>0.87090000000000001</c:v>
                </c:pt>
                <c:pt idx="3476">
                  <c:v>1.3279000000000001</c:v>
                </c:pt>
                <c:pt idx="3477">
                  <c:v>0.66510000000000002</c:v>
                </c:pt>
                <c:pt idx="3478">
                  <c:v>1.1871</c:v>
                </c:pt>
                <c:pt idx="3479">
                  <c:v>0.88470000000000004</c:v>
                </c:pt>
                <c:pt idx="3480">
                  <c:v>0.94079999999999997</c:v>
                </c:pt>
                <c:pt idx="3481">
                  <c:v>0.66720000000000002</c:v>
                </c:pt>
                <c:pt idx="3482">
                  <c:v>1.8753</c:v>
                </c:pt>
                <c:pt idx="3483">
                  <c:v>0.75939999999999996</c:v>
                </c:pt>
                <c:pt idx="3484">
                  <c:v>0.92769999999999997</c:v>
                </c:pt>
                <c:pt idx="3485">
                  <c:v>0.67079999999999995</c:v>
                </c:pt>
                <c:pt idx="3486">
                  <c:v>0.81179999999999997</c:v>
                </c:pt>
                <c:pt idx="3487">
                  <c:v>0.84650000000000003</c:v>
                </c:pt>
                <c:pt idx="3488">
                  <c:v>2.0579999999999998</c:v>
                </c:pt>
                <c:pt idx="3489">
                  <c:v>1.0062</c:v>
                </c:pt>
                <c:pt idx="3490">
                  <c:v>1.0062</c:v>
                </c:pt>
                <c:pt idx="3491">
                  <c:v>1.0062</c:v>
                </c:pt>
                <c:pt idx="3492">
                  <c:v>1.8001</c:v>
                </c:pt>
                <c:pt idx="3493">
                  <c:v>0.74370000000000003</c:v>
                </c:pt>
                <c:pt idx="3494">
                  <c:v>0.76370000000000005</c:v>
                </c:pt>
                <c:pt idx="3495">
                  <c:v>0.76529999999999998</c:v>
                </c:pt>
                <c:pt idx="3496">
                  <c:v>1.1911</c:v>
                </c:pt>
                <c:pt idx="3497">
                  <c:v>1.2995000000000001</c:v>
                </c:pt>
                <c:pt idx="3498">
                  <c:v>0.61650000000000005</c:v>
                </c:pt>
                <c:pt idx="3499">
                  <c:v>0.96140000000000003</c:v>
                </c:pt>
                <c:pt idx="3500">
                  <c:v>1.4414</c:v>
                </c:pt>
                <c:pt idx="3501">
                  <c:v>0.90569999999999995</c:v>
                </c:pt>
                <c:pt idx="3502">
                  <c:v>1.2055</c:v>
                </c:pt>
                <c:pt idx="3503">
                  <c:v>0.78979999999999995</c:v>
                </c:pt>
                <c:pt idx="3504">
                  <c:v>1.2233000000000001</c:v>
                </c:pt>
                <c:pt idx="3505">
                  <c:v>2.4746000000000001</c:v>
                </c:pt>
                <c:pt idx="3506">
                  <c:v>0.9627</c:v>
                </c:pt>
                <c:pt idx="3507">
                  <c:v>0.76910000000000001</c:v>
                </c:pt>
                <c:pt idx="3508">
                  <c:v>0.90380000000000005</c:v>
                </c:pt>
                <c:pt idx="3509">
                  <c:v>0.81130000000000002</c:v>
                </c:pt>
                <c:pt idx="3510">
                  <c:v>0.81920000000000004</c:v>
                </c:pt>
                <c:pt idx="3511">
                  <c:v>1.0824</c:v>
                </c:pt>
                <c:pt idx="3512">
                  <c:v>1.5693999999999999</c:v>
                </c:pt>
                <c:pt idx="3513">
                  <c:v>0.23530000000000001</c:v>
                </c:pt>
                <c:pt idx="3514">
                  <c:v>1.0398000000000001</c:v>
                </c:pt>
                <c:pt idx="3515">
                  <c:v>0.88239999999999996</c:v>
                </c:pt>
                <c:pt idx="3516">
                  <c:v>0.63800000000000001</c:v>
                </c:pt>
                <c:pt idx="3517">
                  <c:v>0.86339999999999995</c:v>
                </c:pt>
                <c:pt idx="3518">
                  <c:v>1.8512999999999999</c:v>
                </c:pt>
                <c:pt idx="3519">
                  <c:v>0.87829999999999997</c:v>
                </c:pt>
                <c:pt idx="3520">
                  <c:v>1.7291000000000001</c:v>
                </c:pt>
                <c:pt idx="3521">
                  <c:v>0.97770000000000001</c:v>
                </c:pt>
                <c:pt idx="3522">
                  <c:v>0.94950000000000001</c:v>
                </c:pt>
                <c:pt idx="3523">
                  <c:v>0.87739999999999996</c:v>
                </c:pt>
                <c:pt idx="3524">
                  <c:v>1.2887999999999999</c:v>
                </c:pt>
                <c:pt idx="3525">
                  <c:v>2.1276999999999999</c:v>
                </c:pt>
                <c:pt idx="3526">
                  <c:v>1.4412</c:v>
                </c:pt>
                <c:pt idx="3527">
                  <c:v>1.8429</c:v>
                </c:pt>
                <c:pt idx="3528">
                  <c:v>1.3656999999999999</c:v>
                </c:pt>
                <c:pt idx="3529">
                  <c:v>1.4392</c:v>
                </c:pt>
                <c:pt idx="3530">
                  <c:v>0.81279999999999997</c:v>
                </c:pt>
                <c:pt idx="3531">
                  <c:v>1.2007000000000001</c:v>
                </c:pt>
                <c:pt idx="3532">
                  <c:v>0.71440000000000003</c:v>
                </c:pt>
                <c:pt idx="3533">
                  <c:v>0.71440000000000003</c:v>
                </c:pt>
                <c:pt idx="3534">
                  <c:v>0.71440000000000003</c:v>
                </c:pt>
                <c:pt idx="3535">
                  <c:v>1.0835999999999999</c:v>
                </c:pt>
                <c:pt idx="3536">
                  <c:v>0.90110000000000001</c:v>
                </c:pt>
                <c:pt idx="3537">
                  <c:v>1.3271999999999999</c:v>
                </c:pt>
                <c:pt idx="3538">
                  <c:v>0.9748</c:v>
                </c:pt>
                <c:pt idx="3539">
                  <c:v>0.73829999999999996</c:v>
                </c:pt>
                <c:pt idx="3540">
                  <c:v>0.73829999999999996</c:v>
                </c:pt>
                <c:pt idx="3541">
                  <c:v>0.73829999999999996</c:v>
                </c:pt>
                <c:pt idx="3542">
                  <c:v>0.84360000000000002</c:v>
                </c:pt>
                <c:pt idx="3543">
                  <c:v>0.78959999999999997</c:v>
                </c:pt>
                <c:pt idx="3544">
                  <c:v>0.81189999999999996</c:v>
                </c:pt>
                <c:pt idx="3545">
                  <c:v>1.8246</c:v>
                </c:pt>
                <c:pt idx="3546">
                  <c:v>1.1998</c:v>
                </c:pt>
                <c:pt idx="3547">
                  <c:v>1.4351</c:v>
                </c:pt>
                <c:pt idx="3548">
                  <c:v>1.3432999999999999</c:v>
                </c:pt>
                <c:pt idx="3549">
                  <c:v>0.86699999999999999</c:v>
                </c:pt>
                <c:pt idx="3550">
                  <c:v>2.3652000000000002</c:v>
                </c:pt>
                <c:pt idx="3551">
                  <c:v>1.2101</c:v>
                </c:pt>
                <c:pt idx="3552">
                  <c:v>1.4702</c:v>
                </c:pt>
                <c:pt idx="3553">
                  <c:v>1.6252</c:v>
                </c:pt>
                <c:pt idx="3554">
                  <c:v>0.68159999999999998</c:v>
                </c:pt>
                <c:pt idx="3555">
                  <c:v>1.5696000000000001</c:v>
                </c:pt>
                <c:pt idx="3556">
                  <c:v>0.80659999999999998</c:v>
                </c:pt>
                <c:pt idx="3557">
                  <c:v>0.60699999999999998</c:v>
                </c:pt>
                <c:pt idx="3558">
                  <c:v>0.70030000000000003</c:v>
                </c:pt>
                <c:pt idx="3559">
                  <c:v>0.89739999999999998</c:v>
                </c:pt>
                <c:pt idx="3560">
                  <c:v>0.9879</c:v>
                </c:pt>
                <c:pt idx="3561">
                  <c:v>0.94220000000000004</c:v>
                </c:pt>
                <c:pt idx="3562">
                  <c:v>1.0436000000000001</c:v>
                </c:pt>
                <c:pt idx="3563">
                  <c:v>1.1127</c:v>
                </c:pt>
                <c:pt idx="3564">
                  <c:v>0.9113</c:v>
                </c:pt>
                <c:pt idx="3565">
                  <c:v>1.3757999999999999</c:v>
                </c:pt>
                <c:pt idx="3566">
                  <c:v>1.0585</c:v>
                </c:pt>
                <c:pt idx="3567">
                  <c:v>1.4241999999999999</c:v>
                </c:pt>
                <c:pt idx="3568">
                  <c:v>0.19639999999999999</c:v>
                </c:pt>
                <c:pt idx="3569">
                  <c:v>0.95550000000000002</c:v>
                </c:pt>
                <c:pt idx="3570">
                  <c:v>0.84460000000000002</c:v>
                </c:pt>
                <c:pt idx="3571">
                  <c:v>0.83709999999999996</c:v>
                </c:pt>
                <c:pt idx="3572">
                  <c:v>1.5943000000000001</c:v>
                </c:pt>
                <c:pt idx="3573">
                  <c:v>0.91159999999999997</c:v>
                </c:pt>
                <c:pt idx="3574">
                  <c:v>0.77839999999999998</c:v>
                </c:pt>
                <c:pt idx="3575">
                  <c:v>1.2744</c:v>
                </c:pt>
                <c:pt idx="3576">
                  <c:v>1.0062</c:v>
                </c:pt>
                <c:pt idx="3577">
                  <c:v>0.81510000000000005</c:v>
                </c:pt>
                <c:pt idx="3578">
                  <c:v>0.84930000000000005</c:v>
                </c:pt>
                <c:pt idx="3579">
                  <c:v>1.1994</c:v>
                </c:pt>
                <c:pt idx="3580">
                  <c:v>1.7878000000000001</c:v>
                </c:pt>
                <c:pt idx="3581">
                  <c:v>1.5791999999999999</c:v>
                </c:pt>
                <c:pt idx="3582">
                  <c:v>0.97470000000000001</c:v>
                </c:pt>
                <c:pt idx="3583">
                  <c:v>0.82379999999999998</c:v>
                </c:pt>
                <c:pt idx="3584">
                  <c:v>0.71050000000000002</c:v>
                </c:pt>
                <c:pt idx="3585">
                  <c:v>0.80920000000000003</c:v>
                </c:pt>
                <c:pt idx="3586">
                  <c:v>1.0215000000000001</c:v>
                </c:pt>
                <c:pt idx="3587">
                  <c:v>1.1048</c:v>
                </c:pt>
                <c:pt idx="3588">
                  <c:v>1.0616000000000001</c:v>
                </c:pt>
                <c:pt idx="3589">
                  <c:v>0.97509999999999997</c:v>
                </c:pt>
                <c:pt idx="3590">
                  <c:v>1.9991000000000001</c:v>
                </c:pt>
                <c:pt idx="3591">
                  <c:v>1.5169999999999999</c:v>
                </c:pt>
                <c:pt idx="3592">
                  <c:v>0.98770000000000002</c:v>
                </c:pt>
                <c:pt idx="3593">
                  <c:v>0.91779999999999995</c:v>
                </c:pt>
                <c:pt idx="3594">
                  <c:v>1.0636000000000001</c:v>
                </c:pt>
                <c:pt idx="3595">
                  <c:v>1.0744</c:v>
                </c:pt>
                <c:pt idx="3596">
                  <c:v>1.0295000000000001</c:v>
                </c:pt>
                <c:pt idx="3597">
                  <c:v>1.0304</c:v>
                </c:pt>
                <c:pt idx="3598">
                  <c:v>1.1403000000000001</c:v>
                </c:pt>
                <c:pt idx="3599">
                  <c:v>1.0581</c:v>
                </c:pt>
                <c:pt idx="3600">
                  <c:v>0.88160000000000005</c:v>
                </c:pt>
                <c:pt idx="3601">
                  <c:v>1.3587</c:v>
                </c:pt>
                <c:pt idx="3602">
                  <c:v>0.77990000000000004</c:v>
                </c:pt>
                <c:pt idx="3603">
                  <c:v>1.1341000000000001</c:v>
                </c:pt>
                <c:pt idx="3604">
                  <c:v>1.1341000000000001</c:v>
                </c:pt>
                <c:pt idx="3605">
                  <c:v>1.1341000000000001</c:v>
                </c:pt>
                <c:pt idx="3606">
                  <c:v>0.88490000000000002</c:v>
                </c:pt>
                <c:pt idx="3607">
                  <c:v>0.93159999999999998</c:v>
                </c:pt>
                <c:pt idx="3608">
                  <c:v>1.6991000000000001</c:v>
                </c:pt>
                <c:pt idx="3609">
                  <c:v>1.4135</c:v>
                </c:pt>
                <c:pt idx="3610">
                  <c:v>1.4932000000000001</c:v>
                </c:pt>
                <c:pt idx="3611">
                  <c:v>1.1693</c:v>
                </c:pt>
                <c:pt idx="3612">
                  <c:v>1.1693</c:v>
                </c:pt>
                <c:pt idx="3613">
                  <c:v>1.5258</c:v>
                </c:pt>
                <c:pt idx="3614">
                  <c:v>1.1693</c:v>
                </c:pt>
                <c:pt idx="3615">
                  <c:v>2.2947000000000002</c:v>
                </c:pt>
                <c:pt idx="3616">
                  <c:v>2.2947000000000002</c:v>
                </c:pt>
                <c:pt idx="3617">
                  <c:v>2.2947000000000002</c:v>
                </c:pt>
                <c:pt idx="3618">
                  <c:v>0.95899999999999996</c:v>
                </c:pt>
                <c:pt idx="3619">
                  <c:v>1.5686</c:v>
                </c:pt>
                <c:pt idx="3620">
                  <c:v>0.79910000000000003</c:v>
                </c:pt>
                <c:pt idx="3621">
                  <c:v>3.1473</c:v>
                </c:pt>
                <c:pt idx="3622">
                  <c:v>0.90690000000000004</c:v>
                </c:pt>
                <c:pt idx="3623">
                  <c:v>1.0525</c:v>
                </c:pt>
                <c:pt idx="3624">
                  <c:v>0.85360000000000003</c:v>
                </c:pt>
                <c:pt idx="3625">
                  <c:v>0.97650000000000003</c:v>
                </c:pt>
                <c:pt idx="3626">
                  <c:v>0.92869999999999997</c:v>
                </c:pt>
                <c:pt idx="3627">
                  <c:v>1.0876999999999999</c:v>
                </c:pt>
                <c:pt idx="3628">
                  <c:v>0.81840000000000002</c:v>
                </c:pt>
                <c:pt idx="3629">
                  <c:v>0.81840000000000002</c:v>
                </c:pt>
                <c:pt idx="3630">
                  <c:v>0.81840000000000002</c:v>
                </c:pt>
                <c:pt idx="3631">
                  <c:v>1.286</c:v>
                </c:pt>
                <c:pt idx="3632">
                  <c:v>1.4654</c:v>
                </c:pt>
                <c:pt idx="3633">
                  <c:v>1.0389999999999999</c:v>
                </c:pt>
                <c:pt idx="3634">
                  <c:v>0.76629999999999998</c:v>
                </c:pt>
                <c:pt idx="3635">
                  <c:v>1.5803</c:v>
                </c:pt>
                <c:pt idx="3636">
                  <c:v>1.3662000000000001</c:v>
                </c:pt>
                <c:pt idx="3637">
                  <c:v>1.2464999999999999</c:v>
                </c:pt>
                <c:pt idx="3638">
                  <c:v>1.0946</c:v>
                </c:pt>
                <c:pt idx="3639">
                  <c:v>0.66180000000000005</c:v>
                </c:pt>
                <c:pt idx="3640">
                  <c:v>1.1489</c:v>
                </c:pt>
                <c:pt idx="3641">
                  <c:v>1.5616000000000001</c:v>
                </c:pt>
                <c:pt idx="3642">
                  <c:v>0.87109999999999999</c:v>
                </c:pt>
                <c:pt idx="3643">
                  <c:v>3.1604999999999999</c:v>
                </c:pt>
                <c:pt idx="3644">
                  <c:v>1.0032000000000001</c:v>
                </c:pt>
                <c:pt idx="3645">
                  <c:v>1.3913</c:v>
                </c:pt>
                <c:pt idx="3646">
                  <c:v>1.5266</c:v>
                </c:pt>
                <c:pt idx="3647">
                  <c:v>1.1702999999999999</c:v>
                </c:pt>
                <c:pt idx="3648">
                  <c:v>1.5677000000000001</c:v>
                </c:pt>
                <c:pt idx="3649">
                  <c:v>0.81069999999999998</c:v>
                </c:pt>
                <c:pt idx="3650">
                  <c:v>0.92310000000000003</c:v>
                </c:pt>
                <c:pt idx="3651">
                  <c:v>1.4269000000000001</c:v>
                </c:pt>
                <c:pt idx="3652">
                  <c:v>1.3130999999999999</c:v>
                </c:pt>
                <c:pt idx="3653">
                  <c:v>1.474</c:v>
                </c:pt>
                <c:pt idx="3654">
                  <c:v>1.1579999999999999</c:v>
                </c:pt>
                <c:pt idx="3655">
                  <c:v>1.8997999999999999</c:v>
                </c:pt>
                <c:pt idx="3656">
                  <c:v>0.34810000000000002</c:v>
                </c:pt>
                <c:pt idx="3657">
                  <c:v>0.91039999999999999</c:v>
                </c:pt>
                <c:pt idx="3658">
                  <c:v>1.6396999999999999</c:v>
                </c:pt>
                <c:pt idx="3659">
                  <c:v>1.0005999999999999</c:v>
                </c:pt>
                <c:pt idx="3660">
                  <c:v>1.4244000000000001</c:v>
                </c:pt>
                <c:pt idx="3662">
                  <c:v>0.67100000000000004</c:v>
                </c:pt>
                <c:pt idx="3663">
                  <c:v>0.99150000000000005</c:v>
                </c:pt>
                <c:pt idx="3664">
                  <c:v>0.94330000000000003</c:v>
                </c:pt>
                <c:pt idx="3665">
                  <c:v>1.2708999999999999</c:v>
                </c:pt>
                <c:pt idx="3666">
                  <c:v>0.75970000000000004</c:v>
                </c:pt>
                <c:pt idx="3667">
                  <c:v>1.1127</c:v>
                </c:pt>
                <c:pt idx="3668">
                  <c:v>1.1257999999999999</c:v>
                </c:pt>
                <c:pt idx="3669">
                  <c:v>0.80459999999999998</c:v>
                </c:pt>
                <c:pt idx="3670">
                  <c:v>0.64600000000000002</c:v>
                </c:pt>
                <c:pt idx="3671">
                  <c:v>0.90590000000000004</c:v>
                </c:pt>
                <c:pt idx="3672">
                  <c:v>1.3704000000000001</c:v>
                </c:pt>
                <c:pt idx="3673">
                  <c:v>0.91220000000000001</c:v>
                </c:pt>
                <c:pt idx="3674">
                  <c:v>0.91220000000000001</c:v>
                </c:pt>
                <c:pt idx="3675">
                  <c:v>0.91220000000000001</c:v>
                </c:pt>
                <c:pt idx="3676">
                  <c:v>1.0502</c:v>
                </c:pt>
                <c:pt idx="3677">
                  <c:v>1.2287999999999999</c:v>
                </c:pt>
                <c:pt idx="3678">
                  <c:v>1.3282</c:v>
                </c:pt>
                <c:pt idx="3679">
                  <c:v>0.90110000000000001</c:v>
                </c:pt>
                <c:pt idx="3680">
                  <c:v>1.0513999999999999</c:v>
                </c:pt>
                <c:pt idx="3681">
                  <c:v>1.1639999999999999</c:v>
                </c:pt>
                <c:pt idx="3682">
                  <c:v>1.2747999999999999</c:v>
                </c:pt>
                <c:pt idx="3683">
                  <c:v>1.6160000000000001</c:v>
                </c:pt>
                <c:pt idx="3684">
                  <c:v>0.83560000000000001</c:v>
                </c:pt>
                <c:pt idx="3685">
                  <c:v>1.4184000000000001</c:v>
                </c:pt>
                <c:pt idx="3686">
                  <c:v>1.3376999999999999</c:v>
                </c:pt>
                <c:pt idx="3687">
                  <c:v>0.73950000000000005</c:v>
                </c:pt>
                <c:pt idx="3688">
                  <c:v>0.89219999999999999</c:v>
                </c:pt>
                <c:pt idx="3689">
                  <c:v>0.94269999999999998</c:v>
                </c:pt>
                <c:pt idx="3690">
                  <c:v>0.76559999999999995</c:v>
                </c:pt>
                <c:pt idx="3691">
                  <c:v>0.625</c:v>
                </c:pt>
                <c:pt idx="3692">
                  <c:v>0.91849999999999998</c:v>
                </c:pt>
                <c:pt idx="3693">
                  <c:v>1.1889000000000001</c:v>
                </c:pt>
                <c:pt idx="3694">
                  <c:v>0.98750000000000004</c:v>
                </c:pt>
                <c:pt idx="3695">
                  <c:v>0.91449999999999998</c:v>
                </c:pt>
                <c:pt idx="3696">
                  <c:v>1.9698</c:v>
                </c:pt>
                <c:pt idx="3697">
                  <c:v>0.80279999999999996</c:v>
                </c:pt>
                <c:pt idx="3698">
                  <c:v>1.4756</c:v>
                </c:pt>
                <c:pt idx="3699">
                  <c:v>0.72450000000000003</c:v>
                </c:pt>
                <c:pt idx="3700">
                  <c:v>0.84609999999999996</c:v>
                </c:pt>
                <c:pt idx="3701">
                  <c:v>1.0187999999999999</c:v>
                </c:pt>
                <c:pt idx="3702">
                  <c:v>0.86050000000000004</c:v>
                </c:pt>
                <c:pt idx="3703">
                  <c:v>1.4314</c:v>
                </c:pt>
                <c:pt idx="3704">
                  <c:v>1.9537</c:v>
                </c:pt>
                <c:pt idx="3705">
                  <c:v>0.751</c:v>
                </c:pt>
                <c:pt idx="3706">
                  <c:v>1.2283999999999999</c:v>
                </c:pt>
                <c:pt idx="3707">
                  <c:v>0.86570000000000003</c:v>
                </c:pt>
                <c:pt idx="3708">
                  <c:v>0.78939999999999999</c:v>
                </c:pt>
                <c:pt idx="3709">
                  <c:v>1.1196999999999999</c:v>
                </c:pt>
                <c:pt idx="3710">
                  <c:v>1.3131999999999999</c:v>
                </c:pt>
                <c:pt idx="3711">
                  <c:v>1.0447</c:v>
                </c:pt>
                <c:pt idx="3712">
                  <c:v>1.2811999999999999</c:v>
                </c:pt>
                <c:pt idx="3713">
                  <c:v>0.55649999999999999</c:v>
                </c:pt>
                <c:pt idx="3714">
                  <c:v>1.591</c:v>
                </c:pt>
                <c:pt idx="3715">
                  <c:v>0.72140000000000004</c:v>
                </c:pt>
                <c:pt idx="3716">
                  <c:v>0.88460000000000005</c:v>
                </c:pt>
                <c:pt idx="3717">
                  <c:v>0.88460000000000005</c:v>
                </c:pt>
                <c:pt idx="3718">
                  <c:v>1.8414999999999999</c:v>
                </c:pt>
                <c:pt idx="3719">
                  <c:v>0.88460000000000005</c:v>
                </c:pt>
                <c:pt idx="3720">
                  <c:v>1.0396000000000001</c:v>
                </c:pt>
                <c:pt idx="3721">
                  <c:v>1.3299000000000001</c:v>
                </c:pt>
                <c:pt idx="3722">
                  <c:v>1.3282</c:v>
                </c:pt>
                <c:pt idx="3723">
                  <c:v>1.5931</c:v>
                </c:pt>
                <c:pt idx="3724">
                  <c:v>0.87109999999999999</c:v>
                </c:pt>
                <c:pt idx="3725">
                  <c:v>0.78910000000000002</c:v>
                </c:pt>
                <c:pt idx="3726">
                  <c:v>0.94620000000000004</c:v>
                </c:pt>
                <c:pt idx="3727">
                  <c:v>1.1482000000000001</c:v>
                </c:pt>
                <c:pt idx="3728">
                  <c:v>0.49709999999999999</c:v>
                </c:pt>
                <c:pt idx="3729">
                  <c:v>1.5915999999999999</c:v>
                </c:pt>
                <c:pt idx="3730">
                  <c:v>1.1354</c:v>
                </c:pt>
                <c:pt idx="3731">
                  <c:v>1.3224</c:v>
                </c:pt>
                <c:pt idx="3732">
                  <c:v>1.6660999999999999</c:v>
                </c:pt>
                <c:pt idx="3733">
                  <c:v>0.94159999999999999</c:v>
                </c:pt>
                <c:pt idx="3734">
                  <c:v>1.7938000000000001</c:v>
                </c:pt>
                <c:pt idx="3735">
                  <c:v>1.3744000000000001</c:v>
                </c:pt>
                <c:pt idx="3736">
                  <c:v>0.72050000000000003</c:v>
                </c:pt>
                <c:pt idx="3737">
                  <c:v>1.8465</c:v>
                </c:pt>
                <c:pt idx="3738">
                  <c:v>1.139</c:v>
                </c:pt>
                <c:pt idx="3739">
                  <c:v>1.2177</c:v>
                </c:pt>
                <c:pt idx="3740">
                  <c:v>1.3002</c:v>
                </c:pt>
                <c:pt idx="3741">
                  <c:v>1.3515999999999999</c:v>
                </c:pt>
                <c:pt idx="3742">
                  <c:v>0.9</c:v>
                </c:pt>
                <c:pt idx="3743">
                  <c:v>0.43659999999999999</c:v>
                </c:pt>
                <c:pt idx="3744">
                  <c:v>1.1124000000000001</c:v>
                </c:pt>
                <c:pt idx="3745">
                  <c:v>1.0838000000000001</c:v>
                </c:pt>
                <c:pt idx="3746">
                  <c:v>1.4140999999999999</c:v>
                </c:pt>
                <c:pt idx="3747">
                  <c:v>0.96779999999999999</c:v>
                </c:pt>
                <c:pt idx="3748">
                  <c:v>1.5290999999999999</c:v>
                </c:pt>
                <c:pt idx="3749">
                  <c:v>0.74450000000000005</c:v>
                </c:pt>
                <c:pt idx="3750">
                  <c:v>1.8560000000000001</c:v>
                </c:pt>
                <c:pt idx="3751">
                  <c:v>0.79149999999999998</c:v>
                </c:pt>
                <c:pt idx="3752">
                  <c:v>1.7696000000000001</c:v>
                </c:pt>
                <c:pt idx="3753">
                  <c:v>0.77649999999999997</c:v>
                </c:pt>
                <c:pt idx="3754">
                  <c:v>1.6476999999999999</c:v>
                </c:pt>
                <c:pt idx="3756">
                  <c:v>0.93420000000000003</c:v>
                </c:pt>
                <c:pt idx="3757">
                  <c:v>1.2501</c:v>
                </c:pt>
                <c:pt idx="3758">
                  <c:v>1.4589000000000001</c:v>
                </c:pt>
                <c:pt idx="3759">
                  <c:v>0.90969999999999995</c:v>
                </c:pt>
                <c:pt idx="3760">
                  <c:v>0.73080000000000001</c:v>
                </c:pt>
                <c:pt idx="3761">
                  <c:v>0.95499999999999996</c:v>
                </c:pt>
                <c:pt idx="3762">
                  <c:v>0.91590000000000005</c:v>
                </c:pt>
                <c:pt idx="3763">
                  <c:v>1.0811999999999999</c:v>
                </c:pt>
                <c:pt idx="3764">
                  <c:v>1.0811999999999999</c:v>
                </c:pt>
                <c:pt idx="3765">
                  <c:v>1.0811999999999999</c:v>
                </c:pt>
                <c:pt idx="3766">
                  <c:v>0.95379999999999998</c:v>
                </c:pt>
                <c:pt idx="3767">
                  <c:v>1.4963</c:v>
                </c:pt>
                <c:pt idx="3768">
                  <c:v>1.0297000000000001</c:v>
                </c:pt>
                <c:pt idx="3769">
                  <c:v>1.8774</c:v>
                </c:pt>
                <c:pt idx="3770">
                  <c:v>1.1254999999999999</c:v>
                </c:pt>
                <c:pt idx="3771">
                  <c:v>1.0019</c:v>
                </c:pt>
                <c:pt idx="3772">
                  <c:v>1.1664000000000001</c:v>
                </c:pt>
                <c:pt idx="3773">
                  <c:v>1.7709999999999999</c:v>
                </c:pt>
                <c:pt idx="3774">
                  <c:v>0.82179999999999997</c:v>
                </c:pt>
                <c:pt idx="3775">
                  <c:v>1.2809999999999999</c:v>
                </c:pt>
                <c:pt idx="3776">
                  <c:v>1.2809999999999999</c:v>
                </c:pt>
                <c:pt idx="3777">
                  <c:v>0.76519999999999999</c:v>
                </c:pt>
                <c:pt idx="3778">
                  <c:v>1.2809999999999999</c:v>
                </c:pt>
                <c:pt idx="3779">
                  <c:v>0.87890000000000001</c:v>
                </c:pt>
                <c:pt idx="3780">
                  <c:v>1.0343</c:v>
                </c:pt>
                <c:pt idx="3781">
                  <c:v>0.9133</c:v>
                </c:pt>
                <c:pt idx="3782">
                  <c:v>1.4732000000000001</c:v>
                </c:pt>
                <c:pt idx="3783">
                  <c:v>0.4582</c:v>
                </c:pt>
                <c:pt idx="3784">
                  <c:v>0.84499999999999997</c:v>
                </c:pt>
                <c:pt idx="3785">
                  <c:v>1.1032999999999999</c:v>
                </c:pt>
                <c:pt idx="3786">
                  <c:v>1.0653999999999999</c:v>
                </c:pt>
                <c:pt idx="3787">
                  <c:v>0.61739999999999995</c:v>
                </c:pt>
                <c:pt idx="3788">
                  <c:v>1.0409999999999999</c:v>
                </c:pt>
                <c:pt idx="3789">
                  <c:v>1.0980000000000001</c:v>
                </c:pt>
                <c:pt idx="3790">
                  <c:v>0.67149999999999999</c:v>
                </c:pt>
                <c:pt idx="3791">
                  <c:v>0.97</c:v>
                </c:pt>
                <c:pt idx="3792">
                  <c:v>1.3117000000000001</c:v>
                </c:pt>
                <c:pt idx="3793">
                  <c:v>1.3117000000000001</c:v>
                </c:pt>
                <c:pt idx="3794">
                  <c:v>1.3117000000000001</c:v>
                </c:pt>
                <c:pt idx="3795">
                  <c:v>1.6254</c:v>
                </c:pt>
                <c:pt idx="3796">
                  <c:v>1.6635</c:v>
                </c:pt>
                <c:pt idx="3797">
                  <c:v>1.1315</c:v>
                </c:pt>
                <c:pt idx="3798">
                  <c:v>0.89190000000000003</c:v>
                </c:pt>
                <c:pt idx="3799">
                  <c:v>0.8972</c:v>
                </c:pt>
                <c:pt idx="3800">
                  <c:v>1.0621</c:v>
                </c:pt>
                <c:pt idx="3801">
                  <c:v>0.78459999999999996</c:v>
                </c:pt>
                <c:pt idx="3802">
                  <c:v>1.0551999999999999</c:v>
                </c:pt>
                <c:pt idx="3803">
                  <c:v>1.0551999999999999</c:v>
                </c:pt>
                <c:pt idx="3804">
                  <c:v>1.0551999999999999</c:v>
                </c:pt>
                <c:pt idx="3805">
                  <c:v>1.2222999999999999</c:v>
                </c:pt>
                <c:pt idx="3806">
                  <c:v>1.7836000000000001</c:v>
                </c:pt>
                <c:pt idx="3807">
                  <c:v>1.5744</c:v>
                </c:pt>
                <c:pt idx="3808">
                  <c:v>0.82089999999999996</c:v>
                </c:pt>
                <c:pt idx="3809">
                  <c:v>1.1026</c:v>
                </c:pt>
                <c:pt idx="3810">
                  <c:v>1.4678</c:v>
                </c:pt>
                <c:pt idx="3811">
                  <c:v>0.9577</c:v>
                </c:pt>
                <c:pt idx="3812">
                  <c:v>0.82240000000000002</c:v>
                </c:pt>
                <c:pt idx="3813">
                  <c:v>0.60129999999999995</c:v>
                </c:pt>
                <c:pt idx="3814">
                  <c:v>0.60129999999999995</c:v>
                </c:pt>
                <c:pt idx="3815">
                  <c:v>0.60129999999999995</c:v>
                </c:pt>
                <c:pt idx="3816">
                  <c:v>0.99729999999999996</c:v>
                </c:pt>
                <c:pt idx="3817">
                  <c:v>0.71899999999999997</c:v>
                </c:pt>
                <c:pt idx="3818">
                  <c:v>0.71899999999999997</c:v>
                </c:pt>
                <c:pt idx="3819">
                  <c:v>0.71899999999999997</c:v>
                </c:pt>
                <c:pt idx="3820">
                  <c:v>0.85009999999999997</c:v>
                </c:pt>
                <c:pt idx="3821">
                  <c:v>0.86019999999999996</c:v>
                </c:pt>
                <c:pt idx="3822">
                  <c:v>1.7013</c:v>
                </c:pt>
                <c:pt idx="3823">
                  <c:v>1.8940999999999999</c:v>
                </c:pt>
                <c:pt idx="3824">
                  <c:v>0.80020000000000002</c:v>
                </c:pt>
                <c:pt idx="3825">
                  <c:v>1.1970000000000001</c:v>
                </c:pt>
                <c:pt idx="3826">
                  <c:v>1.3687</c:v>
                </c:pt>
                <c:pt idx="3827">
                  <c:v>1.4603999999999999</c:v>
                </c:pt>
                <c:pt idx="3828">
                  <c:v>1.1664000000000001</c:v>
                </c:pt>
                <c:pt idx="3829">
                  <c:v>1.7069000000000001</c:v>
                </c:pt>
                <c:pt idx="3830">
                  <c:v>1.3865000000000001</c:v>
                </c:pt>
                <c:pt idx="3831">
                  <c:v>1.4532</c:v>
                </c:pt>
                <c:pt idx="3832">
                  <c:v>1.3192999999999999</c:v>
                </c:pt>
                <c:pt idx="3833">
                  <c:v>1.3192999999999999</c:v>
                </c:pt>
                <c:pt idx="3834">
                  <c:v>1.3192999999999999</c:v>
                </c:pt>
                <c:pt idx="3835">
                  <c:v>1.5027999999999999</c:v>
                </c:pt>
                <c:pt idx="3836">
                  <c:v>1.21</c:v>
                </c:pt>
                <c:pt idx="3837">
                  <c:v>1.3882000000000001</c:v>
                </c:pt>
                <c:pt idx="3838">
                  <c:v>0.97950000000000004</c:v>
                </c:pt>
                <c:pt idx="3839">
                  <c:v>0.92500000000000004</c:v>
                </c:pt>
                <c:pt idx="3840">
                  <c:v>0.85070000000000001</c:v>
                </c:pt>
                <c:pt idx="3841">
                  <c:v>1.3001</c:v>
                </c:pt>
                <c:pt idx="3842">
                  <c:v>1.1698</c:v>
                </c:pt>
                <c:pt idx="3843">
                  <c:v>1.0457000000000001</c:v>
                </c:pt>
                <c:pt idx="3844">
                  <c:v>0.96589999999999998</c:v>
                </c:pt>
                <c:pt idx="3845">
                  <c:v>1.3959999999999999</c:v>
                </c:pt>
                <c:pt idx="3846">
                  <c:v>0.81689999999999996</c:v>
                </c:pt>
                <c:pt idx="3847">
                  <c:v>1.5758000000000001</c:v>
                </c:pt>
                <c:pt idx="3848">
                  <c:v>0.93559999999999999</c:v>
                </c:pt>
                <c:pt idx="3849">
                  <c:v>0.62270000000000003</c:v>
                </c:pt>
                <c:pt idx="3850">
                  <c:v>1.0358000000000001</c:v>
                </c:pt>
                <c:pt idx="3851">
                  <c:v>1.5255000000000001</c:v>
                </c:pt>
                <c:pt idx="3852">
                  <c:v>0.7319</c:v>
                </c:pt>
                <c:pt idx="3853">
                  <c:v>1.3904000000000001</c:v>
                </c:pt>
                <c:pt idx="3854">
                  <c:v>1.0190999999999999</c:v>
                </c:pt>
                <c:pt idx="3855">
                  <c:v>0.74809999999999999</c:v>
                </c:pt>
                <c:pt idx="3856">
                  <c:v>1.556</c:v>
                </c:pt>
                <c:pt idx="3857">
                  <c:v>1.3745000000000001</c:v>
                </c:pt>
                <c:pt idx="3858">
                  <c:v>1.1233</c:v>
                </c:pt>
                <c:pt idx="3859">
                  <c:v>0.70940000000000003</c:v>
                </c:pt>
                <c:pt idx="3860">
                  <c:v>1.2763</c:v>
                </c:pt>
                <c:pt idx="3861">
                  <c:v>0.91210000000000002</c:v>
                </c:pt>
                <c:pt idx="3862">
                  <c:v>1.5021</c:v>
                </c:pt>
                <c:pt idx="3863">
                  <c:v>1.3506</c:v>
                </c:pt>
                <c:pt idx="3864">
                  <c:v>1.5145</c:v>
                </c:pt>
                <c:pt idx="3865">
                  <c:v>0.84909999999999997</c:v>
                </c:pt>
                <c:pt idx="3866">
                  <c:v>1.1302000000000001</c:v>
                </c:pt>
                <c:pt idx="3867">
                  <c:v>1.0522</c:v>
                </c:pt>
                <c:pt idx="3868">
                  <c:v>1.0522</c:v>
                </c:pt>
                <c:pt idx="3869">
                  <c:v>1.0522</c:v>
                </c:pt>
                <c:pt idx="3870">
                  <c:v>1.2327999999999999</c:v>
                </c:pt>
                <c:pt idx="3871">
                  <c:v>0.85340000000000005</c:v>
                </c:pt>
                <c:pt idx="3872">
                  <c:v>0.89070000000000005</c:v>
                </c:pt>
                <c:pt idx="3873">
                  <c:v>0.89070000000000005</c:v>
                </c:pt>
                <c:pt idx="3874">
                  <c:v>0.89070000000000005</c:v>
                </c:pt>
                <c:pt idx="3875">
                  <c:v>0.64729999999999999</c:v>
                </c:pt>
                <c:pt idx="3876">
                  <c:v>0.8992</c:v>
                </c:pt>
                <c:pt idx="3877">
                  <c:v>0.82920000000000005</c:v>
                </c:pt>
                <c:pt idx="3878">
                  <c:v>0.91210000000000002</c:v>
                </c:pt>
                <c:pt idx="3879">
                  <c:v>1.5891999999999999</c:v>
                </c:pt>
                <c:pt idx="3880">
                  <c:v>1.6989000000000001</c:v>
                </c:pt>
                <c:pt idx="3881">
                  <c:v>0.80159999999999998</c:v>
                </c:pt>
                <c:pt idx="3882">
                  <c:v>1.5787</c:v>
                </c:pt>
                <c:pt idx="3883">
                  <c:v>1.1236999999999999</c:v>
                </c:pt>
                <c:pt idx="3884">
                  <c:v>1.1085</c:v>
                </c:pt>
                <c:pt idx="3885">
                  <c:v>1.4402999999999999</c:v>
                </c:pt>
                <c:pt idx="3886">
                  <c:v>0.84750000000000003</c:v>
                </c:pt>
                <c:pt idx="3887">
                  <c:v>1.1551</c:v>
                </c:pt>
                <c:pt idx="3888">
                  <c:v>0.67220000000000002</c:v>
                </c:pt>
                <c:pt idx="3889">
                  <c:v>0.62860000000000005</c:v>
                </c:pt>
                <c:pt idx="3890">
                  <c:v>1.6256999999999999</c:v>
                </c:pt>
                <c:pt idx="3891">
                  <c:v>1.2401</c:v>
                </c:pt>
                <c:pt idx="3892">
                  <c:v>1.0159</c:v>
                </c:pt>
                <c:pt idx="3893">
                  <c:v>0.82740000000000002</c:v>
                </c:pt>
                <c:pt idx="3894">
                  <c:v>1.607</c:v>
                </c:pt>
                <c:pt idx="3895">
                  <c:v>1.2666999999999999</c:v>
                </c:pt>
                <c:pt idx="3896">
                  <c:v>1.1164000000000001</c:v>
                </c:pt>
                <c:pt idx="3897">
                  <c:v>0.7369</c:v>
                </c:pt>
                <c:pt idx="3898">
                  <c:v>1.0662</c:v>
                </c:pt>
                <c:pt idx="3899">
                  <c:v>1.7303999999999999</c:v>
                </c:pt>
                <c:pt idx="3900">
                  <c:v>1.4268000000000001</c:v>
                </c:pt>
                <c:pt idx="3901">
                  <c:v>0.99519999999999997</c:v>
                </c:pt>
                <c:pt idx="3902">
                  <c:v>1.0537000000000001</c:v>
                </c:pt>
                <c:pt idx="3903">
                  <c:v>1.0132000000000001</c:v>
                </c:pt>
                <c:pt idx="3904">
                  <c:v>1.6561999999999999</c:v>
                </c:pt>
                <c:pt idx="3905">
                  <c:v>1.3980999999999999</c:v>
                </c:pt>
                <c:pt idx="3906">
                  <c:v>0.84430000000000005</c:v>
                </c:pt>
                <c:pt idx="3907">
                  <c:v>0.76739999999999997</c:v>
                </c:pt>
                <c:pt idx="3908">
                  <c:v>1.0617000000000001</c:v>
                </c:pt>
                <c:pt idx="3909">
                  <c:v>0.99580000000000002</c:v>
                </c:pt>
                <c:pt idx="3910">
                  <c:v>0.70150000000000001</c:v>
                </c:pt>
                <c:pt idx="3911">
                  <c:v>1.7032</c:v>
                </c:pt>
                <c:pt idx="3912">
                  <c:v>1.4109</c:v>
                </c:pt>
                <c:pt idx="3913">
                  <c:v>0.83040000000000003</c:v>
                </c:pt>
                <c:pt idx="3914">
                  <c:v>0.83040000000000003</c:v>
                </c:pt>
                <c:pt idx="3915">
                  <c:v>0.83040000000000003</c:v>
                </c:pt>
                <c:pt idx="3916">
                  <c:v>1.1861999999999999</c:v>
                </c:pt>
                <c:pt idx="3917">
                  <c:v>1.21</c:v>
                </c:pt>
                <c:pt idx="3918">
                  <c:v>1.4034</c:v>
                </c:pt>
                <c:pt idx="3919">
                  <c:v>0.84560000000000002</c:v>
                </c:pt>
                <c:pt idx="3920">
                  <c:v>1.0424</c:v>
                </c:pt>
                <c:pt idx="3921">
                  <c:v>0.99060000000000004</c:v>
                </c:pt>
                <c:pt idx="3922">
                  <c:v>0.82579999999999998</c:v>
                </c:pt>
                <c:pt idx="3923">
                  <c:v>0.7379</c:v>
                </c:pt>
                <c:pt idx="3924">
                  <c:v>1.0369999999999999</c:v>
                </c:pt>
                <c:pt idx="3925">
                  <c:v>0.88090000000000002</c:v>
                </c:pt>
                <c:pt idx="3926">
                  <c:v>0.88090000000000002</c:v>
                </c:pt>
                <c:pt idx="3927">
                  <c:v>0.88090000000000002</c:v>
                </c:pt>
                <c:pt idx="3928">
                  <c:v>0.77739999999999998</c:v>
                </c:pt>
                <c:pt idx="3929">
                  <c:v>0.77739999999999998</c:v>
                </c:pt>
                <c:pt idx="3930">
                  <c:v>1.0435000000000001</c:v>
                </c:pt>
                <c:pt idx="3931">
                  <c:v>0.36670000000000003</c:v>
                </c:pt>
                <c:pt idx="3932">
                  <c:v>1.5130999999999999</c:v>
                </c:pt>
                <c:pt idx="3933">
                  <c:v>0.77739999999999998</c:v>
                </c:pt>
                <c:pt idx="3934">
                  <c:v>0.98060000000000003</c:v>
                </c:pt>
                <c:pt idx="3935">
                  <c:v>1.5386</c:v>
                </c:pt>
                <c:pt idx="3936">
                  <c:v>1.0616000000000001</c:v>
                </c:pt>
                <c:pt idx="3937">
                  <c:v>0.95920000000000005</c:v>
                </c:pt>
                <c:pt idx="3938">
                  <c:v>1.3048999999999999</c:v>
                </c:pt>
                <c:pt idx="3939">
                  <c:v>1.5883</c:v>
                </c:pt>
                <c:pt idx="3940">
                  <c:v>1.3580000000000001</c:v>
                </c:pt>
                <c:pt idx="3941">
                  <c:v>0.71970000000000001</c:v>
                </c:pt>
                <c:pt idx="3942">
                  <c:v>1.1671</c:v>
                </c:pt>
                <c:pt idx="3943">
                  <c:v>1.1671</c:v>
                </c:pt>
                <c:pt idx="3944">
                  <c:v>1.1671</c:v>
                </c:pt>
                <c:pt idx="3945">
                  <c:v>0.81669999999999998</c:v>
                </c:pt>
                <c:pt idx="3946">
                  <c:v>0.81669999999999998</c:v>
                </c:pt>
                <c:pt idx="3947">
                  <c:v>0.81669999999999998</c:v>
                </c:pt>
                <c:pt idx="3948">
                  <c:v>1.0367999999999999</c:v>
                </c:pt>
                <c:pt idx="3949">
                  <c:v>1.0367999999999999</c:v>
                </c:pt>
                <c:pt idx="3950">
                  <c:v>1.0367999999999999</c:v>
                </c:pt>
                <c:pt idx="3951">
                  <c:v>1.6949000000000001</c:v>
                </c:pt>
                <c:pt idx="3952">
                  <c:v>1.9767999999999999</c:v>
                </c:pt>
                <c:pt idx="3953">
                  <c:v>1.0194000000000001</c:v>
                </c:pt>
                <c:pt idx="3954">
                  <c:v>0.8357</c:v>
                </c:pt>
                <c:pt idx="3955">
                  <c:v>1.0319</c:v>
                </c:pt>
                <c:pt idx="3956">
                  <c:v>0.59689999999999999</c:v>
                </c:pt>
                <c:pt idx="3957">
                  <c:v>0.59719999999999995</c:v>
                </c:pt>
                <c:pt idx="3958">
                  <c:v>0.68959999999999999</c:v>
                </c:pt>
                <c:pt idx="3959">
                  <c:v>1.1778</c:v>
                </c:pt>
                <c:pt idx="3960">
                  <c:v>0.79869999999999997</c:v>
                </c:pt>
                <c:pt idx="3961">
                  <c:v>0.79869999999999997</c:v>
                </c:pt>
                <c:pt idx="3962">
                  <c:v>0.79869999999999997</c:v>
                </c:pt>
                <c:pt idx="3963">
                  <c:v>1.0824</c:v>
                </c:pt>
                <c:pt idx="3964">
                  <c:v>1.2806</c:v>
                </c:pt>
                <c:pt idx="3965">
                  <c:v>1.0795999999999999</c:v>
                </c:pt>
                <c:pt idx="3966">
                  <c:v>1.0795999999999999</c:v>
                </c:pt>
                <c:pt idx="3967">
                  <c:v>0.81069999999999998</c:v>
                </c:pt>
                <c:pt idx="3968">
                  <c:v>1.0795999999999999</c:v>
                </c:pt>
                <c:pt idx="3969">
                  <c:v>0.97099999999999997</c:v>
                </c:pt>
                <c:pt idx="3970">
                  <c:v>0.84860000000000002</c:v>
                </c:pt>
                <c:pt idx="3971">
                  <c:v>0.84860000000000002</c:v>
                </c:pt>
                <c:pt idx="3972">
                  <c:v>0.84860000000000002</c:v>
                </c:pt>
                <c:pt idx="3973">
                  <c:v>1.23</c:v>
                </c:pt>
                <c:pt idx="3974">
                  <c:v>0.92689999999999995</c:v>
                </c:pt>
                <c:pt idx="3975">
                  <c:v>0.92720000000000002</c:v>
                </c:pt>
                <c:pt idx="3976">
                  <c:v>1.1192</c:v>
                </c:pt>
                <c:pt idx="3977">
                  <c:v>0.65790000000000004</c:v>
                </c:pt>
                <c:pt idx="3978">
                  <c:v>0.43840000000000001</c:v>
                </c:pt>
                <c:pt idx="3979">
                  <c:v>1.1758</c:v>
                </c:pt>
                <c:pt idx="3980">
                  <c:v>1.8469</c:v>
                </c:pt>
                <c:pt idx="3981">
                  <c:v>1.2305999999999999</c:v>
                </c:pt>
                <c:pt idx="3982">
                  <c:v>1.7161</c:v>
                </c:pt>
                <c:pt idx="3983">
                  <c:v>0.85570000000000002</c:v>
                </c:pt>
                <c:pt idx="3984">
                  <c:v>1.4513</c:v>
                </c:pt>
                <c:pt idx="3985">
                  <c:v>0.83679999999999999</c:v>
                </c:pt>
                <c:pt idx="3986">
                  <c:v>0.83679999999999999</c:v>
                </c:pt>
                <c:pt idx="3987">
                  <c:v>0.83679999999999999</c:v>
                </c:pt>
                <c:pt idx="3988">
                  <c:v>1.4916</c:v>
                </c:pt>
                <c:pt idx="3989">
                  <c:v>1.5355000000000001</c:v>
                </c:pt>
                <c:pt idx="3990">
                  <c:v>0.97099999999999997</c:v>
                </c:pt>
                <c:pt idx="3991">
                  <c:v>0.93959999999999999</c:v>
                </c:pt>
                <c:pt idx="3992">
                  <c:v>0.93959999999999999</c:v>
                </c:pt>
                <c:pt idx="3993">
                  <c:v>0.93959999999999999</c:v>
                </c:pt>
                <c:pt idx="3994">
                  <c:v>0.97419999999999995</c:v>
                </c:pt>
                <c:pt idx="3995">
                  <c:v>1.0370999999999999</c:v>
                </c:pt>
                <c:pt idx="3996">
                  <c:v>1.4283999999999999</c:v>
                </c:pt>
                <c:pt idx="3997">
                  <c:v>0.63290000000000002</c:v>
                </c:pt>
                <c:pt idx="3998">
                  <c:v>0.83450000000000002</c:v>
                </c:pt>
                <c:pt idx="3999">
                  <c:v>0.78249999999999997</c:v>
                </c:pt>
                <c:pt idx="4000">
                  <c:v>1.5902000000000001</c:v>
                </c:pt>
                <c:pt idx="4001">
                  <c:v>1.5683</c:v>
                </c:pt>
                <c:pt idx="4002">
                  <c:v>1.4058999999999999</c:v>
                </c:pt>
                <c:pt idx="4003">
                  <c:v>1.2451000000000001</c:v>
                </c:pt>
                <c:pt idx="4004">
                  <c:v>1.1536999999999999</c:v>
                </c:pt>
                <c:pt idx="4005">
                  <c:v>1.1758999999999999</c:v>
                </c:pt>
                <c:pt idx="4006">
                  <c:v>0.94869999999999999</c:v>
                </c:pt>
                <c:pt idx="4007">
                  <c:v>0.70409999999999995</c:v>
                </c:pt>
                <c:pt idx="4008">
                  <c:v>0.70409999999999995</c:v>
                </c:pt>
                <c:pt idx="4009">
                  <c:v>0.70409999999999995</c:v>
                </c:pt>
                <c:pt idx="4010">
                  <c:v>1.022</c:v>
                </c:pt>
                <c:pt idx="4011">
                  <c:v>0.94069999999999998</c:v>
                </c:pt>
                <c:pt idx="4012">
                  <c:v>1.7984</c:v>
                </c:pt>
                <c:pt idx="4013">
                  <c:v>1.7636000000000001</c:v>
                </c:pt>
                <c:pt idx="4014">
                  <c:v>0.53520000000000001</c:v>
                </c:pt>
                <c:pt idx="4015">
                  <c:v>1.0187999999999999</c:v>
                </c:pt>
                <c:pt idx="4016">
                  <c:v>0.8327</c:v>
                </c:pt>
                <c:pt idx="4017">
                  <c:v>0.8327</c:v>
                </c:pt>
                <c:pt idx="4018">
                  <c:v>0.8327</c:v>
                </c:pt>
                <c:pt idx="4019">
                  <c:v>1.6308</c:v>
                </c:pt>
                <c:pt idx="4020">
                  <c:v>1.2948</c:v>
                </c:pt>
                <c:pt idx="4021">
                  <c:v>1.3141</c:v>
                </c:pt>
                <c:pt idx="4022">
                  <c:v>2.1518999999999999</c:v>
                </c:pt>
                <c:pt idx="4023">
                  <c:v>1.0492999999999999</c:v>
                </c:pt>
                <c:pt idx="4024">
                  <c:v>1.0492999999999999</c:v>
                </c:pt>
                <c:pt idx="4025">
                  <c:v>1.0492999999999999</c:v>
                </c:pt>
                <c:pt idx="4026">
                  <c:v>0.85229999999999995</c:v>
                </c:pt>
                <c:pt idx="4027">
                  <c:v>1.4576</c:v>
                </c:pt>
                <c:pt idx="4028">
                  <c:v>1.2439</c:v>
                </c:pt>
                <c:pt idx="4029">
                  <c:v>0.872</c:v>
                </c:pt>
                <c:pt idx="4030">
                  <c:v>1.0582</c:v>
                </c:pt>
                <c:pt idx="4031">
                  <c:v>0.79620000000000002</c:v>
                </c:pt>
                <c:pt idx="4032">
                  <c:v>0.71789999999999998</c:v>
                </c:pt>
                <c:pt idx="4033">
                  <c:v>1.1406000000000001</c:v>
                </c:pt>
                <c:pt idx="4034">
                  <c:v>1.2870999999999999</c:v>
                </c:pt>
                <c:pt idx="4035">
                  <c:v>1.0018</c:v>
                </c:pt>
                <c:pt idx="4036">
                  <c:v>1.1949000000000001</c:v>
                </c:pt>
                <c:pt idx="4037">
                  <c:v>1.2363</c:v>
                </c:pt>
                <c:pt idx="4038">
                  <c:v>0.6522</c:v>
                </c:pt>
                <c:pt idx="4039">
                  <c:v>1.4795</c:v>
                </c:pt>
                <c:pt idx="4040">
                  <c:v>0.7903</c:v>
                </c:pt>
                <c:pt idx="4041">
                  <c:v>0.94920000000000004</c:v>
                </c:pt>
                <c:pt idx="4042">
                  <c:v>0.71870000000000001</c:v>
                </c:pt>
                <c:pt idx="4043">
                  <c:v>0.8679</c:v>
                </c:pt>
                <c:pt idx="4044">
                  <c:v>1.6214</c:v>
                </c:pt>
                <c:pt idx="4045">
                  <c:v>0.68289999999999995</c:v>
                </c:pt>
                <c:pt idx="4046">
                  <c:v>1.1287</c:v>
                </c:pt>
                <c:pt idx="4047">
                  <c:v>1.1287</c:v>
                </c:pt>
                <c:pt idx="4048">
                  <c:v>1.8528</c:v>
                </c:pt>
                <c:pt idx="4049">
                  <c:v>1.1287</c:v>
                </c:pt>
                <c:pt idx="4050">
                  <c:v>1.5309999999999999</c:v>
                </c:pt>
                <c:pt idx="4051">
                  <c:v>1.0782</c:v>
                </c:pt>
                <c:pt idx="4052">
                  <c:v>0.9708</c:v>
                </c:pt>
                <c:pt idx="4053">
                  <c:v>0.9708</c:v>
                </c:pt>
                <c:pt idx="4054">
                  <c:v>0.9708</c:v>
                </c:pt>
                <c:pt idx="4055">
                  <c:v>1.1992</c:v>
                </c:pt>
                <c:pt idx="4056">
                  <c:v>1.4168000000000001</c:v>
                </c:pt>
                <c:pt idx="4057">
                  <c:v>1.7262999999999999</c:v>
                </c:pt>
                <c:pt idx="4058">
                  <c:v>1.0415000000000001</c:v>
                </c:pt>
                <c:pt idx="4059">
                  <c:v>1.1612</c:v>
                </c:pt>
                <c:pt idx="4060">
                  <c:v>0.86890000000000001</c:v>
                </c:pt>
                <c:pt idx="4061">
                  <c:v>1.7199</c:v>
                </c:pt>
                <c:pt idx="4062">
                  <c:v>0.71579999999999999</c:v>
                </c:pt>
                <c:pt idx="4063">
                  <c:v>1.4524999999999999</c:v>
                </c:pt>
                <c:pt idx="4064">
                  <c:v>0.98760000000000003</c:v>
                </c:pt>
                <c:pt idx="4065">
                  <c:v>0.8347</c:v>
                </c:pt>
                <c:pt idx="4066">
                  <c:v>0.87919999999999998</c:v>
                </c:pt>
                <c:pt idx="4067">
                  <c:v>0.91820000000000002</c:v>
                </c:pt>
                <c:pt idx="4068">
                  <c:v>1.3197000000000001</c:v>
                </c:pt>
                <c:pt idx="4069">
                  <c:v>0.82050000000000001</c:v>
                </c:pt>
                <c:pt idx="4070">
                  <c:v>1.0714999999999999</c:v>
                </c:pt>
                <c:pt idx="4071">
                  <c:v>1.3755999999999999</c:v>
                </c:pt>
                <c:pt idx="4072">
                  <c:v>1.4985999999999999</c:v>
                </c:pt>
                <c:pt idx="4073">
                  <c:v>0.77959999999999996</c:v>
                </c:pt>
                <c:pt idx="4074">
                  <c:v>1.2213000000000001</c:v>
                </c:pt>
                <c:pt idx="4075">
                  <c:v>1.2668999999999999</c:v>
                </c:pt>
                <c:pt idx="4076">
                  <c:v>1.3746</c:v>
                </c:pt>
                <c:pt idx="4077">
                  <c:v>1.8017000000000001</c:v>
                </c:pt>
                <c:pt idx="4078">
                  <c:v>1.4733000000000001</c:v>
                </c:pt>
                <c:pt idx="4079">
                  <c:v>1.3331999999999999</c:v>
                </c:pt>
                <c:pt idx="4080">
                  <c:v>1.0378000000000001</c:v>
                </c:pt>
                <c:pt idx="4081">
                  <c:v>0.60460000000000003</c:v>
                </c:pt>
                <c:pt idx="4082">
                  <c:v>0.99409999999999998</c:v>
                </c:pt>
                <c:pt idx="4083">
                  <c:v>1.0314000000000001</c:v>
                </c:pt>
                <c:pt idx="4084">
                  <c:v>0.66459999999999997</c:v>
                </c:pt>
                <c:pt idx="4085">
                  <c:v>1.419</c:v>
                </c:pt>
                <c:pt idx="4086">
                  <c:v>0.75080000000000002</c:v>
                </c:pt>
                <c:pt idx="4087">
                  <c:v>1.0871</c:v>
                </c:pt>
                <c:pt idx="4088">
                  <c:v>0.68830000000000002</c:v>
                </c:pt>
                <c:pt idx="4089">
                  <c:v>1.2188000000000001</c:v>
                </c:pt>
                <c:pt idx="4090">
                  <c:v>0.78290000000000004</c:v>
                </c:pt>
                <c:pt idx="4091">
                  <c:v>0.8649</c:v>
                </c:pt>
                <c:pt idx="4092">
                  <c:v>0.92410000000000003</c:v>
                </c:pt>
                <c:pt idx="4093">
                  <c:v>1.4101999999999999</c:v>
                </c:pt>
                <c:pt idx="4094">
                  <c:v>0.94740000000000002</c:v>
                </c:pt>
                <c:pt idx="4095">
                  <c:v>1.0299</c:v>
                </c:pt>
                <c:pt idx="4096">
                  <c:v>1.4379999999999999</c:v>
                </c:pt>
                <c:pt idx="4097">
                  <c:v>0.84850000000000003</c:v>
                </c:pt>
                <c:pt idx="4098">
                  <c:v>1.3877999999999999</c:v>
                </c:pt>
                <c:pt idx="4099">
                  <c:v>1.1346000000000001</c:v>
                </c:pt>
                <c:pt idx="4100">
                  <c:v>0.86619999999999997</c:v>
                </c:pt>
                <c:pt idx="4101">
                  <c:v>0.91500000000000004</c:v>
                </c:pt>
                <c:pt idx="4102">
                  <c:v>1.5869</c:v>
                </c:pt>
                <c:pt idx="4103">
                  <c:v>1.6513</c:v>
                </c:pt>
                <c:pt idx="4104">
                  <c:v>0.82189999999999996</c:v>
                </c:pt>
                <c:pt idx="4105">
                  <c:v>0.82189999999999996</c:v>
                </c:pt>
                <c:pt idx="4106">
                  <c:v>0.82189999999999996</c:v>
                </c:pt>
                <c:pt idx="4107">
                  <c:v>0.56240000000000001</c:v>
                </c:pt>
                <c:pt idx="4108">
                  <c:v>1.3268</c:v>
                </c:pt>
                <c:pt idx="4109">
                  <c:v>1.3268</c:v>
                </c:pt>
                <c:pt idx="4110">
                  <c:v>1.3268</c:v>
                </c:pt>
                <c:pt idx="4111">
                  <c:v>0.73050000000000004</c:v>
                </c:pt>
                <c:pt idx="4112">
                  <c:v>0.80400000000000005</c:v>
                </c:pt>
                <c:pt idx="4113">
                  <c:v>2.0836999999999999</c:v>
                </c:pt>
                <c:pt idx="4114">
                  <c:v>1.0287999999999999</c:v>
                </c:pt>
                <c:pt idx="4115">
                  <c:v>0.92120000000000002</c:v>
                </c:pt>
                <c:pt idx="4116">
                  <c:v>0.66839999999999999</c:v>
                </c:pt>
                <c:pt idx="4117">
                  <c:v>0.51380000000000003</c:v>
                </c:pt>
                <c:pt idx="4118">
                  <c:v>0.93310000000000004</c:v>
                </c:pt>
                <c:pt idx="4119">
                  <c:v>0.93310000000000004</c:v>
                </c:pt>
                <c:pt idx="4120">
                  <c:v>0.93310000000000004</c:v>
                </c:pt>
                <c:pt idx="4121">
                  <c:v>1.7246999999999999</c:v>
                </c:pt>
                <c:pt idx="4122">
                  <c:v>0.87829999999999997</c:v>
                </c:pt>
                <c:pt idx="4123">
                  <c:v>1.9032</c:v>
                </c:pt>
                <c:pt idx="4124">
                  <c:v>1.4292</c:v>
                </c:pt>
                <c:pt idx="4125">
                  <c:v>1.9430000000000001</c:v>
                </c:pt>
                <c:pt idx="4126">
                  <c:v>0.96079999999999999</c:v>
                </c:pt>
                <c:pt idx="4127">
                  <c:v>1.1129</c:v>
                </c:pt>
                <c:pt idx="4128">
                  <c:v>0.70330000000000004</c:v>
                </c:pt>
                <c:pt idx="4129">
                  <c:v>1.2966</c:v>
                </c:pt>
                <c:pt idx="4130">
                  <c:v>1.2817000000000001</c:v>
                </c:pt>
                <c:pt idx="4131">
                  <c:v>0.72070000000000001</c:v>
                </c:pt>
                <c:pt idx="4132">
                  <c:v>1.0710999999999999</c:v>
                </c:pt>
                <c:pt idx="4133">
                  <c:v>1.0828</c:v>
                </c:pt>
                <c:pt idx="4134">
                  <c:v>1.1444000000000001</c:v>
                </c:pt>
                <c:pt idx="4135">
                  <c:v>0.87150000000000005</c:v>
                </c:pt>
                <c:pt idx="4136">
                  <c:v>1.1748000000000001</c:v>
                </c:pt>
                <c:pt idx="4137">
                  <c:v>1.0102</c:v>
                </c:pt>
                <c:pt idx="4138">
                  <c:v>1.1293</c:v>
                </c:pt>
                <c:pt idx="4139">
                  <c:v>1.5442</c:v>
                </c:pt>
                <c:pt idx="4140">
                  <c:v>1.3421000000000001</c:v>
                </c:pt>
                <c:pt idx="4141">
                  <c:v>0.9143</c:v>
                </c:pt>
                <c:pt idx="4142">
                  <c:v>0.9365</c:v>
                </c:pt>
                <c:pt idx="4143">
                  <c:v>1.0755999999999999</c:v>
                </c:pt>
                <c:pt idx="4144">
                  <c:v>0.8861</c:v>
                </c:pt>
                <c:pt idx="4145">
                  <c:v>0.93</c:v>
                </c:pt>
                <c:pt idx="4146">
                  <c:v>1.1812</c:v>
                </c:pt>
                <c:pt idx="4147">
                  <c:v>0.98009999999999997</c:v>
                </c:pt>
                <c:pt idx="4148">
                  <c:v>0.89990000000000003</c:v>
                </c:pt>
                <c:pt idx="4149">
                  <c:v>0.80820000000000003</c:v>
                </c:pt>
                <c:pt idx="4150">
                  <c:v>1.3763000000000001</c:v>
                </c:pt>
                <c:pt idx="4151">
                  <c:v>0.88109999999999999</c:v>
                </c:pt>
                <c:pt idx="4152">
                  <c:v>1.7806999999999999</c:v>
                </c:pt>
                <c:pt idx="4153">
                  <c:v>0.96560000000000001</c:v>
                </c:pt>
                <c:pt idx="4154">
                  <c:v>0.77310000000000001</c:v>
                </c:pt>
                <c:pt idx="4155">
                  <c:v>0.86719999999999997</c:v>
                </c:pt>
                <c:pt idx="4156">
                  <c:v>1.2842</c:v>
                </c:pt>
                <c:pt idx="4157">
                  <c:v>1.3151999999999999</c:v>
                </c:pt>
                <c:pt idx="4158">
                  <c:v>1.3925000000000001</c:v>
                </c:pt>
                <c:pt idx="4159">
                  <c:v>1.0297000000000001</c:v>
                </c:pt>
                <c:pt idx="4160">
                  <c:v>2.0162</c:v>
                </c:pt>
                <c:pt idx="4161">
                  <c:v>1.2148000000000001</c:v>
                </c:pt>
                <c:pt idx="4162">
                  <c:v>1.4291</c:v>
                </c:pt>
                <c:pt idx="4163">
                  <c:v>0.96850000000000003</c:v>
                </c:pt>
                <c:pt idx="4164">
                  <c:v>0.80320000000000003</c:v>
                </c:pt>
                <c:pt idx="4165">
                  <c:v>1.6619999999999999</c:v>
                </c:pt>
                <c:pt idx="4166">
                  <c:v>1.1615</c:v>
                </c:pt>
                <c:pt idx="4167">
                  <c:v>1.1043000000000001</c:v>
                </c:pt>
                <c:pt idx="4168">
                  <c:v>1.9135</c:v>
                </c:pt>
                <c:pt idx="4169">
                  <c:v>1.0187999999999999</c:v>
                </c:pt>
                <c:pt idx="4170">
                  <c:v>1.0187999999999999</c:v>
                </c:pt>
                <c:pt idx="4171">
                  <c:v>1.0187999999999999</c:v>
                </c:pt>
                <c:pt idx="4172">
                  <c:v>1.7928999999999999</c:v>
                </c:pt>
                <c:pt idx="4173">
                  <c:v>1.4417</c:v>
                </c:pt>
                <c:pt idx="4174">
                  <c:v>1.0456000000000001</c:v>
                </c:pt>
                <c:pt idx="4175">
                  <c:v>0.91490000000000005</c:v>
                </c:pt>
                <c:pt idx="4176">
                  <c:v>1.3036000000000001</c:v>
                </c:pt>
                <c:pt idx="4177">
                  <c:v>0.82330000000000003</c:v>
                </c:pt>
                <c:pt idx="4178">
                  <c:v>1.5329999999999999</c:v>
                </c:pt>
                <c:pt idx="4179">
                  <c:v>0.84299999999999997</c:v>
                </c:pt>
                <c:pt idx="4180">
                  <c:v>0.97819999999999996</c:v>
                </c:pt>
                <c:pt idx="4181">
                  <c:v>1.2156</c:v>
                </c:pt>
                <c:pt idx="4182">
                  <c:v>0.94579999999999997</c:v>
                </c:pt>
                <c:pt idx="4183">
                  <c:v>0.79</c:v>
                </c:pt>
                <c:pt idx="4184">
                  <c:v>0.83730000000000004</c:v>
                </c:pt>
                <c:pt idx="4185">
                  <c:v>1.3277000000000001</c:v>
                </c:pt>
                <c:pt idx="4186">
                  <c:v>1.2746</c:v>
                </c:pt>
                <c:pt idx="4187">
                  <c:v>1.3754</c:v>
                </c:pt>
                <c:pt idx="4188">
                  <c:v>1.1395</c:v>
                </c:pt>
                <c:pt idx="4189">
                  <c:v>1.1458999999999999</c:v>
                </c:pt>
                <c:pt idx="4190">
                  <c:v>0.98950000000000005</c:v>
                </c:pt>
                <c:pt idx="4191">
                  <c:v>0.82299999999999995</c:v>
                </c:pt>
                <c:pt idx="4192">
                  <c:v>1.0501</c:v>
                </c:pt>
                <c:pt idx="4193">
                  <c:v>1.8646</c:v>
                </c:pt>
                <c:pt idx="4194">
                  <c:v>1.5172000000000001</c:v>
                </c:pt>
                <c:pt idx="4195">
                  <c:v>1.1834</c:v>
                </c:pt>
                <c:pt idx="4196">
                  <c:v>1.3585</c:v>
                </c:pt>
                <c:pt idx="4197">
                  <c:v>1.2830999999999999</c:v>
                </c:pt>
                <c:pt idx="4198">
                  <c:v>1.2230000000000001</c:v>
                </c:pt>
                <c:pt idx="4199">
                  <c:v>1.0259</c:v>
                </c:pt>
                <c:pt idx="4200">
                  <c:v>1.3270999999999999</c:v>
                </c:pt>
                <c:pt idx="4201">
                  <c:v>1.1198999999999999</c:v>
                </c:pt>
                <c:pt idx="4202">
                  <c:v>1.4274</c:v>
                </c:pt>
                <c:pt idx="4203">
                  <c:v>1.0084</c:v>
                </c:pt>
                <c:pt idx="4204">
                  <c:v>1.3290999999999999</c:v>
                </c:pt>
                <c:pt idx="4205">
                  <c:v>0.996</c:v>
                </c:pt>
                <c:pt idx="4206">
                  <c:v>0.73429999999999995</c:v>
                </c:pt>
                <c:pt idx="4207">
                  <c:v>1.214</c:v>
                </c:pt>
                <c:pt idx="4208">
                  <c:v>1.0879000000000001</c:v>
                </c:pt>
                <c:pt idx="4209">
                  <c:v>1.0525</c:v>
                </c:pt>
                <c:pt idx="4210">
                  <c:v>1.1691</c:v>
                </c:pt>
                <c:pt idx="4211">
                  <c:v>1.0226</c:v>
                </c:pt>
                <c:pt idx="4212">
                  <c:v>1.2944</c:v>
                </c:pt>
                <c:pt idx="4213">
                  <c:v>1.0047999999999999</c:v>
                </c:pt>
                <c:pt idx="4214">
                  <c:v>0.57909999999999995</c:v>
                </c:pt>
                <c:pt idx="4215">
                  <c:v>0.71519999999999995</c:v>
                </c:pt>
                <c:pt idx="4216">
                  <c:v>1.028</c:v>
                </c:pt>
                <c:pt idx="4217">
                  <c:v>1.028</c:v>
                </c:pt>
                <c:pt idx="4218">
                  <c:v>1.028</c:v>
                </c:pt>
                <c:pt idx="4219">
                  <c:v>0.91390000000000005</c:v>
                </c:pt>
                <c:pt idx="4220">
                  <c:v>0.93479999999999996</c:v>
                </c:pt>
                <c:pt idx="4221">
                  <c:v>1.3375999999999999</c:v>
                </c:pt>
                <c:pt idx="4222">
                  <c:v>0.89900000000000002</c:v>
                </c:pt>
                <c:pt idx="4223">
                  <c:v>1.5331999999999999</c:v>
                </c:pt>
                <c:pt idx="4224">
                  <c:v>1.4159999999999999</c:v>
                </c:pt>
                <c:pt idx="4225">
                  <c:v>0.72170000000000001</c:v>
                </c:pt>
                <c:pt idx="4226">
                  <c:v>0.59250000000000003</c:v>
                </c:pt>
                <c:pt idx="4227">
                  <c:v>1.1817</c:v>
                </c:pt>
                <c:pt idx="4228">
                  <c:v>1.6405000000000001</c:v>
                </c:pt>
                <c:pt idx="4229">
                  <c:v>0.71509999999999996</c:v>
                </c:pt>
                <c:pt idx="4230">
                  <c:v>1.2903</c:v>
                </c:pt>
                <c:pt idx="4231">
                  <c:v>1.5812999999999999</c:v>
                </c:pt>
                <c:pt idx="4232">
                  <c:v>0.96950000000000003</c:v>
                </c:pt>
                <c:pt idx="4233">
                  <c:v>1.1077999999999999</c:v>
                </c:pt>
                <c:pt idx="4234">
                  <c:v>1.4521999999999999</c:v>
                </c:pt>
                <c:pt idx="4235">
                  <c:v>1.1365000000000001</c:v>
                </c:pt>
                <c:pt idx="4236">
                  <c:v>1.0827</c:v>
                </c:pt>
                <c:pt idx="4237">
                  <c:v>1.5195000000000001</c:v>
                </c:pt>
                <c:pt idx="4238">
                  <c:v>1.0408999999999999</c:v>
                </c:pt>
                <c:pt idx="4239">
                  <c:v>0.85899999999999999</c:v>
                </c:pt>
                <c:pt idx="4240">
                  <c:v>1.3338000000000001</c:v>
                </c:pt>
                <c:pt idx="4241">
                  <c:v>1.034</c:v>
                </c:pt>
                <c:pt idx="4242">
                  <c:v>1.1993</c:v>
                </c:pt>
                <c:pt idx="4243">
                  <c:v>0.69630000000000003</c:v>
                </c:pt>
                <c:pt idx="4244">
                  <c:v>0.91210000000000002</c:v>
                </c:pt>
                <c:pt idx="4245">
                  <c:v>0.69299999999999995</c:v>
                </c:pt>
                <c:pt idx="4246">
                  <c:v>1.3261000000000001</c:v>
                </c:pt>
                <c:pt idx="4247">
                  <c:v>1.1284000000000001</c:v>
                </c:pt>
                <c:pt idx="4248">
                  <c:v>0.77210000000000001</c:v>
                </c:pt>
                <c:pt idx="4249">
                  <c:v>1.1203000000000001</c:v>
                </c:pt>
                <c:pt idx="4250">
                  <c:v>1.6782999999999999</c:v>
                </c:pt>
                <c:pt idx="4251">
                  <c:v>1.0314000000000001</c:v>
                </c:pt>
                <c:pt idx="4252">
                  <c:v>1.2654000000000001</c:v>
                </c:pt>
                <c:pt idx="4253">
                  <c:v>0.92469999999999997</c:v>
                </c:pt>
                <c:pt idx="4254">
                  <c:v>0.80359999999999998</c:v>
                </c:pt>
                <c:pt idx="4255">
                  <c:v>1.3086</c:v>
                </c:pt>
                <c:pt idx="4256">
                  <c:v>0.89710000000000001</c:v>
                </c:pt>
                <c:pt idx="4257">
                  <c:v>0.88460000000000005</c:v>
                </c:pt>
                <c:pt idx="4258">
                  <c:v>0.88460000000000005</c:v>
                </c:pt>
                <c:pt idx="4259">
                  <c:v>0.88460000000000005</c:v>
                </c:pt>
                <c:pt idx="4260">
                  <c:v>1.5397000000000001</c:v>
                </c:pt>
                <c:pt idx="4261">
                  <c:v>1.5405</c:v>
                </c:pt>
                <c:pt idx="4262">
                  <c:v>1.3046</c:v>
                </c:pt>
                <c:pt idx="4263">
                  <c:v>0.93210000000000004</c:v>
                </c:pt>
                <c:pt idx="4264">
                  <c:v>1.0818000000000001</c:v>
                </c:pt>
                <c:pt idx="4265">
                  <c:v>1.3783000000000001</c:v>
                </c:pt>
                <c:pt idx="4266">
                  <c:v>0.58809999999999996</c:v>
                </c:pt>
                <c:pt idx="4267">
                  <c:v>1.1204000000000001</c:v>
                </c:pt>
                <c:pt idx="4268">
                  <c:v>1.1204000000000001</c:v>
                </c:pt>
                <c:pt idx="4269">
                  <c:v>1.1204000000000001</c:v>
                </c:pt>
                <c:pt idx="4270">
                  <c:v>1.4696</c:v>
                </c:pt>
                <c:pt idx="4271">
                  <c:v>1.3534999999999999</c:v>
                </c:pt>
                <c:pt idx="4272">
                  <c:v>1.0298</c:v>
                </c:pt>
                <c:pt idx="4273">
                  <c:v>0.98450000000000004</c:v>
                </c:pt>
                <c:pt idx="4274">
                  <c:v>1.5636000000000001</c:v>
                </c:pt>
                <c:pt idx="4275">
                  <c:v>1.3599000000000001</c:v>
                </c:pt>
                <c:pt idx="4276">
                  <c:v>0.86099999999999999</c:v>
                </c:pt>
                <c:pt idx="4277">
                  <c:v>0.92779999999999996</c:v>
                </c:pt>
                <c:pt idx="4278">
                  <c:v>0.71199999999999997</c:v>
                </c:pt>
                <c:pt idx="4279">
                  <c:v>0.9456</c:v>
                </c:pt>
                <c:pt idx="4280">
                  <c:v>1.0575000000000001</c:v>
                </c:pt>
                <c:pt idx="4281">
                  <c:v>0.93179999999999996</c:v>
                </c:pt>
                <c:pt idx="4282">
                  <c:v>1.0357000000000001</c:v>
                </c:pt>
                <c:pt idx="4283">
                  <c:v>1.1056999999999999</c:v>
                </c:pt>
                <c:pt idx="4284">
                  <c:v>1.2928999999999999</c:v>
                </c:pt>
                <c:pt idx="4285">
                  <c:v>0.77170000000000005</c:v>
                </c:pt>
                <c:pt idx="4286">
                  <c:v>0.81579999999999997</c:v>
                </c:pt>
                <c:pt idx="4287">
                  <c:v>1.1947000000000001</c:v>
                </c:pt>
                <c:pt idx="4288">
                  <c:v>1.7707999999999999</c:v>
                </c:pt>
                <c:pt idx="4289">
                  <c:v>1.6053999999999999</c:v>
                </c:pt>
                <c:pt idx="4290">
                  <c:v>1.6046</c:v>
                </c:pt>
                <c:pt idx="4291">
                  <c:v>0.75480000000000003</c:v>
                </c:pt>
                <c:pt idx="4292">
                  <c:v>1.3378000000000001</c:v>
                </c:pt>
                <c:pt idx="4293">
                  <c:v>0.66249999999999998</c:v>
                </c:pt>
                <c:pt idx="4294">
                  <c:v>0.82989999999999997</c:v>
                </c:pt>
                <c:pt idx="4295">
                  <c:v>1.6297999999999999</c:v>
                </c:pt>
                <c:pt idx="4296">
                  <c:v>0.80220000000000002</c:v>
                </c:pt>
                <c:pt idx="4297">
                  <c:v>1.2577</c:v>
                </c:pt>
                <c:pt idx="4298">
                  <c:v>0.76160000000000005</c:v>
                </c:pt>
                <c:pt idx="4299">
                  <c:v>1.0962000000000001</c:v>
                </c:pt>
                <c:pt idx="4300">
                  <c:v>1.0864</c:v>
                </c:pt>
                <c:pt idx="4301">
                  <c:v>0.79049999999999998</c:v>
                </c:pt>
                <c:pt idx="4302">
                  <c:v>0.90190000000000003</c:v>
                </c:pt>
                <c:pt idx="4303">
                  <c:v>1.1841999999999999</c:v>
                </c:pt>
                <c:pt idx="4304">
                  <c:v>0.89200000000000002</c:v>
                </c:pt>
                <c:pt idx="4305">
                  <c:v>0.78280000000000005</c:v>
                </c:pt>
                <c:pt idx="4306">
                  <c:v>1.0101</c:v>
                </c:pt>
                <c:pt idx="4307">
                  <c:v>0.7883</c:v>
                </c:pt>
                <c:pt idx="4308">
                  <c:v>1.4293</c:v>
                </c:pt>
                <c:pt idx="4309">
                  <c:v>1.1198999999999999</c:v>
                </c:pt>
                <c:pt idx="4310">
                  <c:v>0.75139999999999996</c:v>
                </c:pt>
                <c:pt idx="4311">
                  <c:v>1.9386000000000001</c:v>
                </c:pt>
                <c:pt idx="4312">
                  <c:v>0.96599999999999997</c:v>
                </c:pt>
                <c:pt idx="4313">
                  <c:v>1.2468999999999999</c:v>
                </c:pt>
                <c:pt idx="4314">
                  <c:v>0.95430000000000004</c:v>
                </c:pt>
                <c:pt idx="4315">
                  <c:v>0.63739999999999997</c:v>
                </c:pt>
                <c:pt idx="4316">
                  <c:v>1.1105</c:v>
                </c:pt>
                <c:pt idx="4317">
                  <c:v>0.97599999999999998</c:v>
                </c:pt>
                <c:pt idx="4318">
                  <c:v>1.2706999999999999</c:v>
                </c:pt>
                <c:pt idx="4319">
                  <c:v>1.3594999999999999</c:v>
                </c:pt>
                <c:pt idx="4320">
                  <c:v>1.8159000000000001</c:v>
                </c:pt>
                <c:pt idx="4321">
                  <c:v>0.81479999999999997</c:v>
                </c:pt>
                <c:pt idx="4322">
                  <c:v>2.3048999999999999</c:v>
                </c:pt>
                <c:pt idx="4323">
                  <c:v>0.90149999999999997</c:v>
                </c:pt>
                <c:pt idx="4324">
                  <c:v>1.2719</c:v>
                </c:pt>
                <c:pt idx="4325">
                  <c:v>0.77290000000000003</c:v>
                </c:pt>
                <c:pt idx="4326">
                  <c:v>0.98440000000000005</c:v>
                </c:pt>
                <c:pt idx="4327">
                  <c:v>0.95269999999999999</c:v>
                </c:pt>
                <c:pt idx="4328">
                  <c:v>1.1786000000000001</c:v>
                </c:pt>
                <c:pt idx="4329">
                  <c:v>1.1786000000000001</c:v>
                </c:pt>
                <c:pt idx="4330">
                  <c:v>1.1786000000000001</c:v>
                </c:pt>
                <c:pt idx="4331">
                  <c:v>0.96489999999999998</c:v>
                </c:pt>
                <c:pt idx="4332">
                  <c:v>0.94950000000000001</c:v>
                </c:pt>
                <c:pt idx="4333">
                  <c:v>1.0978000000000001</c:v>
                </c:pt>
                <c:pt idx="4334">
                  <c:v>0.88939999999999997</c:v>
                </c:pt>
                <c:pt idx="4335">
                  <c:v>0.88939999999999997</c:v>
                </c:pt>
                <c:pt idx="4336">
                  <c:v>0.88939999999999997</c:v>
                </c:pt>
                <c:pt idx="4337">
                  <c:v>1.0313000000000001</c:v>
                </c:pt>
                <c:pt idx="4338">
                  <c:v>1.0696000000000001</c:v>
                </c:pt>
                <c:pt idx="4339">
                  <c:v>1.4802999999999999</c:v>
                </c:pt>
                <c:pt idx="4340">
                  <c:v>1.3038000000000001</c:v>
                </c:pt>
                <c:pt idx="4341">
                  <c:v>1.4790000000000001</c:v>
                </c:pt>
                <c:pt idx="4342">
                  <c:v>1.3834</c:v>
                </c:pt>
                <c:pt idx="4343">
                  <c:v>1.5781000000000001</c:v>
                </c:pt>
                <c:pt idx="4344">
                  <c:v>0.64880000000000004</c:v>
                </c:pt>
                <c:pt idx="4345">
                  <c:v>1.0217000000000001</c:v>
                </c:pt>
                <c:pt idx="4346">
                  <c:v>0.90859999999999996</c:v>
                </c:pt>
                <c:pt idx="4347">
                  <c:v>2.3534000000000002</c:v>
                </c:pt>
                <c:pt idx="4348">
                  <c:v>0.39150000000000001</c:v>
                </c:pt>
                <c:pt idx="4349">
                  <c:v>1.071</c:v>
                </c:pt>
                <c:pt idx="4350">
                  <c:v>1.4080999999999999</c:v>
                </c:pt>
                <c:pt idx="4351">
                  <c:v>0.76259999999999994</c:v>
                </c:pt>
                <c:pt idx="4352">
                  <c:v>1.7975000000000001</c:v>
                </c:pt>
                <c:pt idx="4353">
                  <c:v>1.2245999999999999</c:v>
                </c:pt>
                <c:pt idx="4354">
                  <c:v>0.74829999999999997</c:v>
                </c:pt>
                <c:pt idx="4355">
                  <c:v>1.2049000000000001</c:v>
                </c:pt>
                <c:pt idx="4356">
                  <c:v>0.58379999999999999</c:v>
                </c:pt>
                <c:pt idx="4357">
                  <c:v>0.75270000000000004</c:v>
                </c:pt>
                <c:pt idx="4358">
                  <c:v>0.72489999999999999</c:v>
                </c:pt>
                <c:pt idx="4359">
                  <c:v>0.64149999999999996</c:v>
                </c:pt>
                <c:pt idx="4360">
                  <c:v>1.0834999999999999</c:v>
                </c:pt>
                <c:pt idx="4361">
                  <c:v>1.0383</c:v>
                </c:pt>
                <c:pt idx="4362">
                  <c:v>1.2654000000000001</c:v>
                </c:pt>
                <c:pt idx="4363">
                  <c:v>1.2654000000000001</c:v>
                </c:pt>
                <c:pt idx="4364">
                  <c:v>1.2654000000000001</c:v>
                </c:pt>
                <c:pt idx="4365">
                  <c:v>1.8784000000000001</c:v>
                </c:pt>
                <c:pt idx="4366">
                  <c:v>1.8784000000000001</c:v>
                </c:pt>
                <c:pt idx="4367">
                  <c:v>1.8784000000000001</c:v>
                </c:pt>
                <c:pt idx="4368">
                  <c:v>1.2816000000000001</c:v>
                </c:pt>
                <c:pt idx="4369">
                  <c:v>1.2042999999999999</c:v>
                </c:pt>
                <c:pt idx="4370">
                  <c:v>2.0369000000000002</c:v>
                </c:pt>
                <c:pt idx="4371">
                  <c:v>0.87609999999999999</c:v>
                </c:pt>
                <c:pt idx="4372">
                  <c:v>0.87150000000000005</c:v>
                </c:pt>
                <c:pt idx="4373">
                  <c:v>0.87150000000000005</c:v>
                </c:pt>
                <c:pt idx="4374">
                  <c:v>0.87150000000000005</c:v>
                </c:pt>
                <c:pt idx="4375">
                  <c:v>1.06</c:v>
                </c:pt>
                <c:pt idx="4376">
                  <c:v>1.1935</c:v>
                </c:pt>
                <c:pt idx="4377">
                  <c:v>1.3097000000000001</c:v>
                </c:pt>
                <c:pt idx="4378">
                  <c:v>1.0839000000000001</c:v>
                </c:pt>
                <c:pt idx="4379">
                  <c:v>1.0689</c:v>
                </c:pt>
                <c:pt idx="4380">
                  <c:v>1.0689</c:v>
                </c:pt>
                <c:pt idx="4381">
                  <c:v>1.0689</c:v>
                </c:pt>
                <c:pt idx="4382">
                  <c:v>0.95469999999999999</c:v>
                </c:pt>
                <c:pt idx="4383">
                  <c:v>0.95469999999999999</c:v>
                </c:pt>
                <c:pt idx="4384">
                  <c:v>0.95469999999999999</c:v>
                </c:pt>
                <c:pt idx="4385">
                  <c:v>0.83730000000000004</c:v>
                </c:pt>
                <c:pt idx="4386">
                  <c:v>0.753</c:v>
                </c:pt>
                <c:pt idx="4387">
                  <c:v>1.3142</c:v>
                </c:pt>
                <c:pt idx="4388">
                  <c:v>0.66520000000000001</c:v>
                </c:pt>
                <c:pt idx="4389">
                  <c:v>0.80149999999999999</c:v>
                </c:pt>
                <c:pt idx="4390">
                  <c:v>0.73770000000000002</c:v>
                </c:pt>
                <c:pt idx="4391">
                  <c:v>0.73770000000000002</c:v>
                </c:pt>
                <c:pt idx="4392">
                  <c:v>0.73770000000000002</c:v>
                </c:pt>
                <c:pt idx="4393">
                  <c:v>1.1354</c:v>
                </c:pt>
                <c:pt idx="4394">
                  <c:v>1.0682</c:v>
                </c:pt>
                <c:pt idx="4395">
                  <c:v>1.0972999999999999</c:v>
                </c:pt>
                <c:pt idx="4396">
                  <c:v>0.71</c:v>
                </c:pt>
                <c:pt idx="4397">
                  <c:v>1.3766</c:v>
                </c:pt>
                <c:pt idx="4398">
                  <c:v>0.83740000000000003</c:v>
                </c:pt>
                <c:pt idx="4399">
                  <c:v>0.89990000000000003</c:v>
                </c:pt>
                <c:pt idx="4400">
                  <c:v>1.2745</c:v>
                </c:pt>
                <c:pt idx="4402">
                  <c:v>0.66080000000000005</c:v>
                </c:pt>
                <c:pt idx="4403">
                  <c:v>0.66080000000000005</c:v>
                </c:pt>
                <c:pt idx="4404">
                  <c:v>0.66080000000000005</c:v>
                </c:pt>
                <c:pt idx="4406">
                  <c:v>1.4368000000000001</c:v>
                </c:pt>
                <c:pt idx="4407">
                  <c:v>0.98470000000000002</c:v>
                </c:pt>
                <c:pt idx="4408">
                  <c:v>1.1820999999999999</c:v>
                </c:pt>
                <c:pt idx="4409">
                  <c:v>0.80549999999999999</c:v>
                </c:pt>
                <c:pt idx="4410">
                  <c:v>1.3422000000000001</c:v>
                </c:pt>
                <c:pt idx="4411">
                  <c:v>1.1406000000000001</c:v>
                </c:pt>
                <c:pt idx="4412">
                  <c:v>0.9637</c:v>
                </c:pt>
                <c:pt idx="4413">
                  <c:v>1.0862000000000001</c:v>
                </c:pt>
                <c:pt idx="4414">
                  <c:v>1.4214</c:v>
                </c:pt>
                <c:pt idx="4415">
                  <c:v>1.2884</c:v>
                </c:pt>
                <c:pt idx="4416">
                  <c:v>0.81820000000000004</c:v>
                </c:pt>
                <c:pt idx="4417">
                  <c:v>1.6167</c:v>
                </c:pt>
                <c:pt idx="4418">
                  <c:v>1.4389000000000001</c:v>
                </c:pt>
                <c:pt idx="4419">
                  <c:v>0.3397</c:v>
                </c:pt>
                <c:pt idx="4420">
                  <c:v>1.1231</c:v>
                </c:pt>
                <c:pt idx="4421">
                  <c:v>0.96109999999999995</c:v>
                </c:pt>
                <c:pt idx="4422">
                  <c:v>0.96109999999999995</c:v>
                </c:pt>
                <c:pt idx="4423">
                  <c:v>0.96109999999999995</c:v>
                </c:pt>
                <c:pt idx="4424">
                  <c:v>1.4641</c:v>
                </c:pt>
                <c:pt idx="4425">
                  <c:v>1.7085999999999999</c:v>
                </c:pt>
                <c:pt idx="4426">
                  <c:v>1.2191000000000001</c:v>
                </c:pt>
                <c:pt idx="4427">
                  <c:v>1.671</c:v>
                </c:pt>
                <c:pt idx="4428">
                  <c:v>1.1628000000000001</c:v>
                </c:pt>
                <c:pt idx="4429">
                  <c:v>1.46</c:v>
                </c:pt>
                <c:pt idx="4430">
                  <c:v>1.5401</c:v>
                </c:pt>
                <c:pt idx="4431">
                  <c:v>1.5228999999999999</c:v>
                </c:pt>
                <c:pt idx="4432">
                  <c:v>1.1299999999999999</c:v>
                </c:pt>
                <c:pt idx="4433">
                  <c:v>0.8034</c:v>
                </c:pt>
                <c:pt idx="4434">
                  <c:v>0.82389999999999997</c:v>
                </c:pt>
                <c:pt idx="4435">
                  <c:v>1.2287999999999999</c:v>
                </c:pt>
                <c:pt idx="4436">
                  <c:v>0.55069999999999997</c:v>
                </c:pt>
                <c:pt idx="4437">
                  <c:v>1.3849</c:v>
                </c:pt>
                <c:pt idx="4438">
                  <c:v>1.1394</c:v>
                </c:pt>
                <c:pt idx="4439">
                  <c:v>0.95779999999999998</c:v>
                </c:pt>
                <c:pt idx="4440">
                  <c:v>1.3617999999999999</c:v>
                </c:pt>
                <c:pt idx="4441">
                  <c:v>0.70109999999999995</c:v>
                </c:pt>
                <c:pt idx="4442">
                  <c:v>1.8771</c:v>
                </c:pt>
                <c:pt idx="4443">
                  <c:v>1.6479999999999999</c:v>
                </c:pt>
                <c:pt idx="4444">
                  <c:v>0.81850000000000001</c:v>
                </c:pt>
                <c:pt idx="4445">
                  <c:v>1.2436</c:v>
                </c:pt>
                <c:pt idx="4446">
                  <c:v>0.73440000000000005</c:v>
                </c:pt>
                <c:pt idx="4447">
                  <c:v>1.1171</c:v>
                </c:pt>
                <c:pt idx="4448">
                  <c:v>0.65539999999999998</c:v>
                </c:pt>
                <c:pt idx="4449">
                  <c:v>1.1507000000000001</c:v>
                </c:pt>
                <c:pt idx="4450">
                  <c:v>0.92369999999999997</c:v>
                </c:pt>
                <c:pt idx="4451">
                  <c:v>1.1726000000000001</c:v>
                </c:pt>
                <c:pt idx="4452">
                  <c:v>1.2275</c:v>
                </c:pt>
                <c:pt idx="4453">
                  <c:v>1.4876</c:v>
                </c:pt>
                <c:pt idx="4454">
                  <c:v>1.0117</c:v>
                </c:pt>
                <c:pt idx="4455">
                  <c:v>0.65600000000000003</c:v>
                </c:pt>
                <c:pt idx="4456">
                  <c:v>0.92169999999999996</c:v>
                </c:pt>
                <c:pt idx="4457">
                  <c:v>1.2704</c:v>
                </c:pt>
                <c:pt idx="4458">
                  <c:v>1.0085999999999999</c:v>
                </c:pt>
                <c:pt idx="4459">
                  <c:v>2.5366</c:v>
                </c:pt>
                <c:pt idx="4460">
                  <c:v>1.2459</c:v>
                </c:pt>
                <c:pt idx="4461">
                  <c:v>0.67649999999999999</c:v>
                </c:pt>
                <c:pt idx="4462">
                  <c:v>1.0797000000000001</c:v>
                </c:pt>
                <c:pt idx="4463">
                  <c:v>1.5624</c:v>
                </c:pt>
                <c:pt idx="4464">
                  <c:v>0.74439999999999995</c:v>
                </c:pt>
                <c:pt idx="4465">
                  <c:v>0.79890000000000005</c:v>
                </c:pt>
                <c:pt idx="4466">
                  <c:v>0.92530000000000001</c:v>
                </c:pt>
                <c:pt idx="4467">
                  <c:v>0.82140000000000002</c:v>
                </c:pt>
                <c:pt idx="4468">
                  <c:v>0.82140000000000002</c:v>
                </c:pt>
                <c:pt idx="4469">
                  <c:v>0.82140000000000002</c:v>
                </c:pt>
                <c:pt idx="4470">
                  <c:v>0.75490000000000002</c:v>
                </c:pt>
                <c:pt idx="4471">
                  <c:v>0.98719999999999997</c:v>
                </c:pt>
                <c:pt idx="4472">
                  <c:v>1.5105999999999999</c:v>
                </c:pt>
                <c:pt idx="4473">
                  <c:v>1.2057</c:v>
                </c:pt>
                <c:pt idx="4474">
                  <c:v>1.2830999999999999</c:v>
                </c:pt>
                <c:pt idx="4475">
                  <c:v>0.83720000000000006</c:v>
                </c:pt>
                <c:pt idx="4476">
                  <c:v>1.0035000000000001</c:v>
                </c:pt>
                <c:pt idx="4477">
                  <c:v>2.2437</c:v>
                </c:pt>
                <c:pt idx="4478">
                  <c:v>0.69320000000000004</c:v>
                </c:pt>
                <c:pt idx="4479">
                  <c:v>2.1594000000000002</c:v>
                </c:pt>
                <c:pt idx="4480">
                  <c:v>0.92430000000000001</c:v>
                </c:pt>
                <c:pt idx="4481">
                  <c:v>1.4414</c:v>
                </c:pt>
                <c:pt idx="4482">
                  <c:v>0.65410000000000001</c:v>
                </c:pt>
                <c:pt idx="4483">
                  <c:v>1.2914000000000001</c:v>
                </c:pt>
                <c:pt idx="4484">
                  <c:v>1.4424999999999999</c:v>
                </c:pt>
                <c:pt idx="4485">
                  <c:v>0.61</c:v>
                </c:pt>
                <c:pt idx="4486">
                  <c:v>0.75849999999999995</c:v>
                </c:pt>
                <c:pt idx="4487">
                  <c:v>1.4535</c:v>
                </c:pt>
                <c:pt idx="4488">
                  <c:v>1.1234</c:v>
                </c:pt>
                <c:pt idx="4489">
                  <c:v>1.1942999999999999</c:v>
                </c:pt>
                <c:pt idx="4490">
                  <c:v>1.0741000000000001</c:v>
                </c:pt>
                <c:pt idx="4491">
                  <c:v>0.51600000000000001</c:v>
                </c:pt>
                <c:pt idx="4492">
                  <c:v>0.81100000000000005</c:v>
                </c:pt>
                <c:pt idx="4493">
                  <c:v>1.1654</c:v>
                </c:pt>
                <c:pt idx="4494">
                  <c:v>0.79520000000000002</c:v>
                </c:pt>
                <c:pt idx="4495">
                  <c:v>0.78680000000000005</c:v>
                </c:pt>
                <c:pt idx="4496">
                  <c:v>0.78600000000000003</c:v>
                </c:pt>
                <c:pt idx="4497">
                  <c:v>0.78600000000000003</c:v>
                </c:pt>
                <c:pt idx="4498">
                  <c:v>0.78600000000000003</c:v>
                </c:pt>
                <c:pt idx="4499">
                  <c:v>0.53129999999999999</c:v>
                </c:pt>
                <c:pt idx="4500">
                  <c:v>1.4114</c:v>
                </c:pt>
                <c:pt idx="4501">
                  <c:v>0.91239999999999999</c:v>
                </c:pt>
                <c:pt idx="4502">
                  <c:v>1.2331000000000001</c:v>
                </c:pt>
                <c:pt idx="4503">
                  <c:v>0.69769999999999999</c:v>
                </c:pt>
                <c:pt idx="4504">
                  <c:v>0.86829999999999996</c:v>
                </c:pt>
                <c:pt idx="4505">
                  <c:v>1.4609000000000001</c:v>
                </c:pt>
                <c:pt idx="4506">
                  <c:v>1.4986999999999999</c:v>
                </c:pt>
                <c:pt idx="4507">
                  <c:v>1.0353000000000001</c:v>
                </c:pt>
                <c:pt idx="4508">
                  <c:v>1.2646999999999999</c:v>
                </c:pt>
                <c:pt idx="4509">
                  <c:v>0.52769999999999995</c:v>
                </c:pt>
                <c:pt idx="4510">
                  <c:v>1.8754</c:v>
                </c:pt>
                <c:pt idx="4511">
                  <c:v>0.88149999999999995</c:v>
                </c:pt>
                <c:pt idx="4512">
                  <c:v>0.8337</c:v>
                </c:pt>
                <c:pt idx="4513">
                  <c:v>1.3184</c:v>
                </c:pt>
                <c:pt idx="4514">
                  <c:v>0.79220000000000002</c:v>
                </c:pt>
                <c:pt idx="4515">
                  <c:v>0.86799999999999999</c:v>
                </c:pt>
                <c:pt idx="4516">
                  <c:v>0.86799999999999999</c:v>
                </c:pt>
                <c:pt idx="4517">
                  <c:v>0.79959999999999998</c:v>
                </c:pt>
                <c:pt idx="4518">
                  <c:v>0.80400000000000005</c:v>
                </c:pt>
                <c:pt idx="4519">
                  <c:v>0.86799999999999999</c:v>
                </c:pt>
                <c:pt idx="4520">
                  <c:v>0.93169999999999997</c:v>
                </c:pt>
                <c:pt idx="4521">
                  <c:v>0.84079999999999999</c:v>
                </c:pt>
                <c:pt idx="4522">
                  <c:v>0.747</c:v>
                </c:pt>
                <c:pt idx="4523">
                  <c:v>1.0598000000000001</c:v>
                </c:pt>
                <c:pt idx="4524">
                  <c:v>1.6608000000000001</c:v>
                </c:pt>
                <c:pt idx="4525">
                  <c:v>0.75949999999999995</c:v>
                </c:pt>
                <c:pt idx="4526">
                  <c:v>1.9694</c:v>
                </c:pt>
                <c:pt idx="4527">
                  <c:v>1.0045999999999999</c:v>
                </c:pt>
                <c:pt idx="4528">
                  <c:v>0.81459999999999999</c:v>
                </c:pt>
                <c:pt idx="4529">
                  <c:v>1.2131000000000001</c:v>
                </c:pt>
                <c:pt idx="4530">
                  <c:v>0.84640000000000004</c:v>
                </c:pt>
                <c:pt idx="4531">
                  <c:v>0.57930000000000004</c:v>
                </c:pt>
                <c:pt idx="4532">
                  <c:v>0.87390000000000001</c:v>
                </c:pt>
                <c:pt idx="4533">
                  <c:v>1.6406000000000001</c:v>
                </c:pt>
                <c:pt idx="4534">
                  <c:v>0.76659999999999995</c:v>
                </c:pt>
                <c:pt idx="4535">
                  <c:v>0.95030000000000003</c:v>
                </c:pt>
                <c:pt idx="4536">
                  <c:v>1.1820999999999999</c:v>
                </c:pt>
                <c:pt idx="4537">
                  <c:v>1.5550999999999999</c:v>
                </c:pt>
                <c:pt idx="4538">
                  <c:v>0.71719999999999995</c:v>
                </c:pt>
                <c:pt idx="4539">
                  <c:v>1.7037</c:v>
                </c:pt>
                <c:pt idx="4540">
                  <c:v>0.77549999999999997</c:v>
                </c:pt>
                <c:pt idx="4541">
                  <c:v>1.2194</c:v>
                </c:pt>
                <c:pt idx="4542">
                  <c:v>2.2326000000000001</c:v>
                </c:pt>
                <c:pt idx="4543">
                  <c:v>1.0148999999999999</c:v>
                </c:pt>
                <c:pt idx="4544">
                  <c:v>0.6845</c:v>
                </c:pt>
                <c:pt idx="4545">
                  <c:v>1.1407</c:v>
                </c:pt>
                <c:pt idx="4546">
                  <c:v>1.0215000000000001</c:v>
                </c:pt>
                <c:pt idx="4547">
                  <c:v>0.83879999999999999</c:v>
                </c:pt>
                <c:pt idx="4548">
                  <c:v>2.0832999999999999</c:v>
                </c:pt>
                <c:pt idx="4549">
                  <c:v>1.7365999999999999</c:v>
                </c:pt>
                <c:pt idx="4550">
                  <c:v>1.7365999999999999</c:v>
                </c:pt>
                <c:pt idx="4551">
                  <c:v>1.7365999999999999</c:v>
                </c:pt>
                <c:pt idx="4552">
                  <c:v>1.1918</c:v>
                </c:pt>
                <c:pt idx="4553">
                  <c:v>1.1414</c:v>
                </c:pt>
                <c:pt idx="4554">
                  <c:v>0.95389999999999997</c:v>
                </c:pt>
                <c:pt idx="4555">
                  <c:v>1.0351999999999999</c:v>
                </c:pt>
                <c:pt idx="4556">
                  <c:v>0.84130000000000005</c:v>
                </c:pt>
                <c:pt idx="4557">
                  <c:v>0.70499999999999996</c:v>
                </c:pt>
                <c:pt idx="4558">
                  <c:v>1.3217000000000001</c:v>
                </c:pt>
                <c:pt idx="4559">
                  <c:v>0.81459999999999999</c:v>
                </c:pt>
                <c:pt idx="4560">
                  <c:v>1.0226999999999999</c:v>
                </c:pt>
                <c:pt idx="4561">
                  <c:v>1.0226999999999999</c:v>
                </c:pt>
                <c:pt idx="4562">
                  <c:v>1.0226999999999999</c:v>
                </c:pt>
                <c:pt idx="4563">
                  <c:v>0.81979999999999997</c:v>
                </c:pt>
                <c:pt idx="4564">
                  <c:v>1.7396</c:v>
                </c:pt>
                <c:pt idx="4565">
                  <c:v>1.3196000000000001</c:v>
                </c:pt>
                <c:pt idx="4566">
                  <c:v>1.0954999999999999</c:v>
                </c:pt>
                <c:pt idx="4567">
                  <c:v>1.2028000000000001</c:v>
                </c:pt>
                <c:pt idx="4568">
                  <c:v>1.1104000000000001</c:v>
                </c:pt>
                <c:pt idx="4569">
                  <c:v>1.1279999999999999</c:v>
                </c:pt>
                <c:pt idx="4570">
                  <c:v>1.1556999999999999</c:v>
                </c:pt>
                <c:pt idx="4571">
                  <c:v>1.2952999999999999</c:v>
                </c:pt>
                <c:pt idx="4572">
                  <c:v>1.1725000000000001</c:v>
                </c:pt>
                <c:pt idx="4573">
                  <c:v>0.62829999999999997</c:v>
                </c:pt>
                <c:pt idx="4574">
                  <c:v>0.8448</c:v>
                </c:pt>
                <c:pt idx="4575">
                  <c:v>1.2065999999999999</c:v>
                </c:pt>
                <c:pt idx="4576">
                  <c:v>1.1093999999999999</c:v>
                </c:pt>
                <c:pt idx="4577">
                  <c:v>1.2344999999999999</c:v>
                </c:pt>
                <c:pt idx="4578">
                  <c:v>1.1457999999999999</c:v>
                </c:pt>
                <c:pt idx="4579">
                  <c:v>1.7155</c:v>
                </c:pt>
                <c:pt idx="4580">
                  <c:v>1.3968</c:v>
                </c:pt>
                <c:pt idx="4581">
                  <c:v>1.3394999999999999</c:v>
                </c:pt>
                <c:pt idx="4582">
                  <c:v>1.2917000000000001</c:v>
                </c:pt>
                <c:pt idx="4583">
                  <c:v>1.649</c:v>
                </c:pt>
                <c:pt idx="4584">
                  <c:v>0.72370000000000001</c:v>
                </c:pt>
                <c:pt idx="4585">
                  <c:v>0.70250000000000001</c:v>
                </c:pt>
                <c:pt idx="4586">
                  <c:v>0.89159999999999995</c:v>
                </c:pt>
                <c:pt idx="4587">
                  <c:v>1.0840000000000001</c:v>
                </c:pt>
                <c:pt idx="4588">
                  <c:v>0.92779999999999996</c:v>
                </c:pt>
                <c:pt idx="4589">
                  <c:v>1.7813000000000001</c:v>
                </c:pt>
                <c:pt idx="4590">
                  <c:v>1.1713</c:v>
                </c:pt>
                <c:pt idx="4591">
                  <c:v>1.1713</c:v>
                </c:pt>
                <c:pt idx="4592">
                  <c:v>1.1713</c:v>
                </c:pt>
                <c:pt idx="4593">
                  <c:v>0.92559999999999998</c:v>
                </c:pt>
                <c:pt idx="4594">
                  <c:v>0.96060000000000001</c:v>
                </c:pt>
                <c:pt idx="4595">
                  <c:v>0.80289999999999995</c:v>
                </c:pt>
                <c:pt idx="4596">
                  <c:v>1.0102</c:v>
                </c:pt>
                <c:pt idx="4597">
                  <c:v>0.81379999999999997</c:v>
                </c:pt>
                <c:pt idx="4598">
                  <c:v>1.0268999999999999</c:v>
                </c:pt>
                <c:pt idx="4599">
                  <c:v>1.3280000000000001</c:v>
                </c:pt>
                <c:pt idx="4600">
                  <c:v>1.1191</c:v>
                </c:pt>
                <c:pt idx="4601">
                  <c:v>1.115</c:v>
                </c:pt>
                <c:pt idx="4602">
                  <c:v>1.0153000000000001</c:v>
                </c:pt>
                <c:pt idx="4603">
                  <c:v>0.9103</c:v>
                </c:pt>
                <c:pt idx="4604">
                  <c:v>1.2410000000000001</c:v>
                </c:pt>
                <c:pt idx="4605">
                  <c:v>1.7685999999999999</c:v>
                </c:pt>
                <c:pt idx="4606">
                  <c:v>1.2798</c:v>
                </c:pt>
                <c:pt idx="4607">
                  <c:v>0.92259999999999998</c:v>
                </c:pt>
                <c:pt idx="4608">
                  <c:v>1.9945999999999999</c:v>
                </c:pt>
                <c:pt idx="4609">
                  <c:v>1.2926</c:v>
                </c:pt>
                <c:pt idx="4610">
                  <c:v>1.079</c:v>
                </c:pt>
                <c:pt idx="4611">
                  <c:v>1.0127999999999999</c:v>
                </c:pt>
                <c:pt idx="4612">
                  <c:v>1.2669999999999999</c:v>
                </c:pt>
                <c:pt idx="4613">
                  <c:v>1.4352</c:v>
                </c:pt>
                <c:pt idx="4614">
                  <c:v>1.3270999999999999</c:v>
                </c:pt>
                <c:pt idx="4615">
                  <c:v>1.7768999999999999</c:v>
                </c:pt>
                <c:pt idx="4616">
                  <c:v>1.1326000000000001</c:v>
                </c:pt>
                <c:pt idx="4617">
                  <c:v>1.3778999999999999</c:v>
                </c:pt>
                <c:pt idx="4618">
                  <c:v>1.1606000000000001</c:v>
                </c:pt>
                <c:pt idx="4619">
                  <c:v>1.4367000000000001</c:v>
                </c:pt>
                <c:pt idx="4620">
                  <c:v>1.5467</c:v>
                </c:pt>
                <c:pt idx="4621">
                  <c:v>1.3272999999999999</c:v>
                </c:pt>
                <c:pt idx="4622">
                  <c:v>0.96009999999999995</c:v>
                </c:pt>
                <c:pt idx="4623">
                  <c:v>1.4235</c:v>
                </c:pt>
                <c:pt idx="4624">
                  <c:v>0.81840000000000002</c:v>
                </c:pt>
                <c:pt idx="4625">
                  <c:v>0.91049999999999998</c:v>
                </c:pt>
                <c:pt idx="4626">
                  <c:v>1.7955000000000001</c:v>
                </c:pt>
                <c:pt idx="4627">
                  <c:v>0.77890000000000004</c:v>
                </c:pt>
                <c:pt idx="4628">
                  <c:v>1.3576999999999999</c:v>
                </c:pt>
                <c:pt idx="4629">
                  <c:v>1.0672999999999999</c:v>
                </c:pt>
                <c:pt idx="4630">
                  <c:v>1.1154999999999999</c:v>
                </c:pt>
                <c:pt idx="4631">
                  <c:v>1.6169</c:v>
                </c:pt>
                <c:pt idx="4632">
                  <c:v>1.3035000000000001</c:v>
                </c:pt>
                <c:pt idx="4633">
                  <c:v>0.81100000000000005</c:v>
                </c:pt>
                <c:pt idx="4634">
                  <c:v>0.73870000000000002</c:v>
                </c:pt>
                <c:pt idx="4635">
                  <c:v>0.98780000000000001</c:v>
                </c:pt>
                <c:pt idx="4636">
                  <c:v>1.3107</c:v>
                </c:pt>
                <c:pt idx="4637">
                  <c:v>1.0130999999999999</c:v>
                </c:pt>
                <c:pt idx="4638">
                  <c:v>1.0130999999999999</c:v>
                </c:pt>
                <c:pt idx="4639">
                  <c:v>1.0130999999999999</c:v>
                </c:pt>
                <c:pt idx="4640">
                  <c:v>0.73829999999999996</c:v>
                </c:pt>
                <c:pt idx="4641">
                  <c:v>0.71189999999999998</c:v>
                </c:pt>
                <c:pt idx="4642">
                  <c:v>1.464</c:v>
                </c:pt>
                <c:pt idx="4643">
                  <c:v>1.4382999999999999</c:v>
                </c:pt>
                <c:pt idx="4644">
                  <c:v>0.7833</c:v>
                </c:pt>
                <c:pt idx="4645">
                  <c:v>0.7833</c:v>
                </c:pt>
                <c:pt idx="4646">
                  <c:v>0.7833</c:v>
                </c:pt>
                <c:pt idx="4647">
                  <c:v>1.1521999999999999</c:v>
                </c:pt>
                <c:pt idx="4648">
                  <c:v>1.5055000000000001</c:v>
                </c:pt>
                <c:pt idx="4649">
                  <c:v>1.2405999999999999</c:v>
                </c:pt>
                <c:pt idx="4650">
                  <c:v>1.5051000000000001</c:v>
                </c:pt>
                <c:pt idx="4651">
                  <c:v>1.5412999999999999</c:v>
                </c:pt>
                <c:pt idx="4652">
                  <c:v>1.2129000000000001</c:v>
                </c:pt>
                <c:pt idx="4653">
                  <c:v>1.3418000000000001</c:v>
                </c:pt>
                <c:pt idx="4654">
                  <c:v>1.8388</c:v>
                </c:pt>
                <c:pt idx="4655">
                  <c:v>1.2326999999999999</c:v>
                </c:pt>
                <c:pt idx="4656">
                  <c:v>1.0969</c:v>
                </c:pt>
                <c:pt idx="4657">
                  <c:v>0.79339999999999999</c:v>
                </c:pt>
                <c:pt idx="4658">
                  <c:v>0.57869999999999999</c:v>
                </c:pt>
                <c:pt idx="4659">
                  <c:v>1.8436999999999999</c:v>
                </c:pt>
                <c:pt idx="4660">
                  <c:v>1.2632000000000001</c:v>
                </c:pt>
                <c:pt idx="4661">
                  <c:v>1.1476999999999999</c:v>
                </c:pt>
                <c:pt idx="4662">
                  <c:v>0.65039999999999998</c:v>
                </c:pt>
                <c:pt idx="4663">
                  <c:v>0.89659999999999995</c:v>
                </c:pt>
                <c:pt idx="4664">
                  <c:v>0.96540000000000004</c:v>
                </c:pt>
                <c:pt idx="4665">
                  <c:v>1.4354</c:v>
                </c:pt>
                <c:pt idx="4666">
                  <c:v>1.3632</c:v>
                </c:pt>
                <c:pt idx="4667">
                  <c:v>0.5887</c:v>
                </c:pt>
                <c:pt idx="4668">
                  <c:v>1.6964999999999999</c:v>
                </c:pt>
                <c:pt idx="4669">
                  <c:v>1.1403000000000001</c:v>
                </c:pt>
                <c:pt idx="4670">
                  <c:v>1.8411999999999999</c:v>
                </c:pt>
                <c:pt idx="4671">
                  <c:v>1.1737</c:v>
                </c:pt>
                <c:pt idx="4672">
                  <c:v>1.3503000000000001</c:v>
                </c:pt>
                <c:pt idx="4673">
                  <c:v>1.1536999999999999</c:v>
                </c:pt>
                <c:pt idx="4674">
                  <c:v>1.3247</c:v>
                </c:pt>
                <c:pt idx="4675">
                  <c:v>1.5197000000000001</c:v>
                </c:pt>
                <c:pt idx="4676">
                  <c:v>1.1261000000000001</c:v>
                </c:pt>
                <c:pt idx="4677">
                  <c:v>1.3438000000000001</c:v>
                </c:pt>
                <c:pt idx="4678">
                  <c:v>1.0900000000000001</c:v>
                </c:pt>
                <c:pt idx="4679">
                  <c:v>1.5629</c:v>
                </c:pt>
                <c:pt idx="4680">
                  <c:v>1.1164000000000001</c:v>
                </c:pt>
                <c:pt idx="4681">
                  <c:v>1.6779999999999999</c:v>
                </c:pt>
                <c:pt idx="4682">
                  <c:v>0.74309999999999998</c:v>
                </c:pt>
                <c:pt idx="4683">
                  <c:v>0.89029999999999998</c:v>
                </c:pt>
                <c:pt idx="4684">
                  <c:v>1.0793999999999999</c:v>
                </c:pt>
                <c:pt idx="4685">
                  <c:v>0.76359999999999995</c:v>
                </c:pt>
                <c:pt idx="4686">
                  <c:v>2.02</c:v>
                </c:pt>
                <c:pt idx="4687">
                  <c:v>0.63749999999999996</c:v>
                </c:pt>
                <c:pt idx="4688">
                  <c:v>1.0485</c:v>
                </c:pt>
                <c:pt idx="4689">
                  <c:v>1.2519</c:v>
                </c:pt>
                <c:pt idx="4690">
                  <c:v>1.4964</c:v>
                </c:pt>
                <c:pt idx="4691">
                  <c:v>0.79820000000000002</c:v>
                </c:pt>
                <c:pt idx="4692">
                  <c:v>0.91749999999999998</c:v>
                </c:pt>
                <c:pt idx="4693">
                  <c:v>1.2869999999999999</c:v>
                </c:pt>
                <c:pt idx="4694">
                  <c:v>1.3974</c:v>
                </c:pt>
                <c:pt idx="4695">
                  <c:v>0.81699999999999995</c:v>
                </c:pt>
                <c:pt idx="4696">
                  <c:v>0.81699999999999995</c:v>
                </c:pt>
                <c:pt idx="4697">
                  <c:v>0.88759999999999994</c:v>
                </c:pt>
                <c:pt idx="4698">
                  <c:v>0.81699999999999995</c:v>
                </c:pt>
                <c:pt idx="4699">
                  <c:v>0.91500000000000004</c:v>
                </c:pt>
                <c:pt idx="4700">
                  <c:v>1.3224</c:v>
                </c:pt>
                <c:pt idx="4701">
                  <c:v>0.73650000000000004</c:v>
                </c:pt>
                <c:pt idx="4702">
                  <c:v>0.874</c:v>
                </c:pt>
                <c:pt idx="4703">
                  <c:v>0.52829999999999999</c:v>
                </c:pt>
                <c:pt idx="4704">
                  <c:v>0.52829999999999999</c:v>
                </c:pt>
                <c:pt idx="4705">
                  <c:v>0.52829999999999999</c:v>
                </c:pt>
                <c:pt idx="4706">
                  <c:v>1.6347</c:v>
                </c:pt>
                <c:pt idx="4707">
                  <c:v>1.5021</c:v>
                </c:pt>
                <c:pt idx="4708">
                  <c:v>0.87439999999999996</c:v>
                </c:pt>
                <c:pt idx="4709">
                  <c:v>1.47</c:v>
                </c:pt>
                <c:pt idx="4710">
                  <c:v>0.90969999999999995</c:v>
                </c:pt>
                <c:pt idx="4711">
                  <c:v>0.91410000000000002</c:v>
                </c:pt>
                <c:pt idx="4712">
                  <c:v>1.1349</c:v>
                </c:pt>
                <c:pt idx="4713">
                  <c:v>0.75529999999999997</c:v>
                </c:pt>
                <c:pt idx="4714">
                  <c:v>1.0891</c:v>
                </c:pt>
                <c:pt idx="4715">
                  <c:v>0.90980000000000005</c:v>
                </c:pt>
                <c:pt idx="4716">
                  <c:v>1.7430000000000001</c:v>
                </c:pt>
                <c:pt idx="4717">
                  <c:v>1.4825999999999999</c:v>
                </c:pt>
                <c:pt idx="4718">
                  <c:v>1.1523000000000001</c:v>
                </c:pt>
                <c:pt idx="4719">
                  <c:v>0.74709999999999999</c:v>
                </c:pt>
                <c:pt idx="4720">
                  <c:v>0.80459999999999998</c:v>
                </c:pt>
                <c:pt idx="4721">
                  <c:v>0.8891</c:v>
                </c:pt>
                <c:pt idx="4722">
                  <c:v>0.8891</c:v>
                </c:pt>
                <c:pt idx="4723">
                  <c:v>0.8891</c:v>
                </c:pt>
                <c:pt idx="4724">
                  <c:v>0.5413</c:v>
                </c:pt>
                <c:pt idx="4725">
                  <c:v>1.0697000000000001</c:v>
                </c:pt>
                <c:pt idx="4726">
                  <c:v>1.7483</c:v>
                </c:pt>
                <c:pt idx="4727">
                  <c:v>0.99329999999999996</c:v>
                </c:pt>
                <c:pt idx="4728">
                  <c:v>0.99329999999999996</c:v>
                </c:pt>
                <c:pt idx="4729">
                  <c:v>1.0330999999999999</c:v>
                </c:pt>
                <c:pt idx="4730">
                  <c:v>0.99329999999999996</c:v>
                </c:pt>
                <c:pt idx="4731">
                  <c:v>1.1840999999999999</c:v>
                </c:pt>
                <c:pt idx="4732">
                  <c:v>1.1840999999999999</c:v>
                </c:pt>
                <c:pt idx="4733">
                  <c:v>1.1840999999999999</c:v>
                </c:pt>
                <c:pt idx="4734">
                  <c:v>1.1216999999999999</c:v>
                </c:pt>
                <c:pt idx="4735">
                  <c:v>1.1954</c:v>
                </c:pt>
                <c:pt idx="4736">
                  <c:v>1.0807</c:v>
                </c:pt>
                <c:pt idx="4737">
                  <c:v>1.0781000000000001</c:v>
                </c:pt>
                <c:pt idx="4738">
                  <c:v>2.3795000000000002</c:v>
                </c:pt>
                <c:pt idx="4739">
                  <c:v>1.1121000000000001</c:v>
                </c:pt>
                <c:pt idx="4740">
                  <c:v>1.0164</c:v>
                </c:pt>
                <c:pt idx="4741">
                  <c:v>1.5152000000000001</c:v>
                </c:pt>
                <c:pt idx="4742">
                  <c:v>1.8787</c:v>
                </c:pt>
                <c:pt idx="4743">
                  <c:v>0.9446</c:v>
                </c:pt>
                <c:pt idx="4744">
                  <c:v>1.9864999999999999</c:v>
                </c:pt>
                <c:pt idx="4745">
                  <c:v>0.82569999999999999</c:v>
                </c:pt>
                <c:pt idx="4746">
                  <c:v>1.0542</c:v>
                </c:pt>
                <c:pt idx="4747">
                  <c:v>1.3268</c:v>
                </c:pt>
                <c:pt idx="4748">
                  <c:v>1.0045999999999999</c:v>
                </c:pt>
                <c:pt idx="4749">
                  <c:v>1.7024999999999999</c:v>
                </c:pt>
                <c:pt idx="4750">
                  <c:v>1.6424000000000001</c:v>
                </c:pt>
                <c:pt idx="4751">
                  <c:v>0.81710000000000005</c:v>
                </c:pt>
                <c:pt idx="4752">
                  <c:v>0.81710000000000005</c:v>
                </c:pt>
                <c:pt idx="4753">
                  <c:v>0.81710000000000005</c:v>
                </c:pt>
                <c:pt idx="4754">
                  <c:v>0.7722</c:v>
                </c:pt>
                <c:pt idx="4755">
                  <c:v>1.3601000000000001</c:v>
                </c:pt>
                <c:pt idx="4756">
                  <c:v>0.97560000000000002</c:v>
                </c:pt>
                <c:pt idx="4757">
                  <c:v>1.0047999999999999</c:v>
                </c:pt>
                <c:pt idx="4758">
                  <c:v>0.68640000000000001</c:v>
                </c:pt>
                <c:pt idx="4759">
                  <c:v>0.88139999999999996</c:v>
                </c:pt>
                <c:pt idx="4760">
                  <c:v>0.92859999999999998</c:v>
                </c:pt>
                <c:pt idx="4761">
                  <c:v>0.73740000000000006</c:v>
                </c:pt>
                <c:pt idx="4762">
                  <c:v>1.0766</c:v>
                </c:pt>
                <c:pt idx="4763">
                  <c:v>1.3503000000000001</c:v>
                </c:pt>
                <c:pt idx="4764">
                  <c:v>1.1028</c:v>
                </c:pt>
                <c:pt idx="4765">
                  <c:v>1.2134</c:v>
                </c:pt>
                <c:pt idx="4766">
                  <c:v>0.60670000000000002</c:v>
                </c:pt>
                <c:pt idx="4767">
                  <c:v>1.5</c:v>
                </c:pt>
                <c:pt idx="4768">
                  <c:v>1.3524</c:v>
                </c:pt>
                <c:pt idx="4769">
                  <c:v>1.3401000000000001</c:v>
                </c:pt>
                <c:pt idx="4770">
                  <c:v>1.1872</c:v>
                </c:pt>
                <c:pt idx="4771">
                  <c:v>1.3677999999999999</c:v>
                </c:pt>
                <c:pt idx="4772">
                  <c:v>1.0789</c:v>
                </c:pt>
                <c:pt idx="4773">
                  <c:v>0.80649999999999999</c:v>
                </c:pt>
                <c:pt idx="4774">
                  <c:v>0.80649999999999999</c:v>
                </c:pt>
                <c:pt idx="4775">
                  <c:v>0.80649999999999999</c:v>
                </c:pt>
                <c:pt idx="4776">
                  <c:v>1.3880999999999999</c:v>
                </c:pt>
                <c:pt idx="4777">
                  <c:v>1.5384</c:v>
                </c:pt>
                <c:pt idx="4778">
                  <c:v>1.5846</c:v>
                </c:pt>
                <c:pt idx="4779">
                  <c:v>0.95579999999999998</c:v>
                </c:pt>
                <c:pt idx="4780">
                  <c:v>0.88319999999999999</c:v>
                </c:pt>
                <c:pt idx="4781">
                  <c:v>1.5273000000000001</c:v>
                </c:pt>
                <c:pt idx="4782">
                  <c:v>1.8246</c:v>
                </c:pt>
                <c:pt idx="4783">
                  <c:v>0.96360000000000001</c:v>
                </c:pt>
                <c:pt idx="4784">
                  <c:v>0.69179999999999997</c:v>
                </c:pt>
                <c:pt idx="4785">
                  <c:v>1.0388999999999999</c:v>
                </c:pt>
                <c:pt idx="4786">
                  <c:v>0.88049999999999995</c:v>
                </c:pt>
                <c:pt idx="4787">
                  <c:v>0.79710000000000003</c:v>
                </c:pt>
                <c:pt idx="4788">
                  <c:v>0.63919999999999999</c:v>
                </c:pt>
                <c:pt idx="4789">
                  <c:v>0.97160000000000002</c:v>
                </c:pt>
                <c:pt idx="4790">
                  <c:v>1.3369</c:v>
                </c:pt>
                <c:pt idx="4791">
                  <c:v>1.2890999999999999</c:v>
                </c:pt>
                <c:pt idx="4792">
                  <c:v>1.2421</c:v>
                </c:pt>
                <c:pt idx="4793">
                  <c:v>0.68899999999999995</c:v>
                </c:pt>
                <c:pt idx="4794">
                  <c:v>1.3801000000000001</c:v>
                </c:pt>
                <c:pt idx="4795">
                  <c:v>1.4967999999999999</c:v>
                </c:pt>
                <c:pt idx="4796">
                  <c:v>0.91579999999999995</c:v>
                </c:pt>
                <c:pt idx="4797">
                  <c:v>0.73080000000000001</c:v>
                </c:pt>
                <c:pt idx="4798">
                  <c:v>0.96030000000000004</c:v>
                </c:pt>
                <c:pt idx="4799">
                  <c:v>0.96089999999999998</c:v>
                </c:pt>
                <c:pt idx="4800">
                  <c:v>1.2595000000000001</c:v>
                </c:pt>
                <c:pt idx="4801">
                  <c:v>1.1642999999999999</c:v>
                </c:pt>
                <c:pt idx="4802">
                  <c:v>1.3383</c:v>
                </c:pt>
                <c:pt idx="4803">
                  <c:v>0.9345</c:v>
                </c:pt>
                <c:pt idx="4804">
                  <c:v>1.8892</c:v>
                </c:pt>
                <c:pt idx="4805">
                  <c:v>1.4015</c:v>
                </c:pt>
                <c:pt idx="4806">
                  <c:v>1.3978999999999999</c:v>
                </c:pt>
                <c:pt idx="4807">
                  <c:v>1.6243000000000001</c:v>
                </c:pt>
                <c:pt idx="4808">
                  <c:v>0.97450000000000003</c:v>
                </c:pt>
                <c:pt idx="4809">
                  <c:v>0.7147</c:v>
                </c:pt>
                <c:pt idx="4810">
                  <c:v>1.1463000000000001</c:v>
                </c:pt>
                <c:pt idx="4811">
                  <c:v>1.1463000000000001</c:v>
                </c:pt>
                <c:pt idx="4812">
                  <c:v>1.1463000000000001</c:v>
                </c:pt>
                <c:pt idx="4813">
                  <c:v>0.73380000000000001</c:v>
                </c:pt>
                <c:pt idx="4814">
                  <c:v>1.6487000000000001</c:v>
                </c:pt>
                <c:pt idx="4815">
                  <c:v>0.89029999999999998</c:v>
                </c:pt>
                <c:pt idx="4816">
                  <c:v>1.1049</c:v>
                </c:pt>
                <c:pt idx="4817">
                  <c:v>1.7788999999999999</c:v>
                </c:pt>
                <c:pt idx="4818">
                  <c:v>1.2356</c:v>
                </c:pt>
                <c:pt idx="4819">
                  <c:v>1.2709999999999999</c:v>
                </c:pt>
                <c:pt idx="4820">
                  <c:v>1.613</c:v>
                </c:pt>
                <c:pt idx="4821">
                  <c:v>1.0263</c:v>
                </c:pt>
                <c:pt idx="4822">
                  <c:v>0.7288</c:v>
                </c:pt>
                <c:pt idx="4823">
                  <c:v>1.159</c:v>
                </c:pt>
                <c:pt idx="4824">
                  <c:v>1.345</c:v>
                </c:pt>
                <c:pt idx="4825">
                  <c:v>0.87419999999999998</c:v>
                </c:pt>
                <c:pt idx="4826">
                  <c:v>1.1084000000000001</c:v>
                </c:pt>
                <c:pt idx="4827">
                  <c:v>0.73740000000000006</c:v>
                </c:pt>
                <c:pt idx="4828">
                  <c:v>1.17</c:v>
                </c:pt>
                <c:pt idx="4829">
                  <c:v>0.92349999999999999</c:v>
                </c:pt>
                <c:pt idx="4830">
                  <c:v>0.81779999999999997</c:v>
                </c:pt>
                <c:pt idx="4831">
                  <c:v>0.81589999999999996</c:v>
                </c:pt>
                <c:pt idx="4832">
                  <c:v>0.69920000000000004</c:v>
                </c:pt>
                <c:pt idx="4833">
                  <c:v>0.86990000000000001</c:v>
                </c:pt>
                <c:pt idx="4834">
                  <c:v>0.77559999999999996</c:v>
                </c:pt>
                <c:pt idx="4835">
                  <c:v>1.0972999999999999</c:v>
                </c:pt>
                <c:pt idx="4836">
                  <c:v>1.2577</c:v>
                </c:pt>
                <c:pt idx="4837">
                  <c:v>1.2519</c:v>
                </c:pt>
                <c:pt idx="4838">
                  <c:v>1.1279999999999999</c:v>
                </c:pt>
                <c:pt idx="4839">
                  <c:v>0.879</c:v>
                </c:pt>
                <c:pt idx="4840">
                  <c:v>0.41710000000000003</c:v>
                </c:pt>
                <c:pt idx="4841">
                  <c:v>1.4237</c:v>
                </c:pt>
                <c:pt idx="4842">
                  <c:v>0.97330000000000005</c:v>
                </c:pt>
                <c:pt idx="4843">
                  <c:v>0.50009999999999999</c:v>
                </c:pt>
                <c:pt idx="4844">
                  <c:v>1.3090999999999999</c:v>
                </c:pt>
                <c:pt idx="4845">
                  <c:v>1.0523</c:v>
                </c:pt>
                <c:pt idx="4846">
                  <c:v>0.89090000000000003</c:v>
                </c:pt>
                <c:pt idx="4847">
                  <c:v>0.79469999999999996</c:v>
                </c:pt>
                <c:pt idx="4848">
                  <c:v>0.75690000000000002</c:v>
                </c:pt>
                <c:pt idx="4849">
                  <c:v>0.70320000000000005</c:v>
                </c:pt>
                <c:pt idx="4850">
                  <c:v>0.96909999999999996</c:v>
                </c:pt>
                <c:pt idx="4851">
                  <c:v>1.3364</c:v>
                </c:pt>
                <c:pt idx="4852">
                  <c:v>1.1097999999999999</c:v>
                </c:pt>
                <c:pt idx="4853">
                  <c:v>1.3318000000000001</c:v>
                </c:pt>
                <c:pt idx="4854">
                  <c:v>1.3645</c:v>
                </c:pt>
                <c:pt idx="4855">
                  <c:v>0.8407</c:v>
                </c:pt>
                <c:pt idx="4856">
                  <c:v>0.8468</c:v>
                </c:pt>
                <c:pt idx="4857">
                  <c:v>1.0065</c:v>
                </c:pt>
                <c:pt idx="4858">
                  <c:v>1.0065</c:v>
                </c:pt>
                <c:pt idx="4859">
                  <c:v>0.84699999999999998</c:v>
                </c:pt>
                <c:pt idx="4860">
                  <c:v>1.0065</c:v>
                </c:pt>
                <c:pt idx="4861">
                  <c:v>1.8666</c:v>
                </c:pt>
                <c:pt idx="4862">
                  <c:v>1.2317</c:v>
                </c:pt>
                <c:pt idx="4863">
                  <c:v>0.88100000000000001</c:v>
                </c:pt>
                <c:pt idx="4864">
                  <c:v>1.3849</c:v>
                </c:pt>
                <c:pt idx="4865">
                  <c:v>1.2732000000000001</c:v>
                </c:pt>
                <c:pt idx="4866">
                  <c:v>0.87439999999999996</c:v>
                </c:pt>
                <c:pt idx="4867">
                  <c:v>0.87439999999999996</c:v>
                </c:pt>
                <c:pt idx="4868">
                  <c:v>0.87439999999999996</c:v>
                </c:pt>
                <c:pt idx="4869">
                  <c:v>1.3071999999999999</c:v>
                </c:pt>
                <c:pt idx="4870">
                  <c:v>0.84379999999999999</c:v>
                </c:pt>
                <c:pt idx="4871">
                  <c:v>0.81989999999999996</c:v>
                </c:pt>
                <c:pt idx="4872">
                  <c:v>0.95709999999999995</c:v>
                </c:pt>
                <c:pt idx="4873">
                  <c:v>0.57840000000000003</c:v>
                </c:pt>
                <c:pt idx="4874">
                  <c:v>1.175</c:v>
                </c:pt>
                <c:pt idx="4875">
                  <c:v>1.333</c:v>
                </c:pt>
                <c:pt idx="4876">
                  <c:v>0.79559999999999997</c:v>
                </c:pt>
                <c:pt idx="4877">
                  <c:v>0.80100000000000005</c:v>
                </c:pt>
                <c:pt idx="4878">
                  <c:v>1.5827</c:v>
                </c:pt>
                <c:pt idx="4879">
                  <c:v>0.98919999999999997</c:v>
                </c:pt>
                <c:pt idx="4880">
                  <c:v>0.98919999999999997</c:v>
                </c:pt>
                <c:pt idx="4881">
                  <c:v>0.98919999999999997</c:v>
                </c:pt>
                <c:pt idx="4882">
                  <c:v>0.81930000000000003</c:v>
                </c:pt>
                <c:pt idx="4883">
                  <c:v>1.3768</c:v>
                </c:pt>
                <c:pt idx="4884">
                  <c:v>1.2470000000000001</c:v>
                </c:pt>
                <c:pt idx="4885">
                  <c:v>1.5210999999999999</c:v>
                </c:pt>
                <c:pt idx="4886">
                  <c:v>1.0328999999999999</c:v>
                </c:pt>
                <c:pt idx="4887">
                  <c:v>0.99609999999999999</c:v>
                </c:pt>
                <c:pt idx="4888">
                  <c:v>0.99609999999999999</c:v>
                </c:pt>
                <c:pt idx="4889">
                  <c:v>0.99609999999999999</c:v>
                </c:pt>
                <c:pt idx="4890">
                  <c:v>0.67989999999999995</c:v>
                </c:pt>
                <c:pt idx="4891">
                  <c:v>1.2122999999999999</c:v>
                </c:pt>
                <c:pt idx="4892">
                  <c:v>1.6474</c:v>
                </c:pt>
                <c:pt idx="4893">
                  <c:v>1.6976</c:v>
                </c:pt>
                <c:pt idx="4894">
                  <c:v>2.3313999999999999</c:v>
                </c:pt>
                <c:pt idx="4895">
                  <c:v>1.2861</c:v>
                </c:pt>
                <c:pt idx="4896">
                  <c:v>1.0337000000000001</c:v>
                </c:pt>
                <c:pt idx="4897">
                  <c:v>0.62960000000000005</c:v>
                </c:pt>
                <c:pt idx="4898">
                  <c:v>1.645</c:v>
                </c:pt>
                <c:pt idx="4899">
                  <c:v>1.0804</c:v>
                </c:pt>
                <c:pt idx="4900">
                  <c:v>0.80610000000000004</c:v>
                </c:pt>
                <c:pt idx="4901">
                  <c:v>0.80610000000000004</c:v>
                </c:pt>
                <c:pt idx="4902">
                  <c:v>1.6718999999999999</c:v>
                </c:pt>
                <c:pt idx="4903">
                  <c:v>0.80610000000000004</c:v>
                </c:pt>
                <c:pt idx="4904">
                  <c:v>1.194</c:v>
                </c:pt>
                <c:pt idx="4905">
                  <c:v>0.57189999999999996</c:v>
                </c:pt>
                <c:pt idx="4906">
                  <c:v>1.1088</c:v>
                </c:pt>
                <c:pt idx="4907">
                  <c:v>1.0527</c:v>
                </c:pt>
                <c:pt idx="4908">
                  <c:v>0.9929</c:v>
                </c:pt>
                <c:pt idx="4909">
                  <c:v>1.1074999999999999</c:v>
                </c:pt>
                <c:pt idx="4910">
                  <c:v>0.90720000000000001</c:v>
                </c:pt>
                <c:pt idx="4911">
                  <c:v>1.2017</c:v>
                </c:pt>
                <c:pt idx="4912">
                  <c:v>1.2749999999999999</c:v>
                </c:pt>
                <c:pt idx="4913">
                  <c:v>0.59030000000000005</c:v>
                </c:pt>
                <c:pt idx="4914">
                  <c:v>1.0653999999999999</c:v>
                </c:pt>
                <c:pt idx="4915">
                  <c:v>0.875</c:v>
                </c:pt>
                <c:pt idx="4916">
                  <c:v>0.67130000000000001</c:v>
                </c:pt>
                <c:pt idx="4917">
                  <c:v>0.98570000000000002</c:v>
                </c:pt>
                <c:pt idx="4918">
                  <c:v>1.5770999999999999</c:v>
                </c:pt>
                <c:pt idx="4919">
                  <c:v>1.4981</c:v>
                </c:pt>
                <c:pt idx="4920">
                  <c:v>1.3084</c:v>
                </c:pt>
                <c:pt idx="4921">
                  <c:v>1.1850000000000001</c:v>
                </c:pt>
                <c:pt idx="4922">
                  <c:v>0.82650000000000001</c:v>
                </c:pt>
                <c:pt idx="4923">
                  <c:v>1.8327</c:v>
                </c:pt>
                <c:pt idx="4924">
                  <c:v>1.0760000000000001</c:v>
                </c:pt>
                <c:pt idx="4925">
                  <c:v>0.77400000000000002</c:v>
                </c:pt>
                <c:pt idx="4926">
                  <c:v>1.0335000000000001</c:v>
                </c:pt>
                <c:pt idx="4927">
                  <c:v>0.83640000000000003</c:v>
                </c:pt>
                <c:pt idx="4928">
                  <c:v>0.98429999999999995</c:v>
                </c:pt>
                <c:pt idx="4929">
                  <c:v>1.262</c:v>
                </c:pt>
                <c:pt idx="4930">
                  <c:v>1.262</c:v>
                </c:pt>
                <c:pt idx="4931">
                  <c:v>1.262</c:v>
                </c:pt>
                <c:pt idx="4932">
                  <c:v>1.3873</c:v>
                </c:pt>
                <c:pt idx="4933">
                  <c:v>1.5752999999999999</c:v>
                </c:pt>
                <c:pt idx="4934">
                  <c:v>0.69669999999999999</c:v>
                </c:pt>
                <c:pt idx="4935">
                  <c:v>0.69669999999999999</c:v>
                </c:pt>
                <c:pt idx="4936">
                  <c:v>0.69669999999999999</c:v>
                </c:pt>
                <c:pt idx="4937">
                  <c:v>1.0888</c:v>
                </c:pt>
                <c:pt idx="4938">
                  <c:v>1.2028000000000001</c:v>
                </c:pt>
                <c:pt idx="4939">
                  <c:v>1.4321999999999999</c:v>
                </c:pt>
                <c:pt idx="4940">
                  <c:v>1.0486</c:v>
                </c:pt>
                <c:pt idx="4941">
                  <c:v>1.0336000000000001</c:v>
                </c:pt>
                <c:pt idx="4942">
                  <c:v>0.71189999999999998</c:v>
                </c:pt>
                <c:pt idx="4943">
                  <c:v>0.9879</c:v>
                </c:pt>
                <c:pt idx="4944">
                  <c:v>0.9879</c:v>
                </c:pt>
                <c:pt idx="4945">
                  <c:v>0.9879</c:v>
                </c:pt>
                <c:pt idx="4946">
                  <c:v>1.2009000000000001</c:v>
                </c:pt>
                <c:pt idx="4947">
                  <c:v>1.2503</c:v>
                </c:pt>
                <c:pt idx="4948">
                  <c:v>0.91080000000000005</c:v>
                </c:pt>
                <c:pt idx="4949">
                  <c:v>1.0043</c:v>
                </c:pt>
                <c:pt idx="4950">
                  <c:v>1.3117000000000001</c:v>
                </c:pt>
                <c:pt idx="4951">
                  <c:v>1.5358000000000001</c:v>
                </c:pt>
                <c:pt idx="4952">
                  <c:v>0.75190000000000001</c:v>
                </c:pt>
                <c:pt idx="4953">
                  <c:v>0.69840000000000002</c:v>
                </c:pt>
                <c:pt idx="4954">
                  <c:v>1.3248</c:v>
                </c:pt>
                <c:pt idx="4955">
                  <c:v>0.90310000000000001</c:v>
                </c:pt>
                <c:pt idx="4956">
                  <c:v>1.2393000000000001</c:v>
                </c:pt>
                <c:pt idx="4957">
                  <c:v>0.67579999999999996</c:v>
                </c:pt>
                <c:pt idx="4958">
                  <c:v>0.93600000000000005</c:v>
                </c:pt>
                <c:pt idx="4959">
                  <c:v>1.3188</c:v>
                </c:pt>
                <c:pt idx="4960">
                  <c:v>1.3132999999999999</c:v>
                </c:pt>
                <c:pt idx="4961">
                  <c:v>0.78549999999999998</c:v>
                </c:pt>
                <c:pt idx="4962">
                  <c:v>1.1948000000000001</c:v>
                </c:pt>
                <c:pt idx="4963">
                  <c:v>1.0369999999999999</c:v>
                </c:pt>
                <c:pt idx="4964">
                  <c:v>0.73799999999999999</c:v>
                </c:pt>
                <c:pt idx="4965">
                  <c:v>0.81120000000000003</c:v>
                </c:pt>
                <c:pt idx="4966">
                  <c:v>1.2585999999999999</c:v>
                </c:pt>
                <c:pt idx="4967">
                  <c:v>1.4685999999999999</c:v>
                </c:pt>
                <c:pt idx="4968">
                  <c:v>1.0924</c:v>
                </c:pt>
                <c:pt idx="4969">
                  <c:v>1.2784</c:v>
                </c:pt>
                <c:pt idx="4970">
                  <c:v>1.2146999999999999</c:v>
                </c:pt>
                <c:pt idx="4971">
                  <c:v>1.0720000000000001</c:v>
                </c:pt>
                <c:pt idx="4972">
                  <c:v>1.3443000000000001</c:v>
                </c:pt>
                <c:pt idx="4973">
                  <c:v>0.8105</c:v>
                </c:pt>
                <c:pt idx="4974">
                  <c:v>1.2868999999999999</c:v>
                </c:pt>
                <c:pt idx="4975">
                  <c:v>1.1825000000000001</c:v>
                </c:pt>
                <c:pt idx="4976">
                  <c:v>1.0886</c:v>
                </c:pt>
                <c:pt idx="4977">
                  <c:v>0.74870000000000003</c:v>
                </c:pt>
                <c:pt idx="4978">
                  <c:v>1.1665000000000001</c:v>
                </c:pt>
                <c:pt idx="4979">
                  <c:v>1.1665000000000001</c:v>
                </c:pt>
                <c:pt idx="4980">
                  <c:v>0.8</c:v>
                </c:pt>
                <c:pt idx="4981">
                  <c:v>1.1665000000000001</c:v>
                </c:pt>
                <c:pt idx="4982">
                  <c:v>0.87960000000000005</c:v>
                </c:pt>
                <c:pt idx="4983">
                  <c:v>0.79879999999999995</c:v>
                </c:pt>
                <c:pt idx="4984">
                  <c:v>1.0737000000000001</c:v>
                </c:pt>
                <c:pt idx="4985">
                  <c:v>1.3609</c:v>
                </c:pt>
                <c:pt idx="4986">
                  <c:v>0.70740000000000003</c:v>
                </c:pt>
                <c:pt idx="4987">
                  <c:v>0.95389999999999997</c:v>
                </c:pt>
                <c:pt idx="4988">
                  <c:v>0.91549999999999998</c:v>
                </c:pt>
                <c:pt idx="4989">
                  <c:v>1.5964</c:v>
                </c:pt>
                <c:pt idx="4990">
                  <c:v>0.93730000000000002</c:v>
                </c:pt>
                <c:pt idx="4991">
                  <c:v>0.94879999999999998</c:v>
                </c:pt>
                <c:pt idx="4992">
                  <c:v>0.78210000000000002</c:v>
                </c:pt>
                <c:pt idx="4993">
                  <c:v>1.0860000000000001</c:v>
                </c:pt>
                <c:pt idx="4994">
                  <c:v>1.0860000000000001</c:v>
                </c:pt>
                <c:pt idx="4995">
                  <c:v>1.0860000000000001</c:v>
                </c:pt>
                <c:pt idx="4996">
                  <c:v>0.94510000000000005</c:v>
                </c:pt>
                <c:pt idx="4997">
                  <c:v>1.383</c:v>
                </c:pt>
                <c:pt idx="4998">
                  <c:v>1.1341000000000001</c:v>
                </c:pt>
                <c:pt idx="4999">
                  <c:v>1.1341000000000001</c:v>
                </c:pt>
                <c:pt idx="5000">
                  <c:v>0.91200000000000003</c:v>
                </c:pt>
                <c:pt idx="5001">
                  <c:v>1.1341000000000001</c:v>
                </c:pt>
                <c:pt idx="5002">
                  <c:v>0.62609999999999999</c:v>
                </c:pt>
                <c:pt idx="5003">
                  <c:v>1.8328</c:v>
                </c:pt>
                <c:pt idx="5004">
                  <c:v>1.4147000000000001</c:v>
                </c:pt>
                <c:pt idx="5005">
                  <c:v>0.88090000000000002</c:v>
                </c:pt>
                <c:pt idx="5006">
                  <c:v>0.88090000000000002</c:v>
                </c:pt>
                <c:pt idx="5007">
                  <c:v>0.88090000000000002</c:v>
                </c:pt>
                <c:pt idx="5008">
                  <c:v>1.4360999999999999</c:v>
                </c:pt>
                <c:pt idx="5009">
                  <c:v>0.88570000000000004</c:v>
                </c:pt>
                <c:pt idx="5010">
                  <c:v>0.75780000000000003</c:v>
                </c:pt>
                <c:pt idx="5011">
                  <c:v>0.70740000000000003</c:v>
                </c:pt>
                <c:pt idx="5012">
                  <c:v>1.2819</c:v>
                </c:pt>
                <c:pt idx="5013">
                  <c:v>1.2044999999999999</c:v>
                </c:pt>
                <c:pt idx="5014">
                  <c:v>0.7369</c:v>
                </c:pt>
                <c:pt idx="5015">
                  <c:v>1.1627000000000001</c:v>
                </c:pt>
                <c:pt idx="5016">
                  <c:v>1.8492</c:v>
                </c:pt>
                <c:pt idx="5017">
                  <c:v>1.1214</c:v>
                </c:pt>
                <c:pt idx="5018">
                  <c:v>1.4362999999999999</c:v>
                </c:pt>
                <c:pt idx="5019">
                  <c:v>1.4282999999999999</c:v>
                </c:pt>
                <c:pt idx="5020">
                  <c:v>0.97870000000000001</c:v>
                </c:pt>
                <c:pt idx="5021">
                  <c:v>0.67949999999999999</c:v>
                </c:pt>
                <c:pt idx="5022">
                  <c:v>0.87290000000000001</c:v>
                </c:pt>
                <c:pt idx="5023">
                  <c:v>0.81440000000000001</c:v>
                </c:pt>
                <c:pt idx="5024">
                  <c:v>1.2434000000000001</c:v>
                </c:pt>
                <c:pt idx="5025">
                  <c:v>1.0499000000000001</c:v>
                </c:pt>
                <c:pt idx="5026">
                  <c:v>0.871</c:v>
                </c:pt>
                <c:pt idx="5027">
                  <c:v>0.93830000000000002</c:v>
                </c:pt>
                <c:pt idx="5028">
                  <c:v>0.86990000000000001</c:v>
                </c:pt>
                <c:pt idx="5029">
                  <c:v>0.90610000000000002</c:v>
                </c:pt>
                <c:pt idx="5030">
                  <c:v>1.2202</c:v>
                </c:pt>
                <c:pt idx="5031">
                  <c:v>0.92510000000000003</c:v>
                </c:pt>
                <c:pt idx="5032">
                  <c:v>0.91279999999999994</c:v>
                </c:pt>
                <c:pt idx="5033">
                  <c:v>0.83850000000000002</c:v>
                </c:pt>
                <c:pt idx="5034">
                  <c:v>0.74829999999999997</c:v>
                </c:pt>
                <c:pt idx="5035">
                  <c:v>1.2089000000000001</c:v>
                </c:pt>
                <c:pt idx="5036">
                  <c:v>1.0644</c:v>
                </c:pt>
                <c:pt idx="5037">
                  <c:v>1.0644</c:v>
                </c:pt>
                <c:pt idx="5038">
                  <c:v>1.0644</c:v>
                </c:pt>
                <c:pt idx="5039">
                  <c:v>1.4348000000000001</c:v>
                </c:pt>
                <c:pt idx="5040">
                  <c:v>0.98029999999999995</c:v>
                </c:pt>
                <c:pt idx="5041">
                  <c:v>1.3677999999999999</c:v>
                </c:pt>
                <c:pt idx="5042">
                  <c:v>1.7807999999999999</c:v>
                </c:pt>
                <c:pt idx="5043">
                  <c:v>1.3251999999999999</c:v>
                </c:pt>
                <c:pt idx="5044">
                  <c:v>1.3561000000000001</c:v>
                </c:pt>
                <c:pt idx="5045">
                  <c:v>1.1595</c:v>
                </c:pt>
                <c:pt idx="5046">
                  <c:v>0.84289999999999998</c:v>
                </c:pt>
                <c:pt idx="5047">
                  <c:v>1.2697000000000001</c:v>
                </c:pt>
                <c:pt idx="5048">
                  <c:v>1.3279000000000001</c:v>
                </c:pt>
                <c:pt idx="5049">
                  <c:v>1.236</c:v>
                </c:pt>
                <c:pt idx="5050">
                  <c:v>1.4538</c:v>
                </c:pt>
                <c:pt idx="5051">
                  <c:v>1.0938000000000001</c:v>
                </c:pt>
                <c:pt idx="5052">
                  <c:v>0.6956</c:v>
                </c:pt>
                <c:pt idx="5053">
                  <c:v>0.87109999999999999</c:v>
                </c:pt>
                <c:pt idx="5054">
                  <c:v>1.2181</c:v>
                </c:pt>
                <c:pt idx="5055">
                  <c:v>1.5511999999999999</c:v>
                </c:pt>
                <c:pt idx="5056">
                  <c:v>0.92</c:v>
                </c:pt>
                <c:pt idx="5057">
                  <c:v>0.76049999999999995</c:v>
                </c:pt>
                <c:pt idx="5058">
                  <c:v>1.4384999999999999</c:v>
                </c:pt>
                <c:pt idx="5059">
                  <c:v>1.3432999999999999</c:v>
                </c:pt>
                <c:pt idx="5060">
                  <c:v>1.085</c:v>
                </c:pt>
                <c:pt idx="5061">
                  <c:v>1.1740999999999999</c:v>
                </c:pt>
                <c:pt idx="5062">
                  <c:v>2.081</c:v>
                </c:pt>
                <c:pt idx="5063">
                  <c:v>0.89119999999999999</c:v>
                </c:pt>
                <c:pt idx="5064">
                  <c:v>1.5167999999999999</c:v>
                </c:pt>
                <c:pt idx="5065">
                  <c:v>1.5167999999999999</c:v>
                </c:pt>
                <c:pt idx="5066">
                  <c:v>0.71289999999999998</c:v>
                </c:pt>
                <c:pt idx="5067">
                  <c:v>1.5167999999999999</c:v>
                </c:pt>
                <c:pt idx="5068">
                  <c:v>1.0988</c:v>
                </c:pt>
                <c:pt idx="5069">
                  <c:v>1.4379999999999999</c:v>
                </c:pt>
                <c:pt idx="5070">
                  <c:v>1.4689000000000001</c:v>
                </c:pt>
                <c:pt idx="5071">
                  <c:v>0.73280000000000001</c:v>
                </c:pt>
                <c:pt idx="5072">
                  <c:v>1.0515000000000001</c:v>
                </c:pt>
                <c:pt idx="5073">
                  <c:v>0.83340000000000003</c:v>
                </c:pt>
                <c:pt idx="5074">
                  <c:v>1.5482</c:v>
                </c:pt>
                <c:pt idx="5075">
                  <c:v>0.73299999999999998</c:v>
                </c:pt>
                <c:pt idx="5076">
                  <c:v>1.7386999999999999</c:v>
                </c:pt>
                <c:pt idx="5077">
                  <c:v>0.84560000000000002</c:v>
                </c:pt>
                <c:pt idx="5078">
                  <c:v>1.3851</c:v>
                </c:pt>
                <c:pt idx="5079">
                  <c:v>1.5335000000000001</c:v>
                </c:pt>
                <c:pt idx="5080">
                  <c:v>1.2694000000000001</c:v>
                </c:pt>
                <c:pt idx="5081">
                  <c:v>1.5265</c:v>
                </c:pt>
                <c:pt idx="5082">
                  <c:v>0.91420000000000001</c:v>
                </c:pt>
                <c:pt idx="5083">
                  <c:v>0.9385</c:v>
                </c:pt>
                <c:pt idx="5084">
                  <c:v>0.69689999999999996</c:v>
                </c:pt>
                <c:pt idx="5085">
                  <c:v>1.4918</c:v>
                </c:pt>
                <c:pt idx="5086">
                  <c:v>1.3944000000000001</c:v>
                </c:pt>
                <c:pt idx="5087">
                  <c:v>0.69579999999999997</c:v>
                </c:pt>
                <c:pt idx="5088">
                  <c:v>1.1962999999999999</c:v>
                </c:pt>
                <c:pt idx="5089">
                  <c:v>0.73019999999999996</c:v>
                </c:pt>
                <c:pt idx="5090">
                  <c:v>1.5194000000000001</c:v>
                </c:pt>
                <c:pt idx="5091">
                  <c:v>0.93</c:v>
                </c:pt>
                <c:pt idx="5092">
                  <c:v>1.3335999999999999</c:v>
                </c:pt>
                <c:pt idx="5093">
                  <c:v>0.77959999999999996</c:v>
                </c:pt>
                <c:pt idx="5094">
                  <c:v>0.86219999999999997</c:v>
                </c:pt>
                <c:pt idx="5095">
                  <c:v>1.1019000000000001</c:v>
                </c:pt>
                <c:pt idx="5096">
                  <c:v>0.67620000000000002</c:v>
                </c:pt>
                <c:pt idx="5097">
                  <c:v>0.74470000000000003</c:v>
                </c:pt>
                <c:pt idx="5098">
                  <c:v>1.1356999999999999</c:v>
                </c:pt>
                <c:pt idx="5099">
                  <c:v>1.4200999999999999</c:v>
                </c:pt>
                <c:pt idx="5100">
                  <c:v>1.3062</c:v>
                </c:pt>
                <c:pt idx="5101">
                  <c:v>1.2018</c:v>
                </c:pt>
                <c:pt idx="5102">
                  <c:v>1.6525000000000001</c:v>
                </c:pt>
                <c:pt idx="5103">
                  <c:v>1.7507999999999999</c:v>
                </c:pt>
                <c:pt idx="5104">
                  <c:v>1.2204999999999999</c:v>
                </c:pt>
                <c:pt idx="5105">
                  <c:v>1.2204999999999999</c:v>
                </c:pt>
                <c:pt idx="5106">
                  <c:v>1.2204999999999999</c:v>
                </c:pt>
                <c:pt idx="5107">
                  <c:v>1.1917</c:v>
                </c:pt>
                <c:pt idx="5108">
                  <c:v>1.1917</c:v>
                </c:pt>
                <c:pt idx="5109">
                  <c:v>0.95120000000000005</c:v>
                </c:pt>
                <c:pt idx="5110">
                  <c:v>1.1917</c:v>
                </c:pt>
                <c:pt idx="5111">
                  <c:v>0.84989999999999999</c:v>
                </c:pt>
                <c:pt idx="5112">
                  <c:v>1.1371</c:v>
                </c:pt>
                <c:pt idx="5113">
                  <c:v>1.1335999999999999</c:v>
                </c:pt>
                <c:pt idx="5114">
                  <c:v>1.3079000000000001</c:v>
                </c:pt>
                <c:pt idx="5115">
                  <c:v>1.2149000000000001</c:v>
                </c:pt>
                <c:pt idx="5116">
                  <c:v>1.0956999999999999</c:v>
                </c:pt>
                <c:pt idx="5117">
                  <c:v>1.3139000000000001</c:v>
                </c:pt>
                <c:pt idx="5118">
                  <c:v>1.1664000000000001</c:v>
                </c:pt>
                <c:pt idx="5119">
                  <c:v>0.68400000000000005</c:v>
                </c:pt>
                <c:pt idx="5120">
                  <c:v>1.5177</c:v>
                </c:pt>
                <c:pt idx="5121">
                  <c:v>1.2018</c:v>
                </c:pt>
                <c:pt idx="5122">
                  <c:v>2.0950000000000002</c:v>
                </c:pt>
                <c:pt idx="5123">
                  <c:v>1.9092</c:v>
                </c:pt>
                <c:pt idx="5124">
                  <c:v>0.9365</c:v>
                </c:pt>
                <c:pt idx="5125">
                  <c:v>1.5694999999999999</c:v>
                </c:pt>
                <c:pt idx="5126">
                  <c:v>1.4011</c:v>
                </c:pt>
                <c:pt idx="5127">
                  <c:v>0.49909999999999999</c:v>
                </c:pt>
                <c:pt idx="5128">
                  <c:v>1.0943000000000001</c:v>
                </c:pt>
                <c:pt idx="5129">
                  <c:v>0.73829999999999996</c:v>
                </c:pt>
                <c:pt idx="5130">
                  <c:v>0.91100000000000003</c:v>
                </c:pt>
                <c:pt idx="5131">
                  <c:v>1.3916999999999999</c:v>
                </c:pt>
                <c:pt idx="5132">
                  <c:v>0.83940000000000003</c:v>
                </c:pt>
                <c:pt idx="5133">
                  <c:v>1.5448999999999999</c:v>
                </c:pt>
                <c:pt idx="5134">
                  <c:v>0.8095</c:v>
                </c:pt>
                <c:pt idx="5135">
                  <c:v>0.79810000000000003</c:v>
                </c:pt>
                <c:pt idx="5136">
                  <c:v>0.77210000000000001</c:v>
                </c:pt>
                <c:pt idx="5137">
                  <c:v>1.0018</c:v>
                </c:pt>
                <c:pt idx="5138">
                  <c:v>1.3420000000000001</c:v>
                </c:pt>
                <c:pt idx="5139">
                  <c:v>0.6865</c:v>
                </c:pt>
                <c:pt idx="5140">
                  <c:v>1.5832999999999999</c:v>
                </c:pt>
                <c:pt idx="5141">
                  <c:v>1.0244</c:v>
                </c:pt>
                <c:pt idx="5142">
                  <c:v>0.76690000000000003</c:v>
                </c:pt>
                <c:pt idx="5143">
                  <c:v>1.3682000000000001</c:v>
                </c:pt>
                <c:pt idx="5144">
                  <c:v>0.83550000000000002</c:v>
                </c:pt>
                <c:pt idx="5145">
                  <c:v>1.1392</c:v>
                </c:pt>
                <c:pt idx="5146">
                  <c:v>1.6951000000000001</c:v>
                </c:pt>
                <c:pt idx="5147">
                  <c:v>1.1914</c:v>
                </c:pt>
                <c:pt idx="5148">
                  <c:v>0.98280000000000001</c:v>
                </c:pt>
                <c:pt idx="5149">
                  <c:v>1.1468</c:v>
                </c:pt>
                <c:pt idx="5150">
                  <c:v>0.78869999999999996</c:v>
                </c:pt>
                <c:pt idx="5151">
                  <c:v>0.81200000000000006</c:v>
                </c:pt>
                <c:pt idx="5152">
                  <c:v>0.68989999999999996</c:v>
                </c:pt>
                <c:pt idx="5153">
                  <c:v>1.8291999999999999</c:v>
                </c:pt>
                <c:pt idx="5154">
                  <c:v>0.90680000000000005</c:v>
                </c:pt>
                <c:pt idx="5155">
                  <c:v>0.89559999999999995</c:v>
                </c:pt>
                <c:pt idx="5156">
                  <c:v>1.0843</c:v>
                </c:pt>
                <c:pt idx="5157">
                  <c:v>0.78569999999999995</c:v>
                </c:pt>
                <c:pt idx="5158">
                  <c:v>1.0094000000000001</c:v>
                </c:pt>
                <c:pt idx="5159">
                  <c:v>1.0288999999999999</c:v>
                </c:pt>
                <c:pt idx="5160">
                  <c:v>1.2109000000000001</c:v>
                </c:pt>
                <c:pt idx="5161">
                  <c:v>1.2109000000000001</c:v>
                </c:pt>
                <c:pt idx="5162">
                  <c:v>1.2109000000000001</c:v>
                </c:pt>
                <c:pt idx="5163">
                  <c:v>0.871</c:v>
                </c:pt>
                <c:pt idx="5164">
                  <c:v>0.79530000000000001</c:v>
                </c:pt>
                <c:pt idx="5165">
                  <c:v>1.4168000000000001</c:v>
                </c:pt>
                <c:pt idx="5166">
                  <c:v>1.5246</c:v>
                </c:pt>
                <c:pt idx="5167">
                  <c:v>1.2415</c:v>
                </c:pt>
                <c:pt idx="5168">
                  <c:v>1.0750999999999999</c:v>
                </c:pt>
                <c:pt idx="5169">
                  <c:v>1.3585</c:v>
                </c:pt>
                <c:pt idx="5170">
                  <c:v>0.51160000000000005</c:v>
                </c:pt>
                <c:pt idx="5171">
                  <c:v>0.98509999999999998</c:v>
                </c:pt>
                <c:pt idx="5172">
                  <c:v>0.84050000000000002</c:v>
                </c:pt>
                <c:pt idx="5173">
                  <c:v>0.65590000000000004</c:v>
                </c:pt>
                <c:pt idx="5174">
                  <c:v>1.0821000000000001</c:v>
                </c:pt>
                <c:pt idx="5175">
                  <c:v>1.0821000000000001</c:v>
                </c:pt>
                <c:pt idx="5176">
                  <c:v>1.0821000000000001</c:v>
                </c:pt>
                <c:pt idx="5177">
                  <c:v>1.3765000000000001</c:v>
                </c:pt>
                <c:pt idx="5178">
                  <c:v>0.57310000000000005</c:v>
                </c:pt>
                <c:pt idx="5179">
                  <c:v>0.99680000000000002</c:v>
                </c:pt>
                <c:pt idx="5180">
                  <c:v>1.5647</c:v>
                </c:pt>
                <c:pt idx="5181">
                  <c:v>1.0388999999999999</c:v>
                </c:pt>
                <c:pt idx="5182">
                  <c:v>1.4140999999999999</c:v>
                </c:pt>
                <c:pt idx="5183">
                  <c:v>0.96279999999999999</c:v>
                </c:pt>
                <c:pt idx="5184">
                  <c:v>1.2190000000000001</c:v>
                </c:pt>
                <c:pt idx="5185">
                  <c:v>1.2071000000000001</c:v>
                </c:pt>
                <c:pt idx="5186">
                  <c:v>0.88539999999999996</c:v>
                </c:pt>
                <c:pt idx="5187">
                  <c:v>0.88539999999999996</c:v>
                </c:pt>
                <c:pt idx="5188">
                  <c:v>0.88539999999999996</c:v>
                </c:pt>
                <c:pt idx="5189">
                  <c:v>0.89590000000000003</c:v>
                </c:pt>
                <c:pt idx="5190">
                  <c:v>0.69269999999999998</c:v>
                </c:pt>
                <c:pt idx="5191">
                  <c:v>1.2645</c:v>
                </c:pt>
                <c:pt idx="5192">
                  <c:v>1.1113</c:v>
                </c:pt>
                <c:pt idx="5193">
                  <c:v>1.1113</c:v>
                </c:pt>
                <c:pt idx="5194">
                  <c:v>1.1113</c:v>
                </c:pt>
                <c:pt idx="5195">
                  <c:v>0.98819999999999997</c:v>
                </c:pt>
                <c:pt idx="5196">
                  <c:v>0.9657</c:v>
                </c:pt>
                <c:pt idx="5197">
                  <c:v>0.68959999999999999</c:v>
                </c:pt>
                <c:pt idx="5198">
                  <c:v>0.67310000000000003</c:v>
                </c:pt>
                <c:pt idx="5199">
                  <c:v>0.30530000000000002</c:v>
                </c:pt>
                <c:pt idx="5200">
                  <c:v>0.69259999999999999</c:v>
                </c:pt>
                <c:pt idx="5201">
                  <c:v>1.4497</c:v>
                </c:pt>
                <c:pt idx="5202">
                  <c:v>1.2157</c:v>
                </c:pt>
                <c:pt idx="5203">
                  <c:v>1.1795</c:v>
                </c:pt>
                <c:pt idx="5204">
                  <c:v>0.871</c:v>
                </c:pt>
                <c:pt idx="5205">
                  <c:v>0.50849999999999995</c:v>
                </c:pt>
                <c:pt idx="5206">
                  <c:v>0.92849999999999999</c:v>
                </c:pt>
                <c:pt idx="5207">
                  <c:v>1.0619000000000001</c:v>
                </c:pt>
                <c:pt idx="5208">
                  <c:v>0.79710000000000003</c:v>
                </c:pt>
                <c:pt idx="5209">
                  <c:v>0.81469999999999998</c:v>
                </c:pt>
                <c:pt idx="5210">
                  <c:v>1.0581</c:v>
                </c:pt>
                <c:pt idx="5211">
                  <c:v>1.1483000000000001</c:v>
                </c:pt>
                <c:pt idx="5212">
                  <c:v>1.0755999999999999</c:v>
                </c:pt>
                <c:pt idx="5213">
                  <c:v>0.78200000000000003</c:v>
                </c:pt>
                <c:pt idx="5214">
                  <c:v>0.78200000000000003</c:v>
                </c:pt>
                <c:pt idx="5215">
                  <c:v>0.78200000000000003</c:v>
                </c:pt>
                <c:pt idx="5216">
                  <c:v>0.73570000000000002</c:v>
                </c:pt>
                <c:pt idx="5217">
                  <c:v>0.88160000000000005</c:v>
                </c:pt>
                <c:pt idx="5218">
                  <c:v>1.4829000000000001</c:v>
                </c:pt>
                <c:pt idx="5219">
                  <c:v>1.4135</c:v>
                </c:pt>
                <c:pt idx="5220">
                  <c:v>1.0410999999999999</c:v>
                </c:pt>
                <c:pt idx="5221">
                  <c:v>1.2442</c:v>
                </c:pt>
                <c:pt idx="5222">
                  <c:v>1.1543000000000001</c:v>
                </c:pt>
                <c:pt idx="5223">
                  <c:v>1.6439999999999999</c:v>
                </c:pt>
                <c:pt idx="5224">
                  <c:v>1.0652999999999999</c:v>
                </c:pt>
                <c:pt idx="5225">
                  <c:v>0.6875</c:v>
                </c:pt>
                <c:pt idx="5226">
                  <c:v>1.0991</c:v>
                </c:pt>
                <c:pt idx="5227">
                  <c:v>1.5350999999999999</c:v>
                </c:pt>
                <c:pt idx="5228">
                  <c:v>1.5377000000000001</c:v>
                </c:pt>
                <c:pt idx="5229">
                  <c:v>0.93110000000000004</c:v>
                </c:pt>
                <c:pt idx="5230">
                  <c:v>0.82950000000000002</c:v>
                </c:pt>
                <c:pt idx="5231">
                  <c:v>0.82950000000000002</c:v>
                </c:pt>
                <c:pt idx="5232">
                  <c:v>0.82950000000000002</c:v>
                </c:pt>
                <c:pt idx="5233">
                  <c:v>1.4189000000000001</c:v>
                </c:pt>
                <c:pt idx="5234">
                  <c:v>0.99050000000000005</c:v>
                </c:pt>
                <c:pt idx="5235">
                  <c:v>1.8593999999999999</c:v>
                </c:pt>
                <c:pt idx="5236">
                  <c:v>1.1216999999999999</c:v>
                </c:pt>
                <c:pt idx="5237">
                  <c:v>0.74380000000000002</c:v>
                </c:pt>
                <c:pt idx="5238">
                  <c:v>1.1347</c:v>
                </c:pt>
                <c:pt idx="5239">
                  <c:v>1.1116999999999999</c:v>
                </c:pt>
                <c:pt idx="5240">
                  <c:v>1.4694</c:v>
                </c:pt>
                <c:pt idx="5241">
                  <c:v>1.0156000000000001</c:v>
                </c:pt>
                <c:pt idx="5242">
                  <c:v>0.82340000000000002</c:v>
                </c:pt>
                <c:pt idx="5243">
                  <c:v>1.2751999999999999</c:v>
                </c:pt>
                <c:pt idx="5244">
                  <c:v>1.2716000000000001</c:v>
                </c:pt>
                <c:pt idx="5245">
                  <c:v>1.2742</c:v>
                </c:pt>
                <c:pt idx="5246">
                  <c:v>0.95199999999999996</c:v>
                </c:pt>
                <c:pt idx="5247">
                  <c:v>1.8542000000000001</c:v>
                </c:pt>
                <c:pt idx="5248">
                  <c:v>0.67100000000000004</c:v>
                </c:pt>
                <c:pt idx="5249">
                  <c:v>1.0824</c:v>
                </c:pt>
                <c:pt idx="5250">
                  <c:v>1.0824</c:v>
                </c:pt>
                <c:pt idx="5251">
                  <c:v>1.0824</c:v>
                </c:pt>
                <c:pt idx="5252">
                  <c:v>0.92420000000000002</c:v>
                </c:pt>
                <c:pt idx="5253">
                  <c:v>1.3448</c:v>
                </c:pt>
                <c:pt idx="5254">
                  <c:v>1.3234999999999999</c:v>
                </c:pt>
                <c:pt idx="5255">
                  <c:v>0.99980000000000002</c:v>
                </c:pt>
                <c:pt idx="5256">
                  <c:v>1.3992</c:v>
                </c:pt>
                <c:pt idx="5257">
                  <c:v>1.0181</c:v>
                </c:pt>
                <c:pt idx="5258">
                  <c:v>1.0085</c:v>
                </c:pt>
                <c:pt idx="5259">
                  <c:v>1.3479000000000001</c:v>
                </c:pt>
                <c:pt idx="5260">
                  <c:v>1.6629</c:v>
                </c:pt>
                <c:pt idx="5261">
                  <c:v>1.1322000000000001</c:v>
                </c:pt>
                <c:pt idx="5262">
                  <c:v>1.3447</c:v>
                </c:pt>
                <c:pt idx="5263">
                  <c:v>1.7939000000000001</c:v>
                </c:pt>
                <c:pt idx="5264">
                  <c:v>1.5262</c:v>
                </c:pt>
                <c:pt idx="5265">
                  <c:v>1.8317000000000001</c:v>
                </c:pt>
                <c:pt idx="5266">
                  <c:v>1.2801</c:v>
                </c:pt>
                <c:pt idx="5267">
                  <c:v>0.83450000000000002</c:v>
                </c:pt>
                <c:pt idx="5268">
                  <c:v>1.2725</c:v>
                </c:pt>
                <c:pt idx="5269">
                  <c:v>1.1375</c:v>
                </c:pt>
                <c:pt idx="5270">
                  <c:v>1.7784</c:v>
                </c:pt>
                <c:pt idx="5271">
                  <c:v>1.0629</c:v>
                </c:pt>
                <c:pt idx="5272">
                  <c:v>1.2532000000000001</c:v>
                </c:pt>
                <c:pt idx="5273">
                  <c:v>1.5919000000000001</c:v>
                </c:pt>
                <c:pt idx="5274">
                  <c:v>0.92549999999999999</c:v>
                </c:pt>
                <c:pt idx="5275">
                  <c:v>1.2790999999999999</c:v>
                </c:pt>
                <c:pt idx="5276">
                  <c:v>0.68469999999999998</c:v>
                </c:pt>
                <c:pt idx="5277">
                  <c:v>0.89159999999999995</c:v>
                </c:pt>
                <c:pt idx="5278">
                  <c:v>2.1248999999999998</c:v>
                </c:pt>
                <c:pt idx="5279">
                  <c:v>0.92310000000000003</c:v>
                </c:pt>
                <c:pt idx="5280">
                  <c:v>1.6851</c:v>
                </c:pt>
                <c:pt idx="5281">
                  <c:v>0.82920000000000005</c:v>
                </c:pt>
                <c:pt idx="5282">
                  <c:v>0.85370000000000001</c:v>
                </c:pt>
                <c:pt idx="5283">
                  <c:v>0.72160000000000002</c:v>
                </c:pt>
                <c:pt idx="5284">
                  <c:v>0.86599999999999999</c:v>
                </c:pt>
                <c:pt idx="5285">
                  <c:v>1.2071000000000001</c:v>
                </c:pt>
                <c:pt idx="5286">
                  <c:v>1.2756000000000001</c:v>
                </c:pt>
                <c:pt idx="5287">
                  <c:v>1.3480000000000001</c:v>
                </c:pt>
                <c:pt idx="5288">
                  <c:v>0.83330000000000004</c:v>
                </c:pt>
                <c:pt idx="5289">
                  <c:v>0.83330000000000004</c:v>
                </c:pt>
                <c:pt idx="5290">
                  <c:v>0.83330000000000004</c:v>
                </c:pt>
                <c:pt idx="5291">
                  <c:v>0.89119999999999999</c:v>
                </c:pt>
                <c:pt idx="5292">
                  <c:v>0.98719999999999997</c:v>
                </c:pt>
                <c:pt idx="5293">
                  <c:v>1.3646</c:v>
                </c:pt>
                <c:pt idx="5294">
                  <c:v>1.3631</c:v>
                </c:pt>
                <c:pt idx="5295">
                  <c:v>1.2088000000000001</c:v>
                </c:pt>
                <c:pt idx="5296">
                  <c:v>1.0286</c:v>
                </c:pt>
                <c:pt idx="5297">
                  <c:v>1.1222000000000001</c:v>
                </c:pt>
                <c:pt idx="5298">
                  <c:v>0.98260000000000003</c:v>
                </c:pt>
                <c:pt idx="5299">
                  <c:v>1.4510000000000001</c:v>
                </c:pt>
                <c:pt idx="5300">
                  <c:v>0.88429999999999997</c:v>
                </c:pt>
                <c:pt idx="5301">
                  <c:v>0.89349999999999996</c:v>
                </c:pt>
                <c:pt idx="5302">
                  <c:v>1.4377</c:v>
                </c:pt>
                <c:pt idx="5303">
                  <c:v>0.57899999999999996</c:v>
                </c:pt>
                <c:pt idx="5304">
                  <c:v>2.3858999999999999</c:v>
                </c:pt>
                <c:pt idx="5305">
                  <c:v>1.0502</c:v>
                </c:pt>
                <c:pt idx="5306">
                  <c:v>0.64380000000000004</c:v>
                </c:pt>
                <c:pt idx="5307">
                  <c:v>1.1356999999999999</c:v>
                </c:pt>
                <c:pt idx="5308">
                  <c:v>1.5559000000000001</c:v>
                </c:pt>
                <c:pt idx="5309">
                  <c:v>0.78120000000000001</c:v>
                </c:pt>
                <c:pt idx="5311">
                  <c:v>1.3513999999999999</c:v>
                </c:pt>
                <c:pt idx="5312">
                  <c:v>0.89170000000000005</c:v>
                </c:pt>
                <c:pt idx="5313">
                  <c:v>0.84509999999999996</c:v>
                </c:pt>
                <c:pt idx="5314">
                  <c:v>0.97019999999999995</c:v>
                </c:pt>
                <c:pt idx="5315">
                  <c:v>1.9079999999999999</c:v>
                </c:pt>
                <c:pt idx="5316">
                  <c:v>1.3078000000000001</c:v>
                </c:pt>
                <c:pt idx="5317">
                  <c:v>1.3452999999999999</c:v>
                </c:pt>
                <c:pt idx="5318">
                  <c:v>0.77659999999999996</c:v>
                </c:pt>
                <c:pt idx="5319">
                  <c:v>1.8129</c:v>
                </c:pt>
                <c:pt idx="5320">
                  <c:v>1.7793000000000001</c:v>
                </c:pt>
                <c:pt idx="5321">
                  <c:v>1.6538999999999999</c:v>
                </c:pt>
                <c:pt idx="5322">
                  <c:v>0.83230000000000004</c:v>
                </c:pt>
                <c:pt idx="5323">
                  <c:v>1.0608</c:v>
                </c:pt>
                <c:pt idx="5324">
                  <c:v>0.8306</c:v>
                </c:pt>
                <c:pt idx="5325">
                  <c:v>0.90190000000000003</c:v>
                </c:pt>
                <c:pt idx="5326">
                  <c:v>0.90190000000000003</c:v>
                </c:pt>
                <c:pt idx="5327">
                  <c:v>0.90190000000000003</c:v>
                </c:pt>
                <c:pt idx="5328">
                  <c:v>0.89200000000000002</c:v>
                </c:pt>
                <c:pt idx="5329">
                  <c:v>1.0253000000000001</c:v>
                </c:pt>
                <c:pt idx="5330">
                  <c:v>1.5382</c:v>
                </c:pt>
                <c:pt idx="5331">
                  <c:v>1.1638999999999999</c:v>
                </c:pt>
                <c:pt idx="5332">
                  <c:v>1.4543999999999999</c:v>
                </c:pt>
                <c:pt idx="5333">
                  <c:v>1.4543999999999999</c:v>
                </c:pt>
                <c:pt idx="5334">
                  <c:v>1.4543999999999999</c:v>
                </c:pt>
                <c:pt idx="5335">
                  <c:v>1.1114999999999999</c:v>
                </c:pt>
                <c:pt idx="5336">
                  <c:v>1.1561999999999999</c:v>
                </c:pt>
                <c:pt idx="5337">
                  <c:v>0.91020000000000001</c:v>
                </c:pt>
                <c:pt idx="5338">
                  <c:v>1.0153000000000001</c:v>
                </c:pt>
                <c:pt idx="5339">
                  <c:v>1.2719</c:v>
                </c:pt>
                <c:pt idx="5340">
                  <c:v>0.58630000000000004</c:v>
                </c:pt>
                <c:pt idx="5341">
                  <c:v>2.2231000000000001</c:v>
                </c:pt>
                <c:pt idx="5342">
                  <c:v>0.77380000000000004</c:v>
                </c:pt>
                <c:pt idx="5343">
                  <c:v>1.0894999999999999</c:v>
                </c:pt>
                <c:pt idx="5344">
                  <c:v>0.87329999999999997</c:v>
                </c:pt>
                <c:pt idx="5345">
                  <c:v>1.2545999999999999</c:v>
                </c:pt>
                <c:pt idx="5346">
                  <c:v>2.3487</c:v>
                </c:pt>
                <c:pt idx="5347">
                  <c:v>2.3487</c:v>
                </c:pt>
                <c:pt idx="5348">
                  <c:v>1.2670999999999999</c:v>
                </c:pt>
                <c:pt idx="5349">
                  <c:v>2.3487</c:v>
                </c:pt>
                <c:pt idx="5350">
                  <c:v>1.1201000000000001</c:v>
                </c:pt>
                <c:pt idx="5351">
                  <c:v>1.1201000000000001</c:v>
                </c:pt>
                <c:pt idx="5352">
                  <c:v>1.5057</c:v>
                </c:pt>
                <c:pt idx="5353">
                  <c:v>0.65129999999999999</c:v>
                </c:pt>
                <c:pt idx="5354">
                  <c:v>1.1201000000000001</c:v>
                </c:pt>
                <c:pt idx="5355">
                  <c:v>0.89900000000000002</c:v>
                </c:pt>
                <c:pt idx="5356">
                  <c:v>0.96750000000000003</c:v>
                </c:pt>
                <c:pt idx="5357">
                  <c:v>1.3859999999999999</c:v>
                </c:pt>
                <c:pt idx="5358">
                  <c:v>1.3729</c:v>
                </c:pt>
                <c:pt idx="5359">
                  <c:v>0.75249999999999995</c:v>
                </c:pt>
                <c:pt idx="5360">
                  <c:v>1.5458000000000001</c:v>
                </c:pt>
                <c:pt idx="5361">
                  <c:v>1.3339000000000001</c:v>
                </c:pt>
                <c:pt idx="5362">
                  <c:v>0.59230000000000005</c:v>
                </c:pt>
                <c:pt idx="5363">
                  <c:v>1.4288000000000001</c:v>
                </c:pt>
                <c:pt idx="5364">
                  <c:v>0.86880000000000002</c:v>
                </c:pt>
                <c:pt idx="5365">
                  <c:v>1.3893</c:v>
                </c:pt>
                <c:pt idx="5366">
                  <c:v>1.236</c:v>
                </c:pt>
                <c:pt idx="5367">
                  <c:v>0.84489999999999998</c:v>
                </c:pt>
                <c:pt idx="5368">
                  <c:v>0.89290000000000003</c:v>
                </c:pt>
                <c:pt idx="5369">
                  <c:v>0.78359999999999996</c:v>
                </c:pt>
                <c:pt idx="5370">
                  <c:v>0.64129999999999998</c:v>
                </c:pt>
                <c:pt idx="5371">
                  <c:v>1.0638000000000001</c:v>
                </c:pt>
                <c:pt idx="5372">
                  <c:v>0.74529999999999996</c:v>
                </c:pt>
                <c:pt idx="5373">
                  <c:v>1.2975000000000001</c:v>
                </c:pt>
                <c:pt idx="5374">
                  <c:v>1.4381999999999999</c:v>
                </c:pt>
                <c:pt idx="5375">
                  <c:v>0.95509999999999995</c:v>
                </c:pt>
                <c:pt idx="5376">
                  <c:v>0.42399999999999999</c:v>
                </c:pt>
                <c:pt idx="5377">
                  <c:v>0.72350000000000003</c:v>
                </c:pt>
                <c:pt idx="5378">
                  <c:v>1.1969000000000001</c:v>
                </c:pt>
                <c:pt idx="5379">
                  <c:v>0.83069999999999999</c:v>
                </c:pt>
                <c:pt idx="5380">
                  <c:v>0.83069999999999999</c:v>
                </c:pt>
                <c:pt idx="5381">
                  <c:v>0.83069999999999999</c:v>
                </c:pt>
                <c:pt idx="5382">
                  <c:v>1.1411</c:v>
                </c:pt>
                <c:pt idx="5383">
                  <c:v>0.85089999999999999</c:v>
                </c:pt>
                <c:pt idx="5384">
                  <c:v>0.93300000000000005</c:v>
                </c:pt>
                <c:pt idx="5385">
                  <c:v>1.1309</c:v>
                </c:pt>
                <c:pt idx="5386">
                  <c:v>1.2815000000000001</c:v>
                </c:pt>
                <c:pt idx="5387">
                  <c:v>0.79590000000000005</c:v>
                </c:pt>
                <c:pt idx="5388">
                  <c:v>0.74480000000000002</c:v>
                </c:pt>
                <c:pt idx="5389">
                  <c:v>0.74929999999999997</c:v>
                </c:pt>
                <c:pt idx="5390">
                  <c:v>1.4134</c:v>
                </c:pt>
                <c:pt idx="5391">
                  <c:v>0.88200000000000001</c:v>
                </c:pt>
                <c:pt idx="5392">
                  <c:v>0.88200000000000001</c:v>
                </c:pt>
                <c:pt idx="5393">
                  <c:v>0.88200000000000001</c:v>
                </c:pt>
                <c:pt idx="5394">
                  <c:v>0.85780000000000001</c:v>
                </c:pt>
                <c:pt idx="5395">
                  <c:v>0.85780000000000001</c:v>
                </c:pt>
                <c:pt idx="5396">
                  <c:v>1.3347</c:v>
                </c:pt>
                <c:pt idx="5397">
                  <c:v>0.85780000000000001</c:v>
                </c:pt>
                <c:pt idx="5398">
                  <c:v>1.1523000000000001</c:v>
                </c:pt>
                <c:pt idx="5399">
                  <c:v>1.2232000000000001</c:v>
                </c:pt>
                <c:pt idx="5400">
                  <c:v>0.90590000000000004</c:v>
                </c:pt>
                <c:pt idx="5401">
                  <c:v>0.90590000000000004</c:v>
                </c:pt>
                <c:pt idx="5402">
                  <c:v>0.90590000000000004</c:v>
                </c:pt>
                <c:pt idx="5403">
                  <c:v>1.8741000000000001</c:v>
                </c:pt>
                <c:pt idx="5404">
                  <c:v>0.7621</c:v>
                </c:pt>
                <c:pt idx="5405">
                  <c:v>1.0641</c:v>
                </c:pt>
                <c:pt idx="5406">
                  <c:v>1.9361999999999999</c:v>
                </c:pt>
                <c:pt idx="5407">
                  <c:v>1.3900999999999999</c:v>
                </c:pt>
                <c:pt idx="5408">
                  <c:v>1.7474000000000001</c:v>
                </c:pt>
                <c:pt idx="5409">
                  <c:v>1.2487999999999999</c:v>
                </c:pt>
                <c:pt idx="5410">
                  <c:v>0.67530000000000001</c:v>
                </c:pt>
                <c:pt idx="5411">
                  <c:v>1.1027</c:v>
                </c:pt>
                <c:pt idx="5412">
                  <c:v>1.4224000000000001</c:v>
                </c:pt>
                <c:pt idx="5413">
                  <c:v>1.1437999999999999</c:v>
                </c:pt>
                <c:pt idx="5414">
                  <c:v>1.6071</c:v>
                </c:pt>
                <c:pt idx="5415">
                  <c:v>0.76390000000000002</c:v>
                </c:pt>
                <c:pt idx="5416">
                  <c:v>0.87670000000000003</c:v>
                </c:pt>
                <c:pt idx="5417">
                  <c:v>1.4262999999999999</c:v>
                </c:pt>
                <c:pt idx="5418">
                  <c:v>1.4208000000000001</c:v>
                </c:pt>
                <c:pt idx="5419">
                  <c:v>0.78469999999999995</c:v>
                </c:pt>
                <c:pt idx="5420">
                  <c:v>0.71199999999999997</c:v>
                </c:pt>
                <c:pt idx="5421">
                  <c:v>1.4948999999999999</c:v>
                </c:pt>
                <c:pt idx="5422">
                  <c:v>0.80430000000000001</c:v>
                </c:pt>
                <c:pt idx="5423">
                  <c:v>1.2766</c:v>
                </c:pt>
                <c:pt idx="5424">
                  <c:v>1.0308999999999999</c:v>
                </c:pt>
                <c:pt idx="5425">
                  <c:v>0.86060000000000003</c:v>
                </c:pt>
                <c:pt idx="5426">
                  <c:v>1.0318000000000001</c:v>
                </c:pt>
                <c:pt idx="5427">
                  <c:v>1.5985</c:v>
                </c:pt>
                <c:pt idx="5428">
                  <c:v>0.82230000000000003</c:v>
                </c:pt>
                <c:pt idx="5429">
                  <c:v>0.87839999999999996</c:v>
                </c:pt>
                <c:pt idx="5430">
                  <c:v>0.62719999999999998</c:v>
                </c:pt>
                <c:pt idx="5431">
                  <c:v>0.85289999999999999</c:v>
                </c:pt>
                <c:pt idx="5432">
                  <c:v>0.88670000000000004</c:v>
                </c:pt>
                <c:pt idx="5433">
                  <c:v>1.2535000000000001</c:v>
                </c:pt>
                <c:pt idx="5434">
                  <c:v>1.2535000000000001</c:v>
                </c:pt>
                <c:pt idx="5435">
                  <c:v>1.2535000000000001</c:v>
                </c:pt>
                <c:pt idx="5436">
                  <c:v>1.2556</c:v>
                </c:pt>
                <c:pt idx="5437">
                  <c:v>0.89180000000000004</c:v>
                </c:pt>
                <c:pt idx="5438">
                  <c:v>1.5565</c:v>
                </c:pt>
                <c:pt idx="5439">
                  <c:v>1.1166</c:v>
                </c:pt>
                <c:pt idx="5440">
                  <c:v>1.5591999999999999</c:v>
                </c:pt>
                <c:pt idx="5441">
                  <c:v>1.4177</c:v>
                </c:pt>
                <c:pt idx="5442">
                  <c:v>0.65739999999999998</c:v>
                </c:pt>
                <c:pt idx="5443">
                  <c:v>1.4912000000000001</c:v>
                </c:pt>
                <c:pt idx="5444">
                  <c:v>1.6882999999999999</c:v>
                </c:pt>
                <c:pt idx="5445">
                  <c:v>1.0974999999999999</c:v>
                </c:pt>
                <c:pt idx="5446">
                  <c:v>0.76400000000000001</c:v>
                </c:pt>
                <c:pt idx="5447">
                  <c:v>0.76400000000000001</c:v>
                </c:pt>
                <c:pt idx="5448">
                  <c:v>0.76400000000000001</c:v>
                </c:pt>
                <c:pt idx="5449">
                  <c:v>1.0571999999999999</c:v>
                </c:pt>
                <c:pt idx="5450">
                  <c:v>1.3568</c:v>
                </c:pt>
                <c:pt idx="5451">
                  <c:v>0.87429999999999997</c:v>
                </c:pt>
                <c:pt idx="5452">
                  <c:v>1.2946</c:v>
                </c:pt>
                <c:pt idx="5453">
                  <c:v>1.5158</c:v>
                </c:pt>
                <c:pt idx="5454">
                  <c:v>0.73540000000000005</c:v>
                </c:pt>
                <c:pt idx="5455">
                  <c:v>1.6241000000000001</c:v>
                </c:pt>
                <c:pt idx="5456">
                  <c:v>1.1097999999999999</c:v>
                </c:pt>
                <c:pt idx="5457">
                  <c:v>1.6556</c:v>
                </c:pt>
                <c:pt idx="5458">
                  <c:v>1.9670000000000001</c:v>
                </c:pt>
                <c:pt idx="5459">
                  <c:v>0.998</c:v>
                </c:pt>
                <c:pt idx="5460">
                  <c:v>0.998</c:v>
                </c:pt>
                <c:pt idx="5461">
                  <c:v>0.998</c:v>
                </c:pt>
                <c:pt idx="5462">
                  <c:v>1.3797999999999999</c:v>
                </c:pt>
                <c:pt idx="5463">
                  <c:v>1.1611</c:v>
                </c:pt>
                <c:pt idx="5464">
                  <c:v>0.70599999999999996</c:v>
                </c:pt>
                <c:pt idx="5465">
                  <c:v>0.70599999999999996</c:v>
                </c:pt>
                <c:pt idx="5466">
                  <c:v>0.70599999999999996</c:v>
                </c:pt>
                <c:pt idx="5467">
                  <c:v>1.6241000000000001</c:v>
                </c:pt>
                <c:pt idx="5468">
                  <c:v>0.87209999999999999</c:v>
                </c:pt>
                <c:pt idx="5469">
                  <c:v>1.5208999999999999</c:v>
                </c:pt>
                <c:pt idx="5470">
                  <c:v>1.3055000000000001</c:v>
                </c:pt>
                <c:pt idx="5471">
                  <c:v>0.69030000000000002</c:v>
                </c:pt>
                <c:pt idx="5472">
                  <c:v>0.91049999999999998</c:v>
                </c:pt>
                <c:pt idx="5473">
                  <c:v>0.85929999999999995</c:v>
                </c:pt>
                <c:pt idx="5474">
                  <c:v>1.2119</c:v>
                </c:pt>
                <c:pt idx="5475">
                  <c:v>0.84599999999999997</c:v>
                </c:pt>
                <c:pt idx="5476">
                  <c:v>0.70669999999999999</c:v>
                </c:pt>
                <c:pt idx="5477">
                  <c:v>1.1105</c:v>
                </c:pt>
                <c:pt idx="5478">
                  <c:v>0.63060000000000005</c:v>
                </c:pt>
                <c:pt idx="5479">
                  <c:v>0.63060000000000005</c:v>
                </c:pt>
                <c:pt idx="5480">
                  <c:v>0.63060000000000005</c:v>
                </c:pt>
                <c:pt idx="5481">
                  <c:v>1.3433999999999999</c:v>
                </c:pt>
                <c:pt idx="5482">
                  <c:v>1.0162</c:v>
                </c:pt>
                <c:pt idx="5483">
                  <c:v>1.1208</c:v>
                </c:pt>
                <c:pt idx="5484">
                  <c:v>1.2025999999999999</c:v>
                </c:pt>
                <c:pt idx="5485">
                  <c:v>0.88019999999999998</c:v>
                </c:pt>
                <c:pt idx="5486">
                  <c:v>0.9486</c:v>
                </c:pt>
                <c:pt idx="5487">
                  <c:v>0.82789999999999997</c:v>
                </c:pt>
                <c:pt idx="5488">
                  <c:v>0.69840000000000002</c:v>
                </c:pt>
                <c:pt idx="5489">
                  <c:v>1.7851999999999999</c:v>
                </c:pt>
                <c:pt idx="5490">
                  <c:v>1.5128999999999999</c:v>
                </c:pt>
                <c:pt idx="5491">
                  <c:v>0.74239999999999995</c:v>
                </c:pt>
                <c:pt idx="5492">
                  <c:v>0.90659999999999996</c:v>
                </c:pt>
                <c:pt idx="5493">
                  <c:v>1.8402000000000001</c:v>
                </c:pt>
                <c:pt idx="5494">
                  <c:v>0.83220000000000005</c:v>
                </c:pt>
                <c:pt idx="5495">
                  <c:v>1.0465</c:v>
                </c:pt>
                <c:pt idx="5496">
                  <c:v>1.0812999999999999</c:v>
                </c:pt>
                <c:pt idx="5497">
                  <c:v>0.76359999999999995</c:v>
                </c:pt>
                <c:pt idx="5498">
                  <c:v>0.78400000000000003</c:v>
                </c:pt>
                <c:pt idx="5499">
                  <c:v>0.78400000000000003</c:v>
                </c:pt>
                <c:pt idx="5500">
                  <c:v>0.78400000000000003</c:v>
                </c:pt>
                <c:pt idx="5501">
                  <c:v>1.1625000000000001</c:v>
                </c:pt>
                <c:pt idx="5502">
                  <c:v>2.5529000000000002</c:v>
                </c:pt>
                <c:pt idx="5503">
                  <c:v>0.79990000000000006</c:v>
                </c:pt>
                <c:pt idx="5504">
                  <c:v>1.4322999999999999</c:v>
                </c:pt>
                <c:pt idx="5505">
                  <c:v>0.66159999999999997</c:v>
                </c:pt>
                <c:pt idx="5506">
                  <c:v>1.6875</c:v>
                </c:pt>
                <c:pt idx="5507">
                  <c:v>0.90869999999999995</c:v>
                </c:pt>
                <c:pt idx="5508">
                  <c:v>1.5668</c:v>
                </c:pt>
                <c:pt idx="5509">
                  <c:v>1.8992</c:v>
                </c:pt>
                <c:pt idx="5510">
                  <c:v>1.3191999999999999</c:v>
                </c:pt>
                <c:pt idx="5511">
                  <c:v>1.2904</c:v>
                </c:pt>
                <c:pt idx="5512">
                  <c:v>0.9839</c:v>
                </c:pt>
                <c:pt idx="5513">
                  <c:v>0.81079999999999997</c:v>
                </c:pt>
                <c:pt idx="5514">
                  <c:v>0.87019999999999997</c:v>
                </c:pt>
                <c:pt idx="5515">
                  <c:v>1.2243999999999999</c:v>
                </c:pt>
                <c:pt idx="5516">
                  <c:v>0.75029999999999997</c:v>
                </c:pt>
                <c:pt idx="5517">
                  <c:v>1.5963000000000001</c:v>
                </c:pt>
                <c:pt idx="5518">
                  <c:v>0.85570000000000002</c:v>
                </c:pt>
                <c:pt idx="5519">
                  <c:v>0.75049999999999994</c:v>
                </c:pt>
                <c:pt idx="5520">
                  <c:v>1.1357999999999999</c:v>
                </c:pt>
                <c:pt idx="5521">
                  <c:v>0.80569999999999997</c:v>
                </c:pt>
                <c:pt idx="5522">
                  <c:v>1.8806</c:v>
                </c:pt>
                <c:pt idx="5523">
                  <c:v>1.0894999999999999</c:v>
                </c:pt>
                <c:pt idx="5524">
                  <c:v>1.3859999999999999</c:v>
                </c:pt>
                <c:pt idx="5525">
                  <c:v>1.7927</c:v>
                </c:pt>
                <c:pt idx="5526">
                  <c:v>1.22</c:v>
                </c:pt>
                <c:pt idx="5527">
                  <c:v>0.90400000000000003</c:v>
                </c:pt>
                <c:pt idx="5528">
                  <c:v>1.0869</c:v>
                </c:pt>
                <c:pt idx="5529">
                  <c:v>1.2076</c:v>
                </c:pt>
                <c:pt idx="5530">
                  <c:v>1.0023</c:v>
                </c:pt>
                <c:pt idx="5531">
                  <c:v>0.73089999999999999</c:v>
                </c:pt>
                <c:pt idx="5532">
                  <c:v>0.98550000000000004</c:v>
                </c:pt>
                <c:pt idx="5533">
                  <c:v>1.0579000000000001</c:v>
                </c:pt>
                <c:pt idx="5534">
                  <c:v>0.74129999999999996</c:v>
                </c:pt>
                <c:pt idx="5535">
                  <c:v>1.2557</c:v>
                </c:pt>
                <c:pt idx="5536">
                  <c:v>1.2557</c:v>
                </c:pt>
                <c:pt idx="5537">
                  <c:v>1.2163999999999999</c:v>
                </c:pt>
                <c:pt idx="5538">
                  <c:v>1.2557</c:v>
                </c:pt>
                <c:pt idx="5539">
                  <c:v>1.7875000000000001</c:v>
                </c:pt>
                <c:pt idx="5540">
                  <c:v>1.1240000000000001</c:v>
                </c:pt>
                <c:pt idx="5541">
                  <c:v>1.0223</c:v>
                </c:pt>
                <c:pt idx="5542">
                  <c:v>1.0223</c:v>
                </c:pt>
                <c:pt idx="5543">
                  <c:v>1.0223</c:v>
                </c:pt>
                <c:pt idx="5544">
                  <c:v>0.99670000000000003</c:v>
                </c:pt>
                <c:pt idx="5545">
                  <c:v>0.80410000000000004</c:v>
                </c:pt>
                <c:pt idx="5546">
                  <c:v>1.4901</c:v>
                </c:pt>
                <c:pt idx="5547">
                  <c:v>1.2384999999999999</c:v>
                </c:pt>
                <c:pt idx="5548">
                  <c:v>0.81469999999999998</c:v>
                </c:pt>
                <c:pt idx="5549">
                  <c:v>0.87860000000000005</c:v>
                </c:pt>
                <c:pt idx="5550">
                  <c:v>0.73660000000000003</c:v>
                </c:pt>
                <c:pt idx="5551">
                  <c:v>0.81679999999999997</c:v>
                </c:pt>
                <c:pt idx="5552">
                  <c:v>0.9325</c:v>
                </c:pt>
                <c:pt idx="5553">
                  <c:v>0.9325</c:v>
                </c:pt>
                <c:pt idx="5554">
                  <c:v>0.9325</c:v>
                </c:pt>
                <c:pt idx="5555">
                  <c:v>2.2443</c:v>
                </c:pt>
                <c:pt idx="5556">
                  <c:v>1.4247000000000001</c:v>
                </c:pt>
                <c:pt idx="5557">
                  <c:v>1.6133999999999999</c:v>
                </c:pt>
                <c:pt idx="5558">
                  <c:v>0.81940000000000002</c:v>
                </c:pt>
                <c:pt idx="5559">
                  <c:v>0.92669999999999997</c:v>
                </c:pt>
                <c:pt idx="5560">
                  <c:v>1.5524</c:v>
                </c:pt>
                <c:pt idx="5561">
                  <c:v>1.5101</c:v>
                </c:pt>
                <c:pt idx="5562">
                  <c:v>0.67679999999999996</c:v>
                </c:pt>
                <c:pt idx="5563">
                  <c:v>1.3299000000000001</c:v>
                </c:pt>
                <c:pt idx="5564">
                  <c:v>1.1248</c:v>
                </c:pt>
                <c:pt idx="5565">
                  <c:v>0.81640000000000001</c:v>
                </c:pt>
                <c:pt idx="5566">
                  <c:v>0.91439999999999999</c:v>
                </c:pt>
                <c:pt idx="5567">
                  <c:v>0.79290000000000005</c:v>
                </c:pt>
                <c:pt idx="5568">
                  <c:v>1.4713000000000001</c:v>
                </c:pt>
                <c:pt idx="5569">
                  <c:v>0.80010000000000003</c:v>
                </c:pt>
                <c:pt idx="5570">
                  <c:v>0.84460000000000002</c:v>
                </c:pt>
                <c:pt idx="5571">
                  <c:v>0.67749999999999999</c:v>
                </c:pt>
                <c:pt idx="5572">
                  <c:v>0.93140000000000001</c:v>
                </c:pt>
                <c:pt idx="5573">
                  <c:v>0.65510000000000002</c:v>
                </c:pt>
                <c:pt idx="5574">
                  <c:v>0.97889999999999999</c:v>
                </c:pt>
                <c:pt idx="5575">
                  <c:v>1.0163</c:v>
                </c:pt>
                <c:pt idx="5576">
                  <c:v>1.6588000000000001</c:v>
                </c:pt>
                <c:pt idx="5577">
                  <c:v>1.3539000000000001</c:v>
                </c:pt>
                <c:pt idx="5578">
                  <c:v>0.57430000000000003</c:v>
                </c:pt>
                <c:pt idx="5579">
                  <c:v>0.97140000000000004</c:v>
                </c:pt>
                <c:pt idx="5580">
                  <c:v>2.0977999999999999</c:v>
                </c:pt>
                <c:pt idx="5581">
                  <c:v>1.3487</c:v>
                </c:pt>
                <c:pt idx="5582">
                  <c:v>1.4886999999999999</c:v>
                </c:pt>
                <c:pt idx="5583">
                  <c:v>0.76100000000000001</c:v>
                </c:pt>
                <c:pt idx="5584">
                  <c:v>1.1144000000000001</c:v>
                </c:pt>
                <c:pt idx="5585">
                  <c:v>1.1520999999999999</c:v>
                </c:pt>
                <c:pt idx="5586">
                  <c:v>0.58260000000000001</c:v>
                </c:pt>
                <c:pt idx="5587">
                  <c:v>1.5562</c:v>
                </c:pt>
                <c:pt idx="5588">
                  <c:v>1.6177999999999999</c:v>
                </c:pt>
                <c:pt idx="5589">
                  <c:v>1.0868</c:v>
                </c:pt>
                <c:pt idx="5590">
                  <c:v>0.65059999999999996</c:v>
                </c:pt>
                <c:pt idx="5591">
                  <c:v>1.0593999999999999</c:v>
                </c:pt>
                <c:pt idx="5592">
                  <c:v>0.91900000000000004</c:v>
                </c:pt>
                <c:pt idx="5593">
                  <c:v>0.91739999999999999</c:v>
                </c:pt>
                <c:pt idx="5594">
                  <c:v>0.92449999999999999</c:v>
                </c:pt>
                <c:pt idx="5595">
                  <c:v>1.2964</c:v>
                </c:pt>
                <c:pt idx="5596">
                  <c:v>1.425</c:v>
                </c:pt>
                <c:pt idx="5597">
                  <c:v>0.83960000000000001</c:v>
                </c:pt>
                <c:pt idx="5598">
                  <c:v>0.83430000000000004</c:v>
                </c:pt>
                <c:pt idx="5599">
                  <c:v>0.84289999999999998</c:v>
                </c:pt>
                <c:pt idx="5600">
                  <c:v>0.93630000000000002</c:v>
                </c:pt>
                <c:pt idx="5601">
                  <c:v>1.2909999999999999</c:v>
                </c:pt>
                <c:pt idx="5602">
                  <c:v>1.2909999999999999</c:v>
                </c:pt>
                <c:pt idx="5603">
                  <c:v>1.1860999999999999</c:v>
                </c:pt>
                <c:pt idx="5604">
                  <c:v>1.2909999999999999</c:v>
                </c:pt>
                <c:pt idx="5605">
                  <c:v>1.7439</c:v>
                </c:pt>
                <c:pt idx="5606">
                  <c:v>1.1745000000000001</c:v>
                </c:pt>
                <c:pt idx="5607">
                  <c:v>1.3181</c:v>
                </c:pt>
                <c:pt idx="5608">
                  <c:v>1.9623999999999999</c:v>
                </c:pt>
                <c:pt idx="5609">
                  <c:v>0.21870000000000001</c:v>
                </c:pt>
                <c:pt idx="5610">
                  <c:v>1.3843000000000001</c:v>
                </c:pt>
                <c:pt idx="5611">
                  <c:v>1.2112000000000001</c:v>
                </c:pt>
                <c:pt idx="5612">
                  <c:v>1.2594000000000001</c:v>
                </c:pt>
                <c:pt idx="5613">
                  <c:v>1.0806</c:v>
                </c:pt>
                <c:pt idx="5614">
                  <c:v>1.0806</c:v>
                </c:pt>
                <c:pt idx="5615">
                  <c:v>0.88759999999999994</c:v>
                </c:pt>
                <c:pt idx="5616">
                  <c:v>0.69850000000000001</c:v>
                </c:pt>
                <c:pt idx="5617">
                  <c:v>1.0806</c:v>
                </c:pt>
                <c:pt idx="5618">
                  <c:v>0.71040000000000003</c:v>
                </c:pt>
                <c:pt idx="5619">
                  <c:v>0.82830000000000004</c:v>
                </c:pt>
                <c:pt idx="5620">
                  <c:v>0.97430000000000005</c:v>
                </c:pt>
                <c:pt idx="5621">
                  <c:v>0.78539999999999999</c:v>
                </c:pt>
                <c:pt idx="5622">
                  <c:v>0.92610000000000003</c:v>
                </c:pt>
                <c:pt idx="5623">
                  <c:v>0.85740000000000005</c:v>
                </c:pt>
                <c:pt idx="5624">
                  <c:v>0.63460000000000005</c:v>
                </c:pt>
                <c:pt idx="5625">
                  <c:v>0.55669999999999997</c:v>
                </c:pt>
                <c:pt idx="5626">
                  <c:v>0.99780000000000002</c:v>
                </c:pt>
                <c:pt idx="5627">
                  <c:v>0.99780000000000002</c:v>
                </c:pt>
                <c:pt idx="5628">
                  <c:v>0.99780000000000002</c:v>
                </c:pt>
                <c:pt idx="5629">
                  <c:v>0.76549999999999996</c:v>
                </c:pt>
                <c:pt idx="5630">
                  <c:v>0.58930000000000005</c:v>
                </c:pt>
                <c:pt idx="5631">
                  <c:v>1.5668</c:v>
                </c:pt>
                <c:pt idx="5632">
                  <c:v>1.9521999999999999</c:v>
                </c:pt>
                <c:pt idx="5633">
                  <c:v>0.90710000000000002</c:v>
                </c:pt>
                <c:pt idx="5634">
                  <c:v>1.3043</c:v>
                </c:pt>
                <c:pt idx="5635">
                  <c:v>0.63100000000000001</c:v>
                </c:pt>
                <c:pt idx="5636">
                  <c:v>1.4592000000000001</c:v>
                </c:pt>
                <c:pt idx="5637">
                  <c:v>0.91439999999999999</c:v>
                </c:pt>
                <c:pt idx="5638">
                  <c:v>0.82140000000000002</c:v>
                </c:pt>
                <c:pt idx="5639">
                  <c:v>1.2577</c:v>
                </c:pt>
                <c:pt idx="5640">
                  <c:v>1.7175</c:v>
                </c:pt>
                <c:pt idx="5641">
                  <c:v>1.4225000000000001</c:v>
                </c:pt>
                <c:pt idx="5642">
                  <c:v>1.5166999999999999</c:v>
                </c:pt>
                <c:pt idx="5643">
                  <c:v>2.3214999999999999</c:v>
                </c:pt>
                <c:pt idx="5644">
                  <c:v>1.5798000000000001</c:v>
                </c:pt>
                <c:pt idx="5645">
                  <c:v>1.5798000000000001</c:v>
                </c:pt>
                <c:pt idx="5646">
                  <c:v>1.5798000000000001</c:v>
                </c:pt>
                <c:pt idx="5647">
                  <c:v>1.3201000000000001</c:v>
                </c:pt>
                <c:pt idx="5648">
                  <c:v>0.95789999999999997</c:v>
                </c:pt>
                <c:pt idx="5649">
                  <c:v>0.83860000000000001</c:v>
                </c:pt>
                <c:pt idx="5650">
                  <c:v>1.6349</c:v>
                </c:pt>
                <c:pt idx="5651">
                  <c:v>1.204</c:v>
                </c:pt>
                <c:pt idx="5652">
                  <c:v>1.0660000000000001</c:v>
                </c:pt>
                <c:pt idx="5653">
                  <c:v>1.0913999999999999</c:v>
                </c:pt>
                <c:pt idx="5654">
                  <c:v>0.48089999999999999</c:v>
                </c:pt>
                <c:pt idx="5655">
                  <c:v>1.8728</c:v>
                </c:pt>
                <c:pt idx="5656">
                  <c:v>1.4331</c:v>
                </c:pt>
                <c:pt idx="5657">
                  <c:v>0.77290000000000003</c:v>
                </c:pt>
                <c:pt idx="5658">
                  <c:v>1.395</c:v>
                </c:pt>
                <c:pt idx="5659">
                  <c:v>1.3228</c:v>
                </c:pt>
                <c:pt idx="5660">
                  <c:v>1.226</c:v>
                </c:pt>
                <c:pt idx="5661">
                  <c:v>0.6885</c:v>
                </c:pt>
                <c:pt idx="5662">
                  <c:v>0.3483</c:v>
                </c:pt>
                <c:pt idx="5663">
                  <c:v>1.369</c:v>
                </c:pt>
                <c:pt idx="5664">
                  <c:v>1.6808000000000001</c:v>
                </c:pt>
                <c:pt idx="5665">
                  <c:v>0.87339999999999995</c:v>
                </c:pt>
                <c:pt idx="5666">
                  <c:v>0.87339999999999995</c:v>
                </c:pt>
                <c:pt idx="5667">
                  <c:v>1.4592000000000001</c:v>
                </c:pt>
                <c:pt idx="5668">
                  <c:v>0.87339999999999995</c:v>
                </c:pt>
                <c:pt idx="5669">
                  <c:v>1.2057</c:v>
                </c:pt>
                <c:pt idx="5670">
                  <c:v>0.84989999999999999</c:v>
                </c:pt>
                <c:pt idx="5671">
                  <c:v>0.75119999999999998</c:v>
                </c:pt>
                <c:pt idx="5672">
                  <c:v>0.83779999999999999</c:v>
                </c:pt>
                <c:pt idx="5673">
                  <c:v>0.83779999999999999</c:v>
                </c:pt>
                <c:pt idx="5674">
                  <c:v>0.83779999999999999</c:v>
                </c:pt>
                <c:pt idx="5675">
                  <c:v>0.78700000000000003</c:v>
                </c:pt>
                <c:pt idx="5676">
                  <c:v>0.96789999999999998</c:v>
                </c:pt>
                <c:pt idx="5677">
                  <c:v>0.85209999999999997</c:v>
                </c:pt>
                <c:pt idx="5678">
                  <c:v>0.95369999999999999</c:v>
                </c:pt>
                <c:pt idx="5679">
                  <c:v>1.7781</c:v>
                </c:pt>
                <c:pt idx="5680">
                  <c:v>0.78469999999999995</c:v>
                </c:pt>
                <c:pt idx="5681">
                  <c:v>0.78469999999999995</c:v>
                </c:pt>
                <c:pt idx="5682">
                  <c:v>0.78469999999999995</c:v>
                </c:pt>
                <c:pt idx="5683">
                  <c:v>0.74950000000000006</c:v>
                </c:pt>
                <c:pt idx="5684">
                  <c:v>1.4248000000000001</c:v>
                </c:pt>
                <c:pt idx="5685">
                  <c:v>0.9214</c:v>
                </c:pt>
                <c:pt idx="5686">
                  <c:v>0.9214</c:v>
                </c:pt>
                <c:pt idx="5687">
                  <c:v>0.9214</c:v>
                </c:pt>
                <c:pt idx="5688">
                  <c:v>0.90680000000000005</c:v>
                </c:pt>
                <c:pt idx="5689">
                  <c:v>0.90680000000000005</c:v>
                </c:pt>
                <c:pt idx="5690">
                  <c:v>0.90680000000000005</c:v>
                </c:pt>
                <c:pt idx="5691">
                  <c:v>1.359</c:v>
                </c:pt>
                <c:pt idx="5692">
                  <c:v>0.77049999999999996</c:v>
                </c:pt>
                <c:pt idx="5693">
                  <c:v>1.7917000000000001</c:v>
                </c:pt>
                <c:pt idx="5694">
                  <c:v>1.4722</c:v>
                </c:pt>
                <c:pt idx="5695">
                  <c:v>0.72399999999999998</c:v>
                </c:pt>
                <c:pt idx="5696">
                  <c:v>1.4979</c:v>
                </c:pt>
                <c:pt idx="5697">
                  <c:v>0.80010000000000003</c:v>
                </c:pt>
                <c:pt idx="5698">
                  <c:v>1.1076999999999999</c:v>
                </c:pt>
                <c:pt idx="5699">
                  <c:v>0.80010000000000003</c:v>
                </c:pt>
                <c:pt idx="5700">
                  <c:v>1.1076999999999999</c:v>
                </c:pt>
                <c:pt idx="5701">
                  <c:v>1.5731999999999999</c:v>
                </c:pt>
                <c:pt idx="5702">
                  <c:v>0.80010000000000003</c:v>
                </c:pt>
                <c:pt idx="5703">
                  <c:v>1.1076999999999999</c:v>
                </c:pt>
                <c:pt idx="5704">
                  <c:v>1.1362000000000001</c:v>
                </c:pt>
                <c:pt idx="5705">
                  <c:v>1.1362000000000001</c:v>
                </c:pt>
                <c:pt idx="5706">
                  <c:v>1.1362000000000001</c:v>
                </c:pt>
                <c:pt idx="5707">
                  <c:v>1.0389999999999999</c:v>
                </c:pt>
                <c:pt idx="5708">
                  <c:v>1.1154999999999999</c:v>
                </c:pt>
                <c:pt idx="5709">
                  <c:v>0.71160000000000001</c:v>
                </c:pt>
                <c:pt idx="5710">
                  <c:v>1.7713000000000001</c:v>
                </c:pt>
                <c:pt idx="5711">
                  <c:v>1.8575999999999999</c:v>
                </c:pt>
                <c:pt idx="5712">
                  <c:v>0.87570000000000003</c:v>
                </c:pt>
                <c:pt idx="5713">
                  <c:v>0.92530000000000001</c:v>
                </c:pt>
                <c:pt idx="5714">
                  <c:v>0.75370000000000004</c:v>
                </c:pt>
                <c:pt idx="5715">
                  <c:v>1.3714999999999999</c:v>
                </c:pt>
                <c:pt idx="5716">
                  <c:v>1.4806999999999999</c:v>
                </c:pt>
                <c:pt idx="5717">
                  <c:v>0.83189999999999997</c:v>
                </c:pt>
                <c:pt idx="5718">
                  <c:v>1.208</c:v>
                </c:pt>
                <c:pt idx="5719">
                  <c:v>0.4637</c:v>
                </c:pt>
                <c:pt idx="5720">
                  <c:v>1.0845</c:v>
                </c:pt>
                <c:pt idx="5721">
                  <c:v>1.5374000000000001</c:v>
                </c:pt>
                <c:pt idx="5722">
                  <c:v>0.86339999999999995</c:v>
                </c:pt>
                <c:pt idx="5723">
                  <c:v>1.4369000000000001</c:v>
                </c:pt>
                <c:pt idx="5724">
                  <c:v>1.0807</c:v>
                </c:pt>
                <c:pt idx="5725">
                  <c:v>1.1375999999999999</c:v>
                </c:pt>
                <c:pt idx="5726">
                  <c:v>0.99780000000000002</c:v>
                </c:pt>
                <c:pt idx="5727">
                  <c:v>0.99780000000000002</c:v>
                </c:pt>
                <c:pt idx="5728">
                  <c:v>0.99780000000000002</c:v>
                </c:pt>
                <c:pt idx="5729">
                  <c:v>0.92720000000000002</c:v>
                </c:pt>
                <c:pt idx="5730">
                  <c:v>1.2757000000000001</c:v>
                </c:pt>
                <c:pt idx="5731">
                  <c:v>1.6234999999999999</c:v>
                </c:pt>
                <c:pt idx="5732">
                  <c:v>0.91930000000000001</c:v>
                </c:pt>
                <c:pt idx="5733">
                  <c:v>0.91930000000000001</c:v>
                </c:pt>
                <c:pt idx="5734">
                  <c:v>0.91930000000000001</c:v>
                </c:pt>
                <c:pt idx="5735">
                  <c:v>0.69579999999999997</c:v>
                </c:pt>
                <c:pt idx="5736">
                  <c:v>0.87250000000000005</c:v>
                </c:pt>
                <c:pt idx="5737">
                  <c:v>1.534</c:v>
                </c:pt>
                <c:pt idx="5738">
                  <c:v>1.5483</c:v>
                </c:pt>
                <c:pt idx="5739">
                  <c:v>1.2828999999999999</c:v>
                </c:pt>
                <c:pt idx="5740">
                  <c:v>0.6048</c:v>
                </c:pt>
                <c:pt idx="5741">
                  <c:v>0.91739999999999999</c:v>
                </c:pt>
                <c:pt idx="5742">
                  <c:v>0.91739999999999999</c:v>
                </c:pt>
                <c:pt idx="5743">
                  <c:v>0.91739999999999999</c:v>
                </c:pt>
                <c:pt idx="5744">
                  <c:v>0.73660000000000003</c:v>
                </c:pt>
                <c:pt idx="5745">
                  <c:v>1.4248000000000001</c:v>
                </c:pt>
                <c:pt idx="5746">
                  <c:v>1.0713999999999999</c:v>
                </c:pt>
                <c:pt idx="5747">
                  <c:v>1.0466</c:v>
                </c:pt>
                <c:pt idx="5748">
                  <c:v>1.6848000000000001</c:v>
                </c:pt>
                <c:pt idx="5749">
                  <c:v>1.3611</c:v>
                </c:pt>
                <c:pt idx="5750">
                  <c:v>0.94189999999999996</c:v>
                </c:pt>
                <c:pt idx="5751">
                  <c:v>0.82750000000000001</c:v>
                </c:pt>
                <c:pt idx="5752">
                  <c:v>1.4346000000000001</c:v>
                </c:pt>
                <c:pt idx="5753">
                  <c:v>1.0026999999999999</c:v>
                </c:pt>
                <c:pt idx="5754">
                  <c:v>1.4559</c:v>
                </c:pt>
                <c:pt idx="5755">
                  <c:v>1.4078999999999999</c:v>
                </c:pt>
                <c:pt idx="5756">
                  <c:v>0.99809999999999999</c:v>
                </c:pt>
                <c:pt idx="5757">
                  <c:v>0.6361</c:v>
                </c:pt>
                <c:pt idx="5758">
                  <c:v>1.0992</c:v>
                </c:pt>
                <c:pt idx="5759">
                  <c:v>0.78210000000000002</c:v>
                </c:pt>
                <c:pt idx="5760">
                  <c:v>0.80389999999999995</c:v>
                </c:pt>
                <c:pt idx="5761">
                  <c:v>1.0644</c:v>
                </c:pt>
                <c:pt idx="5762">
                  <c:v>1.0644</c:v>
                </c:pt>
                <c:pt idx="5763">
                  <c:v>1.0644</c:v>
                </c:pt>
                <c:pt idx="5764">
                  <c:v>1.0839000000000001</c:v>
                </c:pt>
                <c:pt idx="5765">
                  <c:v>1.0839000000000001</c:v>
                </c:pt>
                <c:pt idx="5766">
                  <c:v>1.4711000000000001</c:v>
                </c:pt>
                <c:pt idx="5767">
                  <c:v>0.83760000000000001</c:v>
                </c:pt>
                <c:pt idx="5768">
                  <c:v>1.0839000000000001</c:v>
                </c:pt>
                <c:pt idx="5769">
                  <c:v>0.91930000000000001</c:v>
                </c:pt>
                <c:pt idx="5770">
                  <c:v>1.1786000000000001</c:v>
                </c:pt>
                <c:pt idx="5771">
                  <c:v>0.7177</c:v>
                </c:pt>
                <c:pt idx="5772">
                  <c:v>1.2591000000000001</c:v>
                </c:pt>
                <c:pt idx="5773">
                  <c:v>1.5265</c:v>
                </c:pt>
                <c:pt idx="5774">
                  <c:v>1.3857999999999999</c:v>
                </c:pt>
                <c:pt idx="5775">
                  <c:v>1.5293000000000001</c:v>
                </c:pt>
                <c:pt idx="5776">
                  <c:v>1.4037999999999999</c:v>
                </c:pt>
                <c:pt idx="5777">
                  <c:v>1.4037999999999999</c:v>
                </c:pt>
                <c:pt idx="5778">
                  <c:v>1.4037999999999999</c:v>
                </c:pt>
                <c:pt idx="5779">
                  <c:v>1.5959000000000001</c:v>
                </c:pt>
                <c:pt idx="5780">
                  <c:v>1.5229999999999999</c:v>
                </c:pt>
                <c:pt idx="5781">
                  <c:v>0.84379999999999999</c:v>
                </c:pt>
                <c:pt idx="5782">
                  <c:v>0.90529999999999999</c:v>
                </c:pt>
                <c:pt idx="5783">
                  <c:v>0.59250000000000003</c:v>
                </c:pt>
                <c:pt idx="5784">
                  <c:v>1.3959999999999999</c:v>
                </c:pt>
                <c:pt idx="5785">
                  <c:v>0.61890000000000001</c:v>
                </c:pt>
                <c:pt idx="5786">
                  <c:v>0.89780000000000004</c:v>
                </c:pt>
                <c:pt idx="5787">
                  <c:v>1.3271999999999999</c:v>
                </c:pt>
                <c:pt idx="5788">
                  <c:v>1.5592999999999999</c:v>
                </c:pt>
                <c:pt idx="5789">
                  <c:v>0.70020000000000004</c:v>
                </c:pt>
                <c:pt idx="5790">
                  <c:v>2.8376000000000001</c:v>
                </c:pt>
                <c:pt idx="5791">
                  <c:v>0.68020000000000003</c:v>
                </c:pt>
                <c:pt idx="5792">
                  <c:v>0.87629999999999997</c:v>
                </c:pt>
                <c:pt idx="5793">
                  <c:v>0.64659999999999995</c:v>
                </c:pt>
                <c:pt idx="5794">
                  <c:v>1.0222</c:v>
                </c:pt>
                <c:pt idx="5795">
                  <c:v>1.579</c:v>
                </c:pt>
                <c:pt idx="5796">
                  <c:v>0.85319999999999996</c:v>
                </c:pt>
                <c:pt idx="5797">
                  <c:v>1.5009999999999999</c:v>
                </c:pt>
                <c:pt idx="5798">
                  <c:v>1.1552</c:v>
                </c:pt>
                <c:pt idx="5799">
                  <c:v>1.1769000000000001</c:v>
                </c:pt>
                <c:pt idx="5800">
                  <c:v>1.1769000000000001</c:v>
                </c:pt>
                <c:pt idx="5801">
                  <c:v>1.1769000000000001</c:v>
                </c:pt>
                <c:pt idx="5802">
                  <c:v>1.1263000000000001</c:v>
                </c:pt>
                <c:pt idx="5803">
                  <c:v>1.145</c:v>
                </c:pt>
                <c:pt idx="5804">
                  <c:v>1.1140000000000001</c:v>
                </c:pt>
                <c:pt idx="5805">
                  <c:v>1.3043</c:v>
                </c:pt>
                <c:pt idx="5806">
                  <c:v>1.5772999999999999</c:v>
                </c:pt>
                <c:pt idx="5807">
                  <c:v>1.1951000000000001</c:v>
                </c:pt>
                <c:pt idx="5808">
                  <c:v>0.83220000000000005</c:v>
                </c:pt>
                <c:pt idx="5809">
                  <c:v>0.78700000000000003</c:v>
                </c:pt>
                <c:pt idx="5810">
                  <c:v>1.3491</c:v>
                </c:pt>
                <c:pt idx="5811">
                  <c:v>1.0228999999999999</c:v>
                </c:pt>
                <c:pt idx="5812">
                  <c:v>1.0438000000000001</c:v>
                </c:pt>
                <c:pt idx="5813">
                  <c:v>1.0487</c:v>
                </c:pt>
                <c:pt idx="5814">
                  <c:v>1.3841000000000001</c:v>
                </c:pt>
                <c:pt idx="5815">
                  <c:v>1.1103000000000001</c:v>
                </c:pt>
                <c:pt idx="5816">
                  <c:v>1.0216000000000001</c:v>
                </c:pt>
                <c:pt idx="5817">
                  <c:v>0.76880000000000004</c:v>
                </c:pt>
                <c:pt idx="5818">
                  <c:v>1.5851999999999999</c:v>
                </c:pt>
                <c:pt idx="5819">
                  <c:v>1.4476</c:v>
                </c:pt>
                <c:pt idx="5820">
                  <c:v>0.2893</c:v>
                </c:pt>
                <c:pt idx="5821">
                  <c:v>0.61580000000000001</c:v>
                </c:pt>
                <c:pt idx="5822">
                  <c:v>0.75129999999999997</c:v>
                </c:pt>
                <c:pt idx="5823">
                  <c:v>1.3216000000000001</c:v>
                </c:pt>
                <c:pt idx="5824">
                  <c:v>0.89449999999999996</c:v>
                </c:pt>
                <c:pt idx="5825">
                  <c:v>0.74929999999999997</c:v>
                </c:pt>
                <c:pt idx="5826">
                  <c:v>0.54490000000000005</c:v>
                </c:pt>
                <c:pt idx="5827">
                  <c:v>0.76770000000000005</c:v>
                </c:pt>
                <c:pt idx="5828">
                  <c:v>1.4311</c:v>
                </c:pt>
                <c:pt idx="5829">
                  <c:v>1.7153</c:v>
                </c:pt>
                <c:pt idx="5830">
                  <c:v>1.4084000000000001</c:v>
                </c:pt>
                <c:pt idx="5831">
                  <c:v>0.95630000000000004</c:v>
                </c:pt>
                <c:pt idx="5832">
                  <c:v>0.88119999999999998</c:v>
                </c:pt>
                <c:pt idx="5833">
                  <c:v>0.83860000000000001</c:v>
                </c:pt>
                <c:pt idx="5834">
                  <c:v>1.3472</c:v>
                </c:pt>
                <c:pt idx="5835">
                  <c:v>1.3193999999999999</c:v>
                </c:pt>
                <c:pt idx="5836">
                  <c:v>1.5081</c:v>
                </c:pt>
                <c:pt idx="5837">
                  <c:v>0.80479999999999996</c:v>
                </c:pt>
                <c:pt idx="5838">
                  <c:v>1.5866</c:v>
                </c:pt>
                <c:pt idx="5839">
                  <c:v>1.2447999999999999</c:v>
                </c:pt>
                <c:pt idx="5840">
                  <c:v>0.74</c:v>
                </c:pt>
                <c:pt idx="5841">
                  <c:v>0.57940000000000003</c:v>
                </c:pt>
                <c:pt idx="5842">
                  <c:v>1.3317000000000001</c:v>
                </c:pt>
                <c:pt idx="5843">
                  <c:v>1.1617</c:v>
                </c:pt>
                <c:pt idx="5844">
                  <c:v>1.0073000000000001</c:v>
                </c:pt>
                <c:pt idx="5845">
                  <c:v>1.6257999999999999</c:v>
                </c:pt>
                <c:pt idx="5846">
                  <c:v>1.4978</c:v>
                </c:pt>
                <c:pt idx="5847">
                  <c:v>0.66549999999999998</c:v>
                </c:pt>
                <c:pt idx="5848">
                  <c:v>1.0259</c:v>
                </c:pt>
                <c:pt idx="5849">
                  <c:v>1.1112</c:v>
                </c:pt>
                <c:pt idx="5850">
                  <c:v>1.0846</c:v>
                </c:pt>
                <c:pt idx="5851">
                  <c:v>0.81820000000000004</c:v>
                </c:pt>
                <c:pt idx="5852">
                  <c:v>1.0747</c:v>
                </c:pt>
                <c:pt idx="5853">
                  <c:v>0.83979999999999999</c:v>
                </c:pt>
                <c:pt idx="5854">
                  <c:v>1.2796000000000001</c:v>
                </c:pt>
                <c:pt idx="5855">
                  <c:v>0.8649</c:v>
                </c:pt>
                <c:pt idx="5856">
                  <c:v>1.1966000000000001</c:v>
                </c:pt>
                <c:pt idx="5857">
                  <c:v>1.1966000000000001</c:v>
                </c:pt>
                <c:pt idx="5858">
                  <c:v>1.1966000000000001</c:v>
                </c:pt>
                <c:pt idx="5859">
                  <c:v>0.94489999999999996</c:v>
                </c:pt>
                <c:pt idx="5860">
                  <c:v>0.93340000000000001</c:v>
                </c:pt>
                <c:pt idx="5861">
                  <c:v>1.5301</c:v>
                </c:pt>
                <c:pt idx="5862">
                  <c:v>1.3666</c:v>
                </c:pt>
                <c:pt idx="5863">
                  <c:v>1.1874</c:v>
                </c:pt>
                <c:pt idx="5864">
                  <c:v>0.76629999999999998</c:v>
                </c:pt>
                <c:pt idx="5865">
                  <c:v>0.70620000000000005</c:v>
                </c:pt>
                <c:pt idx="5866">
                  <c:v>0.96489999999999998</c:v>
                </c:pt>
                <c:pt idx="5867">
                  <c:v>0.80300000000000005</c:v>
                </c:pt>
                <c:pt idx="5868">
                  <c:v>1.1825000000000001</c:v>
                </c:pt>
                <c:pt idx="5869">
                  <c:v>0.68330000000000002</c:v>
                </c:pt>
                <c:pt idx="5870">
                  <c:v>1.5347999999999999</c:v>
                </c:pt>
                <c:pt idx="5871">
                  <c:v>1.468</c:v>
                </c:pt>
                <c:pt idx="5872">
                  <c:v>1.1597</c:v>
                </c:pt>
                <c:pt idx="5873">
                  <c:v>1.1597</c:v>
                </c:pt>
                <c:pt idx="5874">
                  <c:v>1.1597</c:v>
                </c:pt>
                <c:pt idx="5875">
                  <c:v>0.85980000000000001</c:v>
                </c:pt>
                <c:pt idx="5876">
                  <c:v>1.2149000000000001</c:v>
                </c:pt>
                <c:pt idx="5877">
                  <c:v>0.84830000000000005</c:v>
                </c:pt>
                <c:pt idx="5878">
                  <c:v>0.84830000000000005</c:v>
                </c:pt>
                <c:pt idx="5879">
                  <c:v>0.84830000000000005</c:v>
                </c:pt>
                <c:pt idx="5880">
                  <c:v>0.72840000000000005</c:v>
                </c:pt>
                <c:pt idx="5881">
                  <c:v>1.8039000000000001</c:v>
                </c:pt>
                <c:pt idx="5882">
                  <c:v>0.62350000000000005</c:v>
                </c:pt>
                <c:pt idx="5883">
                  <c:v>1.2040999999999999</c:v>
                </c:pt>
                <c:pt idx="5884">
                  <c:v>1.2366999999999999</c:v>
                </c:pt>
                <c:pt idx="5885">
                  <c:v>1.4992000000000001</c:v>
                </c:pt>
                <c:pt idx="5886">
                  <c:v>1.3920999999999999</c:v>
                </c:pt>
                <c:pt idx="5887">
                  <c:v>1.4138999999999999</c:v>
                </c:pt>
                <c:pt idx="5888">
                  <c:v>0.58840000000000003</c:v>
                </c:pt>
                <c:pt idx="5889">
                  <c:v>0.9798</c:v>
                </c:pt>
                <c:pt idx="5890">
                  <c:v>0.90849999999999997</c:v>
                </c:pt>
                <c:pt idx="5891">
                  <c:v>1.6073</c:v>
                </c:pt>
                <c:pt idx="5892">
                  <c:v>1.0385</c:v>
                </c:pt>
                <c:pt idx="5893">
                  <c:v>1.4970000000000001</c:v>
                </c:pt>
                <c:pt idx="5894">
                  <c:v>0.71630000000000005</c:v>
                </c:pt>
                <c:pt idx="5895">
                  <c:v>0.82520000000000004</c:v>
                </c:pt>
                <c:pt idx="5896">
                  <c:v>1.3063</c:v>
                </c:pt>
                <c:pt idx="5897">
                  <c:v>1.3063</c:v>
                </c:pt>
                <c:pt idx="5898">
                  <c:v>1.3063</c:v>
                </c:pt>
                <c:pt idx="5899">
                  <c:v>0.90010000000000001</c:v>
                </c:pt>
                <c:pt idx="5900">
                  <c:v>0.86660000000000004</c:v>
                </c:pt>
                <c:pt idx="5901">
                  <c:v>0.84189999999999998</c:v>
                </c:pt>
                <c:pt idx="5902">
                  <c:v>1.0284</c:v>
                </c:pt>
                <c:pt idx="5903">
                  <c:v>0.81510000000000005</c:v>
                </c:pt>
                <c:pt idx="5904">
                  <c:v>0.81510000000000005</c:v>
                </c:pt>
                <c:pt idx="5905">
                  <c:v>0.81510000000000005</c:v>
                </c:pt>
                <c:pt idx="5906">
                  <c:v>1.3524</c:v>
                </c:pt>
                <c:pt idx="5907">
                  <c:v>1.6343000000000001</c:v>
                </c:pt>
                <c:pt idx="5908">
                  <c:v>0.68320000000000003</c:v>
                </c:pt>
                <c:pt idx="5909">
                  <c:v>1.4540999999999999</c:v>
                </c:pt>
                <c:pt idx="5910">
                  <c:v>1.0908</c:v>
                </c:pt>
                <c:pt idx="5911">
                  <c:v>1.4830000000000001</c:v>
                </c:pt>
                <c:pt idx="5912">
                  <c:v>0.84860000000000002</c:v>
                </c:pt>
                <c:pt idx="5913">
                  <c:v>0.76919999999999999</c:v>
                </c:pt>
                <c:pt idx="5914">
                  <c:v>1.4240999999999999</c:v>
                </c:pt>
                <c:pt idx="5915">
                  <c:v>1.5149999999999999</c:v>
                </c:pt>
                <c:pt idx="5916">
                  <c:v>1.4825999999999999</c:v>
                </c:pt>
                <c:pt idx="5917">
                  <c:v>0.73209999999999997</c:v>
                </c:pt>
                <c:pt idx="5918">
                  <c:v>1.456</c:v>
                </c:pt>
                <c:pt idx="5919">
                  <c:v>0.99860000000000004</c:v>
                </c:pt>
                <c:pt idx="5920">
                  <c:v>0.99860000000000004</c:v>
                </c:pt>
                <c:pt idx="5922">
                  <c:v>0.99860000000000004</c:v>
                </c:pt>
                <c:pt idx="5923">
                  <c:v>0.93879999999999997</c:v>
                </c:pt>
                <c:pt idx="5924">
                  <c:v>1.5562</c:v>
                </c:pt>
                <c:pt idx="5925">
                  <c:v>1.6114999999999999</c:v>
                </c:pt>
                <c:pt idx="5926">
                  <c:v>1.0605</c:v>
                </c:pt>
                <c:pt idx="5927">
                  <c:v>1.5679000000000001</c:v>
                </c:pt>
                <c:pt idx="5928">
                  <c:v>1.3133999999999999</c:v>
                </c:pt>
                <c:pt idx="5929">
                  <c:v>0.90590000000000004</c:v>
                </c:pt>
                <c:pt idx="5930">
                  <c:v>1.7625</c:v>
                </c:pt>
                <c:pt idx="5931">
                  <c:v>1.6597999999999999</c:v>
                </c:pt>
                <c:pt idx="5932">
                  <c:v>0.64400000000000002</c:v>
                </c:pt>
                <c:pt idx="5933">
                  <c:v>1.2797000000000001</c:v>
                </c:pt>
                <c:pt idx="5934">
                  <c:v>1.2797000000000001</c:v>
                </c:pt>
                <c:pt idx="5935">
                  <c:v>0.63270000000000004</c:v>
                </c:pt>
                <c:pt idx="5936">
                  <c:v>1.2797000000000001</c:v>
                </c:pt>
                <c:pt idx="5937">
                  <c:v>1.3874</c:v>
                </c:pt>
                <c:pt idx="5938">
                  <c:v>0.79879999999999995</c:v>
                </c:pt>
                <c:pt idx="5939">
                  <c:v>1.0657000000000001</c:v>
                </c:pt>
                <c:pt idx="5940">
                  <c:v>1.0657000000000001</c:v>
                </c:pt>
                <c:pt idx="5941">
                  <c:v>1.0657000000000001</c:v>
                </c:pt>
                <c:pt idx="5942">
                  <c:v>1.8070999999999999</c:v>
                </c:pt>
                <c:pt idx="5943">
                  <c:v>1.2014</c:v>
                </c:pt>
                <c:pt idx="5944">
                  <c:v>0.80279999999999996</c:v>
                </c:pt>
                <c:pt idx="5945">
                  <c:v>1.5958000000000001</c:v>
                </c:pt>
                <c:pt idx="5946">
                  <c:v>1.0874999999999999</c:v>
                </c:pt>
                <c:pt idx="5947">
                  <c:v>1.1237999999999999</c:v>
                </c:pt>
                <c:pt idx="5948">
                  <c:v>1.0249999999999999</c:v>
                </c:pt>
                <c:pt idx="5949">
                  <c:v>1.3602000000000001</c:v>
                </c:pt>
                <c:pt idx="5950">
                  <c:v>1.3120000000000001</c:v>
                </c:pt>
                <c:pt idx="5951">
                  <c:v>1.3994</c:v>
                </c:pt>
                <c:pt idx="5952">
                  <c:v>1.2861</c:v>
                </c:pt>
                <c:pt idx="5953">
                  <c:v>1.7082999999999999</c:v>
                </c:pt>
                <c:pt idx="5954">
                  <c:v>1.7082999999999999</c:v>
                </c:pt>
                <c:pt idx="5955">
                  <c:v>0.81430000000000002</c:v>
                </c:pt>
                <c:pt idx="5956">
                  <c:v>1.7082999999999999</c:v>
                </c:pt>
                <c:pt idx="5957">
                  <c:v>1.5111000000000001</c:v>
                </c:pt>
                <c:pt idx="5958">
                  <c:v>0.69569999999999999</c:v>
                </c:pt>
                <c:pt idx="5959">
                  <c:v>1.3623000000000001</c:v>
                </c:pt>
                <c:pt idx="5960">
                  <c:v>1.3065</c:v>
                </c:pt>
                <c:pt idx="5961">
                  <c:v>0.62760000000000005</c:v>
                </c:pt>
                <c:pt idx="5962">
                  <c:v>0.82230000000000003</c:v>
                </c:pt>
                <c:pt idx="5963">
                  <c:v>1</c:v>
                </c:pt>
                <c:pt idx="5964">
                  <c:v>1</c:v>
                </c:pt>
                <c:pt idx="5965">
                  <c:v>1</c:v>
                </c:pt>
                <c:pt idx="5966">
                  <c:v>1.2416</c:v>
                </c:pt>
                <c:pt idx="5967">
                  <c:v>1.2416</c:v>
                </c:pt>
                <c:pt idx="5968">
                  <c:v>1.4156</c:v>
                </c:pt>
                <c:pt idx="5969">
                  <c:v>1.2416</c:v>
                </c:pt>
                <c:pt idx="5970">
                  <c:v>1.0479000000000001</c:v>
                </c:pt>
                <c:pt idx="5971">
                  <c:v>0.8105</c:v>
                </c:pt>
                <c:pt idx="5972">
                  <c:v>1.4358</c:v>
                </c:pt>
                <c:pt idx="5973">
                  <c:v>0.75529999999999997</c:v>
                </c:pt>
                <c:pt idx="5974">
                  <c:v>1.6763999999999999</c:v>
                </c:pt>
                <c:pt idx="5975">
                  <c:v>1.0142</c:v>
                </c:pt>
                <c:pt idx="5976">
                  <c:v>1.4633</c:v>
                </c:pt>
                <c:pt idx="5977">
                  <c:v>0.91510000000000002</c:v>
                </c:pt>
                <c:pt idx="5978">
                  <c:v>0.91510000000000002</c:v>
                </c:pt>
                <c:pt idx="5979">
                  <c:v>0.91510000000000002</c:v>
                </c:pt>
                <c:pt idx="5980">
                  <c:v>1.6679999999999999</c:v>
                </c:pt>
                <c:pt idx="5981">
                  <c:v>0.80210000000000004</c:v>
                </c:pt>
                <c:pt idx="5982">
                  <c:v>1.5142</c:v>
                </c:pt>
                <c:pt idx="5983">
                  <c:v>1.2609999999999999</c:v>
                </c:pt>
                <c:pt idx="5984">
                  <c:v>1.2609999999999999</c:v>
                </c:pt>
                <c:pt idx="5985">
                  <c:v>1.2955000000000001</c:v>
                </c:pt>
                <c:pt idx="5986">
                  <c:v>1.2609999999999999</c:v>
                </c:pt>
                <c:pt idx="5987">
                  <c:v>1.1000000000000001</c:v>
                </c:pt>
                <c:pt idx="5988">
                  <c:v>1.2761</c:v>
                </c:pt>
                <c:pt idx="5989">
                  <c:v>1.2761</c:v>
                </c:pt>
                <c:pt idx="5990">
                  <c:v>1.2761</c:v>
                </c:pt>
                <c:pt idx="5991">
                  <c:v>1.1752</c:v>
                </c:pt>
                <c:pt idx="5992">
                  <c:v>0.7823</c:v>
                </c:pt>
                <c:pt idx="5993">
                  <c:v>0.64080000000000004</c:v>
                </c:pt>
                <c:pt idx="5994">
                  <c:v>1.6429</c:v>
                </c:pt>
                <c:pt idx="5995">
                  <c:v>1.1698999999999999</c:v>
                </c:pt>
                <c:pt idx="5996">
                  <c:v>2.1745999999999999</c:v>
                </c:pt>
                <c:pt idx="5997">
                  <c:v>0.98770000000000002</c:v>
                </c:pt>
                <c:pt idx="5998">
                  <c:v>0.93430000000000002</c:v>
                </c:pt>
                <c:pt idx="5999">
                  <c:v>1.3029999999999999</c:v>
                </c:pt>
                <c:pt idx="6000">
                  <c:v>1.2907999999999999</c:v>
                </c:pt>
                <c:pt idx="6001">
                  <c:v>1.2907999999999999</c:v>
                </c:pt>
                <c:pt idx="6002">
                  <c:v>1.2907999999999999</c:v>
                </c:pt>
                <c:pt idx="6003">
                  <c:v>1.5823</c:v>
                </c:pt>
                <c:pt idx="6004">
                  <c:v>1.5422</c:v>
                </c:pt>
                <c:pt idx="6005">
                  <c:v>0.93669999999999998</c:v>
                </c:pt>
                <c:pt idx="6006">
                  <c:v>0.85299999999999998</c:v>
                </c:pt>
                <c:pt idx="6007">
                  <c:v>0.85240000000000005</c:v>
                </c:pt>
                <c:pt idx="6008">
                  <c:v>1.1953</c:v>
                </c:pt>
                <c:pt idx="6009">
                  <c:v>0.89649999999999996</c:v>
                </c:pt>
                <c:pt idx="6010">
                  <c:v>0.97089999999999999</c:v>
                </c:pt>
                <c:pt idx="6011">
                  <c:v>0.72370000000000001</c:v>
                </c:pt>
                <c:pt idx="6012">
                  <c:v>0.69530000000000003</c:v>
                </c:pt>
                <c:pt idx="6013">
                  <c:v>0.72929999999999995</c:v>
                </c:pt>
                <c:pt idx="6014">
                  <c:v>0.61850000000000005</c:v>
                </c:pt>
                <c:pt idx="6015">
                  <c:v>2.1434000000000002</c:v>
                </c:pt>
                <c:pt idx="6016">
                  <c:v>1.2766</c:v>
                </c:pt>
                <c:pt idx="6017">
                  <c:v>1.294</c:v>
                </c:pt>
                <c:pt idx="6018">
                  <c:v>1.341</c:v>
                </c:pt>
                <c:pt idx="6019">
                  <c:v>0.78169999999999995</c:v>
                </c:pt>
                <c:pt idx="6020">
                  <c:v>1.5059</c:v>
                </c:pt>
                <c:pt idx="6021">
                  <c:v>0.7661</c:v>
                </c:pt>
                <c:pt idx="6022">
                  <c:v>0.60399999999999998</c:v>
                </c:pt>
                <c:pt idx="6023">
                  <c:v>1.81</c:v>
                </c:pt>
                <c:pt idx="6024">
                  <c:v>1.5291999999999999</c:v>
                </c:pt>
                <c:pt idx="6025">
                  <c:v>0.85770000000000002</c:v>
                </c:pt>
                <c:pt idx="6026">
                  <c:v>0.62480000000000002</c:v>
                </c:pt>
                <c:pt idx="6027">
                  <c:v>0.96660000000000001</c:v>
                </c:pt>
                <c:pt idx="6028">
                  <c:v>0.95330000000000004</c:v>
                </c:pt>
                <c:pt idx="6029">
                  <c:v>0.70169999999999999</c:v>
                </c:pt>
                <c:pt idx="6030">
                  <c:v>1.2098</c:v>
                </c:pt>
                <c:pt idx="6031">
                  <c:v>0.87360000000000004</c:v>
                </c:pt>
                <c:pt idx="6032">
                  <c:v>1.4953000000000001</c:v>
                </c:pt>
                <c:pt idx="6033">
                  <c:v>1.3196000000000001</c:v>
                </c:pt>
                <c:pt idx="6034">
                  <c:v>1.1183000000000001</c:v>
                </c:pt>
                <c:pt idx="6035">
                  <c:v>1.0809</c:v>
                </c:pt>
                <c:pt idx="6036">
                  <c:v>0.86880000000000002</c:v>
                </c:pt>
                <c:pt idx="6037">
                  <c:v>0.85289999999999999</c:v>
                </c:pt>
                <c:pt idx="6038">
                  <c:v>0.84040000000000004</c:v>
                </c:pt>
                <c:pt idx="6039">
                  <c:v>0.84040000000000004</c:v>
                </c:pt>
                <c:pt idx="6040">
                  <c:v>0.84040000000000004</c:v>
                </c:pt>
                <c:pt idx="6041">
                  <c:v>2.1105</c:v>
                </c:pt>
                <c:pt idx="6042">
                  <c:v>1.2485999999999999</c:v>
                </c:pt>
                <c:pt idx="6043">
                  <c:v>0.78549999999999998</c:v>
                </c:pt>
                <c:pt idx="6044">
                  <c:v>0.51060000000000005</c:v>
                </c:pt>
                <c:pt idx="6045">
                  <c:v>0.66110000000000002</c:v>
                </c:pt>
                <c:pt idx="6046">
                  <c:v>1.3043</c:v>
                </c:pt>
                <c:pt idx="6047">
                  <c:v>1.0940000000000001</c:v>
                </c:pt>
                <c:pt idx="6048">
                  <c:v>1.0649</c:v>
                </c:pt>
                <c:pt idx="6049">
                  <c:v>1.0649</c:v>
                </c:pt>
                <c:pt idx="6050">
                  <c:v>1.0649</c:v>
                </c:pt>
                <c:pt idx="6051">
                  <c:v>1.1689000000000001</c:v>
                </c:pt>
                <c:pt idx="6052">
                  <c:v>0.93069999999999997</c:v>
                </c:pt>
                <c:pt idx="6053">
                  <c:v>0.52439999999999998</c:v>
                </c:pt>
                <c:pt idx="6054">
                  <c:v>1.0088999999999999</c:v>
                </c:pt>
                <c:pt idx="6055">
                  <c:v>1.4404999999999999</c:v>
                </c:pt>
                <c:pt idx="6056">
                  <c:v>0.91659999999999997</c:v>
                </c:pt>
                <c:pt idx="6057">
                  <c:v>0.74870000000000003</c:v>
                </c:pt>
                <c:pt idx="6058">
                  <c:v>2.4990000000000001</c:v>
                </c:pt>
                <c:pt idx="6059">
                  <c:v>1.2754000000000001</c:v>
                </c:pt>
                <c:pt idx="6060">
                  <c:v>1.2754000000000001</c:v>
                </c:pt>
                <c:pt idx="6061">
                  <c:v>1.2754000000000001</c:v>
                </c:pt>
                <c:pt idx="6062">
                  <c:v>1.2281</c:v>
                </c:pt>
                <c:pt idx="6063">
                  <c:v>1.1296999999999999</c:v>
                </c:pt>
                <c:pt idx="6064">
                  <c:v>1.7846</c:v>
                </c:pt>
                <c:pt idx="6065">
                  <c:v>1.1499999999999999</c:v>
                </c:pt>
                <c:pt idx="6066">
                  <c:v>1.2948999999999999</c:v>
                </c:pt>
                <c:pt idx="6067">
                  <c:v>1.2583</c:v>
                </c:pt>
                <c:pt idx="6068">
                  <c:v>1.2583</c:v>
                </c:pt>
                <c:pt idx="6069">
                  <c:v>1.2583</c:v>
                </c:pt>
                <c:pt idx="6070">
                  <c:v>1.2404999999999999</c:v>
                </c:pt>
                <c:pt idx="6071">
                  <c:v>1.2544</c:v>
                </c:pt>
                <c:pt idx="6072">
                  <c:v>1.1043000000000001</c:v>
                </c:pt>
                <c:pt idx="6073">
                  <c:v>1.0873999999999999</c:v>
                </c:pt>
                <c:pt idx="6074">
                  <c:v>1.4377</c:v>
                </c:pt>
                <c:pt idx="6075">
                  <c:v>0.89510000000000001</c:v>
                </c:pt>
                <c:pt idx="6076">
                  <c:v>1.2605999999999999</c:v>
                </c:pt>
                <c:pt idx="6077">
                  <c:v>0.88139999999999996</c:v>
                </c:pt>
                <c:pt idx="6078">
                  <c:v>0.88139999999999996</c:v>
                </c:pt>
                <c:pt idx="6079">
                  <c:v>0.88139999999999996</c:v>
                </c:pt>
                <c:pt idx="6080">
                  <c:v>1.5810999999999999</c:v>
                </c:pt>
                <c:pt idx="6081">
                  <c:v>1.3893</c:v>
                </c:pt>
                <c:pt idx="6082">
                  <c:v>1.5087999999999999</c:v>
                </c:pt>
                <c:pt idx="6083">
                  <c:v>1.2477</c:v>
                </c:pt>
                <c:pt idx="6084">
                  <c:v>0.66020000000000001</c:v>
                </c:pt>
                <c:pt idx="6085">
                  <c:v>0.84919999999999995</c:v>
                </c:pt>
                <c:pt idx="6086">
                  <c:v>1.6092</c:v>
                </c:pt>
                <c:pt idx="6087">
                  <c:v>0.64770000000000005</c:v>
                </c:pt>
                <c:pt idx="6088">
                  <c:v>1.1684000000000001</c:v>
                </c:pt>
                <c:pt idx="6089">
                  <c:v>0.84570000000000001</c:v>
                </c:pt>
                <c:pt idx="6090">
                  <c:v>1.5143</c:v>
                </c:pt>
                <c:pt idx="6091">
                  <c:v>1.5143</c:v>
                </c:pt>
                <c:pt idx="6092">
                  <c:v>1.5143</c:v>
                </c:pt>
                <c:pt idx="6093">
                  <c:v>1.1645000000000001</c:v>
                </c:pt>
                <c:pt idx="6094">
                  <c:v>1.1527000000000001</c:v>
                </c:pt>
                <c:pt idx="6095">
                  <c:v>1.1527000000000001</c:v>
                </c:pt>
                <c:pt idx="6096">
                  <c:v>1.1527000000000001</c:v>
                </c:pt>
                <c:pt idx="6097">
                  <c:v>0.73250000000000004</c:v>
                </c:pt>
                <c:pt idx="6098">
                  <c:v>0.72419999999999995</c:v>
                </c:pt>
                <c:pt idx="6099">
                  <c:v>1.1751</c:v>
                </c:pt>
                <c:pt idx="6100">
                  <c:v>1.1751</c:v>
                </c:pt>
                <c:pt idx="6101">
                  <c:v>0.83650000000000002</c:v>
                </c:pt>
                <c:pt idx="6102">
                  <c:v>1.1751</c:v>
                </c:pt>
                <c:pt idx="6103">
                  <c:v>0.85240000000000005</c:v>
                </c:pt>
                <c:pt idx="6104">
                  <c:v>1.2584</c:v>
                </c:pt>
                <c:pt idx="6105">
                  <c:v>1.3817999999999999</c:v>
                </c:pt>
                <c:pt idx="6106">
                  <c:v>1.4959</c:v>
                </c:pt>
                <c:pt idx="6107">
                  <c:v>1.0582</c:v>
                </c:pt>
                <c:pt idx="6108">
                  <c:v>1.3917999999999999</c:v>
                </c:pt>
                <c:pt idx="6109">
                  <c:v>1.1185</c:v>
                </c:pt>
                <c:pt idx="6110">
                  <c:v>0.64019999999999999</c:v>
                </c:pt>
                <c:pt idx="6111">
                  <c:v>0.86639999999999995</c:v>
                </c:pt>
                <c:pt idx="6112">
                  <c:v>1.4911000000000001</c:v>
                </c:pt>
                <c:pt idx="6113">
                  <c:v>1.125</c:v>
                </c:pt>
                <c:pt idx="6114">
                  <c:v>1.2542</c:v>
                </c:pt>
                <c:pt idx="6115">
                  <c:v>0.73250000000000004</c:v>
                </c:pt>
                <c:pt idx="6116">
                  <c:v>0.73250000000000004</c:v>
                </c:pt>
                <c:pt idx="6117">
                  <c:v>0.73250000000000004</c:v>
                </c:pt>
                <c:pt idx="6118">
                  <c:v>1.4834000000000001</c:v>
                </c:pt>
                <c:pt idx="6119">
                  <c:v>0.7097</c:v>
                </c:pt>
                <c:pt idx="6120">
                  <c:v>1.4029</c:v>
                </c:pt>
                <c:pt idx="6121">
                  <c:v>1.0390999999999999</c:v>
                </c:pt>
                <c:pt idx="6122">
                  <c:v>0.77669999999999995</c:v>
                </c:pt>
                <c:pt idx="6123">
                  <c:v>0.97929999999999995</c:v>
                </c:pt>
                <c:pt idx="6124">
                  <c:v>0.97929999999999995</c:v>
                </c:pt>
                <c:pt idx="6125">
                  <c:v>0.97929999999999995</c:v>
                </c:pt>
                <c:pt idx="6126">
                  <c:v>1.2984</c:v>
                </c:pt>
                <c:pt idx="6127">
                  <c:v>1.4573</c:v>
                </c:pt>
                <c:pt idx="6128">
                  <c:v>1.3285</c:v>
                </c:pt>
                <c:pt idx="6129">
                  <c:v>1.419</c:v>
                </c:pt>
                <c:pt idx="6130">
                  <c:v>0.71730000000000005</c:v>
                </c:pt>
                <c:pt idx="6131">
                  <c:v>0.8659</c:v>
                </c:pt>
                <c:pt idx="6132">
                  <c:v>1.0781000000000001</c:v>
                </c:pt>
                <c:pt idx="6133">
                  <c:v>1.1439999999999999</c:v>
                </c:pt>
                <c:pt idx="6134">
                  <c:v>1.3481000000000001</c:v>
                </c:pt>
                <c:pt idx="6135">
                  <c:v>0.66149999999999998</c:v>
                </c:pt>
                <c:pt idx="6136">
                  <c:v>1.5884</c:v>
                </c:pt>
                <c:pt idx="6137">
                  <c:v>0.68520000000000003</c:v>
                </c:pt>
                <c:pt idx="6138">
                  <c:v>0.84599999999999997</c:v>
                </c:pt>
                <c:pt idx="6139">
                  <c:v>1.5179</c:v>
                </c:pt>
                <c:pt idx="6140">
                  <c:v>1.0254000000000001</c:v>
                </c:pt>
                <c:pt idx="6141">
                  <c:v>1.3431999999999999</c:v>
                </c:pt>
                <c:pt idx="6142">
                  <c:v>1.0246</c:v>
                </c:pt>
                <c:pt idx="6143">
                  <c:v>0.63400000000000001</c:v>
                </c:pt>
                <c:pt idx="6144">
                  <c:v>1.2804</c:v>
                </c:pt>
                <c:pt idx="6145">
                  <c:v>0.63649999999999995</c:v>
                </c:pt>
                <c:pt idx="6146">
                  <c:v>0.76659999999999995</c:v>
                </c:pt>
                <c:pt idx="6147">
                  <c:v>0.77</c:v>
                </c:pt>
                <c:pt idx="6148">
                  <c:v>0.73089999999999999</c:v>
                </c:pt>
                <c:pt idx="6149">
                  <c:v>1.4369000000000001</c:v>
                </c:pt>
                <c:pt idx="6150">
                  <c:v>0.78859999999999997</c:v>
                </c:pt>
                <c:pt idx="6151">
                  <c:v>1.069</c:v>
                </c:pt>
                <c:pt idx="6152">
                  <c:v>1.1759999999999999</c:v>
                </c:pt>
                <c:pt idx="6153">
                  <c:v>0.75870000000000004</c:v>
                </c:pt>
                <c:pt idx="6154">
                  <c:v>1.1819</c:v>
                </c:pt>
                <c:pt idx="6155">
                  <c:v>0.75719999999999998</c:v>
                </c:pt>
                <c:pt idx="6156">
                  <c:v>0.99029999999999996</c:v>
                </c:pt>
                <c:pt idx="6157">
                  <c:v>1.4862</c:v>
                </c:pt>
                <c:pt idx="6158">
                  <c:v>0.67959999999999998</c:v>
                </c:pt>
                <c:pt idx="6159">
                  <c:v>0.93979999999999997</c:v>
                </c:pt>
                <c:pt idx="6160">
                  <c:v>1.3287</c:v>
                </c:pt>
                <c:pt idx="6161">
                  <c:v>1.2616000000000001</c:v>
                </c:pt>
                <c:pt idx="6162">
                  <c:v>1.4439</c:v>
                </c:pt>
                <c:pt idx="6163">
                  <c:v>1.5109999999999999</c:v>
                </c:pt>
                <c:pt idx="6164">
                  <c:v>0.80610000000000004</c:v>
                </c:pt>
                <c:pt idx="6165">
                  <c:v>1.2301</c:v>
                </c:pt>
                <c:pt idx="6166">
                  <c:v>0.71050000000000002</c:v>
                </c:pt>
                <c:pt idx="6167">
                  <c:v>1.1827000000000001</c:v>
                </c:pt>
                <c:pt idx="6168">
                  <c:v>1.1827000000000001</c:v>
                </c:pt>
                <c:pt idx="6169">
                  <c:v>1.1827000000000001</c:v>
                </c:pt>
                <c:pt idx="6170">
                  <c:v>1.3753</c:v>
                </c:pt>
                <c:pt idx="6171">
                  <c:v>0.58960000000000001</c:v>
                </c:pt>
                <c:pt idx="6172">
                  <c:v>2.0466000000000002</c:v>
                </c:pt>
                <c:pt idx="6173">
                  <c:v>0.85340000000000005</c:v>
                </c:pt>
                <c:pt idx="6174">
                  <c:v>1.1134999999999999</c:v>
                </c:pt>
                <c:pt idx="6175">
                  <c:v>1.1555</c:v>
                </c:pt>
                <c:pt idx="6176">
                  <c:v>1.1605000000000001</c:v>
                </c:pt>
                <c:pt idx="6177">
                  <c:v>0.92600000000000005</c:v>
                </c:pt>
                <c:pt idx="6178">
                  <c:v>0.87980000000000003</c:v>
                </c:pt>
                <c:pt idx="6179">
                  <c:v>0.71899999999999997</c:v>
                </c:pt>
                <c:pt idx="6180">
                  <c:v>1.4103000000000001</c:v>
                </c:pt>
                <c:pt idx="6181">
                  <c:v>0.79849999999999999</c:v>
                </c:pt>
                <c:pt idx="6182">
                  <c:v>1.4934000000000001</c:v>
                </c:pt>
                <c:pt idx="6183">
                  <c:v>1.2255</c:v>
                </c:pt>
                <c:pt idx="6184">
                  <c:v>1.0936999999999999</c:v>
                </c:pt>
                <c:pt idx="6185">
                  <c:v>1.0936999999999999</c:v>
                </c:pt>
                <c:pt idx="6186">
                  <c:v>1.0936999999999999</c:v>
                </c:pt>
                <c:pt idx="6187">
                  <c:v>1.1328</c:v>
                </c:pt>
                <c:pt idx="6188">
                  <c:v>1.0972999999999999</c:v>
                </c:pt>
                <c:pt idx="6189">
                  <c:v>1.3260000000000001</c:v>
                </c:pt>
                <c:pt idx="6190">
                  <c:v>1.0142</c:v>
                </c:pt>
                <c:pt idx="6191">
                  <c:v>0.84130000000000005</c:v>
                </c:pt>
                <c:pt idx="6192">
                  <c:v>0.71340000000000003</c:v>
                </c:pt>
                <c:pt idx="6193">
                  <c:v>1.0941000000000001</c:v>
                </c:pt>
                <c:pt idx="6194">
                  <c:v>1.7786999999999999</c:v>
                </c:pt>
                <c:pt idx="6195">
                  <c:v>0.83</c:v>
                </c:pt>
                <c:pt idx="6196">
                  <c:v>0.83</c:v>
                </c:pt>
                <c:pt idx="6197">
                  <c:v>0.83</c:v>
                </c:pt>
                <c:pt idx="6198">
                  <c:v>0.94920000000000004</c:v>
                </c:pt>
                <c:pt idx="6199">
                  <c:v>1.4779</c:v>
                </c:pt>
                <c:pt idx="6200">
                  <c:v>1.7188000000000001</c:v>
                </c:pt>
                <c:pt idx="6201">
                  <c:v>0.76529999999999998</c:v>
                </c:pt>
                <c:pt idx="6202">
                  <c:v>1.0027999999999999</c:v>
                </c:pt>
                <c:pt idx="6203">
                  <c:v>0.75090000000000001</c:v>
                </c:pt>
                <c:pt idx="6204">
                  <c:v>0.75770000000000004</c:v>
                </c:pt>
                <c:pt idx="6205">
                  <c:v>0.73040000000000005</c:v>
                </c:pt>
                <c:pt idx="6206">
                  <c:v>1.1042000000000001</c:v>
                </c:pt>
                <c:pt idx="6207">
                  <c:v>1.1042000000000001</c:v>
                </c:pt>
                <c:pt idx="6208">
                  <c:v>1.1042000000000001</c:v>
                </c:pt>
                <c:pt idx="6209">
                  <c:v>1.4731000000000001</c:v>
                </c:pt>
                <c:pt idx="6210">
                  <c:v>1.2678</c:v>
                </c:pt>
                <c:pt idx="6211">
                  <c:v>1.0964</c:v>
                </c:pt>
                <c:pt idx="6212">
                  <c:v>1.4436</c:v>
                </c:pt>
                <c:pt idx="6213">
                  <c:v>1.0737000000000001</c:v>
                </c:pt>
                <c:pt idx="6214">
                  <c:v>1.2262</c:v>
                </c:pt>
                <c:pt idx="6215">
                  <c:v>1.3061</c:v>
                </c:pt>
                <c:pt idx="6216">
                  <c:v>1.0386</c:v>
                </c:pt>
                <c:pt idx="6217">
                  <c:v>0.82540000000000002</c:v>
                </c:pt>
                <c:pt idx="6218">
                  <c:v>1.2019</c:v>
                </c:pt>
                <c:pt idx="6219">
                  <c:v>1.0178</c:v>
                </c:pt>
                <c:pt idx="6220">
                  <c:v>0.93410000000000004</c:v>
                </c:pt>
                <c:pt idx="6221">
                  <c:v>1.2634000000000001</c:v>
                </c:pt>
                <c:pt idx="6222">
                  <c:v>1.3902000000000001</c:v>
                </c:pt>
                <c:pt idx="6223">
                  <c:v>1.0616000000000001</c:v>
                </c:pt>
                <c:pt idx="6224">
                  <c:v>1.0241</c:v>
                </c:pt>
                <c:pt idx="6225">
                  <c:v>1.2708999999999999</c:v>
                </c:pt>
                <c:pt idx="6226">
                  <c:v>1.6756</c:v>
                </c:pt>
                <c:pt idx="6227">
                  <c:v>0.80310000000000004</c:v>
                </c:pt>
                <c:pt idx="6228">
                  <c:v>0.80310000000000004</c:v>
                </c:pt>
                <c:pt idx="6229">
                  <c:v>0.80310000000000004</c:v>
                </c:pt>
                <c:pt idx="6230">
                  <c:v>1.6315</c:v>
                </c:pt>
                <c:pt idx="6231">
                  <c:v>0.81079999999999997</c:v>
                </c:pt>
                <c:pt idx="6232">
                  <c:v>0.95630000000000004</c:v>
                </c:pt>
                <c:pt idx="6233">
                  <c:v>1.3560000000000001</c:v>
                </c:pt>
                <c:pt idx="6234">
                  <c:v>1.5421</c:v>
                </c:pt>
                <c:pt idx="6235">
                  <c:v>1.3551</c:v>
                </c:pt>
                <c:pt idx="6236">
                  <c:v>0.67989999999999995</c:v>
                </c:pt>
                <c:pt idx="6237">
                  <c:v>0.66830000000000001</c:v>
                </c:pt>
                <c:pt idx="6238">
                  <c:v>0.19020000000000001</c:v>
                </c:pt>
                <c:pt idx="6239">
                  <c:v>1.1931</c:v>
                </c:pt>
                <c:pt idx="6240">
                  <c:v>1.0405</c:v>
                </c:pt>
                <c:pt idx="6241">
                  <c:v>0.83640000000000003</c:v>
                </c:pt>
                <c:pt idx="6242">
                  <c:v>0.72660000000000002</c:v>
                </c:pt>
                <c:pt idx="6243">
                  <c:v>0.94540000000000002</c:v>
                </c:pt>
                <c:pt idx="6244">
                  <c:v>0.94540000000000002</c:v>
                </c:pt>
                <c:pt idx="6245">
                  <c:v>0.94540000000000002</c:v>
                </c:pt>
                <c:pt idx="6246">
                  <c:v>0.80010000000000003</c:v>
                </c:pt>
                <c:pt idx="6247">
                  <c:v>0.75419999999999998</c:v>
                </c:pt>
                <c:pt idx="6248">
                  <c:v>0.71989999999999998</c:v>
                </c:pt>
                <c:pt idx="6249">
                  <c:v>1.4702</c:v>
                </c:pt>
                <c:pt idx="6250">
                  <c:v>0.79110000000000003</c:v>
                </c:pt>
                <c:pt idx="6251">
                  <c:v>0.64949999999999997</c:v>
                </c:pt>
                <c:pt idx="6252">
                  <c:v>1.8615999999999999</c:v>
                </c:pt>
                <c:pt idx="6253">
                  <c:v>1.1954</c:v>
                </c:pt>
                <c:pt idx="6254">
                  <c:v>1.0133000000000001</c:v>
                </c:pt>
                <c:pt idx="6255">
                  <c:v>0.93469999999999998</c:v>
                </c:pt>
                <c:pt idx="6256">
                  <c:v>0.74619999999999997</c:v>
                </c:pt>
                <c:pt idx="6257">
                  <c:v>1.1133</c:v>
                </c:pt>
                <c:pt idx="6258">
                  <c:v>0.92259999999999998</c:v>
                </c:pt>
                <c:pt idx="6259">
                  <c:v>0.64700000000000002</c:v>
                </c:pt>
                <c:pt idx="6260">
                  <c:v>0.79659999999999997</c:v>
                </c:pt>
                <c:pt idx="6261">
                  <c:v>1.4265000000000001</c:v>
                </c:pt>
                <c:pt idx="6262">
                  <c:v>0.82469999999999999</c:v>
                </c:pt>
                <c:pt idx="6263">
                  <c:v>0.82469999999999999</c:v>
                </c:pt>
                <c:pt idx="6264">
                  <c:v>0.82469999999999999</c:v>
                </c:pt>
                <c:pt idx="6265">
                  <c:v>0.85240000000000005</c:v>
                </c:pt>
                <c:pt idx="6266">
                  <c:v>0.9133</c:v>
                </c:pt>
                <c:pt idx="6267">
                  <c:v>0.9133</c:v>
                </c:pt>
                <c:pt idx="6268">
                  <c:v>0.9133</c:v>
                </c:pt>
                <c:pt idx="6269">
                  <c:v>0.80369999999999997</c:v>
                </c:pt>
                <c:pt idx="6270">
                  <c:v>1.1443000000000001</c:v>
                </c:pt>
                <c:pt idx="6271">
                  <c:v>1.4805999999999999</c:v>
                </c:pt>
                <c:pt idx="6272">
                  <c:v>0.78310000000000002</c:v>
                </c:pt>
                <c:pt idx="6273">
                  <c:v>1.3230999999999999</c:v>
                </c:pt>
                <c:pt idx="6274">
                  <c:v>1.8391</c:v>
                </c:pt>
                <c:pt idx="6275">
                  <c:v>0.8155</c:v>
                </c:pt>
                <c:pt idx="6276">
                  <c:v>0.87629999999999997</c:v>
                </c:pt>
                <c:pt idx="6277">
                  <c:v>1.3920999999999999</c:v>
                </c:pt>
                <c:pt idx="6278">
                  <c:v>1.075</c:v>
                </c:pt>
                <c:pt idx="6279">
                  <c:v>0.78180000000000005</c:v>
                </c:pt>
                <c:pt idx="6280">
                  <c:v>1.0720000000000001</c:v>
                </c:pt>
                <c:pt idx="6281">
                  <c:v>1.0720000000000001</c:v>
                </c:pt>
                <c:pt idx="6282">
                  <c:v>1.0720000000000001</c:v>
                </c:pt>
                <c:pt idx="6283">
                  <c:v>1.3857999999999999</c:v>
                </c:pt>
                <c:pt idx="6284">
                  <c:v>0.77380000000000004</c:v>
                </c:pt>
                <c:pt idx="6285">
                  <c:v>1.3863000000000001</c:v>
                </c:pt>
                <c:pt idx="6286">
                  <c:v>0.90369999999999995</c:v>
                </c:pt>
                <c:pt idx="6287">
                  <c:v>0.99370000000000003</c:v>
                </c:pt>
                <c:pt idx="6288">
                  <c:v>1.1680999999999999</c:v>
                </c:pt>
                <c:pt idx="6289">
                  <c:v>1.2022999999999999</c:v>
                </c:pt>
                <c:pt idx="6290">
                  <c:v>1.5575000000000001</c:v>
                </c:pt>
                <c:pt idx="6291">
                  <c:v>0.92420000000000002</c:v>
                </c:pt>
                <c:pt idx="6292">
                  <c:v>0.92420000000000002</c:v>
                </c:pt>
                <c:pt idx="6293">
                  <c:v>0.92420000000000002</c:v>
                </c:pt>
                <c:pt idx="6294">
                  <c:v>0.74129999999999996</c:v>
                </c:pt>
                <c:pt idx="6295">
                  <c:v>1.6174999999999999</c:v>
                </c:pt>
                <c:pt idx="6296">
                  <c:v>1.1992</c:v>
                </c:pt>
                <c:pt idx="6297">
                  <c:v>0.94020000000000004</c:v>
                </c:pt>
                <c:pt idx="6298">
                  <c:v>1.1718999999999999</c:v>
                </c:pt>
                <c:pt idx="6299">
                  <c:v>1.1516</c:v>
                </c:pt>
                <c:pt idx="6300">
                  <c:v>0.69710000000000005</c:v>
                </c:pt>
                <c:pt idx="6301">
                  <c:v>1.2070000000000001</c:v>
                </c:pt>
                <c:pt idx="6302">
                  <c:v>0.81820000000000004</c:v>
                </c:pt>
                <c:pt idx="6303">
                  <c:v>0.80669999999999997</c:v>
                </c:pt>
                <c:pt idx="6304">
                  <c:v>0.74729999999999996</c:v>
                </c:pt>
                <c:pt idx="6305">
                  <c:v>0.81369999999999998</c:v>
                </c:pt>
                <c:pt idx="6306">
                  <c:v>1.3959999999999999</c:v>
                </c:pt>
                <c:pt idx="6307">
                  <c:v>0.87909999999999999</c:v>
                </c:pt>
                <c:pt idx="6308">
                  <c:v>0.74319999999999997</c:v>
                </c:pt>
                <c:pt idx="6309">
                  <c:v>1.4384999999999999</c:v>
                </c:pt>
                <c:pt idx="6310">
                  <c:v>1.4991000000000001</c:v>
                </c:pt>
                <c:pt idx="6311">
                  <c:v>0.81940000000000002</c:v>
                </c:pt>
                <c:pt idx="6312">
                  <c:v>1.4563999999999999</c:v>
                </c:pt>
                <c:pt idx="6313">
                  <c:v>1.3335999999999999</c:v>
                </c:pt>
                <c:pt idx="6314">
                  <c:v>0.76839999999999997</c:v>
                </c:pt>
                <c:pt idx="6315">
                  <c:v>0.93979999999999997</c:v>
                </c:pt>
                <c:pt idx="6316">
                  <c:v>1.153</c:v>
                </c:pt>
                <c:pt idx="6317">
                  <c:v>1.153</c:v>
                </c:pt>
                <c:pt idx="6318">
                  <c:v>1.153</c:v>
                </c:pt>
                <c:pt idx="6319">
                  <c:v>1.0311999999999999</c:v>
                </c:pt>
                <c:pt idx="6320">
                  <c:v>1.0831999999999999</c:v>
                </c:pt>
                <c:pt idx="6321">
                  <c:v>1.0207999999999999</c:v>
                </c:pt>
                <c:pt idx="6322">
                  <c:v>0.9083</c:v>
                </c:pt>
                <c:pt idx="6323">
                  <c:v>0.59819999999999995</c:v>
                </c:pt>
                <c:pt idx="6324">
                  <c:v>1.0823</c:v>
                </c:pt>
                <c:pt idx="6325">
                  <c:v>0.86339999999999995</c:v>
                </c:pt>
                <c:pt idx="6326">
                  <c:v>0.61350000000000005</c:v>
                </c:pt>
                <c:pt idx="6327">
                  <c:v>1.3103</c:v>
                </c:pt>
                <c:pt idx="6328">
                  <c:v>0.84870000000000001</c:v>
                </c:pt>
                <c:pt idx="6329">
                  <c:v>1.7642</c:v>
                </c:pt>
                <c:pt idx="6330">
                  <c:v>0.76970000000000005</c:v>
                </c:pt>
                <c:pt idx="6331">
                  <c:v>1.3234999999999999</c:v>
                </c:pt>
                <c:pt idx="6332">
                  <c:v>1.2706</c:v>
                </c:pt>
                <c:pt idx="6333">
                  <c:v>1.4666999999999999</c:v>
                </c:pt>
                <c:pt idx="6334">
                  <c:v>0.52110000000000001</c:v>
                </c:pt>
                <c:pt idx="6335">
                  <c:v>1.2446999999999999</c:v>
                </c:pt>
                <c:pt idx="6336">
                  <c:v>0.89629999999999999</c:v>
                </c:pt>
                <c:pt idx="6337">
                  <c:v>0.89629999999999999</c:v>
                </c:pt>
                <c:pt idx="6338">
                  <c:v>1.8991</c:v>
                </c:pt>
                <c:pt idx="6339">
                  <c:v>0.89629999999999999</c:v>
                </c:pt>
                <c:pt idx="6340">
                  <c:v>1.2532000000000001</c:v>
                </c:pt>
                <c:pt idx="6341">
                  <c:v>1.2532000000000001</c:v>
                </c:pt>
                <c:pt idx="6342">
                  <c:v>0.71209999999999996</c:v>
                </c:pt>
                <c:pt idx="6343">
                  <c:v>1.2532000000000001</c:v>
                </c:pt>
                <c:pt idx="6344">
                  <c:v>0.97670000000000001</c:v>
                </c:pt>
                <c:pt idx="6345">
                  <c:v>1.1619999999999999</c:v>
                </c:pt>
                <c:pt idx="6346">
                  <c:v>0.67989999999999995</c:v>
                </c:pt>
                <c:pt idx="6347">
                  <c:v>1.4322999999999999</c:v>
                </c:pt>
                <c:pt idx="6348">
                  <c:v>1.3624000000000001</c:v>
                </c:pt>
                <c:pt idx="6349">
                  <c:v>1.3627</c:v>
                </c:pt>
                <c:pt idx="6350">
                  <c:v>0.91269999999999996</c:v>
                </c:pt>
                <c:pt idx="6351">
                  <c:v>1.4731000000000001</c:v>
                </c:pt>
                <c:pt idx="6352">
                  <c:v>0.85860000000000003</c:v>
                </c:pt>
                <c:pt idx="6353">
                  <c:v>1.4628000000000001</c:v>
                </c:pt>
                <c:pt idx="6354">
                  <c:v>1.2357</c:v>
                </c:pt>
                <c:pt idx="6355">
                  <c:v>1.1036999999999999</c:v>
                </c:pt>
                <c:pt idx="6356">
                  <c:v>0.39090000000000003</c:v>
                </c:pt>
                <c:pt idx="6357">
                  <c:v>1.3871</c:v>
                </c:pt>
                <c:pt idx="6358">
                  <c:v>1.2143999999999999</c:v>
                </c:pt>
                <c:pt idx="6359">
                  <c:v>1.2143999999999999</c:v>
                </c:pt>
                <c:pt idx="6360">
                  <c:v>1.2143999999999999</c:v>
                </c:pt>
                <c:pt idx="6361">
                  <c:v>1.1589</c:v>
                </c:pt>
                <c:pt idx="6362">
                  <c:v>1.5516000000000001</c:v>
                </c:pt>
                <c:pt idx="6363">
                  <c:v>1.0157</c:v>
                </c:pt>
                <c:pt idx="6364">
                  <c:v>1.6093999999999999</c:v>
                </c:pt>
                <c:pt idx="6365">
                  <c:v>1.1740999999999999</c:v>
                </c:pt>
                <c:pt idx="6366">
                  <c:v>1.1395999999999999</c:v>
                </c:pt>
                <c:pt idx="6367">
                  <c:v>1.2121999999999999</c:v>
                </c:pt>
                <c:pt idx="6368">
                  <c:v>1.3908</c:v>
                </c:pt>
                <c:pt idx="6369">
                  <c:v>1.2830999999999999</c:v>
                </c:pt>
                <c:pt idx="6370">
                  <c:v>0.59150000000000003</c:v>
                </c:pt>
                <c:pt idx="6371">
                  <c:v>0.72750000000000004</c:v>
                </c:pt>
                <c:pt idx="6372">
                  <c:v>1.4503999999999999</c:v>
                </c:pt>
                <c:pt idx="6373">
                  <c:v>2.1154999999999999</c:v>
                </c:pt>
                <c:pt idx="6374">
                  <c:v>2.1154999999999999</c:v>
                </c:pt>
                <c:pt idx="6375">
                  <c:v>2.1154999999999999</c:v>
                </c:pt>
                <c:pt idx="6376">
                  <c:v>1.3154999999999999</c:v>
                </c:pt>
                <c:pt idx="6377">
                  <c:v>1.1131</c:v>
                </c:pt>
                <c:pt idx="6378">
                  <c:v>1.4449000000000001</c:v>
                </c:pt>
                <c:pt idx="6379">
                  <c:v>1.8489</c:v>
                </c:pt>
                <c:pt idx="6380">
                  <c:v>1.1847000000000001</c:v>
                </c:pt>
                <c:pt idx="6381">
                  <c:v>1.3465</c:v>
                </c:pt>
                <c:pt idx="6382">
                  <c:v>0.92559999999999998</c:v>
                </c:pt>
                <c:pt idx="6383">
                  <c:v>0.92559999999999998</c:v>
                </c:pt>
                <c:pt idx="6384">
                  <c:v>0.92559999999999998</c:v>
                </c:pt>
                <c:pt idx="6385">
                  <c:v>1.4778</c:v>
                </c:pt>
                <c:pt idx="6386">
                  <c:v>0.92949999999999999</c:v>
                </c:pt>
                <c:pt idx="6387">
                  <c:v>0.92949999999999999</c:v>
                </c:pt>
                <c:pt idx="6388">
                  <c:v>0.92949999999999999</c:v>
                </c:pt>
                <c:pt idx="6389">
                  <c:v>1.4702</c:v>
                </c:pt>
                <c:pt idx="6390">
                  <c:v>1.3012999999999999</c:v>
                </c:pt>
                <c:pt idx="6391">
                  <c:v>1.3755999999999999</c:v>
                </c:pt>
                <c:pt idx="6392">
                  <c:v>1.7726999999999999</c:v>
                </c:pt>
                <c:pt idx="6393">
                  <c:v>0.84389999999999998</c:v>
                </c:pt>
                <c:pt idx="6394">
                  <c:v>1.3955</c:v>
                </c:pt>
                <c:pt idx="6395">
                  <c:v>1.4220999999999999</c:v>
                </c:pt>
                <c:pt idx="6396">
                  <c:v>1.6767000000000001</c:v>
                </c:pt>
                <c:pt idx="6397">
                  <c:v>0.81989999999999996</c:v>
                </c:pt>
                <c:pt idx="6398">
                  <c:v>1.4363999999999999</c:v>
                </c:pt>
                <c:pt idx="6399">
                  <c:v>1.0530999999999999</c:v>
                </c:pt>
                <c:pt idx="6400">
                  <c:v>0.80100000000000005</c:v>
                </c:pt>
                <c:pt idx="6401">
                  <c:v>0.80640000000000001</c:v>
                </c:pt>
                <c:pt idx="6402">
                  <c:v>0.67620000000000002</c:v>
                </c:pt>
                <c:pt idx="6403">
                  <c:v>0.79220000000000002</c:v>
                </c:pt>
                <c:pt idx="6404">
                  <c:v>0.73070000000000002</c:v>
                </c:pt>
                <c:pt idx="6405">
                  <c:v>0.62290000000000001</c:v>
                </c:pt>
                <c:pt idx="6406">
                  <c:v>1.0617000000000001</c:v>
                </c:pt>
                <c:pt idx="6407">
                  <c:v>1.0966</c:v>
                </c:pt>
                <c:pt idx="6408">
                  <c:v>0.92930000000000001</c:v>
                </c:pt>
                <c:pt idx="6409">
                  <c:v>0.92930000000000001</c:v>
                </c:pt>
                <c:pt idx="6410">
                  <c:v>0.92930000000000001</c:v>
                </c:pt>
                <c:pt idx="6411">
                  <c:v>0.89570000000000005</c:v>
                </c:pt>
                <c:pt idx="6412">
                  <c:v>1.0645</c:v>
                </c:pt>
                <c:pt idx="6413">
                  <c:v>1.3139000000000001</c:v>
                </c:pt>
                <c:pt idx="6414">
                  <c:v>1.5094000000000001</c:v>
                </c:pt>
                <c:pt idx="6415">
                  <c:v>0.90810000000000002</c:v>
                </c:pt>
                <c:pt idx="6416">
                  <c:v>1.4303999999999999</c:v>
                </c:pt>
                <c:pt idx="6417">
                  <c:v>1.1136999999999999</c:v>
                </c:pt>
                <c:pt idx="6418">
                  <c:v>0.83179999999999998</c:v>
                </c:pt>
                <c:pt idx="6419">
                  <c:v>1.1533</c:v>
                </c:pt>
                <c:pt idx="6420">
                  <c:v>1.252</c:v>
                </c:pt>
                <c:pt idx="6421">
                  <c:v>0.94750000000000001</c:v>
                </c:pt>
                <c:pt idx="6422">
                  <c:v>0.79869999999999997</c:v>
                </c:pt>
                <c:pt idx="6423">
                  <c:v>1.8080000000000001</c:v>
                </c:pt>
                <c:pt idx="6424">
                  <c:v>0.77270000000000005</c:v>
                </c:pt>
                <c:pt idx="6425">
                  <c:v>0.77769999999999995</c:v>
                </c:pt>
                <c:pt idx="6426">
                  <c:v>0.93130000000000002</c:v>
                </c:pt>
                <c:pt idx="6427">
                  <c:v>0.98799999999999999</c:v>
                </c:pt>
                <c:pt idx="6428">
                  <c:v>0.96179999999999999</c:v>
                </c:pt>
                <c:pt idx="6429">
                  <c:v>0.82169999999999999</c:v>
                </c:pt>
                <c:pt idx="6430">
                  <c:v>1.0851</c:v>
                </c:pt>
                <c:pt idx="6431">
                  <c:v>1.1607000000000001</c:v>
                </c:pt>
                <c:pt idx="6432">
                  <c:v>0.82899999999999996</c:v>
                </c:pt>
                <c:pt idx="6433">
                  <c:v>0.74490000000000001</c:v>
                </c:pt>
                <c:pt idx="6434">
                  <c:v>0.29520000000000002</c:v>
                </c:pt>
                <c:pt idx="6435">
                  <c:v>1.1108</c:v>
                </c:pt>
                <c:pt idx="6436">
                  <c:v>0.76180000000000003</c:v>
                </c:pt>
                <c:pt idx="6437">
                  <c:v>1.4972000000000001</c:v>
                </c:pt>
                <c:pt idx="6438">
                  <c:v>0.77990000000000004</c:v>
                </c:pt>
                <c:pt idx="6439">
                  <c:v>0.75490000000000002</c:v>
                </c:pt>
                <c:pt idx="6440">
                  <c:v>0.45950000000000002</c:v>
                </c:pt>
                <c:pt idx="6441">
                  <c:v>1.5789</c:v>
                </c:pt>
                <c:pt idx="6442">
                  <c:v>1.5276000000000001</c:v>
                </c:pt>
                <c:pt idx="6443">
                  <c:v>1.4923</c:v>
                </c:pt>
                <c:pt idx="6444">
                  <c:v>0.88590000000000002</c:v>
                </c:pt>
                <c:pt idx="6445">
                  <c:v>1.0497000000000001</c:v>
                </c:pt>
                <c:pt idx="6446">
                  <c:v>0.86639999999999995</c:v>
                </c:pt>
                <c:pt idx="6447">
                  <c:v>0.8417</c:v>
                </c:pt>
                <c:pt idx="6448">
                  <c:v>0.90480000000000005</c:v>
                </c:pt>
                <c:pt idx="6449">
                  <c:v>1.2421</c:v>
                </c:pt>
                <c:pt idx="6450">
                  <c:v>1.2421</c:v>
                </c:pt>
                <c:pt idx="6451">
                  <c:v>1.2421</c:v>
                </c:pt>
                <c:pt idx="6452">
                  <c:v>0.88739999999999997</c:v>
                </c:pt>
                <c:pt idx="6453">
                  <c:v>0.74680000000000002</c:v>
                </c:pt>
                <c:pt idx="6454">
                  <c:v>1.2522</c:v>
                </c:pt>
                <c:pt idx="6455">
                  <c:v>1.6842999999999999</c:v>
                </c:pt>
                <c:pt idx="6456">
                  <c:v>0.77759999999999996</c:v>
                </c:pt>
                <c:pt idx="6457">
                  <c:v>0.78520000000000001</c:v>
                </c:pt>
                <c:pt idx="6458">
                  <c:v>1.5099</c:v>
                </c:pt>
                <c:pt idx="6459">
                  <c:v>1.2059</c:v>
                </c:pt>
                <c:pt idx="6460">
                  <c:v>0.76649999999999996</c:v>
                </c:pt>
                <c:pt idx="6461">
                  <c:v>0.67510000000000003</c:v>
                </c:pt>
                <c:pt idx="6462">
                  <c:v>0.68379999999999996</c:v>
                </c:pt>
                <c:pt idx="6463">
                  <c:v>1.0326</c:v>
                </c:pt>
                <c:pt idx="6464">
                  <c:v>1.0326</c:v>
                </c:pt>
                <c:pt idx="6465">
                  <c:v>1.0326</c:v>
                </c:pt>
                <c:pt idx="6466">
                  <c:v>1.3445</c:v>
                </c:pt>
                <c:pt idx="6468">
                  <c:v>0.73499999999999999</c:v>
                </c:pt>
                <c:pt idx="6469">
                  <c:v>1.0726</c:v>
                </c:pt>
                <c:pt idx="6470">
                  <c:v>0.85429999999999995</c:v>
                </c:pt>
                <c:pt idx="6471">
                  <c:v>0.8397</c:v>
                </c:pt>
                <c:pt idx="6472">
                  <c:v>0.75219999999999998</c:v>
                </c:pt>
                <c:pt idx="6473">
                  <c:v>0.6573</c:v>
                </c:pt>
                <c:pt idx="6474">
                  <c:v>0.92920000000000003</c:v>
                </c:pt>
                <c:pt idx="6475">
                  <c:v>1.1617999999999999</c:v>
                </c:pt>
                <c:pt idx="6476">
                  <c:v>0.75509999999999999</c:v>
                </c:pt>
                <c:pt idx="6477">
                  <c:v>0.91810000000000003</c:v>
                </c:pt>
                <c:pt idx="6478">
                  <c:v>1.0881000000000001</c:v>
                </c:pt>
                <c:pt idx="6479">
                  <c:v>0.67710000000000004</c:v>
                </c:pt>
                <c:pt idx="6480">
                  <c:v>0.77769999999999995</c:v>
                </c:pt>
                <c:pt idx="6481">
                  <c:v>0.85270000000000001</c:v>
                </c:pt>
                <c:pt idx="6482">
                  <c:v>0.92549999999999999</c:v>
                </c:pt>
                <c:pt idx="6483">
                  <c:v>0.78369999999999995</c:v>
                </c:pt>
                <c:pt idx="6484">
                  <c:v>0.78369999999999995</c:v>
                </c:pt>
                <c:pt idx="6485">
                  <c:v>0.78369999999999995</c:v>
                </c:pt>
                <c:pt idx="6486">
                  <c:v>1.0111000000000001</c:v>
                </c:pt>
                <c:pt idx="6487">
                  <c:v>0.51910000000000001</c:v>
                </c:pt>
                <c:pt idx="6488">
                  <c:v>1.2273000000000001</c:v>
                </c:pt>
                <c:pt idx="6489">
                  <c:v>1.7217</c:v>
                </c:pt>
                <c:pt idx="6490">
                  <c:v>1.1185</c:v>
                </c:pt>
                <c:pt idx="6491">
                  <c:v>1.1608000000000001</c:v>
                </c:pt>
                <c:pt idx="6492">
                  <c:v>0.98480000000000001</c:v>
                </c:pt>
                <c:pt idx="6493">
                  <c:v>1.0837000000000001</c:v>
                </c:pt>
                <c:pt idx="6494">
                  <c:v>0.86919999999999997</c:v>
                </c:pt>
                <c:pt idx="6495">
                  <c:v>1.177</c:v>
                </c:pt>
                <c:pt idx="6496">
                  <c:v>1.177</c:v>
                </c:pt>
                <c:pt idx="6497">
                  <c:v>1.177</c:v>
                </c:pt>
                <c:pt idx="6498">
                  <c:v>1.2499</c:v>
                </c:pt>
                <c:pt idx="6499">
                  <c:v>1.2499</c:v>
                </c:pt>
                <c:pt idx="6500">
                  <c:v>1.2499</c:v>
                </c:pt>
                <c:pt idx="6501">
                  <c:v>0.66769999999999996</c:v>
                </c:pt>
                <c:pt idx="6502">
                  <c:v>1.5639000000000001</c:v>
                </c:pt>
                <c:pt idx="6503">
                  <c:v>1.0590999999999999</c:v>
                </c:pt>
                <c:pt idx="6504">
                  <c:v>1.2412000000000001</c:v>
                </c:pt>
                <c:pt idx="6505">
                  <c:v>0.86129999999999995</c:v>
                </c:pt>
                <c:pt idx="6506">
                  <c:v>1.5099</c:v>
                </c:pt>
                <c:pt idx="6507">
                  <c:v>0.99150000000000005</c:v>
                </c:pt>
                <c:pt idx="6508">
                  <c:v>1.2715000000000001</c:v>
                </c:pt>
                <c:pt idx="6509">
                  <c:v>1.2715000000000001</c:v>
                </c:pt>
                <c:pt idx="6510">
                  <c:v>1.0973999999999999</c:v>
                </c:pt>
                <c:pt idx="6511">
                  <c:v>1.2715000000000001</c:v>
                </c:pt>
                <c:pt idx="6512">
                  <c:v>1.1709000000000001</c:v>
                </c:pt>
                <c:pt idx="6513">
                  <c:v>1.2010000000000001</c:v>
                </c:pt>
                <c:pt idx="6514">
                  <c:v>1.2010000000000001</c:v>
                </c:pt>
                <c:pt idx="6515">
                  <c:v>1.3302</c:v>
                </c:pt>
                <c:pt idx="6516">
                  <c:v>1.2010000000000001</c:v>
                </c:pt>
                <c:pt idx="6517">
                  <c:v>0.68459999999999999</c:v>
                </c:pt>
                <c:pt idx="6518">
                  <c:v>1.2544</c:v>
                </c:pt>
                <c:pt idx="6519">
                  <c:v>1.3170999999999999</c:v>
                </c:pt>
                <c:pt idx="6520">
                  <c:v>0.74639999999999995</c:v>
                </c:pt>
                <c:pt idx="6521">
                  <c:v>0.72160000000000002</c:v>
                </c:pt>
                <c:pt idx="6522">
                  <c:v>1.2309000000000001</c:v>
                </c:pt>
                <c:pt idx="6523">
                  <c:v>1.2309000000000001</c:v>
                </c:pt>
                <c:pt idx="6524">
                  <c:v>1.2309000000000001</c:v>
                </c:pt>
                <c:pt idx="6525">
                  <c:v>0.89019999999999999</c:v>
                </c:pt>
                <c:pt idx="6526">
                  <c:v>1.3261000000000001</c:v>
                </c:pt>
                <c:pt idx="6527">
                  <c:v>1.6160000000000001</c:v>
                </c:pt>
                <c:pt idx="6528">
                  <c:v>1.0750999999999999</c:v>
                </c:pt>
                <c:pt idx="6529">
                  <c:v>0.87360000000000004</c:v>
                </c:pt>
                <c:pt idx="6530">
                  <c:v>0.87360000000000004</c:v>
                </c:pt>
                <c:pt idx="6531">
                  <c:v>0.87360000000000004</c:v>
                </c:pt>
                <c:pt idx="6532">
                  <c:v>1.0954999999999999</c:v>
                </c:pt>
                <c:pt idx="6533">
                  <c:v>1.0954999999999999</c:v>
                </c:pt>
                <c:pt idx="6534">
                  <c:v>1.0831999999999999</c:v>
                </c:pt>
                <c:pt idx="6535">
                  <c:v>1.0954999999999999</c:v>
                </c:pt>
                <c:pt idx="6536">
                  <c:v>0.91090000000000004</c:v>
                </c:pt>
                <c:pt idx="6537">
                  <c:v>1.3382000000000001</c:v>
                </c:pt>
                <c:pt idx="6538">
                  <c:v>0.99950000000000006</c:v>
                </c:pt>
                <c:pt idx="6539">
                  <c:v>1.8308</c:v>
                </c:pt>
                <c:pt idx="6540">
                  <c:v>1.2684</c:v>
                </c:pt>
                <c:pt idx="6541">
                  <c:v>1.2684</c:v>
                </c:pt>
                <c:pt idx="6542">
                  <c:v>1.2684</c:v>
                </c:pt>
                <c:pt idx="6543">
                  <c:v>1.4850000000000001</c:v>
                </c:pt>
                <c:pt idx="6544">
                  <c:v>1.6004</c:v>
                </c:pt>
                <c:pt idx="6545">
                  <c:v>0.68710000000000004</c:v>
                </c:pt>
                <c:pt idx="6546">
                  <c:v>0.79449999999999998</c:v>
                </c:pt>
                <c:pt idx="6547">
                  <c:v>0.97230000000000005</c:v>
                </c:pt>
                <c:pt idx="6548">
                  <c:v>0.92669999999999997</c:v>
                </c:pt>
                <c:pt idx="6549">
                  <c:v>0.54249999999999998</c:v>
                </c:pt>
                <c:pt idx="6550">
                  <c:v>0.59560000000000002</c:v>
                </c:pt>
                <c:pt idx="6551">
                  <c:v>1.1248</c:v>
                </c:pt>
                <c:pt idx="6552">
                  <c:v>0.75229999999999997</c:v>
                </c:pt>
                <c:pt idx="6553">
                  <c:v>0.88729999999999998</c:v>
                </c:pt>
                <c:pt idx="6554">
                  <c:v>0.95379999999999998</c:v>
                </c:pt>
                <c:pt idx="6555">
                  <c:v>0.87549999999999994</c:v>
                </c:pt>
                <c:pt idx="6556">
                  <c:v>0.86619999999999997</c:v>
                </c:pt>
                <c:pt idx="6557">
                  <c:v>0.85240000000000005</c:v>
                </c:pt>
                <c:pt idx="6558">
                  <c:v>1.0581</c:v>
                </c:pt>
                <c:pt idx="6559">
                  <c:v>0.69389999999999996</c:v>
                </c:pt>
                <c:pt idx="6560">
                  <c:v>0.66</c:v>
                </c:pt>
                <c:pt idx="6561">
                  <c:v>0.79710000000000003</c:v>
                </c:pt>
                <c:pt idx="6562">
                  <c:v>1.5485</c:v>
                </c:pt>
                <c:pt idx="6563">
                  <c:v>1.0461</c:v>
                </c:pt>
                <c:pt idx="6564">
                  <c:v>1.7878000000000001</c:v>
                </c:pt>
                <c:pt idx="6565">
                  <c:v>1.0319</c:v>
                </c:pt>
                <c:pt idx="6566">
                  <c:v>0.81610000000000005</c:v>
                </c:pt>
                <c:pt idx="6567">
                  <c:v>0.86780000000000002</c:v>
                </c:pt>
                <c:pt idx="6568">
                  <c:v>0.93430000000000002</c:v>
                </c:pt>
                <c:pt idx="6569">
                  <c:v>1.8208</c:v>
                </c:pt>
                <c:pt idx="6570">
                  <c:v>1.0865</c:v>
                </c:pt>
                <c:pt idx="6571">
                  <c:v>1.7517</c:v>
                </c:pt>
                <c:pt idx="6572">
                  <c:v>1.3542000000000001</c:v>
                </c:pt>
                <c:pt idx="6573">
                  <c:v>0.79190000000000005</c:v>
                </c:pt>
                <c:pt idx="6574">
                  <c:v>0.76370000000000005</c:v>
                </c:pt>
                <c:pt idx="6575">
                  <c:v>1.0285</c:v>
                </c:pt>
                <c:pt idx="6576">
                  <c:v>1.8133999999999999</c:v>
                </c:pt>
                <c:pt idx="6577">
                  <c:v>0.88019999999999998</c:v>
                </c:pt>
                <c:pt idx="6578">
                  <c:v>0.70509999999999995</c:v>
                </c:pt>
                <c:pt idx="6579">
                  <c:v>0.76180000000000003</c:v>
                </c:pt>
                <c:pt idx="6580">
                  <c:v>1.3995</c:v>
                </c:pt>
                <c:pt idx="6581">
                  <c:v>1.3995</c:v>
                </c:pt>
                <c:pt idx="6582">
                  <c:v>1.3995</c:v>
                </c:pt>
                <c:pt idx="6583">
                  <c:v>1.143</c:v>
                </c:pt>
                <c:pt idx="6584">
                  <c:v>1.143</c:v>
                </c:pt>
                <c:pt idx="6585">
                  <c:v>1.143</c:v>
                </c:pt>
                <c:pt idx="6586">
                  <c:v>0.9052</c:v>
                </c:pt>
                <c:pt idx="6587">
                  <c:v>1.3129999999999999</c:v>
                </c:pt>
                <c:pt idx="6588">
                  <c:v>1.0713999999999999</c:v>
                </c:pt>
                <c:pt idx="6589">
                  <c:v>1.0713999999999999</c:v>
                </c:pt>
                <c:pt idx="6590">
                  <c:v>1.0713999999999999</c:v>
                </c:pt>
                <c:pt idx="6591">
                  <c:v>1.5703</c:v>
                </c:pt>
                <c:pt idx="6592">
                  <c:v>1.3533999999999999</c:v>
                </c:pt>
                <c:pt idx="6593">
                  <c:v>1.381</c:v>
                </c:pt>
                <c:pt idx="6594">
                  <c:v>0.73150000000000004</c:v>
                </c:pt>
                <c:pt idx="6595">
                  <c:v>0.81310000000000004</c:v>
                </c:pt>
                <c:pt idx="6596">
                  <c:v>0.74709999999999999</c:v>
                </c:pt>
                <c:pt idx="6597">
                  <c:v>0.84760000000000002</c:v>
                </c:pt>
                <c:pt idx="6598">
                  <c:v>1.1262000000000001</c:v>
                </c:pt>
                <c:pt idx="6599">
                  <c:v>1.0255000000000001</c:v>
                </c:pt>
                <c:pt idx="6600">
                  <c:v>1.0255000000000001</c:v>
                </c:pt>
                <c:pt idx="6601">
                  <c:v>1.0255000000000001</c:v>
                </c:pt>
                <c:pt idx="6602">
                  <c:v>0.90739999999999998</c:v>
                </c:pt>
                <c:pt idx="6603">
                  <c:v>1.7403999999999999</c:v>
                </c:pt>
                <c:pt idx="6604">
                  <c:v>0.78039999999999998</c:v>
                </c:pt>
                <c:pt idx="6605">
                  <c:v>1.0233000000000001</c:v>
                </c:pt>
                <c:pt idx="6606">
                  <c:v>0.80679999999999996</c:v>
                </c:pt>
                <c:pt idx="6607">
                  <c:v>0.78790000000000004</c:v>
                </c:pt>
                <c:pt idx="6608">
                  <c:v>0.87829999999999997</c:v>
                </c:pt>
                <c:pt idx="6609">
                  <c:v>1.3520000000000001</c:v>
                </c:pt>
                <c:pt idx="6610">
                  <c:v>0.73809999999999998</c:v>
                </c:pt>
                <c:pt idx="6611">
                  <c:v>0.99619999999999997</c:v>
                </c:pt>
                <c:pt idx="6612">
                  <c:v>0.8196</c:v>
                </c:pt>
                <c:pt idx="6613">
                  <c:v>1.0974999999999999</c:v>
                </c:pt>
                <c:pt idx="6614">
                  <c:v>0.81879999999999997</c:v>
                </c:pt>
                <c:pt idx="6615">
                  <c:v>0.81879999999999997</c:v>
                </c:pt>
                <c:pt idx="6616">
                  <c:v>0.81879999999999997</c:v>
                </c:pt>
                <c:pt idx="6617">
                  <c:v>0.8206</c:v>
                </c:pt>
                <c:pt idx="6618">
                  <c:v>0.8206</c:v>
                </c:pt>
                <c:pt idx="6619">
                  <c:v>0.8206</c:v>
                </c:pt>
                <c:pt idx="6621">
                  <c:v>1.2226999999999999</c:v>
                </c:pt>
                <c:pt idx="6622">
                  <c:v>0.90390000000000004</c:v>
                </c:pt>
                <c:pt idx="6623">
                  <c:v>0.83660000000000001</c:v>
                </c:pt>
                <c:pt idx="6624">
                  <c:v>0.76870000000000005</c:v>
                </c:pt>
                <c:pt idx="6625">
                  <c:v>1.4791000000000001</c:v>
                </c:pt>
                <c:pt idx="6626">
                  <c:v>0.91339999999999999</c:v>
                </c:pt>
                <c:pt idx="6627">
                  <c:v>0.79690000000000005</c:v>
                </c:pt>
                <c:pt idx="6628">
                  <c:v>0.88470000000000004</c:v>
                </c:pt>
                <c:pt idx="6629">
                  <c:v>1.2361</c:v>
                </c:pt>
                <c:pt idx="6630">
                  <c:v>1.5195000000000001</c:v>
                </c:pt>
                <c:pt idx="6631">
                  <c:v>0.78029999999999999</c:v>
                </c:pt>
                <c:pt idx="6632">
                  <c:v>1.1126</c:v>
                </c:pt>
                <c:pt idx="6633">
                  <c:v>0.9254</c:v>
                </c:pt>
                <c:pt idx="6634">
                  <c:v>1.3935999999999999</c:v>
                </c:pt>
                <c:pt idx="6635">
                  <c:v>1.9303999999999999</c:v>
                </c:pt>
                <c:pt idx="6636">
                  <c:v>1.0314000000000001</c:v>
                </c:pt>
                <c:pt idx="6637">
                  <c:v>0.88539999999999996</c:v>
                </c:pt>
                <c:pt idx="6638">
                  <c:v>0.88539999999999996</c:v>
                </c:pt>
                <c:pt idx="6639">
                  <c:v>0.88539999999999996</c:v>
                </c:pt>
                <c:pt idx="6640">
                  <c:v>1.3257000000000001</c:v>
                </c:pt>
                <c:pt idx="6641">
                  <c:v>0.84630000000000005</c:v>
                </c:pt>
                <c:pt idx="6642">
                  <c:v>0.89300000000000002</c:v>
                </c:pt>
                <c:pt idx="6643">
                  <c:v>1.667</c:v>
                </c:pt>
                <c:pt idx="6644">
                  <c:v>0.88200000000000001</c:v>
                </c:pt>
                <c:pt idx="6645">
                  <c:v>1.0952</c:v>
                </c:pt>
                <c:pt idx="6646">
                  <c:v>1.29</c:v>
                </c:pt>
                <c:pt idx="6647">
                  <c:v>1.29</c:v>
                </c:pt>
                <c:pt idx="6648">
                  <c:v>1.29</c:v>
                </c:pt>
                <c:pt idx="6649">
                  <c:v>1.4512</c:v>
                </c:pt>
                <c:pt idx="6650">
                  <c:v>1.2526999999999999</c:v>
                </c:pt>
                <c:pt idx="6651">
                  <c:v>0.7681</c:v>
                </c:pt>
                <c:pt idx="6652">
                  <c:v>0.75070000000000003</c:v>
                </c:pt>
                <c:pt idx="6653">
                  <c:v>1.4502999999999999</c:v>
                </c:pt>
                <c:pt idx="6654">
                  <c:v>0.77059999999999995</c:v>
                </c:pt>
                <c:pt idx="6655">
                  <c:v>1.2576000000000001</c:v>
                </c:pt>
                <c:pt idx="6656">
                  <c:v>1.2576000000000001</c:v>
                </c:pt>
                <c:pt idx="6657">
                  <c:v>1.2576000000000001</c:v>
                </c:pt>
                <c:pt idx="6658">
                  <c:v>1.6525000000000001</c:v>
                </c:pt>
                <c:pt idx="6659">
                  <c:v>0.62470000000000003</c:v>
                </c:pt>
                <c:pt idx="6660">
                  <c:v>0.7661</c:v>
                </c:pt>
                <c:pt idx="6661">
                  <c:v>1.1026</c:v>
                </c:pt>
                <c:pt idx="6662">
                  <c:v>1.0044999999999999</c:v>
                </c:pt>
                <c:pt idx="6663">
                  <c:v>1.1192</c:v>
                </c:pt>
                <c:pt idx="6664">
                  <c:v>1.1383000000000001</c:v>
                </c:pt>
                <c:pt idx="6665">
                  <c:v>0.71650000000000003</c:v>
                </c:pt>
                <c:pt idx="6666">
                  <c:v>0.94199999999999995</c:v>
                </c:pt>
                <c:pt idx="6667">
                  <c:v>1.288</c:v>
                </c:pt>
                <c:pt idx="6668">
                  <c:v>1.1068</c:v>
                </c:pt>
                <c:pt idx="6669">
                  <c:v>1.34</c:v>
                </c:pt>
                <c:pt idx="6670">
                  <c:v>1.7271000000000001</c:v>
                </c:pt>
                <c:pt idx="6671">
                  <c:v>0.91769999999999996</c:v>
                </c:pt>
                <c:pt idx="6672">
                  <c:v>0.76570000000000005</c:v>
                </c:pt>
                <c:pt idx="6673">
                  <c:v>0.53369999999999995</c:v>
                </c:pt>
                <c:pt idx="6674">
                  <c:v>0.4834</c:v>
                </c:pt>
                <c:pt idx="6675">
                  <c:v>1.4035</c:v>
                </c:pt>
                <c:pt idx="6676">
                  <c:v>0.69350000000000001</c:v>
                </c:pt>
                <c:pt idx="6677">
                  <c:v>0.67879999999999996</c:v>
                </c:pt>
                <c:pt idx="6678">
                  <c:v>0.99070000000000003</c:v>
                </c:pt>
                <c:pt idx="6679">
                  <c:v>1.1191</c:v>
                </c:pt>
                <c:pt idx="6680">
                  <c:v>1.4126000000000001</c:v>
                </c:pt>
                <c:pt idx="6681">
                  <c:v>0.90749999999999997</c:v>
                </c:pt>
                <c:pt idx="6682">
                  <c:v>1.036</c:v>
                </c:pt>
                <c:pt idx="6683">
                  <c:v>0.8881</c:v>
                </c:pt>
                <c:pt idx="6684">
                  <c:v>0.9365</c:v>
                </c:pt>
                <c:pt idx="6685">
                  <c:v>0.60070000000000001</c:v>
                </c:pt>
                <c:pt idx="6686">
                  <c:v>1.294</c:v>
                </c:pt>
                <c:pt idx="6687">
                  <c:v>1.1071</c:v>
                </c:pt>
                <c:pt idx="6688">
                  <c:v>0.65400000000000003</c:v>
                </c:pt>
                <c:pt idx="6689">
                  <c:v>1.1103000000000001</c:v>
                </c:pt>
                <c:pt idx="6690">
                  <c:v>1.4472</c:v>
                </c:pt>
                <c:pt idx="6691">
                  <c:v>0.90939999999999999</c:v>
                </c:pt>
                <c:pt idx="6692">
                  <c:v>1.9886999999999999</c:v>
                </c:pt>
                <c:pt idx="6693">
                  <c:v>0.84930000000000005</c:v>
                </c:pt>
                <c:pt idx="6694">
                  <c:v>0.76290000000000002</c:v>
                </c:pt>
                <c:pt idx="6695">
                  <c:v>0.72330000000000005</c:v>
                </c:pt>
                <c:pt idx="6696">
                  <c:v>0.73260000000000003</c:v>
                </c:pt>
                <c:pt idx="6697">
                  <c:v>1.2613000000000001</c:v>
                </c:pt>
                <c:pt idx="6698">
                  <c:v>0.92820000000000003</c:v>
                </c:pt>
                <c:pt idx="6699">
                  <c:v>1.0474000000000001</c:v>
                </c:pt>
                <c:pt idx="6700">
                  <c:v>0.65359999999999996</c:v>
                </c:pt>
                <c:pt idx="6701">
                  <c:v>1.478</c:v>
                </c:pt>
                <c:pt idx="6702">
                  <c:v>0.77990000000000004</c:v>
                </c:pt>
                <c:pt idx="6703">
                  <c:v>1.0914999999999999</c:v>
                </c:pt>
                <c:pt idx="6704">
                  <c:v>1.2490000000000001</c:v>
                </c:pt>
                <c:pt idx="6705">
                  <c:v>0.83320000000000005</c:v>
                </c:pt>
                <c:pt idx="6706">
                  <c:v>0.87390000000000001</c:v>
                </c:pt>
                <c:pt idx="6707">
                  <c:v>0.78220000000000001</c:v>
                </c:pt>
                <c:pt idx="6708">
                  <c:v>1.1168</c:v>
                </c:pt>
                <c:pt idx="6709">
                  <c:v>0.95979999999999999</c:v>
                </c:pt>
                <c:pt idx="6710">
                  <c:v>0.57199999999999995</c:v>
                </c:pt>
                <c:pt idx="6711">
                  <c:v>1.3224</c:v>
                </c:pt>
                <c:pt idx="6712">
                  <c:v>0.7903</c:v>
                </c:pt>
                <c:pt idx="6713">
                  <c:v>0.87529999999999997</c:v>
                </c:pt>
                <c:pt idx="6714">
                  <c:v>1.7766999999999999</c:v>
                </c:pt>
                <c:pt idx="6715">
                  <c:v>1.6946000000000001</c:v>
                </c:pt>
                <c:pt idx="6716">
                  <c:v>0.82840000000000003</c:v>
                </c:pt>
                <c:pt idx="6717">
                  <c:v>0.60309999999999997</c:v>
                </c:pt>
                <c:pt idx="6718">
                  <c:v>1.0565</c:v>
                </c:pt>
                <c:pt idx="6719">
                  <c:v>1.6053999999999999</c:v>
                </c:pt>
                <c:pt idx="6720">
                  <c:v>1.1890000000000001</c:v>
                </c:pt>
                <c:pt idx="6721">
                  <c:v>0.65529999999999999</c:v>
                </c:pt>
                <c:pt idx="6722">
                  <c:v>1.0898000000000001</c:v>
                </c:pt>
                <c:pt idx="6723">
                  <c:v>0.56159999999999999</c:v>
                </c:pt>
                <c:pt idx="6724">
                  <c:v>0.9748</c:v>
                </c:pt>
                <c:pt idx="6725">
                  <c:v>1.0724</c:v>
                </c:pt>
                <c:pt idx="6726">
                  <c:v>1.3166</c:v>
                </c:pt>
                <c:pt idx="6727">
                  <c:v>1.1761999999999999</c:v>
                </c:pt>
                <c:pt idx="6728">
                  <c:v>0.93989999999999996</c:v>
                </c:pt>
                <c:pt idx="6729">
                  <c:v>1.4517</c:v>
                </c:pt>
                <c:pt idx="6730">
                  <c:v>1.0114000000000001</c:v>
                </c:pt>
                <c:pt idx="6731">
                  <c:v>1.1892</c:v>
                </c:pt>
                <c:pt idx="6732">
                  <c:v>1.5665</c:v>
                </c:pt>
                <c:pt idx="6733">
                  <c:v>1.3997999999999999</c:v>
                </c:pt>
                <c:pt idx="6734">
                  <c:v>1.2244999999999999</c:v>
                </c:pt>
                <c:pt idx="6735">
                  <c:v>1.4233</c:v>
                </c:pt>
                <c:pt idx="6736">
                  <c:v>1.4852000000000001</c:v>
                </c:pt>
                <c:pt idx="6737">
                  <c:v>0.9103</c:v>
                </c:pt>
                <c:pt idx="6738">
                  <c:v>0.59419999999999995</c:v>
                </c:pt>
                <c:pt idx="6739">
                  <c:v>1.6393</c:v>
                </c:pt>
                <c:pt idx="6740">
                  <c:v>1.4673</c:v>
                </c:pt>
                <c:pt idx="6741">
                  <c:v>0.85850000000000004</c:v>
                </c:pt>
                <c:pt idx="6742">
                  <c:v>1.4388000000000001</c:v>
                </c:pt>
                <c:pt idx="6743">
                  <c:v>0.83530000000000004</c:v>
                </c:pt>
                <c:pt idx="6744">
                  <c:v>0.79110000000000003</c:v>
                </c:pt>
                <c:pt idx="6745">
                  <c:v>1.5573999999999999</c:v>
                </c:pt>
                <c:pt idx="6746">
                  <c:v>0.89449999999999996</c:v>
                </c:pt>
                <c:pt idx="6747">
                  <c:v>0.89449999999999996</c:v>
                </c:pt>
                <c:pt idx="6748">
                  <c:v>0.89449999999999996</c:v>
                </c:pt>
                <c:pt idx="6749">
                  <c:v>0.9637</c:v>
                </c:pt>
                <c:pt idx="6750">
                  <c:v>1.0321</c:v>
                </c:pt>
                <c:pt idx="6751">
                  <c:v>1.3602000000000001</c:v>
                </c:pt>
                <c:pt idx="6752">
                  <c:v>0.68569999999999998</c:v>
                </c:pt>
                <c:pt idx="6753">
                  <c:v>0.71519999999999995</c:v>
                </c:pt>
                <c:pt idx="6754">
                  <c:v>1.3372999999999999</c:v>
                </c:pt>
                <c:pt idx="6755">
                  <c:v>1.3372999999999999</c:v>
                </c:pt>
                <c:pt idx="6756">
                  <c:v>1.3372999999999999</c:v>
                </c:pt>
                <c:pt idx="6757">
                  <c:v>1.0583</c:v>
                </c:pt>
                <c:pt idx="6758">
                  <c:v>0.66069999999999995</c:v>
                </c:pt>
                <c:pt idx="6759">
                  <c:v>1.0922000000000001</c:v>
                </c:pt>
                <c:pt idx="6760">
                  <c:v>0.89680000000000004</c:v>
                </c:pt>
                <c:pt idx="6761">
                  <c:v>1.3164</c:v>
                </c:pt>
                <c:pt idx="6762">
                  <c:v>1.3693</c:v>
                </c:pt>
                <c:pt idx="6763">
                  <c:v>0.71299999999999997</c:v>
                </c:pt>
                <c:pt idx="6764">
                  <c:v>1.0298</c:v>
                </c:pt>
                <c:pt idx="6765">
                  <c:v>0.72309999999999997</c:v>
                </c:pt>
                <c:pt idx="6766">
                  <c:v>1.7030000000000001</c:v>
                </c:pt>
                <c:pt idx="6767">
                  <c:v>1.6744000000000001</c:v>
                </c:pt>
                <c:pt idx="6768">
                  <c:v>0.69359999999999999</c:v>
                </c:pt>
                <c:pt idx="6769">
                  <c:v>0.77869999999999995</c:v>
                </c:pt>
                <c:pt idx="6770">
                  <c:v>0.84019999999999995</c:v>
                </c:pt>
                <c:pt idx="6771">
                  <c:v>0.94510000000000005</c:v>
                </c:pt>
                <c:pt idx="6772">
                  <c:v>1.3391999999999999</c:v>
                </c:pt>
                <c:pt idx="6773">
                  <c:v>0.71860000000000002</c:v>
                </c:pt>
                <c:pt idx="6774">
                  <c:v>1.1133</c:v>
                </c:pt>
                <c:pt idx="6775">
                  <c:v>1.1264000000000001</c:v>
                </c:pt>
                <c:pt idx="6776">
                  <c:v>0.99709999999999999</c:v>
                </c:pt>
                <c:pt idx="6777">
                  <c:v>1.66</c:v>
                </c:pt>
                <c:pt idx="6778">
                  <c:v>1.1028</c:v>
                </c:pt>
                <c:pt idx="6779">
                  <c:v>1.1028</c:v>
                </c:pt>
                <c:pt idx="6780">
                  <c:v>1.1028</c:v>
                </c:pt>
                <c:pt idx="6781">
                  <c:v>0.75049999999999994</c:v>
                </c:pt>
                <c:pt idx="6782">
                  <c:v>0.74860000000000004</c:v>
                </c:pt>
                <c:pt idx="6783">
                  <c:v>1.7995000000000001</c:v>
                </c:pt>
                <c:pt idx="6784">
                  <c:v>1.2504999999999999</c:v>
                </c:pt>
                <c:pt idx="6785">
                  <c:v>1.9423999999999999</c:v>
                </c:pt>
                <c:pt idx="6786">
                  <c:v>1.9423999999999999</c:v>
                </c:pt>
                <c:pt idx="6787">
                  <c:v>1.9423999999999999</c:v>
                </c:pt>
                <c:pt idx="6788">
                  <c:v>0.89610000000000001</c:v>
                </c:pt>
                <c:pt idx="6789">
                  <c:v>0.76580000000000004</c:v>
                </c:pt>
                <c:pt idx="6790">
                  <c:v>1.0797000000000001</c:v>
                </c:pt>
                <c:pt idx="6791">
                  <c:v>1.2662</c:v>
                </c:pt>
                <c:pt idx="6792">
                  <c:v>1.3817999999999999</c:v>
                </c:pt>
                <c:pt idx="6793">
                  <c:v>1.1936</c:v>
                </c:pt>
                <c:pt idx="6794">
                  <c:v>1.3608</c:v>
                </c:pt>
                <c:pt idx="6795">
                  <c:v>1.3608</c:v>
                </c:pt>
                <c:pt idx="6796">
                  <c:v>1.3608</c:v>
                </c:pt>
                <c:pt idx="6797">
                  <c:v>1.0578000000000001</c:v>
                </c:pt>
                <c:pt idx="6798">
                  <c:v>1.1617999999999999</c:v>
                </c:pt>
                <c:pt idx="6799">
                  <c:v>1.4246000000000001</c:v>
                </c:pt>
                <c:pt idx="6800">
                  <c:v>0.95679999999999998</c:v>
                </c:pt>
                <c:pt idx="6801">
                  <c:v>0.81259999999999999</c:v>
                </c:pt>
                <c:pt idx="6802">
                  <c:v>0.68420000000000003</c:v>
                </c:pt>
                <c:pt idx="6803">
                  <c:v>1.4559</c:v>
                </c:pt>
                <c:pt idx="6804">
                  <c:v>1.302</c:v>
                </c:pt>
                <c:pt idx="6805">
                  <c:v>0.76049999999999995</c:v>
                </c:pt>
                <c:pt idx="6806">
                  <c:v>0.72489999999999999</c:v>
                </c:pt>
                <c:pt idx="6807">
                  <c:v>0.92359999999999998</c:v>
                </c:pt>
                <c:pt idx="6808">
                  <c:v>0.52310000000000001</c:v>
                </c:pt>
                <c:pt idx="6809">
                  <c:v>0.94899999999999995</c:v>
                </c:pt>
                <c:pt idx="6810">
                  <c:v>0.67859999999999998</c:v>
                </c:pt>
                <c:pt idx="6811">
                  <c:v>1.3969</c:v>
                </c:pt>
                <c:pt idx="6812">
                  <c:v>1.6684000000000001</c:v>
                </c:pt>
                <c:pt idx="6813">
                  <c:v>1.3859999999999999</c:v>
                </c:pt>
                <c:pt idx="6814">
                  <c:v>1.0657000000000001</c:v>
                </c:pt>
                <c:pt idx="6815">
                  <c:v>0.48699999999999999</c:v>
                </c:pt>
                <c:pt idx="6816">
                  <c:v>1.0337000000000001</c:v>
                </c:pt>
                <c:pt idx="6817">
                  <c:v>0.94030000000000002</c:v>
                </c:pt>
                <c:pt idx="6818">
                  <c:v>1.0984</c:v>
                </c:pt>
                <c:pt idx="6819">
                  <c:v>0.98680000000000001</c:v>
                </c:pt>
                <c:pt idx="6820">
                  <c:v>1.1616</c:v>
                </c:pt>
                <c:pt idx="6821">
                  <c:v>1.1616</c:v>
                </c:pt>
                <c:pt idx="6822">
                  <c:v>1.1616</c:v>
                </c:pt>
                <c:pt idx="6823">
                  <c:v>1.329</c:v>
                </c:pt>
                <c:pt idx="6824">
                  <c:v>1.1948000000000001</c:v>
                </c:pt>
                <c:pt idx="6825">
                  <c:v>1.1948000000000001</c:v>
                </c:pt>
                <c:pt idx="6826">
                  <c:v>1.1948000000000001</c:v>
                </c:pt>
                <c:pt idx="6827">
                  <c:v>1.7526999999999999</c:v>
                </c:pt>
                <c:pt idx="6828">
                  <c:v>0.78090000000000004</c:v>
                </c:pt>
                <c:pt idx="6829">
                  <c:v>1.0193000000000001</c:v>
                </c:pt>
                <c:pt idx="6830">
                  <c:v>1.3587</c:v>
                </c:pt>
                <c:pt idx="6831">
                  <c:v>0.64990000000000003</c:v>
                </c:pt>
                <c:pt idx="6832">
                  <c:v>0.62719999999999998</c:v>
                </c:pt>
                <c:pt idx="6833">
                  <c:v>0.9012</c:v>
                </c:pt>
                <c:pt idx="6834">
                  <c:v>0.7097</c:v>
                </c:pt>
                <c:pt idx="6835">
                  <c:v>1.1998</c:v>
                </c:pt>
                <c:pt idx="6836">
                  <c:v>1.1998</c:v>
                </c:pt>
                <c:pt idx="6837">
                  <c:v>1.1998</c:v>
                </c:pt>
                <c:pt idx="6838">
                  <c:v>0.74080000000000001</c:v>
                </c:pt>
                <c:pt idx="6839">
                  <c:v>1.5448999999999999</c:v>
                </c:pt>
                <c:pt idx="6840">
                  <c:v>1.5504</c:v>
                </c:pt>
                <c:pt idx="6841">
                  <c:v>0.98980000000000001</c:v>
                </c:pt>
                <c:pt idx="6842">
                  <c:v>1.6583000000000001</c:v>
                </c:pt>
                <c:pt idx="6843">
                  <c:v>1.4384999999999999</c:v>
                </c:pt>
                <c:pt idx="6844">
                  <c:v>0.83260000000000001</c:v>
                </c:pt>
                <c:pt idx="6845">
                  <c:v>1.1496</c:v>
                </c:pt>
                <c:pt idx="6846">
                  <c:v>0.32729999999999998</c:v>
                </c:pt>
                <c:pt idx="6847">
                  <c:v>0.86609999999999998</c:v>
                </c:pt>
                <c:pt idx="6848">
                  <c:v>0.94510000000000005</c:v>
                </c:pt>
                <c:pt idx="6849">
                  <c:v>0.96</c:v>
                </c:pt>
                <c:pt idx="6850">
                  <c:v>0.88349999999999995</c:v>
                </c:pt>
                <c:pt idx="6851">
                  <c:v>0.66979999999999995</c:v>
                </c:pt>
                <c:pt idx="6852">
                  <c:v>0.8609</c:v>
                </c:pt>
                <c:pt idx="6853">
                  <c:v>0.92359999999999998</c:v>
                </c:pt>
                <c:pt idx="6854">
                  <c:v>0.93110000000000004</c:v>
                </c:pt>
                <c:pt idx="6855">
                  <c:v>0.58099999999999996</c:v>
                </c:pt>
                <c:pt idx="6856">
                  <c:v>1.0018</c:v>
                </c:pt>
                <c:pt idx="6857">
                  <c:v>0.62009999999999998</c:v>
                </c:pt>
                <c:pt idx="6858">
                  <c:v>1.3631</c:v>
                </c:pt>
                <c:pt idx="6859">
                  <c:v>1.4897</c:v>
                </c:pt>
                <c:pt idx="6860">
                  <c:v>1.0883</c:v>
                </c:pt>
                <c:pt idx="6861">
                  <c:v>0.93120000000000003</c:v>
                </c:pt>
                <c:pt idx="6862">
                  <c:v>0.88339999999999996</c:v>
                </c:pt>
                <c:pt idx="6863">
                  <c:v>0.9556</c:v>
                </c:pt>
                <c:pt idx="6864">
                  <c:v>0.79900000000000004</c:v>
                </c:pt>
                <c:pt idx="6865">
                  <c:v>0.98740000000000006</c:v>
                </c:pt>
                <c:pt idx="6866">
                  <c:v>1.3929</c:v>
                </c:pt>
                <c:pt idx="6867">
                  <c:v>1.2309000000000001</c:v>
                </c:pt>
                <c:pt idx="6868">
                  <c:v>1.0321</c:v>
                </c:pt>
                <c:pt idx="6869">
                  <c:v>1.4249000000000001</c:v>
                </c:pt>
                <c:pt idx="6870">
                  <c:v>0.94320000000000004</c:v>
                </c:pt>
                <c:pt idx="6871">
                  <c:v>0.79469999999999996</c:v>
                </c:pt>
                <c:pt idx="6872">
                  <c:v>0.98060000000000003</c:v>
                </c:pt>
                <c:pt idx="6873">
                  <c:v>0.88200000000000001</c:v>
                </c:pt>
                <c:pt idx="6874">
                  <c:v>0.5827</c:v>
                </c:pt>
                <c:pt idx="6875">
                  <c:v>0.5827</c:v>
                </c:pt>
                <c:pt idx="6876">
                  <c:v>1.0926</c:v>
                </c:pt>
                <c:pt idx="6877">
                  <c:v>0.5827</c:v>
                </c:pt>
                <c:pt idx="6878">
                  <c:v>1.0660000000000001</c:v>
                </c:pt>
                <c:pt idx="6879">
                  <c:v>0.85880000000000001</c:v>
                </c:pt>
                <c:pt idx="6880">
                  <c:v>1.3137000000000001</c:v>
                </c:pt>
                <c:pt idx="6881">
                  <c:v>1.0801000000000001</c:v>
                </c:pt>
                <c:pt idx="6882">
                  <c:v>1.0083</c:v>
                </c:pt>
                <c:pt idx="6883">
                  <c:v>1.2531000000000001</c:v>
                </c:pt>
                <c:pt idx="6884">
                  <c:v>1.2630999999999999</c:v>
                </c:pt>
                <c:pt idx="6885">
                  <c:v>1.2801</c:v>
                </c:pt>
                <c:pt idx="6886">
                  <c:v>1.0934999999999999</c:v>
                </c:pt>
                <c:pt idx="6887">
                  <c:v>1.0934999999999999</c:v>
                </c:pt>
                <c:pt idx="6888">
                  <c:v>1.0934999999999999</c:v>
                </c:pt>
                <c:pt idx="6889">
                  <c:v>1.0629</c:v>
                </c:pt>
                <c:pt idx="6890">
                  <c:v>0.83009999999999995</c:v>
                </c:pt>
                <c:pt idx="6891">
                  <c:v>1.4626999999999999</c:v>
                </c:pt>
                <c:pt idx="6892">
                  <c:v>0.96079999999999999</c:v>
                </c:pt>
                <c:pt idx="6893">
                  <c:v>1.3809</c:v>
                </c:pt>
                <c:pt idx="6894">
                  <c:v>0.97609999999999997</c:v>
                </c:pt>
                <c:pt idx="6895">
                  <c:v>1.0812999999999999</c:v>
                </c:pt>
                <c:pt idx="6896">
                  <c:v>1.079</c:v>
                </c:pt>
                <c:pt idx="6897">
                  <c:v>0.84319999999999995</c:v>
                </c:pt>
                <c:pt idx="6898">
                  <c:v>0.99970000000000003</c:v>
                </c:pt>
                <c:pt idx="6899">
                  <c:v>0.83540000000000003</c:v>
                </c:pt>
                <c:pt idx="6900">
                  <c:v>1.0039</c:v>
                </c:pt>
                <c:pt idx="6901">
                  <c:v>1.3775999999999999</c:v>
                </c:pt>
                <c:pt idx="6902">
                  <c:v>0.67669999999999997</c:v>
                </c:pt>
                <c:pt idx="6903">
                  <c:v>1.0825</c:v>
                </c:pt>
                <c:pt idx="6904">
                  <c:v>1.0825</c:v>
                </c:pt>
                <c:pt idx="6905">
                  <c:v>1.0825</c:v>
                </c:pt>
                <c:pt idx="6906">
                  <c:v>0.84160000000000001</c:v>
                </c:pt>
                <c:pt idx="6907">
                  <c:v>0.83579999999999999</c:v>
                </c:pt>
                <c:pt idx="6908">
                  <c:v>0.83579999999999999</c:v>
                </c:pt>
                <c:pt idx="6909">
                  <c:v>0.83579999999999999</c:v>
                </c:pt>
                <c:pt idx="6910">
                  <c:v>1.1236999999999999</c:v>
                </c:pt>
                <c:pt idx="6911">
                  <c:v>1.1236999999999999</c:v>
                </c:pt>
                <c:pt idx="6912">
                  <c:v>1.1236999999999999</c:v>
                </c:pt>
                <c:pt idx="6913">
                  <c:v>1.1543000000000001</c:v>
                </c:pt>
                <c:pt idx="6914">
                  <c:v>1.1115999999999999</c:v>
                </c:pt>
                <c:pt idx="6915">
                  <c:v>0.78249999999999997</c:v>
                </c:pt>
                <c:pt idx="6916">
                  <c:v>0.84299999999999997</c:v>
                </c:pt>
                <c:pt idx="6917">
                  <c:v>0.96850000000000003</c:v>
                </c:pt>
                <c:pt idx="6918">
                  <c:v>1.1384000000000001</c:v>
                </c:pt>
                <c:pt idx="6919">
                  <c:v>1.0491999999999999</c:v>
                </c:pt>
                <c:pt idx="6920">
                  <c:v>1.069</c:v>
                </c:pt>
                <c:pt idx="6921">
                  <c:v>1.1887000000000001</c:v>
                </c:pt>
                <c:pt idx="6922">
                  <c:v>1.2537</c:v>
                </c:pt>
                <c:pt idx="6923">
                  <c:v>0.74470000000000003</c:v>
                </c:pt>
                <c:pt idx="6924">
                  <c:v>0.82069999999999999</c:v>
                </c:pt>
                <c:pt idx="6925">
                  <c:v>0.87560000000000004</c:v>
                </c:pt>
                <c:pt idx="6926">
                  <c:v>1.0750999999999999</c:v>
                </c:pt>
                <c:pt idx="6927">
                  <c:v>0.67359999999999998</c:v>
                </c:pt>
                <c:pt idx="6928">
                  <c:v>1.3886000000000001</c:v>
                </c:pt>
                <c:pt idx="6929">
                  <c:v>0.94699999999999995</c:v>
                </c:pt>
                <c:pt idx="6930">
                  <c:v>0.88360000000000005</c:v>
                </c:pt>
                <c:pt idx="6931">
                  <c:v>1.1975</c:v>
                </c:pt>
                <c:pt idx="6932">
                  <c:v>0.77010000000000001</c:v>
                </c:pt>
                <c:pt idx="6933">
                  <c:v>0.86550000000000005</c:v>
                </c:pt>
                <c:pt idx="6934">
                  <c:v>0.65080000000000005</c:v>
                </c:pt>
                <c:pt idx="6935">
                  <c:v>0.67710000000000004</c:v>
                </c:pt>
                <c:pt idx="6936">
                  <c:v>1.0921000000000001</c:v>
                </c:pt>
                <c:pt idx="6937">
                  <c:v>0.85729999999999995</c:v>
                </c:pt>
                <c:pt idx="6938">
                  <c:v>0.7601</c:v>
                </c:pt>
                <c:pt idx="6939">
                  <c:v>0.95409999999999995</c:v>
                </c:pt>
                <c:pt idx="6940">
                  <c:v>1.0501</c:v>
                </c:pt>
                <c:pt idx="6941">
                  <c:v>0.98119999999999996</c:v>
                </c:pt>
                <c:pt idx="6942">
                  <c:v>0.98119999999999996</c:v>
                </c:pt>
                <c:pt idx="6943">
                  <c:v>0.98119999999999996</c:v>
                </c:pt>
                <c:pt idx="6944">
                  <c:v>1.0898000000000001</c:v>
                </c:pt>
                <c:pt idx="6945">
                  <c:v>0.64629999999999999</c:v>
                </c:pt>
                <c:pt idx="6946">
                  <c:v>0.6391</c:v>
                </c:pt>
                <c:pt idx="6947">
                  <c:v>1.1886000000000001</c:v>
                </c:pt>
                <c:pt idx="6948">
                  <c:v>0.79069999999999996</c:v>
                </c:pt>
                <c:pt idx="6949">
                  <c:v>1.2284999999999999</c:v>
                </c:pt>
                <c:pt idx="6950">
                  <c:v>1.1286</c:v>
                </c:pt>
                <c:pt idx="6951">
                  <c:v>1.5337000000000001</c:v>
                </c:pt>
                <c:pt idx="6952">
                  <c:v>1.4832000000000001</c:v>
                </c:pt>
                <c:pt idx="6953">
                  <c:v>1.0264</c:v>
                </c:pt>
                <c:pt idx="6954">
                  <c:v>1.1740999999999999</c:v>
                </c:pt>
                <c:pt idx="6955">
                  <c:v>1.1740999999999999</c:v>
                </c:pt>
                <c:pt idx="6956">
                  <c:v>0.79530000000000001</c:v>
                </c:pt>
                <c:pt idx="6957">
                  <c:v>1.1740999999999999</c:v>
                </c:pt>
                <c:pt idx="6958">
                  <c:v>1.9439</c:v>
                </c:pt>
                <c:pt idx="6959">
                  <c:v>1.1682999999999999</c:v>
                </c:pt>
                <c:pt idx="6960">
                  <c:v>0.80279999999999996</c:v>
                </c:pt>
                <c:pt idx="6961">
                  <c:v>1.0158</c:v>
                </c:pt>
                <c:pt idx="6962">
                  <c:v>0.6502</c:v>
                </c:pt>
                <c:pt idx="6963">
                  <c:v>0.60609999999999997</c:v>
                </c:pt>
                <c:pt idx="6964">
                  <c:v>0.89429999999999998</c:v>
                </c:pt>
                <c:pt idx="6965">
                  <c:v>1.3747</c:v>
                </c:pt>
                <c:pt idx="6966">
                  <c:v>0.69369999999999998</c:v>
                </c:pt>
                <c:pt idx="6967">
                  <c:v>0.66979999999999995</c:v>
                </c:pt>
                <c:pt idx="6968">
                  <c:v>1.2726</c:v>
                </c:pt>
                <c:pt idx="6969">
                  <c:v>0.90400000000000003</c:v>
                </c:pt>
                <c:pt idx="6970">
                  <c:v>0.88249999999999995</c:v>
                </c:pt>
                <c:pt idx="6971">
                  <c:v>2.0720000000000001</c:v>
                </c:pt>
                <c:pt idx="6972">
                  <c:v>1.2170000000000001</c:v>
                </c:pt>
                <c:pt idx="6973">
                  <c:v>1.2057</c:v>
                </c:pt>
                <c:pt idx="6974">
                  <c:v>0.67579999999999996</c:v>
                </c:pt>
                <c:pt idx="6975">
                  <c:v>1.2435</c:v>
                </c:pt>
                <c:pt idx="6976">
                  <c:v>1.5085999999999999</c:v>
                </c:pt>
                <c:pt idx="6977">
                  <c:v>0.72609999999999997</c:v>
                </c:pt>
                <c:pt idx="6978">
                  <c:v>0.8589</c:v>
                </c:pt>
                <c:pt idx="6979">
                  <c:v>1.1988000000000001</c:v>
                </c:pt>
                <c:pt idx="6980">
                  <c:v>1.4502999999999999</c:v>
                </c:pt>
                <c:pt idx="6981">
                  <c:v>0.85650000000000004</c:v>
                </c:pt>
                <c:pt idx="6982">
                  <c:v>0.99280000000000002</c:v>
                </c:pt>
                <c:pt idx="6983">
                  <c:v>0.88339999999999996</c:v>
                </c:pt>
                <c:pt idx="6984">
                  <c:v>0.90949999999999998</c:v>
                </c:pt>
                <c:pt idx="6985">
                  <c:v>0.94230000000000003</c:v>
                </c:pt>
                <c:pt idx="6986">
                  <c:v>0.76339999999999997</c:v>
                </c:pt>
                <c:pt idx="6987">
                  <c:v>1.1194</c:v>
                </c:pt>
                <c:pt idx="6988">
                  <c:v>0.72760000000000002</c:v>
                </c:pt>
                <c:pt idx="6989">
                  <c:v>0.70660000000000001</c:v>
                </c:pt>
                <c:pt idx="6990">
                  <c:v>1.3737999999999999</c:v>
                </c:pt>
                <c:pt idx="6991">
                  <c:v>0.80630000000000002</c:v>
                </c:pt>
                <c:pt idx="6992">
                  <c:v>0.95699999999999996</c:v>
                </c:pt>
                <c:pt idx="6993">
                  <c:v>0.94240000000000002</c:v>
                </c:pt>
                <c:pt idx="6994">
                  <c:v>0.69869999999999999</c:v>
                </c:pt>
                <c:pt idx="6995">
                  <c:v>0.62949999999999995</c:v>
                </c:pt>
                <c:pt idx="6996">
                  <c:v>1.1758</c:v>
                </c:pt>
                <c:pt idx="6997">
                  <c:v>1.0760000000000001</c:v>
                </c:pt>
                <c:pt idx="6998">
                  <c:v>0.79400000000000004</c:v>
                </c:pt>
                <c:pt idx="6999">
                  <c:v>0.95569999999999999</c:v>
                </c:pt>
                <c:pt idx="7000">
                  <c:v>0.77210000000000001</c:v>
                </c:pt>
                <c:pt idx="7001">
                  <c:v>0.62739999999999996</c:v>
                </c:pt>
                <c:pt idx="7002">
                  <c:v>1.1711</c:v>
                </c:pt>
                <c:pt idx="7003">
                  <c:v>1.2048000000000001</c:v>
                </c:pt>
                <c:pt idx="7004">
                  <c:v>1.1343000000000001</c:v>
                </c:pt>
                <c:pt idx="7005">
                  <c:v>0.81320000000000003</c:v>
                </c:pt>
                <c:pt idx="7006">
                  <c:v>1.4825999999999999</c:v>
                </c:pt>
                <c:pt idx="7007">
                  <c:v>1.0893999999999999</c:v>
                </c:pt>
                <c:pt idx="7008">
                  <c:v>1.44</c:v>
                </c:pt>
                <c:pt idx="7009">
                  <c:v>0.24560000000000001</c:v>
                </c:pt>
                <c:pt idx="7010">
                  <c:v>2.0156000000000001</c:v>
                </c:pt>
                <c:pt idx="7011">
                  <c:v>1.2572000000000001</c:v>
                </c:pt>
                <c:pt idx="7012">
                  <c:v>1.2747999999999999</c:v>
                </c:pt>
                <c:pt idx="7013">
                  <c:v>0.61719999999999997</c:v>
                </c:pt>
                <c:pt idx="7014">
                  <c:v>1.1233</c:v>
                </c:pt>
                <c:pt idx="7015">
                  <c:v>0.87690000000000001</c:v>
                </c:pt>
                <c:pt idx="7016">
                  <c:v>1.2971999999999999</c:v>
                </c:pt>
                <c:pt idx="7017">
                  <c:v>1.2971999999999999</c:v>
                </c:pt>
                <c:pt idx="7018">
                  <c:v>1.2971999999999999</c:v>
                </c:pt>
                <c:pt idx="7019">
                  <c:v>1.3559000000000001</c:v>
                </c:pt>
                <c:pt idx="7020">
                  <c:v>0.54310000000000003</c:v>
                </c:pt>
                <c:pt idx="7021">
                  <c:v>0.98009999999999997</c:v>
                </c:pt>
                <c:pt idx="7022">
                  <c:v>0.92600000000000005</c:v>
                </c:pt>
                <c:pt idx="7023">
                  <c:v>0.83179999999999998</c:v>
                </c:pt>
                <c:pt idx="7024">
                  <c:v>0.83179999999999998</c:v>
                </c:pt>
                <c:pt idx="7025">
                  <c:v>0.83179999999999998</c:v>
                </c:pt>
                <c:pt idx="7026">
                  <c:v>1.2292000000000001</c:v>
                </c:pt>
                <c:pt idx="7027">
                  <c:v>1.2292000000000001</c:v>
                </c:pt>
                <c:pt idx="7028">
                  <c:v>1.2292000000000001</c:v>
                </c:pt>
                <c:pt idx="7029">
                  <c:v>1.4113</c:v>
                </c:pt>
                <c:pt idx="7030">
                  <c:v>1.0912999999999999</c:v>
                </c:pt>
                <c:pt idx="7031">
                  <c:v>1.4662999999999999</c:v>
                </c:pt>
                <c:pt idx="7032">
                  <c:v>1.0157</c:v>
                </c:pt>
                <c:pt idx="7033">
                  <c:v>0.78320000000000001</c:v>
                </c:pt>
                <c:pt idx="7034">
                  <c:v>1.4215</c:v>
                </c:pt>
                <c:pt idx="7035">
                  <c:v>1.1558999999999999</c:v>
                </c:pt>
                <c:pt idx="7036">
                  <c:v>1.0485</c:v>
                </c:pt>
                <c:pt idx="7037">
                  <c:v>1.5717000000000001</c:v>
                </c:pt>
                <c:pt idx="7038">
                  <c:v>1.3815</c:v>
                </c:pt>
                <c:pt idx="7039">
                  <c:v>1.0055000000000001</c:v>
                </c:pt>
                <c:pt idx="7040">
                  <c:v>1.0055000000000001</c:v>
                </c:pt>
                <c:pt idx="7041">
                  <c:v>1.0055000000000001</c:v>
                </c:pt>
                <c:pt idx="7042">
                  <c:v>2.1920000000000002</c:v>
                </c:pt>
                <c:pt idx="7043">
                  <c:v>1.7166999999999999</c:v>
                </c:pt>
                <c:pt idx="7044">
                  <c:v>0.93520000000000003</c:v>
                </c:pt>
                <c:pt idx="7045">
                  <c:v>1.0358000000000001</c:v>
                </c:pt>
                <c:pt idx="7046">
                  <c:v>0.86970000000000003</c:v>
                </c:pt>
                <c:pt idx="7047">
                  <c:v>0.86970000000000003</c:v>
                </c:pt>
                <c:pt idx="7048">
                  <c:v>0.86970000000000003</c:v>
                </c:pt>
                <c:pt idx="7049">
                  <c:v>1.3579000000000001</c:v>
                </c:pt>
                <c:pt idx="7050">
                  <c:v>0.8649</c:v>
                </c:pt>
                <c:pt idx="7051">
                  <c:v>1.2418</c:v>
                </c:pt>
                <c:pt idx="7052">
                  <c:v>1.085</c:v>
                </c:pt>
                <c:pt idx="7053">
                  <c:v>1.2759</c:v>
                </c:pt>
                <c:pt idx="7054">
                  <c:v>1.0044</c:v>
                </c:pt>
                <c:pt idx="7055">
                  <c:v>1.4721</c:v>
                </c:pt>
                <c:pt idx="7056">
                  <c:v>0.74490000000000001</c:v>
                </c:pt>
                <c:pt idx="7057">
                  <c:v>0.86140000000000005</c:v>
                </c:pt>
                <c:pt idx="7058">
                  <c:v>0.9214</c:v>
                </c:pt>
                <c:pt idx="7059">
                  <c:v>0.9214</c:v>
                </c:pt>
                <c:pt idx="7060">
                  <c:v>0.9214</c:v>
                </c:pt>
                <c:pt idx="7061">
                  <c:v>0.96579999999999999</c:v>
                </c:pt>
                <c:pt idx="7062">
                  <c:v>1.1734</c:v>
                </c:pt>
                <c:pt idx="7063">
                  <c:v>1.3673999999999999</c:v>
                </c:pt>
                <c:pt idx="7064">
                  <c:v>1.2628999999999999</c:v>
                </c:pt>
                <c:pt idx="7065">
                  <c:v>0.87339999999999995</c:v>
                </c:pt>
                <c:pt idx="7066">
                  <c:v>0.88319999999999999</c:v>
                </c:pt>
                <c:pt idx="7067">
                  <c:v>1.1145</c:v>
                </c:pt>
                <c:pt idx="7068">
                  <c:v>0.90139999999999998</c:v>
                </c:pt>
                <c:pt idx="7069">
                  <c:v>1.7010000000000001</c:v>
                </c:pt>
                <c:pt idx="7070">
                  <c:v>0.83020000000000005</c:v>
                </c:pt>
                <c:pt idx="7071">
                  <c:v>1.071</c:v>
                </c:pt>
                <c:pt idx="7072">
                  <c:v>0.83050000000000002</c:v>
                </c:pt>
                <c:pt idx="7073">
                  <c:v>0.96509999999999996</c:v>
                </c:pt>
                <c:pt idx="7074">
                  <c:v>0.9526</c:v>
                </c:pt>
                <c:pt idx="7075">
                  <c:v>1.0105</c:v>
                </c:pt>
                <c:pt idx="7076">
                  <c:v>0.98760000000000003</c:v>
                </c:pt>
                <c:pt idx="7077">
                  <c:v>0.60919999999999996</c:v>
                </c:pt>
                <c:pt idx="7078">
                  <c:v>1.0121</c:v>
                </c:pt>
                <c:pt idx="7079">
                  <c:v>1.1419999999999999</c:v>
                </c:pt>
                <c:pt idx="7080">
                  <c:v>0.7288</c:v>
                </c:pt>
                <c:pt idx="7081">
                  <c:v>1.3953</c:v>
                </c:pt>
                <c:pt idx="7082">
                  <c:v>0.90880000000000005</c:v>
                </c:pt>
                <c:pt idx="7083">
                  <c:v>0.90880000000000005</c:v>
                </c:pt>
                <c:pt idx="7084">
                  <c:v>0.90880000000000005</c:v>
                </c:pt>
                <c:pt idx="7085">
                  <c:v>0.99539999999999995</c:v>
                </c:pt>
                <c:pt idx="7086">
                  <c:v>1.1966000000000001</c:v>
                </c:pt>
                <c:pt idx="7087">
                  <c:v>0.97150000000000003</c:v>
                </c:pt>
                <c:pt idx="7088">
                  <c:v>1.0825</c:v>
                </c:pt>
                <c:pt idx="7089">
                  <c:v>0.90449999999999997</c:v>
                </c:pt>
                <c:pt idx="7090">
                  <c:v>0.84950000000000003</c:v>
                </c:pt>
                <c:pt idx="7091">
                  <c:v>0.86880000000000002</c:v>
                </c:pt>
                <c:pt idx="7092">
                  <c:v>1.1236999999999999</c:v>
                </c:pt>
                <c:pt idx="7093">
                  <c:v>0.77900000000000003</c:v>
                </c:pt>
                <c:pt idx="7094">
                  <c:v>0.59889999999999999</c:v>
                </c:pt>
                <c:pt idx="7095">
                  <c:v>1.02</c:v>
                </c:pt>
                <c:pt idx="7096">
                  <c:v>0.90180000000000005</c:v>
                </c:pt>
                <c:pt idx="7097">
                  <c:v>0.85029999999999994</c:v>
                </c:pt>
                <c:pt idx="7098">
                  <c:v>1.3012999999999999</c:v>
                </c:pt>
                <c:pt idx="7099">
                  <c:v>0.94269999999999998</c:v>
                </c:pt>
                <c:pt idx="7100">
                  <c:v>1.5687</c:v>
                </c:pt>
                <c:pt idx="7101">
                  <c:v>1.2019</c:v>
                </c:pt>
                <c:pt idx="7102">
                  <c:v>1.4767999999999999</c:v>
                </c:pt>
                <c:pt idx="7103">
                  <c:v>0.86950000000000005</c:v>
                </c:pt>
                <c:pt idx="7104">
                  <c:v>1.3313999999999999</c:v>
                </c:pt>
                <c:pt idx="7105">
                  <c:v>1.5093000000000001</c:v>
                </c:pt>
                <c:pt idx="7106">
                  <c:v>1.9135</c:v>
                </c:pt>
                <c:pt idx="7107">
                  <c:v>0.995</c:v>
                </c:pt>
                <c:pt idx="7108">
                  <c:v>1.0942000000000001</c:v>
                </c:pt>
                <c:pt idx="7109">
                  <c:v>1.0862000000000001</c:v>
                </c:pt>
                <c:pt idx="7110">
                  <c:v>1.3222</c:v>
                </c:pt>
                <c:pt idx="7111">
                  <c:v>0.64600000000000002</c:v>
                </c:pt>
                <c:pt idx="7112">
                  <c:v>1.0064</c:v>
                </c:pt>
                <c:pt idx="7113">
                  <c:v>0.74580000000000002</c:v>
                </c:pt>
                <c:pt idx="7114">
                  <c:v>1.3581000000000001</c:v>
                </c:pt>
                <c:pt idx="7115">
                  <c:v>1.1987000000000001</c:v>
                </c:pt>
                <c:pt idx="7116">
                  <c:v>1.7809999999999999</c:v>
                </c:pt>
                <c:pt idx="7117">
                  <c:v>0.98619999999999997</c:v>
                </c:pt>
                <c:pt idx="7118">
                  <c:v>0.96719999999999995</c:v>
                </c:pt>
                <c:pt idx="7119">
                  <c:v>0.96719999999999995</c:v>
                </c:pt>
                <c:pt idx="7120">
                  <c:v>0.96719999999999995</c:v>
                </c:pt>
                <c:pt idx="7121">
                  <c:v>1.0250999999999999</c:v>
                </c:pt>
                <c:pt idx="7122">
                  <c:v>1.2512000000000001</c:v>
                </c:pt>
                <c:pt idx="7123">
                  <c:v>0.78849999999999998</c:v>
                </c:pt>
                <c:pt idx="7124">
                  <c:v>0.88390000000000002</c:v>
                </c:pt>
                <c:pt idx="7125">
                  <c:v>1.1059000000000001</c:v>
                </c:pt>
                <c:pt idx="7126">
                  <c:v>0.78759999999999997</c:v>
                </c:pt>
                <c:pt idx="7127">
                  <c:v>1.2887999999999999</c:v>
                </c:pt>
                <c:pt idx="7128">
                  <c:v>0.95009999999999994</c:v>
                </c:pt>
                <c:pt idx="7129">
                  <c:v>0.95009999999999994</c:v>
                </c:pt>
                <c:pt idx="7130">
                  <c:v>0.95009999999999994</c:v>
                </c:pt>
                <c:pt idx="7131">
                  <c:v>1.4933000000000001</c:v>
                </c:pt>
                <c:pt idx="7132">
                  <c:v>1.9775</c:v>
                </c:pt>
                <c:pt idx="7133">
                  <c:v>0.96379999999999999</c:v>
                </c:pt>
                <c:pt idx="7134">
                  <c:v>1.0019</c:v>
                </c:pt>
                <c:pt idx="7135">
                  <c:v>0.85929999999999995</c:v>
                </c:pt>
                <c:pt idx="7136">
                  <c:v>1.2015</c:v>
                </c:pt>
                <c:pt idx="7137">
                  <c:v>1.0916999999999999</c:v>
                </c:pt>
                <c:pt idx="7138">
                  <c:v>1.0781000000000001</c:v>
                </c:pt>
                <c:pt idx="7139">
                  <c:v>1.3141</c:v>
                </c:pt>
                <c:pt idx="7140">
                  <c:v>0.86819999999999997</c:v>
                </c:pt>
                <c:pt idx="7141">
                  <c:v>0.79500000000000004</c:v>
                </c:pt>
                <c:pt idx="7142">
                  <c:v>0.79500000000000004</c:v>
                </c:pt>
                <c:pt idx="7143">
                  <c:v>1.0255000000000001</c:v>
                </c:pt>
                <c:pt idx="7144">
                  <c:v>0.79500000000000004</c:v>
                </c:pt>
                <c:pt idx="7145">
                  <c:v>0.83020000000000005</c:v>
                </c:pt>
                <c:pt idx="7146">
                  <c:v>1.1333</c:v>
                </c:pt>
                <c:pt idx="7147">
                  <c:v>0.85860000000000003</c:v>
                </c:pt>
                <c:pt idx="7148">
                  <c:v>1.4505999999999999</c:v>
                </c:pt>
                <c:pt idx="7149">
                  <c:v>0.68710000000000004</c:v>
                </c:pt>
                <c:pt idx="7150">
                  <c:v>0.68440000000000001</c:v>
                </c:pt>
                <c:pt idx="7151">
                  <c:v>1.1279999999999999</c:v>
                </c:pt>
                <c:pt idx="7152">
                  <c:v>0.71050000000000002</c:v>
                </c:pt>
                <c:pt idx="7153">
                  <c:v>0.71050000000000002</c:v>
                </c:pt>
                <c:pt idx="7154">
                  <c:v>0.71050000000000002</c:v>
                </c:pt>
                <c:pt idx="7155">
                  <c:v>0.84189999999999998</c:v>
                </c:pt>
                <c:pt idx="7156">
                  <c:v>1.3552</c:v>
                </c:pt>
                <c:pt idx="7157">
                  <c:v>1.1904999999999999</c:v>
                </c:pt>
                <c:pt idx="7158">
                  <c:v>1.1904999999999999</c:v>
                </c:pt>
                <c:pt idx="7159">
                  <c:v>1.1904999999999999</c:v>
                </c:pt>
                <c:pt idx="7160">
                  <c:v>1.0443</c:v>
                </c:pt>
                <c:pt idx="7161">
                  <c:v>1.0443</c:v>
                </c:pt>
                <c:pt idx="7162">
                  <c:v>1.0443</c:v>
                </c:pt>
                <c:pt idx="7163">
                  <c:v>1.0379</c:v>
                </c:pt>
                <c:pt idx="7164">
                  <c:v>0.78180000000000005</c:v>
                </c:pt>
                <c:pt idx="7165">
                  <c:v>1.2349000000000001</c:v>
                </c:pt>
                <c:pt idx="7166">
                  <c:v>1.4544999999999999</c:v>
                </c:pt>
                <c:pt idx="7167">
                  <c:v>1.0731999999999999</c:v>
                </c:pt>
                <c:pt idx="7168">
                  <c:v>1.0731999999999999</c:v>
                </c:pt>
                <c:pt idx="7169">
                  <c:v>1.0731999999999999</c:v>
                </c:pt>
                <c:pt idx="7170">
                  <c:v>1.1112</c:v>
                </c:pt>
                <c:pt idx="7171">
                  <c:v>1.0373000000000001</c:v>
                </c:pt>
                <c:pt idx="7172">
                  <c:v>0.63019999999999998</c:v>
                </c:pt>
                <c:pt idx="7173">
                  <c:v>1.2311000000000001</c:v>
                </c:pt>
                <c:pt idx="7174">
                  <c:v>0.7823</c:v>
                </c:pt>
                <c:pt idx="7175">
                  <c:v>0.90700000000000003</c:v>
                </c:pt>
                <c:pt idx="7176">
                  <c:v>1.1071</c:v>
                </c:pt>
                <c:pt idx="7177">
                  <c:v>1.0866</c:v>
                </c:pt>
                <c:pt idx="7178">
                  <c:v>1.2529999999999999</c:v>
                </c:pt>
                <c:pt idx="7179">
                  <c:v>1.3781000000000001</c:v>
                </c:pt>
                <c:pt idx="7180">
                  <c:v>0.87039999999999995</c:v>
                </c:pt>
                <c:pt idx="7181">
                  <c:v>1.3233999999999999</c:v>
                </c:pt>
                <c:pt idx="7182">
                  <c:v>0.8972</c:v>
                </c:pt>
                <c:pt idx="7183">
                  <c:v>0.95189999999999997</c:v>
                </c:pt>
                <c:pt idx="7184">
                  <c:v>1.1589</c:v>
                </c:pt>
                <c:pt idx="7185">
                  <c:v>1.5755999999999999</c:v>
                </c:pt>
                <c:pt idx="7186">
                  <c:v>0.91339999999999999</c:v>
                </c:pt>
                <c:pt idx="7187">
                  <c:v>0.83440000000000003</c:v>
                </c:pt>
                <c:pt idx="7188">
                  <c:v>0.73209999999999997</c:v>
                </c:pt>
                <c:pt idx="7189">
                  <c:v>0.76359999999999995</c:v>
                </c:pt>
                <c:pt idx="7190">
                  <c:v>0.76359999999999995</c:v>
                </c:pt>
                <c:pt idx="7191">
                  <c:v>1.2694000000000001</c:v>
                </c:pt>
                <c:pt idx="7192">
                  <c:v>0.76359999999999995</c:v>
                </c:pt>
                <c:pt idx="7193">
                  <c:v>0.88470000000000004</c:v>
                </c:pt>
                <c:pt idx="7194">
                  <c:v>1.0434000000000001</c:v>
                </c:pt>
                <c:pt idx="7195">
                  <c:v>1.107</c:v>
                </c:pt>
                <c:pt idx="7196">
                  <c:v>1.518</c:v>
                </c:pt>
                <c:pt idx="7197">
                  <c:v>1.732</c:v>
                </c:pt>
                <c:pt idx="7198">
                  <c:v>1.3623000000000001</c:v>
                </c:pt>
                <c:pt idx="7199">
                  <c:v>1.0358000000000001</c:v>
                </c:pt>
                <c:pt idx="7200">
                  <c:v>1.3228</c:v>
                </c:pt>
                <c:pt idx="7201">
                  <c:v>1.028</c:v>
                </c:pt>
                <c:pt idx="7202">
                  <c:v>0.33900000000000002</c:v>
                </c:pt>
                <c:pt idx="7203">
                  <c:v>0.75449999999999995</c:v>
                </c:pt>
                <c:pt idx="7204">
                  <c:v>0.75449999999999995</c:v>
                </c:pt>
                <c:pt idx="7205">
                  <c:v>0.75449999999999995</c:v>
                </c:pt>
                <c:pt idx="7206">
                  <c:v>1.3139000000000001</c:v>
                </c:pt>
                <c:pt idx="7207">
                  <c:v>0.91979999999999995</c:v>
                </c:pt>
                <c:pt idx="7208">
                  <c:v>1.1174999999999999</c:v>
                </c:pt>
                <c:pt idx="7209">
                  <c:v>0.81610000000000005</c:v>
                </c:pt>
                <c:pt idx="7210">
                  <c:v>0.42320000000000002</c:v>
                </c:pt>
                <c:pt idx="7211">
                  <c:v>1.0345</c:v>
                </c:pt>
                <c:pt idx="7212">
                  <c:v>1.0345</c:v>
                </c:pt>
                <c:pt idx="7213">
                  <c:v>1.0345</c:v>
                </c:pt>
                <c:pt idx="7214">
                  <c:v>1.4937</c:v>
                </c:pt>
                <c:pt idx="7215">
                  <c:v>0.96460000000000001</c:v>
                </c:pt>
                <c:pt idx="7216">
                  <c:v>1.2528999999999999</c:v>
                </c:pt>
                <c:pt idx="7217">
                  <c:v>1.2528999999999999</c:v>
                </c:pt>
                <c:pt idx="7218">
                  <c:v>1.2528999999999999</c:v>
                </c:pt>
                <c:pt idx="7219">
                  <c:v>1.3621000000000001</c:v>
                </c:pt>
                <c:pt idx="7220">
                  <c:v>1.1015999999999999</c:v>
                </c:pt>
                <c:pt idx="7221">
                  <c:v>1.1015999999999999</c:v>
                </c:pt>
                <c:pt idx="7222">
                  <c:v>1.1015999999999999</c:v>
                </c:pt>
                <c:pt idx="7223">
                  <c:v>0.93899999999999995</c:v>
                </c:pt>
                <c:pt idx="7224">
                  <c:v>0.78110000000000002</c:v>
                </c:pt>
                <c:pt idx="7225">
                  <c:v>1.4559</c:v>
                </c:pt>
                <c:pt idx="7226">
                  <c:v>1.1996</c:v>
                </c:pt>
                <c:pt idx="7227">
                  <c:v>0.67010000000000003</c:v>
                </c:pt>
                <c:pt idx="7228">
                  <c:v>1.331</c:v>
                </c:pt>
                <c:pt idx="7229">
                  <c:v>0.82950000000000002</c:v>
                </c:pt>
                <c:pt idx="7230">
                  <c:v>0.75539999999999996</c:v>
                </c:pt>
                <c:pt idx="7231">
                  <c:v>1.5073000000000001</c:v>
                </c:pt>
                <c:pt idx="7232">
                  <c:v>1.0189999999999999</c:v>
                </c:pt>
                <c:pt idx="7233">
                  <c:v>1.1232</c:v>
                </c:pt>
                <c:pt idx="7234">
                  <c:v>0.7409</c:v>
                </c:pt>
                <c:pt idx="7235">
                  <c:v>0.58330000000000004</c:v>
                </c:pt>
                <c:pt idx="7236">
                  <c:v>0.98980000000000001</c:v>
                </c:pt>
                <c:pt idx="7237">
                  <c:v>0.98980000000000001</c:v>
                </c:pt>
                <c:pt idx="7238">
                  <c:v>0.98980000000000001</c:v>
                </c:pt>
                <c:pt idx="7239">
                  <c:v>1.3046</c:v>
                </c:pt>
                <c:pt idx="7240">
                  <c:v>1.0626</c:v>
                </c:pt>
                <c:pt idx="7241">
                  <c:v>0.35549999999999998</c:v>
                </c:pt>
                <c:pt idx="7242">
                  <c:v>0.83169999999999999</c:v>
                </c:pt>
                <c:pt idx="7243">
                  <c:v>1.1173</c:v>
                </c:pt>
                <c:pt idx="7244">
                  <c:v>0.97160000000000002</c:v>
                </c:pt>
                <c:pt idx="7245">
                  <c:v>1.2592000000000001</c:v>
                </c:pt>
                <c:pt idx="7246">
                  <c:v>1.544</c:v>
                </c:pt>
                <c:pt idx="7247">
                  <c:v>0.80810000000000004</c:v>
                </c:pt>
                <c:pt idx="7248">
                  <c:v>0.9244</c:v>
                </c:pt>
                <c:pt idx="7249">
                  <c:v>0.80169999999999997</c:v>
                </c:pt>
                <c:pt idx="7250">
                  <c:v>1.0808</c:v>
                </c:pt>
                <c:pt idx="7251">
                  <c:v>1.5368999999999999</c:v>
                </c:pt>
                <c:pt idx="7252">
                  <c:v>0.65910000000000002</c:v>
                </c:pt>
                <c:pt idx="7253">
                  <c:v>0.76339999999999997</c:v>
                </c:pt>
                <c:pt idx="7254">
                  <c:v>0.88</c:v>
                </c:pt>
                <c:pt idx="7255">
                  <c:v>1.3907</c:v>
                </c:pt>
                <c:pt idx="7256">
                  <c:v>0.95250000000000001</c:v>
                </c:pt>
                <c:pt idx="7257">
                  <c:v>0.54920000000000002</c:v>
                </c:pt>
                <c:pt idx="7258">
                  <c:v>0.94979999999999998</c:v>
                </c:pt>
                <c:pt idx="7259">
                  <c:v>1.2952999999999999</c:v>
                </c:pt>
                <c:pt idx="7260">
                  <c:v>1.3762000000000001</c:v>
                </c:pt>
                <c:pt idx="7261">
                  <c:v>0.80920000000000003</c:v>
                </c:pt>
                <c:pt idx="7262">
                  <c:v>0.97250000000000003</c:v>
                </c:pt>
                <c:pt idx="7263">
                  <c:v>0.98309999999999997</c:v>
                </c:pt>
                <c:pt idx="7264">
                  <c:v>0.76429999999999998</c:v>
                </c:pt>
                <c:pt idx="7265">
                  <c:v>1.4701</c:v>
                </c:pt>
                <c:pt idx="7266">
                  <c:v>1.4629000000000001</c:v>
                </c:pt>
                <c:pt idx="7267">
                  <c:v>0.76619999999999999</c:v>
                </c:pt>
                <c:pt idx="7268">
                  <c:v>1.4883999999999999</c:v>
                </c:pt>
                <c:pt idx="7269">
                  <c:v>0.76870000000000005</c:v>
                </c:pt>
                <c:pt idx="7270">
                  <c:v>1.0941000000000001</c:v>
                </c:pt>
                <c:pt idx="7271">
                  <c:v>1.2075</c:v>
                </c:pt>
                <c:pt idx="7272">
                  <c:v>1.3262</c:v>
                </c:pt>
                <c:pt idx="7273">
                  <c:v>1.2815000000000001</c:v>
                </c:pt>
                <c:pt idx="7274">
                  <c:v>0.86929999999999996</c:v>
                </c:pt>
                <c:pt idx="7275">
                  <c:v>1.3033999999999999</c:v>
                </c:pt>
                <c:pt idx="7276">
                  <c:v>0.7429</c:v>
                </c:pt>
                <c:pt idx="7277">
                  <c:v>0.87560000000000004</c:v>
                </c:pt>
                <c:pt idx="7278">
                  <c:v>0.88729999999999998</c:v>
                </c:pt>
                <c:pt idx="7279">
                  <c:v>0.85609999999999997</c:v>
                </c:pt>
                <c:pt idx="7280">
                  <c:v>1.3290999999999999</c:v>
                </c:pt>
                <c:pt idx="7281">
                  <c:v>1.4265000000000001</c:v>
                </c:pt>
                <c:pt idx="7282">
                  <c:v>1.1335999999999999</c:v>
                </c:pt>
                <c:pt idx="7283">
                  <c:v>1.0306</c:v>
                </c:pt>
                <c:pt idx="7284">
                  <c:v>1.2109000000000001</c:v>
                </c:pt>
                <c:pt idx="7285">
                  <c:v>1.1391</c:v>
                </c:pt>
                <c:pt idx="7286">
                  <c:v>0.62649999999999995</c:v>
                </c:pt>
                <c:pt idx="7287">
                  <c:v>1.294</c:v>
                </c:pt>
                <c:pt idx="7288">
                  <c:v>1.1355</c:v>
                </c:pt>
                <c:pt idx="7289">
                  <c:v>1.0706</c:v>
                </c:pt>
                <c:pt idx="7290">
                  <c:v>1.8653</c:v>
                </c:pt>
                <c:pt idx="7291">
                  <c:v>1.1215999999999999</c:v>
                </c:pt>
                <c:pt idx="7292">
                  <c:v>0.84089999999999998</c:v>
                </c:pt>
                <c:pt idx="7293">
                  <c:v>1.5993999999999999</c:v>
                </c:pt>
                <c:pt idx="7294">
                  <c:v>1.3139000000000001</c:v>
                </c:pt>
                <c:pt idx="7295">
                  <c:v>1.1525000000000001</c:v>
                </c:pt>
                <c:pt idx="7296">
                  <c:v>0.51400000000000001</c:v>
                </c:pt>
                <c:pt idx="7297">
                  <c:v>1.1803999999999999</c:v>
                </c:pt>
                <c:pt idx="7298">
                  <c:v>1.1094999999999999</c:v>
                </c:pt>
                <c:pt idx="7299">
                  <c:v>0.75370000000000004</c:v>
                </c:pt>
                <c:pt idx="7300">
                  <c:v>1.7249000000000001</c:v>
                </c:pt>
                <c:pt idx="7301">
                  <c:v>1.2398</c:v>
                </c:pt>
                <c:pt idx="7302">
                  <c:v>1.2398</c:v>
                </c:pt>
                <c:pt idx="7303">
                  <c:v>1.2398</c:v>
                </c:pt>
                <c:pt idx="7304">
                  <c:v>0.86950000000000005</c:v>
                </c:pt>
                <c:pt idx="7305">
                  <c:v>0.47349999999999998</c:v>
                </c:pt>
                <c:pt idx="7306">
                  <c:v>0.67559999999999998</c:v>
                </c:pt>
                <c:pt idx="7307">
                  <c:v>0.92449999999999999</c:v>
                </c:pt>
                <c:pt idx="7308">
                  <c:v>1.0726</c:v>
                </c:pt>
                <c:pt idx="7309">
                  <c:v>0.89039999999999997</c:v>
                </c:pt>
                <c:pt idx="7310">
                  <c:v>1.4814000000000001</c:v>
                </c:pt>
                <c:pt idx="7311">
                  <c:v>1.0092000000000001</c:v>
                </c:pt>
                <c:pt idx="7312">
                  <c:v>1.0092000000000001</c:v>
                </c:pt>
                <c:pt idx="7313">
                  <c:v>1.0092000000000001</c:v>
                </c:pt>
                <c:pt idx="7314">
                  <c:v>0.78979999999999995</c:v>
                </c:pt>
                <c:pt idx="7315">
                  <c:v>0.76370000000000005</c:v>
                </c:pt>
                <c:pt idx="7316">
                  <c:v>0.82640000000000002</c:v>
                </c:pt>
                <c:pt idx="7317">
                  <c:v>1.4531000000000001</c:v>
                </c:pt>
                <c:pt idx="7318">
                  <c:v>1.0177</c:v>
                </c:pt>
                <c:pt idx="7319">
                  <c:v>0.99080000000000001</c:v>
                </c:pt>
                <c:pt idx="7320">
                  <c:v>0.95479999999999998</c:v>
                </c:pt>
                <c:pt idx="7321">
                  <c:v>1.1493</c:v>
                </c:pt>
                <c:pt idx="7322">
                  <c:v>1.2554000000000001</c:v>
                </c:pt>
                <c:pt idx="7323">
                  <c:v>0.66300000000000003</c:v>
                </c:pt>
                <c:pt idx="7324">
                  <c:v>1.4459</c:v>
                </c:pt>
                <c:pt idx="7325">
                  <c:v>1.3353999999999999</c:v>
                </c:pt>
                <c:pt idx="7326">
                  <c:v>1.3353999999999999</c:v>
                </c:pt>
                <c:pt idx="7327">
                  <c:v>1.3353999999999999</c:v>
                </c:pt>
                <c:pt idx="7328">
                  <c:v>1.6845000000000001</c:v>
                </c:pt>
                <c:pt idx="7329">
                  <c:v>1.0499000000000001</c:v>
                </c:pt>
                <c:pt idx="7331">
                  <c:v>0.83509999999999995</c:v>
                </c:pt>
                <c:pt idx="7332">
                  <c:v>1.1173999999999999</c:v>
                </c:pt>
                <c:pt idx="7333">
                  <c:v>1.1751</c:v>
                </c:pt>
                <c:pt idx="7334">
                  <c:v>1.1588000000000001</c:v>
                </c:pt>
                <c:pt idx="7335">
                  <c:v>1.3862000000000001</c:v>
                </c:pt>
                <c:pt idx="7336">
                  <c:v>0.81979999999999997</c:v>
                </c:pt>
                <c:pt idx="7337">
                  <c:v>0.89019999999999999</c:v>
                </c:pt>
                <c:pt idx="7338">
                  <c:v>0.78239999999999998</c:v>
                </c:pt>
                <c:pt idx="7339">
                  <c:v>1.6181000000000001</c:v>
                </c:pt>
                <c:pt idx="7340">
                  <c:v>0.54730000000000001</c:v>
                </c:pt>
                <c:pt idx="7341">
                  <c:v>1.2461</c:v>
                </c:pt>
                <c:pt idx="7342">
                  <c:v>0.74339999999999995</c:v>
                </c:pt>
                <c:pt idx="7343">
                  <c:v>0.93369999999999997</c:v>
                </c:pt>
                <c:pt idx="7344">
                  <c:v>0.74790000000000001</c:v>
                </c:pt>
                <c:pt idx="7345">
                  <c:v>0.83760000000000001</c:v>
                </c:pt>
                <c:pt idx="7346">
                  <c:v>1.3268</c:v>
                </c:pt>
                <c:pt idx="7347">
                  <c:v>1.2111000000000001</c:v>
                </c:pt>
                <c:pt idx="7348">
                  <c:v>0.99529999999999996</c:v>
                </c:pt>
                <c:pt idx="7349">
                  <c:v>0.74080000000000001</c:v>
                </c:pt>
                <c:pt idx="7350">
                  <c:v>0.75529999999999997</c:v>
                </c:pt>
                <c:pt idx="7351">
                  <c:v>0.73580000000000001</c:v>
                </c:pt>
                <c:pt idx="7352">
                  <c:v>0.83950000000000002</c:v>
                </c:pt>
                <c:pt idx="7353">
                  <c:v>1.117</c:v>
                </c:pt>
                <c:pt idx="7354">
                  <c:v>1.1831</c:v>
                </c:pt>
                <c:pt idx="7355">
                  <c:v>0.52300000000000002</c:v>
                </c:pt>
                <c:pt idx="7356">
                  <c:v>0.90490000000000004</c:v>
                </c:pt>
                <c:pt idx="7357">
                  <c:v>1.4737</c:v>
                </c:pt>
                <c:pt idx="7358">
                  <c:v>1.0791999999999999</c:v>
                </c:pt>
                <c:pt idx="7359">
                  <c:v>0.99709999999999999</c:v>
                </c:pt>
                <c:pt idx="7360">
                  <c:v>0.98919999999999997</c:v>
                </c:pt>
                <c:pt idx="7361">
                  <c:v>0.74350000000000005</c:v>
                </c:pt>
                <c:pt idx="7362">
                  <c:v>1.1735</c:v>
                </c:pt>
                <c:pt idx="7363">
                  <c:v>0.95050000000000001</c:v>
                </c:pt>
                <c:pt idx="7364">
                  <c:v>1.0102</c:v>
                </c:pt>
                <c:pt idx="7365">
                  <c:v>0.72030000000000005</c:v>
                </c:pt>
                <c:pt idx="7366">
                  <c:v>0.94099999999999995</c:v>
                </c:pt>
                <c:pt idx="7367">
                  <c:v>1.0344</c:v>
                </c:pt>
                <c:pt idx="7368">
                  <c:v>1.2519</c:v>
                </c:pt>
                <c:pt idx="7369">
                  <c:v>1.0264</c:v>
                </c:pt>
                <c:pt idx="7370">
                  <c:v>1.4248000000000001</c:v>
                </c:pt>
                <c:pt idx="7371">
                  <c:v>0.99419999999999997</c:v>
                </c:pt>
                <c:pt idx="7372">
                  <c:v>1.1884999999999999</c:v>
                </c:pt>
                <c:pt idx="7373">
                  <c:v>0.71199999999999997</c:v>
                </c:pt>
                <c:pt idx="7374">
                  <c:v>0.92220000000000002</c:v>
                </c:pt>
                <c:pt idx="7375">
                  <c:v>0.80789999999999995</c:v>
                </c:pt>
                <c:pt idx="7376">
                  <c:v>0.63100000000000001</c:v>
                </c:pt>
                <c:pt idx="7377">
                  <c:v>0.95340000000000003</c:v>
                </c:pt>
                <c:pt idx="7378">
                  <c:v>0.77</c:v>
                </c:pt>
                <c:pt idx="7379">
                  <c:v>1.6851</c:v>
                </c:pt>
                <c:pt idx="7380">
                  <c:v>1.2775000000000001</c:v>
                </c:pt>
                <c:pt idx="7381">
                  <c:v>0.95199999999999996</c:v>
                </c:pt>
                <c:pt idx="7382">
                  <c:v>0.8982</c:v>
                </c:pt>
                <c:pt idx="7383">
                  <c:v>0.65539999999999998</c:v>
                </c:pt>
                <c:pt idx="7384">
                  <c:v>1.4748000000000001</c:v>
                </c:pt>
                <c:pt idx="7385">
                  <c:v>0.68049999999999999</c:v>
                </c:pt>
                <c:pt idx="7386">
                  <c:v>1.3073999999999999</c:v>
                </c:pt>
                <c:pt idx="7387">
                  <c:v>1.3358000000000001</c:v>
                </c:pt>
                <c:pt idx="7388">
                  <c:v>0.82809999999999995</c:v>
                </c:pt>
                <c:pt idx="7389">
                  <c:v>1.135</c:v>
                </c:pt>
                <c:pt idx="7390">
                  <c:v>1.2049000000000001</c:v>
                </c:pt>
                <c:pt idx="7391">
                  <c:v>1.1685000000000001</c:v>
                </c:pt>
                <c:pt idx="7392">
                  <c:v>1.2744</c:v>
                </c:pt>
                <c:pt idx="7393">
                  <c:v>1.5306</c:v>
                </c:pt>
                <c:pt idx="7394">
                  <c:v>0.94630000000000003</c:v>
                </c:pt>
                <c:pt idx="7395">
                  <c:v>1.0833999999999999</c:v>
                </c:pt>
                <c:pt idx="7396">
                  <c:v>0.98909999999999998</c:v>
                </c:pt>
                <c:pt idx="7397">
                  <c:v>1.1285000000000001</c:v>
                </c:pt>
                <c:pt idx="7398">
                  <c:v>0.80110000000000003</c:v>
                </c:pt>
                <c:pt idx="7399">
                  <c:v>0.75819999999999999</c:v>
                </c:pt>
                <c:pt idx="7400">
                  <c:v>1.1193</c:v>
                </c:pt>
                <c:pt idx="7401">
                  <c:v>0.98699999999999999</c:v>
                </c:pt>
                <c:pt idx="7402">
                  <c:v>1.2435</c:v>
                </c:pt>
                <c:pt idx="7403">
                  <c:v>1.522</c:v>
                </c:pt>
                <c:pt idx="7404">
                  <c:v>1.0905</c:v>
                </c:pt>
                <c:pt idx="7405">
                  <c:v>0.70150000000000001</c:v>
                </c:pt>
                <c:pt idx="7406">
                  <c:v>1.2965</c:v>
                </c:pt>
                <c:pt idx="7407">
                  <c:v>0.77539999999999998</c:v>
                </c:pt>
                <c:pt idx="7408">
                  <c:v>0.67679999999999996</c:v>
                </c:pt>
                <c:pt idx="7409">
                  <c:v>0.67679999999999996</c:v>
                </c:pt>
                <c:pt idx="7410">
                  <c:v>0.67679999999999996</c:v>
                </c:pt>
                <c:pt idx="7411">
                  <c:v>0.82669999999999999</c:v>
                </c:pt>
                <c:pt idx="7412">
                  <c:v>1.3028999999999999</c:v>
                </c:pt>
                <c:pt idx="7413">
                  <c:v>0.86250000000000004</c:v>
                </c:pt>
                <c:pt idx="7414">
                  <c:v>0.59050000000000002</c:v>
                </c:pt>
                <c:pt idx="7415">
                  <c:v>1.0719000000000001</c:v>
                </c:pt>
                <c:pt idx="7416">
                  <c:v>0.97660000000000002</c:v>
                </c:pt>
                <c:pt idx="7417">
                  <c:v>0.85150000000000003</c:v>
                </c:pt>
                <c:pt idx="7418">
                  <c:v>1.1759999999999999</c:v>
                </c:pt>
                <c:pt idx="7419">
                  <c:v>1.1166</c:v>
                </c:pt>
                <c:pt idx="7420">
                  <c:v>0.62829999999999997</c:v>
                </c:pt>
                <c:pt idx="7421">
                  <c:v>1.67</c:v>
                </c:pt>
                <c:pt idx="7422">
                  <c:v>1.3603000000000001</c:v>
                </c:pt>
                <c:pt idx="7423">
                  <c:v>1.6095999999999999</c:v>
                </c:pt>
                <c:pt idx="7424">
                  <c:v>1.0154000000000001</c:v>
                </c:pt>
                <c:pt idx="7425">
                  <c:v>0.93400000000000005</c:v>
                </c:pt>
                <c:pt idx="7426">
                  <c:v>0.93189999999999995</c:v>
                </c:pt>
                <c:pt idx="7427">
                  <c:v>1.1133999999999999</c:v>
                </c:pt>
                <c:pt idx="7428">
                  <c:v>0.73219999999999996</c:v>
                </c:pt>
                <c:pt idx="7429">
                  <c:v>0.37230000000000002</c:v>
                </c:pt>
                <c:pt idx="7430">
                  <c:v>1.0417000000000001</c:v>
                </c:pt>
                <c:pt idx="7431">
                  <c:v>1.1309</c:v>
                </c:pt>
                <c:pt idx="7432">
                  <c:v>0.67190000000000005</c:v>
                </c:pt>
                <c:pt idx="7433">
                  <c:v>1.2567999999999999</c:v>
                </c:pt>
                <c:pt idx="7434">
                  <c:v>0.98809999999999998</c:v>
                </c:pt>
                <c:pt idx="7435">
                  <c:v>0.55330000000000001</c:v>
                </c:pt>
                <c:pt idx="7436">
                  <c:v>1.3355999999999999</c:v>
                </c:pt>
                <c:pt idx="7437">
                  <c:v>1.3412999999999999</c:v>
                </c:pt>
                <c:pt idx="7438">
                  <c:v>1.2062999999999999</c:v>
                </c:pt>
                <c:pt idx="7439">
                  <c:v>1.2101</c:v>
                </c:pt>
                <c:pt idx="7440">
                  <c:v>1.0771999999999999</c:v>
                </c:pt>
                <c:pt idx="7441">
                  <c:v>1.1419999999999999</c:v>
                </c:pt>
                <c:pt idx="7442">
                  <c:v>1.0267999999999999</c:v>
                </c:pt>
                <c:pt idx="7443">
                  <c:v>1.0267999999999999</c:v>
                </c:pt>
                <c:pt idx="7444">
                  <c:v>1.0267999999999999</c:v>
                </c:pt>
                <c:pt idx="7445">
                  <c:v>1.0650999999999999</c:v>
                </c:pt>
                <c:pt idx="7446">
                  <c:v>0.63100000000000001</c:v>
                </c:pt>
                <c:pt idx="7447">
                  <c:v>1.3996999999999999</c:v>
                </c:pt>
                <c:pt idx="7448">
                  <c:v>0.92520000000000002</c:v>
                </c:pt>
                <c:pt idx="7449">
                  <c:v>1.1684000000000001</c:v>
                </c:pt>
                <c:pt idx="7450">
                  <c:v>1.1684000000000001</c:v>
                </c:pt>
                <c:pt idx="7451">
                  <c:v>1.1684000000000001</c:v>
                </c:pt>
                <c:pt idx="7452">
                  <c:v>0.93389999999999995</c:v>
                </c:pt>
                <c:pt idx="7453">
                  <c:v>1.5772999999999999</c:v>
                </c:pt>
                <c:pt idx="7454">
                  <c:v>0.85019999999999996</c:v>
                </c:pt>
                <c:pt idx="7455">
                  <c:v>1.1787000000000001</c:v>
                </c:pt>
                <c:pt idx="7456">
                  <c:v>1.4611000000000001</c:v>
                </c:pt>
                <c:pt idx="7457">
                  <c:v>0.91249999999999998</c:v>
                </c:pt>
                <c:pt idx="7458">
                  <c:v>0.90380000000000005</c:v>
                </c:pt>
                <c:pt idx="7459">
                  <c:v>1.7704</c:v>
                </c:pt>
                <c:pt idx="7460">
                  <c:v>1.1735</c:v>
                </c:pt>
                <c:pt idx="7461">
                  <c:v>1.0444</c:v>
                </c:pt>
                <c:pt idx="7462">
                  <c:v>0.60009999999999997</c:v>
                </c:pt>
                <c:pt idx="7463">
                  <c:v>1.2802</c:v>
                </c:pt>
                <c:pt idx="7464">
                  <c:v>1.2802</c:v>
                </c:pt>
                <c:pt idx="7465">
                  <c:v>1.2802</c:v>
                </c:pt>
                <c:pt idx="7466">
                  <c:v>0.89610000000000001</c:v>
                </c:pt>
                <c:pt idx="7467">
                  <c:v>1.3258000000000001</c:v>
                </c:pt>
                <c:pt idx="7468">
                  <c:v>0.84209999999999996</c:v>
                </c:pt>
                <c:pt idx="7469">
                  <c:v>1.0254000000000001</c:v>
                </c:pt>
                <c:pt idx="7470">
                  <c:v>0.80430000000000001</c:v>
                </c:pt>
                <c:pt idx="7471">
                  <c:v>1.2946</c:v>
                </c:pt>
                <c:pt idx="7472">
                  <c:v>1.165</c:v>
                </c:pt>
                <c:pt idx="7473">
                  <c:v>0.87360000000000004</c:v>
                </c:pt>
                <c:pt idx="7474">
                  <c:v>0.87360000000000004</c:v>
                </c:pt>
                <c:pt idx="7475">
                  <c:v>0.87360000000000004</c:v>
                </c:pt>
                <c:pt idx="7476">
                  <c:v>0.50249999999999995</c:v>
                </c:pt>
                <c:pt idx="7477">
                  <c:v>1.012</c:v>
                </c:pt>
                <c:pt idx="7478">
                  <c:v>0.62719999999999998</c:v>
                </c:pt>
                <c:pt idx="7479">
                  <c:v>0.85009999999999997</c:v>
                </c:pt>
                <c:pt idx="7480">
                  <c:v>0.92569999999999997</c:v>
                </c:pt>
                <c:pt idx="7481">
                  <c:v>0.25430000000000003</c:v>
                </c:pt>
                <c:pt idx="7482">
                  <c:v>0.76019999999999999</c:v>
                </c:pt>
                <c:pt idx="7483">
                  <c:v>1.625</c:v>
                </c:pt>
                <c:pt idx="7484">
                  <c:v>1.2955000000000001</c:v>
                </c:pt>
                <c:pt idx="7485">
                  <c:v>0.83479999999999999</c:v>
                </c:pt>
                <c:pt idx="7486">
                  <c:v>1.0208999999999999</c:v>
                </c:pt>
                <c:pt idx="7487">
                  <c:v>1.5474000000000001</c:v>
                </c:pt>
                <c:pt idx="7488">
                  <c:v>0.73960000000000004</c:v>
                </c:pt>
                <c:pt idx="7489">
                  <c:v>0.90739999999999998</c:v>
                </c:pt>
                <c:pt idx="7490">
                  <c:v>0.90739999999999998</c:v>
                </c:pt>
                <c:pt idx="7491">
                  <c:v>0.90739999999999998</c:v>
                </c:pt>
                <c:pt idx="7492">
                  <c:v>0.85440000000000005</c:v>
                </c:pt>
                <c:pt idx="7493">
                  <c:v>1.5644</c:v>
                </c:pt>
                <c:pt idx="7494">
                  <c:v>1.5209999999999999</c:v>
                </c:pt>
                <c:pt idx="7495">
                  <c:v>1.3851</c:v>
                </c:pt>
                <c:pt idx="7496">
                  <c:v>1.0402</c:v>
                </c:pt>
                <c:pt idx="7497">
                  <c:v>1.1174999999999999</c:v>
                </c:pt>
                <c:pt idx="7498">
                  <c:v>0.6714</c:v>
                </c:pt>
                <c:pt idx="7499">
                  <c:v>1.4368000000000001</c:v>
                </c:pt>
                <c:pt idx="7501">
                  <c:v>0.80859999999999999</c:v>
                </c:pt>
                <c:pt idx="7502">
                  <c:v>0.79330000000000001</c:v>
                </c:pt>
                <c:pt idx="7503">
                  <c:v>0.79330000000000001</c:v>
                </c:pt>
                <c:pt idx="7504">
                  <c:v>0.79330000000000001</c:v>
                </c:pt>
                <c:pt idx="7505">
                  <c:v>0.60119999999999996</c:v>
                </c:pt>
                <c:pt idx="7506">
                  <c:v>0.79859999999999998</c:v>
                </c:pt>
                <c:pt idx="7507">
                  <c:v>1.0274000000000001</c:v>
                </c:pt>
                <c:pt idx="7508">
                  <c:v>1.2184999999999999</c:v>
                </c:pt>
                <c:pt idx="7509">
                  <c:v>1.0496000000000001</c:v>
                </c:pt>
                <c:pt idx="7510">
                  <c:v>0.70489999999999997</c:v>
                </c:pt>
                <c:pt idx="7511">
                  <c:v>0.88749999999999996</c:v>
                </c:pt>
                <c:pt idx="7512">
                  <c:v>0.90090000000000003</c:v>
                </c:pt>
                <c:pt idx="7513">
                  <c:v>0.7046</c:v>
                </c:pt>
                <c:pt idx="7514">
                  <c:v>0.85650000000000004</c:v>
                </c:pt>
                <c:pt idx="7515">
                  <c:v>1.4953000000000001</c:v>
                </c:pt>
                <c:pt idx="7516">
                  <c:v>1.2186999999999999</c:v>
                </c:pt>
                <c:pt idx="7517">
                  <c:v>1.2186999999999999</c:v>
                </c:pt>
                <c:pt idx="7518">
                  <c:v>1.2186999999999999</c:v>
                </c:pt>
                <c:pt idx="7519">
                  <c:v>1.3035000000000001</c:v>
                </c:pt>
                <c:pt idx="7520">
                  <c:v>0.78810000000000002</c:v>
                </c:pt>
                <c:pt idx="7521">
                  <c:v>1.1065</c:v>
                </c:pt>
                <c:pt idx="7522">
                  <c:v>0.89849999999999997</c:v>
                </c:pt>
                <c:pt idx="7523">
                  <c:v>0.76449999999999996</c:v>
                </c:pt>
                <c:pt idx="7524">
                  <c:v>0.64239999999999997</c:v>
                </c:pt>
                <c:pt idx="7525">
                  <c:v>0.72209999999999996</c:v>
                </c:pt>
                <c:pt idx="7526">
                  <c:v>1.1567000000000001</c:v>
                </c:pt>
                <c:pt idx="7527">
                  <c:v>0.89100000000000001</c:v>
                </c:pt>
                <c:pt idx="7528">
                  <c:v>1.2044999999999999</c:v>
                </c:pt>
                <c:pt idx="7529">
                  <c:v>0.79569999999999996</c:v>
                </c:pt>
                <c:pt idx="7530">
                  <c:v>1.5221</c:v>
                </c:pt>
                <c:pt idx="7531">
                  <c:v>1.0633999999999999</c:v>
                </c:pt>
                <c:pt idx="7532">
                  <c:v>0.81779999999999997</c:v>
                </c:pt>
                <c:pt idx="7533">
                  <c:v>1.2669999999999999</c:v>
                </c:pt>
                <c:pt idx="7534">
                  <c:v>1.0503</c:v>
                </c:pt>
                <c:pt idx="7535">
                  <c:v>0.74860000000000004</c:v>
                </c:pt>
                <c:pt idx="7536">
                  <c:v>0.89780000000000004</c:v>
                </c:pt>
                <c:pt idx="7537">
                  <c:v>0.31559999999999999</c:v>
                </c:pt>
                <c:pt idx="7538">
                  <c:v>0.79300000000000004</c:v>
                </c:pt>
                <c:pt idx="7539">
                  <c:v>1.1289</c:v>
                </c:pt>
                <c:pt idx="7540">
                  <c:v>1.0728</c:v>
                </c:pt>
                <c:pt idx="7541">
                  <c:v>0.76700000000000002</c:v>
                </c:pt>
                <c:pt idx="7542">
                  <c:v>0.75170000000000003</c:v>
                </c:pt>
                <c:pt idx="7543">
                  <c:v>3.6774</c:v>
                </c:pt>
                <c:pt idx="7544">
                  <c:v>1.0223</c:v>
                </c:pt>
                <c:pt idx="7545">
                  <c:v>0.69299999999999995</c:v>
                </c:pt>
                <c:pt idx="7546">
                  <c:v>1.2007000000000001</c:v>
                </c:pt>
                <c:pt idx="7547">
                  <c:v>0.73150000000000004</c:v>
                </c:pt>
                <c:pt idx="7548">
                  <c:v>1.0330999999999999</c:v>
                </c:pt>
                <c:pt idx="7549">
                  <c:v>1.0596000000000001</c:v>
                </c:pt>
                <c:pt idx="7550">
                  <c:v>0.90949999999999998</c:v>
                </c:pt>
                <c:pt idx="7551">
                  <c:v>1.0585</c:v>
                </c:pt>
                <c:pt idx="7552">
                  <c:v>1.1817</c:v>
                </c:pt>
                <c:pt idx="7553">
                  <c:v>1.0448</c:v>
                </c:pt>
                <c:pt idx="7554">
                  <c:v>1.0871999999999999</c:v>
                </c:pt>
                <c:pt idx="7555">
                  <c:v>0.92159999999999997</c:v>
                </c:pt>
                <c:pt idx="7556">
                  <c:v>0.8236</c:v>
                </c:pt>
                <c:pt idx="7557">
                  <c:v>1.2036</c:v>
                </c:pt>
                <c:pt idx="7558">
                  <c:v>0.87039999999999995</c:v>
                </c:pt>
                <c:pt idx="7559">
                  <c:v>0.75249999999999995</c:v>
                </c:pt>
                <c:pt idx="7560">
                  <c:v>0.91910000000000003</c:v>
                </c:pt>
                <c:pt idx="7561">
                  <c:v>0.95489999999999997</c:v>
                </c:pt>
                <c:pt idx="7562">
                  <c:v>0.95489999999999997</c:v>
                </c:pt>
                <c:pt idx="7563">
                  <c:v>0.95489999999999997</c:v>
                </c:pt>
                <c:pt idx="7564">
                  <c:v>1.1329</c:v>
                </c:pt>
                <c:pt idx="7565">
                  <c:v>1.0894999999999999</c:v>
                </c:pt>
                <c:pt idx="7566">
                  <c:v>1.2455000000000001</c:v>
                </c:pt>
                <c:pt idx="7567">
                  <c:v>1.0153000000000001</c:v>
                </c:pt>
                <c:pt idx="7568">
                  <c:v>1.2173</c:v>
                </c:pt>
                <c:pt idx="7569">
                  <c:v>0.69330000000000003</c:v>
                </c:pt>
                <c:pt idx="7570">
                  <c:v>1.0605</c:v>
                </c:pt>
                <c:pt idx="7571">
                  <c:v>1.452</c:v>
                </c:pt>
                <c:pt idx="7572">
                  <c:v>0.90500000000000003</c:v>
                </c:pt>
                <c:pt idx="7573">
                  <c:v>0.91810000000000003</c:v>
                </c:pt>
                <c:pt idx="7574">
                  <c:v>1.7739</c:v>
                </c:pt>
                <c:pt idx="7575">
                  <c:v>0.82789999999999997</c:v>
                </c:pt>
                <c:pt idx="7576">
                  <c:v>0.90490000000000004</c:v>
                </c:pt>
                <c:pt idx="7577">
                  <c:v>0.90529999999999999</c:v>
                </c:pt>
                <c:pt idx="7578">
                  <c:v>1.2269000000000001</c:v>
                </c:pt>
                <c:pt idx="7579">
                  <c:v>0.63009999999999999</c:v>
                </c:pt>
                <c:pt idx="7580">
                  <c:v>0.84560000000000002</c:v>
                </c:pt>
                <c:pt idx="7581">
                  <c:v>1.4157</c:v>
                </c:pt>
                <c:pt idx="7582">
                  <c:v>0.75660000000000005</c:v>
                </c:pt>
                <c:pt idx="7583">
                  <c:v>1.1131</c:v>
                </c:pt>
                <c:pt idx="7584">
                  <c:v>1.2847</c:v>
                </c:pt>
                <c:pt idx="7585">
                  <c:v>1.2847</c:v>
                </c:pt>
                <c:pt idx="7586">
                  <c:v>1.2847</c:v>
                </c:pt>
                <c:pt idx="7587">
                  <c:v>0.80320000000000003</c:v>
                </c:pt>
                <c:pt idx="7588">
                  <c:v>0.94820000000000004</c:v>
                </c:pt>
                <c:pt idx="7589">
                  <c:v>1.1674</c:v>
                </c:pt>
                <c:pt idx="7590">
                  <c:v>0.40910000000000002</c:v>
                </c:pt>
                <c:pt idx="7591">
                  <c:v>1.1034999999999999</c:v>
                </c:pt>
                <c:pt idx="7592">
                  <c:v>1.0154000000000001</c:v>
                </c:pt>
                <c:pt idx="7593">
                  <c:v>0.86829999999999996</c:v>
                </c:pt>
                <c:pt idx="7594">
                  <c:v>1.0962000000000001</c:v>
                </c:pt>
                <c:pt idx="7595">
                  <c:v>1.3238000000000001</c:v>
                </c:pt>
                <c:pt idx="7596">
                  <c:v>1.1780999999999999</c:v>
                </c:pt>
                <c:pt idx="7597">
                  <c:v>1.0617000000000001</c:v>
                </c:pt>
                <c:pt idx="7598">
                  <c:v>0.92010000000000003</c:v>
                </c:pt>
                <c:pt idx="7599">
                  <c:v>1.1081000000000001</c:v>
                </c:pt>
                <c:pt idx="7600">
                  <c:v>1.4318</c:v>
                </c:pt>
                <c:pt idx="7601">
                  <c:v>1.5028999999999999</c:v>
                </c:pt>
                <c:pt idx="7602">
                  <c:v>0.64100000000000001</c:v>
                </c:pt>
                <c:pt idx="7603">
                  <c:v>0.80479999999999996</c:v>
                </c:pt>
                <c:pt idx="7604">
                  <c:v>0.89029999999999998</c:v>
                </c:pt>
                <c:pt idx="7605">
                  <c:v>0.8377</c:v>
                </c:pt>
                <c:pt idx="7606">
                  <c:v>0.8377</c:v>
                </c:pt>
                <c:pt idx="7607">
                  <c:v>0.8377</c:v>
                </c:pt>
                <c:pt idx="7608">
                  <c:v>0.72299999999999998</c:v>
                </c:pt>
                <c:pt idx="7609">
                  <c:v>0.94350000000000001</c:v>
                </c:pt>
                <c:pt idx="7610">
                  <c:v>1.028</c:v>
                </c:pt>
                <c:pt idx="7611">
                  <c:v>0.89959999999999996</c:v>
                </c:pt>
                <c:pt idx="7612">
                  <c:v>0.85729999999999995</c:v>
                </c:pt>
                <c:pt idx="7613">
                  <c:v>1.1486000000000001</c:v>
                </c:pt>
                <c:pt idx="7614">
                  <c:v>0.92030000000000001</c:v>
                </c:pt>
                <c:pt idx="7615">
                  <c:v>0.92030000000000001</c:v>
                </c:pt>
                <c:pt idx="7616">
                  <c:v>0.92030000000000001</c:v>
                </c:pt>
                <c:pt idx="7617">
                  <c:v>0.8518</c:v>
                </c:pt>
                <c:pt idx="7618">
                  <c:v>1.1607000000000001</c:v>
                </c:pt>
                <c:pt idx="7619">
                  <c:v>0.8276</c:v>
                </c:pt>
                <c:pt idx="7620">
                  <c:v>1.1394</c:v>
                </c:pt>
                <c:pt idx="7621">
                  <c:v>1.0221</c:v>
                </c:pt>
                <c:pt idx="7622">
                  <c:v>1.0255000000000001</c:v>
                </c:pt>
                <c:pt idx="7623">
                  <c:v>0.61519999999999997</c:v>
                </c:pt>
                <c:pt idx="7624">
                  <c:v>0.91890000000000005</c:v>
                </c:pt>
                <c:pt idx="7625">
                  <c:v>0.78280000000000005</c:v>
                </c:pt>
                <c:pt idx="7626">
                  <c:v>0.71279999999999999</c:v>
                </c:pt>
                <c:pt idx="7627">
                  <c:v>0.92369999999999997</c:v>
                </c:pt>
                <c:pt idx="7628">
                  <c:v>0.96750000000000003</c:v>
                </c:pt>
                <c:pt idx="7629">
                  <c:v>1.0467</c:v>
                </c:pt>
                <c:pt idx="7630">
                  <c:v>0.81620000000000004</c:v>
                </c:pt>
                <c:pt idx="7631">
                  <c:v>0.72850000000000004</c:v>
                </c:pt>
                <c:pt idx="7632">
                  <c:v>1.4903999999999999</c:v>
                </c:pt>
                <c:pt idx="7633">
                  <c:v>1.3631</c:v>
                </c:pt>
                <c:pt idx="7634">
                  <c:v>0.88949999999999996</c:v>
                </c:pt>
                <c:pt idx="7635">
                  <c:v>0.7984</c:v>
                </c:pt>
                <c:pt idx="7636">
                  <c:v>0.81730000000000003</c:v>
                </c:pt>
                <c:pt idx="7637">
                  <c:v>0.81730000000000003</c:v>
                </c:pt>
                <c:pt idx="7638">
                  <c:v>0.81730000000000003</c:v>
                </c:pt>
                <c:pt idx="7639">
                  <c:v>0.66059999999999997</c:v>
                </c:pt>
                <c:pt idx="7640">
                  <c:v>0.96350000000000002</c:v>
                </c:pt>
                <c:pt idx="7641">
                  <c:v>1.1313</c:v>
                </c:pt>
                <c:pt idx="7642">
                  <c:v>0.80159999999999998</c:v>
                </c:pt>
                <c:pt idx="7643">
                  <c:v>0.99380000000000002</c:v>
                </c:pt>
                <c:pt idx="7644">
                  <c:v>0.5978</c:v>
                </c:pt>
                <c:pt idx="7645">
                  <c:v>0.53569999999999995</c:v>
                </c:pt>
                <c:pt idx="7646">
                  <c:v>0.87329999999999997</c:v>
                </c:pt>
                <c:pt idx="7647">
                  <c:v>0.88229999999999997</c:v>
                </c:pt>
                <c:pt idx="7648">
                  <c:v>1.0474000000000001</c:v>
                </c:pt>
                <c:pt idx="7649">
                  <c:v>1.0350999999999999</c:v>
                </c:pt>
                <c:pt idx="7650">
                  <c:v>0.89480000000000004</c:v>
                </c:pt>
                <c:pt idx="7651">
                  <c:v>0.89480000000000004</c:v>
                </c:pt>
                <c:pt idx="7652">
                  <c:v>0.89480000000000004</c:v>
                </c:pt>
                <c:pt idx="7653">
                  <c:v>1.0444</c:v>
                </c:pt>
                <c:pt idx="7654">
                  <c:v>0.64459999999999995</c:v>
                </c:pt>
                <c:pt idx="7655">
                  <c:v>0.68700000000000006</c:v>
                </c:pt>
                <c:pt idx="7656">
                  <c:v>1.5827</c:v>
                </c:pt>
                <c:pt idx="7657">
                  <c:v>0.47099999999999997</c:v>
                </c:pt>
                <c:pt idx="7658">
                  <c:v>1.1479999999999999</c:v>
                </c:pt>
                <c:pt idx="7659">
                  <c:v>1.2552000000000001</c:v>
                </c:pt>
                <c:pt idx="7660">
                  <c:v>1.157</c:v>
                </c:pt>
                <c:pt idx="7661">
                  <c:v>1.1249</c:v>
                </c:pt>
                <c:pt idx="7662">
                  <c:v>0.45319999999999999</c:v>
                </c:pt>
                <c:pt idx="7663">
                  <c:v>0.84789999999999999</c:v>
                </c:pt>
                <c:pt idx="7664">
                  <c:v>1.3472</c:v>
                </c:pt>
                <c:pt idx="7665">
                  <c:v>0.93359999999999999</c:v>
                </c:pt>
                <c:pt idx="7666">
                  <c:v>1.0677000000000001</c:v>
                </c:pt>
                <c:pt idx="7667">
                  <c:v>0.84630000000000005</c:v>
                </c:pt>
                <c:pt idx="7668">
                  <c:v>0.79949999999999999</c:v>
                </c:pt>
                <c:pt idx="7669">
                  <c:v>1.2275</c:v>
                </c:pt>
                <c:pt idx="7670">
                  <c:v>1.5454000000000001</c:v>
                </c:pt>
                <c:pt idx="7671">
                  <c:v>0.77249999999999996</c:v>
                </c:pt>
                <c:pt idx="7672">
                  <c:v>1.2225999999999999</c:v>
                </c:pt>
                <c:pt idx="7673">
                  <c:v>1.377</c:v>
                </c:pt>
                <c:pt idx="7674">
                  <c:v>0.65169999999999995</c:v>
                </c:pt>
                <c:pt idx="7675">
                  <c:v>1.1671</c:v>
                </c:pt>
                <c:pt idx="7676">
                  <c:v>1.0064</c:v>
                </c:pt>
                <c:pt idx="7677">
                  <c:v>0.95779999999999998</c:v>
                </c:pt>
                <c:pt idx="7678">
                  <c:v>1.1873</c:v>
                </c:pt>
                <c:pt idx="7679">
                  <c:v>0.7954</c:v>
                </c:pt>
                <c:pt idx="7680">
                  <c:v>1.0638000000000001</c:v>
                </c:pt>
                <c:pt idx="7681">
                  <c:v>0.61329999999999996</c:v>
                </c:pt>
                <c:pt idx="7682">
                  <c:v>0.84960000000000002</c:v>
                </c:pt>
                <c:pt idx="7683">
                  <c:v>0.68989999999999996</c:v>
                </c:pt>
                <c:pt idx="7684">
                  <c:v>0.92459999999999998</c:v>
                </c:pt>
                <c:pt idx="7685">
                  <c:v>1.3041</c:v>
                </c:pt>
                <c:pt idx="7686">
                  <c:v>1.2956000000000001</c:v>
                </c:pt>
                <c:pt idx="7687">
                  <c:v>1.1406000000000001</c:v>
                </c:pt>
                <c:pt idx="7688">
                  <c:v>1.0465</c:v>
                </c:pt>
                <c:pt idx="7689">
                  <c:v>1.0362</c:v>
                </c:pt>
                <c:pt idx="7690">
                  <c:v>0.80859999999999999</c:v>
                </c:pt>
                <c:pt idx="7691">
                  <c:v>1.0492999999999999</c:v>
                </c:pt>
                <c:pt idx="7692">
                  <c:v>1.0187999999999999</c:v>
                </c:pt>
                <c:pt idx="7693">
                  <c:v>1.0167999999999999</c:v>
                </c:pt>
                <c:pt idx="7694">
                  <c:v>0.95040000000000002</c:v>
                </c:pt>
                <c:pt idx="7695">
                  <c:v>1.0971</c:v>
                </c:pt>
                <c:pt idx="7696">
                  <c:v>1.0762</c:v>
                </c:pt>
                <c:pt idx="7697">
                  <c:v>0.91180000000000005</c:v>
                </c:pt>
                <c:pt idx="7698">
                  <c:v>0.91180000000000005</c:v>
                </c:pt>
                <c:pt idx="7699">
                  <c:v>0.91180000000000005</c:v>
                </c:pt>
                <c:pt idx="7700">
                  <c:v>1.262</c:v>
                </c:pt>
                <c:pt idx="7701">
                  <c:v>1.1232</c:v>
                </c:pt>
                <c:pt idx="7702">
                  <c:v>1.0504</c:v>
                </c:pt>
                <c:pt idx="7703">
                  <c:v>1.0573999999999999</c:v>
                </c:pt>
                <c:pt idx="7704">
                  <c:v>0.80020000000000002</c:v>
                </c:pt>
                <c:pt idx="7705">
                  <c:v>0.37340000000000001</c:v>
                </c:pt>
                <c:pt idx="7706">
                  <c:v>0.88180000000000003</c:v>
                </c:pt>
                <c:pt idx="7707">
                  <c:v>1.1045</c:v>
                </c:pt>
                <c:pt idx="7708">
                  <c:v>1.0095000000000001</c:v>
                </c:pt>
                <c:pt idx="7709">
                  <c:v>0.86040000000000005</c:v>
                </c:pt>
                <c:pt idx="7710">
                  <c:v>1.05</c:v>
                </c:pt>
                <c:pt idx="7711">
                  <c:v>1.1828000000000001</c:v>
                </c:pt>
                <c:pt idx="7712">
                  <c:v>1.3724000000000001</c:v>
                </c:pt>
                <c:pt idx="7713">
                  <c:v>0.74939999999999996</c:v>
                </c:pt>
                <c:pt idx="7714">
                  <c:v>1.2135</c:v>
                </c:pt>
                <c:pt idx="7715">
                  <c:v>1.1040000000000001</c:v>
                </c:pt>
                <c:pt idx="7716">
                  <c:v>1.0591999999999999</c:v>
                </c:pt>
                <c:pt idx="7717">
                  <c:v>1.3841000000000001</c:v>
                </c:pt>
                <c:pt idx="7718">
                  <c:v>0.80349999999999999</c:v>
                </c:pt>
                <c:pt idx="7719">
                  <c:v>1.0630999999999999</c:v>
                </c:pt>
                <c:pt idx="7720">
                  <c:v>0.70469999999999999</c:v>
                </c:pt>
                <c:pt idx="7721">
                  <c:v>1.0046999999999999</c:v>
                </c:pt>
                <c:pt idx="7722">
                  <c:v>0.79500000000000004</c:v>
                </c:pt>
                <c:pt idx="7723">
                  <c:v>1.0244</c:v>
                </c:pt>
                <c:pt idx="7724">
                  <c:v>0.97640000000000005</c:v>
                </c:pt>
                <c:pt idx="7725">
                  <c:v>0.8891</c:v>
                </c:pt>
                <c:pt idx="7726">
                  <c:v>1.0943000000000001</c:v>
                </c:pt>
                <c:pt idx="7727">
                  <c:v>1.07</c:v>
                </c:pt>
                <c:pt idx="7728">
                  <c:v>0.75509999999999999</c:v>
                </c:pt>
                <c:pt idx="7729">
                  <c:v>0.84950000000000003</c:v>
                </c:pt>
                <c:pt idx="7730">
                  <c:v>1.1860999999999999</c:v>
                </c:pt>
                <c:pt idx="7731">
                  <c:v>0.82789999999999997</c:v>
                </c:pt>
                <c:pt idx="7732">
                  <c:v>1.7269000000000001</c:v>
                </c:pt>
                <c:pt idx="7733">
                  <c:v>1.1592</c:v>
                </c:pt>
                <c:pt idx="7734">
                  <c:v>0.99250000000000005</c:v>
                </c:pt>
                <c:pt idx="7735">
                  <c:v>1.1520999999999999</c:v>
                </c:pt>
                <c:pt idx="7736">
                  <c:v>0.75719999999999998</c:v>
                </c:pt>
                <c:pt idx="7737">
                  <c:v>1.1741999999999999</c:v>
                </c:pt>
                <c:pt idx="7738">
                  <c:v>1.3382000000000001</c:v>
                </c:pt>
                <c:pt idx="7739">
                  <c:v>1.06</c:v>
                </c:pt>
                <c:pt idx="7740">
                  <c:v>0.81</c:v>
                </c:pt>
                <c:pt idx="7741">
                  <c:v>1.1573</c:v>
                </c:pt>
                <c:pt idx="7742">
                  <c:v>1.3292999999999999</c:v>
                </c:pt>
                <c:pt idx="7743">
                  <c:v>0.77449999999999997</c:v>
                </c:pt>
                <c:pt idx="7744">
                  <c:v>1.0494000000000001</c:v>
                </c:pt>
                <c:pt idx="7745">
                  <c:v>0.64839999999999998</c:v>
                </c:pt>
                <c:pt idx="7746">
                  <c:v>0.86550000000000005</c:v>
                </c:pt>
                <c:pt idx="7747">
                  <c:v>1.0546</c:v>
                </c:pt>
                <c:pt idx="7748">
                  <c:v>1.0002</c:v>
                </c:pt>
                <c:pt idx="7749">
                  <c:v>1.0605</c:v>
                </c:pt>
                <c:pt idx="7750">
                  <c:v>1.0271999999999999</c:v>
                </c:pt>
                <c:pt idx="7751">
                  <c:v>0.78779999999999994</c:v>
                </c:pt>
                <c:pt idx="7752">
                  <c:v>1.3152999999999999</c:v>
                </c:pt>
                <c:pt idx="7753">
                  <c:v>1.0177</c:v>
                </c:pt>
                <c:pt idx="7754">
                  <c:v>1.3066</c:v>
                </c:pt>
                <c:pt idx="7755">
                  <c:v>1.2656000000000001</c:v>
                </c:pt>
                <c:pt idx="7756">
                  <c:v>0.8609</c:v>
                </c:pt>
                <c:pt idx="7757">
                  <c:v>0.9456</c:v>
                </c:pt>
                <c:pt idx="7758">
                  <c:v>0.77390000000000003</c:v>
                </c:pt>
                <c:pt idx="7759">
                  <c:v>1.0290999999999999</c:v>
                </c:pt>
                <c:pt idx="7760">
                  <c:v>1.4287000000000001</c:v>
                </c:pt>
                <c:pt idx="7761">
                  <c:v>1.5996999999999999</c:v>
                </c:pt>
                <c:pt idx="7762">
                  <c:v>0.94179999999999997</c:v>
                </c:pt>
                <c:pt idx="7763">
                  <c:v>0.80569999999999997</c:v>
                </c:pt>
                <c:pt idx="7764">
                  <c:v>1.5869</c:v>
                </c:pt>
                <c:pt idx="7765">
                  <c:v>1.784</c:v>
                </c:pt>
                <c:pt idx="7766">
                  <c:v>0.69569999999999999</c:v>
                </c:pt>
                <c:pt idx="7767">
                  <c:v>1.0851</c:v>
                </c:pt>
                <c:pt idx="7768">
                  <c:v>1.1983999999999999</c:v>
                </c:pt>
                <c:pt idx="7769">
                  <c:v>0.85340000000000005</c:v>
                </c:pt>
                <c:pt idx="7770">
                  <c:v>0.85340000000000005</c:v>
                </c:pt>
                <c:pt idx="7771">
                  <c:v>0.85340000000000005</c:v>
                </c:pt>
                <c:pt idx="7772">
                  <c:v>0.84370000000000001</c:v>
                </c:pt>
                <c:pt idx="7773">
                  <c:v>0.86280000000000001</c:v>
                </c:pt>
                <c:pt idx="7774">
                  <c:v>0.78400000000000003</c:v>
                </c:pt>
                <c:pt idx="7775">
                  <c:v>0.88739999999999997</c:v>
                </c:pt>
                <c:pt idx="7776">
                  <c:v>1.0819000000000001</c:v>
                </c:pt>
                <c:pt idx="7777">
                  <c:v>1.0753999999999999</c:v>
                </c:pt>
                <c:pt idx="7778">
                  <c:v>1.0468999999999999</c:v>
                </c:pt>
                <c:pt idx="7779">
                  <c:v>1.0093000000000001</c:v>
                </c:pt>
                <c:pt idx="7780">
                  <c:v>0.7863</c:v>
                </c:pt>
                <c:pt idx="7781">
                  <c:v>0.83630000000000004</c:v>
                </c:pt>
                <c:pt idx="7782">
                  <c:v>1.1819</c:v>
                </c:pt>
                <c:pt idx="7783">
                  <c:v>1.0294000000000001</c:v>
                </c:pt>
                <c:pt idx="7784">
                  <c:v>1.5163</c:v>
                </c:pt>
                <c:pt idx="7785">
                  <c:v>2.0847000000000002</c:v>
                </c:pt>
                <c:pt idx="7786">
                  <c:v>0.79790000000000005</c:v>
                </c:pt>
                <c:pt idx="7787">
                  <c:v>0.87129999999999996</c:v>
                </c:pt>
                <c:pt idx="7788">
                  <c:v>0.92210000000000003</c:v>
                </c:pt>
                <c:pt idx="7789">
                  <c:v>0.70879999999999999</c:v>
                </c:pt>
                <c:pt idx="7790">
                  <c:v>1.0891</c:v>
                </c:pt>
                <c:pt idx="7791">
                  <c:v>1.022</c:v>
                </c:pt>
                <c:pt idx="7792">
                  <c:v>1.0673999999999999</c:v>
                </c:pt>
                <c:pt idx="7793">
                  <c:v>1.1485000000000001</c:v>
                </c:pt>
                <c:pt idx="7794">
                  <c:v>1.1315</c:v>
                </c:pt>
                <c:pt idx="7795">
                  <c:v>1.2391000000000001</c:v>
                </c:pt>
                <c:pt idx="7796">
                  <c:v>0.77200000000000002</c:v>
                </c:pt>
                <c:pt idx="7797">
                  <c:v>0.77200000000000002</c:v>
                </c:pt>
                <c:pt idx="7798">
                  <c:v>0.77200000000000002</c:v>
                </c:pt>
                <c:pt idx="7799">
                  <c:v>1.0951</c:v>
                </c:pt>
                <c:pt idx="7800">
                  <c:v>0.92700000000000005</c:v>
                </c:pt>
                <c:pt idx="7801">
                  <c:v>0.67759999999999998</c:v>
                </c:pt>
                <c:pt idx="7802">
                  <c:v>0.67130000000000001</c:v>
                </c:pt>
                <c:pt idx="7803">
                  <c:v>1.2492000000000001</c:v>
                </c:pt>
                <c:pt idx="7804">
                  <c:v>0.81889999999999996</c:v>
                </c:pt>
                <c:pt idx="7805">
                  <c:v>0.72770000000000001</c:v>
                </c:pt>
                <c:pt idx="7806">
                  <c:v>1.0938000000000001</c:v>
                </c:pt>
                <c:pt idx="7807">
                  <c:v>1.0295000000000001</c:v>
                </c:pt>
                <c:pt idx="7808">
                  <c:v>1.0295000000000001</c:v>
                </c:pt>
                <c:pt idx="7809">
                  <c:v>1.0295000000000001</c:v>
                </c:pt>
                <c:pt idx="7810">
                  <c:v>0.81059999999999999</c:v>
                </c:pt>
                <c:pt idx="7811">
                  <c:v>1.0322</c:v>
                </c:pt>
                <c:pt idx="7812">
                  <c:v>1.1214</c:v>
                </c:pt>
                <c:pt idx="7813">
                  <c:v>0.71030000000000004</c:v>
                </c:pt>
                <c:pt idx="7814">
                  <c:v>1.1543000000000001</c:v>
                </c:pt>
                <c:pt idx="7815">
                  <c:v>0.67959999999999998</c:v>
                </c:pt>
                <c:pt idx="7816">
                  <c:v>1.2682</c:v>
                </c:pt>
                <c:pt idx="7817">
                  <c:v>0.76639999999999997</c:v>
                </c:pt>
                <c:pt idx="7818">
                  <c:v>0.66</c:v>
                </c:pt>
                <c:pt idx="7819">
                  <c:v>1.4146000000000001</c:v>
                </c:pt>
                <c:pt idx="7820">
                  <c:v>0.53369999999999995</c:v>
                </c:pt>
                <c:pt idx="7821">
                  <c:v>1.1073999999999999</c:v>
                </c:pt>
                <c:pt idx="7822">
                  <c:v>1.2654000000000001</c:v>
                </c:pt>
                <c:pt idx="7823">
                  <c:v>0.86760000000000004</c:v>
                </c:pt>
                <c:pt idx="7824">
                  <c:v>0.86180000000000001</c:v>
                </c:pt>
                <c:pt idx="7825">
                  <c:v>1.0054000000000001</c:v>
                </c:pt>
                <c:pt idx="7826">
                  <c:v>0.84670000000000001</c:v>
                </c:pt>
                <c:pt idx="7827">
                  <c:v>0.84670000000000001</c:v>
                </c:pt>
                <c:pt idx="7828">
                  <c:v>0.84670000000000001</c:v>
                </c:pt>
                <c:pt idx="7829">
                  <c:v>1.2144999999999999</c:v>
                </c:pt>
                <c:pt idx="7830">
                  <c:v>0.77629999999999999</c:v>
                </c:pt>
                <c:pt idx="7831">
                  <c:v>0.75349999999999995</c:v>
                </c:pt>
                <c:pt idx="7832">
                  <c:v>0.87390000000000001</c:v>
                </c:pt>
                <c:pt idx="7833">
                  <c:v>1.3291999999999999</c:v>
                </c:pt>
                <c:pt idx="7834">
                  <c:v>1.2040999999999999</c:v>
                </c:pt>
                <c:pt idx="7835">
                  <c:v>0.74650000000000005</c:v>
                </c:pt>
                <c:pt idx="7836">
                  <c:v>0.74650000000000005</c:v>
                </c:pt>
                <c:pt idx="7837">
                  <c:v>0.74650000000000005</c:v>
                </c:pt>
                <c:pt idx="7838">
                  <c:v>1.214</c:v>
                </c:pt>
                <c:pt idx="7839">
                  <c:v>0.73340000000000005</c:v>
                </c:pt>
                <c:pt idx="7840">
                  <c:v>1.7235</c:v>
                </c:pt>
                <c:pt idx="7841">
                  <c:v>0.94399999999999995</c:v>
                </c:pt>
                <c:pt idx="7842">
                  <c:v>1.1781999999999999</c:v>
                </c:pt>
                <c:pt idx="7843">
                  <c:v>0.79069999999999996</c:v>
                </c:pt>
                <c:pt idx="7844">
                  <c:v>1.276</c:v>
                </c:pt>
                <c:pt idx="7845">
                  <c:v>1.1999</c:v>
                </c:pt>
                <c:pt idx="7846">
                  <c:v>0.76749999999999996</c:v>
                </c:pt>
                <c:pt idx="7847">
                  <c:v>0.97470000000000001</c:v>
                </c:pt>
                <c:pt idx="7848">
                  <c:v>0.97470000000000001</c:v>
                </c:pt>
                <c:pt idx="7849">
                  <c:v>0.97470000000000001</c:v>
                </c:pt>
                <c:pt idx="7850">
                  <c:v>0.82879999999999998</c:v>
                </c:pt>
                <c:pt idx="7851">
                  <c:v>1.0988</c:v>
                </c:pt>
                <c:pt idx="7852">
                  <c:v>0.91400000000000003</c:v>
                </c:pt>
                <c:pt idx="7853">
                  <c:v>0.73180000000000001</c:v>
                </c:pt>
                <c:pt idx="7854">
                  <c:v>0.73180000000000001</c:v>
                </c:pt>
                <c:pt idx="7855">
                  <c:v>0.73180000000000001</c:v>
                </c:pt>
                <c:pt idx="7856">
                  <c:v>1.1425000000000001</c:v>
                </c:pt>
                <c:pt idx="7857">
                  <c:v>0.66739999999999999</c:v>
                </c:pt>
                <c:pt idx="7858">
                  <c:v>1.0374000000000001</c:v>
                </c:pt>
                <c:pt idx="7859">
                  <c:v>1.1262000000000001</c:v>
                </c:pt>
                <c:pt idx="7860">
                  <c:v>1.1262000000000001</c:v>
                </c:pt>
                <c:pt idx="7861">
                  <c:v>1.1262000000000001</c:v>
                </c:pt>
                <c:pt idx="7862">
                  <c:v>1.2445999999999999</c:v>
                </c:pt>
                <c:pt idx="7863">
                  <c:v>1.2714000000000001</c:v>
                </c:pt>
                <c:pt idx="7864">
                  <c:v>0.9859</c:v>
                </c:pt>
                <c:pt idx="7865">
                  <c:v>0.84840000000000004</c:v>
                </c:pt>
                <c:pt idx="7866">
                  <c:v>1.3452</c:v>
                </c:pt>
                <c:pt idx="7867">
                  <c:v>1.1681999999999999</c:v>
                </c:pt>
                <c:pt idx="7868">
                  <c:v>1.2134</c:v>
                </c:pt>
                <c:pt idx="7869">
                  <c:v>0.54820000000000002</c:v>
                </c:pt>
                <c:pt idx="7870">
                  <c:v>1.1709000000000001</c:v>
                </c:pt>
                <c:pt idx="7871">
                  <c:v>1.4076</c:v>
                </c:pt>
                <c:pt idx="7872">
                  <c:v>0.62549999999999994</c:v>
                </c:pt>
                <c:pt idx="7873">
                  <c:v>0.43269999999999997</c:v>
                </c:pt>
                <c:pt idx="7874">
                  <c:v>1.1501999999999999</c:v>
                </c:pt>
                <c:pt idx="7876">
                  <c:v>0.44209999999999999</c:v>
                </c:pt>
                <c:pt idx="7877">
                  <c:v>0.83909999999999996</c:v>
                </c:pt>
                <c:pt idx="7878">
                  <c:v>0.83909999999999996</c:v>
                </c:pt>
                <c:pt idx="7879">
                  <c:v>0.83909999999999996</c:v>
                </c:pt>
                <c:pt idx="7880">
                  <c:v>0.56840000000000002</c:v>
                </c:pt>
                <c:pt idx="7881">
                  <c:v>0.40870000000000001</c:v>
                </c:pt>
                <c:pt idx="7882">
                  <c:v>1.4233</c:v>
                </c:pt>
                <c:pt idx="7883">
                  <c:v>0.92669999999999997</c:v>
                </c:pt>
                <c:pt idx="7884">
                  <c:v>0.38850000000000001</c:v>
                </c:pt>
                <c:pt idx="7885">
                  <c:v>0.28289999999999998</c:v>
                </c:pt>
                <c:pt idx="7886">
                  <c:v>0.28289999999999998</c:v>
                </c:pt>
                <c:pt idx="7887">
                  <c:v>0.28289999999999998</c:v>
                </c:pt>
                <c:pt idx="7888">
                  <c:v>0.43409999999999999</c:v>
                </c:pt>
                <c:pt idx="7889">
                  <c:v>0.64229999999999998</c:v>
                </c:pt>
                <c:pt idx="7890">
                  <c:v>0.44230000000000003</c:v>
                </c:pt>
                <c:pt idx="7891">
                  <c:v>0.39950000000000002</c:v>
                </c:pt>
                <c:pt idx="7892">
                  <c:v>0.3014</c:v>
                </c:pt>
                <c:pt idx="7893">
                  <c:v>0.3014</c:v>
                </c:pt>
                <c:pt idx="7894">
                  <c:v>0.3014</c:v>
                </c:pt>
                <c:pt idx="7895">
                  <c:v>1.1725000000000001</c:v>
                </c:pt>
                <c:pt idx="7896">
                  <c:v>0.28649999999999998</c:v>
                </c:pt>
                <c:pt idx="7897">
                  <c:v>0.28649999999999998</c:v>
                </c:pt>
                <c:pt idx="7898">
                  <c:v>0.28649999999999998</c:v>
                </c:pt>
                <c:pt idx="7899">
                  <c:v>0.45350000000000001</c:v>
                </c:pt>
                <c:pt idx="7900">
                  <c:v>0.87419999999999998</c:v>
                </c:pt>
                <c:pt idx="7901">
                  <c:v>0.87419999999999998</c:v>
                </c:pt>
                <c:pt idx="7902">
                  <c:v>0.87419999999999998</c:v>
                </c:pt>
                <c:pt idx="7903">
                  <c:v>0.40010000000000001</c:v>
                </c:pt>
                <c:pt idx="7904">
                  <c:v>0.38340000000000002</c:v>
                </c:pt>
                <c:pt idx="7905">
                  <c:v>0.38279999999999997</c:v>
                </c:pt>
                <c:pt idx="7906">
                  <c:v>0.28410000000000002</c:v>
                </c:pt>
                <c:pt idx="7907">
                  <c:v>0.28410000000000002</c:v>
                </c:pt>
                <c:pt idx="7908">
                  <c:v>0.28410000000000002</c:v>
                </c:pt>
                <c:pt idx="7909">
                  <c:v>0.1837</c:v>
                </c:pt>
                <c:pt idx="7910">
                  <c:v>0.1837</c:v>
                </c:pt>
                <c:pt idx="7911">
                  <c:v>0.1837</c:v>
                </c:pt>
                <c:pt idx="7912">
                  <c:v>0.87390000000000001</c:v>
                </c:pt>
                <c:pt idx="7913">
                  <c:v>0.87390000000000001</c:v>
                </c:pt>
                <c:pt idx="7914">
                  <c:v>0.87390000000000001</c:v>
                </c:pt>
                <c:pt idx="7915">
                  <c:v>0.1948</c:v>
                </c:pt>
                <c:pt idx="7916">
                  <c:v>0.1948</c:v>
                </c:pt>
                <c:pt idx="7917">
                  <c:v>0.1948</c:v>
                </c:pt>
                <c:pt idx="7918">
                  <c:v>0.45</c:v>
                </c:pt>
                <c:pt idx="7919">
                  <c:v>1.3626</c:v>
                </c:pt>
                <c:pt idx="7920">
                  <c:v>0.96179999999999999</c:v>
                </c:pt>
                <c:pt idx="7921">
                  <c:v>0.96179999999999999</c:v>
                </c:pt>
                <c:pt idx="7922">
                  <c:v>0.96179999999999999</c:v>
                </c:pt>
                <c:pt idx="7923">
                  <c:v>0.1739</c:v>
                </c:pt>
                <c:pt idx="7924">
                  <c:v>0.1739</c:v>
                </c:pt>
                <c:pt idx="7925">
                  <c:v>0.1739</c:v>
                </c:pt>
                <c:pt idx="7926">
                  <c:v>1.1062000000000001</c:v>
                </c:pt>
                <c:pt idx="7927">
                  <c:v>0.184</c:v>
                </c:pt>
                <c:pt idx="7928">
                  <c:v>0.184</c:v>
                </c:pt>
                <c:pt idx="7929">
                  <c:v>0.184</c:v>
                </c:pt>
                <c:pt idx="7930">
                  <c:v>1.1514</c:v>
                </c:pt>
              </c:numCache>
            </c:numRef>
          </c:yVal>
          <c:smooth val="0"/>
          <c:extLst>
            <c:ext xmlns:c16="http://schemas.microsoft.com/office/drawing/2014/chart" uri="{C3380CC4-5D6E-409C-BE32-E72D297353CC}">
              <c16:uniqueId val="{00000000-66D9-4EF1-AF12-3F0C0A254E60}"/>
            </c:ext>
          </c:extLst>
        </c:ser>
        <c:dLbls>
          <c:showLegendKey val="0"/>
          <c:showVal val="0"/>
          <c:showCatName val="0"/>
          <c:showSerName val="0"/>
          <c:showPercent val="0"/>
          <c:showBubbleSize val="0"/>
        </c:dLbls>
        <c:axId val="356351984"/>
        <c:axId val="356349360"/>
      </c:scatterChart>
      <c:valAx>
        <c:axId val="356351984"/>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Potassium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349360"/>
        <c:crosses val="autoZero"/>
        <c:crossBetween val="midCat"/>
      </c:valAx>
      <c:valAx>
        <c:axId val="356349360"/>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Calcium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351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K:Ca Ratios in Corn 2010-2020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'KCaMg Ratios'!$B$1</c:f>
              <c:strCache>
                <c:ptCount val="1"/>
                <c:pt idx="0">
                  <c:v>Ca </c:v>
                </c:pt>
              </c:strCache>
            </c:strRef>
          </c:tx>
          <c:spPr>
            <a:ln w="28575" cap="rnd">
              <a:noFill/>
              <a:round/>
            </a:ln>
            <a:effectLst/>
          </c:spPr>
          <c:marker>
            <c:symbol val="circle"/>
            <c:size val="5"/>
            <c:spPr>
              <a:solidFill>
                <a:schemeClr val="accent1"/>
              </a:solidFill>
              <a:ln w="9525">
                <a:solidFill>
                  <a:schemeClr val="accent1"/>
                </a:solidFill>
              </a:ln>
              <a:effectLst/>
            </c:spPr>
          </c:marker>
          <c:xVal>
            <c:numRef>
              <c:f>'KCaMg Ratios'!$A$2:$A$22363</c:f>
              <c:numCache>
                <c:formatCode>[$-10409]#,##0.0000;\-#,##0.0000</c:formatCode>
                <c:ptCount val="22362"/>
                <c:pt idx="0">
                  <c:v>3.4872999999999998</c:v>
                </c:pt>
                <c:pt idx="1">
                  <c:v>3.7120000000000002</c:v>
                </c:pt>
                <c:pt idx="2">
                  <c:v>4.1288999999999998</c:v>
                </c:pt>
                <c:pt idx="3">
                  <c:v>4.8940000000000001</c:v>
                </c:pt>
                <c:pt idx="4">
                  <c:v>1.0082</c:v>
                </c:pt>
                <c:pt idx="5">
                  <c:v>0.9486</c:v>
                </c:pt>
                <c:pt idx="6">
                  <c:v>2.3277000000000001</c:v>
                </c:pt>
                <c:pt idx="7">
                  <c:v>2.1839</c:v>
                </c:pt>
                <c:pt idx="8">
                  <c:v>2.5552999999999999</c:v>
                </c:pt>
                <c:pt idx="9">
                  <c:v>2.3633000000000002</c:v>
                </c:pt>
                <c:pt idx="10">
                  <c:v>2.3441000000000001</c:v>
                </c:pt>
                <c:pt idx="11">
                  <c:v>3.0647000000000002</c:v>
                </c:pt>
                <c:pt idx="12">
                  <c:v>3.7094</c:v>
                </c:pt>
                <c:pt idx="13">
                  <c:v>1.8915</c:v>
                </c:pt>
                <c:pt idx="14">
                  <c:v>1.2868999999999999</c:v>
                </c:pt>
                <c:pt idx="15">
                  <c:v>1.2253000000000001</c:v>
                </c:pt>
                <c:pt idx="16">
                  <c:v>1.2609999999999999</c:v>
                </c:pt>
                <c:pt idx="17">
                  <c:v>0.86990000000000001</c:v>
                </c:pt>
                <c:pt idx="18">
                  <c:v>1.3527</c:v>
                </c:pt>
                <c:pt idx="19">
                  <c:v>0.81810000000000005</c:v>
                </c:pt>
                <c:pt idx="20">
                  <c:v>0.90069999999999995</c:v>
                </c:pt>
                <c:pt idx="21">
                  <c:v>1.0729</c:v>
                </c:pt>
                <c:pt idx="22">
                  <c:v>1.5316000000000001</c:v>
                </c:pt>
                <c:pt idx="23">
                  <c:v>1.7941</c:v>
                </c:pt>
                <c:pt idx="24">
                  <c:v>1.946</c:v>
                </c:pt>
                <c:pt idx="25">
                  <c:v>1.7971999999999999</c:v>
                </c:pt>
                <c:pt idx="26">
                  <c:v>1.6544000000000001</c:v>
                </c:pt>
                <c:pt idx="27">
                  <c:v>1.2319</c:v>
                </c:pt>
                <c:pt idx="28">
                  <c:v>1.2892999999999999</c:v>
                </c:pt>
                <c:pt idx="29">
                  <c:v>1.28</c:v>
                </c:pt>
                <c:pt idx="30">
                  <c:v>0.79569999999999996</c:v>
                </c:pt>
                <c:pt idx="31">
                  <c:v>0.93589999999999995</c:v>
                </c:pt>
                <c:pt idx="32">
                  <c:v>1.2488999999999999</c:v>
                </c:pt>
                <c:pt idx="33">
                  <c:v>1.9810000000000001</c:v>
                </c:pt>
                <c:pt idx="34">
                  <c:v>5.7271000000000001</c:v>
                </c:pt>
                <c:pt idx="35">
                  <c:v>0.75239999999999996</c:v>
                </c:pt>
                <c:pt idx="36">
                  <c:v>1.7728999999999999</c:v>
                </c:pt>
                <c:pt idx="37">
                  <c:v>1.6500999999999999</c:v>
                </c:pt>
                <c:pt idx="38">
                  <c:v>1.6380999999999999</c:v>
                </c:pt>
                <c:pt idx="39">
                  <c:v>1.5736000000000001</c:v>
                </c:pt>
                <c:pt idx="40">
                  <c:v>1.4836</c:v>
                </c:pt>
                <c:pt idx="41">
                  <c:v>1.1528</c:v>
                </c:pt>
                <c:pt idx="42">
                  <c:v>0.4708</c:v>
                </c:pt>
                <c:pt idx="43">
                  <c:v>0.3256</c:v>
                </c:pt>
                <c:pt idx="44">
                  <c:v>4.2282999999999999</c:v>
                </c:pt>
                <c:pt idx="45">
                  <c:v>2.1013000000000002</c:v>
                </c:pt>
                <c:pt idx="46">
                  <c:v>2.0407999999999999</c:v>
                </c:pt>
                <c:pt idx="47">
                  <c:v>1.9369000000000001</c:v>
                </c:pt>
                <c:pt idx="48">
                  <c:v>2.5411000000000001</c:v>
                </c:pt>
                <c:pt idx="49">
                  <c:v>2.6852999999999998</c:v>
                </c:pt>
                <c:pt idx="50">
                  <c:v>3.1271</c:v>
                </c:pt>
                <c:pt idx="51">
                  <c:v>3.2751000000000001</c:v>
                </c:pt>
                <c:pt idx="52">
                  <c:v>3.9079999999999999</c:v>
                </c:pt>
                <c:pt idx="53">
                  <c:v>3.6846999999999999</c:v>
                </c:pt>
                <c:pt idx="54">
                  <c:v>3.2722000000000002</c:v>
                </c:pt>
                <c:pt idx="55">
                  <c:v>3.2974000000000001</c:v>
                </c:pt>
                <c:pt idx="56">
                  <c:v>3.2860999999999998</c:v>
                </c:pt>
                <c:pt idx="57">
                  <c:v>3.7654000000000001</c:v>
                </c:pt>
                <c:pt idx="58">
                  <c:v>4.0016999999999996</c:v>
                </c:pt>
                <c:pt idx="59">
                  <c:v>3.6539000000000001</c:v>
                </c:pt>
                <c:pt idx="60">
                  <c:v>2.0722</c:v>
                </c:pt>
                <c:pt idx="61">
                  <c:v>1.4192</c:v>
                </c:pt>
                <c:pt idx="62">
                  <c:v>2.1551999999999998</c:v>
                </c:pt>
                <c:pt idx="63">
                  <c:v>1.9386000000000001</c:v>
                </c:pt>
                <c:pt idx="64">
                  <c:v>3.5891999999999999</c:v>
                </c:pt>
                <c:pt idx="65">
                  <c:v>2.2896999999999998</c:v>
                </c:pt>
                <c:pt idx="66">
                  <c:v>2.6223999999999998</c:v>
                </c:pt>
                <c:pt idx="67">
                  <c:v>3.9769000000000001</c:v>
                </c:pt>
                <c:pt idx="68">
                  <c:v>6.3914999999999997</c:v>
                </c:pt>
                <c:pt idx="69">
                  <c:v>2.8136000000000001</c:v>
                </c:pt>
                <c:pt idx="70">
                  <c:v>2.4481000000000002</c:v>
                </c:pt>
                <c:pt idx="71">
                  <c:v>2.6173999999999999</c:v>
                </c:pt>
                <c:pt idx="72">
                  <c:v>2.9691999999999998</c:v>
                </c:pt>
                <c:pt idx="73">
                  <c:v>3.6539999999999999</c:v>
                </c:pt>
                <c:pt idx="74">
                  <c:v>3.3153999999999999</c:v>
                </c:pt>
                <c:pt idx="75">
                  <c:v>1.879</c:v>
                </c:pt>
                <c:pt idx="76">
                  <c:v>2.4094000000000002</c:v>
                </c:pt>
                <c:pt idx="77">
                  <c:v>2.9942000000000002</c:v>
                </c:pt>
                <c:pt idx="78">
                  <c:v>3.9157000000000002</c:v>
                </c:pt>
                <c:pt idx="79">
                  <c:v>2.6789000000000001</c:v>
                </c:pt>
                <c:pt idx="80">
                  <c:v>2.8001</c:v>
                </c:pt>
                <c:pt idx="81">
                  <c:v>2.4295</c:v>
                </c:pt>
                <c:pt idx="82">
                  <c:v>2.3220000000000001</c:v>
                </c:pt>
                <c:pt idx="83">
                  <c:v>2.6861999999999999</c:v>
                </c:pt>
                <c:pt idx="84">
                  <c:v>3.3673000000000002</c:v>
                </c:pt>
                <c:pt idx="85">
                  <c:v>5.2736999999999998</c:v>
                </c:pt>
                <c:pt idx="86">
                  <c:v>5.8592000000000004</c:v>
                </c:pt>
                <c:pt idx="87">
                  <c:v>4.1207000000000003</c:v>
                </c:pt>
                <c:pt idx="88">
                  <c:v>3.387</c:v>
                </c:pt>
                <c:pt idx="89">
                  <c:v>3.4512</c:v>
                </c:pt>
                <c:pt idx="90">
                  <c:v>3.1772999999999998</c:v>
                </c:pt>
                <c:pt idx="91">
                  <c:v>3.5962999999999998</c:v>
                </c:pt>
                <c:pt idx="92">
                  <c:v>3.85</c:v>
                </c:pt>
                <c:pt idx="93">
                  <c:v>4.2378</c:v>
                </c:pt>
                <c:pt idx="94">
                  <c:v>2.9241000000000001</c:v>
                </c:pt>
                <c:pt idx="95">
                  <c:v>4.8273000000000001</c:v>
                </c:pt>
                <c:pt idx="96">
                  <c:v>3.6396999999999999</c:v>
                </c:pt>
                <c:pt idx="97">
                  <c:v>3.3959000000000001</c:v>
                </c:pt>
                <c:pt idx="98">
                  <c:v>2.9552999999999998</c:v>
                </c:pt>
                <c:pt idx="99">
                  <c:v>2.7808999999999999</c:v>
                </c:pt>
                <c:pt idx="100">
                  <c:v>3.02</c:v>
                </c:pt>
                <c:pt idx="101">
                  <c:v>2.8841000000000001</c:v>
                </c:pt>
                <c:pt idx="102">
                  <c:v>2.5773000000000001</c:v>
                </c:pt>
                <c:pt idx="103">
                  <c:v>1.8753</c:v>
                </c:pt>
                <c:pt idx="104">
                  <c:v>2.1093999999999999</c:v>
                </c:pt>
                <c:pt idx="105">
                  <c:v>2.2454000000000001</c:v>
                </c:pt>
                <c:pt idx="106">
                  <c:v>2.4883000000000002</c:v>
                </c:pt>
                <c:pt idx="107">
                  <c:v>2.4403999999999999</c:v>
                </c:pt>
                <c:pt idx="108">
                  <c:v>2.1168</c:v>
                </c:pt>
                <c:pt idx="109">
                  <c:v>3.5409999999999999</c:v>
                </c:pt>
                <c:pt idx="110">
                  <c:v>2.6896</c:v>
                </c:pt>
                <c:pt idx="111">
                  <c:v>1.8436999999999999</c:v>
                </c:pt>
                <c:pt idx="112">
                  <c:v>1.5391999999999999</c:v>
                </c:pt>
                <c:pt idx="113">
                  <c:v>1.8544</c:v>
                </c:pt>
                <c:pt idx="114">
                  <c:v>2.5375999999999999</c:v>
                </c:pt>
                <c:pt idx="115">
                  <c:v>1.3261000000000001</c:v>
                </c:pt>
                <c:pt idx="116">
                  <c:v>1.2121</c:v>
                </c:pt>
                <c:pt idx="117">
                  <c:v>2.4927999999999999</c:v>
                </c:pt>
                <c:pt idx="118">
                  <c:v>1.6221000000000001</c:v>
                </c:pt>
                <c:pt idx="119">
                  <c:v>2.8713000000000002</c:v>
                </c:pt>
                <c:pt idx="120">
                  <c:v>1.3057000000000001</c:v>
                </c:pt>
                <c:pt idx="121">
                  <c:v>1.0367</c:v>
                </c:pt>
                <c:pt idx="122">
                  <c:v>0.505</c:v>
                </c:pt>
                <c:pt idx="123">
                  <c:v>1.1916</c:v>
                </c:pt>
                <c:pt idx="124">
                  <c:v>5.2320000000000002</c:v>
                </c:pt>
                <c:pt idx="125">
                  <c:v>3.1897000000000002</c:v>
                </c:pt>
                <c:pt idx="126">
                  <c:v>3.4245999999999999</c:v>
                </c:pt>
                <c:pt idx="127">
                  <c:v>1.7098</c:v>
                </c:pt>
                <c:pt idx="128">
                  <c:v>1.5972</c:v>
                </c:pt>
                <c:pt idx="129">
                  <c:v>2.4771000000000001</c:v>
                </c:pt>
                <c:pt idx="130">
                  <c:v>2.8748999999999998</c:v>
                </c:pt>
                <c:pt idx="131">
                  <c:v>4.1638999999999999</c:v>
                </c:pt>
                <c:pt idx="132">
                  <c:v>4.9781000000000004</c:v>
                </c:pt>
                <c:pt idx="133">
                  <c:v>1.8604000000000001</c:v>
                </c:pt>
                <c:pt idx="134">
                  <c:v>2.1884000000000001</c:v>
                </c:pt>
                <c:pt idx="135">
                  <c:v>1.7986</c:v>
                </c:pt>
                <c:pt idx="136">
                  <c:v>2.0255999999999998</c:v>
                </c:pt>
                <c:pt idx="137">
                  <c:v>2.1246</c:v>
                </c:pt>
                <c:pt idx="138">
                  <c:v>2.0905</c:v>
                </c:pt>
                <c:pt idx="139">
                  <c:v>1.9531000000000001</c:v>
                </c:pt>
                <c:pt idx="140">
                  <c:v>1.8255999999999999</c:v>
                </c:pt>
                <c:pt idx="141">
                  <c:v>2.1629999999999998</c:v>
                </c:pt>
                <c:pt idx="142">
                  <c:v>2.6537000000000002</c:v>
                </c:pt>
                <c:pt idx="143">
                  <c:v>2.1331000000000002</c:v>
                </c:pt>
                <c:pt idx="144">
                  <c:v>2.2894999999999999</c:v>
                </c:pt>
                <c:pt idx="145">
                  <c:v>6.0758000000000001</c:v>
                </c:pt>
                <c:pt idx="146">
                  <c:v>3.2109999999999999</c:v>
                </c:pt>
                <c:pt idx="147">
                  <c:v>4.0716000000000001</c:v>
                </c:pt>
                <c:pt idx="148">
                  <c:v>2.1570999999999998</c:v>
                </c:pt>
                <c:pt idx="149">
                  <c:v>3.2422</c:v>
                </c:pt>
                <c:pt idx="150">
                  <c:v>3.5181</c:v>
                </c:pt>
                <c:pt idx="151">
                  <c:v>3.3576999999999999</c:v>
                </c:pt>
                <c:pt idx="152">
                  <c:v>3.1985000000000001</c:v>
                </c:pt>
                <c:pt idx="153">
                  <c:v>3.1606000000000001</c:v>
                </c:pt>
                <c:pt idx="154">
                  <c:v>2.8321000000000001</c:v>
                </c:pt>
                <c:pt idx="155">
                  <c:v>3.3075000000000001</c:v>
                </c:pt>
                <c:pt idx="156">
                  <c:v>4.1962000000000002</c:v>
                </c:pt>
                <c:pt idx="157">
                  <c:v>1.2548999999999999</c:v>
                </c:pt>
                <c:pt idx="158">
                  <c:v>3.4426999999999999</c:v>
                </c:pt>
                <c:pt idx="159">
                  <c:v>2.1768000000000001</c:v>
                </c:pt>
                <c:pt idx="160">
                  <c:v>2.5781999999999998</c:v>
                </c:pt>
                <c:pt idx="161">
                  <c:v>3.5642999999999998</c:v>
                </c:pt>
                <c:pt idx="162">
                  <c:v>3.8412999999999999</c:v>
                </c:pt>
                <c:pt idx="163">
                  <c:v>4.2855999999999996</c:v>
                </c:pt>
                <c:pt idx="164">
                  <c:v>3.5251999999999999</c:v>
                </c:pt>
                <c:pt idx="165">
                  <c:v>2.9245000000000001</c:v>
                </c:pt>
                <c:pt idx="166">
                  <c:v>4.2694999999999999</c:v>
                </c:pt>
                <c:pt idx="167">
                  <c:v>3.5497000000000001</c:v>
                </c:pt>
                <c:pt idx="168">
                  <c:v>3.2583000000000002</c:v>
                </c:pt>
                <c:pt idx="169">
                  <c:v>4.1654999999999998</c:v>
                </c:pt>
                <c:pt idx="170">
                  <c:v>4.0376000000000003</c:v>
                </c:pt>
                <c:pt idx="171">
                  <c:v>1.9246000000000001</c:v>
                </c:pt>
                <c:pt idx="172">
                  <c:v>2.2724000000000002</c:v>
                </c:pt>
                <c:pt idx="173">
                  <c:v>1.4645999999999999</c:v>
                </c:pt>
                <c:pt idx="174">
                  <c:v>2.1787000000000001</c:v>
                </c:pt>
                <c:pt idx="175">
                  <c:v>4.1527000000000003</c:v>
                </c:pt>
                <c:pt idx="176">
                  <c:v>3.4567999999999999</c:v>
                </c:pt>
                <c:pt idx="177">
                  <c:v>2.3224</c:v>
                </c:pt>
                <c:pt idx="178">
                  <c:v>3.0552000000000001</c:v>
                </c:pt>
                <c:pt idx="179">
                  <c:v>1.6720999999999999</c:v>
                </c:pt>
                <c:pt idx="180">
                  <c:v>1.4979</c:v>
                </c:pt>
                <c:pt idx="181">
                  <c:v>1.6378999999999999</c:v>
                </c:pt>
                <c:pt idx="182">
                  <c:v>3.5670999999999999</c:v>
                </c:pt>
                <c:pt idx="183">
                  <c:v>1.5704</c:v>
                </c:pt>
                <c:pt idx="184">
                  <c:v>1.5785</c:v>
                </c:pt>
                <c:pt idx="185">
                  <c:v>0.71419999999999995</c:v>
                </c:pt>
                <c:pt idx="186">
                  <c:v>3.4462000000000002</c:v>
                </c:pt>
                <c:pt idx="187">
                  <c:v>2.3374000000000001</c:v>
                </c:pt>
                <c:pt idx="188">
                  <c:v>2.8077000000000001</c:v>
                </c:pt>
                <c:pt idx="189">
                  <c:v>3.2330000000000001</c:v>
                </c:pt>
                <c:pt idx="190">
                  <c:v>2.1274999999999999</c:v>
                </c:pt>
                <c:pt idx="191">
                  <c:v>3.1488</c:v>
                </c:pt>
                <c:pt idx="192">
                  <c:v>2.1465999999999998</c:v>
                </c:pt>
                <c:pt idx="193">
                  <c:v>2.5379999999999998</c:v>
                </c:pt>
                <c:pt idx="194">
                  <c:v>2.5924999999999998</c:v>
                </c:pt>
                <c:pt idx="195">
                  <c:v>2.4552999999999998</c:v>
                </c:pt>
                <c:pt idx="196">
                  <c:v>3.2927</c:v>
                </c:pt>
                <c:pt idx="197">
                  <c:v>1.8184</c:v>
                </c:pt>
                <c:pt idx="198">
                  <c:v>3.5926999999999998</c:v>
                </c:pt>
                <c:pt idx="199">
                  <c:v>2.3892000000000002</c:v>
                </c:pt>
                <c:pt idx="200">
                  <c:v>1.8387</c:v>
                </c:pt>
                <c:pt idx="201">
                  <c:v>4.5162000000000004</c:v>
                </c:pt>
                <c:pt idx="202">
                  <c:v>4.7949999999999999</c:v>
                </c:pt>
                <c:pt idx="203">
                  <c:v>4.7348999999999997</c:v>
                </c:pt>
                <c:pt idx="204">
                  <c:v>5.5782999999999996</c:v>
                </c:pt>
                <c:pt idx="205">
                  <c:v>5.4367999999999999</c:v>
                </c:pt>
                <c:pt idx="206">
                  <c:v>4.7527999999999997</c:v>
                </c:pt>
                <c:pt idx="207">
                  <c:v>3.8456000000000001</c:v>
                </c:pt>
                <c:pt idx="208">
                  <c:v>3.8001999999999998</c:v>
                </c:pt>
                <c:pt idx="209">
                  <c:v>3.6145</c:v>
                </c:pt>
                <c:pt idx="210">
                  <c:v>2.7505000000000002</c:v>
                </c:pt>
                <c:pt idx="211">
                  <c:v>2.2467999999999999</c:v>
                </c:pt>
                <c:pt idx="212">
                  <c:v>3.4643999999999999</c:v>
                </c:pt>
                <c:pt idx="213">
                  <c:v>2.6213000000000002</c:v>
                </c:pt>
                <c:pt idx="214">
                  <c:v>2.1916000000000002</c:v>
                </c:pt>
                <c:pt idx="215">
                  <c:v>3.9929999999999999</c:v>
                </c:pt>
                <c:pt idx="216">
                  <c:v>1.8027</c:v>
                </c:pt>
                <c:pt idx="217">
                  <c:v>1.6902999999999999</c:v>
                </c:pt>
                <c:pt idx="218">
                  <c:v>1.7157</c:v>
                </c:pt>
                <c:pt idx="219">
                  <c:v>1.5490999999999999</c:v>
                </c:pt>
                <c:pt idx="220">
                  <c:v>0.94240000000000002</c:v>
                </c:pt>
                <c:pt idx="221">
                  <c:v>3.5150999999999999</c:v>
                </c:pt>
                <c:pt idx="222">
                  <c:v>2.1474000000000002</c:v>
                </c:pt>
                <c:pt idx="223">
                  <c:v>1.7698</c:v>
                </c:pt>
                <c:pt idx="224">
                  <c:v>2.8058000000000001</c:v>
                </c:pt>
                <c:pt idx="225">
                  <c:v>3.7235999999999998</c:v>
                </c:pt>
                <c:pt idx="226">
                  <c:v>2.5226000000000002</c:v>
                </c:pt>
                <c:pt idx="227">
                  <c:v>2.1196999999999999</c:v>
                </c:pt>
                <c:pt idx="229">
                  <c:v>3.8910999999999998</c:v>
                </c:pt>
                <c:pt idx="230">
                  <c:v>3.839</c:v>
                </c:pt>
                <c:pt idx="231">
                  <c:v>2.9685000000000001</c:v>
                </c:pt>
                <c:pt idx="232">
                  <c:v>3.4094000000000002</c:v>
                </c:pt>
                <c:pt idx="233">
                  <c:v>2.6267999999999998</c:v>
                </c:pt>
                <c:pt idx="234">
                  <c:v>1.2344999999999999</c:v>
                </c:pt>
                <c:pt idx="235">
                  <c:v>1.8937999999999999</c:v>
                </c:pt>
                <c:pt idx="236">
                  <c:v>4.2119999999999997</c:v>
                </c:pt>
                <c:pt idx="237">
                  <c:v>4.4588000000000001</c:v>
                </c:pt>
                <c:pt idx="238">
                  <c:v>3.9826000000000001</c:v>
                </c:pt>
                <c:pt idx="239">
                  <c:v>3.1949999999999998</c:v>
                </c:pt>
                <c:pt idx="240">
                  <c:v>4.2115999999999998</c:v>
                </c:pt>
                <c:pt idx="241">
                  <c:v>3.8712</c:v>
                </c:pt>
                <c:pt idx="242">
                  <c:v>3.3582000000000001</c:v>
                </c:pt>
                <c:pt idx="243">
                  <c:v>1.867</c:v>
                </c:pt>
                <c:pt idx="244">
                  <c:v>1.216</c:v>
                </c:pt>
                <c:pt idx="245">
                  <c:v>0.61870000000000003</c:v>
                </c:pt>
                <c:pt idx="246">
                  <c:v>3.1208999999999998</c:v>
                </c:pt>
                <c:pt idx="247">
                  <c:v>3.7955000000000001</c:v>
                </c:pt>
                <c:pt idx="248">
                  <c:v>2.9016000000000002</c:v>
                </c:pt>
                <c:pt idx="249">
                  <c:v>3.9849999999999999</c:v>
                </c:pt>
                <c:pt idx="250">
                  <c:v>3.1482999999999999</c:v>
                </c:pt>
                <c:pt idx="251">
                  <c:v>3.9864000000000002</c:v>
                </c:pt>
                <c:pt idx="252">
                  <c:v>2.8774000000000002</c:v>
                </c:pt>
                <c:pt idx="253">
                  <c:v>4.6128</c:v>
                </c:pt>
                <c:pt idx="254">
                  <c:v>2.8776999999999999</c:v>
                </c:pt>
                <c:pt idx="255">
                  <c:v>2.5335000000000001</c:v>
                </c:pt>
                <c:pt idx="256">
                  <c:v>2.8614999999999999</c:v>
                </c:pt>
                <c:pt idx="257">
                  <c:v>2.5972</c:v>
                </c:pt>
                <c:pt idx="258">
                  <c:v>3.0028999999999999</c:v>
                </c:pt>
                <c:pt idx="259">
                  <c:v>2.7976999999999999</c:v>
                </c:pt>
                <c:pt idx="260">
                  <c:v>2.9474999999999998</c:v>
                </c:pt>
                <c:pt idx="261">
                  <c:v>3.0706000000000002</c:v>
                </c:pt>
                <c:pt idx="262">
                  <c:v>2.2441</c:v>
                </c:pt>
                <c:pt idx="263">
                  <c:v>3.5785999999999998</c:v>
                </c:pt>
                <c:pt idx="264">
                  <c:v>3.2728000000000002</c:v>
                </c:pt>
                <c:pt idx="265">
                  <c:v>3.2054999999999998</c:v>
                </c:pt>
                <c:pt idx="266">
                  <c:v>5.2660999999999998</c:v>
                </c:pt>
                <c:pt idx="267">
                  <c:v>4.9541000000000004</c:v>
                </c:pt>
                <c:pt idx="268">
                  <c:v>4.5582000000000003</c:v>
                </c:pt>
                <c:pt idx="269">
                  <c:v>4.6927000000000003</c:v>
                </c:pt>
                <c:pt idx="270">
                  <c:v>5.2058</c:v>
                </c:pt>
                <c:pt idx="271">
                  <c:v>4.2849000000000004</c:v>
                </c:pt>
                <c:pt idx="272">
                  <c:v>2.8780999999999999</c:v>
                </c:pt>
                <c:pt idx="273">
                  <c:v>5.8116000000000003</c:v>
                </c:pt>
                <c:pt idx="274">
                  <c:v>5.1927000000000003</c:v>
                </c:pt>
                <c:pt idx="275">
                  <c:v>1.0693999999999999</c:v>
                </c:pt>
                <c:pt idx="276">
                  <c:v>3.4914999999999998</c:v>
                </c:pt>
                <c:pt idx="277">
                  <c:v>2.5453999999999999</c:v>
                </c:pt>
                <c:pt idx="278">
                  <c:v>2.6393</c:v>
                </c:pt>
                <c:pt idx="279">
                  <c:v>2.3919000000000001</c:v>
                </c:pt>
                <c:pt idx="280">
                  <c:v>2.4011999999999998</c:v>
                </c:pt>
                <c:pt idx="281">
                  <c:v>2.8226</c:v>
                </c:pt>
                <c:pt idx="282">
                  <c:v>3.3222999999999998</c:v>
                </c:pt>
                <c:pt idx="283">
                  <c:v>4.3190999999999997</c:v>
                </c:pt>
                <c:pt idx="284">
                  <c:v>2.0379</c:v>
                </c:pt>
                <c:pt idx="285">
                  <c:v>2.1865999999999999</c:v>
                </c:pt>
                <c:pt idx="286">
                  <c:v>2.2242999999999999</c:v>
                </c:pt>
                <c:pt idx="287">
                  <c:v>2.2545000000000002</c:v>
                </c:pt>
                <c:pt idx="288">
                  <c:v>2.2953000000000001</c:v>
                </c:pt>
                <c:pt idx="289">
                  <c:v>2.4356</c:v>
                </c:pt>
                <c:pt idx="290">
                  <c:v>2.5920999999999998</c:v>
                </c:pt>
                <c:pt idx="291">
                  <c:v>2.3205</c:v>
                </c:pt>
                <c:pt idx="292">
                  <c:v>2.6324999999999998</c:v>
                </c:pt>
                <c:pt idx="293">
                  <c:v>2.7330999999999999</c:v>
                </c:pt>
                <c:pt idx="294">
                  <c:v>2.423</c:v>
                </c:pt>
                <c:pt idx="295">
                  <c:v>2.9249999999999998</c:v>
                </c:pt>
                <c:pt idx="296">
                  <c:v>2.2082000000000002</c:v>
                </c:pt>
                <c:pt idx="297">
                  <c:v>2.6751</c:v>
                </c:pt>
                <c:pt idx="298">
                  <c:v>2.5975999999999999</c:v>
                </c:pt>
                <c:pt idx="299">
                  <c:v>2.5129999999999999</c:v>
                </c:pt>
                <c:pt idx="300">
                  <c:v>2.3243</c:v>
                </c:pt>
                <c:pt idx="301">
                  <c:v>2.3845999999999998</c:v>
                </c:pt>
                <c:pt idx="302">
                  <c:v>2.5266000000000002</c:v>
                </c:pt>
                <c:pt idx="303">
                  <c:v>3.3832</c:v>
                </c:pt>
                <c:pt idx="304">
                  <c:v>1.6073</c:v>
                </c:pt>
                <c:pt idx="305">
                  <c:v>1.7615000000000001</c:v>
                </c:pt>
                <c:pt idx="306">
                  <c:v>2.2547000000000001</c:v>
                </c:pt>
                <c:pt idx="307">
                  <c:v>2.0346000000000002</c:v>
                </c:pt>
                <c:pt idx="308">
                  <c:v>2.2648999999999999</c:v>
                </c:pt>
                <c:pt idx="309">
                  <c:v>2.2667999999999999</c:v>
                </c:pt>
                <c:pt idx="310">
                  <c:v>3.3818000000000001</c:v>
                </c:pt>
                <c:pt idx="311">
                  <c:v>1.8463000000000001</c:v>
                </c:pt>
                <c:pt idx="312">
                  <c:v>1.6577</c:v>
                </c:pt>
                <c:pt idx="313">
                  <c:v>1.7037</c:v>
                </c:pt>
                <c:pt idx="314">
                  <c:v>1.7908999999999999</c:v>
                </c:pt>
                <c:pt idx="315">
                  <c:v>2.1</c:v>
                </c:pt>
                <c:pt idx="316">
                  <c:v>2.0293999999999999</c:v>
                </c:pt>
                <c:pt idx="317">
                  <c:v>1.6929000000000001</c:v>
                </c:pt>
                <c:pt idx="318">
                  <c:v>1.9917</c:v>
                </c:pt>
                <c:pt idx="319">
                  <c:v>1.9317</c:v>
                </c:pt>
                <c:pt idx="320">
                  <c:v>1.9104000000000001</c:v>
                </c:pt>
                <c:pt idx="321">
                  <c:v>1.867</c:v>
                </c:pt>
                <c:pt idx="322">
                  <c:v>2.0796000000000001</c:v>
                </c:pt>
                <c:pt idx="323">
                  <c:v>1.8889</c:v>
                </c:pt>
                <c:pt idx="324">
                  <c:v>1.9540999999999999</c:v>
                </c:pt>
                <c:pt idx="325">
                  <c:v>2.1844000000000001</c:v>
                </c:pt>
                <c:pt idx="326">
                  <c:v>1.9913000000000001</c:v>
                </c:pt>
                <c:pt idx="327">
                  <c:v>1.7675000000000001</c:v>
                </c:pt>
                <c:pt idx="328">
                  <c:v>1.7795000000000001</c:v>
                </c:pt>
                <c:pt idx="329">
                  <c:v>1.9278</c:v>
                </c:pt>
                <c:pt idx="330">
                  <c:v>1.7270000000000001</c:v>
                </c:pt>
                <c:pt idx="331">
                  <c:v>1.7459</c:v>
                </c:pt>
                <c:pt idx="332">
                  <c:v>1.9298999999999999</c:v>
                </c:pt>
                <c:pt idx="333">
                  <c:v>1.0866</c:v>
                </c:pt>
                <c:pt idx="334">
                  <c:v>1.2134</c:v>
                </c:pt>
                <c:pt idx="335">
                  <c:v>1.4574</c:v>
                </c:pt>
                <c:pt idx="336">
                  <c:v>1.6980999999999999</c:v>
                </c:pt>
                <c:pt idx="337">
                  <c:v>1.3635999999999999</c:v>
                </c:pt>
                <c:pt idx="338">
                  <c:v>1.2303999999999999</c:v>
                </c:pt>
                <c:pt idx="339">
                  <c:v>1.6304000000000001</c:v>
                </c:pt>
                <c:pt idx="340">
                  <c:v>1.4785999999999999</c:v>
                </c:pt>
                <c:pt idx="341">
                  <c:v>1.5011000000000001</c:v>
                </c:pt>
                <c:pt idx="342">
                  <c:v>1.0442</c:v>
                </c:pt>
                <c:pt idx="343">
                  <c:v>1.474</c:v>
                </c:pt>
                <c:pt idx="344">
                  <c:v>1.3395999999999999</c:v>
                </c:pt>
                <c:pt idx="345">
                  <c:v>1.5265</c:v>
                </c:pt>
                <c:pt idx="346">
                  <c:v>1.3604000000000001</c:v>
                </c:pt>
                <c:pt idx="347">
                  <c:v>1.3018000000000001</c:v>
                </c:pt>
                <c:pt idx="348">
                  <c:v>1.7790999999999999</c:v>
                </c:pt>
                <c:pt idx="349">
                  <c:v>1.4357</c:v>
                </c:pt>
                <c:pt idx="350">
                  <c:v>1.3936999999999999</c:v>
                </c:pt>
                <c:pt idx="351">
                  <c:v>1.3192999999999999</c:v>
                </c:pt>
                <c:pt idx="352">
                  <c:v>5.5091999999999999</c:v>
                </c:pt>
                <c:pt idx="353">
                  <c:v>5.3224999999999998</c:v>
                </c:pt>
                <c:pt idx="354">
                  <c:v>2.9521999999999999</c:v>
                </c:pt>
                <c:pt idx="355">
                  <c:v>2.9218999999999999</c:v>
                </c:pt>
                <c:pt idx="356">
                  <c:v>2.0813999999999999</c:v>
                </c:pt>
                <c:pt idx="357">
                  <c:v>1.9456</c:v>
                </c:pt>
                <c:pt idx="358">
                  <c:v>2.0135000000000001</c:v>
                </c:pt>
                <c:pt idx="359">
                  <c:v>2.3671000000000002</c:v>
                </c:pt>
                <c:pt idx="360">
                  <c:v>2.2288000000000001</c:v>
                </c:pt>
                <c:pt idx="361">
                  <c:v>2.0024999999999999</c:v>
                </c:pt>
                <c:pt idx="362">
                  <c:v>1.8955</c:v>
                </c:pt>
                <c:pt idx="363">
                  <c:v>2.2210000000000001</c:v>
                </c:pt>
                <c:pt idx="364">
                  <c:v>2.4464999999999999</c:v>
                </c:pt>
                <c:pt idx="365">
                  <c:v>2.1452</c:v>
                </c:pt>
                <c:pt idx="366">
                  <c:v>2.4123999999999999</c:v>
                </c:pt>
                <c:pt idx="367">
                  <c:v>1.9790000000000001</c:v>
                </c:pt>
                <c:pt idx="368">
                  <c:v>1.7911999999999999</c:v>
                </c:pt>
                <c:pt idx="369">
                  <c:v>1.6088</c:v>
                </c:pt>
                <c:pt idx="370">
                  <c:v>1.7746</c:v>
                </c:pt>
                <c:pt idx="371">
                  <c:v>4.4530000000000003</c:v>
                </c:pt>
                <c:pt idx="372">
                  <c:v>2.2772999999999999</c:v>
                </c:pt>
                <c:pt idx="373">
                  <c:v>2.2105999999999999</c:v>
                </c:pt>
                <c:pt idx="374">
                  <c:v>2.4302999999999999</c:v>
                </c:pt>
                <c:pt idx="375">
                  <c:v>2.1156999999999999</c:v>
                </c:pt>
                <c:pt idx="376">
                  <c:v>2.7789000000000001</c:v>
                </c:pt>
                <c:pt idx="377">
                  <c:v>2.8614999999999999</c:v>
                </c:pt>
                <c:pt idx="378">
                  <c:v>2.1435</c:v>
                </c:pt>
                <c:pt idx="379">
                  <c:v>4.4379</c:v>
                </c:pt>
                <c:pt idx="380">
                  <c:v>3.5103</c:v>
                </c:pt>
                <c:pt idx="381">
                  <c:v>3</c:v>
                </c:pt>
                <c:pt idx="382">
                  <c:v>4.2984999999999998</c:v>
                </c:pt>
                <c:pt idx="383">
                  <c:v>1.3159000000000001</c:v>
                </c:pt>
                <c:pt idx="384">
                  <c:v>2.0011999999999999</c:v>
                </c:pt>
                <c:pt idx="385">
                  <c:v>1.5584</c:v>
                </c:pt>
                <c:pt idx="386">
                  <c:v>2.1238000000000001</c:v>
                </c:pt>
                <c:pt idx="387">
                  <c:v>2.6457000000000002</c:v>
                </c:pt>
                <c:pt idx="388">
                  <c:v>3.3563000000000001</c:v>
                </c:pt>
                <c:pt idx="389">
                  <c:v>2.7888999999999999</c:v>
                </c:pt>
                <c:pt idx="390">
                  <c:v>2.8471000000000002</c:v>
                </c:pt>
                <c:pt idx="391">
                  <c:v>2.726</c:v>
                </c:pt>
                <c:pt idx="392">
                  <c:v>1.0153000000000001</c:v>
                </c:pt>
                <c:pt idx="393">
                  <c:v>1.8574999999999999</c:v>
                </c:pt>
                <c:pt idx="394">
                  <c:v>4.0660999999999996</c:v>
                </c:pt>
                <c:pt idx="395">
                  <c:v>3.6709999999999998</c:v>
                </c:pt>
                <c:pt idx="396">
                  <c:v>4.0244999999999997</c:v>
                </c:pt>
                <c:pt idx="397">
                  <c:v>3.9666999999999999</c:v>
                </c:pt>
                <c:pt idx="398">
                  <c:v>3.8521999999999998</c:v>
                </c:pt>
                <c:pt idx="399">
                  <c:v>3.2570000000000001</c:v>
                </c:pt>
                <c:pt idx="400">
                  <c:v>2.8786999999999998</c:v>
                </c:pt>
                <c:pt idx="401">
                  <c:v>3.1442000000000001</c:v>
                </c:pt>
                <c:pt idx="402">
                  <c:v>4.0487000000000002</c:v>
                </c:pt>
                <c:pt idx="403">
                  <c:v>3.8837000000000002</c:v>
                </c:pt>
                <c:pt idx="404">
                  <c:v>3.0297000000000001</c:v>
                </c:pt>
                <c:pt idx="405">
                  <c:v>1.8536999999999999</c:v>
                </c:pt>
                <c:pt idx="406">
                  <c:v>5.2567000000000004</c:v>
                </c:pt>
                <c:pt idx="407">
                  <c:v>5.2576999999999998</c:v>
                </c:pt>
                <c:pt idx="408">
                  <c:v>5.8987999999999996</c:v>
                </c:pt>
                <c:pt idx="409">
                  <c:v>5.5796999999999999</c:v>
                </c:pt>
                <c:pt idx="410">
                  <c:v>5.1470000000000002</c:v>
                </c:pt>
                <c:pt idx="411">
                  <c:v>2.4641000000000002</c:v>
                </c:pt>
                <c:pt idx="412">
                  <c:v>3.0234999999999999</c:v>
                </c:pt>
                <c:pt idx="413">
                  <c:v>4.3874000000000004</c:v>
                </c:pt>
                <c:pt idx="414">
                  <c:v>2.6255999999999999</c:v>
                </c:pt>
                <c:pt idx="415">
                  <c:v>3.0215000000000001</c:v>
                </c:pt>
                <c:pt idx="416">
                  <c:v>3.2471000000000001</c:v>
                </c:pt>
                <c:pt idx="417">
                  <c:v>2.206</c:v>
                </c:pt>
                <c:pt idx="418">
                  <c:v>1.8376999999999999</c:v>
                </c:pt>
                <c:pt idx="419">
                  <c:v>4.4352999999999998</c:v>
                </c:pt>
                <c:pt idx="420">
                  <c:v>0.77329999999999999</c:v>
                </c:pt>
                <c:pt idx="421">
                  <c:v>2.7000999999999999</c:v>
                </c:pt>
                <c:pt idx="422">
                  <c:v>2.9237000000000002</c:v>
                </c:pt>
                <c:pt idx="423">
                  <c:v>3.1223000000000001</c:v>
                </c:pt>
                <c:pt idx="424">
                  <c:v>3.9647999999999999</c:v>
                </c:pt>
                <c:pt idx="425">
                  <c:v>4.4706000000000001</c:v>
                </c:pt>
                <c:pt idx="426">
                  <c:v>3.2006000000000001</c:v>
                </c:pt>
                <c:pt idx="427">
                  <c:v>2.4230999999999998</c:v>
                </c:pt>
                <c:pt idx="428">
                  <c:v>3.6983999999999999</c:v>
                </c:pt>
                <c:pt idx="429">
                  <c:v>4.0107999999999997</c:v>
                </c:pt>
                <c:pt idx="430">
                  <c:v>3.8815</c:v>
                </c:pt>
                <c:pt idx="431">
                  <c:v>3.8721999999999999</c:v>
                </c:pt>
                <c:pt idx="432">
                  <c:v>3.1627999999999998</c:v>
                </c:pt>
                <c:pt idx="433">
                  <c:v>3.4864000000000002</c:v>
                </c:pt>
                <c:pt idx="434">
                  <c:v>2.5283000000000002</c:v>
                </c:pt>
                <c:pt idx="435">
                  <c:v>4.1288</c:v>
                </c:pt>
                <c:pt idx="436">
                  <c:v>2.0379999999999998</c:v>
                </c:pt>
                <c:pt idx="437">
                  <c:v>5.0720999999999998</c:v>
                </c:pt>
                <c:pt idx="438">
                  <c:v>3.6084000000000001</c:v>
                </c:pt>
                <c:pt idx="439">
                  <c:v>4.6585000000000001</c:v>
                </c:pt>
                <c:pt idx="440">
                  <c:v>3.6229</c:v>
                </c:pt>
                <c:pt idx="441">
                  <c:v>3.5676000000000001</c:v>
                </c:pt>
                <c:pt idx="442">
                  <c:v>4.1132</c:v>
                </c:pt>
                <c:pt idx="443">
                  <c:v>2.2067999999999999</c:v>
                </c:pt>
                <c:pt idx="444">
                  <c:v>2.3466999999999998</c:v>
                </c:pt>
                <c:pt idx="445">
                  <c:v>3.7181000000000002</c:v>
                </c:pt>
                <c:pt idx="446">
                  <c:v>2.4518</c:v>
                </c:pt>
                <c:pt idx="447">
                  <c:v>1.6674</c:v>
                </c:pt>
                <c:pt idx="448">
                  <c:v>2.2471999999999999</c:v>
                </c:pt>
                <c:pt idx="449">
                  <c:v>2.3359999999999999</c:v>
                </c:pt>
                <c:pt idx="450">
                  <c:v>3.0788000000000002</c:v>
                </c:pt>
                <c:pt idx="451">
                  <c:v>2.1360000000000001</c:v>
                </c:pt>
                <c:pt idx="452">
                  <c:v>3.0339999999999998</c:v>
                </c:pt>
                <c:pt idx="453">
                  <c:v>2.8102999999999998</c:v>
                </c:pt>
                <c:pt idx="454">
                  <c:v>2.4855</c:v>
                </c:pt>
                <c:pt idx="455">
                  <c:v>2.1282000000000001</c:v>
                </c:pt>
                <c:pt idx="456">
                  <c:v>3.4409000000000001</c:v>
                </c:pt>
                <c:pt idx="457">
                  <c:v>3.5630999999999999</c:v>
                </c:pt>
                <c:pt idx="458">
                  <c:v>1.7793000000000001</c:v>
                </c:pt>
                <c:pt idx="459">
                  <c:v>4.0350999999999999</c:v>
                </c:pt>
                <c:pt idx="460">
                  <c:v>3.8573</c:v>
                </c:pt>
                <c:pt idx="461">
                  <c:v>3.8016000000000001</c:v>
                </c:pt>
                <c:pt idx="462">
                  <c:v>4.0888</c:v>
                </c:pt>
                <c:pt idx="463">
                  <c:v>3.1337999999999999</c:v>
                </c:pt>
                <c:pt idx="464">
                  <c:v>2.2328000000000001</c:v>
                </c:pt>
                <c:pt idx="465">
                  <c:v>2.0251999999999999</c:v>
                </c:pt>
                <c:pt idx="466">
                  <c:v>2.4367000000000001</c:v>
                </c:pt>
                <c:pt idx="467">
                  <c:v>2.2336999999999998</c:v>
                </c:pt>
                <c:pt idx="468">
                  <c:v>3.5529999999999999</c:v>
                </c:pt>
                <c:pt idx="469">
                  <c:v>1.1168</c:v>
                </c:pt>
                <c:pt idx="470">
                  <c:v>1.8472</c:v>
                </c:pt>
                <c:pt idx="471">
                  <c:v>1.6697</c:v>
                </c:pt>
                <c:pt idx="472">
                  <c:v>1.8041</c:v>
                </c:pt>
                <c:pt idx="473">
                  <c:v>1.7605999999999999</c:v>
                </c:pt>
                <c:pt idx="474">
                  <c:v>2.4910999999999999</c:v>
                </c:pt>
                <c:pt idx="475">
                  <c:v>2.2563</c:v>
                </c:pt>
                <c:pt idx="476">
                  <c:v>4.0965999999999996</c:v>
                </c:pt>
                <c:pt idx="477">
                  <c:v>3.4037000000000002</c:v>
                </c:pt>
                <c:pt idx="478">
                  <c:v>4.6344000000000003</c:v>
                </c:pt>
                <c:pt idx="479">
                  <c:v>3.5503</c:v>
                </c:pt>
                <c:pt idx="480">
                  <c:v>2.6981999999999999</c:v>
                </c:pt>
                <c:pt idx="481">
                  <c:v>2.2847</c:v>
                </c:pt>
                <c:pt idx="482">
                  <c:v>1.9846999999999999</c:v>
                </c:pt>
                <c:pt idx="483">
                  <c:v>2.3584000000000001</c:v>
                </c:pt>
                <c:pt idx="484">
                  <c:v>1.9782</c:v>
                </c:pt>
                <c:pt idx="485">
                  <c:v>1.7166999999999999</c:v>
                </c:pt>
                <c:pt idx="486">
                  <c:v>1.2343999999999999</c:v>
                </c:pt>
                <c:pt idx="487">
                  <c:v>1.4574</c:v>
                </c:pt>
                <c:pt idx="488">
                  <c:v>1.4605999999999999</c:v>
                </c:pt>
                <c:pt idx="489">
                  <c:v>1.8035000000000001</c:v>
                </c:pt>
                <c:pt idx="490">
                  <c:v>1.7139</c:v>
                </c:pt>
                <c:pt idx="491">
                  <c:v>1.6597</c:v>
                </c:pt>
                <c:pt idx="492">
                  <c:v>1.7257</c:v>
                </c:pt>
                <c:pt idx="493">
                  <c:v>2.2511000000000001</c:v>
                </c:pt>
                <c:pt idx="494">
                  <c:v>2.5327000000000002</c:v>
                </c:pt>
                <c:pt idx="495">
                  <c:v>1.7142999999999999</c:v>
                </c:pt>
                <c:pt idx="496">
                  <c:v>1.6814</c:v>
                </c:pt>
                <c:pt idx="497">
                  <c:v>2.2858000000000001</c:v>
                </c:pt>
                <c:pt idx="498">
                  <c:v>2.1389</c:v>
                </c:pt>
                <c:pt idx="499">
                  <c:v>1.9097999999999999</c:v>
                </c:pt>
                <c:pt idx="500">
                  <c:v>1.2849999999999999</c:v>
                </c:pt>
                <c:pt idx="501">
                  <c:v>1.548</c:v>
                </c:pt>
                <c:pt idx="502">
                  <c:v>2.3359000000000001</c:v>
                </c:pt>
                <c:pt idx="503">
                  <c:v>2.0297999999999998</c:v>
                </c:pt>
                <c:pt idx="504">
                  <c:v>1.9762999999999999</c:v>
                </c:pt>
                <c:pt idx="505">
                  <c:v>1.6727000000000001</c:v>
                </c:pt>
                <c:pt idx="506">
                  <c:v>1.9168000000000001</c:v>
                </c:pt>
                <c:pt idx="507">
                  <c:v>1.5099</c:v>
                </c:pt>
                <c:pt idx="508">
                  <c:v>1.8515999999999999</c:v>
                </c:pt>
                <c:pt idx="509">
                  <c:v>1.7166999999999999</c:v>
                </c:pt>
                <c:pt idx="510">
                  <c:v>1.3260000000000001</c:v>
                </c:pt>
                <c:pt idx="511">
                  <c:v>1.595</c:v>
                </c:pt>
                <c:pt idx="512">
                  <c:v>1.4167000000000001</c:v>
                </c:pt>
                <c:pt idx="513">
                  <c:v>1.9776</c:v>
                </c:pt>
                <c:pt idx="514">
                  <c:v>1.1563000000000001</c:v>
                </c:pt>
                <c:pt idx="515">
                  <c:v>1.4175</c:v>
                </c:pt>
                <c:pt idx="516">
                  <c:v>1.3975</c:v>
                </c:pt>
                <c:pt idx="517">
                  <c:v>1.3337000000000001</c:v>
                </c:pt>
                <c:pt idx="518">
                  <c:v>2.1107999999999998</c:v>
                </c:pt>
                <c:pt idx="519">
                  <c:v>1.7326999999999999</c:v>
                </c:pt>
                <c:pt idx="520">
                  <c:v>1.9181999999999999</c:v>
                </c:pt>
                <c:pt idx="521">
                  <c:v>2.4356</c:v>
                </c:pt>
                <c:pt idx="522">
                  <c:v>2.3338000000000001</c:v>
                </c:pt>
                <c:pt idx="523">
                  <c:v>2.1882999999999999</c:v>
                </c:pt>
                <c:pt idx="524">
                  <c:v>1.5208999999999999</c:v>
                </c:pt>
                <c:pt idx="525">
                  <c:v>2.3763999999999998</c:v>
                </c:pt>
                <c:pt idx="526">
                  <c:v>1.6273</c:v>
                </c:pt>
                <c:pt idx="527">
                  <c:v>1.6313</c:v>
                </c:pt>
                <c:pt idx="528">
                  <c:v>2.1695000000000002</c:v>
                </c:pt>
                <c:pt idx="529">
                  <c:v>3.3994</c:v>
                </c:pt>
                <c:pt idx="530">
                  <c:v>4.3235999999999999</c:v>
                </c:pt>
                <c:pt idx="531">
                  <c:v>3.1747999999999998</c:v>
                </c:pt>
                <c:pt idx="532">
                  <c:v>3.2286999999999999</c:v>
                </c:pt>
                <c:pt idx="533">
                  <c:v>4.1245000000000003</c:v>
                </c:pt>
                <c:pt idx="534">
                  <c:v>4.4307999999999996</c:v>
                </c:pt>
                <c:pt idx="535">
                  <c:v>2.4921000000000002</c:v>
                </c:pt>
                <c:pt idx="536">
                  <c:v>3.6185999999999998</c:v>
                </c:pt>
                <c:pt idx="537">
                  <c:v>4.0678000000000001</c:v>
                </c:pt>
                <c:pt idx="538">
                  <c:v>4.0507</c:v>
                </c:pt>
                <c:pt idx="539">
                  <c:v>3.3456000000000001</c:v>
                </c:pt>
                <c:pt idx="540">
                  <c:v>2.8443000000000001</c:v>
                </c:pt>
                <c:pt idx="541">
                  <c:v>2.1930000000000001</c:v>
                </c:pt>
                <c:pt idx="542">
                  <c:v>2.5634999999999999</c:v>
                </c:pt>
                <c:pt idx="543">
                  <c:v>3.5129000000000001</c:v>
                </c:pt>
                <c:pt idx="544">
                  <c:v>2.8946000000000001</c:v>
                </c:pt>
                <c:pt idx="545">
                  <c:v>3.6162999999999998</c:v>
                </c:pt>
                <c:pt idx="546">
                  <c:v>3.2978999999999998</c:v>
                </c:pt>
                <c:pt idx="547">
                  <c:v>3.8361000000000001</c:v>
                </c:pt>
                <c:pt idx="548">
                  <c:v>3.6985999999999999</c:v>
                </c:pt>
                <c:pt idx="549">
                  <c:v>4.7556000000000003</c:v>
                </c:pt>
                <c:pt idx="550">
                  <c:v>3.3978000000000002</c:v>
                </c:pt>
                <c:pt idx="551">
                  <c:v>1.9187000000000001</c:v>
                </c:pt>
                <c:pt idx="552">
                  <c:v>2.758</c:v>
                </c:pt>
                <c:pt idx="553">
                  <c:v>1.2513000000000001</c:v>
                </c:pt>
                <c:pt idx="554">
                  <c:v>1.216</c:v>
                </c:pt>
                <c:pt idx="555">
                  <c:v>2.0436000000000001</c:v>
                </c:pt>
                <c:pt idx="556">
                  <c:v>3.4474</c:v>
                </c:pt>
                <c:pt idx="557">
                  <c:v>2.7073</c:v>
                </c:pt>
                <c:pt idx="558">
                  <c:v>2.8241000000000001</c:v>
                </c:pt>
                <c:pt idx="559">
                  <c:v>2.4415</c:v>
                </c:pt>
                <c:pt idx="560">
                  <c:v>3.6615000000000002</c:v>
                </c:pt>
                <c:pt idx="561">
                  <c:v>2.7787000000000002</c:v>
                </c:pt>
                <c:pt idx="562">
                  <c:v>5.1654</c:v>
                </c:pt>
                <c:pt idx="563">
                  <c:v>3.5329000000000002</c:v>
                </c:pt>
                <c:pt idx="564">
                  <c:v>4.6420000000000003</c:v>
                </c:pt>
                <c:pt idx="565">
                  <c:v>5.7119999999999997</c:v>
                </c:pt>
                <c:pt idx="566">
                  <c:v>6.3956</c:v>
                </c:pt>
                <c:pt idx="567">
                  <c:v>5.7744999999999997</c:v>
                </c:pt>
                <c:pt idx="568">
                  <c:v>4.6237000000000004</c:v>
                </c:pt>
                <c:pt idx="569">
                  <c:v>3.8690000000000002</c:v>
                </c:pt>
                <c:pt idx="570">
                  <c:v>3.9687999999999999</c:v>
                </c:pt>
                <c:pt idx="571">
                  <c:v>4.3906000000000001</c:v>
                </c:pt>
                <c:pt idx="572">
                  <c:v>4.2140000000000004</c:v>
                </c:pt>
                <c:pt idx="573">
                  <c:v>2.1515</c:v>
                </c:pt>
                <c:pt idx="574">
                  <c:v>2.6455000000000002</c:v>
                </c:pt>
                <c:pt idx="575">
                  <c:v>2.0552999999999999</c:v>
                </c:pt>
                <c:pt idx="576">
                  <c:v>2.0306999999999999</c:v>
                </c:pt>
                <c:pt idx="577">
                  <c:v>2.8090000000000002</c:v>
                </c:pt>
                <c:pt idx="578">
                  <c:v>2.4068999999999998</c:v>
                </c:pt>
                <c:pt idx="579">
                  <c:v>3.0386000000000002</c:v>
                </c:pt>
                <c:pt idx="580">
                  <c:v>2.6648999999999998</c:v>
                </c:pt>
                <c:pt idx="581">
                  <c:v>2.6358999999999999</c:v>
                </c:pt>
                <c:pt idx="582">
                  <c:v>3.3243999999999998</c:v>
                </c:pt>
                <c:pt idx="583">
                  <c:v>2.5868000000000002</c:v>
                </c:pt>
                <c:pt idx="584">
                  <c:v>3.3662999999999998</c:v>
                </c:pt>
                <c:pt idx="585">
                  <c:v>3.5583</c:v>
                </c:pt>
                <c:pt idx="586">
                  <c:v>3.1549</c:v>
                </c:pt>
                <c:pt idx="587">
                  <c:v>3.2597999999999998</c:v>
                </c:pt>
                <c:pt idx="588">
                  <c:v>3.3773</c:v>
                </c:pt>
                <c:pt idx="589">
                  <c:v>2.0114000000000001</c:v>
                </c:pt>
                <c:pt idx="590">
                  <c:v>2.1015999999999999</c:v>
                </c:pt>
                <c:pt idx="591">
                  <c:v>3.8658000000000001</c:v>
                </c:pt>
                <c:pt idx="592">
                  <c:v>4.3139000000000003</c:v>
                </c:pt>
                <c:pt idx="593">
                  <c:v>4.6356000000000002</c:v>
                </c:pt>
                <c:pt idx="594">
                  <c:v>4.7901999999999996</c:v>
                </c:pt>
                <c:pt idx="595">
                  <c:v>4.6326999999999998</c:v>
                </c:pt>
                <c:pt idx="596">
                  <c:v>5.0857000000000001</c:v>
                </c:pt>
                <c:pt idx="597">
                  <c:v>5.3437000000000001</c:v>
                </c:pt>
                <c:pt idx="598">
                  <c:v>3.6818</c:v>
                </c:pt>
                <c:pt idx="599">
                  <c:v>3.5457999999999998</c:v>
                </c:pt>
                <c:pt idx="600">
                  <c:v>3.9643000000000002</c:v>
                </c:pt>
                <c:pt idx="601">
                  <c:v>4.0010000000000003</c:v>
                </c:pt>
                <c:pt idx="602">
                  <c:v>3.3847</c:v>
                </c:pt>
                <c:pt idx="603">
                  <c:v>4.9471999999999996</c:v>
                </c:pt>
                <c:pt idx="604">
                  <c:v>4.6147</c:v>
                </c:pt>
                <c:pt idx="605">
                  <c:v>5.0961999999999996</c:v>
                </c:pt>
                <c:pt idx="606">
                  <c:v>4.2164000000000001</c:v>
                </c:pt>
                <c:pt idx="607">
                  <c:v>4.3388999999999998</c:v>
                </c:pt>
                <c:pt idx="608">
                  <c:v>2.3491</c:v>
                </c:pt>
                <c:pt idx="609">
                  <c:v>3.1787999999999998</c:v>
                </c:pt>
                <c:pt idx="610">
                  <c:v>3.0465</c:v>
                </c:pt>
                <c:pt idx="611">
                  <c:v>2.1951000000000001</c:v>
                </c:pt>
                <c:pt idx="612">
                  <c:v>2.2044999999999999</c:v>
                </c:pt>
                <c:pt idx="613">
                  <c:v>2.1535000000000002</c:v>
                </c:pt>
                <c:pt idx="614">
                  <c:v>2.2629999999999999</c:v>
                </c:pt>
                <c:pt idx="615">
                  <c:v>2.4523999999999999</c:v>
                </c:pt>
                <c:pt idx="616">
                  <c:v>2.7202999999999999</c:v>
                </c:pt>
                <c:pt idx="617">
                  <c:v>1.6374</c:v>
                </c:pt>
                <c:pt idx="618">
                  <c:v>2.3567999999999998</c:v>
                </c:pt>
                <c:pt idx="619">
                  <c:v>2.2732999999999999</c:v>
                </c:pt>
                <c:pt idx="620">
                  <c:v>2.1907000000000001</c:v>
                </c:pt>
                <c:pt idx="621">
                  <c:v>2.9857</c:v>
                </c:pt>
                <c:pt idx="622">
                  <c:v>1.4558</c:v>
                </c:pt>
                <c:pt idx="623">
                  <c:v>2.8325999999999998</c:v>
                </c:pt>
                <c:pt idx="624">
                  <c:v>2.0811000000000002</c:v>
                </c:pt>
                <c:pt idx="625">
                  <c:v>2.0680999999999998</c:v>
                </c:pt>
                <c:pt idx="626">
                  <c:v>3.0724</c:v>
                </c:pt>
                <c:pt idx="627">
                  <c:v>2.1248999999999998</c:v>
                </c:pt>
                <c:pt idx="628">
                  <c:v>2.5684</c:v>
                </c:pt>
                <c:pt idx="629">
                  <c:v>2.8254000000000001</c:v>
                </c:pt>
                <c:pt idx="630">
                  <c:v>3.3027000000000002</c:v>
                </c:pt>
                <c:pt idx="631">
                  <c:v>2.7848999999999999</c:v>
                </c:pt>
                <c:pt idx="632">
                  <c:v>2.0047000000000001</c:v>
                </c:pt>
                <c:pt idx="633">
                  <c:v>2.7078000000000002</c:v>
                </c:pt>
                <c:pt idx="634">
                  <c:v>2.9683999999999999</c:v>
                </c:pt>
                <c:pt idx="635">
                  <c:v>2.7886000000000002</c:v>
                </c:pt>
                <c:pt idx="636">
                  <c:v>1.7023999999999999</c:v>
                </c:pt>
                <c:pt idx="637">
                  <c:v>2.0228999999999999</c:v>
                </c:pt>
                <c:pt idx="638">
                  <c:v>2.6343000000000001</c:v>
                </c:pt>
                <c:pt idx="639">
                  <c:v>4.867</c:v>
                </c:pt>
                <c:pt idx="640">
                  <c:v>1.8972</c:v>
                </c:pt>
                <c:pt idx="641">
                  <c:v>3.8565</c:v>
                </c:pt>
                <c:pt idx="642">
                  <c:v>4.3128000000000002</c:v>
                </c:pt>
                <c:pt idx="643">
                  <c:v>5.8094000000000001</c:v>
                </c:pt>
                <c:pt idx="644">
                  <c:v>5.6002000000000001</c:v>
                </c:pt>
                <c:pt idx="645">
                  <c:v>4.6106999999999996</c:v>
                </c:pt>
                <c:pt idx="646">
                  <c:v>5.3253000000000004</c:v>
                </c:pt>
                <c:pt idx="647">
                  <c:v>5.0895999999999999</c:v>
                </c:pt>
                <c:pt idx="648">
                  <c:v>5.4459</c:v>
                </c:pt>
                <c:pt idx="649">
                  <c:v>5.9983000000000004</c:v>
                </c:pt>
                <c:pt idx="650">
                  <c:v>6.6054000000000004</c:v>
                </c:pt>
                <c:pt idx="651">
                  <c:v>5.7606000000000002</c:v>
                </c:pt>
                <c:pt idx="652">
                  <c:v>5.0941999999999998</c:v>
                </c:pt>
                <c:pt idx="653">
                  <c:v>2.7831000000000001</c:v>
                </c:pt>
                <c:pt idx="654">
                  <c:v>1.7969999999999999</c:v>
                </c:pt>
                <c:pt idx="655">
                  <c:v>1.7009000000000001</c:v>
                </c:pt>
                <c:pt idx="656">
                  <c:v>4.5895999999999999</c:v>
                </c:pt>
                <c:pt idx="657">
                  <c:v>3.3868999999999998</c:v>
                </c:pt>
                <c:pt idx="658">
                  <c:v>3.9763999999999999</c:v>
                </c:pt>
                <c:pt idx="659">
                  <c:v>3.2290000000000001</c:v>
                </c:pt>
                <c:pt idx="660">
                  <c:v>2.8917000000000002</c:v>
                </c:pt>
                <c:pt idx="661">
                  <c:v>4.8193000000000001</c:v>
                </c:pt>
                <c:pt idx="662">
                  <c:v>2.4586000000000001</c:v>
                </c:pt>
                <c:pt idx="663">
                  <c:v>2.5507</c:v>
                </c:pt>
                <c:pt idx="664">
                  <c:v>0.3488</c:v>
                </c:pt>
                <c:pt idx="665">
                  <c:v>3.2229999999999999</c:v>
                </c:pt>
                <c:pt idx="666">
                  <c:v>5.0397999999999996</c:v>
                </c:pt>
                <c:pt idx="667">
                  <c:v>1.8435999999999999</c:v>
                </c:pt>
                <c:pt idx="668">
                  <c:v>4.4055</c:v>
                </c:pt>
                <c:pt idx="669">
                  <c:v>5.0496999999999996</c:v>
                </c:pt>
                <c:pt idx="670">
                  <c:v>4.5791000000000004</c:v>
                </c:pt>
                <c:pt idx="671">
                  <c:v>4.5796000000000001</c:v>
                </c:pt>
                <c:pt idx="672">
                  <c:v>4.2306999999999997</c:v>
                </c:pt>
                <c:pt idx="673">
                  <c:v>4.1913999999999998</c:v>
                </c:pt>
                <c:pt idx="674">
                  <c:v>4.4965999999999999</c:v>
                </c:pt>
                <c:pt idx="675">
                  <c:v>5.7676999999999996</c:v>
                </c:pt>
                <c:pt idx="676">
                  <c:v>4.4993999999999996</c:v>
                </c:pt>
                <c:pt idx="677">
                  <c:v>5.1722999999999999</c:v>
                </c:pt>
                <c:pt idx="678">
                  <c:v>5.2748999999999997</c:v>
                </c:pt>
                <c:pt idx="679">
                  <c:v>5.0556999999999999</c:v>
                </c:pt>
                <c:pt idx="680">
                  <c:v>4.7663000000000002</c:v>
                </c:pt>
                <c:pt idx="681">
                  <c:v>4.9089</c:v>
                </c:pt>
                <c:pt idx="682">
                  <c:v>4.9814999999999996</c:v>
                </c:pt>
                <c:pt idx="683">
                  <c:v>4.4318999999999997</c:v>
                </c:pt>
                <c:pt idx="684">
                  <c:v>4.6802000000000001</c:v>
                </c:pt>
                <c:pt idx="685">
                  <c:v>4.0229999999999997</c:v>
                </c:pt>
                <c:pt idx="686">
                  <c:v>3.6143000000000001</c:v>
                </c:pt>
                <c:pt idx="687">
                  <c:v>5.1527000000000003</c:v>
                </c:pt>
                <c:pt idx="688">
                  <c:v>5.3</c:v>
                </c:pt>
                <c:pt idx="689">
                  <c:v>4.9176000000000002</c:v>
                </c:pt>
                <c:pt idx="690">
                  <c:v>5.1765999999999996</c:v>
                </c:pt>
                <c:pt idx="691">
                  <c:v>5.4314999999999998</c:v>
                </c:pt>
                <c:pt idx="692">
                  <c:v>5.0598999999999998</c:v>
                </c:pt>
                <c:pt idx="693">
                  <c:v>4.726</c:v>
                </c:pt>
                <c:pt idx="694">
                  <c:v>5.8753000000000002</c:v>
                </c:pt>
                <c:pt idx="695">
                  <c:v>5.4090999999999996</c:v>
                </c:pt>
                <c:pt idx="696">
                  <c:v>5.5419999999999998</c:v>
                </c:pt>
                <c:pt idx="697">
                  <c:v>5.8372999999999999</c:v>
                </c:pt>
                <c:pt idx="698">
                  <c:v>5.8855000000000004</c:v>
                </c:pt>
                <c:pt idx="699">
                  <c:v>5.5186000000000002</c:v>
                </c:pt>
                <c:pt idx="700">
                  <c:v>5.5461999999999998</c:v>
                </c:pt>
                <c:pt idx="701">
                  <c:v>5.3937999999999997</c:v>
                </c:pt>
                <c:pt idx="702">
                  <c:v>6.3888999999999996</c:v>
                </c:pt>
                <c:pt idx="703">
                  <c:v>5.7558999999999996</c:v>
                </c:pt>
                <c:pt idx="704">
                  <c:v>5.5503</c:v>
                </c:pt>
                <c:pt idx="705">
                  <c:v>5.5382999999999996</c:v>
                </c:pt>
                <c:pt idx="706">
                  <c:v>6.3941999999999997</c:v>
                </c:pt>
                <c:pt idx="707">
                  <c:v>5.6422999999999996</c:v>
                </c:pt>
                <c:pt idx="708">
                  <c:v>5.4561000000000002</c:v>
                </c:pt>
                <c:pt idx="709">
                  <c:v>6.0564</c:v>
                </c:pt>
                <c:pt idx="710">
                  <c:v>4.6231999999999998</c:v>
                </c:pt>
                <c:pt idx="711">
                  <c:v>5.4836999999999998</c:v>
                </c:pt>
                <c:pt idx="712">
                  <c:v>5.8964999999999996</c:v>
                </c:pt>
                <c:pt idx="713">
                  <c:v>5.4709000000000003</c:v>
                </c:pt>
                <c:pt idx="714">
                  <c:v>5.2435999999999998</c:v>
                </c:pt>
                <c:pt idx="715">
                  <c:v>5.5190000000000001</c:v>
                </c:pt>
                <c:pt idx="716">
                  <c:v>6.5232999999999999</c:v>
                </c:pt>
                <c:pt idx="717">
                  <c:v>6.3044000000000002</c:v>
                </c:pt>
                <c:pt idx="718">
                  <c:v>6.1982999999999997</c:v>
                </c:pt>
                <c:pt idx="719">
                  <c:v>5.7123999999999997</c:v>
                </c:pt>
                <c:pt idx="720">
                  <c:v>6.1769999999999996</c:v>
                </c:pt>
                <c:pt idx="721">
                  <c:v>5.4809000000000001</c:v>
                </c:pt>
                <c:pt idx="722">
                  <c:v>6.1708999999999996</c:v>
                </c:pt>
                <c:pt idx="723">
                  <c:v>5.0510000000000002</c:v>
                </c:pt>
                <c:pt idx="724">
                  <c:v>5.6826999999999996</c:v>
                </c:pt>
                <c:pt idx="725">
                  <c:v>6.6867999999999999</c:v>
                </c:pt>
                <c:pt idx="726">
                  <c:v>6.2103000000000002</c:v>
                </c:pt>
                <c:pt idx="727">
                  <c:v>6.0210999999999997</c:v>
                </c:pt>
                <c:pt idx="728">
                  <c:v>6.0572999999999997</c:v>
                </c:pt>
                <c:pt idx="729">
                  <c:v>5.3605999999999998</c:v>
                </c:pt>
                <c:pt idx="730">
                  <c:v>4.9745999999999997</c:v>
                </c:pt>
                <c:pt idx="731">
                  <c:v>5.2135999999999996</c:v>
                </c:pt>
                <c:pt idx="732">
                  <c:v>5.2464000000000004</c:v>
                </c:pt>
                <c:pt idx="733">
                  <c:v>5.2949999999999999</c:v>
                </c:pt>
                <c:pt idx="734">
                  <c:v>5.2466999999999997</c:v>
                </c:pt>
                <c:pt idx="735">
                  <c:v>5.3010999999999999</c:v>
                </c:pt>
                <c:pt idx="736">
                  <c:v>5.6862000000000004</c:v>
                </c:pt>
                <c:pt idx="737">
                  <c:v>4.9291</c:v>
                </c:pt>
                <c:pt idx="738">
                  <c:v>5.1589999999999998</c:v>
                </c:pt>
                <c:pt idx="739">
                  <c:v>4.9295</c:v>
                </c:pt>
                <c:pt idx="740">
                  <c:v>5.1214000000000004</c:v>
                </c:pt>
                <c:pt idx="741">
                  <c:v>5.1482999999999999</c:v>
                </c:pt>
                <c:pt idx="742">
                  <c:v>5.3582000000000001</c:v>
                </c:pt>
                <c:pt idx="743">
                  <c:v>3.5598999999999998</c:v>
                </c:pt>
                <c:pt idx="744">
                  <c:v>4.4093999999999998</c:v>
                </c:pt>
                <c:pt idx="745">
                  <c:v>3.5952999999999999</c:v>
                </c:pt>
                <c:pt idx="746">
                  <c:v>3.6377999999999999</c:v>
                </c:pt>
                <c:pt idx="747">
                  <c:v>3.7042000000000002</c:v>
                </c:pt>
                <c:pt idx="748">
                  <c:v>4.0948000000000002</c:v>
                </c:pt>
                <c:pt idx="749">
                  <c:v>6.2305999999999999</c:v>
                </c:pt>
                <c:pt idx="750">
                  <c:v>3.9352999999999998</c:v>
                </c:pt>
                <c:pt idx="751">
                  <c:v>3.7772999999999999</c:v>
                </c:pt>
                <c:pt idx="752">
                  <c:v>3.4441000000000002</c:v>
                </c:pt>
                <c:pt idx="753">
                  <c:v>4.0481999999999996</c:v>
                </c:pt>
                <c:pt idx="754">
                  <c:v>4.3699000000000003</c:v>
                </c:pt>
                <c:pt idx="755">
                  <c:v>4.4943</c:v>
                </c:pt>
                <c:pt idx="756">
                  <c:v>4.8044000000000002</c:v>
                </c:pt>
                <c:pt idx="757">
                  <c:v>5.1775000000000002</c:v>
                </c:pt>
                <c:pt idx="758">
                  <c:v>6.7137000000000002</c:v>
                </c:pt>
                <c:pt idx="759">
                  <c:v>5.5930999999999997</c:v>
                </c:pt>
                <c:pt idx="760">
                  <c:v>4.5530999999999997</c:v>
                </c:pt>
                <c:pt idx="761">
                  <c:v>5.6776</c:v>
                </c:pt>
                <c:pt idx="762">
                  <c:v>4.1798999999999999</c:v>
                </c:pt>
                <c:pt idx="763">
                  <c:v>3.5192000000000001</c:v>
                </c:pt>
                <c:pt idx="764">
                  <c:v>4.3484999999999996</c:v>
                </c:pt>
                <c:pt idx="765">
                  <c:v>4.8395999999999999</c:v>
                </c:pt>
                <c:pt idx="766">
                  <c:v>4.8734999999999999</c:v>
                </c:pt>
                <c:pt idx="767">
                  <c:v>5.1966999999999999</c:v>
                </c:pt>
                <c:pt idx="768">
                  <c:v>5.5084999999999997</c:v>
                </c:pt>
                <c:pt idx="769">
                  <c:v>3.3633000000000002</c:v>
                </c:pt>
                <c:pt idx="770">
                  <c:v>3.2585000000000002</c:v>
                </c:pt>
                <c:pt idx="771">
                  <c:v>3.6972999999999998</c:v>
                </c:pt>
                <c:pt idx="772">
                  <c:v>4.0781999999999998</c:v>
                </c:pt>
                <c:pt idx="773">
                  <c:v>4.9837999999999996</c:v>
                </c:pt>
                <c:pt idx="774">
                  <c:v>4.5671999999999997</c:v>
                </c:pt>
                <c:pt idx="775">
                  <c:v>3.5352000000000001</c:v>
                </c:pt>
                <c:pt idx="776">
                  <c:v>4.5303000000000004</c:v>
                </c:pt>
                <c:pt idx="777">
                  <c:v>3.3584000000000001</c:v>
                </c:pt>
                <c:pt idx="778">
                  <c:v>4.9832999999999998</c:v>
                </c:pt>
                <c:pt idx="779">
                  <c:v>4.6566999999999998</c:v>
                </c:pt>
                <c:pt idx="780">
                  <c:v>3.8692000000000002</c:v>
                </c:pt>
                <c:pt idx="781">
                  <c:v>4.0998000000000001</c:v>
                </c:pt>
                <c:pt idx="782">
                  <c:v>2.9843999999999999</c:v>
                </c:pt>
                <c:pt idx="783">
                  <c:v>2.9163000000000001</c:v>
                </c:pt>
                <c:pt idx="784">
                  <c:v>3.2296</c:v>
                </c:pt>
                <c:pt idx="785">
                  <c:v>3.5081000000000002</c:v>
                </c:pt>
                <c:pt idx="786">
                  <c:v>3.5680000000000001</c:v>
                </c:pt>
                <c:pt idx="787">
                  <c:v>3.8233000000000001</c:v>
                </c:pt>
                <c:pt idx="788">
                  <c:v>6.0846</c:v>
                </c:pt>
                <c:pt idx="789">
                  <c:v>4.8704999999999998</c:v>
                </c:pt>
                <c:pt idx="790">
                  <c:v>4.8536999999999999</c:v>
                </c:pt>
                <c:pt idx="791">
                  <c:v>3.1446000000000001</c:v>
                </c:pt>
                <c:pt idx="792">
                  <c:v>4.3201000000000001</c:v>
                </c:pt>
                <c:pt idx="793">
                  <c:v>3.3929999999999998</c:v>
                </c:pt>
                <c:pt idx="794">
                  <c:v>4.8552999999999997</c:v>
                </c:pt>
                <c:pt idx="795">
                  <c:v>4.0788000000000002</c:v>
                </c:pt>
                <c:pt idx="796">
                  <c:v>3.5482</c:v>
                </c:pt>
                <c:pt idx="797">
                  <c:v>4.4976000000000003</c:v>
                </c:pt>
                <c:pt idx="798">
                  <c:v>3.8662999999999998</c:v>
                </c:pt>
                <c:pt idx="799">
                  <c:v>4.7148000000000003</c:v>
                </c:pt>
                <c:pt idx="800">
                  <c:v>3.5009999999999999</c:v>
                </c:pt>
                <c:pt idx="801">
                  <c:v>3.5625</c:v>
                </c:pt>
                <c:pt idx="802">
                  <c:v>3.7610000000000001</c:v>
                </c:pt>
                <c:pt idx="803">
                  <c:v>4.2737999999999996</c:v>
                </c:pt>
                <c:pt idx="804">
                  <c:v>4.7991000000000001</c:v>
                </c:pt>
                <c:pt idx="805">
                  <c:v>3.3551000000000002</c:v>
                </c:pt>
                <c:pt idx="806">
                  <c:v>4.0094000000000003</c:v>
                </c:pt>
                <c:pt idx="807">
                  <c:v>4.6730999999999998</c:v>
                </c:pt>
                <c:pt idx="808">
                  <c:v>4.476</c:v>
                </c:pt>
                <c:pt idx="809">
                  <c:v>4.1909999999999998</c:v>
                </c:pt>
                <c:pt idx="810">
                  <c:v>4.0152999999999999</c:v>
                </c:pt>
                <c:pt idx="811">
                  <c:v>3.5661</c:v>
                </c:pt>
                <c:pt idx="812">
                  <c:v>4.6069000000000004</c:v>
                </c:pt>
                <c:pt idx="813">
                  <c:v>4.0377000000000001</c:v>
                </c:pt>
                <c:pt idx="814">
                  <c:v>4.0167000000000002</c:v>
                </c:pt>
                <c:pt idx="815">
                  <c:v>3.7717000000000001</c:v>
                </c:pt>
                <c:pt idx="816">
                  <c:v>3.6886999999999999</c:v>
                </c:pt>
                <c:pt idx="817">
                  <c:v>4.1177999999999999</c:v>
                </c:pt>
                <c:pt idx="818">
                  <c:v>3.6953</c:v>
                </c:pt>
                <c:pt idx="819">
                  <c:v>3.6029</c:v>
                </c:pt>
                <c:pt idx="820">
                  <c:v>3.5535999999999999</c:v>
                </c:pt>
                <c:pt idx="821">
                  <c:v>3.0653999999999999</c:v>
                </c:pt>
                <c:pt idx="822">
                  <c:v>3.8254999999999999</c:v>
                </c:pt>
                <c:pt idx="823">
                  <c:v>3.4902000000000002</c:v>
                </c:pt>
                <c:pt idx="824">
                  <c:v>3.4011999999999998</c:v>
                </c:pt>
                <c:pt idx="825">
                  <c:v>4.0159000000000002</c:v>
                </c:pt>
                <c:pt idx="826">
                  <c:v>4.1929999999999996</c:v>
                </c:pt>
                <c:pt idx="827">
                  <c:v>3.7201</c:v>
                </c:pt>
                <c:pt idx="828">
                  <c:v>4.4745999999999997</c:v>
                </c:pt>
                <c:pt idx="829">
                  <c:v>2.8207</c:v>
                </c:pt>
                <c:pt idx="830">
                  <c:v>2.3389000000000002</c:v>
                </c:pt>
                <c:pt idx="831">
                  <c:v>2.5863999999999998</c:v>
                </c:pt>
                <c:pt idx="832">
                  <c:v>2.0760999999999998</c:v>
                </c:pt>
                <c:pt idx="833">
                  <c:v>2.3411</c:v>
                </c:pt>
                <c:pt idx="834">
                  <c:v>2.5882000000000001</c:v>
                </c:pt>
                <c:pt idx="835">
                  <c:v>2.6212</c:v>
                </c:pt>
                <c:pt idx="836">
                  <c:v>2.7909000000000002</c:v>
                </c:pt>
                <c:pt idx="837">
                  <c:v>3.2717999999999998</c:v>
                </c:pt>
                <c:pt idx="838">
                  <c:v>3.2422</c:v>
                </c:pt>
                <c:pt idx="839">
                  <c:v>3.4586000000000001</c:v>
                </c:pt>
                <c:pt idx="840">
                  <c:v>2.8952</c:v>
                </c:pt>
                <c:pt idx="841">
                  <c:v>3.5352999999999999</c:v>
                </c:pt>
                <c:pt idx="842">
                  <c:v>3.0550999999999999</c:v>
                </c:pt>
                <c:pt idx="843">
                  <c:v>3.2725</c:v>
                </c:pt>
                <c:pt idx="844">
                  <c:v>2.9994000000000001</c:v>
                </c:pt>
                <c:pt idx="845">
                  <c:v>3.2063999999999999</c:v>
                </c:pt>
                <c:pt idx="846">
                  <c:v>3.1164000000000001</c:v>
                </c:pt>
                <c:pt idx="847">
                  <c:v>3.1004999999999998</c:v>
                </c:pt>
                <c:pt idx="848">
                  <c:v>3.2328000000000001</c:v>
                </c:pt>
                <c:pt idx="849">
                  <c:v>3.3420000000000001</c:v>
                </c:pt>
                <c:pt idx="850">
                  <c:v>3.1840999999999999</c:v>
                </c:pt>
                <c:pt idx="851">
                  <c:v>3.2381000000000002</c:v>
                </c:pt>
                <c:pt idx="852">
                  <c:v>3.2069000000000001</c:v>
                </c:pt>
                <c:pt idx="853">
                  <c:v>3.2219000000000002</c:v>
                </c:pt>
                <c:pt idx="854">
                  <c:v>3.1518999999999999</c:v>
                </c:pt>
                <c:pt idx="855">
                  <c:v>3.3298000000000001</c:v>
                </c:pt>
                <c:pt idx="856">
                  <c:v>2.9123999999999999</c:v>
                </c:pt>
                <c:pt idx="857">
                  <c:v>3.0026999999999999</c:v>
                </c:pt>
                <c:pt idx="858">
                  <c:v>2.2031999999999998</c:v>
                </c:pt>
                <c:pt idx="859">
                  <c:v>2.0733000000000001</c:v>
                </c:pt>
                <c:pt idx="860">
                  <c:v>2.1585000000000001</c:v>
                </c:pt>
                <c:pt idx="861">
                  <c:v>1.9692000000000001</c:v>
                </c:pt>
                <c:pt idx="862">
                  <c:v>2.2418</c:v>
                </c:pt>
                <c:pt idx="863">
                  <c:v>2.1351</c:v>
                </c:pt>
                <c:pt idx="864">
                  <c:v>1.9711000000000001</c:v>
                </c:pt>
                <c:pt idx="865">
                  <c:v>1.8879999999999999</c:v>
                </c:pt>
                <c:pt idx="866">
                  <c:v>2.0194000000000001</c:v>
                </c:pt>
                <c:pt idx="867">
                  <c:v>2.0388999999999999</c:v>
                </c:pt>
                <c:pt idx="868">
                  <c:v>2.1049000000000002</c:v>
                </c:pt>
                <c:pt idx="869">
                  <c:v>2.0455999999999999</c:v>
                </c:pt>
                <c:pt idx="870">
                  <c:v>2.1</c:v>
                </c:pt>
                <c:pt idx="871">
                  <c:v>2.1356999999999999</c:v>
                </c:pt>
                <c:pt idx="872">
                  <c:v>1.9789000000000001</c:v>
                </c:pt>
                <c:pt idx="873">
                  <c:v>2.0007000000000001</c:v>
                </c:pt>
                <c:pt idx="874">
                  <c:v>2.0293000000000001</c:v>
                </c:pt>
                <c:pt idx="875">
                  <c:v>2.0335000000000001</c:v>
                </c:pt>
                <c:pt idx="876">
                  <c:v>2.1177999999999999</c:v>
                </c:pt>
                <c:pt idx="877">
                  <c:v>2.0825</c:v>
                </c:pt>
                <c:pt idx="878">
                  <c:v>2.0792000000000002</c:v>
                </c:pt>
                <c:pt idx="879">
                  <c:v>1.9456</c:v>
                </c:pt>
                <c:pt idx="880">
                  <c:v>1.8852</c:v>
                </c:pt>
                <c:pt idx="881">
                  <c:v>1.7922</c:v>
                </c:pt>
                <c:pt idx="882">
                  <c:v>1.8459000000000001</c:v>
                </c:pt>
                <c:pt idx="883">
                  <c:v>2.3561000000000001</c:v>
                </c:pt>
                <c:pt idx="884">
                  <c:v>0.40600000000000003</c:v>
                </c:pt>
                <c:pt idx="885">
                  <c:v>0.59160000000000001</c:v>
                </c:pt>
                <c:pt idx="886">
                  <c:v>0.3538</c:v>
                </c:pt>
                <c:pt idx="887">
                  <c:v>0.31290000000000001</c:v>
                </c:pt>
                <c:pt idx="888">
                  <c:v>0.32919999999999999</c:v>
                </c:pt>
                <c:pt idx="889">
                  <c:v>1.9362999999999999</c:v>
                </c:pt>
                <c:pt idx="890">
                  <c:v>2.0238</c:v>
                </c:pt>
                <c:pt idx="891">
                  <c:v>3.9826999999999999</c:v>
                </c:pt>
                <c:pt idx="892">
                  <c:v>3.6116000000000001</c:v>
                </c:pt>
                <c:pt idx="893">
                  <c:v>1.9661</c:v>
                </c:pt>
                <c:pt idx="894">
                  <c:v>1.74</c:v>
                </c:pt>
                <c:pt idx="895">
                  <c:v>2.0230999999999999</c:v>
                </c:pt>
                <c:pt idx="896">
                  <c:v>1.8117000000000001</c:v>
                </c:pt>
                <c:pt idx="897">
                  <c:v>2.3307000000000002</c:v>
                </c:pt>
                <c:pt idx="898">
                  <c:v>2.0554000000000001</c:v>
                </c:pt>
                <c:pt idx="899">
                  <c:v>0.29320000000000002</c:v>
                </c:pt>
                <c:pt idx="900">
                  <c:v>3.7528000000000001</c:v>
                </c:pt>
                <c:pt idx="901">
                  <c:v>2.5299</c:v>
                </c:pt>
                <c:pt idx="902">
                  <c:v>3.5899000000000001</c:v>
                </c:pt>
                <c:pt idx="903">
                  <c:v>3.2957999999999998</c:v>
                </c:pt>
                <c:pt idx="904">
                  <c:v>2.8277000000000001</c:v>
                </c:pt>
                <c:pt idx="905">
                  <c:v>1.9066000000000001</c:v>
                </c:pt>
                <c:pt idx="906">
                  <c:v>2.7246999999999999</c:v>
                </c:pt>
                <c:pt idx="907">
                  <c:v>2.8574999999999999</c:v>
                </c:pt>
                <c:pt idx="908">
                  <c:v>3.0430000000000001</c:v>
                </c:pt>
                <c:pt idx="909">
                  <c:v>3.0501</c:v>
                </c:pt>
                <c:pt idx="910">
                  <c:v>2.5402999999999998</c:v>
                </c:pt>
                <c:pt idx="911">
                  <c:v>2.7757999999999998</c:v>
                </c:pt>
                <c:pt idx="912">
                  <c:v>2.923</c:v>
                </c:pt>
                <c:pt idx="913">
                  <c:v>2.6838000000000002</c:v>
                </c:pt>
                <c:pt idx="914">
                  <c:v>2.2181999999999999</c:v>
                </c:pt>
                <c:pt idx="915">
                  <c:v>2.9868000000000001</c:v>
                </c:pt>
                <c:pt idx="916">
                  <c:v>3.4315000000000002</c:v>
                </c:pt>
                <c:pt idx="917">
                  <c:v>2.5907</c:v>
                </c:pt>
                <c:pt idx="918">
                  <c:v>4.1646999999999998</c:v>
                </c:pt>
                <c:pt idx="919">
                  <c:v>3.0112999999999999</c:v>
                </c:pt>
                <c:pt idx="920">
                  <c:v>3.8058999999999998</c:v>
                </c:pt>
                <c:pt idx="921">
                  <c:v>1.9490000000000001</c:v>
                </c:pt>
                <c:pt idx="922">
                  <c:v>2.4279000000000002</c:v>
                </c:pt>
                <c:pt idx="923">
                  <c:v>1.5575000000000001</c:v>
                </c:pt>
                <c:pt idx="924">
                  <c:v>3.6634000000000002</c:v>
                </c:pt>
                <c:pt idx="925">
                  <c:v>3.5701000000000001</c:v>
                </c:pt>
                <c:pt idx="926">
                  <c:v>2.7688000000000001</c:v>
                </c:pt>
                <c:pt idx="927">
                  <c:v>3.3050999999999999</c:v>
                </c:pt>
                <c:pt idx="928">
                  <c:v>1.9802</c:v>
                </c:pt>
                <c:pt idx="929">
                  <c:v>2.6120999999999999</c:v>
                </c:pt>
                <c:pt idx="930">
                  <c:v>1.8835999999999999</c:v>
                </c:pt>
                <c:pt idx="931">
                  <c:v>2.8172999999999999</c:v>
                </c:pt>
                <c:pt idx="932">
                  <c:v>4.6306000000000003</c:v>
                </c:pt>
                <c:pt idx="933">
                  <c:v>3.4592000000000001</c:v>
                </c:pt>
                <c:pt idx="934">
                  <c:v>3.4992999999999999</c:v>
                </c:pt>
                <c:pt idx="935">
                  <c:v>2.2665999999999999</c:v>
                </c:pt>
                <c:pt idx="936">
                  <c:v>2.5112000000000001</c:v>
                </c:pt>
                <c:pt idx="937">
                  <c:v>2.8138999999999998</c:v>
                </c:pt>
                <c:pt idx="938">
                  <c:v>2.7360000000000002</c:v>
                </c:pt>
                <c:pt idx="939">
                  <c:v>2.3586999999999998</c:v>
                </c:pt>
                <c:pt idx="940">
                  <c:v>4.6005000000000003</c:v>
                </c:pt>
                <c:pt idx="941">
                  <c:v>4.9386000000000001</c:v>
                </c:pt>
                <c:pt idx="942">
                  <c:v>2.4325999999999999</c:v>
                </c:pt>
                <c:pt idx="943">
                  <c:v>2.5670000000000002</c:v>
                </c:pt>
                <c:pt idx="944">
                  <c:v>2.8353999999999999</c:v>
                </c:pt>
                <c:pt idx="945">
                  <c:v>3.0402999999999998</c:v>
                </c:pt>
                <c:pt idx="946">
                  <c:v>2.5493000000000001</c:v>
                </c:pt>
                <c:pt idx="947">
                  <c:v>3.1993999999999998</c:v>
                </c:pt>
                <c:pt idx="948">
                  <c:v>3.7991000000000001</c:v>
                </c:pt>
                <c:pt idx="949">
                  <c:v>3.2881999999999998</c:v>
                </c:pt>
                <c:pt idx="950">
                  <c:v>1.9239999999999999</c:v>
                </c:pt>
                <c:pt idx="951">
                  <c:v>3.6381000000000001</c:v>
                </c:pt>
                <c:pt idx="952">
                  <c:v>2.0749</c:v>
                </c:pt>
                <c:pt idx="953">
                  <c:v>2.3054999999999999</c:v>
                </c:pt>
                <c:pt idx="954">
                  <c:v>2.9104000000000001</c:v>
                </c:pt>
                <c:pt idx="955">
                  <c:v>2.3146</c:v>
                </c:pt>
                <c:pt idx="956">
                  <c:v>2.0070000000000001</c:v>
                </c:pt>
                <c:pt idx="957">
                  <c:v>4.4229000000000003</c:v>
                </c:pt>
                <c:pt idx="958">
                  <c:v>4.8716999999999997</c:v>
                </c:pt>
                <c:pt idx="959">
                  <c:v>5.5495999999999999</c:v>
                </c:pt>
                <c:pt idx="960">
                  <c:v>4.9847000000000001</c:v>
                </c:pt>
                <c:pt idx="961">
                  <c:v>3.2341000000000002</c:v>
                </c:pt>
                <c:pt idx="962">
                  <c:v>4.2492000000000001</c:v>
                </c:pt>
                <c:pt idx="963">
                  <c:v>3.8473000000000002</c:v>
                </c:pt>
                <c:pt idx="964">
                  <c:v>2.6457000000000002</c:v>
                </c:pt>
                <c:pt idx="965">
                  <c:v>3.7012</c:v>
                </c:pt>
                <c:pt idx="966">
                  <c:v>4.7282999999999999</c:v>
                </c:pt>
                <c:pt idx="967">
                  <c:v>3.1629999999999998</c:v>
                </c:pt>
                <c:pt idx="968">
                  <c:v>4.4542999999999999</c:v>
                </c:pt>
                <c:pt idx="969">
                  <c:v>3.6467000000000001</c:v>
                </c:pt>
                <c:pt idx="970">
                  <c:v>2.0718999999999999</c:v>
                </c:pt>
                <c:pt idx="971">
                  <c:v>1.7801</c:v>
                </c:pt>
                <c:pt idx="972">
                  <c:v>2.5076000000000001</c:v>
                </c:pt>
                <c:pt idx="973">
                  <c:v>2.5255000000000001</c:v>
                </c:pt>
                <c:pt idx="974">
                  <c:v>1.9336</c:v>
                </c:pt>
                <c:pt idx="975">
                  <c:v>2.3828</c:v>
                </c:pt>
                <c:pt idx="976">
                  <c:v>2.6915</c:v>
                </c:pt>
                <c:pt idx="977">
                  <c:v>2.1617999999999999</c:v>
                </c:pt>
                <c:pt idx="978">
                  <c:v>1.7577</c:v>
                </c:pt>
                <c:pt idx="979">
                  <c:v>2.3121999999999998</c:v>
                </c:pt>
                <c:pt idx="980">
                  <c:v>2.2925</c:v>
                </c:pt>
                <c:pt idx="981">
                  <c:v>2.2599</c:v>
                </c:pt>
                <c:pt idx="982">
                  <c:v>1.8204</c:v>
                </c:pt>
                <c:pt idx="983">
                  <c:v>5.3185000000000002</c:v>
                </c:pt>
                <c:pt idx="984">
                  <c:v>4.1096000000000004</c:v>
                </c:pt>
                <c:pt idx="985">
                  <c:v>1.2959000000000001</c:v>
                </c:pt>
                <c:pt idx="986">
                  <c:v>0.91549999999999998</c:v>
                </c:pt>
                <c:pt idx="987">
                  <c:v>4.7992999999999997</c:v>
                </c:pt>
                <c:pt idx="988">
                  <c:v>3.6528</c:v>
                </c:pt>
                <c:pt idx="989">
                  <c:v>1.8188</c:v>
                </c:pt>
                <c:pt idx="990">
                  <c:v>2.6505000000000001</c:v>
                </c:pt>
                <c:pt idx="991">
                  <c:v>4.0307000000000004</c:v>
                </c:pt>
                <c:pt idx="992">
                  <c:v>4.4161000000000001</c:v>
                </c:pt>
                <c:pt idx="993">
                  <c:v>2.5868000000000002</c:v>
                </c:pt>
                <c:pt idx="994">
                  <c:v>3.9548999999999999</c:v>
                </c:pt>
                <c:pt idx="995">
                  <c:v>2.7538</c:v>
                </c:pt>
                <c:pt idx="996">
                  <c:v>1.7044999999999999</c:v>
                </c:pt>
                <c:pt idx="997">
                  <c:v>3.2408000000000001</c:v>
                </c:pt>
                <c:pt idx="998">
                  <c:v>1.9115</c:v>
                </c:pt>
                <c:pt idx="999">
                  <c:v>2.9291</c:v>
                </c:pt>
                <c:pt idx="1000">
                  <c:v>2.8784999999999998</c:v>
                </c:pt>
                <c:pt idx="1001">
                  <c:v>3.5937999999999999</c:v>
                </c:pt>
                <c:pt idx="1002">
                  <c:v>2.9863</c:v>
                </c:pt>
                <c:pt idx="1003">
                  <c:v>2.7372999999999998</c:v>
                </c:pt>
                <c:pt idx="1004">
                  <c:v>1.6681999999999999</c:v>
                </c:pt>
                <c:pt idx="1005">
                  <c:v>0.72340000000000004</c:v>
                </c:pt>
                <c:pt idx="1006">
                  <c:v>3.3108</c:v>
                </c:pt>
                <c:pt idx="1007">
                  <c:v>4.1020000000000003</c:v>
                </c:pt>
                <c:pt idx="1008">
                  <c:v>3.9218999999999999</c:v>
                </c:pt>
                <c:pt idx="1009">
                  <c:v>4.0012999999999996</c:v>
                </c:pt>
                <c:pt idx="1010">
                  <c:v>4.2976000000000001</c:v>
                </c:pt>
                <c:pt idx="1011">
                  <c:v>4.4509999999999996</c:v>
                </c:pt>
                <c:pt idx="1012">
                  <c:v>1.8386</c:v>
                </c:pt>
                <c:pt idx="1013">
                  <c:v>2.2902</c:v>
                </c:pt>
                <c:pt idx="1014">
                  <c:v>1.9668000000000001</c:v>
                </c:pt>
                <c:pt idx="1015">
                  <c:v>2.7873000000000001</c:v>
                </c:pt>
                <c:pt idx="1016">
                  <c:v>3.2025000000000001</c:v>
                </c:pt>
                <c:pt idx="1017">
                  <c:v>4.9535</c:v>
                </c:pt>
                <c:pt idx="1018">
                  <c:v>4.4549000000000003</c:v>
                </c:pt>
                <c:pt idx="1019">
                  <c:v>3.4502000000000002</c:v>
                </c:pt>
                <c:pt idx="1020">
                  <c:v>2.0669</c:v>
                </c:pt>
                <c:pt idx="1021">
                  <c:v>3.0583</c:v>
                </c:pt>
                <c:pt idx="1022">
                  <c:v>2.0830000000000002</c:v>
                </c:pt>
                <c:pt idx="1023">
                  <c:v>2.8329</c:v>
                </c:pt>
                <c:pt idx="1024">
                  <c:v>3.1732999999999998</c:v>
                </c:pt>
                <c:pt idx="1025">
                  <c:v>3.3538999999999999</c:v>
                </c:pt>
                <c:pt idx="1026">
                  <c:v>6.0155000000000003</c:v>
                </c:pt>
                <c:pt idx="1027">
                  <c:v>3.9426000000000001</c:v>
                </c:pt>
                <c:pt idx="1028">
                  <c:v>3.4157000000000002</c:v>
                </c:pt>
                <c:pt idx="1029">
                  <c:v>3.5901000000000001</c:v>
                </c:pt>
                <c:pt idx="1030">
                  <c:v>4.8005000000000004</c:v>
                </c:pt>
                <c:pt idx="1031">
                  <c:v>4.9858000000000002</c:v>
                </c:pt>
                <c:pt idx="1032">
                  <c:v>3.9125999999999999</c:v>
                </c:pt>
                <c:pt idx="1033">
                  <c:v>3.4135</c:v>
                </c:pt>
                <c:pt idx="1034">
                  <c:v>3.2513000000000001</c:v>
                </c:pt>
                <c:pt idx="1035">
                  <c:v>2.3752</c:v>
                </c:pt>
                <c:pt idx="1036">
                  <c:v>2.4098999999999999</c:v>
                </c:pt>
                <c:pt idx="1037">
                  <c:v>2.3929</c:v>
                </c:pt>
                <c:pt idx="1038">
                  <c:v>2.5518000000000001</c:v>
                </c:pt>
                <c:pt idx="1039">
                  <c:v>1.9282999999999999</c:v>
                </c:pt>
                <c:pt idx="1040">
                  <c:v>2.9075000000000002</c:v>
                </c:pt>
                <c:pt idx="1041">
                  <c:v>2.6543000000000001</c:v>
                </c:pt>
                <c:pt idx="1042">
                  <c:v>3.4188999999999998</c:v>
                </c:pt>
                <c:pt idx="1043">
                  <c:v>3.2602000000000002</c:v>
                </c:pt>
                <c:pt idx="1044">
                  <c:v>2.6545000000000001</c:v>
                </c:pt>
                <c:pt idx="1045">
                  <c:v>2.9805999999999999</c:v>
                </c:pt>
                <c:pt idx="1046">
                  <c:v>2.6709000000000001</c:v>
                </c:pt>
                <c:pt idx="1047">
                  <c:v>2.8868</c:v>
                </c:pt>
                <c:pt idx="1048">
                  <c:v>2.3906999999999998</c:v>
                </c:pt>
                <c:pt idx="1049">
                  <c:v>1.8371</c:v>
                </c:pt>
                <c:pt idx="1050">
                  <c:v>2.9331</c:v>
                </c:pt>
                <c:pt idx="1051">
                  <c:v>1.9626999999999999</c:v>
                </c:pt>
                <c:pt idx="1052">
                  <c:v>2.1541999999999999</c:v>
                </c:pt>
                <c:pt idx="1053">
                  <c:v>2.0055000000000001</c:v>
                </c:pt>
                <c:pt idx="1054">
                  <c:v>2.3584000000000001</c:v>
                </c:pt>
                <c:pt idx="1055">
                  <c:v>1.5475000000000001</c:v>
                </c:pt>
                <c:pt idx="1056">
                  <c:v>2.6560999999999999</c:v>
                </c:pt>
                <c:pt idx="1057">
                  <c:v>2.8418999999999999</c:v>
                </c:pt>
                <c:pt idx="1058">
                  <c:v>2.2799</c:v>
                </c:pt>
                <c:pt idx="1059">
                  <c:v>2.4026999999999998</c:v>
                </c:pt>
                <c:pt idx="1060">
                  <c:v>4.9661999999999997</c:v>
                </c:pt>
                <c:pt idx="1061">
                  <c:v>4.1801000000000004</c:v>
                </c:pt>
                <c:pt idx="1062">
                  <c:v>2.6314000000000002</c:v>
                </c:pt>
                <c:pt idx="1063">
                  <c:v>1.9534</c:v>
                </c:pt>
                <c:pt idx="1064">
                  <c:v>2.2677</c:v>
                </c:pt>
                <c:pt idx="1065">
                  <c:v>2.5390999999999999</c:v>
                </c:pt>
                <c:pt idx="1066">
                  <c:v>2.4232</c:v>
                </c:pt>
                <c:pt idx="1067">
                  <c:v>2.4958999999999998</c:v>
                </c:pt>
                <c:pt idx="1068">
                  <c:v>3.0272999999999999</c:v>
                </c:pt>
                <c:pt idx="1069">
                  <c:v>3.2464</c:v>
                </c:pt>
                <c:pt idx="1070">
                  <c:v>2.3723000000000001</c:v>
                </c:pt>
                <c:pt idx="1071">
                  <c:v>3.2410999999999999</c:v>
                </c:pt>
                <c:pt idx="1072">
                  <c:v>2.1442000000000001</c:v>
                </c:pt>
                <c:pt idx="1073">
                  <c:v>2.2915999999999999</c:v>
                </c:pt>
                <c:pt idx="1074">
                  <c:v>2.1894</c:v>
                </c:pt>
                <c:pt idx="1075">
                  <c:v>3.9998999999999998</c:v>
                </c:pt>
                <c:pt idx="1076">
                  <c:v>2.8126000000000002</c:v>
                </c:pt>
                <c:pt idx="1077">
                  <c:v>3.4409999999999998</c:v>
                </c:pt>
                <c:pt idx="1078">
                  <c:v>3.1322000000000001</c:v>
                </c:pt>
                <c:pt idx="1079">
                  <c:v>3.1160000000000001</c:v>
                </c:pt>
                <c:pt idx="1080">
                  <c:v>2.7044999999999999</c:v>
                </c:pt>
                <c:pt idx="1081">
                  <c:v>2.415</c:v>
                </c:pt>
                <c:pt idx="1082">
                  <c:v>2.6583000000000001</c:v>
                </c:pt>
                <c:pt idx="1083">
                  <c:v>2.6714000000000002</c:v>
                </c:pt>
                <c:pt idx="1084">
                  <c:v>3.4695999999999998</c:v>
                </c:pt>
                <c:pt idx="1085">
                  <c:v>2.9495</c:v>
                </c:pt>
                <c:pt idx="1086">
                  <c:v>3.8142999999999998</c:v>
                </c:pt>
                <c:pt idx="1087">
                  <c:v>3.6903999999999999</c:v>
                </c:pt>
                <c:pt idx="1088">
                  <c:v>3.1745000000000001</c:v>
                </c:pt>
                <c:pt idx="1089">
                  <c:v>3.6720999999999999</c:v>
                </c:pt>
                <c:pt idx="1090">
                  <c:v>3.2744</c:v>
                </c:pt>
                <c:pt idx="1091">
                  <c:v>3.0095999999999998</c:v>
                </c:pt>
                <c:pt idx="1092">
                  <c:v>2.6511999999999998</c:v>
                </c:pt>
                <c:pt idx="1093">
                  <c:v>2.5003000000000002</c:v>
                </c:pt>
                <c:pt idx="1094">
                  <c:v>3.0802999999999998</c:v>
                </c:pt>
                <c:pt idx="1095">
                  <c:v>2.3167</c:v>
                </c:pt>
                <c:pt idx="1096">
                  <c:v>2.9115000000000002</c:v>
                </c:pt>
                <c:pt idx="1097">
                  <c:v>2.1575000000000002</c:v>
                </c:pt>
                <c:pt idx="1098">
                  <c:v>3.7018</c:v>
                </c:pt>
                <c:pt idx="1099">
                  <c:v>3.3003999999999998</c:v>
                </c:pt>
                <c:pt idx="1100">
                  <c:v>4.0305</c:v>
                </c:pt>
                <c:pt idx="1101">
                  <c:v>2.5642</c:v>
                </c:pt>
                <c:pt idx="1102">
                  <c:v>3.4283999999999999</c:v>
                </c:pt>
                <c:pt idx="1103">
                  <c:v>3.2581000000000002</c:v>
                </c:pt>
                <c:pt idx="1104">
                  <c:v>2.6650999999999998</c:v>
                </c:pt>
                <c:pt idx="1105">
                  <c:v>2.3334999999999999</c:v>
                </c:pt>
                <c:pt idx="1106">
                  <c:v>3.2422</c:v>
                </c:pt>
                <c:pt idx="1107">
                  <c:v>3.0183</c:v>
                </c:pt>
                <c:pt idx="1108">
                  <c:v>3.6402000000000001</c:v>
                </c:pt>
                <c:pt idx="1109">
                  <c:v>3.3885999999999998</c:v>
                </c:pt>
                <c:pt idx="1110">
                  <c:v>3.6930000000000001</c:v>
                </c:pt>
                <c:pt idx="1111">
                  <c:v>2.5</c:v>
                </c:pt>
                <c:pt idx="1112">
                  <c:v>2.3058999999999998</c:v>
                </c:pt>
                <c:pt idx="1113">
                  <c:v>3.3149000000000002</c:v>
                </c:pt>
                <c:pt idx="1114">
                  <c:v>2.8605999999999998</c:v>
                </c:pt>
                <c:pt idx="1115">
                  <c:v>3.4824999999999999</c:v>
                </c:pt>
                <c:pt idx="1116">
                  <c:v>3.2591999999999999</c:v>
                </c:pt>
                <c:pt idx="1117">
                  <c:v>2.8807</c:v>
                </c:pt>
                <c:pt idx="1118">
                  <c:v>2.9746999999999999</c:v>
                </c:pt>
                <c:pt idx="1119">
                  <c:v>2.4424000000000001</c:v>
                </c:pt>
                <c:pt idx="1120">
                  <c:v>3.1457999999999999</c:v>
                </c:pt>
                <c:pt idx="1121">
                  <c:v>2.6244999999999998</c:v>
                </c:pt>
                <c:pt idx="1122">
                  <c:v>2.9376000000000002</c:v>
                </c:pt>
                <c:pt idx="1123">
                  <c:v>5.0171999999999999</c:v>
                </c:pt>
                <c:pt idx="1124">
                  <c:v>5.58</c:v>
                </c:pt>
                <c:pt idx="1125">
                  <c:v>3.3626</c:v>
                </c:pt>
                <c:pt idx="1126">
                  <c:v>4.2892000000000001</c:v>
                </c:pt>
                <c:pt idx="1127">
                  <c:v>5.4612999999999996</c:v>
                </c:pt>
                <c:pt idx="1128">
                  <c:v>5.0640999999999998</c:v>
                </c:pt>
                <c:pt idx="1129">
                  <c:v>5.2952000000000004</c:v>
                </c:pt>
                <c:pt idx="1130">
                  <c:v>2.8468</c:v>
                </c:pt>
                <c:pt idx="1131">
                  <c:v>4.7934000000000001</c:v>
                </c:pt>
                <c:pt idx="1132">
                  <c:v>4.6101000000000001</c:v>
                </c:pt>
                <c:pt idx="1133">
                  <c:v>2.9060999999999999</c:v>
                </c:pt>
                <c:pt idx="1134">
                  <c:v>5.3253000000000004</c:v>
                </c:pt>
                <c:pt idx="1135">
                  <c:v>5.3193000000000001</c:v>
                </c:pt>
                <c:pt idx="1136">
                  <c:v>4.9394</c:v>
                </c:pt>
                <c:pt idx="1137">
                  <c:v>4.2907000000000002</c:v>
                </c:pt>
                <c:pt idx="1138">
                  <c:v>3.9009</c:v>
                </c:pt>
                <c:pt idx="1139">
                  <c:v>3.5082</c:v>
                </c:pt>
                <c:pt idx="1140">
                  <c:v>3.4201000000000001</c:v>
                </c:pt>
                <c:pt idx="1141">
                  <c:v>4.3399000000000001</c:v>
                </c:pt>
                <c:pt idx="1142">
                  <c:v>3.1227999999999998</c:v>
                </c:pt>
                <c:pt idx="1143">
                  <c:v>3.2610999999999999</c:v>
                </c:pt>
                <c:pt idx="1144">
                  <c:v>2.5232999999999999</c:v>
                </c:pt>
                <c:pt idx="1145">
                  <c:v>2.7988</c:v>
                </c:pt>
                <c:pt idx="1146">
                  <c:v>3.3826000000000001</c:v>
                </c:pt>
                <c:pt idx="1147">
                  <c:v>2.4586999999999999</c:v>
                </c:pt>
                <c:pt idx="1148">
                  <c:v>3.4668000000000001</c:v>
                </c:pt>
                <c:pt idx="1149">
                  <c:v>3.0257999999999998</c:v>
                </c:pt>
                <c:pt idx="1150">
                  <c:v>3.069</c:v>
                </c:pt>
                <c:pt idx="1151">
                  <c:v>2.9706000000000001</c:v>
                </c:pt>
                <c:pt idx="1152">
                  <c:v>2.7797999999999998</c:v>
                </c:pt>
                <c:pt idx="1153">
                  <c:v>2.8494000000000002</c:v>
                </c:pt>
                <c:pt idx="1154">
                  <c:v>2.6352000000000002</c:v>
                </c:pt>
                <c:pt idx="1155">
                  <c:v>2.8283</c:v>
                </c:pt>
                <c:pt idx="1156">
                  <c:v>2.8732000000000002</c:v>
                </c:pt>
                <c:pt idx="1157">
                  <c:v>2.8677000000000001</c:v>
                </c:pt>
                <c:pt idx="1158">
                  <c:v>3.0327999999999999</c:v>
                </c:pt>
                <c:pt idx="1159">
                  <c:v>2.7841</c:v>
                </c:pt>
                <c:pt idx="1160">
                  <c:v>3.26</c:v>
                </c:pt>
                <c:pt idx="1161">
                  <c:v>3.8258000000000001</c:v>
                </c:pt>
                <c:pt idx="1162">
                  <c:v>3.7311000000000001</c:v>
                </c:pt>
                <c:pt idx="1163">
                  <c:v>3.4689000000000001</c:v>
                </c:pt>
                <c:pt idx="1164">
                  <c:v>2.8738000000000001</c:v>
                </c:pt>
                <c:pt idx="1165">
                  <c:v>2.7732000000000001</c:v>
                </c:pt>
                <c:pt idx="1166">
                  <c:v>2.6206999999999998</c:v>
                </c:pt>
                <c:pt idx="1167">
                  <c:v>2.7086000000000001</c:v>
                </c:pt>
                <c:pt idx="1168">
                  <c:v>2.7915999999999999</c:v>
                </c:pt>
                <c:pt idx="1169">
                  <c:v>2.7993999999999999</c:v>
                </c:pt>
                <c:pt idx="1170">
                  <c:v>3.3696999999999999</c:v>
                </c:pt>
                <c:pt idx="1171">
                  <c:v>3.238</c:v>
                </c:pt>
                <c:pt idx="1172">
                  <c:v>2.8489</c:v>
                </c:pt>
                <c:pt idx="1173">
                  <c:v>3.1920000000000002</c:v>
                </c:pt>
                <c:pt idx="1174">
                  <c:v>2.6728000000000001</c:v>
                </c:pt>
                <c:pt idx="1175">
                  <c:v>3.1387</c:v>
                </c:pt>
                <c:pt idx="1176">
                  <c:v>1.7816000000000001</c:v>
                </c:pt>
                <c:pt idx="1177">
                  <c:v>1.4107000000000001</c:v>
                </c:pt>
                <c:pt idx="1178">
                  <c:v>3.7208000000000001</c:v>
                </c:pt>
                <c:pt idx="1179">
                  <c:v>3.1821000000000002</c:v>
                </c:pt>
                <c:pt idx="1180">
                  <c:v>3.1998000000000002</c:v>
                </c:pt>
                <c:pt idx="1181">
                  <c:v>4.1860999999999997</c:v>
                </c:pt>
                <c:pt idx="1182">
                  <c:v>4.1090999999999998</c:v>
                </c:pt>
                <c:pt idx="1183">
                  <c:v>3.5642999999999998</c:v>
                </c:pt>
                <c:pt idx="1184">
                  <c:v>3.0819999999999999</c:v>
                </c:pt>
                <c:pt idx="1185">
                  <c:v>2.5386000000000002</c:v>
                </c:pt>
                <c:pt idx="1186">
                  <c:v>2.6168</c:v>
                </c:pt>
                <c:pt idx="1187">
                  <c:v>3.3214999999999999</c:v>
                </c:pt>
                <c:pt idx="1188">
                  <c:v>2.9079000000000002</c:v>
                </c:pt>
                <c:pt idx="1189">
                  <c:v>2.7707999999999999</c:v>
                </c:pt>
                <c:pt idx="1190">
                  <c:v>3.4180999999999999</c:v>
                </c:pt>
                <c:pt idx="1191">
                  <c:v>2.8060999999999998</c:v>
                </c:pt>
                <c:pt idx="1192">
                  <c:v>3.0571000000000002</c:v>
                </c:pt>
                <c:pt idx="1193">
                  <c:v>2.9222000000000001</c:v>
                </c:pt>
                <c:pt idx="1194">
                  <c:v>3.2111000000000001</c:v>
                </c:pt>
                <c:pt idx="1195">
                  <c:v>2.7692000000000001</c:v>
                </c:pt>
                <c:pt idx="1196">
                  <c:v>2.0594000000000001</c:v>
                </c:pt>
                <c:pt idx="1197">
                  <c:v>2.4384999999999999</c:v>
                </c:pt>
                <c:pt idx="1198">
                  <c:v>3.5731999999999999</c:v>
                </c:pt>
                <c:pt idx="1199">
                  <c:v>3.4350999999999998</c:v>
                </c:pt>
                <c:pt idx="1200">
                  <c:v>3.4270999999999998</c:v>
                </c:pt>
                <c:pt idx="1201">
                  <c:v>4.0500999999999996</c:v>
                </c:pt>
                <c:pt idx="1202">
                  <c:v>3.2517</c:v>
                </c:pt>
                <c:pt idx="1203">
                  <c:v>3.6901000000000002</c:v>
                </c:pt>
                <c:pt idx="1204">
                  <c:v>2.7374999999999998</c:v>
                </c:pt>
                <c:pt idx="1205">
                  <c:v>2.6200999999999999</c:v>
                </c:pt>
                <c:pt idx="1206">
                  <c:v>2.7435999999999998</c:v>
                </c:pt>
                <c:pt idx="1207">
                  <c:v>2.9270999999999998</c:v>
                </c:pt>
                <c:pt idx="1208">
                  <c:v>3.0217999999999998</c:v>
                </c:pt>
                <c:pt idx="1209">
                  <c:v>5.2579000000000002</c:v>
                </c:pt>
                <c:pt idx="1210">
                  <c:v>3.0695000000000001</c:v>
                </c:pt>
                <c:pt idx="1211">
                  <c:v>2.9841000000000002</c:v>
                </c:pt>
                <c:pt idx="1212">
                  <c:v>3.6709000000000001</c:v>
                </c:pt>
                <c:pt idx="1213">
                  <c:v>4.0214999999999996</c:v>
                </c:pt>
                <c:pt idx="1214">
                  <c:v>2.6145</c:v>
                </c:pt>
                <c:pt idx="1215">
                  <c:v>4.0391000000000004</c:v>
                </c:pt>
                <c:pt idx="1216">
                  <c:v>0.53259999999999996</c:v>
                </c:pt>
                <c:pt idx="1217">
                  <c:v>1.5909</c:v>
                </c:pt>
                <c:pt idx="1218">
                  <c:v>0.68659999999999999</c:v>
                </c:pt>
                <c:pt idx="1219">
                  <c:v>2.1076000000000001</c:v>
                </c:pt>
                <c:pt idx="1220">
                  <c:v>2.8115000000000001</c:v>
                </c:pt>
                <c:pt idx="1221">
                  <c:v>4.3257000000000003</c:v>
                </c:pt>
                <c:pt idx="1222">
                  <c:v>4.8270999999999997</c:v>
                </c:pt>
                <c:pt idx="1223">
                  <c:v>5.1917999999999997</c:v>
                </c:pt>
                <c:pt idx="1224">
                  <c:v>1.5106999999999999</c:v>
                </c:pt>
                <c:pt idx="1225">
                  <c:v>1.4734</c:v>
                </c:pt>
                <c:pt idx="1226">
                  <c:v>1.0242</c:v>
                </c:pt>
                <c:pt idx="1227">
                  <c:v>1.593</c:v>
                </c:pt>
                <c:pt idx="1228">
                  <c:v>1.6254999999999999</c:v>
                </c:pt>
                <c:pt idx="1229">
                  <c:v>1.9962</c:v>
                </c:pt>
                <c:pt idx="1230">
                  <c:v>1.5899000000000001</c:v>
                </c:pt>
                <c:pt idx="1231">
                  <c:v>1.8836999999999999</c:v>
                </c:pt>
                <c:pt idx="1232">
                  <c:v>2.1747000000000001</c:v>
                </c:pt>
                <c:pt idx="1233">
                  <c:v>2.1796000000000002</c:v>
                </c:pt>
                <c:pt idx="1234">
                  <c:v>2.5188000000000001</c:v>
                </c:pt>
                <c:pt idx="1235">
                  <c:v>2.7195999999999998</c:v>
                </c:pt>
                <c:pt idx="1236">
                  <c:v>2.6442000000000001</c:v>
                </c:pt>
                <c:pt idx="1237">
                  <c:v>3.0760000000000001</c:v>
                </c:pt>
                <c:pt idx="1238">
                  <c:v>1.1456</c:v>
                </c:pt>
                <c:pt idx="1239">
                  <c:v>2.9672999999999998</c:v>
                </c:pt>
                <c:pt idx="1240">
                  <c:v>5.3144</c:v>
                </c:pt>
                <c:pt idx="1241">
                  <c:v>4.0156000000000001</c:v>
                </c:pt>
                <c:pt idx="1242">
                  <c:v>5.1304999999999996</c:v>
                </c:pt>
                <c:pt idx="1243">
                  <c:v>2.3180999999999998</c:v>
                </c:pt>
                <c:pt idx="1244">
                  <c:v>3.2107000000000001</c:v>
                </c:pt>
                <c:pt idx="1245">
                  <c:v>4.4287000000000001</c:v>
                </c:pt>
                <c:pt idx="1246">
                  <c:v>4.1946000000000003</c:v>
                </c:pt>
                <c:pt idx="1247">
                  <c:v>2.0112999999999999</c:v>
                </c:pt>
                <c:pt idx="1248">
                  <c:v>2.5102000000000002</c:v>
                </c:pt>
                <c:pt idx="1249">
                  <c:v>2.3871000000000002</c:v>
                </c:pt>
                <c:pt idx="1250">
                  <c:v>1.9841</c:v>
                </c:pt>
                <c:pt idx="1251">
                  <c:v>2.0524</c:v>
                </c:pt>
                <c:pt idx="1252">
                  <c:v>4.2698</c:v>
                </c:pt>
                <c:pt idx="1253">
                  <c:v>3.177</c:v>
                </c:pt>
                <c:pt idx="1254">
                  <c:v>3.5731000000000002</c:v>
                </c:pt>
                <c:pt idx="1255">
                  <c:v>5.7633999999999999</c:v>
                </c:pt>
                <c:pt idx="1256">
                  <c:v>4.0693000000000001</c:v>
                </c:pt>
                <c:pt idx="1257">
                  <c:v>2.0977999999999999</c:v>
                </c:pt>
                <c:pt idx="1258">
                  <c:v>2.1696</c:v>
                </c:pt>
                <c:pt idx="1259">
                  <c:v>4.8381999999999996</c:v>
                </c:pt>
                <c:pt idx="1260">
                  <c:v>2.8016999999999999</c:v>
                </c:pt>
                <c:pt idx="1261">
                  <c:v>3.2993000000000001</c:v>
                </c:pt>
                <c:pt idx="1262">
                  <c:v>3.4828999999999999</c:v>
                </c:pt>
                <c:pt idx="1263">
                  <c:v>2.2025999999999999</c:v>
                </c:pt>
                <c:pt idx="1264">
                  <c:v>2.0283000000000002</c:v>
                </c:pt>
                <c:pt idx="1265">
                  <c:v>2.3812000000000002</c:v>
                </c:pt>
                <c:pt idx="1266">
                  <c:v>3.3267000000000002</c:v>
                </c:pt>
                <c:pt idx="1267">
                  <c:v>2.5747</c:v>
                </c:pt>
                <c:pt idx="1268">
                  <c:v>3.6101999999999999</c:v>
                </c:pt>
                <c:pt idx="1269">
                  <c:v>3.0348999999999999</c:v>
                </c:pt>
                <c:pt idx="1270">
                  <c:v>3.4167000000000001</c:v>
                </c:pt>
                <c:pt idx="1271">
                  <c:v>3.8226</c:v>
                </c:pt>
                <c:pt idx="1272">
                  <c:v>2.0162</c:v>
                </c:pt>
                <c:pt idx="1273">
                  <c:v>3.8797999999999999</c:v>
                </c:pt>
                <c:pt idx="1274">
                  <c:v>4.0689000000000002</c:v>
                </c:pt>
                <c:pt idx="1275">
                  <c:v>1.7838000000000001</c:v>
                </c:pt>
                <c:pt idx="1276">
                  <c:v>4.5408999999999997</c:v>
                </c:pt>
                <c:pt idx="1277">
                  <c:v>3.2926000000000002</c:v>
                </c:pt>
                <c:pt idx="1278">
                  <c:v>3.4577</c:v>
                </c:pt>
                <c:pt idx="1279">
                  <c:v>4.3441000000000001</c:v>
                </c:pt>
                <c:pt idx="1280">
                  <c:v>3.7557</c:v>
                </c:pt>
                <c:pt idx="1281">
                  <c:v>3.1865000000000001</c:v>
                </c:pt>
                <c:pt idx="1282">
                  <c:v>3.4413999999999998</c:v>
                </c:pt>
                <c:pt idx="1283">
                  <c:v>2.2772000000000001</c:v>
                </c:pt>
                <c:pt idx="1284">
                  <c:v>3.6819000000000002</c:v>
                </c:pt>
                <c:pt idx="1285">
                  <c:v>2.5390000000000001</c:v>
                </c:pt>
                <c:pt idx="1286">
                  <c:v>1.9106000000000001</c:v>
                </c:pt>
                <c:pt idx="1287">
                  <c:v>2.0085999999999999</c:v>
                </c:pt>
                <c:pt idx="1288">
                  <c:v>1.7129000000000001</c:v>
                </c:pt>
                <c:pt idx="1289">
                  <c:v>1.7784</c:v>
                </c:pt>
                <c:pt idx="1290">
                  <c:v>1.9424999999999999</c:v>
                </c:pt>
                <c:pt idx="1291">
                  <c:v>1.8579000000000001</c:v>
                </c:pt>
                <c:pt idx="1292">
                  <c:v>1.9431</c:v>
                </c:pt>
                <c:pt idx="1293">
                  <c:v>1.7974000000000001</c:v>
                </c:pt>
                <c:pt idx="1294">
                  <c:v>1.9894000000000001</c:v>
                </c:pt>
                <c:pt idx="1295">
                  <c:v>1.7434000000000001</c:v>
                </c:pt>
                <c:pt idx="1296">
                  <c:v>1.8884000000000001</c:v>
                </c:pt>
                <c:pt idx="1297">
                  <c:v>1.804</c:v>
                </c:pt>
                <c:pt idx="1298">
                  <c:v>1.9984</c:v>
                </c:pt>
                <c:pt idx="1299">
                  <c:v>1.8593</c:v>
                </c:pt>
                <c:pt idx="1300">
                  <c:v>1.8188</c:v>
                </c:pt>
                <c:pt idx="1301">
                  <c:v>1.8455999999999999</c:v>
                </c:pt>
                <c:pt idx="1302">
                  <c:v>1.7677</c:v>
                </c:pt>
                <c:pt idx="1303">
                  <c:v>1.4898</c:v>
                </c:pt>
                <c:pt idx="1304">
                  <c:v>1.5307999999999999</c:v>
                </c:pt>
                <c:pt idx="1305">
                  <c:v>1.7622</c:v>
                </c:pt>
                <c:pt idx="1306">
                  <c:v>2.0026000000000002</c:v>
                </c:pt>
                <c:pt idx="1307">
                  <c:v>1.9453</c:v>
                </c:pt>
                <c:pt idx="1308">
                  <c:v>2.1381999999999999</c:v>
                </c:pt>
                <c:pt idx="1309">
                  <c:v>2.4697</c:v>
                </c:pt>
                <c:pt idx="1310">
                  <c:v>2.5655999999999999</c:v>
                </c:pt>
                <c:pt idx="1311">
                  <c:v>2.0423</c:v>
                </c:pt>
                <c:pt idx="1312">
                  <c:v>2.9605999999999999</c:v>
                </c:pt>
                <c:pt idx="1313">
                  <c:v>2.3089</c:v>
                </c:pt>
                <c:pt idx="1314">
                  <c:v>2.1429999999999998</c:v>
                </c:pt>
                <c:pt idx="1315">
                  <c:v>2.6352000000000002</c:v>
                </c:pt>
                <c:pt idx="1316">
                  <c:v>2.4392999999999998</c:v>
                </c:pt>
                <c:pt idx="1317">
                  <c:v>2.5219999999999998</c:v>
                </c:pt>
                <c:pt idx="1318">
                  <c:v>1.7367999999999999</c:v>
                </c:pt>
                <c:pt idx="1319">
                  <c:v>2.0596000000000001</c:v>
                </c:pt>
                <c:pt idx="1320">
                  <c:v>2.0952999999999999</c:v>
                </c:pt>
                <c:pt idx="1321">
                  <c:v>2.0390999999999999</c:v>
                </c:pt>
                <c:pt idx="1322">
                  <c:v>2.1734</c:v>
                </c:pt>
                <c:pt idx="1323">
                  <c:v>1.9990000000000001</c:v>
                </c:pt>
                <c:pt idx="1324">
                  <c:v>2.11</c:v>
                </c:pt>
                <c:pt idx="1325">
                  <c:v>1.8792</c:v>
                </c:pt>
                <c:pt idx="1326">
                  <c:v>2.0566</c:v>
                </c:pt>
                <c:pt idx="1327">
                  <c:v>2.0251999999999999</c:v>
                </c:pt>
                <c:pt idx="1328">
                  <c:v>2.1261000000000001</c:v>
                </c:pt>
                <c:pt idx="1329">
                  <c:v>2.1576</c:v>
                </c:pt>
                <c:pt idx="1330">
                  <c:v>1.9641</c:v>
                </c:pt>
                <c:pt idx="1331">
                  <c:v>2.1482999999999999</c:v>
                </c:pt>
                <c:pt idx="1332">
                  <c:v>1.8605</c:v>
                </c:pt>
                <c:pt idx="1333">
                  <c:v>2.0205000000000002</c:v>
                </c:pt>
                <c:pt idx="1334">
                  <c:v>1.9977</c:v>
                </c:pt>
                <c:pt idx="1335">
                  <c:v>1.9386000000000001</c:v>
                </c:pt>
                <c:pt idx="1336">
                  <c:v>2.4687000000000001</c:v>
                </c:pt>
                <c:pt idx="1337">
                  <c:v>2.2757999999999998</c:v>
                </c:pt>
                <c:pt idx="1338">
                  <c:v>2.1301000000000001</c:v>
                </c:pt>
                <c:pt idx="1339">
                  <c:v>2.1128999999999998</c:v>
                </c:pt>
                <c:pt idx="1340">
                  <c:v>1.9208000000000001</c:v>
                </c:pt>
                <c:pt idx="1341">
                  <c:v>1.9839</c:v>
                </c:pt>
                <c:pt idx="1342">
                  <c:v>2.0333999999999999</c:v>
                </c:pt>
                <c:pt idx="1343">
                  <c:v>1.8986000000000001</c:v>
                </c:pt>
                <c:pt idx="1344">
                  <c:v>1.7836000000000001</c:v>
                </c:pt>
                <c:pt idx="1345">
                  <c:v>1.8395999999999999</c:v>
                </c:pt>
                <c:pt idx="1346">
                  <c:v>1.9996</c:v>
                </c:pt>
                <c:pt idx="1347">
                  <c:v>5.6962000000000002</c:v>
                </c:pt>
                <c:pt idx="1348">
                  <c:v>3.5268000000000002</c:v>
                </c:pt>
                <c:pt idx="1349">
                  <c:v>3.1379000000000001</c:v>
                </c:pt>
                <c:pt idx="1350">
                  <c:v>3.2252000000000001</c:v>
                </c:pt>
                <c:pt idx="1351">
                  <c:v>2.1341000000000001</c:v>
                </c:pt>
                <c:pt idx="1352">
                  <c:v>1.8042</c:v>
                </c:pt>
                <c:pt idx="1353">
                  <c:v>1.8622000000000001</c:v>
                </c:pt>
                <c:pt idx="1354">
                  <c:v>2.7231999999999998</c:v>
                </c:pt>
                <c:pt idx="1355">
                  <c:v>2.4337</c:v>
                </c:pt>
                <c:pt idx="1356">
                  <c:v>2.5695999999999999</c:v>
                </c:pt>
                <c:pt idx="1357">
                  <c:v>1.8133999999999999</c:v>
                </c:pt>
                <c:pt idx="1358">
                  <c:v>2.3833000000000002</c:v>
                </c:pt>
                <c:pt idx="1359">
                  <c:v>2.4036</c:v>
                </c:pt>
                <c:pt idx="1360">
                  <c:v>1.9554</c:v>
                </c:pt>
                <c:pt idx="1361">
                  <c:v>4.0545999999999998</c:v>
                </c:pt>
                <c:pt idx="1362">
                  <c:v>1.7895000000000001</c:v>
                </c:pt>
                <c:pt idx="1363">
                  <c:v>2.2107999999999999</c:v>
                </c:pt>
                <c:pt idx="1364">
                  <c:v>2.3896000000000002</c:v>
                </c:pt>
                <c:pt idx="1365">
                  <c:v>2.3980000000000001</c:v>
                </c:pt>
                <c:pt idx="1366">
                  <c:v>2.1232000000000002</c:v>
                </c:pt>
                <c:pt idx="1367">
                  <c:v>1.9400999999999999</c:v>
                </c:pt>
                <c:pt idx="1368">
                  <c:v>2.2387000000000001</c:v>
                </c:pt>
                <c:pt idx="1369">
                  <c:v>2.1143000000000001</c:v>
                </c:pt>
                <c:pt idx="1370">
                  <c:v>2.0028999999999999</c:v>
                </c:pt>
                <c:pt idx="1371">
                  <c:v>1.5650999999999999</c:v>
                </c:pt>
                <c:pt idx="1372">
                  <c:v>1.7748999999999999</c:v>
                </c:pt>
                <c:pt idx="1373">
                  <c:v>2.3691</c:v>
                </c:pt>
                <c:pt idx="1374">
                  <c:v>1.5188999999999999</c:v>
                </c:pt>
                <c:pt idx="1375">
                  <c:v>3.2753999999999999</c:v>
                </c:pt>
                <c:pt idx="1376">
                  <c:v>2.2372000000000001</c:v>
                </c:pt>
                <c:pt idx="1377">
                  <c:v>2.9413</c:v>
                </c:pt>
                <c:pt idx="1378">
                  <c:v>2.6492</c:v>
                </c:pt>
                <c:pt idx="1379">
                  <c:v>2.7524999999999999</c:v>
                </c:pt>
                <c:pt idx="1380">
                  <c:v>3.0745</c:v>
                </c:pt>
                <c:pt idx="1381">
                  <c:v>2.7616000000000001</c:v>
                </c:pt>
                <c:pt idx="1382">
                  <c:v>2.8283999999999998</c:v>
                </c:pt>
                <c:pt idx="1383">
                  <c:v>2.9409000000000001</c:v>
                </c:pt>
                <c:pt idx="1384">
                  <c:v>4.3186</c:v>
                </c:pt>
                <c:pt idx="1385">
                  <c:v>2.3990999999999998</c:v>
                </c:pt>
                <c:pt idx="1386">
                  <c:v>1.9448000000000001</c:v>
                </c:pt>
                <c:pt idx="1387">
                  <c:v>2.6560999999999999</c:v>
                </c:pt>
                <c:pt idx="1388">
                  <c:v>3.008</c:v>
                </c:pt>
                <c:pt idx="1389">
                  <c:v>1.9251</c:v>
                </c:pt>
                <c:pt idx="1390">
                  <c:v>2.0253999999999999</c:v>
                </c:pt>
                <c:pt idx="1391">
                  <c:v>2.6076000000000001</c:v>
                </c:pt>
                <c:pt idx="1392">
                  <c:v>1.6435999999999999</c:v>
                </c:pt>
                <c:pt idx="1393">
                  <c:v>1.4709000000000001</c:v>
                </c:pt>
                <c:pt idx="1394">
                  <c:v>1.8395999999999999</c:v>
                </c:pt>
                <c:pt idx="1395">
                  <c:v>2.3691</c:v>
                </c:pt>
                <c:pt idx="1396">
                  <c:v>1.7095</c:v>
                </c:pt>
                <c:pt idx="1397">
                  <c:v>2.2530000000000001</c:v>
                </c:pt>
                <c:pt idx="1398">
                  <c:v>1.5054000000000001</c:v>
                </c:pt>
                <c:pt idx="1399">
                  <c:v>1.6576</c:v>
                </c:pt>
                <c:pt idx="1400">
                  <c:v>1.528</c:v>
                </c:pt>
                <c:pt idx="1401">
                  <c:v>2.6320000000000001</c:v>
                </c:pt>
                <c:pt idx="1402">
                  <c:v>2.4165000000000001</c:v>
                </c:pt>
                <c:pt idx="1403">
                  <c:v>1.9975000000000001</c:v>
                </c:pt>
                <c:pt idx="1404">
                  <c:v>4.2648000000000001</c:v>
                </c:pt>
                <c:pt idx="1405">
                  <c:v>3.5880999999999998</c:v>
                </c:pt>
                <c:pt idx="1406">
                  <c:v>4.0171999999999999</c:v>
                </c:pt>
                <c:pt idx="1407">
                  <c:v>4.8361999999999998</c:v>
                </c:pt>
                <c:pt idx="1408">
                  <c:v>4.7065999999999999</c:v>
                </c:pt>
                <c:pt idx="1409">
                  <c:v>2.5922999999999998</c:v>
                </c:pt>
                <c:pt idx="1410">
                  <c:v>3.3332000000000002</c:v>
                </c:pt>
                <c:pt idx="1411">
                  <c:v>2.3544</c:v>
                </c:pt>
                <c:pt idx="1412">
                  <c:v>2.9018999999999999</c:v>
                </c:pt>
                <c:pt idx="1413">
                  <c:v>3.8875000000000002</c:v>
                </c:pt>
                <c:pt idx="1414">
                  <c:v>2.4439000000000002</c:v>
                </c:pt>
                <c:pt idx="1415">
                  <c:v>3.5617000000000001</c:v>
                </c:pt>
                <c:pt idx="1416">
                  <c:v>4.6723999999999997</c:v>
                </c:pt>
                <c:pt idx="1417">
                  <c:v>4.4242999999999997</c:v>
                </c:pt>
                <c:pt idx="1418">
                  <c:v>4.3076999999999996</c:v>
                </c:pt>
                <c:pt idx="1419">
                  <c:v>4.7283999999999997</c:v>
                </c:pt>
                <c:pt idx="1420">
                  <c:v>4.5678999999999998</c:v>
                </c:pt>
                <c:pt idx="1421">
                  <c:v>3.0457999999999998</c:v>
                </c:pt>
                <c:pt idx="1422">
                  <c:v>2.0345</c:v>
                </c:pt>
                <c:pt idx="1423">
                  <c:v>1.8891</c:v>
                </c:pt>
                <c:pt idx="1424">
                  <c:v>4.1228999999999996</c:v>
                </c:pt>
                <c:pt idx="1425">
                  <c:v>3.4382999999999999</c:v>
                </c:pt>
                <c:pt idx="1426">
                  <c:v>5.8089000000000004</c:v>
                </c:pt>
                <c:pt idx="1427">
                  <c:v>5.1307</c:v>
                </c:pt>
                <c:pt idx="1428">
                  <c:v>2.7035999999999998</c:v>
                </c:pt>
                <c:pt idx="1429">
                  <c:v>2.9117000000000002</c:v>
                </c:pt>
                <c:pt idx="1430">
                  <c:v>1.5609</c:v>
                </c:pt>
                <c:pt idx="1431">
                  <c:v>1.9397</c:v>
                </c:pt>
                <c:pt idx="1432">
                  <c:v>1.5246999999999999</c:v>
                </c:pt>
                <c:pt idx="1433">
                  <c:v>1.2702</c:v>
                </c:pt>
                <c:pt idx="1434">
                  <c:v>1.1991000000000001</c:v>
                </c:pt>
                <c:pt idx="1435">
                  <c:v>1.5489999999999999</c:v>
                </c:pt>
                <c:pt idx="1436">
                  <c:v>1.3584000000000001</c:v>
                </c:pt>
                <c:pt idx="1437">
                  <c:v>1.5793999999999999</c:v>
                </c:pt>
                <c:pt idx="1438">
                  <c:v>1.4448000000000001</c:v>
                </c:pt>
                <c:pt idx="1439">
                  <c:v>1.7101999999999999</c:v>
                </c:pt>
                <c:pt idx="1440">
                  <c:v>2.2694000000000001</c:v>
                </c:pt>
                <c:pt idx="1441">
                  <c:v>2.0043000000000002</c:v>
                </c:pt>
                <c:pt idx="1442">
                  <c:v>4.5326000000000004</c:v>
                </c:pt>
                <c:pt idx="1443">
                  <c:v>2.3258000000000001</c:v>
                </c:pt>
                <c:pt idx="1444">
                  <c:v>3.7734000000000001</c:v>
                </c:pt>
                <c:pt idx="1445">
                  <c:v>3.0363000000000002</c:v>
                </c:pt>
                <c:pt idx="1446">
                  <c:v>1.8816999999999999</c:v>
                </c:pt>
                <c:pt idx="1447">
                  <c:v>3.0952999999999999</c:v>
                </c:pt>
                <c:pt idx="1448">
                  <c:v>2.4016999999999999</c:v>
                </c:pt>
                <c:pt idx="1449">
                  <c:v>2.4180000000000001</c:v>
                </c:pt>
                <c:pt idx="1450">
                  <c:v>2.2498</c:v>
                </c:pt>
                <c:pt idx="1451">
                  <c:v>3.766</c:v>
                </c:pt>
                <c:pt idx="1452">
                  <c:v>2.5748000000000002</c:v>
                </c:pt>
                <c:pt idx="1453">
                  <c:v>3.3531</c:v>
                </c:pt>
                <c:pt idx="1454">
                  <c:v>1.7385999999999999</c:v>
                </c:pt>
                <c:pt idx="1455">
                  <c:v>4.6943999999999999</c:v>
                </c:pt>
                <c:pt idx="1456">
                  <c:v>1.6795</c:v>
                </c:pt>
                <c:pt idx="1457">
                  <c:v>1.8897999999999999</c:v>
                </c:pt>
                <c:pt idx="1458">
                  <c:v>2.3552</c:v>
                </c:pt>
                <c:pt idx="1459">
                  <c:v>2.0459999999999998</c:v>
                </c:pt>
                <c:pt idx="1460">
                  <c:v>4.2969999999999997</c:v>
                </c:pt>
                <c:pt idx="1461">
                  <c:v>4.2325999999999997</c:v>
                </c:pt>
                <c:pt idx="1462">
                  <c:v>4.3240999999999996</c:v>
                </c:pt>
                <c:pt idx="1463">
                  <c:v>5.6254999999999997</c:v>
                </c:pt>
                <c:pt idx="1464">
                  <c:v>4.8235999999999999</c:v>
                </c:pt>
                <c:pt idx="1465">
                  <c:v>3.0931000000000002</c:v>
                </c:pt>
                <c:pt idx="1466">
                  <c:v>2.2610999999999999</c:v>
                </c:pt>
                <c:pt idx="1467">
                  <c:v>3.3976000000000002</c:v>
                </c:pt>
                <c:pt idx="1468">
                  <c:v>3.9832999999999998</c:v>
                </c:pt>
                <c:pt idx="1469">
                  <c:v>3.5773999999999999</c:v>
                </c:pt>
                <c:pt idx="1470">
                  <c:v>3.4508000000000001</c:v>
                </c:pt>
                <c:pt idx="1471">
                  <c:v>3.2534000000000001</c:v>
                </c:pt>
                <c:pt idx="1472">
                  <c:v>2.6103000000000001</c:v>
                </c:pt>
                <c:pt idx="1473">
                  <c:v>3.7744</c:v>
                </c:pt>
                <c:pt idx="1474">
                  <c:v>2.4786999999999999</c:v>
                </c:pt>
                <c:pt idx="1475">
                  <c:v>1.9572000000000001</c:v>
                </c:pt>
                <c:pt idx="1476">
                  <c:v>2.5148000000000001</c:v>
                </c:pt>
                <c:pt idx="1477">
                  <c:v>2.9460999999999999</c:v>
                </c:pt>
                <c:pt idx="1478">
                  <c:v>2.2290000000000001</c:v>
                </c:pt>
                <c:pt idx="1479">
                  <c:v>1.7403</c:v>
                </c:pt>
                <c:pt idx="1480">
                  <c:v>3.1547999999999998</c:v>
                </c:pt>
                <c:pt idx="1481">
                  <c:v>1.8249</c:v>
                </c:pt>
                <c:pt idx="1482">
                  <c:v>2.6757</c:v>
                </c:pt>
                <c:pt idx="1483">
                  <c:v>4.0580999999999996</c:v>
                </c:pt>
                <c:pt idx="1484">
                  <c:v>2.4582000000000002</c:v>
                </c:pt>
                <c:pt idx="1485">
                  <c:v>3.7608999999999999</c:v>
                </c:pt>
                <c:pt idx="1486">
                  <c:v>2.3338000000000001</c:v>
                </c:pt>
                <c:pt idx="1487">
                  <c:v>2.3542000000000001</c:v>
                </c:pt>
                <c:pt idx="1488">
                  <c:v>4.4823000000000004</c:v>
                </c:pt>
                <c:pt idx="1489">
                  <c:v>2.6690999999999998</c:v>
                </c:pt>
                <c:pt idx="1490">
                  <c:v>3.0935000000000001</c:v>
                </c:pt>
                <c:pt idx="1491">
                  <c:v>4.8686999999999996</c:v>
                </c:pt>
                <c:pt idx="1492">
                  <c:v>2.4500000000000002</c:v>
                </c:pt>
                <c:pt idx="1493">
                  <c:v>2.3393999999999999</c:v>
                </c:pt>
                <c:pt idx="1494">
                  <c:v>1.6867000000000001</c:v>
                </c:pt>
                <c:pt idx="1495">
                  <c:v>2.1202000000000001</c:v>
                </c:pt>
                <c:pt idx="1496">
                  <c:v>1.8953</c:v>
                </c:pt>
                <c:pt idx="1497">
                  <c:v>2.0546000000000002</c:v>
                </c:pt>
                <c:pt idx="1498">
                  <c:v>1.0313000000000001</c:v>
                </c:pt>
                <c:pt idx="1499">
                  <c:v>1.9589000000000001</c:v>
                </c:pt>
                <c:pt idx="1500">
                  <c:v>1.7130000000000001</c:v>
                </c:pt>
                <c:pt idx="1501">
                  <c:v>1.5138</c:v>
                </c:pt>
                <c:pt idx="1502">
                  <c:v>1.9238999999999999</c:v>
                </c:pt>
                <c:pt idx="1503">
                  <c:v>2.4788000000000001</c:v>
                </c:pt>
                <c:pt idx="1504">
                  <c:v>2.3912</c:v>
                </c:pt>
                <c:pt idx="1505">
                  <c:v>1.927</c:v>
                </c:pt>
                <c:pt idx="1506">
                  <c:v>3.5</c:v>
                </c:pt>
                <c:pt idx="1507">
                  <c:v>2.2717000000000001</c:v>
                </c:pt>
                <c:pt idx="1508">
                  <c:v>3.6393</c:v>
                </c:pt>
                <c:pt idx="1509">
                  <c:v>2.7881999999999998</c:v>
                </c:pt>
                <c:pt idx="1510">
                  <c:v>1.8895</c:v>
                </c:pt>
                <c:pt idx="1511">
                  <c:v>2.2924000000000002</c:v>
                </c:pt>
                <c:pt idx="1512">
                  <c:v>3.0339</c:v>
                </c:pt>
                <c:pt idx="1513">
                  <c:v>2.9127000000000001</c:v>
                </c:pt>
                <c:pt idx="1514">
                  <c:v>2.8405</c:v>
                </c:pt>
                <c:pt idx="1515">
                  <c:v>2.5912999999999999</c:v>
                </c:pt>
                <c:pt idx="1516">
                  <c:v>2.8620000000000001</c:v>
                </c:pt>
                <c:pt idx="1517">
                  <c:v>2.302</c:v>
                </c:pt>
                <c:pt idx="1518">
                  <c:v>1.8879999999999999</c:v>
                </c:pt>
                <c:pt idx="1519">
                  <c:v>2.3961999999999999</c:v>
                </c:pt>
                <c:pt idx="1520">
                  <c:v>2.8744000000000001</c:v>
                </c:pt>
                <c:pt idx="1521">
                  <c:v>2.5358999999999998</c:v>
                </c:pt>
                <c:pt idx="1522">
                  <c:v>3.0406</c:v>
                </c:pt>
                <c:pt idx="1523">
                  <c:v>4.0903999999999998</c:v>
                </c:pt>
                <c:pt idx="1524">
                  <c:v>3.7237</c:v>
                </c:pt>
                <c:pt idx="1525">
                  <c:v>3.3496000000000001</c:v>
                </c:pt>
                <c:pt idx="1526">
                  <c:v>3.2589999999999999</c:v>
                </c:pt>
                <c:pt idx="1527">
                  <c:v>3.2991000000000001</c:v>
                </c:pt>
                <c:pt idx="1528">
                  <c:v>2.1040000000000001</c:v>
                </c:pt>
                <c:pt idx="1529">
                  <c:v>1.9948999999999999</c:v>
                </c:pt>
                <c:pt idx="1530">
                  <c:v>1.9701</c:v>
                </c:pt>
                <c:pt idx="1531">
                  <c:v>2.2479</c:v>
                </c:pt>
                <c:pt idx="1532">
                  <c:v>2.0425</c:v>
                </c:pt>
                <c:pt idx="1533">
                  <c:v>2.0758000000000001</c:v>
                </c:pt>
                <c:pt idx="1534">
                  <c:v>2.1606000000000001</c:v>
                </c:pt>
                <c:pt idx="1535">
                  <c:v>2.3344999999999998</c:v>
                </c:pt>
                <c:pt idx="1536">
                  <c:v>2.3803999999999998</c:v>
                </c:pt>
                <c:pt idx="1537">
                  <c:v>2.1766000000000001</c:v>
                </c:pt>
                <c:pt idx="1538">
                  <c:v>2.2330999999999999</c:v>
                </c:pt>
                <c:pt idx="1539">
                  <c:v>2.4548999999999999</c:v>
                </c:pt>
                <c:pt idx="1540">
                  <c:v>2.4098000000000002</c:v>
                </c:pt>
                <c:pt idx="1541">
                  <c:v>2.5331000000000001</c:v>
                </c:pt>
                <c:pt idx="1542">
                  <c:v>2.7934999999999999</c:v>
                </c:pt>
                <c:pt idx="1543">
                  <c:v>2.5983000000000001</c:v>
                </c:pt>
                <c:pt idx="1544">
                  <c:v>1.8711</c:v>
                </c:pt>
                <c:pt idx="1545">
                  <c:v>2.0234999999999999</c:v>
                </c:pt>
                <c:pt idx="1546">
                  <c:v>2.0796999999999999</c:v>
                </c:pt>
                <c:pt idx="1547">
                  <c:v>2.4275000000000002</c:v>
                </c:pt>
                <c:pt idx="1548">
                  <c:v>3.1092</c:v>
                </c:pt>
                <c:pt idx="1549">
                  <c:v>2.1097000000000001</c:v>
                </c:pt>
                <c:pt idx="1550">
                  <c:v>3.1648000000000001</c:v>
                </c:pt>
                <c:pt idx="1551">
                  <c:v>2.1025999999999998</c:v>
                </c:pt>
                <c:pt idx="1552">
                  <c:v>2.8616999999999999</c:v>
                </c:pt>
                <c:pt idx="1553">
                  <c:v>3.1650999999999998</c:v>
                </c:pt>
                <c:pt idx="1554">
                  <c:v>1.3894</c:v>
                </c:pt>
                <c:pt idx="1555">
                  <c:v>2.1913999999999998</c:v>
                </c:pt>
                <c:pt idx="1556">
                  <c:v>2.5592000000000001</c:v>
                </c:pt>
                <c:pt idx="1557">
                  <c:v>2.5853999999999999</c:v>
                </c:pt>
                <c:pt idx="1558">
                  <c:v>2.2700999999999998</c:v>
                </c:pt>
                <c:pt idx="1559">
                  <c:v>2.5354999999999999</c:v>
                </c:pt>
                <c:pt idx="1560">
                  <c:v>1.8058000000000001</c:v>
                </c:pt>
                <c:pt idx="1561">
                  <c:v>1.8966000000000001</c:v>
                </c:pt>
                <c:pt idx="1562">
                  <c:v>1.8701000000000001</c:v>
                </c:pt>
                <c:pt idx="1563">
                  <c:v>4.6444999999999999</c:v>
                </c:pt>
                <c:pt idx="1564">
                  <c:v>4.3163999999999998</c:v>
                </c:pt>
                <c:pt idx="1565">
                  <c:v>4.4596</c:v>
                </c:pt>
                <c:pt idx="1566">
                  <c:v>3.6625000000000001</c:v>
                </c:pt>
                <c:pt idx="1567">
                  <c:v>4.3127000000000004</c:v>
                </c:pt>
                <c:pt idx="1568">
                  <c:v>0.28360000000000002</c:v>
                </c:pt>
                <c:pt idx="1569">
                  <c:v>0.27779999999999999</c:v>
                </c:pt>
                <c:pt idx="1570">
                  <c:v>0.31909999999999999</c:v>
                </c:pt>
                <c:pt idx="1571">
                  <c:v>0.32029999999999997</c:v>
                </c:pt>
                <c:pt idx="1572">
                  <c:v>0.1961</c:v>
                </c:pt>
                <c:pt idx="1573">
                  <c:v>0.20630000000000001</c:v>
                </c:pt>
                <c:pt idx="1574">
                  <c:v>0.48930000000000001</c:v>
                </c:pt>
                <c:pt idx="1575">
                  <c:v>0.47449999999999998</c:v>
                </c:pt>
                <c:pt idx="1576">
                  <c:v>0.41589999999999999</c:v>
                </c:pt>
                <c:pt idx="1577">
                  <c:v>0.43969999999999998</c:v>
                </c:pt>
                <c:pt idx="1578">
                  <c:v>0.43619999999999998</c:v>
                </c:pt>
                <c:pt idx="1579">
                  <c:v>0.42809999999999998</c:v>
                </c:pt>
                <c:pt idx="1580">
                  <c:v>2.1360000000000001</c:v>
                </c:pt>
                <c:pt idx="1581">
                  <c:v>4.1471</c:v>
                </c:pt>
                <c:pt idx="1582">
                  <c:v>3.9039000000000001</c:v>
                </c:pt>
                <c:pt idx="1583">
                  <c:v>4.7076000000000002</c:v>
                </c:pt>
                <c:pt idx="1584">
                  <c:v>4.5027999999999997</c:v>
                </c:pt>
                <c:pt idx="1585">
                  <c:v>4.0129000000000001</c:v>
                </c:pt>
                <c:pt idx="1586">
                  <c:v>3.8557999999999999</c:v>
                </c:pt>
                <c:pt idx="1587">
                  <c:v>4.3851000000000004</c:v>
                </c:pt>
                <c:pt idx="1588">
                  <c:v>2.9266999999999999</c:v>
                </c:pt>
                <c:pt idx="1589">
                  <c:v>5.0773999999999999</c:v>
                </c:pt>
                <c:pt idx="1590">
                  <c:v>4.476</c:v>
                </c:pt>
                <c:pt idx="1591">
                  <c:v>2.0059</c:v>
                </c:pt>
                <c:pt idx="1592">
                  <c:v>1.1071</c:v>
                </c:pt>
                <c:pt idx="1593">
                  <c:v>4.6517999999999997</c:v>
                </c:pt>
                <c:pt idx="1594">
                  <c:v>4.5403000000000002</c:v>
                </c:pt>
                <c:pt idx="1595">
                  <c:v>4.7976000000000001</c:v>
                </c:pt>
                <c:pt idx="1596">
                  <c:v>5.1973000000000003</c:v>
                </c:pt>
                <c:pt idx="1597">
                  <c:v>4.0183</c:v>
                </c:pt>
                <c:pt idx="1598">
                  <c:v>2.1606000000000001</c:v>
                </c:pt>
                <c:pt idx="1599">
                  <c:v>4.5746000000000002</c:v>
                </c:pt>
                <c:pt idx="1600">
                  <c:v>3.8605</c:v>
                </c:pt>
                <c:pt idx="1601">
                  <c:v>2.0234999999999999</c:v>
                </c:pt>
                <c:pt idx="1602">
                  <c:v>1.7211000000000001</c:v>
                </c:pt>
                <c:pt idx="1603">
                  <c:v>3.8489</c:v>
                </c:pt>
                <c:pt idx="1604">
                  <c:v>3.7269000000000001</c:v>
                </c:pt>
                <c:pt idx="1605">
                  <c:v>2.5297999999999998</c:v>
                </c:pt>
                <c:pt idx="1606">
                  <c:v>4.3864000000000001</c:v>
                </c:pt>
                <c:pt idx="1607">
                  <c:v>2.6922999999999999</c:v>
                </c:pt>
                <c:pt idx="1608">
                  <c:v>3.3571</c:v>
                </c:pt>
                <c:pt idx="1609">
                  <c:v>2.4847999999999999</c:v>
                </c:pt>
                <c:pt idx="1610">
                  <c:v>2.2071000000000001</c:v>
                </c:pt>
                <c:pt idx="1611">
                  <c:v>1.6955</c:v>
                </c:pt>
                <c:pt idx="1612">
                  <c:v>2.9352999999999998</c:v>
                </c:pt>
                <c:pt idx="1613">
                  <c:v>2.8732000000000002</c:v>
                </c:pt>
                <c:pt idx="1614">
                  <c:v>2.3445</c:v>
                </c:pt>
                <c:pt idx="1615">
                  <c:v>2.508</c:v>
                </c:pt>
                <c:pt idx="1616">
                  <c:v>2.6023000000000001</c:v>
                </c:pt>
                <c:pt idx="1617">
                  <c:v>1.8652</c:v>
                </c:pt>
                <c:pt idx="1618">
                  <c:v>1.99</c:v>
                </c:pt>
                <c:pt idx="1619">
                  <c:v>2.2534000000000001</c:v>
                </c:pt>
                <c:pt idx="1620">
                  <c:v>2.4929999999999999</c:v>
                </c:pt>
                <c:pt idx="1621">
                  <c:v>0.37580000000000002</c:v>
                </c:pt>
                <c:pt idx="1622">
                  <c:v>1.6930000000000001</c:v>
                </c:pt>
                <c:pt idx="1623">
                  <c:v>1.7352000000000001</c:v>
                </c:pt>
                <c:pt idx="1624">
                  <c:v>2.5958999999999999</c:v>
                </c:pt>
                <c:pt idx="1625">
                  <c:v>2.3997000000000002</c:v>
                </c:pt>
                <c:pt idx="1626">
                  <c:v>3.5144000000000002</c:v>
                </c:pt>
                <c:pt idx="1627">
                  <c:v>3.1905000000000001</c:v>
                </c:pt>
                <c:pt idx="1628">
                  <c:v>2.8153999999999999</c:v>
                </c:pt>
                <c:pt idx="1629">
                  <c:v>3.0647000000000002</c:v>
                </c:pt>
                <c:pt idx="1630">
                  <c:v>0.98429999999999995</c:v>
                </c:pt>
                <c:pt idx="1631">
                  <c:v>2.8824999999999998</c:v>
                </c:pt>
                <c:pt idx="1632">
                  <c:v>2.5674999999999999</c:v>
                </c:pt>
                <c:pt idx="1633">
                  <c:v>1.226</c:v>
                </c:pt>
                <c:pt idx="1634">
                  <c:v>1.6255999999999999</c:v>
                </c:pt>
                <c:pt idx="1635">
                  <c:v>2.1223000000000001</c:v>
                </c:pt>
                <c:pt idx="1636">
                  <c:v>1.4456</c:v>
                </c:pt>
                <c:pt idx="1637">
                  <c:v>3.0186000000000002</c:v>
                </c:pt>
                <c:pt idx="1638">
                  <c:v>2.1534</c:v>
                </c:pt>
                <c:pt idx="1639">
                  <c:v>1.9714</c:v>
                </c:pt>
                <c:pt idx="1640">
                  <c:v>1.9343999999999999</c:v>
                </c:pt>
                <c:pt idx="1641">
                  <c:v>1.7766</c:v>
                </c:pt>
                <c:pt idx="1642">
                  <c:v>1.7203999999999999</c:v>
                </c:pt>
                <c:pt idx="1643">
                  <c:v>2.1478999999999999</c:v>
                </c:pt>
                <c:pt idx="1644">
                  <c:v>2.3056999999999999</c:v>
                </c:pt>
                <c:pt idx="1645">
                  <c:v>4.3871000000000002</c:v>
                </c:pt>
                <c:pt idx="1646">
                  <c:v>4.3018000000000001</c:v>
                </c:pt>
                <c:pt idx="1647">
                  <c:v>2.2496999999999998</c:v>
                </c:pt>
                <c:pt idx="1648">
                  <c:v>4.1996000000000002</c:v>
                </c:pt>
                <c:pt idx="1649">
                  <c:v>1.8559000000000001</c:v>
                </c:pt>
                <c:pt idx="1650">
                  <c:v>1.8294999999999999</c:v>
                </c:pt>
                <c:pt idx="1651">
                  <c:v>1.7721</c:v>
                </c:pt>
                <c:pt idx="1652">
                  <c:v>2.2599</c:v>
                </c:pt>
                <c:pt idx="1653">
                  <c:v>0.44779999999999998</c:v>
                </c:pt>
                <c:pt idx="1654">
                  <c:v>0.39319999999999999</c:v>
                </c:pt>
                <c:pt idx="1655">
                  <c:v>5.0617000000000001</c:v>
                </c:pt>
                <c:pt idx="1656">
                  <c:v>4.8175999999999997</c:v>
                </c:pt>
                <c:pt idx="1657">
                  <c:v>3.6730999999999998</c:v>
                </c:pt>
                <c:pt idx="1658">
                  <c:v>3.4977</c:v>
                </c:pt>
                <c:pt idx="1659">
                  <c:v>2.5327000000000002</c:v>
                </c:pt>
                <c:pt idx="1660">
                  <c:v>1.8163</c:v>
                </c:pt>
                <c:pt idx="1661">
                  <c:v>1.6156999999999999</c:v>
                </c:pt>
                <c:pt idx="1662">
                  <c:v>1.8895</c:v>
                </c:pt>
                <c:pt idx="1663">
                  <c:v>1.8265</c:v>
                </c:pt>
                <c:pt idx="1664">
                  <c:v>5.2782999999999998</c:v>
                </c:pt>
                <c:pt idx="1665">
                  <c:v>0.91739999999999999</c:v>
                </c:pt>
                <c:pt idx="1666">
                  <c:v>3.4356</c:v>
                </c:pt>
                <c:pt idx="1667">
                  <c:v>2.2155999999999998</c:v>
                </c:pt>
                <c:pt idx="1668">
                  <c:v>0.96220000000000006</c:v>
                </c:pt>
                <c:pt idx="1669">
                  <c:v>6.3714000000000004</c:v>
                </c:pt>
                <c:pt idx="1670">
                  <c:v>2.5687000000000002</c:v>
                </c:pt>
                <c:pt idx="1671">
                  <c:v>4.5157999999999996</c:v>
                </c:pt>
                <c:pt idx="1672">
                  <c:v>4.3528000000000002</c:v>
                </c:pt>
                <c:pt idx="1673">
                  <c:v>1.7802</c:v>
                </c:pt>
                <c:pt idx="1674">
                  <c:v>2.5777999999999999</c:v>
                </c:pt>
                <c:pt idx="1675">
                  <c:v>4.4343000000000004</c:v>
                </c:pt>
                <c:pt idx="1676">
                  <c:v>3.0306000000000002</c:v>
                </c:pt>
                <c:pt idx="1677">
                  <c:v>2.7138</c:v>
                </c:pt>
                <c:pt idx="1678">
                  <c:v>3.0575999999999999</c:v>
                </c:pt>
                <c:pt idx="1679">
                  <c:v>2.5455000000000001</c:v>
                </c:pt>
                <c:pt idx="1680">
                  <c:v>2.5021</c:v>
                </c:pt>
                <c:pt idx="1681">
                  <c:v>2.6492</c:v>
                </c:pt>
                <c:pt idx="1682">
                  <c:v>3.8113000000000001</c:v>
                </c:pt>
                <c:pt idx="1683">
                  <c:v>4.8853</c:v>
                </c:pt>
                <c:pt idx="1684">
                  <c:v>1.6851</c:v>
                </c:pt>
                <c:pt idx="1685">
                  <c:v>4.1974999999999998</c:v>
                </c:pt>
                <c:pt idx="1686">
                  <c:v>0.995</c:v>
                </c:pt>
                <c:pt idx="1687">
                  <c:v>2.4066000000000001</c:v>
                </c:pt>
                <c:pt idx="1688">
                  <c:v>2.2706</c:v>
                </c:pt>
                <c:pt idx="1689">
                  <c:v>3.0314000000000001</c:v>
                </c:pt>
                <c:pt idx="1690">
                  <c:v>1.9493</c:v>
                </c:pt>
                <c:pt idx="1691">
                  <c:v>2.5470000000000002</c:v>
                </c:pt>
                <c:pt idx="1692">
                  <c:v>4.2496999999999998</c:v>
                </c:pt>
                <c:pt idx="1693">
                  <c:v>3.9842</c:v>
                </c:pt>
                <c:pt idx="1694">
                  <c:v>5.5713999999999997</c:v>
                </c:pt>
                <c:pt idx="1695">
                  <c:v>1.5642</c:v>
                </c:pt>
                <c:pt idx="1696">
                  <c:v>3.9198</c:v>
                </c:pt>
                <c:pt idx="1697">
                  <c:v>1.7406999999999999</c:v>
                </c:pt>
                <c:pt idx="1698">
                  <c:v>4.2079000000000004</c:v>
                </c:pt>
                <c:pt idx="1699">
                  <c:v>1.2464</c:v>
                </c:pt>
                <c:pt idx="1700">
                  <c:v>1.7422</c:v>
                </c:pt>
                <c:pt idx="1701">
                  <c:v>1.2714000000000001</c:v>
                </c:pt>
                <c:pt idx="1702">
                  <c:v>1.9733000000000001</c:v>
                </c:pt>
                <c:pt idx="1704">
                  <c:v>1.6978</c:v>
                </c:pt>
                <c:pt idx="1705">
                  <c:v>1.3459000000000001</c:v>
                </c:pt>
                <c:pt idx="1706">
                  <c:v>2.0240999999999998</c:v>
                </c:pt>
                <c:pt idx="1707">
                  <c:v>2.1052</c:v>
                </c:pt>
                <c:pt idx="1708">
                  <c:v>1.4592000000000001</c:v>
                </c:pt>
                <c:pt idx="1709">
                  <c:v>1.8704000000000001</c:v>
                </c:pt>
                <c:pt idx="1710">
                  <c:v>1.9337</c:v>
                </c:pt>
                <c:pt idx="1711">
                  <c:v>1.8914</c:v>
                </c:pt>
                <c:pt idx="1712">
                  <c:v>0.7349</c:v>
                </c:pt>
                <c:pt idx="1713">
                  <c:v>1.8809</c:v>
                </c:pt>
                <c:pt idx="1714">
                  <c:v>1.9460999999999999</c:v>
                </c:pt>
                <c:pt idx="1715">
                  <c:v>1.6053999999999999</c:v>
                </c:pt>
                <c:pt idx="1716">
                  <c:v>1.8826000000000001</c:v>
                </c:pt>
                <c:pt idx="1717">
                  <c:v>1.5854999999999999</c:v>
                </c:pt>
                <c:pt idx="1718">
                  <c:v>1.8852</c:v>
                </c:pt>
                <c:pt idx="1719">
                  <c:v>1.5202</c:v>
                </c:pt>
                <c:pt idx="1720">
                  <c:v>1.6376999999999999</c:v>
                </c:pt>
                <c:pt idx="1721">
                  <c:v>1.8291999999999999</c:v>
                </c:pt>
                <c:pt idx="1722">
                  <c:v>1.7847</c:v>
                </c:pt>
                <c:pt idx="1723">
                  <c:v>2.5341</c:v>
                </c:pt>
                <c:pt idx="1724">
                  <c:v>2.0295999999999998</c:v>
                </c:pt>
                <c:pt idx="1725">
                  <c:v>2.1316999999999999</c:v>
                </c:pt>
                <c:pt idx="1726">
                  <c:v>2.3855</c:v>
                </c:pt>
                <c:pt idx="1727">
                  <c:v>2.1435</c:v>
                </c:pt>
                <c:pt idx="1728">
                  <c:v>2.2458999999999998</c:v>
                </c:pt>
                <c:pt idx="1729">
                  <c:v>1.9715</c:v>
                </c:pt>
                <c:pt idx="1730">
                  <c:v>0.67720000000000002</c:v>
                </c:pt>
                <c:pt idx="1731">
                  <c:v>1.8972</c:v>
                </c:pt>
                <c:pt idx="1732">
                  <c:v>2.1206</c:v>
                </c:pt>
                <c:pt idx="1733">
                  <c:v>2.1162000000000001</c:v>
                </c:pt>
                <c:pt idx="1734">
                  <c:v>2.2593999999999999</c:v>
                </c:pt>
                <c:pt idx="1735">
                  <c:v>1.9693000000000001</c:v>
                </c:pt>
                <c:pt idx="1736">
                  <c:v>1.9864999999999999</c:v>
                </c:pt>
                <c:pt idx="1737">
                  <c:v>1.9962</c:v>
                </c:pt>
                <c:pt idx="1738">
                  <c:v>2.2320000000000002</c:v>
                </c:pt>
                <c:pt idx="1739">
                  <c:v>2.1545999999999998</c:v>
                </c:pt>
                <c:pt idx="1740">
                  <c:v>2.1581999999999999</c:v>
                </c:pt>
                <c:pt idx="1741">
                  <c:v>1.8163</c:v>
                </c:pt>
                <c:pt idx="1742">
                  <c:v>2.4224999999999999</c:v>
                </c:pt>
                <c:pt idx="1743">
                  <c:v>2.0125000000000002</c:v>
                </c:pt>
                <c:pt idx="1744">
                  <c:v>2.0053000000000001</c:v>
                </c:pt>
                <c:pt idx="1745">
                  <c:v>1.8624000000000001</c:v>
                </c:pt>
                <c:pt idx="1746">
                  <c:v>1.9331</c:v>
                </c:pt>
                <c:pt idx="1747">
                  <c:v>2.0648</c:v>
                </c:pt>
                <c:pt idx="1748">
                  <c:v>1.9400999999999999</c:v>
                </c:pt>
                <c:pt idx="1749">
                  <c:v>1.8949</c:v>
                </c:pt>
                <c:pt idx="1750">
                  <c:v>2.0144000000000002</c:v>
                </c:pt>
                <c:pt idx="1751">
                  <c:v>1.8472999999999999</c:v>
                </c:pt>
                <c:pt idx="1752">
                  <c:v>2.0363000000000002</c:v>
                </c:pt>
                <c:pt idx="1753">
                  <c:v>1.6195999999999999</c:v>
                </c:pt>
                <c:pt idx="1754">
                  <c:v>1.5489999999999999</c:v>
                </c:pt>
                <c:pt idx="1755">
                  <c:v>1.7970999999999999</c:v>
                </c:pt>
                <c:pt idx="1756">
                  <c:v>1.6830000000000001</c:v>
                </c:pt>
                <c:pt idx="1757">
                  <c:v>2.2038000000000002</c:v>
                </c:pt>
                <c:pt idx="1758">
                  <c:v>2.0537000000000001</c:v>
                </c:pt>
                <c:pt idx="1759">
                  <c:v>1.5249999999999999</c:v>
                </c:pt>
                <c:pt idx="1760">
                  <c:v>1.6253</c:v>
                </c:pt>
                <c:pt idx="1761">
                  <c:v>1.8707</c:v>
                </c:pt>
                <c:pt idx="1762">
                  <c:v>1.7819</c:v>
                </c:pt>
                <c:pt idx="1763">
                  <c:v>1.9942</c:v>
                </c:pt>
                <c:pt idx="1764">
                  <c:v>1.9899</c:v>
                </c:pt>
                <c:pt idx="1765">
                  <c:v>1.7129000000000001</c:v>
                </c:pt>
                <c:pt idx="1766">
                  <c:v>1.6276999999999999</c:v>
                </c:pt>
                <c:pt idx="1767">
                  <c:v>1.6696</c:v>
                </c:pt>
                <c:pt idx="1768">
                  <c:v>1.1312</c:v>
                </c:pt>
                <c:pt idx="1769">
                  <c:v>1.6214</c:v>
                </c:pt>
                <c:pt idx="1770">
                  <c:v>1.2835000000000001</c:v>
                </c:pt>
                <c:pt idx="1771">
                  <c:v>1.4739</c:v>
                </c:pt>
                <c:pt idx="1772">
                  <c:v>1.4016</c:v>
                </c:pt>
                <c:pt idx="1773">
                  <c:v>0.95399999999999996</c:v>
                </c:pt>
                <c:pt idx="1774">
                  <c:v>0.94</c:v>
                </c:pt>
                <c:pt idx="1775">
                  <c:v>1.5475000000000001</c:v>
                </c:pt>
                <c:pt idx="1776">
                  <c:v>1.5516000000000001</c:v>
                </c:pt>
                <c:pt idx="1777">
                  <c:v>1.7493000000000001</c:v>
                </c:pt>
                <c:pt idx="1778">
                  <c:v>1.2685</c:v>
                </c:pt>
                <c:pt idx="1779">
                  <c:v>1.6551</c:v>
                </c:pt>
                <c:pt idx="1780">
                  <c:v>1.6763999999999999</c:v>
                </c:pt>
                <c:pt idx="1781">
                  <c:v>1.3673</c:v>
                </c:pt>
                <c:pt idx="1782">
                  <c:v>1.1309</c:v>
                </c:pt>
                <c:pt idx="1783">
                  <c:v>1.1501999999999999</c:v>
                </c:pt>
                <c:pt idx="1784">
                  <c:v>0.95920000000000005</c:v>
                </c:pt>
                <c:pt idx="1785">
                  <c:v>1.1568000000000001</c:v>
                </c:pt>
                <c:pt idx="1786">
                  <c:v>1.4826999999999999</c:v>
                </c:pt>
                <c:pt idx="1787">
                  <c:v>1.1623000000000001</c:v>
                </c:pt>
                <c:pt idx="1788">
                  <c:v>1.0639000000000001</c:v>
                </c:pt>
                <c:pt idx="1789">
                  <c:v>1.6546000000000001</c:v>
                </c:pt>
                <c:pt idx="1790">
                  <c:v>1.5971</c:v>
                </c:pt>
                <c:pt idx="1791">
                  <c:v>1.5697000000000001</c:v>
                </c:pt>
                <c:pt idx="1792">
                  <c:v>1.8166</c:v>
                </c:pt>
                <c:pt idx="1793">
                  <c:v>1.9338</c:v>
                </c:pt>
                <c:pt idx="1794">
                  <c:v>1.8812</c:v>
                </c:pt>
                <c:pt idx="1795">
                  <c:v>1.9432</c:v>
                </c:pt>
                <c:pt idx="1796">
                  <c:v>1.8035000000000001</c:v>
                </c:pt>
                <c:pt idx="1797">
                  <c:v>1.7702</c:v>
                </c:pt>
                <c:pt idx="1798">
                  <c:v>1.6903999999999999</c:v>
                </c:pt>
                <c:pt idx="1799">
                  <c:v>1.8577999999999999</c:v>
                </c:pt>
                <c:pt idx="1800">
                  <c:v>3.9127000000000001</c:v>
                </c:pt>
                <c:pt idx="1801">
                  <c:v>3.137</c:v>
                </c:pt>
                <c:pt idx="1802">
                  <c:v>3.5373000000000001</c:v>
                </c:pt>
                <c:pt idx="1803">
                  <c:v>3.5190000000000001</c:v>
                </c:pt>
                <c:pt idx="1804">
                  <c:v>3.7423000000000002</c:v>
                </c:pt>
                <c:pt idx="1805">
                  <c:v>3.8557000000000001</c:v>
                </c:pt>
                <c:pt idx="1806">
                  <c:v>1.8058000000000001</c:v>
                </c:pt>
                <c:pt idx="1807">
                  <c:v>1.9603999999999999</c:v>
                </c:pt>
                <c:pt idx="1808">
                  <c:v>3.1215999999999999</c:v>
                </c:pt>
                <c:pt idx="1809">
                  <c:v>3.1635</c:v>
                </c:pt>
                <c:pt idx="1810">
                  <c:v>3.6053999999999999</c:v>
                </c:pt>
                <c:pt idx="1811">
                  <c:v>3.2345999999999999</c:v>
                </c:pt>
                <c:pt idx="1812">
                  <c:v>3.7734000000000001</c:v>
                </c:pt>
                <c:pt idx="1813">
                  <c:v>4.3026</c:v>
                </c:pt>
                <c:pt idx="1814">
                  <c:v>5.1746999999999996</c:v>
                </c:pt>
                <c:pt idx="1815">
                  <c:v>4.7408000000000001</c:v>
                </c:pt>
                <c:pt idx="1816">
                  <c:v>4.8037000000000001</c:v>
                </c:pt>
                <c:pt idx="1817">
                  <c:v>5.9531000000000001</c:v>
                </c:pt>
                <c:pt idx="1818">
                  <c:v>4.8868</c:v>
                </c:pt>
                <c:pt idx="1819">
                  <c:v>5.3079999999999998</c:v>
                </c:pt>
                <c:pt idx="1820">
                  <c:v>6.1321000000000003</c:v>
                </c:pt>
                <c:pt idx="1821">
                  <c:v>2.0648</c:v>
                </c:pt>
                <c:pt idx="1822">
                  <c:v>1.81</c:v>
                </c:pt>
                <c:pt idx="1823">
                  <c:v>2.0346000000000002</c:v>
                </c:pt>
                <c:pt idx="1824">
                  <c:v>1.6973</c:v>
                </c:pt>
                <c:pt idx="1825">
                  <c:v>1.8815999999999999</c:v>
                </c:pt>
                <c:pt idx="1826">
                  <c:v>1.7899</c:v>
                </c:pt>
                <c:pt idx="1827">
                  <c:v>1.9362999999999999</c:v>
                </c:pt>
                <c:pt idx="1828">
                  <c:v>1.7225999999999999</c:v>
                </c:pt>
                <c:pt idx="1829">
                  <c:v>1.6474</c:v>
                </c:pt>
                <c:pt idx="1830">
                  <c:v>1.8262</c:v>
                </c:pt>
                <c:pt idx="1831">
                  <c:v>1.7676000000000001</c:v>
                </c:pt>
                <c:pt idx="1832">
                  <c:v>1.8609</c:v>
                </c:pt>
                <c:pt idx="1833">
                  <c:v>1.9362999999999999</c:v>
                </c:pt>
                <c:pt idx="1834">
                  <c:v>1.7669999999999999</c:v>
                </c:pt>
                <c:pt idx="1835">
                  <c:v>1.8959999999999999</c:v>
                </c:pt>
                <c:pt idx="1836">
                  <c:v>1.9234</c:v>
                </c:pt>
                <c:pt idx="1837">
                  <c:v>1.8751</c:v>
                </c:pt>
                <c:pt idx="1838">
                  <c:v>1.9069</c:v>
                </c:pt>
                <c:pt idx="1839">
                  <c:v>1.6465000000000001</c:v>
                </c:pt>
                <c:pt idx="1840">
                  <c:v>1.869</c:v>
                </c:pt>
                <c:pt idx="1841">
                  <c:v>2.0356000000000001</c:v>
                </c:pt>
                <c:pt idx="1842">
                  <c:v>1.7444999999999999</c:v>
                </c:pt>
                <c:pt idx="1843">
                  <c:v>2.1760000000000002</c:v>
                </c:pt>
                <c:pt idx="1844">
                  <c:v>1.9756</c:v>
                </c:pt>
                <c:pt idx="1845">
                  <c:v>2.0794000000000001</c:v>
                </c:pt>
                <c:pt idx="1846">
                  <c:v>1.7924</c:v>
                </c:pt>
                <c:pt idx="1847">
                  <c:v>1.7681</c:v>
                </c:pt>
                <c:pt idx="1848">
                  <c:v>2.097</c:v>
                </c:pt>
                <c:pt idx="1849">
                  <c:v>2.0211999999999999</c:v>
                </c:pt>
                <c:pt idx="1850">
                  <c:v>1.6731</c:v>
                </c:pt>
                <c:pt idx="1851">
                  <c:v>1.6914</c:v>
                </c:pt>
                <c:pt idx="1852">
                  <c:v>1.6235999999999999</c:v>
                </c:pt>
                <c:pt idx="1853">
                  <c:v>1.7253000000000001</c:v>
                </c:pt>
                <c:pt idx="1854">
                  <c:v>1.7415</c:v>
                </c:pt>
                <c:pt idx="1855">
                  <c:v>1.6379999999999999</c:v>
                </c:pt>
                <c:pt idx="1856">
                  <c:v>1.9656</c:v>
                </c:pt>
                <c:pt idx="1857">
                  <c:v>1.7518</c:v>
                </c:pt>
                <c:pt idx="1858">
                  <c:v>1.7742</c:v>
                </c:pt>
                <c:pt idx="1859">
                  <c:v>1.6872</c:v>
                </c:pt>
                <c:pt idx="1860">
                  <c:v>1.8003</c:v>
                </c:pt>
                <c:pt idx="1861">
                  <c:v>1.3625</c:v>
                </c:pt>
                <c:pt idx="1862">
                  <c:v>1.5154000000000001</c:v>
                </c:pt>
                <c:pt idx="1863">
                  <c:v>1.8240000000000001</c:v>
                </c:pt>
                <c:pt idx="1864">
                  <c:v>1.9346000000000001</c:v>
                </c:pt>
                <c:pt idx="1865">
                  <c:v>1.8640000000000001</c:v>
                </c:pt>
                <c:pt idx="1866">
                  <c:v>1.6214</c:v>
                </c:pt>
                <c:pt idx="1867">
                  <c:v>2.2004000000000001</c:v>
                </c:pt>
                <c:pt idx="1868">
                  <c:v>1.9598</c:v>
                </c:pt>
                <c:pt idx="1869">
                  <c:v>1.8475999999999999</c:v>
                </c:pt>
                <c:pt idx="1870">
                  <c:v>2.1486999999999998</c:v>
                </c:pt>
                <c:pt idx="1871">
                  <c:v>1.9362999999999999</c:v>
                </c:pt>
                <c:pt idx="1872">
                  <c:v>1.8794</c:v>
                </c:pt>
                <c:pt idx="1873">
                  <c:v>2.1086999999999998</c:v>
                </c:pt>
                <c:pt idx="1874">
                  <c:v>1.5991</c:v>
                </c:pt>
                <c:pt idx="1875">
                  <c:v>1.8409</c:v>
                </c:pt>
                <c:pt idx="1876">
                  <c:v>1.9692000000000001</c:v>
                </c:pt>
                <c:pt idx="1877">
                  <c:v>1.5709</c:v>
                </c:pt>
                <c:pt idx="1878">
                  <c:v>1.4278</c:v>
                </c:pt>
                <c:pt idx="1879">
                  <c:v>1.4864999999999999</c:v>
                </c:pt>
                <c:pt idx="1880">
                  <c:v>1.6778999999999999</c:v>
                </c:pt>
                <c:pt idx="1881">
                  <c:v>2.0941999999999998</c:v>
                </c:pt>
                <c:pt idx="1882">
                  <c:v>1.9704999999999999</c:v>
                </c:pt>
                <c:pt idx="1883">
                  <c:v>1.7202999999999999</c:v>
                </c:pt>
                <c:pt idx="1884">
                  <c:v>2.0973000000000002</c:v>
                </c:pt>
                <c:pt idx="1885">
                  <c:v>2.0465</c:v>
                </c:pt>
                <c:pt idx="1886">
                  <c:v>1.8793</c:v>
                </c:pt>
                <c:pt idx="1887">
                  <c:v>1.9044000000000001</c:v>
                </c:pt>
                <c:pt idx="1888">
                  <c:v>1.9714</c:v>
                </c:pt>
                <c:pt idx="1889">
                  <c:v>2.04</c:v>
                </c:pt>
                <c:pt idx="1890">
                  <c:v>1.7828999999999999</c:v>
                </c:pt>
                <c:pt idx="1891">
                  <c:v>1.8381000000000001</c:v>
                </c:pt>
                <c:pt idx="1892">
                  <c:v>1.6858</c:v>
                </c:pt>
                <c:pt idx="1893">
                  <c:v>1.9464999999999999</c:v>
                </c:pt>
                <c:pt idx="1894">
                  <c:v>1.982</c:v>
                </c:pt>
                <c:pt idx="1895">
                  <c:v>2.0188000000000001</c:v>
                </c:pt>
                <c:pt idx="1896">
                  <c:v>1.8487</c:v>
                </c:pt>
                <c:pt idx="1897">
                  <c:v>1.7595000000000001</c:v>
                </c:pt>
                <c:pt idx="1898">
                  <c:v>1.9605999999999999</c:v>
                </c:pt>
                <c:pt idx="1899">
                  <c:v>1.8217000000000001</c:v>
                </c:pt>
                <c:pt idx="1900">
                  <c:v>1.8669</c:v>
                </c:pt>
                <c:pt idx="1901">
                  <c:v>1.7712000000000001</c:v>
                </c:pt>
                <c:pt idx="1902">
                  <c:v>1.9696</c:v>
                </c:pt>
                <c:pt idx="1903">
                  <c:v>1.8783000000000001</c:v>
                </c:pt>
                <c:pt idx="1904">
                  <c:v>2.0345</c:v>
                </c:pt>
                <c:pt idx="1905">
                  <c:v>2.3490000000000002</c:v>
                </c:pt>
                <c:pt idx="1906">
                  <c:v>1.8465</c:v>
                </c:pt>
                <c:pt idx="1907">
                  <c:v>2.0886</c:v>
                </c:pt>
                <c:pt idx="1908">
                  <c:v>1.9518</c:v>
                </c:pt>
                <c:pt idx="1909">
                  <c:v>2.1295000000000002</c:v>
                </c:pt>
                <c:pt idx="1910">
                  <c:v>2.1168</c:v>
                </c:pt>
                <c:pt idx="1911">
                  <c:v>1.9999</c:v>
                </c:pt>
                <c:pt idx="1912">
                  <c:v>2.2355</c:v>
                </c:pt>
                <c:pt idx="1913">
                  <c:v>1.7930999999999999</c:v>
                </c:pt>
                <c:pt idx="1914">
                  <c:v>1.8012999999999999</c:v>
                </c:pt>
                <c:pt idx="1915">
                  <c:v>1.8707</c:v>
                </c:pt>
                <c:pt idx="1916">
                  <c:v>1.8379000000000001</c:v>
                </c:pt>
                <c:pt idx="1917">
                  <c:v>1.9449000000000001</c:v>
                </c:pt>
                <c:pt idx="1918">
                  <c:v>1.8701000000000001</c:v>
                </c:pt>
                <c:pt idx="1919">
                  <c:v>1.8868</c:v>
                </c:pt>
                <c:pt idx="1920">
                  <c:v>2.1879</c:v>
                </c:pt>
                <c:pt idx="1921">
                  <c:v>1.7316</c:v>
                </c:pt>
                <c:pt idx="1922">
                  <c:v>2.1562999999999999</c:v>
                </c:pt>
                <c:pt idx="1923">
                  <c:v>2.1659999999999999</c:v>
                </c:pt>
                <c:pt idx="1924">
                  <c:v>2.1589</c:v>
                </c:pt>
                <c:pt idx="1925">
                  <c:v>1.4966999999999999</c:v>
                </c:pt>
                <c:pt idx="1926">
                  <c:v>2.0455999999999999</c:v>
                </c:pt>
                <c:pt idx="1927">
                  <c:v>1.9651000000000001</c:v>
                </c:pt>
                <c:pt idx="1928">
                  <c:v>2.0377000000000001</c:v>
                </c:pt>
                <c:pt idx="1929">
                  <c:v>1.9595</c:v>
                </c:pt>
                <c:pt idx="1930">
                  <c:v>1.8895</c:v>
                </c:pt>
                <c:pt idx="1931">
                  <c:v>2.1023999999999998</c:v>
                </c:pt>
                <c:pt idx="1932">
                  <c:v>2.1503000000000001</c:v>
                </c:pt>
                <c:pt idx="1933">
                  <c:v>1.9792000000000001</c:v>
                </c:pt>
                <c:pt idx="1934">
                  <c:v>2.0653999999999999</c:v>
                </c:pt>
                <c:pt idx="1935">
                  <c:v>1.75</c:v>
                </c:pt>
                <c:pt idx="1936">
                  <c:v>1.9951000000000001</c:v>
                </c:pt>
                <c:pt idx="1937">
                  <c:v>1.7977000000000001</c:v>
                </c:pt>
                <c:pt idx="1938">
                  <c:v>1.657</c:v>
                </c:pt>
                <c:pt idx="1939">
                  <c:v>1.6261000000000001</c:v>
                </c:pt>
                <c:pt idx="1940">
                  <c:v>2.1575000000000002</c:v>
                </c:pt>
                <c:pt idx="1941">
                  <c:v>2.0047000000000001</c:v>
                </c:pt>
                <c:pt idx="1942">
                  <c:v>1.9086000000000001</c:v>
                </c:pt>
                <c:pt idx="1943">
                  <c:v>1.8123</c:v>
                </c:pt>
                <c:pt idx="1944">
                  <c:v>1.5909</c:v>
                </c:pt>
                <c:pt idx="1945">
                  <c:v>2.0436000000000001</c:v>
                </c:pt>
                <c:pt idx="1946">
                  <c:v>1.538</c:v>
                </c:pt>
                <c:pt idx="1947">
                  <c:v>1.8985000000000001</c:v>
                </c:pt>
                <c:pt idx="1948">
                  <c:v>1.9291</c:v>
                </c:pt>
                <c:pt idx="1949">
                  <c:v>1.5325</c:v>
                </c:pt>
                <c:pt idx="1950">
                  <c:v>1.5029999999999999</c:v>
                </c:pt>
                <c:pt idx="1951">
                  <c:v>1.7321</c:v>
                </c:pt>
                <c:pt idx="1952">
                  <c:v>1.5866</c:v>
                </c:pt>
                <c:pt idx="1953">
                  <c:v>1.7149000000000001</c:v>
                </c:pt>
                <c:pt idx="1954">
                  <c:v>1.5891999999999999</c:v>
                </c:pt>
                <c:pt idx="1955">
                  <c:v>1.5643</c:v>
                </c:pt>
                <c:pt idx="1956">
                  <c:v>1.375</c:v>
                </c:pt>
                <c:pt idx="1957">
                  <c:v>1.5911999999999999</c:v>
                </c:pt>
                <c:pt idx="1958">
                  <c:v>1.8420000000000001</c:v>
                </c:pt>
                <c:pt idx="1959">
                  <c:v>1.6913</c:v>
                </c:pt>
                <c:pt idx="1960">
                  <c:v>2.5009000000000001</c:v>
                </c:pt>
                <c:pt idx="1961">
                  <c:v>2.1753999999999998</c:v>
                </c:pt>
                <c:pt idx="1962">
                  <c:v>2.177</c:v>
                </c:pt>
                <c:pt idx="1963">
                  <c:v>2.7574000000000001</c:v>
                </c:pt>
                <c:pt idx="1964">
                  <c:v>2.5190000000000001</c:v>
                </c:pt>
                <c:pt idx="1965">
                  <c:v>2.4310999999999998</c:v>
                </c:pt>
                <c:pt idx="1966">
                  <c:v>2.2917000000000001</c:v>
                </c:pt>
                <c:pt idx="1967">
                  <c:v>2.5150000000000001</c:v>
                </c:pt>
                <c:pt idx="1968">
                  <c:v>2.1818</c:v>
                </c:pt>
                <c:pt idx="1969">
                  <c:v>2.0609999999999999</c:v>
                </c:pt>
                <c:pt idx="1970">
                  <c:v>2.3433999999999999</c:v>
                </c:pt>
                <c:pt idx="1971">
                  <c:v>2.3056999999999999</c:v>
                </c:pt>
                <c:pt idx="1972">
                  <c:v>1.9086000000000001</c:v>
                </c:pt>
                <c:pt idx="1973">
                  <c:v>2.2010000000000001</c:v>
                </c:pt>
                <c:pt idx="1974">
                  <c:v>2.2778</c:v>
                </c:pt>
                <c:pt idx="1975">
                  <c:v>2.2738</c:v>
                </c:pt>
                <c:pt idx="1976">
                  <c:v>0.54479999999999995</c:v>
                </c:pt>
                <c:pt idx="1977">
                  <c:v>2.2581000000000002</c:v>
                </c:pt>
                <c:pt idx="1978">
                  <c:v>1.2071000000000001</c:v>
                </c:pt>
                <c:pt idx="1979">
                  <c:v>2.4226999999999999</c:v>
                </c:pt>
                <c:pt idx="1980">
                  <c:v>1.3249</c:v>
                </c:pt>
                <c:pt idx="1981">
                  <c:v>2.6293000000000002</c:v>
                </c:pt>
                <c:pt idx="1982">
                  <c:v>2.5238999999999998</c:v>
                </c:pt>
                <c:pt idx="1983">
                  <c:v>2.6438000000000001</c:v>
                </c:pt>
                <c:pt idx="1984">
                  <c:v>2.3401999999999998</c:v>
                </c:pt>
                <c:pt idx="1985">
                  <c:v>0.64290000000000003</c:v>
                </c:pt>
                <c:pt idx="1986">
                  <c:v>1.9961</c:v>
                </c:pt>
                <c:pt idx="1987">
                  <c:v>2.7461000000000002</c:v>
                </c:pt>
                <c:pt idx="1988">
                  <c:v>2.5084</c:v>
                </c:pt>
                <c:pt idx="1989">
                  <c:v>2.3197999999999999</c:v>
                </c:pt>
                <c:pt idx="1990">
                  <c:v>2.6701999999999999</c:v>
                </c:pt>
                <c:pt idx="1991">
                  <c:v>2.2118000000000002</c:v>
                </c:pt>
                <c:pt idx="1992">
                  <c:v>3.3159999999999998</c:v>
                </c:pt>
                <c:pt idx="1993">
                  <c:v>0.6583</c:v>
                </c:pt>
                <c:pt idx="1994">
                  <c:v>1.9954000000000001</c:v>
                </c:pt>
                <c:pt idx="1995">
                  <c:v>2.6074999999999999</c:v>
                </c:pt>
                <c:pt idx="1996">
                  <c:v>2.581</c:v>
                </c:pt>
                <c:pt idx="1997">
                  <c:v>2.6455000000000002</c:v>
                </c:pt>
                <c:pt idx="1998">
                  <c:v>2.5198999999999998</c:v>
                </c:pt>
                <c:pt idx="1999">
                  <c:v>3.2086000000000001</c:v>
                </c:pt>
                <c:pt idx="2000">
                  <c:v>3.2113999999999998</c:v>
                </c:pt>
                <c:pt idx="2001">
                  <c:v>2.4841000000000002</c:v>
                </c:pt>
                <c:pt idx="2002">
                  <c:v>2.3279000000000001</c:v>
                </c:pt>
                <c:pt idx="2003">
                  <c:v>2.5943999999999998</c:v>
                </c:pt>
                <c:pt idx="2004">
                  <c:v>4.4786000000000001</c:v>
                </c:pt>
                <c:pt idx="2005">
                  <c:v>4.3642000000000003</c:v>
                </c:pt>
                <c:pt idx="2006">
                  <c:v>4.9687999999999999</c:v>
                </c:pt>
                <c:pt idx="2007">
                  <c:v>4.5766999999999998</c:v>
                </c:pt>
                <c:pt idx="2008">
                  <c:v>4.2709999999999999</c:v>
                </c:pt>
                <c:pt idx="2009">
                  <c:v>4.6242999999999999</c:v>
                </c:pt>
                <c:pt idx="2010">
                  <c:v>4.4565999999999999</c:v>
                </c:pt>
                <c:pt idx="2011">
                  <c:v>4.9878999999999998</c:v>
                </c:pt>
                <c:pt idx="2012">
                  <c:v>5.0190000000000001</c:v>
                </c:pt>
                <c:pt idx="2013">
                  <c:v>4.9813000000000001</c:v>
                </c:pt>
                <c:pt idx="2014">
                  <c:v>4.6551</c:v>
                </c:pt>
                <c:pt idx="2015">
                  <c:v>4.2458</c:v>
                </c:pt>
                <c:pt idx="2016">
                  <c:v>4.9221000000000004</c:v>
                </c:pt>
                <c:pt idx="2017">
                  <c:v>4.8628999999999998</c:v>
                </c:pt>
                <c:pt idx="2018">
                  <c:v>4.7660999999999998</c:v>
                </c:pt>
                <c:pt idx="2019">
                  <c:v>4.9806999999999997</c:v>
                </c:pt>
                <c:pt idx="2020">
                  <c:v>5.0803000000000003</c:v>
                </c:pt>
                <c:pt idx="2021">
                  <c:v>4.6749000000000001</c:v>
                </c:pt>
                <c:pt idx="2022">
                  <c:v>4.6996000000000002</c:v>
                </c:pt>
                <c:pt idx="2023">
                  <c:v>3.8151999999999999</c:v>
                </c:pt>
                <c:pt idx="2024">
                  <c:v>4.4215</c:v>
                </c:pt>
                <c:pt idx="2025">
                  <c:v>4.8226000000000004</c:v>
                </c:pt>
                <c:pt idx="2026">
                  <c:v>4.5911999999999997</c:v>
                </c:pt>
                <c:pt idx="2027">
                  <c:v>5.0439999999999996</c:v>
                </c:pt>
                <c:pt idx="2028">
                  <c:v>4.9217000000000004</c:v>
                </c:pt>
                <c:pt idx="2029">
                  <c:v>5.0228000000000002</c:v>
                </c:pt>
                <c:pt idx="2030">
                  <c:v>5.0126999999999997</c:v>
                </c:pt>
                <c:pt idx="2031">
                  <c:v>5.0862999999999996</c:v>
                </c:pt>
                <c:pt idx="2032">
                  <c:v>5.0525000000000002</c:v>
                </c:pt>
                <c:pt idx="2033">
                  <c:v>4.9394999999999998</c:v>
                </c:pt>
                <c:pt idx="2034">
                  <c:v>4.9501999999999997</c:v>
                </c:pt>
                <c:pt idx="2035">
                  <c:v>4.7445000000000004</c:v>
                </c:pt>
                <c:pt idx="2036">
                  <c:v>5.0213999999999999</c:v>
                </c:pt>
                <c:pt idx="2037">
                  <c:v>3.968</c:v>
                </c:pt>
                <c:pt idx="2038">
                  <c:v>4.1117999999999997</c:v>
                </c:pt>
                <c:pt idx="2039">
                  <c:v>4.4945000000000004</c:v>
                </c:pt>
                <c:pt idx="2040">
                  <c:v>4.1600999999999999</c:v>
                </c:pt>
                <c:pt idx="2041">
                  <c:v>4.2675999999999998</c:v>
                </c:pt>
                <c:pt idx="2042">
                  <c:v>4.3068999999999997</c:v>
                </c:pt>
                <c:pt idx="2043">
                  <c:v>4.0959000000000003</c:v>
                </c:pt>
                <c:pt idx="2044">
                  <c:v>4.3593000000000002</c:v>
                </c:pt>
                <c:pt idx="2045">
                  <c:v>4.8087999999999997</c:v>
                </c:pt>
                <c:pt idx="2046">
                  <c:v>5.1803999999999997</c:v>
                </c:pt>
                <c:pt idx="2047">
                  <c:v>5.3571999999999997</c:v>
                </c:pt>
                <c:pt idx="2048">
                  <c:v>4.7690000000000001</c:v>
                </c:pt>
                <c:pt idx="2049">
                  <c:v>4.4976000000000003</c:v>
                </c:pt>
                <c:pt idx="2050">
                  <c:v>4.4546999999999999</c:v>
                </c:pt>
                <c:pt idx="2051">
                  <c:v>4.3754</c:v>
                </c:pt>
                <c:pt idx="2052">
                  <c:v>4.5823</c:v>
                </c:pt>
                <c:pt idx="2053">
                  <c:v>4.2657999999999996</c:v>
                </c:pt>
                <c:pt idx="2054">
                  <c:v>4.5491000000000001</c:v>
                </c:pt>
                <c:pt idx="2055">
                  <c:v>4.5715000000000003</c:v>
                </c:pt>
                <c:pt idx="2056">
                  <c:v>5.1532</c:v>
                </c:pt>
                <c:pt idx="2057">
                  <c:v>4.1760000000000002</c:v>
                </c:pt>
                <c:pt idx="2058">
                  <c:v>5.9935</c:v>
                </c:pt>
                <c:pt idx="2059">
                  <c:v>5.8579999999999997</c:v>
                </c:pt>
                <c:pt idx="2060">
                  <c:v>5.9234999999999998</c:v>
                </c:pt>
                <c:pt idx="2061">
                  <c:v>5.6002999999999998</c:v>
                </c:pt>
                <c:pt idx="2062">
                  <c:v>6.0452000000000004</c:v>
                </c:pt>
                <c:pt idx="2063">
                  <c:v>4.6565000000000003</c:v>
                </c:pt>
                <c:pt idx="2064">
                  <c:v>4.2933000000000003</c:v>
                </c:pt>
                <c:pt idx="2065">
                  <c:v>5.1666999999999996</c:v>
                </c:pt>
                <c:pt idx="2066">
                  <c:v>6.4008000000000003</c:v>
                </c:pt>
                <c:pt idx="2067">
                  <c:v>4.8361000000000001</c:v>
                </c:pt>
                <c:pt idx="2068">
                  <c:v>6.8673999999999999</c:v>
                </c:pt>
                <c:pt idx="2069">
                  <c:v>5.8396999999999997</c:v>
                </c:pt>
                <c:pt idx="2070">
                  <c:v>4.3102999999999998</c:v>
                </c:pt>
                <c:pt idx="2071">
                  <c:v>5.6772</c:v>
                </c:pt>
                <c:pt idx="2072">
                  <c:v>5.0056000000000003</c:v>
                </c:pt>
                <c:pt idx="2073">
                  <c:v>4.1653000000000002</c:v>
                </c:pt>
                <c:pt idx="2074">
                  <c:v>5.5095000000000001</c:v>
                </c:pt>
                <c:pt idx="2075">
                  <c:v>5.2691999999999997</c:v>
                </c:pt>
                <c:pt idx="2076">
                  <c:v>5.0072999999999999</c:v>
                </c:pt>
                <c:pt idx="2077">
                  <c:v>5.0452000000000004</c:v>
                </c:pt>
                <c:pt idx="2078">
                  <c:v>4.8541999999999996</c:v>
                </c:pt>
                <c:pt idx="2079">
                  <c:v>4.9859999999999998</c:v>
                </c:pt>
                <c:pt idx="2080">
                  <c:v>4.6407999999999996</c:v>
                </c:pt>
                <c:pt idx="2081">
                  <c:v>4.2481999999999998</c:v>
                </c:pt>
                <c:pt idx="2082">
                  <c:v>4.0225</c:v>
                </c:pt>
                <c:pt idx="2083">
                  <c:v>5.5872000000000002</c:v>
                </c:pt>
                <c:pt idx="2084">
                  <c:v>4.4739000000000004</c:v>
                </c:pt>
                <c:pt idx="2085">
                  <c:v>5.5232999999999999</c:v>
                </c:pt>
                <c:pt idx="2086">
                  <c:v>4.4713000000000003</c:v>
                </c:pt>
                <c:pt idx="2087">
                  <c:v>3.1892</c:v>
                </c:pt>
                <c:pt idx="2088">
                  <c:v>5.1212999999999997</c:v>
                </c:pt>
                <c:pt idx="2089">
                  <c:v>4.7584999999999997</c:v>
                </c:pt>
                <c:pt idx="2090">
                  <c:v>4.1052999999999997</c:v>
                </c:pt>
                <c:pt idx="2091">
                  <c:v>3.7046000000000001</c:v>
                </c:pt>
                <c:pt idx="2092">
                  <c:v>4.8056000000000001</c:v>
                </c:pt>
                <c:pt idx="2093">
                  <c:v>4.1715</c:v>
                </c:pt>
                <c:pt idx="2094">
                  <c:v>3.9445999999999999</c:v>
                </c:pt>
                <c:pt idx="2095">
                  <c:v>2.9893000000000001</c:v>
                </c:pt>
                <c:pt idx="2096">
                  <c:v>3.0766</c:v>
                </c:pt>
                <c:pt idx="2097">
                  <c:v>4.7119</c:v>
                </c:pt>
                <c:pt idx="2098">
                  <c:v>3.4169</c:v>
                </c:pt>
                <c:pt idx="2099">
                  <c:v>4.7754000000000003</c:v>
                </c:pt>
                <c:pt idx="2100">
                  <c:v>4.4934000000000003</c:v>
                </c:pt>
                <c:pt idx="2101">
                  <c:v>4.4774000000000003</c:v>
                </c:pt>
                <c:pt idx="2102">
                  <c:v>4.3247</c:v>
                </c:pt>
                <c:pt idx="2103">
                  <c:v>4.8384999999999998</c:v>
                </c:pt>
                <c:pt idx="2104">
                  <c:v>3.6968000000000001</c:v>
                </c:pt>
                <c:pt idx="2105">
                  <c:v>4.3284000000000002</c:v>
                </c:pt>
                <c:pt idx="2106">
                  <c:v>5.1600999999999999</c:v>
                </c:pt>
                <c:pt idx="2107">
                  <c:v>5.4663000000000004</c:v>
                </c:pt>
                <c:pt idx="2108">
                  <c:v>3.8955000000000002</c:v>
                </c:pt>
                <c:pt idx="2109">
                  <c:v>4.6166999999999998</c:v>
                </c:pt>
                <c:pt idx="2110">
                  <c:v>4.3639999999999999</c:v>
                </c:pt>
                <c:pt idx="2111">
                  <c:v>4.5023</c:v>
                </c:pt>
                <c:pt idx="2112">
                  <c:v>4.5510000000000002</c:v>
                </c:pt>
                <c:pt idx="2113">
                  <c:v>4.7074999999999996</c:v>
                </c:pt>
                <c:pt idx="2114">
                  <c:v>4.4638</c:v>
                </c:pt>
                <c:pt idx="2115">
                  <c:v>5.0564</c:v>
                </c:pt>
                <c:pt idx="2116">
                  <c:v>3.9830999999999999</c:v>
                </c:pt>
                <c:pt idx="2117">
                  <c:v>4.5879000000000003</c:v>
                </c:pt>
                <c:pt idx="2118">
                  <c:v>4.0768000000000004</c:v>
                </c:pt>
                <c:pt idx="2119">
                  <c:v>4.1433</c:v>
                </c:pt>
                <c:pt idx="2120">
                  <c:v>4.8483999999999998</c:v>
                </c:pt>
                <c:pt idx="2121">
                  <c:v>4.8406000000000002</c:v>
                </c:pt>
                <c:pt idx="2122">
                  <c:v>4.2558999999999996</c:v>
                </c:pt>
                <c:pt idx="2123">
                  <c:v>4.2427000000000001</c:v>
                </c:pt>
                <c:pt idx="2124">
                  <c:v>4.3875000000000002</c:v>
                </c:pt>
                <c:pt idx="2125">
                  <c:v>4.1231</c:v>
                </c:pt>
                <c:pt idx="2126">
                  <c:v>4.0681000000000003</c:v>
                </c:pt>
                <c:pt idx="2127">
                  <c:v>4.9020999999999999</c:v>
                </c:pt>
                <c:pt idx="2128">
                  <c:v>4.0571999999999999</c:v>
                </c:pt>
                <c:pt idx="2129">
                  <c:v>4.4725999999999999</c:v>
                </c:pt>
                <c:pt idx="2130">
                  <c:v>4.2797000000000001</c:v>
                </c:pt>
                <c:pt idx="2131">
                  <c:v>4.5753000000000004</c:v>
                </c:pt>
                <c:pt idx="2132">
                  <c:v>4.0095000000000001</c:v>
                </c:pt>
                <c:pt idx="2133">
                  <c:v>4.4229000000000003</c:v>
                </c:pt>
                <c:pt idx="2134">
                  <c:v>4.7213000000000003</c:v>
                </c:pt>
                <c:pt idx="2135">
                  <c:v>4.3300999999999998</c:v>
                </c:pt>
                <c:pt idx="2136">
                  <c:v>4.0968999999999998</c:v>
                </c:pt>
                <c:pt idx="2137">
                  <c:v>4.1917</c:v>
                </c:pt>
                <c:pt idx="2138">
                  <c:v>4.6943000000000001</c:v>
                </c:pt>
                <c:pt idx="2139">
                  <c:v>3.0394999999999999</c:v>
                </c:pt>
                <c:pt idx="2140">
                  <c:v>2.4733999999999998</c:v>
                </c:pt>
                <c:pt idx="2141">
                  <c:v>2.5703</c:v>
                </c:pt>
                <c:pt idx="2142">
                  <c:v>2.4716999999999998</c:v>
                </c:pt>
                <c:pt idx="2143">
                  <c:v>2.1817000000000002</c:v>
                </c:pt>
                <c:pt idx="2144">
                  <c:v>2.4950999999999999</c:v>
                </c:pt>
                <c:pt idx="2145">
                  <c:v>2.7568999999999999</c:v>
                </c:pt>
                <c:pt idx="2146">
                  <c:v>2.5853999999999999</c:v>
                </c:pt>
                <c:pt idx="2147">
                  <c:v>3.3153000000000001</c:v>
                </c:pt>
                <c:pt idx="2148">
                  <c:v>3.3586999999999998</c:v>
                </c:pt>
                <c:pt idx="2149">
                  <c:v>2.3620000000000001</c:v>
                </c:pt>
                <c:pt idx="2150">
                  <c:v>2.2982</c:v>
                </c:pt>
                <c:pt idx="2151">
                  <c:v>2.9628999999999999</c:v>
                </c:pt>
                <c:pt idx="2152">
                  <c:v>2.7652999999999999</c:v>
                </c:pt>
                <c:pt idx="2153">
                  <c:v>2.7057000000000002</c:v>
                </c:pt>
                <c:pt idx="2154">
                  <c:v>2.7696000000000001</c:v>
                </c:pt>
                <c:pt idx="2155">
                  <c:v>2.8811</c:v>
                </c:pt>
                <c:pt idx="2156">
                  <c:v>2.8157000000000001</c:v>
                </c:pt>
                <c:pt idx="2157">
                  <c:v>2.6911999999999998</c:v>
                </c:pt>
                <c:pt idx="2158">
                  <c:v>3.0011000000000001</c:v>
                </c:pt>
                <c:pt idx="2159">
                  <c:v>2.4188999999999998</c:v>
                </c:pt>
                <c:pt idx="2160">
                  <c:v>2.7824</c:v>
                </c:pt>
                <c:pt idx="2161">
                  <c:v>2.5308999999999999</c:v>
                </c:pt>
                <c:pt idx="2162">
                  <c:v>2.6509999999999998</c:v>
                </c:pt>
                <c:pt idx="2163">
                  <c:v>2.5438000000000001</c:v>
                </c:pt>
                <c:pt idx="2164">
                  <c:v>2.9828000000000001</c:v>
                </c:pt>
                <c:pt idx="2165">
                  <c:v>2.8730000000000002</c:v>
                </c:pt>
                <c:pt idx="2166">
                  <c:v>2.6762999999999999</c:v>
                </c:pt>
                <c:pt idx="2167">
                  <c:v>2.8788</c:v>
                </c:pt>
                <c:pt idx="2168">
                  <c:v>2.9685999999999999</c:v>
                </c:pt>
                <c:pt idx="2169">
                  <c:v>3.0303</c:v>
                </c:pt>
                <c:pt idx="2170">
                  <c:v>2.7913999999999999</c:v>
                </c:pt>
                <c:pt idx="2171">
                  <c:v>2.8176999999999999</c:v>
                </c:pt>
                <c:pt idx="2172">
                  <c:v>2.7130000000000001</c:v>
                </c:pt>
                <c:pt idx="2173">
                  <c:v>2.5750999999999999</c:v>
                </c:pt>
                <c:pt idx="2174">
                  <c:v>2.5657000000000001</c:v>
                </c:pt>
                <c:pt idx="2175">
                  <c:v>2.0975000000000001</c:v>
                </c:pt>
                <c:pt idx="2176">
                  <c:v>2.1714000000000002</c:v>
                </c:pt>
                <c:pt idx="2177">
                  <c:v>2.5533000000000001</c:v>
                </c:pt>
                <c:pt idx="2178">
                  <c:v>2.9116</c:v>
                </c:pt>
                <c:pt idx="2179">
                  <c:v>2.8108</c:v>
                </c:pt>
                <c:pt idx="2180">
                  <c:v>3.0869</c:v>
                </c:pt>
                <c:pt idx="2181">
                  <c:v>2.6341999999999999</c:v>
                </c:pt>
                <c:pt idx="2182">
                  <c:v>2.0901999999999998</c:v>
                </c:pt>
                <c:pt idx="2183">
                  <c:v>2.0196999999999998</c:v>
                </c:pt>
                <c:pt idx="2184">
                  <c:v>2.2189999999999999</c:v>
                </c:pt>
                <c:pt idx="2185">
                  <c:v>2.1911999999999998</c:v>
                </c:pt>
                <c:pt idx="2186">
                  <c:v>2.1875</c:v>
                </c:pt>
                <c:pt idx="2187">
                  <c:v>1.9615</c:v>
                </c:pt>
                <c:pt idx="2188">
                  <c:v>1.9758</c:v>
                </c:pt>
                <c:pt idx="2189">
                  <c:v>1.9549000000000001</c:v>
                </c:pt>
                <c:pt idx="2190">
                  <c:v>1.9258999999999999</c:v>
                </c:pt>
                <c:pt idx="2191">
                  <c:v>2.0941999999999998</c:v>
                </c:pt>
                <c:pt idx="2192">
                  <c:v>2.0095000000000001</c:v>
                </c:pt>
                <c:pt idx="2193">
                  <c:v>1.8264</c:v>
                </c:pt>
                <c:pt idx="2194">
                  <c:v>2.0436000000000001</c:v>
                </c:pt>
                <c:pt idx="2195">
                  <c:v>1.6151</c:v>
                </c:pt>
                <c:pt idx="2196">
                  <c:v>2.2206999999999999</c:v>
                </c:pt>
                <c:pt idx="2197">
                  <c:v>1.8249</c:v>
                </c:pt>
                <c:pt idx="2198">
                  <c:v>1.7455000000000001</c:v>
                </c:pt>
                <c:pt idx="2199">
                  <c:v>1.8364</c:v>
                </c:pt>
                <c:pt idx="2200">
                  <c:v>1.8079000000000001</c:v>
                </c:pt>
                <c:pt idx="2201">
                  <c:v>1.8913</c:v>
                </c:pt>
                <c:pt idx="2202">
                  <c:v>1.524</c:v>
                </c:pt>
                <c:pt idx="2203">
                  <c:v>1.5463</c:v>
                </c:pt>
                <c:pt idx="2204">
                  <c:v>1.6145</c:v>
                </c:pt>
                <c:pt idx="2205">
                  <c:v>1.8756999999999999</c:v>
                </c:pt>
                <c:pt idx="2206">
                  <c:v>1.7529999999999999</c:v>
                </c:pt>
                <c:pt idx="2207">
                  <c:v>1.7645999999999999</c:v>
                </c:pt>
                <c:pt idx="2208">
                  <c:v>1.5113000000000001</c:v>
                </c:pt>
                <c:pt idx="2209">
                  <c:v>1.7824</c:v>
                </c:pt>
                <c:pt idx="2210">
                  <c:v>1.6919</c:v>
                </c:pt>
                <c:pt idx="2211">
                  <c:v>1.6720999999999999</c:v>
                </c:pt>
                <c:pt idx="2212">
                  <c:v>1.6268</c:v>
                </c:pt>
                <c:pt idx="2213">
                  <c:v>1.5736000000000001</c:v>
                </c:pt>
                <c:pt idx="2214">
                  <c:v>1.4587000000000001</c:v>
                </c:pt>
                <c:pt idx="2215">
                  <c:v>1.7517</c:v>
                </c:pt>
                <c:pt idx="2216">
                  <c:v>1.8036000000000001</c:v>
                </c:pt>
                <c:pt idx="2217">
                  <c:v>1.917</c:v>
                </c:pt>
                <c:pt idx="2218">
                  <c:v>1.6928000000000001</c:v>
                </c:pt>
                <c:pt idx="2219">
                  <c:v>1.8133999999999999</c:v>
                </c:pt>
                <c:pt idx="2220">
                  <c:v>1.9381999999999999</c:v>
                </c:pt>
                <c:pt idx="2221">
                  <c:v>1.7376</c:v>
                </c:pt>
                <c:pt idx="2222">
                  <c:v>1.4877</c:v>
                </c:pt>
                <c:pt idx="2223">
                  <c:v>1.7378</c:v>
                </c:pt>
                <c:pt idx="2224">
                  <c:v>1.3466</c:v>
                </c:pt>
                <c:pt idx="2225">
                  <c:v>1.0980000000000001</c:v>
                </c:pt>
                <c:pt idx="2226">
                  <c:v>1.2593000000000001</c:v>
                </c:pt>
                <c:pt idx="2227">
                  <c:v>0.85299999999999998</c:v>
                </c:pt>
                <c:pt idx="2228">
                  <c:v>1.3129999999999999</c:v>
                </c:pt>
                <c:pt idx="2229">
                  <c:v>1.5281</c:v>
                </c:pt>
                <c:pt idx="2230">
                  <c:v>1.151</c:v>
                </c:pt>
                <c:pt idx="2231">
                  <c:v>1.5844</c:v>
                </c:pt>
                <c:pt idx="2232">
                  <c:v>1.2439</c:v>
                </c:pt>
                <c:pt idx="2233">
                  <c:v>1.3649</c:v>
                </c:pt>
                <c:pt idx="2234">
                  <c:v>1.1564000000000001</c:v>
                </c:pt>
                <c:pt idx="2235">
                  <c:v>0.97340000000000004</c:v>
                </c:pt>
                <c:pt idx="2236">
                  <c:v>1.1149</c:v>
                </c:pt>
                <c:pt idx="2237">
                  <c:v>1.2068000000000001</c:v>
                </c:pt>
                <c:pt idx="2238">
                  <c:v>1.4843</c:v>
                </c:pt>
                <c:pt idx="2239">
                  <c:v>1.1731</c:v>
                </c:pt>
                <c:pt idx="2240">
                  <c:v>1.8166</c:v>
                </c:pt>
                <c:pt idx="2241">
                  <c:v>1.4091</c:v>
                </c:pt>
                <c:pt idx="2242">
                  <c:v>1.6234999999999999</c:v>
                </c:pt>
                <c:pt idx="2243">
                  <c:v>1.2644</c:v>
                </c:pt>
                <c:pt idx="2244">
                  <c:v>2.0007999999999999</c:v>
                </c:pt>
                <c:pt idx="2245">
                  <c:v>1.1870000000000001</c:v>
                </c:pt>
                <c:pt idx="2246">
                  <c:v>1.8995</c:v>
                </c:pt>
                <c:pt idx="2247">
                  <c:v>1.2926</c:v>
                </c:pt>
                <c:pt idx="2248">
                  <c:v>1.3065</c:v>
                </c:pt>
                <c:pt idx="2249">
                  <c:v>1.0092000000000001</c:v>
                </c:pt>
                <c:pt idx="2250">
                  <c:v>1.3869</c:v>
                </c:pt>
                <c:pt idx="2251">
                  <c:v>1.1029</c:v>
                </c:pt>
                <c:pt idx="2252">
                  <c:v>1.3422000000000001</c:v>
                </c:pt>
                <c:pt idx="2253">
                  <c:v>1.3512999999999999</c:v>
                </c:pt>
                <c:pt idx="2254">
                  <c:v>1.0909</c:v>
                </c:pt>
                <c:pt idx="2255">
                  <c:v>1.3259000000000001</c:v>
                </c:pt>
                <c:pt idx="2256">
                  <c:v>1.1368</c:v>
                </c:pt>
                <c:pt idx="2257">
                  <c:v>1.4028</c:v>
                </c:pt>
                <c:pt idx="2258">
                  <c:v>1.3440000000000001</c:v>
                </c:pt>
                <c:pt idx="2259">
                  <c:v>1.5610999999999999</c:v>
                </c:pt>
                <c:pt idx="2260">
                  <c:v>1.5414000000000001</c:v>
                </c:pt>
                <c:pt idx="2261">
                  <c:v>1.3833</c:v>
                </c:pt>
                <c:pt idx="2262">
                  <c:v>1.4729000000000001</c:v>
                </c:pt>
                <c:pt idx="2263">
                  <c:v>1.2388999999999999</c:v>
                </c:pt>
                <c:pt idx="2264">
                  <c:v>2.371</c:v>
                </c:pt>
                <c:pt idx="2265">
                  <c:v>2.9188999999999998</c:v>
                </c:pt>
                <c:pt idx="2266">
                  <c:v>3.1124000000000001</c:v>
                </c:pt>
                <c:pt idx="2267">
                  <c:v>2.6993</c:v>
                </c:pt>
                <c:pt idx="2268">
                  <c:v>3.5670000000000002</c:v>
                </c:pt>
                <c:pt idx="2269">
                  <c:v>2.7677999999999998</c:v>
                </c:pt>
                <c:pt idx="2270">
                  <c:v>2.2648999999999999</c:v>
                </c:pt>
                <c:pt idx="2271">
                  <c:v>2.1183000000000001</c:v>
                </c:pt>
                <c:pt idx="2272">
                  <c:v>2.9441999999999999</c:v>
                </c:pt>
                <c:pt idx="2273">
                  <c:v>2.4912000000000001</c:v>
                </c:pt>
                <c:pt idx="2274">
                  <c:v>2.2909000000000002</c:v>
                </c:pt>
                <c:pt idx="2275">
                  <c:v>2.2172000000000001</c:v>
                </c:pt>
                <c:pt idx="2276">
                  <c:v>2.7709999999999999</c:v>
                </c:pt>
                <c:pt idx="2277">
                  <c:v>2.4864999999999999</c:v>
                </c:pt>
                <c:pt idx="2278">
                  <c:v>2.1839</c:v>
                </c:pt>
                <c:pt idx="2279">
                  <c:v>2.1558999999999999</c:v>
                </c:pt>
                <c:pt idx="2280">
                  <c:v>2.6858</c:v>
                </c:pt>
                <c:pt idx="2281">
                  <c:v>3.3262</c:v>
                </c:pt>
                <c:pt idx="2282">
                  <c:v>3.2366999999999999</c:v>
                </c:pt>
                <c:pt idx="2283">
                  <c:v>3.004</c:v>
                </c:pt>
                <c:pt idx="2284">
                  <c:v>2.8384</c:v>
                </c:pt>
                <c:pt idx="2285">
                  <c:v>2.9397000000000002</c:v>
                </c:pt>
                <c:pt idx="2286">
                  <c:v>2.3243999999999998</c:v>
                </c:pt>
                <c:pt idx="2287">
                  <c:v>2.7176</c:v>
                </c:pt>
                <c:pt idx="2288">
                  <c:v>2.6116000000000001</c:v>
                </c:pt>
                <c:pt idx="2289">
                  <c:v>1.7228000000000001</c:v>
                </c:pt>
                <c:pt idx="2290">
                  <c:v>2.2281</c:v>
                </c:pt>
                <c:pt idx="2291">
                  <c:v>1.6255999999999999</c:v>
                </c:pt>
                <c:pt idx="2292">
                  <c:v>0.77849999999999997</c:v>
                </c:pt>
                <c:pt idx="2293">
                  <c:v>2.1648000000000001</c:v>
                </c:pt>
                <c:pt idx="2294">
                  <c:v>1.4240999999999999</c:v>
                </c:pt>
                <c:pt idx="2295">
                  <c:v>0.67069999999999996</c:v>
                </c:pt>
                <c:pt idx="2296">
                  <c:v>1.8056000000000001</c:v>
                </c:pt>
                <c:pt idx="2297">
                  <c:v>1.9721</c:v>
                </c:pt>
                <c:pt idx="2298">
                  <c:v>1.5952999999999999</c:v>
                </c:pt>
                <c:pt idx="2299">
                  <c:v>2.3039999999999998</c:v>
                </c:pt>
                <c:pt idx="2300">
                  <c:v>2.101</c:v>
                </c:pt>
                <c:pt idx="2301">
                  <c:v>2.1901000000000002</c:v>
                </c:pt>
                <c:pt idx="2302">
                  <c:v>1.0845</c:v>
                </c:pt>
                <c:pt idx="2303">
                  <c:v>2.0771000000000002</c:v>
                </c:pt>
                <c:pt idx="2304">
                  <c:v>1.9874000000000001</c:v>
                </c:pt>
                <c:pt idx="2305">
                  <c:v>2.0472000000000001</c:v>
                </c:pt>
                <c:pt idx="2306">
                  <c:v>1.9991000000000001</c:v>
                </c:pt>
                <c:pt idx="2307">
                  <c:v>1.9978</c:v>
                </c:pt>
                <c:pt idx="2308">
                  <c:v>2.0266999999999999</c:v>
                </c:pt>
                <c:pt idx="2309">
                  <c:v>2.0581</c:v>
                </c:pt>
                <c:pt idx="2310">
                  <c:v>1.6295999999999999</c:v>
                </c:pt>
                <c:pt idx="2311">
                  <c:v>1.7941</c:v>
                </c:pt>
                <c:pt idx="2312">
                  <c:v>1.9496</c:v>
                </c:pt>
                <c:pt idx="2313">
                  <c:v>2.1947999999999999</c:v>
                </c:pt>
                <c:pt idx="2314">
                  <c:v>2.0318000000000001</c:v>
                </c:pt>
                <c:pt idx="2315">
                  <c:v>1.9985999999999999</c:v>
                </c:pt>
                <c:pt idx="2316">
                  <c:v>2.0099999999999998</c:v>
                </c:pt>
                <c:pt idx="2317">
                  <c:v>1.9744999999999999</c:v>
                </c:pt>
                <c:pt idx="2318">
                  <c:v>1.9276</c:v>
                </c:pt>
                <c:pt idx="2319">
                  <c:v>1.8831</c:v>
                </c:pt>
                <c:pt idx="2320">
                  <c:v>1.6846000000000001</c:v>
                </c:pt>
                <c:pt idx="2321">
                  <c:v>1.6919</c:v>
                </c:pt>
                <c:pt idx="2322">
                  <c:v>1.9734</c:v>
                </c:pt>
                <c:pt idx="2323">
                  <c:v>1.61</c:v>
                </c:pt>
                <c:pt idx="2324">
                  <c:v>1.9597</c:v>
                </c:pt>
                <c:pt idx="2325">
                  <c:v>1.7559</c:v>
                </c:pt>
                <c:pt idx="2326">
                  <c:v>1.8029999999999999</c:v>
                </c:pt>
                <c:pt idx="2327">
                  <c:v>1.9320999999999999</c:v>
                </c:pt>
                <c:pt idx="2328">
                  <c:v>1.7404999999999999</c:v>
                </c:pt>
                <c:pt idx="2329">
                  <c:v>1.9059999999999999</c:v>
                </c:pt>
                <c:pt idx="2330">
                  <c:v>1.8359000000000001</c:v>
                </c:pt>
                <c:pt idx="2331">
                  <c:v>2.0689000000000002</c:v>
                </c:pt>
                <c:pt idx="2332">
                  <c:v>1.5929</c:v>
                </c:pt>
                <c:pt idx="2333">
                  <c:v>1.7574000000000001</c:v>
                </c:pt>
                <c:pt idx="2334">
                  <c:v>2.0101</c:v>
                </c:pt>
                <c:pt idx="2335">
                  <c:v>1.8932</c:v>
                </c:pt>
                <c:pt idx="2336">
                  <c:v>2.0510999999999999</c:v>
                </c:pt>
                <c:pt idx="2337">
                  <c:v>1.6162000000000001</c:v>
                </c:pt>
                <c:pt idx="2338">
                  <c:v>1.8428</c:v>
                </c:pt>
                <c:pt idx="2339">
                  <c:v>2.1315</c:v>
                </c:pt>
                <c:pt idx="2340">
                  <c:v>1.619</c:v>
                </c:pt>
                <c:pt idx="2341">
                  <c:v>1.8552999999999999</c:v>
                </c:pt>
                <c:pt idx="2342">
                  <c:v>1.9862</c:v>
                </c:pt>
                <c:pt idx="2343">
                  <c:v>1.7825</c:v>
                </c:pt>
                <c:pt idx="2344">
                  <c:v>2.2376999999999998</c:v>
                </c:pt>
                <c:pt idx="2345">
                  <c:v>1.7911999999999999</c:v>
                </c:pt>
                <c:pt idx="2346">
                  <c:v>1.9656</c:v>
                </c:pt>
                <c:pt idx="2347">
                  <c:v>1.8592</c:v>
                </c:pt>
                <c:pt idx="2348">
                  <c:v>4.24</c:v>
                </c:pt>
                <c:pt idx="2349">
                  <c:v>2.0809000000000002</c:v>
                </c:pt>
                <c:pt idx="2350">
                  <c:v>3.2273999999999998</c:v>
                </c:pt>
                <c:pt idx="2351">
                  <c:v>2.3767999999999998</c:v>
                </c:pt>
                <c:pt idx="2352">
                  <c:v>2.0345</c:v>
                </c:pt>
                <c:pt idx="2353">
                  <c:v>2.2511999999999999</c:v>
                </c:pt>
                <c:pt idx="2354">
                  <c:v>2.7275999999999998</c:v>
                </c:pt>
                <c:pt idx="2355">
                  <c:v>2.3976999999999999</c:v>
                </c:pt>
                <c:pt idx="2356">
                  <c:v>2.2341000000000002</c:v>
                </c:pt>
                <c:pt idx="2357">
                  <c:v>2.7126999999999999</c:v>
                </c:pt>
                <c:pt idx="2358">
                  <c:v>2.5775000000000001</c:v>
                </c:pt>
                <c:pt idx="2359">
                  <c:v>2.6749000000000001</c:v>
                </c:pt>
                <c:pt idx="2360">
                  <c:v>2.0061</c:v>
                </c:pt>
                <c:pt idx="2361">
                  <c:v>2.3041</c:v>
                </c:pt>
                <c:pt idx="2362">
                  <c:v>2.3441999999999998</c:v>
                </c:pt>
                <c:pt idx="2363">
                  <c:v>0.23250000000000001</c:v>
                </c:pt>
                <c:pt idx="2364">
                  <c:v>4.5060000000000002</c:v>
                </c:pt>
                <c:pt idx="2365">
                  <c:v>4.7809999999999997</c:v>
                </c:pt>
                <c:pt idx="2366">
                  <c:v>1.2145999999999999</c:v>
                </c:pt>
                <c:pt idx="2367">
                  <c:v>0.84060000000000001</c:v>
                </c:pt>
                <c:pt idx="2368">
                  <c:v>1.9134</c:v>
                </c:pt>
                <c:pt idx="2369">
                  <c:v>2.5750000000000002</c:v>
                </c:pt>
                <c:pt idx="2370">
                  <c:v>3.1995</c:v>
                </c:pt>
                <c:pt idx="2371">
                  <c:v>1.8340000000000001</c:v>
                </c:pt>
                <c:pt idx="2372">
                  <c:v>1.7507999999999999</c:v>
                </c:pt>
                <c:pt idx="2373">
                  <c:v>3.5981999999999998</c:v>
                </c:pt>
                <c:pt idx="2374">
                  <c:v>3.1444999999999999</c:v>
                </c:pt>
                <c:pt idx="2375">
                  <c:v>2.1549</c:v>
                </c:pt>
                <c:pt idx="2376">
                  <c:v>2.5400999999999998</c:v>
                </c:pt>
                <c:pt idx="2377">
                  <c:v>3.1583000000000001</c:v>
                </c:pt>
                <c:pt idx="2378">
                  <c:v>2.2397</c:v>
                </c:pt>
                <c:pt idx="2379">
                  <c:v>3.2317</c:v>
                </c:pt>
                <c:pt idx="2380">
                  <c:v>3.081</c:v>
                </c:pt>
                <c:pt idx="2381">
                  <c:v>2.6934</c:v>
                </c:pt>
                <c:pt idx="2382">
                  <c:v>2.1930000000000001</c:v>
                </c:pt>
                <c:pt idx="2383">
                  <c:v>0.38579999999999998</c:v>
                </c:pt>
                <c:pt idx="2384">
                  <c:v>3.5819999999999999</c:v>
                </c:pt>
                <c:pt idx="2385">
                  <c:v>5.5964</c:v>
                </c:pt>
                <c:pt idx="2386">
                  <c:v>2.4925999999999999</c:v>
                </c:pt>
                <c:pt idx="2387">
                  <c:v>1.8293999999999999</c:v>
                </c:pt>
                <c:pt idx="2388">
                  <c:v>2.8776999999999999</c:v>
                </c:pt>
                <c:pt idx="2389">
                  <c:v>0.98160000000000003</c:v>
                </c:pt>
                <c:pt idx="2390">
                  <c:v>0.45789999999999997</c:v>
                </c:pt>
                <c:pt idx="2391">
                  <c:v>2.4716</c:v>
                </c:pt>
                <c:pt idx="2392">
                  <c:v>4.0350000000000001</c:v>
                </c:pt>
                <c:pt idx="2393">
                  <c:v>3.8906000000000001</c:v>
                </c:pt>
                <c:pt idx="2394">
                  <c:v>3.8681999999999999</c:v>
                </c:pt>
                <c:pt idx="2395">
                  <c:v>2.4914000000000001</c:v>
                </c:pt>
                <c:pt idx="2396">
                  <c:v>2.6739999999999999</c:v>
                </c:pt>
                <c:pt idx="2397">
                  <c:v>2.2357</c:v>
                </c:pt>
                <c:pt idx="2398">
                  <c:v>4.1383000000000001</c:v>
                </c:pt>
                <c:pt idx="2399">
                  <c:v>3.8879999999999999</c:v>
                </c:pt>
                <c:pt idx="2400">
                  <c:v>2.9472999999999998</c:v>
                </c:pt>
                <c:pt idx="2401">
                  <c:v>4.9203999999999999</c:v>
                </c:pt>
                <c:pt idx="2402">
                  <c:v>4.9036</c:v>
                </c:pt>
                <c:pt idx="2403">
                  <c:v>3.4571000000000001</c:v>
                </c:pt>
                <c:pt idx="2404">
                  <c:v>2.5407999999999999</c:v>
                </c:pt>
                <c:pt idx="2405">
                  <c:v>4.1182999999999996</c:v>
                </c:pt>
                <c:pt idx="2406">
                  <c:v>2.6665999999999999</c:v>
                </c:pt>
                <c:pt idx="2407">
                  <c:v>2.6848000000000001</c:v>
                </c:pt>
                <c:pt idx="2408">
                  <c:v>2.1112000000000002</c:v>
                </c:pt>
                <c:pt idx="2409">
                  <c:v>1.8204</c:v>
                </c:pt>
                <c:pt idx="2410">
                  <c:v>1.8323</c:v>
                </c:pt>
                <c:pt idx="2411">
                  <c:v>2.0398000000000001</c:v>
                </c:pt>
                <c:pt idx="2412">
                  <c:v>2.6613000000000002</c:v>
                </c:pt>
                <c:pt idx="2413">
                  <c:v>3.3892000000000002</c:v>
                </c:pt>
                <c:pt idx="2414">
                  <c:v>4.6970999999999998</c:v>
                </c:pt>
                <c:pt idx="2415">
                  <c:v>4.1241000000000003</c:v>
                </c:pt>
                <c:pt idx="2416">
                  <c:v>2.2452999999999999</c:v>
                </c:pt>
                <c:pt idx="2417">
                  <c:v>3.1002000000000001</c:v>
                </c:pt>
                <c:pt idx="2418">
                  <c:v>2.7229999999999999</c:v>
                </c:pt>
                <c:pt idx="2419">
                  <c:v>2.5234000000000001</c:v>
                </c:pt>
                <c:pt idx="2420">
                  <c:v>4.0049999999999999</c:v>
                </c:pt>
                <c:pt idx="2421">
                  <c:v>1.974</c:v>
                </c:pt>
                <c:pt idx="2422">
                  <c:v>2.6122999999999998</c:v>
                </c:pt>
                <c:pt idx="2423">
                  <c:v>2.7336</c:v>
                </c:pt>
                <c:pt idx="2424">
                  <c:v>3.1839</c:v>
                </c:pt>
                <c:pt idx="2425">
                  <c:v>3.1916000000000002</c:v>
                </c:pt>
                <c:pt idx="2426">
                  <c:v>4.4335000000000004</c:v>
                </c:pt>
                <c:pt idx="2427">
                  <c:v>3.0379</c:v>
                </c:pt>
                <c:pt idx="2428">
                  <c:v>2.3338000000000001</c:v>
                </c:pt>
                <c:pt idx="2429">
                  <c:v>3.6032999999999999</c:v>
                </c:pt>
                <c:pt idx="2430">
                  <c:v>3.9716999999999998</c:v>
                </c:pt>
                <c:pt idx="2431">
                  <c:v>3.1690999999999998</c:v>
                </c:pt>
                <c:pt idx="2432">
                  <c:v>2.6261999999999999</c:v>
                </c:pt>
                <c:pt idx="2433">
                  <c:v>1.6480999999999999</c:v>
                </c:pt>
                <c:pt idx="2434">
                  <c:v>0.2792</c:v>
                </c:pt>
                <c:pt idx="2435">
                  <c:v>1.4046000000000001</c:v>
                </c:pt>
                <c:pt idx="2436">
                  <c:v>1.2164999999999999</c:v>
                </c:pt>
                <c:pt idx="2437">
                  <c:v>2.5415000000000001</c:v>
                </c:pt>
                <c:pt idx="2438">
                  <c:v>3.2959000000000001</c:v>
                </c:pt>
                <c:pt idx="2439">
                  <c:v>4.1430999999999996</c:v>
                </c:pt>
                <c:pt idx="2440">
                  <c:v>2.9321000000000002</c:v>
                </c:pt>
                <c:pt idx="2441">
                  <c:v>2.2980999999999998</c:v>
                </c:pt>
                <c:pt idx="2442">
                  <c:v>2.5423</c:v>
                </c:pt>
                <c:pt idx="2443">
                  <c:v>1.8125</c:v>
                </c:pt>
                <c:pt idx="2444">
                  <c:v>2.3104</c:v>
                </c:pt>
                <c:pt idx="2445">
                  <c:v>2.1959</c:v>
                </c:pt>
                <c:pt idx="2446">
                  <c:v>2.5556999999999999</c:v>
                </c:pt>
                <c:pt idx="2447">
                  <c:v>2.0434000000000001</c:v>
                </c:pt>
                <c:pt idx="2448">
                  <c:v>1.4198</c:v>
                </c:pt>
                <c:pt idx="2449">
                  <c:v>3.2078000000000002</c:v>
                </c:pt>
                <c:pt idx="2450">
                  <c:v>3.4453999999999998</c:v>
                </c:pt>
                <c:pt idx="2451">
                  <c:v>4.3257000000000003</c:v>
                </c:pt>
                <c:pt idx="2452">
                  <c:v>3.1135000000000002</c:v>
                </c:pt>
                <c:pt idx="2453">
                  <c:v>3.8087</c:v>
                </c:pt>
                <c:pt idx="2454">
                  <c:v>3.2201</c:v>
                </c:pt>
                <c:pt idx="2455">
                  <c:v>3.8736000000000002</c:v>
                </c:pt>
                <c:pt idx="2456">
                  <c:v>2.8696999999999999</c:v>
                </c:pt>
                <c:pt idx="2457">
                  <c:v>4.2976000000000001</c:v>
                </c:pt>
                <c:pt idx="2458">
                  <c:v>2.7216999999999998</c:v>
                </c:pt>
                <c:pt idx="2459">
                  <c:v>3.0886</c:v>
                </c:pt>
                <c:pt idx="2460">
                  <c:v>4.6249000000000002</c:v>
                </c:pt>
                <c:pt idx="2461">
                  <c:v>4.8426</c:v>
                </c:pt>
                <c:pt idx="2462">
                  <c:v>4.5366</c:v>
                </c:pt>
                <c:pt idx="2463">
                  <c:v>1.5702</c:v>
                </c:pt>
                <c:pt idx="2464">
                  <c:v>4.9291</c:v>
                </c:pt>
                <c:pt idx="2465">
                  <c:v>4.3194999999999997</c:v>
                </c:pt>
                <c:pt idx="2466">
                  <c:v>1.4678</c:v>
                </c:pt>
                <c:pt idx="2467">
                  <c:v>2.6595</c:v>
                </c:pt>
                <c:pt idx="2468">
                  <c:v>3.9157000000000002</c:v>
                </c:pt>
                <c:pt idx="2469">
                  <c:v>2.7393000000000001</c:v>
                </c:pt>
                <c:pt idx="2470">
                  <c:v>2.7810000000000001</c:v>
                </c:pt>
                <c:pt idx="2471">
                  <c:v>2.2624</c:v>
                </c:pt>
                <c:pt idx="2472">
                  <c:v>2.6947999999999999</c:v>
                </c:pt>
                <c:pt idx="2473">
                  <c:v>2.7124999999999999</c:v>
                </c:pt>
                <c:pt idx="2474">
                  <c:v>2.1922999999999999</c:v>
                </c:pt>
                <c:pt idx="2475">
                  <c:v>2.3178999999999998</c:v>
                </c:pt>
                <c:pt idx="2476">
                  <c:v>2.7694999999999999</c:v>
                </c:pt>
                <c:pt idx="2477">
                  <c:v>2.7783000000000002</c:v>
                </c:pt>
                <c:pt idx="2478">
                  <c:v>2.6758000000000002</c:v>
                </c:pt>
                <c:pt idx="2479">
                  <c:v>2.7395</c:v>
                </c:pt>
                <c:pt idx="2480">
                  <c:v>2.6873</c:v>
                </c:pt>
                <c:pt idx="2481">
                  <c:v>2.6023999999999998</c:v>
                </c:pt>
                <c:pt idx="2482">
                  <c:v>2.7498</c:v>
                </c:pt>
                <c:pt idx="2483">
                  <c:v>2.5855999999999999</c:v>
                </c:pt>
                <c:pt idx="2484">
                  <c:v>2.4712000000000001</c:v>
                </c:pt>
                <c:pt idx="2485">
                  <c:v>5.8661000000000003</c:v>
                </c:pt>
                <c:pt idx="2486">
                  <c:v>4.3091999999999997</c:v>
                </c:pt>
                <c:pt idx="2487">
                  <c:v>3.2086999999999999</c:v>
                </c:pt>
                <c:pt idx="2488">
                  <c:v>3.6215999999999999</c:v>
                </c:pt>
                <c:pt idx="2489">
                  <c:v>2.7332999999999998</c:v>
                </c:pt>
                <c:pt idx="2490">
                  <c:v>4.8</c:v>
                </c:pt>
                <c:pt idx="2491">
                  <c:v>6.6113</c:v>
                </c:pt>
                <c:pt idx="2492">
                  <c:v>2.1497999999999999</c:v>
                </c:pt>
                <c:pt idx="2493">
                  <c:v>2.0630000000000002</c:v>
                </c:pt>
                <c:pt idx="2494">
                  <c:v>1.9962</c:v>
                </c:pt>
                <c:pt idx="2495">
                  <c:v>1.9884999999999999</c:v>
                </c:pt>
                <c:pt idx="2496">
                  <c:v>2.2078000000000002</c:v>
                </c:pt>
                <c:pt idx="2497">
                  <c:v>2.1377999999999999</c:v>
                </c:pt>
                <c:pt idx="2498">
                  <c:v>1.6989000000000001</c:v>
                </c:pt>
                <c:pt idx="2499">
                  <c:v>1.8292999999999999</c:v>
                </c:pt>
                <c:pt idx="2500">
                  <c:v>1.8281000000000001</c:v>
                </c:pt>
                <c:pt idx="2501">
                  <c:v>2.5657999999999999</c:v>
                </c:pt>
                <c:pt idx="2502">
                  <c:v>2.1225000000000001</c:v>
                </c:pt>
                <c:pt idx="2503">
                  <c:v>2.0430999999999999</c:v>
                </c:pt>
                <c:pt idx="2504">
                  <c:v>2.2277</c:v>
                </c:pt>
                <c:pt idx="2505">
                  <c:v>2.1911</c:v>
                </c:pt>
                <c:pt idx="2506">
                  <c:v>2.0975000000000001</c:v>
                </c:pt>
                <c:pt idx="2507">
                  <c:v>3.1019999999999999</c:v>
                </c:pt>
                <c:pt idx="2508">
                  <c:v>2.9274</c:v>
                </c:pt>
                <c:pt idx="2509">
                  <c:v>2.7856999999999998</c:v>
                </c:pt>
                <c:pt idx="2510">
                  <c:v>2.823</c:v>
                </c:pt>
                <c:pt idx="2511">
                  <c:v>2.8231999999999999</c:v>
                </c:pt>
                <c:pt idx="2512">
                  <c:v>2.7572000000000001</c:v>
                </c:pt>
                <c:pt idx="2513">
                  <c:v>3.6002000000000001</c:v>
                </c:pt>
                <c:pt idx="2514">
                  <c:v>3.1644999999999999</c:v>
                </c:pt>
                <c:pt idx="2515">
                  <c:v>2.1173999999999999</c:v>
                </c:pt>
                <c:pt idx="2516">
                  <c:v>2.4439000000000002</c:v>
                </c:pt>
                <c:pt idx="2517">
                  <c:v>2.4150999999999998</c:v>
                </c:pt>
                <c:pt idx="2518">
                  <c:v>2.7017000000000002</c:v>
                </c:pt>
                <c:pt idx="2519">
                  <c:v>5.0510999999999999</c:v>
                </c:pt>
                <c:pt idx="2520">
                  <c:v>2.7309000000000001</c:v>
                </c:pt>
                <c:pt idx="2521">
                  <c:v>2.3155000000000001</c:v>
                </c:pt>
                <c:pt idx="2522">
                  <c:v>2.3714</c:v>
                </c:pt>
                <c:pt idx="2523">
                  <c:v>2.2684000000000002</c:v>
                </c:pt>
                <c:pt idx="2524">
                  <c:v>2.3498000000000001</c:v>
                </c:pt>
                <c:pt idx="2525">
                  <c:v>1.8813</c:v>
                </c:pt>
                <c:pt idx="2526">
                  <c:v>1.9191</c:v>
                </c:pt>
                <c:pt idx="2527">
                  <c:v>1.6216999999999999</c:v>
                </c:pt>
                <c:pt idx="2528">
                  <c:v>4.5296000000000003</c:v>
                </c:pt>
                <c:pt idx="2529">
                  <c:v>2.1610999999999998</c:v>
                </c:pt>
                <c:pt idx="2530">
                  <c:v>2.2932999999999999</c:v>
                </c:pt>
                <c:pt idx="2531">
                  <c:v>3.8662000000000001</c:v>
                </c:pt>
                <c:pt idx="2532">
                  <c:v>3.5265</c:v>
                </c:pt>
                <c:pt idx="2533">
                  <c:v>3.9430999999999998</c:v>
                </c:pt>
                <c:pt idx="2534">
                  <c:v>4.0805999999999996</c:v>
                </c:pt>
                <c:pt idx="2535">
                  <c:v>4.2915999999999999</c:v>
                </c:pt>
                <c:pt idx="2536">
                  <c:v>2.5299</c:v>
                </c:pt>
                <c:pt idx="2537">
                  <c:v>2.7465000000000002</c:v>
                </c:pt>
                <c:pt idx="2538">
                  <c:v>1.8906000000000001</c:v>
                </c:pt>
                <c:pt idx="2539">
                  <c:v>1.5075000000000001</c:v>
                </c:pt>
                <c:pt idx="2540">
                  <c:v>1.6959</c:v>
                </c:pt>
                <c:pt idx="2541">
                  <c:v>3.5148999999999999</c:v>
                </c:pt>
                <c:pt idx="2542">
                  <c:v>5.0014000000000003</c:v>
                </c:pt>
                <c:pt idx="2543">
                  <c:v>5.2872000000000003</c:v>
                </c:pt>
                <c:pt idx="2544">
                  <c:v>4.9082999999999997</c:v>
                </c:pt>
                <c:pt idx="2545">
                  <c:v>4.6891999999999996</c:v>
                </c:pt>
                <c:pt idx="2546">
                  <c:v>3.0632999999999999</c:v>
                </c:pt>
                <c:pt idx="2547">
                  <c:v>4.7656999999999998</c:v>
                </c:pt>
                <c:pt idx="2548">
                  <c:v>3.4056000000000002</c:v>
                </c:pt>
                <c:pt idx="2549">
                  <c:v>3.4161999999999999</c:v>
                </c:pt>
                <c:pt idx="2550">
                  <c:v>3.2667000000000002</c:v>
                </c:pt>
                <c:pt idx="2551">
                  <c:v>2.5333000000000001</c:v>
                </c:pt>
                <c:pt idx="2552">
                  <c:v>3.4298000000000002</c:v>
                </c:pt>
                <c:pt idx="2553">
                  <c:v>2.3818000000000001</c:v>
                </c:pt>
                <c:pt idx="2554">
                  <c:v>2.5678000000000001</c:v>
                </c:pt>
                <c:pt idx="2555">
                  <c:v>2.7498</c:v>
                </c:pt>
                <c:pt idx="2556">
                  <c:v>2.3188</c:v>
                </c:pt>
                <c:pt idx="2557">
                  <c:v>2.8450000000000002</c:v>
                </c:pt>
                <c:pt idx="2558">
                  <c:v>1.7330000000000001</c:v>
                </c:pt>
                <c:pt idx="2559">
                  <c:v>3.3574999999999999</c:v>
                </c:pt>
                <c:pt idx="2560">
                  <c:v>3.0329000000000002</c:v>
                </c:pt>
                <c:pt idx="2561">
                  <c:v>3.3738000000000001</c:v>
                </c:pt>
                <c:pt idx="2562">
                  <c:v>3.1139999999999999</c:v>
                </c:pt>
                <c:pt idx="2563">
                  <c:v>2.758</c:v>
                </c:pt>
                <c:pt idx="2564">
                  <c:v>6.3079999999999998</c:v>
                </c:pt>
                <c:pt idx="2565">
                  <c:v>4.2511000000000001</c:v>
                </c:pt>
                <c:pt idx="2566">
                  <c:v>1.4077999999999999</c:v>
                </c:pt>
                <c:pt idx="2567">
                  <c:v>2.4119999999999999</c:v>
                </c:pt>
                <c:pt idx="2568">
                  <c:v>2.8384999999999998</c:v>
                </c:pt>
                <c:pt idx="2569">
                  <c:v>1.7102999999999999</c:v>
                </c:pt>
                <c:pt idx="2570">
                  <c:v>2.8351000000000002</c:v>
                </c:pt>
                <c:pt idx="2571">
                  <c:v>1.4567000000000001</c:v>
                </c:pt>
                <c:pt idx="2572">
                  <c:v>4.2721999999999998</c:v>
                </c:pt>
                <c:pt idx="2573">
                  <c:v>2.1956000000000002</c:v>
                </c:pt>
                <c:pt idx="2574">
                  <c:v>2.7012999999999998</c:v>
                </c:pt>
                <c:pt idx="2575">
                  <c:v>3.2262</c:v>
                </c:pt>
                <c:pt idx="2576">
                  <c:v>4.5674999999999999</c:v>
                </c:pt>
                <c:pt idx="2577">
                  <c:v>2.8048000000000002</c:v>
                </c:pt>
                <c:pt idx="2578">
                  <c:v>2.6806000000000001</c:v>
                </c:pt>
                <c:pt idx="2579">
                  <c:v>2.9165999999999999</c:v>
                </c:pt>
                <c:pt idx="2580">
                  <c:v>1.7825</c:v>
                </c:pt>
                <c:pt idx="2581">
                  <c:v>3.3917000000000002</c:v>
                </c:pt>
                <c:pt idx="2582">
                  <c:v>1.8424</c:v>
                </c:pt>
                <c:pt idx="2583">
                  <c:v>2.1831999999999998</c:v>
                </c:pt>
                <c:pt idx="2584">
                  <c:v>2.2854999999999999</c:v>
                </c:pt>
                <c:pt idx="2585">
                  <c:v>2.8408000000000002</c:v>
                </c:pt>
                <c:pt idx="2586">
                  <c:v>0.71650000000000003</c:v>
                </c:pt>
                <c:pt idx="2587">
                  <c:v>2.4678</c:v>
                </c:pt>
                <c:pt idx="2588">
                  <c:v>2.3567999999999998</c:v>
                </c:pt>
                <c:pt idx="2589">
                  <c:v>2.3605</c:v>
                </c:pt>
                <c:pt idx="2590">
                  <c:v>2.5381999999999998</c:v>
                </c:pt>
                <c:pt idx="2591">
                  <c:v>3.0316999999999998</c:v>
                </c:pt>
                <c:pt idx="2592">
                  <c:v>4.4656000000000002</c:v>
                </c:pt>
                <c:pt idx="2593">
                  <c:v>4.0998999999999999</c:v>
                </c:pt>
                <c:pt idx="2594">
                  <c:v>4.9184999999999999</c:v>
                </c:pt>
                <c:pt idx="2595">
                  <c:v>3.2515000000000001</c:v>
                </c:pt>
                <c:pt idx="2596">
                  <c:v>4.0007000000000001</c:v>
                </c:pt>
                <c:pt idx="2597">
                  <c:v>4.6616</c:v>
                </c:pt>
                <c:pt idx="2598">
                  <c:v>4.2827000000000002</c:v>
                </c:pt>
                <c:pt idx="2599">
                  <c:v>2.7002000000000002</c:v>
                </c:pt>
                <c:pt idx="2600">
                  <c:v>3.8475000000000001</c:v>
                </c:pt>
                <c:pt idx="2601">
                  <c:v>1.4877</c:v>
                </c:pt>
                <c:pt idx="2602">
                  <c:v>2.085</c:v>
                </c:pt>
                <c:pt idx="2603">
                  <c:v>2.8542000000000001</c:v>
                </c:pt>
                <c:pt idx="2604">
                  <c:v>2.246</c:v>
                </c:pt>
                <c:pt idx="2605">
                  <c:v>2.0335000000000001</c:v>
                </c:pt>
                <c:pt idx="2606">
                  <c:v>1.4870000000000001</c:v>
                </c:pt>
                <c:pt idx="2607">
                  <c:v>3.0303</c:v>
                </c:pt>
                <c:pt idx="2608">
                  <c:v>1.9995000000000001</c:v>
                </c:pt>
                <c:pt idx="2609">
                  <c:v>3.0874999999999999</c:v>
                </c:pt>
                <c:pt idx="2610">
                  <c:v>2.1680999999999999</c:v>
                </c:pt>
                <c:pt idx="2611">
                  <c:v>2.5541</c:v>
                </c:pt>
                <c:pt idx="2612">
                  <c:v>2.5387</c:v>
                </c:pt>
                <c:pt idx="2613">
                  <c:v>4.0651999999999999</c:v>
                </c:pt>
                <c:pt idx="2614">
                  <c:v>4.4187000000000003</c:v>
                </c:pt>
                <c:pt idx="2615">
                  <c:v>3.6698</c:v>
                </c:pt>
                <c:pt idx="2616">
                  <c:v>2.2961</c:v>
                </c:pt>
                <c:pt idx="2617">
                  <c:v>2.6770999999999998</c:v>
                </c:pt>
                <c:pt idx="2618">
                  <c:v>4.5602999999999998</c:v>
                </c:pt>
                <c:pt idx="2619">
                  <c:v>1.3012999999999999</c:v>
                </c:pt>
                <c:pt idx="2620">
                  <c:v>4.2237</c:v>
                </c:pt>
                <c:pt idx="2621">
                  <c:v>1.2461</c:v>
                </c:pt>
                <c:pt idx="2622">
                  <c:v>3.5760999999999998</c:v>
                </c:pt>
                <c:pt idx="2623">
                  <c:v>3.0503999999999998</c:v>
                </c:pt>
                <c:pt idx="2624">
                  <c:v>2.5512999999999999</c:v>
                </c:pt>
                <c:pt idx="2625">
                  <c:v>2.8239999999999998</c:v>
                </c:pt>
                <c:pt idx="2626">
                  <c:v>2.3146</c:v>
                </c:pt>
                <c:pt idx="2627">
                  <c:v>2.3107000000000002</c:v>
                </c:pt>
                <c:pt idx="2628">
                  <c:v>3.4323999999999999</c:v>
                </c:pt>
                <c:pt idx="2629">
                  <c:v>1.1667000000000001</c:v>
                </c:pt>
                <c:pt idx="2630">
                  <c:v>2.1675</c:v>
                </c:pt>
                <c:pt idx="2631">
                  <c:v>2.8706999999999998</c:v>
                </c:pt>
                <c:pt idx="2632">
                  <c:v>2.1657000000000002</c:v>
                </c:pt>
                <c:pt idx="2633">
                  <c:v>2.7441</c:v>
                </c:pt>
                <c:pt idx="2634">
                  <c:v>3.5156000000000001</c:v>
                </c:pt>
                <c:pt idx="2635">
                  <c:v>3.8012000000000001</c:v>
                </c:pt>
                <c:pt idx="2636">
                  <c:v>3.8138999999999998</c:v>
                </c:pt>
                <c:pt idx="2637">
                  <c:v>4.0895000000000001</c:v>
                </c:pt>
                <c:pt idx="2638">
                  <c:v>2.2378999999999998</c:v>
                </c:pt>
                <c:pt idx="2639">
                  <c:v>3.9636</c:v>
                </c:pt>
                <c:pt idx="2640">
                  <c:v>3.7301000000000002</c:v>
                </c:pt>
                <c:pt idx="2641">
                  <c:v>3.6541000000000001</c:v>
                </c:pt>
                <c:pt idx="2642">
                  <c:v>3.9975000000000001</c:v>
                </c:pt>
                <c:pt idx="2643">
                  <c:v>4.8768000000000002</c:v>
                </c:pt>
                <c:pt idx="2644">
                  <c:v>4.8555999999999999</c:v>
                </c:pt>
                <c:pt idx="2645">
                  <c:v>4.9782000000000002</c:v>
                </c:pt>
                <c:pt idx="2646">
                  <c:v>4.9385000000000003</c:v>
                </c:pt>
                <c:pt idx="2647">
                  <c:v>4.7168999999999999</c:v>
                </c:pt>
                <c:pt idx="2648">
                  <c:v>4.2590000000000003</c:v>
                </c:pt>
                <c:pt idx="2649">
                  <c:v>4.3033000000000001</c:v>
                </c:pt>
                <c:pt idx="2650">
                  <c:v>4.5354999999999999</c:v>
                </c:pt>
                <c:pt idx="2651">
                  <c:v>4.7465999999999999</c:v>
                </c:pt>
                <c:pt idx="2652">
                  <c:v>4.7089999999999996</c:v>
                </c:pt>
                <c:pt idx="2653">
                  <c:v>3.7284000000000002</c:v>
                </c:pt>
                <c:pt idx="2654">
                  <c:v>3.62</c:v>
                </c:pt>
                <c:pt idx="2655">
                  <c:v>4.2830000000000004</c:v>
                </c:pt>
                <c:pt idx="2656">
                  <c:v>4.6738</c:v>
                </c:pt>
                <c:pt idx="2657">
                  <c:v>3.5329999999999999</c:v>
                </c:pt>
                <c:pt idx="2658">
                  <c:v>3.8515000000000001</c:v>
                </c:pt>
                <c:pt idx="2659">
                  <c:v>4.2668999999999997</c:v>
                </c:pt>
                <c:pt idx="2660">
                  <c:v>4.2625000000000002</c:v>
                </c:pt>
                <c:pt idx="2661">
                  <c:v>3.9969999999999999</c:v>
                </c:pt>
                <c:pt idx="2662">
                  <c:v>4.2678000000000003</c:v>
                </c:pt>
                <c:pt idx="2663">
                  <c:v>3.3361999999999998</c:v>
                </c:pt>
                <c:pt idx="2664">
                  <c:v>3.7281</c:v>
                </c:pt>
                <c:pt idx="2665">
                  <c:v>4.3890000000000002</c:v>
                </c:pt>
                <c:pt idx="2666">
                  <c:v>3.5055999999999998</c:v>
                </c:pt>
                <c:pt idx="2667">
                  <c:v>3.6528999999999998</c:v>
                </c:pt>
                <c:pt idx="2668">
                  <c:v>3.4523000000000001</c:v>
                </c:pt>
                <c:pt idx="2669">
                  <c:v>3.7814999999999999</c:v>
                </c:pt>
                <c:pt idx="2670">
                  <c:v>3.08</c:v>
                </c:pt>
                <c:pt idx="2671">
                  <c:v>3.698</c:v>
                </c:pt>
                <c:pt idx="2672">
                  <c:v>3.1587000000000001</c:v>
                </c:pt>
                <c:pt idx="2673">
                  <c:v>3.6518999999999999</c:v>
                </c:pt>
                <c:pt idx="2674">
                  <c:v>3.2770000000000001</c:v>
                </c:pt>
                <c:pt idx="2675">
                  <c:v>4.1696999999999997</c:v>
                </c:pt>
                <c:pt idx="2676">
                  <c:v>3.6802000000000001</c:v>
                </c:pt>
                <c:pt idx="2677">
                  <c:v>3.3</c:v>
                </c:pt>
                <c:pt idx="2678">
                  <c:v>3.5089000000000001</c:v>
                </c:pt>
                <c:pt idx="2679">
                  <c:v>1.3958999999999999</c:v>
                </c:pt>
                <c:pt idx="2680">
                  <c:v>3.3727</c:v>
                </c:pt>
                <c:pt idx="2681">
                  <c:v>3.3788</c:v>
                </c:pt>
                <c:pt idx="2682">
                  <c:v>2.4702999999999999</c:v>
                </c:pt>
                <c:pt idx="2683">
                  <c:v>2.6253000000000002</c:v>
                </c:pt>
                <c:pt idx="2684">
                  <c:v>3.4390999999999998</c:v>
                </c:pt>
                <c:pt idx="2685">
                  <c:v>1.9424999999999999</c:v>
                </c:pt>
                <c:pt idx="2686">
                  <c:v>2.1778</c:v>
                </c:pt>
                <c:pt idx="2687">
                  <c:v>1.8293999999999999</c:v>
                </c:pt>
                <c:pt idx="2688">
                  <c:v>2.2757999999999998</c:v>
                </c:pt>
                <c:pt idx="2689">
                  <c:v>1.9571000000000001</c:v>
                </c:pt>
                <c:pt idx="2690">
                  <c:v>1.6598999999999999</c:v>
                </c:pt>
                <c:pt idx="2691">
                  <c:v>1.5146999999999999</c:v>
                </c:pt>
                <c:pt idx="2692">
                  <c:v>2.0367000000000002</c:v>
                </c:pt>
                <c:pt idx="2693">
                  <c:v>1.8009999999999999</c:v>
                </c:pt>
                <c:pt idx="2694">
                  <c:v>1.2071000000000001</c:v>
                </c:pt>
                <c:pt idx="2695">
                  <c:v>1.6384000000000001</c:v>
                </c:pt>
                <c:pt idx="2696">
                  <c:v>1.6686000000000001</c:v>
                </c:pt>
                <c:pt idx="2697">
                  <c:v>1.7564</c:v>
                </c:pt>
                <c:pt idx="2698">
                  <c:v>2.2168000000000001</c:v>
                </c:pt>
                <c:pt idx="2699">
                  <c:v>2.6987999999999999</c:v>
                </c:pt>
                <c:pt idx="2700">
                  <c:v>1.7549999999999999</c:v>
                </c:pt>
                <c:pt idx="2701">
                  <c:v>2.0798999999999999</c:v>
                </c:pt>
                <c:pt idx="2702">
                  <c:v>2.4956</c:v>
                </c:pt>
                <c:pt idx="2703">
                  <c:v>2.7545000000000002</c:v>
                </c:pt>
                <c:pt idx="2704">
                  <c:v>5.7957999999999998</c:v>
                </c:pt>
                <c:pt idx="2705">
                  <c:v>2.2320000000000002</c:v>
                </c:pt>
                <c:pt idx="2706">
                  <c:v>2.2936999999999999</c:v>
                </c:pt>
                <c:pt idx="2707">
                  <c:v>2.4087000000000001</c:v>
                </c:pt>
                <c:pt idx="2708">
                  <c:v>2.9923000000000002</c:v>
                </c:pt>
                <c:pt idx="2709">
                  <c:v>1.8838999999999999</c:v>
                </c:pt>
                <c:pt idx="2710">
                  <c:v>3.2965</c:v>
                </c:pt>
                <c:pt idx="2711">
                  <c:v>2.3262999999999998</c:v>
                </c:pt>
                <c:pt idx="2712">
                  <c:v>1.4555</c:v>
                </c:pt>
                <c:pt idx="2713">
                  <c:v>2.8557999999999999</c:v>
                </c:pt>
                <c:pt idx="2714">
                  <c:v>4.2788000000000004</c:v>
                </c:pt>
                <c:pt idx="2715">
                  <c:v>3.7778999999999998</c:v>
                </c:pt>
                <c:pt idx="2716">
                  <c:v>2.3933</c:v>
                </c:pt>
                <c:pt idx="2717">
                  <c:v>2.1501999999999999</c:v>
                </c:pt>
                <c:pt idx="2718">
                  <c:v>2.536</c:v>
                </c:pt>
                <c:pt idx="2719">
                  <c:v>3.8241000000000001</c:v>
                </c:pt>
                <c:pt idx="2720">
                  <c:v>3.5831</c:v>
                </c:pt>
                <c:pt idx="2721">
                  <c:v>3.72</c:v>
                </c:pt>
                <c:pt idx="2722">
                  <c:v>1.6492</c:v>
                </c:pt>
                <c:pt idx="2723">
                  <c:v>1.45</c:v>
                </c:pt>
                <c:pt idx="2724">
                  <c:v>3.4504999999999999</c:v>
                </c:pt>
                <c:pt idx="2725">
                  <c:v>1.8902000000000001</c:v>
                </c:pt>
                <c:pt idx="2726">
                  <c:v>1.7035</c:v>
                </c:pt>
                <c:pt idx="2727">
                  <c:v>1.5478000000000001</c:v>
                </c:pt>
                <c:pt idx="2728">
                  <c:v>1.7081999999999999</c:v>
                </c:pt>
                <c:pt idx="2729">
                  <c:v>3.4767999999999999</c:v>
                </c:pt>
                <c:pt idx="2730">
                  <c:v>4.0156000000000001</c:v>
                </c:pt>
                <c:pt idx="2731">
                  <c:v>1.2058</c:v>
                </c:pt>
                <c:pt idx="2732">
                  <c:v>4.0895000000000001</c:v>
                </c:pt>
                <c:pt idx="2733">
                  <c:v>1.4864999999999999</c:v>
                </c:pt>
                <c:pt idx="2734">
                  <c:v>2.7414999999999998</c:v>
                </c:pt>
                <c:pt idx="2735">
                  <c:v>4.4157000000000002</c:v>
                </c:pt>
                <c:pt idx="2736">
                  <c:v>3.8254000000000001</c:v>
                </c:pt>
                <c:pt idx="2737">
                  <c:v>3.7765</c:v>
                </c:pt>
                <c:pt idx="2738">
                  <c:v>3.7519</c:v>
                </c:pt>
                <c:pt idx="2739">
                  <c:v>3.4487000000000001</c:v>
                </c:pt>
                <c:pt idx="2740">
                  <c:v>2.5259</c:v>
                </c:pt>
                <c:pt idx="2741">
                  <c:v>3.8852000000000002</c:v>
                </c:pt>
                <c:pt idx="2742">
                  <c:v>3.1772999999999998</c:v>
                </c:pt>
                <c:pt idx="2743">
                  <c:v>3.7915000000000001</c:v>
                </c:pt>
                <c:pt idx="2744">
                  <c:v>2.7050000000000001</c:v>
                </c:pt>
                <c:pt idx="2745">
                  <c:v>3.6240000000000001</c:v>
                </c:pt>
                <c:pt idx="2746">
                  <c:v>1.8842000000000001</c:v>
                </c:pt>
                <c:pt idx="2747">
                  <c:v>1.4461999999999999</c:v>
                </c:pt>
                <c:pt idx="2748">
                  <c:v>1.3740000000000001</c:v>
                </c:pt>
                <c:pt idx="2749">
                  <c:v>1.8602000000000001</c:v>
                </c:pt>
                <c:pt idx="2750">
                  <c:v>2.1267999999999998</c:v>
                </c:pt>
                <c:pt idx="2751">
                  <c:v>1.8918999999999999</c:v>
                </c:pt>
                <c:pt idx="2752">
                  <c:v>1.6475</c:v>
                </c:pt>
                <c:pt idx="2753">
                  <c:v>1.0404</c:v>
                </c:pt>
                <c:pt idx="2754">
                  <c:v>1.7831999999999999</c:v>
                </c:pt>
                <c:pt idx="2755">
                  <c:v>2.2789999999999999</c:v>
                </c:pt>
                <c:pt idx="2756">
                  <c:v>1.8875999999999999</c:v>
                </c:pt>
                <c:pt idx="2757">
                  <c:v>1.7998000000000001</c:v>
                </c:pt>
                <c:pt idx="2758">
                  <c:v>2.3334999999999999</c:v>
                </c:pt>
                <c:pt idx="2759">
                  <c:v>1.1811</c:v>
                </c:pt>
                <c:pt idx="2760">
                  <c:v>2.5480999999999998</c:v>
                </c:pt>
                <c:pt idx="2761">
                  <c:v>2.6398000000000001</c:v>
                </c:pt>
                <c:pt idx="2762">
                  <c:v>2.5406</c:v>
                </c:pt>
                <c:pt idx="2763">
                  <c:v>1.8209</c:v>
                </c:pt>
                <c:pt idx="2764">
                  <c:v>1.9545999999999999</c:v>
                </c:pt>
                <c:pt idx="2765">
                  <c:v>2.6528</c:v>
                </c:pt>
                <c:pt idx="2766">
                  <c:v>2.3450000000000002</c:v>
                </c:pt>
                <c:pt idx="2767">
                  <c:v>2.3639999999999999</c:v>
                </c:pt>
                <c:pt idx="2768">
                  <c:v>2.5390000000000001</c:v>
                </c:pt>
                <c:pt idx="2769">
                  <c:v>1.9599</c:v>
                </c:pt>
                <c:pt idx="2770">
                  <c:v>2.1351</c:v>
                </c:pt>
                <c:pt idx="2771">
                  <c:v>1.8113999999999999</c:v>
                </c:pt>
                <c:pt idx="2772">
                  <c:v>2.2326999999999999</c:v>
                </c:pt>
                <c:pt idx="2773">
                  <c:v>0.92430000000000001</c:v>
                </c:pt>
                <c:pt idx="2774">
                  <c:v>1.1292</c:v>
                </c:pt>
                <c:pt idx="2775">
                  <c:v>1.3085</c:v>
                </c:pt>
                <c:pt idx="2776">
                  <c:v>2.2995000000000001</c:v>
                </c:pt>
                <c:pt idx="2777">
                  <c:v>1.8774999999999999</c:v>
                </c:pt>
                <c:pt idx="2778">
                  <c:v>2.1425999999999998</c:v>
                </c:pt>
                <c:pt idx="2779">
                  <c:v>2.0230999999999999</c:v>
                </c:pt>
                <c:pt idx="2780">
                  <c:v>2.1423000000000001</c:v>
                </c:pt>
                <c:pt idx="2781">
                  <c:v>2.2707999999999999</c:v>
                </c:pt>
                <c:pt idx="2782">
                  <c:v>1.9981</c:v>
                </c:pt>
                <c:pt idx="2783">
                  <c:v>2.3065000000000002</c:v>
                </c:pt>
                <c:pt idx="2784">
                  <c:v>2.1764999999999999</c:v>
                </c:pt>
                <c:pt idx="2785">
                  <c:v>1.8172999999999999</c:v>
                </c:pt>
                <c:pt idx="2786">
                  <c:v>2.4171999999999998</c:v>
                </c:pt>
                <c:pt idx="2787">
                  <c:v>2.6132</c:v>
                </c:pt>
                <c:pt idx="2788">
                  <c:v>1.9935</c:v>
                </c:pt>
                <c:pt idx="2789">
                  <c:v>1.9213</c:v>
                </c:pt>
                <c:pt idx="2790">
                  <c:v>1.6435999999999999</c:v>
                </c:pt>
                <c:pt idx="2791">
                  <c:v>2.0318000000000001</c:v>
                </c:pt>
                <c:pt idx="2792">
                  <c:v>2.1017000000000001</c:v>
                </c:pt>
                <c:pt idx="2793">
                  <c:v>1.9111</c:v>
                </c:pt>
                <c:pt idx="2794">
                  <c:v>2.0956000000000001</c:v>
                </c:pt>
                <c:pt idx="2795">
                  <c:v>1.8109999999999999</c:v>
                </c:pt>
                <c:pt idx="2796">
                  <c:v>1.9525999999999999</c:v>
                </c:pt>
                <c:pt idx="2797">
                  <c:v>2.2793000000000001</c:v>
                </c:pt>
                <c:pt idx="2798">
                  <c:v>1.8089999999999999</c:v>
                </c:pt>
                <c:pt idx="2799">
                  <c:v>2.0630999999999999</c:v>
                </c:pt>
                <c:pt idx="2800">
                  <c:v>2.125</c:v>
                </c:pt>
                <c:pt idx="2801">
                  <c:v>1.0779000000000001</c:v>
                </c:pt>
                <c:pt idx="2802">
                  <c:v>1.6017999999999999</c:v>
                </c:pt>
                <c:pt idx="2803">
                  <c:v>1.7306999999999999</c:v>
                </c:pt>
                <c:pt idx="2804">
                  <c:v>1.7769999999999999</c:v>
                </c:pt>
                <c:pt idx="2805">
                  <c:v>1.6315999999999999</c:v>
                </c:pt>
                <c:pt idx="2806">
                  <c:v>1.1826000000000001</c:v>
                </c:pt>
                <c:pt idx="2807">
                  <c:v>1.3761000000000001</c:v>
                </c:pt>
                <c:pt idx="2808">
                  <c:v>0.89070000000000005</c:v>
                </c:pt>
                <c:pt idx="2809">
                  <c:v>1.7222999999999999</c:v>
                </c:pt>
                <c:pt idx="2810">
                  <c:v>1.8092999999999999</c:v>
                </c:pt>
                <c:pt idx="2811">
                  <c:v>0.77080000000000004</c:v>
                </c:pt>
                <c:pt idx="2812">
                  <c:v>1.2907</c:v>
                </c:pt>
                <c:pt idx="2813">
                  <c:v>2.0007000000000001</c:v>
                </c:pt>
                <c:pt idx="2814">
                  <c:v>2.1059999999999999</c:v>
                </c:pt>
                <c:pt idx="2815">
                  <c:v>1.9752000000000001</c:v>
                </c:pt>
                <c:pt idx="2816">
                  <c:v>2.2450000000000001</c:v>
                </c:pt>
                <c:pt idx="2817">
                  <c:v>1.9305000000000001</c:v>
                </c:pt>
                <c:pt idx="2818">
                  <c:v>1.9876</c:v>
                </c:pt>
                <c:pt idx="2819">
                  <c:v>2.0421</c:v>
                </c:pt>
                <c:pt idx="2820">
                  <c:v>2.0718000000000001</c:v>
                </c:pt>
                <c:pt idx="2821">
                  <c:v>1.6953</c:v>
                </c:pt>
                <c:pt idx="2822">
                  <c:v>1.8851</c:v>
                </c:pt>
                <c:pt idx="2823">
                  <c:v>3.1103000000000001</c:v>
                </c:pt>
                <c:pt idx="2824">
                  <c:v>2.9748000000000001</c:v>
                </c:pt>
                <c:pt idx="2825">
                  <c:v>3.218</c:v>
                </c:pt>
                <c:pt idx="2826">
                  <c:v>3.0114000000000001</c:v>
                </c:pt>
                <c:pt idx="2827">
                  <c:v>3.0377000000000001</c:v>
                </c:pt>
                <c:pt idx="2828">
                  <c:v>2.9698000000000002</c:v>
                </c:pt>
                <c:pt idx="2829">
                  <c:v>2.8574000000000002</c:v>
                </c:pt>
                <c:pt idx="2830">
                  <c:v>3.1231</c:v>
                </c:pt>
                <c:pt idx="2831">
                  <c:v>3.2865000000000002</c:v>
                </c:pt>
                <c:pt idx="2832">
                  <c:v>3.1922000000000001</c:v>
                </c:pt>
                <c:pt idx="2833">
                  <c:v>1.5615000000000001</c:v>
                </c:pt>
                <c:pt idx="2834">
                  <c:v>1.7899</c:v>
                </c:pt>
                <c:pt idx="2835">
                  <c:v>1.7803</c:v>
                </c:pt>
                <c:pt idx="2836">
                  <c:v>1.5790999999999999</c:v>
                </c:pt>
                <c:pt idx="2837">
                  <c:v>2.0024999999999999</c:v>
                </c:pt>
                <c:pt idx="2838">
                  <c:v>1.617</c:v>
                </c:pt>
                <c:pt idx="2839">
                  <c:v>2.0173000000000001</c:v>
                </c:pt>
                <c:pt idx="2840">
                  <c:v>1.1147</c:v>
                </c:pt>
                <c:pt idx="2841">
                  <c:v>1.4413</c:v>
                </c:pt>
                <c:pt idx="2842">
                  <c:v>1.5407999999999999</c:v>
                </c:pt>
                <c:pt idx="2843">
                  <c:v>1.5195000000000001</c:v>
                </c:pt>
                <c:pt idx="2844">
                  <c:v>1.6924999999999999</c:v>
                </c:pt>
                <c:pt idx="2845">
                  <c:v>1.9926999999999999</c:v>
                </c:pt>
                <c:pt idx="2846">
                  <c:v>1.9253</c:v>
                </c:pt>
                <c:pt idx="2847">
                  <c:v>1.9641999999999999</c:v>
                </c:pt>
                <c:pt idx="2848">
                  <c:v>0.7873</c:v>
                </c:pt>
                <c:pt idx="2849">
                  <c:v>1.2329000000000001</c:v>
                </c:pt>
                <c:pt idx="2850">
                  <c:v>1.9035</c:v>
                </c:pt>
                <c:pt idx="2851">
                  <c:v>1.1907000000000001</c:v>
                </c:pt>
                <c:pt idx="2852">
                  <c:v>1.3603000000000001</c:v>
                </c:pt>
                <c:pt idx="2853">
                  <c:v>0.58169999999999999</c:v>
                </c:pt>
                <c:pt idx="2854">
                  <c:v>1.2001999999999999</c:v>
                </c:pt>
                <c:pt idx="2855">
                  <c:v>2.1114000000000002</c:v>
                </c:pt>
                <c:pt idx="2856">
                  <c:v>1.1576</c:v>
                </c:pt>
                <c:pt idx="2857">
                  <c:v>1.6870000000000001</c:v>
                </c:pt>
                <c:pt idx="2858">
                  <c:v>0.88349999999999995</c:v>
                </c:pt>
                <c:pt idx="2859">
                  <c:v>1.7339</c:v>
                </c:pt>
                <c:pt idx="2860">
                  <c:v>1.6867000000000001</c:v>
                </c:pt>
                <c:pt idx="2861">
                  <c:v>1.1041000000000001</c:v>
                </c:pt>
                <c:pt idx="2862">
                  <c:v>1.1251</c:v>
                </c:pt>
                <c:pt idx="2863">
                  <c:v>2.0291000000000001</c:v>
                </c:pt>
                <c:pt idx="2864">
                  <c:v>2.2252000000000001</c:v>
                </c:pt>
                <c:pt idx="2865">
                  <c:v>1.8603000000000001</c:v>
                </c:pt>
                <c:pt idx="2866">
                  <c:v>1.9756</c:v>
                </c:pt>
                <c:pt idx="2867">
                  <c:v>2.0478999999999998</c:v>
                </c:pt>
                <c:pt idx="2868">
                  <c:v>2.1105999999999998</c:v>
                </c:pt>
                <c:pt idx="2869">
                  <c:v>1.8951</c:v>
                </c:pt>
                <c:pt idx="2870">
                  <c:v>2.0531000000000001</c:v>
                </c:pt>
                <c:pt idx="2871">
                  <c:v>1.5365</c:v>
                </c:pt>
                <c:pt idx="2872">
                  <c:v>1.6597</c:v>
                </c:pt>
                <c:pt idx="2873">
                  <c:v>2.9459</c:v>
                </c:pt>
                <c:pt idx="2874">
                  <c:v>2.7877999999999998</c:v>
                </c:pt>
                <c:pt idx="2875">
                  <c:v>3.1000999999999999</c:v>
                </c:pt>
                <c:pt idx="2876">
                  <c:v>3.1951999999999998</c:v>
                </c:pt>
                <c:pt idx="2877">
                  <c:v>2.6709000000000001</c:v>
                </c:pt>
                <c:pt idx="2878">
                  <c:v>2.9152999999999998</c:v>
                </c:pt>
                <c:pt idx="2879">
                  <c:v>3.1219000000000001</c:v>
                </c:pt>
                <c:pt idx="2880">
                  <c:v>3.1158999999999999</c:v>
                </c:pt>
                <c:pt idx="2881">
                  <c:v>3.0916000000000001</c:v>
                </c:pt>
                <c:pt idx="2882">
                  <c:v>2.7446999999999999</c:v>
                </c:pt>
                <c:pt idx="2883">
                  <c:v>3.0632000000000001</c:v>
                </c:pt>
                <c:pt idx="2884">
                  <c:v>3.0876000000000001</c:v>
                </c:pt>
                <c:pt idx="2885">
                  <c:v>3.2887</c:v>
                </c:pt>
                <c:pt idx="2886">
                  <c:v>2.9142999999999999</c:v>
                </c:pt>
                <c:pt idx="2887">
                  <c:v>2.8689</c:v>
                </c:pt>
                <c:pt idx="2888">
                  <c:v>2.4361000000000002</c:v>
                </c:pt>
                <c:pt idx="2889">
                  <c:v>2.9137</c:v>
                </c:pt>
                <c:pt idx="2890">
                  <c:v>2.2890999999999999</c:v>
                </c:pt>
                <c:pt idx="2891">
                  <c:v>3.2294999999999998</c:v>
                </c:pt>
                <c:pt idx="2892">
                  <c:v>3.2801999999999998</c:v>
                </c:pt>
                <c:pt idx="2893">
                  <c:v>2.8443999999999998</c:v>
                </c:pt>
                <c:pt idx="2894">
                  <c:v>3.2799</c:v>
                </c:pt>
                <c:pt idx="2895">
                  <c:v>3.5068000000000001</c:v>
                </c:pt>
                <c:pt idx="2896">
                  <c:v>3.5305</c:v>
                </c:pt>
                <c:pt idx="2897">
                  <c:v>3.1425000000000001</c:v>
                </c:pt>
                <c:pt idx="2898">
                  <c:v>3.4216000000000002</c:v>
                </c:pt>
                <c:pt idx="2899">
                  <c:v>1.9745999999999999</c:v>
                </c:pt>
                <c:pt idx="2900">
                  <c:v>3.1065</c:v>
                </c:pt>
                <c:pt idx="2901">
                  <c:v>3.2401</c:v>
                </c:pt>
                <c:pt idx="2902">
                  <c:v>2.7465000000000002</c:v>
                </c:pt>
                <c:pt idx="2903">
                  <c:v>0.69259999999999999</c:v>
                </c:pt>
                <c:pt idx="2904">
                  <c:v>2.3698000000000001</c:v>
                </c:pt>
                <c:pt idx="2905">
                  <c:v>2.6989000000000001</c:v>
                </c:pt>
                <c:pt idx="2906">
                  <c:v>2.8938000000000001</c:v>
                </c:pt>
                <c:pt idx="2907">
                  <c:v>2.9862000000000002</c:v>
                </c:pt>
                <c:pt idx="2908">
                  <c:v>3.0209999999999999</c:v>
                </c:pt>
                <c:pt idx="2909">
                  <c:v>3.3557999999999999</c:v>
                </c:pt>
                <c:pt idx="2910">
                  <c:v>3.0646</c:v>
                </c:pt>
                <c:pt idx="2911">
                  <c:v>2.9001999999999999</c:v>
                </c:pt>
                <c:pt idx="2912">
                  <c:v>3.0495999999999999</c:v>
                </c:pt>
                <c:pt idx="2913">
                  <c:v>2.9596</c:v>
                </c:pt>
                <c:pt idx="2914">
                  <c:v>2.5224000000000002</c:v>
                </c:pt>
                <c:pt idx="2915">
                  <c:v>2.7382</c:v>
                </c:pt>
                <c:pt idx="2916">
                  <c:v>3.8742999999999999</c:v>
                </c:pt>
                <c:pt idx="2917">
                  <c:v>3.7658</c:v>
                </c:pt>
                <c:pt idx="2918">
                  <c:v>3.7755000000000001</c:v>
                </c:pt>
                <c:pt idx="2919">
                  <c:v>3.69</c:v>
                </c:pt>
                <c:pt idx="2920">
                  <c:v>2.6126</c:v>
                </c:pt>
                <c:pt idx="2921">
                  <c:v>3.1631</c:v>
                </c:pt>
                <c:pt idx="2922">
                  <c:v>3.4235000000000002</c:v>
                </c:pt>
                <c:pt idx="2923">
                  <c:v>3.1497999999999999</c:v>
                </c:pt>
                <c:pt idx="2924">
                  <c:v>3.7353999999999998</c:v>
                </c:pt>
                <c:pt idx="2925">
                  <c:v>3.8214000000000001</c:v>
                </c:pt>
                <c:pt idx="2926">
                  <c:v>3.1859999999999999</c:v>
                </c:pt>
                <c:pt idx="2927">
                  <c:v>3.0074000000000001</c:v>
                </c:pt>
                <c:pt idx="2928">
                  <c:v>3.5312999999999999</c:v>
                </c:pt>
                <c:pt idx="2929">
                  <c:v>3.2671000000000001</c:v>
                </c:pt>
                <c:pt idx="2930">
                  <c:v>3.1549</c:v>
                </c:pt>
                <c:pt idx="2931">
                  <c:v>3.2911000000000001</c:v>
                </c:pt>
                <c:pt idx="2932">
                  <c:v>3.4468999999999999</c:v>
                </c:pt>
                <c:pt idx="2933">
                  <c:v>3.0945999999999998</c:v>
                </c:pt>
                <c:pt idx="2934">
                  <c:v>3.5236000000000001</c:v>
                </c:pt>
                <c:pt idx="2935">
                  <c:v>3.0741000000000001</c:v>
                </c:pt>
                <c:pt idx="2936">
                  <c:v>4.0430000000000001</c:v>
                </c:pt>
                <c:pt idx="2937">
                  <c:v>3.6173000000000002</c:v>
                </c:pt>
                <c:pt idx="2938">
                  <c:v>4.5213999999999999</c:v>
                </c:pt>
                <c:pt idx="2939">
                  <c:v>4.2830000000000004</c:v>
                </c:pt>
                <c:pt idx="2940">
                  <c:v>4.5209999999999999</c:v>
                </c:pt>
                <c:pt idx="2941">
                  <c:v>4.048</c:v>
                </c:pt>
                <c:pt idx="2942">
                  <c:v>4.3330000000000002</c:v>
                </c:pt>
                <c:pt idx="2943">
                  <c:v>2.9565999999999999</c:v>
                </c:pt>
                <c:pt idx="2944">
                  <c:v>3.5865</c:v>
                </c:pt>
                <c:pt idx="2945">
                  <c:v>1.2350000000000001</c:v>
                </c:pt>
                <c:pt idx="2946">
                  <c:v>1.6339999999999999</c:v>
                </c:pt>
                <c:pt idx="2947">
                  <c:v>2.0346000000000002</c:v>
                </c:pt>
                <c:pt idx="2948">
                  <c:v>1.2928999999999999</c:v>
                </c:pt>
                <c:pt idx="2949">
                  <c:v>1.4115</c:v>
                </c:pt>
                <c:pt idx="2950">
                  <c:v>1.0427</c:v>
                </c:pt>
                <c:pt idx="2951">
                  <c:v>0.73740000000000006</c:v>
                </c:pt>
                <c:pt idx="2952">
                  <c:v>0.87739999999999996</c:v>
                </c:pt>
                <c:pt idx="2953">
                  <c:v>1.3173999999999999</c:v>
                </c:pt>
                <c:pt idx="2954">
                  <c:v>2.0684999999999998</c:v>
                </c:pt>
                <c:pt idx="2955">
                  <c:v>2.0516999999999999</c:v>
                </c:pt>
                <c:pt idx="2956">
                  <c:v>1.2826</c:v>
                </c:pt>
                <c:pt idx="2957">
                  <c:v>1.6870000000000001</c:v>
                </c:pt>
                <c:pt idx="2958">
                  <c:v>1.4191</c:v>
                </c:pt>
                <c:pt idx="2959">
                  <c:v>1.2511000000000001</c:v>
                </c:pt>
                <c:pt idx="2960">
                  <c:v>2.2248000000000001</c:v>
                </c:pt>
                <c:pt idx="2961">
                  <c:v>2.2469999999999999</c:v>
                </c:pt>
                <c:pt idx="2962">
                  <c:v>2.7995000000000001</c:v>
                </c:pt>
                <c:pt idx="2963">
                  <c:v>2.1926999999999999</c:v>
                </c:pt>
                <c:pt idx="2964">
                  <c:v>1.9159999999999999</c:v>
                </c:pt>
                <c:pt idx="2965">
                  <c:v>1.8059000000000001</c:v>
                </c:pt>
                <c:pt idx="2966">
                  <c:v>1.8026</c:v>
                </c:pt>
                <c:pt idx="2967">
                  <c:v>1.4167000000000001</c:v>
                </c:pt>
                <c:pt idx="2968">
                  <c:v>2.1145</c:v>
                </c:pt>
                <c:pt idx="2969">
                  <c:v>2.6505999999999998</c:v>
                </c:pt>
                <c:pt idx="2970">
                  <c:v>2.0611000000000002</c:v>
                </c:pt>
                <c:pt idx="2971">
                  <c:v>1.6889000000000001</c:v>
                </c:pt>
                <c:pt idx="2972">
                  <c:v>2.2622</c:v>
                </c:pt>
                <c:pt idx="2973">
                  <c:v>2.2572000000000001</c:v>
                </c:pt>
                <c:pt idx="2974">
                  <c:v>2.0072000000000001</c:v>
                </c:pt>
                <c:pt idx="2975">
                  <c:v>1.1642999999999999</c:v>
                </c:pt>
                <c:pt idx="2976">
                  <c:v>1.5671999999999999</c:v>
                </c:pt>
                <c:pt idx="2977">
                  <c:v>1.8851</c:v>
                </c:pt>
                <c:pt idx="2978">
                  <c:v>1.3491</c:v>
                </c:pt>
                <c:pt idx="2979">
                  <c:v>1.4401999999999999</c:v>
                </c:pt>
                <c:pt idx="2980">
                  <c:v>0.49309999999999998</c:v>
                </c:pt>
                <c:pt idx="2981">
                  <c:v>0.95779999999999998</c:v>
                </c:pt>
                <c:pt idx="2982">
                  <c:v>1.496</c:v>
                </c:pt>
                <c:pt idx="2983">
                  <c:v>2.3378000000000001</c:v>
                </c:pt>
                <c:pt idx="2984">
                  <c:v>1.0751999999999999</c:v>
                </c:pt>
                <c:pt idx="2985">
                  <c:v>2.3567</c:v>
                </c:pt>
                <c:pt idx="2986">
                  <c:v>0.88219999999999998</c:v>
                </c:pt>
                <c:pt idx="2987">
                  <c:v>2.5285000000000002</c:v>
                </c:pt>
                <c:pt idx="2988">
                  <c:v>2.7248999999999999</c:v>
                </c:pt>
                <c:pt idx="2989">
                  <c:v>1.4391</c:v>
                </c:pt>
                <c:pt idx="2990">
                  <c:v>1.7834000000000001</c:v>
                </c:pt>
                <c:pt idx="2991">
                  <c:v>1.9784999999999999</c:v>
                </c:pt>
                <c:pt idx="2992">
                  <c:v>2.4409000000000001</c:v>
                </c:pt>
                <c:pt idx="2993">
                  <c:v>2.0579000000000001</c:v>
                </c:pt>
                <c:pt idx="2994">
                  <c:v>1.3694999999999999</c:v>
                </c:pt>
                <c:pt idx="2995">
                  <c:v>1.8501000000000001</c:v>
                </c:pt>
                <c:pt idx="2996">
                  <c:v>1.1315</c:v>
                </c:pt>
                <c:pt idx="2997">
                  <c:v>1.9503999999999999</c:v>
                </c:pt>
                <c:pt idx="2998">
                  <c:v>1.8833</c:v>
                </c:pt>
                <c:pt idx="2999">
                  <c:v>2.1421000000000001</c:v>
                </c:pt>
                <c:pt idx="3000">
                  <c:v>0.71609999999999996</c:v>
                </c:pt>
                <c:pt idx="3001">
                  <c:v>1.1954</c:v>
                </c:pt>
                <c:pt idx="3002">
                  <c:v>1.8042</c:v>
                </c:pt>
                <c:pt idx="3003">
                  <c:v>1.2661</c:v>
                </c:pt>
                <c:pt idx="3004">
                  <c:v>2.0853999999999999</c:v>
                </c:pt>
                <c:pt idx="3005">
                  <c:v>1.3931</c:v>
                </c:pt>
                <c:pt idx="3006">
                  <c:v>1.0622</c:v>
                </c:pt>
                <c:pt idx="3007">
                  <c:v>1.931</c:v>
                </c:pt>
                <c:pt idx="3008">
                  <c:v>0.72289999999999999</c:v>
                </c:pt>
                <c:pt idx="3009">
                  <c:v>2.2801</c:v>
                </c:pt>
                <c:pt idx="3010">
                  <c:v>2.1082999999999998</c:v>
                </c:pt>
                <c:pt idx="3011">
                  <c:v>1.9067000000000001</c:v>
                </c:pt>
                <c:pt idx="3012">
                  <c:v>2.2919</c:v>
                </c:pt>
                <c:pt idx="3013">
                  <c:v>1.9855</c:v>
                </c:pt>
                <c:pt idx="3014">
                  <c:v>2.4365000000000001</c:v>
                </c:pt>
                <c:pt idx="3015">
                  <c:v>2.7075</c:v>
                </c:pt>
                <c:pt idx="3016">
                  <c:v>2.5901000000000001</c:v>
                </c:pt>
                <c:pt idx="3017">
                  <c:v>2.1230000000000002</c:v>
                </c:pt>
                <c:pt idx="3018">
                  <c:v>2.9577</c:v>
                </c:pt>
                <c:pt idx="3019">
                  <c:v>2.9529000000000001</c:v>
                </c:pt>
                <c:pt idx="3020">
                  <c:v>2.9742999999999999</c:v>
                </c:pt>
                <c:pt idx="3021">
                  <c:v>4.3049999999999997</c:v>
                </c:pt>
                <c:pt idx="3022">
                  <c:v>3.6951000000000001</c:v>
                </c:pt>
                <c:pt idx="3023">
                  <c:v>4.1505000000000001</c:v>
                </c:pt>
                <c:pt idx="3024">
                  <c:v>3.4489000000000001</c:v>
                </c:pt>
                <c:pt idx="3025">
                  <c:v>4.0507999999999997</c:v>
                </c:pt>
                <c:pt idx="3026">
                  <c:v>4.3467000000000002</c:v>
                </c:pt>
                <c:pt idx="3027">
                  <c:v>3.9224999999999999</c:v>
                </c:pt>
                <c:pt idx="3028">
                  <c:v>3.8892000000000002</c:v>
                </c:pt>
                <c:pt idx="3029">
                  <c:v>2.6648000000000001</c:v>
                </c:pt>
                <c:pt idx="3030">
                  <c:v>3.5880000000000001</c:v>
                </c:pt>
                <c:pt idx="3031">
                  <c:v>4.9932999999999996</c:v>
                </c:pt>
                <c:pt idx="3032">
                  <c:v>3.3102</c:v>
                </c:pt>
                <c:pt idx="3033">
                  <c:v>3.0135000000000001</c:v>
                </c:pt>
                <c:pt idx="3034">
                  <c:v>3.5632000000000001</c:v>
                </c:pt>
                <c:pt idx="3035">
                  <c:v>3.8083999999999998</c:v>
                </c:pt>
                <c:pt idx="3036">
                  <c:v>3.464</c:v>
                </c:pt>
                <c:pt idx="3037">
                  <c:v>3.1749999999999998</c:v>
                </c:pt>
                <c:pt idx="3038">
                  <c:v>3.0259</c:v>
                </c:pt>
                <c:pt idx="3039">
                  <c:v>2.5215999999999998</c:v>
                </c:pt>
                <c:pt idx="3040">
                  <c:v>3.6164000000000001</c:v>
                </c:pt>
                <c:pt idx="3041">
                  <c:v>3.1764999999999999</c:v>
                </c:pt>
                <c:pt idx="3042">
                  <c:v>4.1252000000000004</c:v>
                </c:pt>
                <c:pt idx="3043">
                  <c:v>1.52</c:v>
                </c:pt>
                <c:pt idx="3044">
                  <c:v>3.2721</c:v>
                </c:pt>
                <c:pt idx="3045">
                  <c:v>3.6602999999999999</c:v>
                </c:pt>
                <c:pt idx="3046">
                  <c:v>4.1097999999999999</c:v>
                </c:pt>
                <c:pt idx="3047">
                  <c:v>1.8524</c:v>
                </c:pt>
                <c:pt idx="3048">
                  <c:v>1.6879</c:v>
                </c:pt>
                <c:pt idx="3049">
                  <c:v>1.9060999999999999</c:v>
                </c:pt>
                <c:pt idx="3050">
                  <c:v>2.2987000000000002</c:v>
                </c:pt>
                <c:pt idx="3051">
                  <c:v>1.8556999999999999</c:v>
                </c:pt>
                <c:pt idx="3052">
                  <c:v>2.2073</c:v>
                </c:pt>
                <c:pt idx="3053">
                  <c:v>2.4925000000000002</c:v>
                </c:pt>
                <c:pt idx="3054">
                  <c:v>2.3813</c:v>
                </c:pt>
                <c:pt idx="3055">
                  <c:v>2.1198999999999999</c:v>
                </c:pt>
                <c:pt idx="3056">
                  <c:v>2.6825999999999999</c:v>
                </c:pt>
                <c:pt idx="3057">
                  <c:v>2.5432000000000001</c:v>
                </c:pt>
                <c:pt idx="3058">
                  <c:v>2.0385</c:v>
                </c:pt>
                <c:pt idx="3059">
                  <c:v>1.8779999999999999</c:v>
                </c:pt>
                <c:pt idx="3060">
                  <c:v>1.9407000000000001</c:v>
                </c:pt>
                <c:pt idx="3061">
                  <c:v>2.2402000000000002</c:v>
                </c:pt>
                <c:pt idx="3062">
                  <c:v>2.5371000000000001</c:v>
                </c:pt>
                <c:pt idx="3063">
                  <c:v>2.5735999999999999</c:v>
                </c:pt>
                <c:pt idx="3064">
                  <c:v>2.9192</c:v>
                </c:pt>
                <c:pt idx="3065">
                  <c:v>3.0045000000000002</c:v>
                </c:pt>
                <c:pt idx="3066">
                  <c:v>3.1555</c:v>
                </c:pt>
                <c:pt idx="3067">
                  <c:v>2.8691</c:v>
                </c:pt>
                <c:pt idx="3068">
                  <c:v>2.6280999999999999</c:v>
                </c:pt>
                <c:pt idx="3069">
                  <c:v>2.9327999999999999</c:v>
                </c:pt>
                <c:pt idx="3070">
                  <c:v>3.0434999999999999</c:v>
                </c:pt>
                <c:pt idx="3071">
                  <c:v>2.7305000000000001</c:v>
                </c:pt>
                <c:pt idx="3072">
                  <c:v>3.0954000000000002</c:v>
                </c:pt>
                <c:pt idx="3073">
                  <c:v>3.0676000000000001</c:v>
                </c:pt>
                <c:pt idx="3074">
                  <c:v>2.6646000000000001</c:v>
                </c:pt>
                <c:pt idx="3075">
                  <c:v>2.6036999999999999</c:v>
                </c:pt>
                <c:pt idx="3076">
                  <c:v>2.6699000000000002</c:v>
                </c:pt>
                <c:pt idx="3077">
                  <c:v>2.9407999999999999</c:v>
                </c:pt>
                <c:pt idx="3078">
                  <c:v>2.8033000000000001</c:v>
                </c:pt>
                <c:pt idx="3079">
                  <c:v>3.1187999999999998</c:v>
                </c:pt>
                <c:pt idx="3080">
                  <c:v>3.1419000000000001</c:v>
                </c:pt>
                <c:pt idx="3081">
                  <c:v>2.9438</c:v>
                </c:pt>
                <c:pt idx="3082">
                  <c:v>2.7544</c:v>
                </c:pt>
                <c:pt idx="3083">
                  <c:v>3.4348999999999998</c:v>
                </c:pt>
                <c:pt idx="3084">
                  <c:v>2.5844</c:v>
                </c:pt>
                <c:pt idx="3085">
                  <c:v>2.7858000000000001</c:v>
                </c:pt>
                <c:pt idx="3086">
                  <c:v>2.5977000000000001</c:v>
                </c:pt>
                <c:pt idx="3087">
                  <c:v>2.6867999999999999</c:v>
                </c:pt>
                <c:pt idx="3088">
                  <c:v>2.9291999999999998</c:v>
                </c:pt>
                <c:pt idx="3089">
                  <c:v>3.1955</c:v>
                </c:pt>
                <c:pt idx="3090">
                  <c:v>2.2688000000000001</c:v>
                </c:pt>
                <c:pt idx="3091">
                  <c:v>2.8858000000000001</c:v>
                </c:pt>
                <c:pt idx="3092">
                  <c:v>3.3692000000000002</c:v>
                </c:pt>
                <c:pt idx="3093">
                  <c:v>2.5202</c:v>
                </c:pt>
                <c:pt idx="3094">
                  <c:v>2.9388999999999998</c:v>
                </c:pt>
                <c:pt idx="3095">
                  <c:v>2.9133</c:v>
                </c:pt>
                <c:pt idx="3096">
                  <c:v>2.286</c:v>
                </c:pt>
                <c:pt idx="3097">
                  <c:v>2.7974000000000001</c:v>
                </c:pt>
                <c:pt idx="3098">
                  <c:v>3.2986</c:v>
                </c:pt>
                <c:pt idx="3099">
                  <c:v>2.8416000000000001</c:v>
                </c:pt>
                <c:pt idx="3100">
                  <c:v>2.3544999999999998</c:v>
                </c:pt>
                <c:pt idx="3101">
                  <c:v>3.0358999999999998</c:v>
                </c:pt>
                <c:pt idx="3102">
                  <c:v>2.8008000000000002</c:v>
                </c:pt>
                <c:pt idx="3103">
                  <c:v>2.5562</c:v>
                </c:pt>
                <c:pt idx="3104">
                  <c:v>2.7839</c:v>
                </c:pt>
                <c:pt idx="3105">
                  <c:v>2.4756</c:v>
                </c:pt>
                <c:pt idx="3106">
                  <c:v>2.9157999999999999</c:v>
                </c:pt>
                <c:pt idx="3107">
                  <c:v>2.3986000000000001</c:v>
                </c:pt>
                <c:pt idx="3108">
                  <c:v>2.9432999999999998</c:v>
                </c:pt>
                <c:pt idx="3109">
                  <c:v>2.9285000000000001</c:v>
                </c:pt>
                <c:pt idx="3110">
                  <c:v>2.6435</c:v>
                </c:pt>
                <c:pt idx="3111">
                  <c:v>2.9845999999999999</c:v>
                </c:pt>
                <c:pt idx="3112">
                  <c:v>2.3675000000000002</c:v>
                </c:pt>
                <c:pt idx="3113">
                  <c:v>2.5983000000000001</c:v>
                </c:pt>
                <c:pt idx="3114">
                  <c:v>2.2746</c:v>
                </c:pt>
                <c:pt idx="3115">
                  <c:v>1.9470000000000001</c:v>
                </c:pt>
                <c:pt idx="3116">
                  <c:v>1.8669</c:v>
                </c:pt>
                <c:pt idx="3117">
                  <c:v>2.1758000000000002</c:v>
                </c:pt>
                <c:pt idx="3118">
                  <c:v>2.2475999999999998</c:v>
                </c:pt>
                <c:pt idx="3119">
                  <c:v>2.2928999999999999</c:v>
                </c:pt>
                <c:pt idx="3120">
                  <c:v>2.3565999999999998</c:v>
                </c:pt>
                <c:pt idx="3121">
                  <c:v>1.9710000000000001</c:v>
                </c:pt>
                <c:pt idx="3122">
                  <c:v>2.3298999999999999</c:v>
                </c:pt>
                <c:pt idx="3123">
                  <c:v>2.0573999999999999</c:v>
                </c:pt>
                <c:pt idx="3124">
                  <c:v>2.0053999999999998</c:v>
                </c:pt>
                <c:pt idx="3125">
                  <c:v>1.6305000000000001</c:v>
                </c:pt>
                <c:pt idx="3126">
                  <c:v>2.3128000000000002</c:v>
                </c:pt>
                <c:pt idx="3127">
                  <c:v>1.9602999999999999</c:v>
                </c:pt>
                <c:pt idx="3128">
                  <c:v>1.7577</c:v>
                </c:pt>
                <c:pt idx="3129">
                  <c:v>1.8533999999999999</c:v>
                </c:pt>
                <c:pt idx="3130">
                  <c:v>1.9818</c:v>
                </c:pt>
                <c:pt idx="3131">
                  <c:v>2.0139999999999998</c:v>
                </c:pt>
                <c:pt idx="3132">
                  <c:v>1.994</c:v>
                </c:pt>
                <c:pt idx="3133">
                  <c:v>1.8989</c:v>
                </c:pt>
                <c:pt idx="3134">
                  <c:v>2.1558000000000002</c:v>
                </c:pt>
                <c:pt idx="3135">
                  <c:v>2.4340999999999999</c:v>
                </c:pt>
                <c:pt idx="3136">
                  <c:v>2.5148000000000001</c:v>
                </c:pt>
                <c:pt idx="3137">
                  <c:v>2.1371000000000002</c:v>
                </c:pt>
                <c:pt idx="3138">
                  <c:v>2.0337000000000001</c:v>
                </c:pt>
                <c:pt idx="3139">
                  <c:v>2.3325</c:v>
                </c:pt>
                <c:pt idx="3140">
                  <c:v>2.1472000000000002</c:v>
                </c:pt>
                <c:pt idx="3141">
                  <c:v>2.1913</c:v>
                </c:pt>
                <c:pt idx="3142">
                  <c:v>1.6635</c:v>
                </c:pt>
                <c:pt idx="3143">
                  <c:v>2.3088000000000002</c:v>
                </c:pt>
                <c:pt idx="3144">
                  <c:v>1.9759</c:v>
                </c:pt>
                <c:pt idx="3145">
                  <c:v>2.0268999999999999</c:v>
                </c:pt>
                <c:pt idx="3146">
                  <c:v>2.3923000000000001</c:v>
                </c:pt>
                <c:pt idx="3147">
                  <c:v>2.3197000000000001</c:v>
                </c:pt>
                <c:pt idx="3148">
                  <c:v>2.4725000000000001</c:v>
                </c:pt>
                <c:pt idx="3149">
                  <c:v>1.9918</c:v>
                </c:pt>
                <c:pt idx="3150">
                  <c:v>1.8387</c:v>
                </c:pt>
                <c:pt idx="3151">
                  <c:v>1.9742</c:v>
                </c:pt>
                <c:pt idx="3152">
                  <c:v>2.4916999999999998</c:v>
                </c:pt>
                <c:pt idx="3153">
                  <c:v>1.8556999999999999</c:v>
                </c:pt>
                <c:pt idx="3154">
                  <c:v>2.0230000000000001</c:v>
                </c:pt>
                <c:pt idx="3155">
                  <c:v>2.1555</c:v>
                </c:pt>
                <c:pt idx="3156">
                  <c:v>1.9558</c:v>
                </c:pt>
                <c:pt idx="3157">
                  <c:v>2.0103</c:v>
                </c:pt>
                <c:pt idx="3158">
                  <c:v>2.1812999999999998</c:v>
                </c:pt>
                <c:pt idx="3159">
                  <c:v>2.0394999999999999</c:v>
                </c:pt>
                <c:pt idx="3160">
                  <c:v>2.0992999999999999</c:v>
                </c:pt>
                <c:pt idx="3161">
                  <c:v>2.3271000000000002</c:v>
                </c:pt>
                <c:pt idx="3162">
                  <c:v>1.8802000000000001</c:v>
                </c:pt>
                <c:pt idx="3163">
                  <c:v>1.9784999999999999</c:v>
                </c:pt>
                <c:pt idx="3164">
                  <c:v>2.5019999999999998</c:v>
                </c:pt>
                <c:pt idx="3165">
                  <c:v>2.2441</c:v>
                </c:pt>
                <c:pt idx="3166">
                  <c:v>2.1421999999999999</c:v>
                </c:pt>
                <c:pt idx="3167">
                  <c:v>2.2483</c:v>
                </c:pt>
                <c:pt idx="3168">
                  <c:v>1.6803999999999999</c:v>
                </c:pt>
                <c:pt idx="3169">
                  <c:v>2.0348999999999999</c:v>
                </c:pt>
                <c:pt idx="3170">
                  <c:v>2.1</c:v>
                </c:pt>
                <c:pt idx="3171">
                  <c:v>3.1105999999999998</c:v>
                </c:pt>
                <c:pt idx="3172">
                  <c:v>3.0354000000000001</c:v>
                </c:pt>
                <c:pt idx="3173">
                  <c:v>2.9676999999999998</c:v>
                </c:pt>
                <c:pt idx="3174">
                  <c:v>2.6819000000000002</c:v>
                </c:pt>
                <c:pt idx="3175">
                  <c:v>2.4965000000000002</c:v>
                </c:pt>
                <c:pt idx="3176">
                  <c:v>2.8639000000000001</c:v>
                </c:pt>
                <c:pt idx="3177">
                  <c:v>3.1227</c:v>
                </c:pt>
                <c:pt idx="3178">
                  <c:v>3.4573999999999998</c:v>
                </c:pt>
                <c:pt idx="3179">
                  <c:v>3.5488</c:v>
                </c:pt>
                <c:pt idx="3180">
                  <c:v>3.7732000000000001</c:v>
                </c:pt>
                <c:pt idx="3181">
                  <c:v>3.7</c:v>
                </c:pt>
                <c:pt idx="3182">
                  <c:v>3.8443000000000001</c:v>
                </c:pt>
                <c:pt idx="3183">
                  <c:v>3.1680999999999999</c:v>
                </c:pt>
                <c:pt idx="3184">
                  <c:v>2.9152999999999998</c:v>
                </c:pt>
                <c:pt idx="3185">
                  <c:v>3.2229000000000001</c:v>
                </c:pt>
                <c:pt idx="3186">
                  <c:v>3.1208999999999998</c:v>
                </c:pt>
                <c:pt idx="3187">
                  <c:v>3.4411</c:v>
                </c:pt>
                <c:pt idx="3188">
                  <c:v>3.6038999999999999</c:v>
                </c:pt>
                <c:pt idx="3189">
                  <c:v>3.9281999999999999</c:v>
                </c:pt>
                <c:pt idx="3190">
                  <c:v>3.4278</c:v>
                </c:pt>
                <c:pt idx="3191">
                  <c:v>3.7589999999999999</c:v>
                </c:pt>
                <c:pt idx="3192">
                  <c:v>3.5588000000000002</c:v>
                </c:pt>
                <c:pt idx="3193">
                  <c:v>3.4641999999999999</c:v>
                </c:pt>
                <c:pt idx="3194">
                  <c:v>3.2323</c:v>
                </c:pt>
                <c:pt idx="3195">
                  <c:v>3.8445999999999998</c:v>
                </c:pt>
                <c:pt idx="3196">
                  <c:v>3.7412999999999998</c:v>
                </c:pt>
                <c:pt idx="3197">
                  <c:v>3.4258000000000002</c:v>
                </c:pt>
                <c:pt idx="3198">
                  <c:v>3.0007999999999999</c:v>
                </c:pt>
                <c:pt idx="3199">
                  <c:v>3.1246999999999998</c:v>
                </c:pt>
                <c:pt idx="3200">
                  <c:v>3.2869999999999999</c:v>
                </c:pt>
                <c:pt idx="3201">
                  <c:v>3.7429000000000001</c:v>
                </c:pt>
                <c:pt idx="3202">
                  <c:v>2.9836</c:v>
                </c:pt>
                <c:pt idx="3203">
                  <c:v>2.9701</c:v>
                </c:pt>
                <c:pt idx="3204">
                  <c:v>3.2601</c:v>
                </c:pt>
                <c:pt idx="3205">
                  <c:v>3.1892</c:v>
                </c:pt>
                <c:pt idx="3206">
                  <c:v>3.3824999999999998</c:v>
                </c:pt>
                <c:pt idx="3207">
                  <c:v>2.8450000000000002</c:v>
                </c:pt>
                <c:pt idx="3208">
                  <c:v>3.7582</c:v>
                </c:pt>
                <c:pt idx="3209">
                  <c:v>3.6242999999999999</c:v>
                </c:pt>
                <c:pt idx="3210">
                  <c:v>3.9853999999999998</c:v>
                </c:pt>
                <c:pt idx="3211">
                  <c:v>3.8420999999999998</c:v>
                </c:pt>
                <c:pt idx="3212">
                  <c:v>3.4788999999999999</c:v>
                </c:pt>
                <c:pt idx="3213">
                  <c:v>3.9167000000000001</c:v>
                </c:pt>
                <c:pt idx="3214">
                  <c:v>3.7330999999999999</c:v>
                </c:pt>
                <c:pt idx="3215">
                  <c:v>4.1776999999999997</c:v>
                </c:pt>
                <c:pt idx="3216">
                  <c:v>3.8584999999999998</c:v>
                </c:pt>
                <c:pt idx="3217">
                  <c:v>4.0362999999999998</c:v>
                </c:pt>
                <c:pt idx="3218">
                  <c:v>3.8834</c:v>
                </c:pt>
                <c:pt idx="3219">
                  <c:v>3.7768999999999999</c:v>
                </c:pt>
                <c:pt idx="3220">
                  <c:v>4.2972000000000001</c:v>
                </c:pt>
                <c:pt idx="3221">
                  <c:v>4.0774999999999997</c:v>
                </c:pt>
                <c:pt idx="3222">
                  <c:v>4.4840999999999998</c:v>
                </c:pt>
                <c:pt idx="3223">
                  <c:v>3.6821000000000002</c:v>
                </c:pt>
                <c:pt idx="3224">
                  <c:v>4.2483000000000004</c:v>
                </c:pt>
                <c:pt idx="3225">
                  <c:v>3.8711000000000002</c:v>
                </c:pt>
                <c:pt idx="3226">
                  <c:v>3.6796000000000002</c:v>
                </c:pt>
                <c:pt idx="3227">
                  <c:v>4.2404000000000002</c:v>
                </c:pt>
                <c:pt idx="3228">
                  <c:v>3.6675</c:v>
                </c:pt>
                <c:pt idx="3229">
                  <c:v>3.7338</c:v>
                </c:pt>
                <c:pt idx="3230">
                  <c:v>4.1304999999999996</c:v>
                </c:pt>
                <c:pt idx="3231">
                  <c:v>3.9264000000000001</c:v>
                </c:pt>
                <c:pt idx="3232">
                  <c:v>3.7852000000000001</c:v>
                </c:pt>
                <c:pt idx="3233">
                  <c:v>3.6315</c:v>
                </c:pt>
                <c:pt idx="3234">
                  <c:v>3.1661999999999999</c:v>
                </c:pt>
                <c:pt idx="3235">
                  <c:v>4.0801999999999996</c:v>
                </c:pt>
                <c:pt idx="3236">
                  <c:v>3.7252000000000001</c:v>
                </c:pt>
                <c:pt idx="3237">
                  <c:v>3.8437000000000001</c:v>
                </c:pt>
                <c:pt idx="3238">
                  <c:v>3.5246</c:v>
                </c:pt>
                <c:pt idx="3239">
                  <c:v>4.0823999999999998</c:v>
                </c:pt>
                <c:pt idx="3240">
                  <c:v>4.0427</c:v>
                </c:pt>
                <c:pt idx="3241">
                  <c:v>4.2488000000000001</c:v>
                </c:pt>
                <c:pt idx="3242">
                  <c:v>4.0155000000000003</c:v>
                </c:pt>
                <c:pt idx="3243">
                  <c:v>3.6530999999999998</c:v>
                </c:pt>
                <c:pt idx="3244">
                  <c:v>3.9481000000000002</c:v>
                </c:pt>
                <c:pt idx="3245">
                  <c:v>3.3315999999999999</c:v>
                </c:pt>
                <c:pt idx="3246">
                  <c:v>3.4041999999999999</c:v>
                </c:pt>
                <c:pt idx="3247">
                  <c:v>3.5369000000000002</c:v>
                </c:pt>
                <c:pt idx="3248">
                  <c:v>3.6093999999999999</c:v>
                </c:pt>
                <c:pt idx="3249">
                  <c:v>3.4508000000000001</c:v>
                </c:pt>
                <c:pt idx="3250">
                  <c:v>3.4479000000000002</c:v>
                </c:pt>
                <c:pt idx="3251">
                  <c:v>3.5911</c:v>
                </c:pt>
                <c:pt idx="3252">
                  <c:v>3.6789000000000001</c:v>
                </c:pt>
                <c:pt idx="3253">
                  <c:v>4.0041000000000002</c:v>
                </c:pt>
                <c:pt idx="3254">
                  <c:v>3.5405000000000002</c:v>
                </c:pt>
                <c:pt idx="3255">
                  <c:v>3.3108</c:v>
                </c:pt>
                <c:pt idx="3256">
                  <c:v>4.1487999999999996</c:v>
                </c:pt>
                <c:pt idx="3257">
                  <c:v>4.2438000000000002</c:v>
                </c:pt>
                <c:pt idx="3258">
                  <c:v>4.0918000000000001</c:v>
                </c:pt>
                <c:pt idx="3259">
                  <c:v>3.7614999999999998</c:v>
                </c:pt>
                <c:pt idx="3260">
                  <c:v>3.9201000000000001</c:v>
                </c:pt>
                <c:pt idx="3261">
                  <c:v>3.8228</c:v>
                </c:pt>
                <c:pt idx="3262">
                  <c:v>5.2625000000000002</c:v>
                </c:pt>
                <c:pt idx="3263">
                  <c:v>6.1745000000000001</c:v>
                </c:pt>
                <c:pt idx="3264">
                  <c:v>4.6295000000000002</c:v>
                </c:pt>
                <c:pt idx="3265">
                  <c:v>6.0773000000000001</c:v>
                </c:pt>
                <c:pt idx="3266">
                  <c:v>3.6926000000000001</c:v>
                </c:pt>
                <c:pt idx="3267">
                  <c:v>4.5548000000000002</c:v>
                </c:pt>
                <c:pt idx="3268">
                  <c:v>4.7561999999999998</c:v>
                </c:pt>
                <c:pt idx="3269">
                  <c:v>5.9391999999999996</c:v>
                </c:pt>
                <c:pt idx="3270">
                  <c:v>4.1539999999999999</c:v>
                </c:pt>
                <c:pt idx="3271">
                  <c:v>3.5192999999999999</c:v>
                </c:pt>
                <c:pt idx="3272">
                  <c:v>4.6974</c:v>
                </c:pt>
                <c:pt idx="3273">
                  <c:v>5.2826000000000004</c:v>
                </c:pt>
                <c:pt idx="3274">
                  <c:v>4.8002000000000002</c:v>
                </c:pt>
                <c:pt idx="3275">
                  <c:v>4.9286000000000003</c:v>
                </c:pt>
                <c:pt idx="3276">
                  <c:v>5.2070999999999996</c:v>
                </c:pt>
                <c:pt idx="3277">
                  <c:v>5.2823000000000002</c:v>
                </c:pt>
                <c:pt idx="3278">
                  <c:v>4.4923999999999999</c:v>
                </c:pt>
                <c:pt idx="3279">
                  <c:v>4.3341000000000003</c:v>
                </c:pt>
                <c:pt idx="3280">
                  <c:v>4.2922000000000002</c:v>
                </c:pt>
                <c:pt idx="3281">
                  <c:v>4.8133999999999997</c:v>
                </c:pt>
                <c:pt idx="3282">
                  <c:v>4.7236000000000002</c:v>
                </c:pt>
                <c:pt idx="3283">
                  <c:v>4.7874999999999996</c:v>
                </c:pt>
                <c:pt idx="3284">
                  <c:v>5.7571000000000003</c:v>
                </c:pt>
                <c:pt idx="3285">
                  <c:v>4.2655000000000003</c:v>
                </c:pt>
                <c:pt idx="3286">
                  <c:v>5.2736999999999998</c:v>
                </c:pt>
                <c:pt idx="3287">
                  <c:v>7.4448999999999996</c:v>
                </c:pt>
                <c:pt idx="3288">
                  <c:v>6.0075000000000003</c:v>
                </c:pt>
                <c:pt idx="3289">
                  <c:v>4.1345000000000001</c:v>
                </c:pt>
                <c:pt idx="3290">
                  <c:v>4.6105</c:v>
                </c:pt>
                <c:pt idx="3291">
                  <c:v>4.2724000000000002</c:v>
                </c:pt>
                <c:pt idx="3292">
                  <c:v>4.8967999999999998</c:v>
                </c:pt>
                <c:pt idx="3293">
                  <c:v>6.2968999999999999</c:v>
                </c:pt>
                <c:pt idx="3294">
                  <c:v>4.8367000000000004</c:v>
                </c:pt>
                <c:pt idx="3295">
                  <c:v>4.4969999999999999</c:v>
                </c:pt>
                <c:pt idx="3296">
                  <c:v>5.0159000000000002</c:v>
                </c:pt>
                <c:pt idx="3297">
                  <c:v>4.2611999999999997</c:v>
                </c:pt>
                <c:pt idx="3298">
                  <c:v>4.3491</c:v>
                </c:pt>
                <c:pt idx="3299">
                  <c:v>4.5747</c:v>
                </c:pt>
                <c:pt idx="3300">
                  <c:v>4.1154999999999999</c:v>
                </c:pt>
                <c:pt idx="3301">
                  <c:v>5.5388000000000002</c:v>
                </c:pt>
                <c:pt idx="3302">
                  <c:v>4.5423999999999998</c:v>
                </c:pt>
                <c:pt idx="3303">
                  <c:v>4.7720000000000002</c:v>
                </c:pt>
                <c:pt idx="3304">
                  <c:v>4.4977</c:v>
                </c:pt>
                <c:pt idx="3305">
                  <c:v>4.8295000000000003</c:v>
                </c:pt>
                <c:pt idx="3306">
                  <c:v>4.9701000000000004</c:v>
                </c:pt>
                <c:pt idx="3307">
                  <c:v>4.9385000000000003</c:v>
                </c:pt>
                <c:pt idx="3308">
                  <c:v>4.8398000000000003</c:v>
                </c:pt>
                <c:pt idx="3309">
                  <c:v>4.3358999999999996</c:v>
                </c:pt>
                <c:pt idx="3310">
                  <c:v>4.9036999999999997</c:v>
                </c:pt>
                <c:pt idx="3311">
                  <c:v>4.8049999999999997</c:v>
                </c:pt>
                <c:pt idx="3312">
                  <c:v>6.0262000000000002</c:v>
                </c:pt>
                <c:pt idx="3313">
                  <c:v>6.6157000000000004</c:v>
                </c:pt>
                <c:pt idx="3314">
                  <c:v>5.5690999999999997</c:v>
                </c:pt>
                <c:pt idx="3315">
                  <c:v>5.9668000000000001</c:v>
                </c:pt>
                <c:pt idx="3316">
                  <c:v>5.8175999999999997</c:v>
                </c:pt>
                <c:pt idx="3317">
                  <c:v>5.6665999999999999</c:v>
                </c:pt>
                <c:pt idx="3318">
                  <c:v>5.7659000000000002</c:v>
                </c:pt>
                <c:pt idx="3319">
                  <c:v>5.7790999999999997</c:v>
                </c:pt>
                <c:pt idx="3320">
                  <c:v>4.74</c:v>
                </c:pt>
                <c:pt idx="3321">
                  <c:v>5.0164</c:v>
                </c:pt>
                <c:pt idx="3322">
                  <c:v>6.1252000000000004</c:v>
                </c:pt>
                <c:pt idx="3323">
                  <c:v>5.8967000000000001</c:v>
                </c:pt>
                <c:pt idx="3324">
                  <c:v>5.1475999999999997</c:v>
                </c:pt>
                <c:pt idx="3325">
                  <c:v>5.3985000000000003</c:v>
                </c:pt>
                <c:pt idx="3326">
                  <c:v>5.26</c:v>
                </c:pt>
                <c:pt idx="3327">
                  <c:v>4.4908999999999999</c:v>
                </c:pt>
                <c:pt idx="3328">
                  <c:v>5.2864000000000004</c:v>
                </c:pt>
                <c:pt idx="3329">
                  <c:v>5.0575999999999999</c:v>
                </c:pt>
                <c:pt idx="3330">
                  <c:v>4.7767999999999997</c:v>
                </c:pt>
                <c:pt idx="3331">
                  <c:v>5.0199999999999996</c:v>
                </c:pt>
                <c:pt idx="3332">
                  <c:v>4.7986000000000004</c:v>
                </c:pt>
                <c:pt idx="3333">
                  <c:v>5.2633000000000001</c:v>
                </c:pt>
                <c:pt idx="3334">
                  <c:v>5.3254999999999999</c:v>
                </c:pt>
                <c:pt idx="3335">
                  <c:v>4.8936000000000002</c:v>
                </c:pt>
                <c:pt idx="3336">
                  <c:v>5.4615999999999998</c:v>
                </c:pt>
                <c:pt idx="3337">
                  <c:v>5.5233999999999996</c:v>
                </c:pt>
                <c:pt idx="3338">
                  <c:v>5.5983999999999998</c:v>
                </c:pt>
                <c:pt idx="3339">
                  <c:v>6.0210999999999997</c:v>
                </c:pt>
                <c:pt idx="3340">
                  <c:v>4.3760000000000003</c:v>
                </c:pt>
                <c:pt idx="3341">
                  <c:v>4.71</c:v>
                </c:pt>
                <c:pt idx="3342">
                  <c:v>5.1863000000000001</c:v>
                </c:pt>
                <c:pt idx="3343">
                  <c:v>4.8029999999999999</c:v>
                </c:pt>
                <c:pt idx="3344">
                  <c:v>5.3765999999999998</c:v>
                </c:pt>
                <c:pt idx="3345">
                  <c:v>4.9115000000000002</c:v>
                </c:pt>
                <c:pt idx="3346">
                  <c:v>5.1237000000000004</c:v>
                </c:pt>
                <c:pt idx="3347">
                  <c:v>5.0065999999999997</c:v>
                </c:pt>
                <c:pt idx="3348">
                  <c:v>2.5272999999999999</c:v>
                </c:pt>
                <c:pt idx="3349">
                  <c:v>1.6711</c:v>
                </c:pt>
                <c:pt idx="3350">
                  <c:v>1.9601999999999999</c:v>
                </c:pt>
                <c:pt idx="3351">
                  <c:v>2.0377000000000001</c:v>
                </c:pt>
                <c:pt idx="3352">
                  <c:v>2.9434</c:v>
                </c:pt>
                <c:pt idx="3353">
                  <c:v>2.0844999999999998</c:v>
                </c:pt>
                <c:pt idx="3354">
                  <c:v>2.4247999999999998</c:v>
                </c:pt>
                <c:pt idx="3355">
                  <c:v>3.6823000000000001</c:v>
                </c:pt>
                <c:pt idx="3356">
                  <c:v>3.3382999999999998</c:v>
                </c:pt>
                <c:pt idx="3357">
                  <c:v>3.1804000000000001</c:v>
                </c:pt>
                <c:pt idx="3358">
                  <c:v>3.6840999999999999</c:v>
                </c:pt>
                <c:pt idx="3359">
                  <c:v>3.3900999999999999</c:v>
                </c:pt>
                <c:pt idx="3360">
                  <c:v>2.9876999999999998</c:v>
                </c:pt>
                <c:pt idx="3361">
                  <c:v>4.5789</c:v>
                </c:pt>
                <c:pt idx="3362">
                  <c:v>3.8163</c:v>
                </c:pt>
                <c:pt idx="3363">
                  <c:v>4.4012000000000002</c:v>
                </c:pt>
                <c:pt idx="3364">
                  <c:v>4.5214999999999996</c:v>
                </c:pt>
                <c:pt idx="3365">
                  <c:v>4.1424000000000003</c:v>
                </c:pt>
                <c:pt idx="3366">
                  <c:v>4.3494999999999999</c:v>
                </c:pt>
                <c:pt idx="3367">
                  <c:v>4.0305</c:v>
                </c:pt>
                <c:pt idx="3368">
                  <c:v>2.681</c:v>
                </c:pt>
                <c:pt idx="3369">
                  <c:v>4.3792</c:v>
                </c:pt>
                <c:pt idx="3370">
                  <c:v>2.8651</c:v>
                </c:pt>
                <c:pt idx="3371">
                  <c:v>2.7326999999999999</c:v>
                </c:pt>
                <c:pt idx="3372">
                  <c:v>3.14</c:v>
                </c:pt>
                <c:pt idx="3373">
                  <c:v>3.2574000000000001</c:v>
                </c:pt>
                <c:pt idx="3374">
                  <c:v>3.0125999999999999</c:v>
                </c:pt>
                <c:pt idx="3375">
                  <c:v>2.6074000000000002</c:v>
                </c:pt>
                <c:pt idx="3376">
                  <c:v>2.5689000000000002</c:v>
                </c:pt>
                <c:pt idx="3377">
                  <c:v>1.9833000000000001</c:v>
                </c:pt>
                <c:pt idx="3378">
                  <c:v>1.9604999999999999</c:v>
                </c:pt>
                <c:pt idx="3379">
                  <c:v>2.0175000000000001</c:v>
                </c:pt>
                <c:pt idx="3380">
                  <c:v>1.8794999999999999</c:v>
                </c:pt>
                <c:pt idx="3381">
                  <c:v>1.8776999999999999</c:v>
                </c:pt>
                <c:pt idx="3382">
                  <c:v>2.0045000000000002</c:v>
                </c:pt>
                <c:pt idx="3383">
                  <c:v>1.9222999999999999</c:v>
                </c:pt>
                <c:pt idx="3384">
                  <c:v>1.4408000000000001</c:v>
                </c:pt>
                <c:pt idx="3385">
                  <c:v>2.1034000000000002</c:v>
                </c:pt>
                <c:pt idx="3386">
                  <c:v>2.4626999999999999</c:v>
                </c:pt>
                <c:pt idx="3387">
                  <c:v>3.2746</c:v>
                </c:pt>
                <c:pt idx="3388">
                  <c:v>2.7277999999999998</c:v>
                </c:pt>
                <c:pt idx="3389">
                  <c:v>3.1231</c:v>
                </c:pt>
                <c:pt idx="3390">
                  <c:v>3.5543</c:v>
                </c:pt>
                <c:pt idx="3391">
                  <c:v>3.7532000000000001</c:v>
                </c:pt>
                <c:pt idx="3392">
                  <c:v>2.3471000000000002</c:v>
                </c:pt>
                <c:pt idx="3393">
                  <c:v>2.0423</c:v>
                </c:pt>
                <c:pt idx="3394">
                  <c:v>3.84</c:v>
                </c:pt>
                <c:pt idx="3395">
                  <c:v>1.3391999999999999</c:v>
                </c:pt>
                <c:pt idx="3396">
                  <c:v>3.8058000000000001</c:v>
                </c:pt>
                <c:pt idx="3397">
                  <c:v>4.1544999999999996</c:v>
                </c:pt>
                <c:pt idx="3398">
                  <c:v>3.5213999999999999</c:v>
                </c:pt>
                <c:pt idx="3399">
                  <c:v>3.9005999999999998</c:v>
                </c:pt>
                <c:pt idx="3400">
                  <c:v>2.0078</c:v>
                </c:pt>
                <c:pt idx="3401">
                  <c:v>1.5241</c:v>
                </c:pt>
                <c:pt idx="3402">
                  <c:v>1.5770999999999999</c:v>
                </c:pt>
                <c:pt idx="3403">
                  <c:v>1.8419000000000001</c:v>
                </c:pt>
                <c:pt idx="3404">
                  <c:v>2.0764</c:v>
                </c:pt>
                <c:pt idx="3405">
                  <c:v>1.9444999999999999</c:v>
                </c:pt>
                <c:pt idx="3406">
                  <c:v>1.3586</c:v>
                </c:pt>
                <c:pt idx="3407">
                  <c:v>1.4142999999999999</c:v>
                </c:pt>
                <c:pt idx="3408">
                  <c:v>1.732</c:v>
                </c:pt>
                <c:pt idx="3409">
                  <c:v>2.3603999999999998</c:v>
                </c:pt>
                <c:pt idx="3410">
                  <c:v>3.3096999999999999</c:v>
                </c:pt>
                <c:pt idx="3411">
                  <c:v>3.2526999999999999</c:v>
                </c:pt>
                <c:pt idx="3412">
                  <c:v>3.7526000000000002</c:v>
                </c:pt>
                <c:pt idx="3413">
                  <c:v>5.4297000000000004</c:v>
                </c:pt>
                <c:pt idx="3414">
                  <c:v>2.8437000000000001</c:v>
                </c:pt>
                <c:pt idx="3415">
                  <c:v>2.8540999999999999</c:v>
                </c:pt>
                <c:pt idx="3416">
                  <c:v>2.8085</c:v>
                </c:pt>
                <c:pt idx="3417">
                  <c:v>1.8354999999999999</c:v>
                </c:pt>
                <c:pt idx="3418">
                  <c:v>0.40739999999999998</c:v>
                </c:pt>
                <c:pt idx="3419">
                  <c:v>0.42270000000000002</c:v>
                </c:pt>
                <c:pt idx="3420">
                  <c:v>0.40620000000000001</c:v>
                </c:pt>
                <c:pt idx="3421">
                  <c:v>0.41980000000000001</c:v>
                </c:pt>
                <c:pt idx="3422">
                  <c:v>0.4073</c:v>
                </c:pt>
                <c:pt idx="3423">
                  <c:v>0.38750000000000001</c:v>
                </c:pt>
                <c:pt idx="3424">
                  <c:v>0.3881</c:v>
                </c:pt>
                <c:pt idx="3425">
                  <c:v>0.42480000000000001</c:v>
                </c:pt>
                <c:pt idx="3426">
                  <c:v>0.35260000000000002</c:v>
                </c:pt>
                <c:pt idx="3427">
                  <c:v>0.37930000000000003</c:v>
                </c:pt>
                <c:pt idx="3428">
                  <c:v>0.40160000000000001</c:v>
                </c:pt>
                <c:pt idx="3429">
                  <c:v>0.4138</c:v>
                </c:pt>
                <c:pt idx="3430">
                  <c:v>0.42009999999999997</c:v>
                </c:pt>
                <c:pt idx="3431">
                  <c:v>0.36959999999999998</c:v>
                </c:pt>
                <c:pt idx="3432">
                  <c:v>0.39860000000000001</c:v>
                </c:pt>
                <c:pt idx="3433">
                  <c:v>0.38819999999999999</c:v>
                </c:pt>
                <c:pt idx="3434">
                  <c:v>0.37990000000000002</c:v>
                </c:pt>
                <c:pt idx="3435">
                  <c:v>0.39429999999999998</c:v>
                </c:pt>
                <c:pt idx="3436">
                  <c:v>0.36770000000000003</c:v>
                </c:pt>
                <c:pt idx="3437">
                  <c:v>0.38750000000000001</c:v>
                </c:pt>
                <c:pt idx="3438">
                  <c:v>0.39350000000000002</c:v>
                </c:pt>
                <c:pt idx="3439">
                  <c:v>0.41099999999999998</c:v>
                </c:pt>
                <c:pt idx="3440">
                  <c:v>0.36670000000000003</c:v>
                </c:pt>
                <c:pt idx="3441">
                  <c:v>0.37430000000000002</c:v>
                </c:pt>
                <c:pt idx="3442">
                  <c:v>0.42020000000000002</c:v>
                </c:pt>
                <c:pt idx="3443">
                  <c:v>0.35360000000000003</c:v>
                </c:pt>
                <c:pt idx="3444">
                  <c:v>0.36320000000000002</c:v>
                </c:pt>
                <c:pt idx="3445">
                  <c:v>0.41260000000000002</c:v>
                </c:pt>
                <c:pt idx="3446">
                  <c:v>0.36509999999999998</c:v>
                </c:pt>
                <c:pt idx="3447">
                  <c:v>0.33360000000000001</c:v>
                </c:pt>
                <c:pt idx="3448">
                  <c:v>0.39689999999999998</c:v>
                </c:pt>
                <c:pt idx="3449">
                  <c:v>0.3856</c:v>
                </c:pt>
                <c:pt idx="3450">
                  <c:v>0.38950000000000001</c:v>
                </c:pt>
                <c:pt idx="3451">
                  <c:v>0.37309999999999999</c:v>
                </c:pt>
                <c:pt idx="3452">
                  <c:v>0.33129999999999998</c:v>
                </c:pt>
                <c:pt idx="3453">
                  <c:v>0.38300000000000001</c:v>
                </c:pt>
                <c:pt idx="3454">
                  <c:v>0.36840000000000001</c:v>
                </c:pt>
                <c:pt idx="3455">
                  <c:v>0.39539999999999997</c:v>
                </c:pt>
                <c:pt idx="3456">
                  <c:v>0.36099999999999999</c:v>
                </c:pt>
                <c:pt idx="3457">
                  <c:v>0.33410000000000001</c:v>
                </c:pt>
                <c:pt idx="3458">
                  <c:v>0.38040000000000002</c:v>
                </c:pt>
                <c:pt idx="3459">
                  <c:v>0.31480000000000002</c:v>
                </c:pt>
                <c:pt idx="3460">
                  <c:v>0.36030000000000001</c:v>
                </c:pt>
                <c:pt idx="3461">
                  <c:v>0.40239999999999998</c:v>
                </c:pt>
                <c:pt idx="3462">
                  <c:v>0.38219999999999998</c:v>
                </c:pt>
                <c:pt idx="3463">
                  <c:v>0.35149999999999998</c:v>
                </c:pt>
                <c:pt idx="3464">
                  <c:v>0.30620000000000003</c:v>
                </c:pt>
                <c:pt idx="3465">
                  <c:v>0.34239999999999998</c:v>
                </c:pt>
                <c:pt idx="3466">
                  <c:v>0.37840000000000001</c:v>
                </c:pt>
                <c:pt idx="3467">
                  <c:v>0.37759999999999999</c:v>
                </c:pt>
                <c:pt idx="3468">
                  <c:v>0.34599999999999997</c:v>
                </c:pt>
                <c:pt idx="3469">
                  <c:v>0.32779999999999998</c:v>
                </c:pt>
                <c:pt idx="3470">
                  <c:v>0.34410000000000002</c:v>
                </c:pt>
                <c:pt idx="3471">
                  <c:v>0.3291</c:v>
                </c:pt>
                <c:pt idx="3472">
                  <c:v>0.4083</c:v>
                </c:pt>
                <c:pt idx="3473">
                  <c:v>0.36859999999999998</c:v>
                </c:pt>
                <c:pt idx="3474">
                  <c:v>0.374</c:v>
                </c:pt>
                <c:pt idx="3475">
                  <c:v>0.38519999999999999</c:v>
                </c:pt>
                <c:pt idx="3476">
                  <c:v>0.4259</c:v>
                </c:pt>
                <c:pt idx="3477">
                  <c:v>0.36209999999999998</c:v>
                </c:pt>
                <c:pt idx="3478">
                  <c:v>0.38390000000000002</c:v>
                </c:pt>
                <c:pt idx="3479">
                  <c:v>0.35170000000000001</c:v>
                </c:pt>
                <c:pt idx="3480">
                  <c:v>0.36080000000000001</c:v>
                </c:pt>
                <c:pt idx="3481">
                  <c:v>0.41020000000000001</c:v>
                </c:pt>
                <c:pt idx="3482">
                  <c:v>0.37819999999999998</c:v>
                </c:pt>
                <c:pt idx="3483">
                  <c:v>0.35949999999999999</c:v>
                </c:pt>
                <c:pt idx="3484">
                  <c:v>0.35</c:v>
                </c:pt>
                <c:pt idx="3485">
                  <c:v>0.35699999999999998</c:v>
                </c:pt>
                <c:pt idx="3486">
                  <c:v>0.4032</c:v>
                </c:pt>
                <c:pt idx="3487">
                  <c:v>0.35360000000000003</c:v>
                </c:pt>
                <c:pt idx="3488">
                  <c:v>0.35920000000000002</c:v>
                </c:pt>
                <c:pt idx="3489">
                  <c:v>0.34649999999999997</c:v>
                </c:pt>
                <c:pt idx="3490">
                  <c:v>0.39250000000000002</c:v>
                </c:pt>
                <c:pt idx="3491">
                  <c:v>0.40100000000000002</c:v>
                </c:pt>
                <c:pt idx="3492">
                  <c:v>0.34510000000000002</c:v>
                </c:pt>
                <c:pt idx="3493">
                  <c:v>0.36470000000000002</c:v>
                </c:pt>
                <c:pt idx="3494">
                  <c:v>0.3553</c:v>
                </c:pt>
                <c:pt idx="3495">
                  <c:v>0.32919999999999999</c:v>
                </c:pt>
                <c:pt idx="3496">
                  <c:v>0.38990000000000002</c:v>
                </c:pt>
                <c:pt idx="3497">
                  <c:v>0.3105</c:v>
                </c:pt>
                <c:pt idx="3498">
                  <c:v>0.4289</c:v>
                </c:pt>
                <c:pt idx="3499">
                  <c:v>0.3478</c:v>
                </c:pt>
                <c:pt idx="3500">
                  <c:v>0.35560000000000003</c:v>
                </c:pt>
                <c:pt idx="3501">
                  <c:v>0.36909999999999998</c:v>
                </c:pt>
                <c:pt idx="3502">
                  <c:v>0.33489999999999998</c:v>
                </c:pt>
                <c:pt idx="3503">
                  <c:v>0.33150000000000002</c:v>
                </c:pt>
                <c:pt idx="3504">
                  <c:v>0.39450000000000002</c:v>
                </c:pt>
                <c:pt idx="3505">
                  <c:v>0.34749999999999998</c:v>
                </c:pt>
                <c:pt idx="3506">
                  <c:v>0.38679999999999998</c:v>
                </c:pt>
                <c:pt idx="3507">
                  <c:v>0.3347</c:v>
                </c:pt>
                <c:pt idx="3508">
                  <c:v>0.35780000000000001</c:v>
                </c:pt>
                <c:pt idx="3509">
                  <c:v>0.32950000000000002</c:v>
                </c:pt>
                <c:pt idx="3510">
                  <c:v>0.33189999999999997</c:v>
                </c:pt>
                <c:pt idx="3511">
                  <c:v>0.33210000000000001</c:v>
                </c:pt>
                <c:pt idx="3512">
                  <c:v>0.34620000000000001</c:v>
                </c:pt>
                <c:pt idx="3513">
                  <c:v>0.35070000000000001</c:v>
                </c:pt>
                <c:pt idx="3514">
                  <c:v>0.3831</c:v>
                </c:pt>
                <c:pt idx="3515">
                  <c:v>0.33450000000000002</c:v>
                </c:pt>
                <c:pt idx="3516">
                  <c:v>0.36919999999999997</c:v>
                </c:pt>
                <c:pt idx="3517">
                  <c:v>0.36120000000000002</c:v>
                </c:pt>
                <c:pt idx="3518">
                  <c:v>0.35320000000000001</c:v>
                </c:pt>
                <c:pt idx="3519">
                  <c:v>0.32340000000000002</c:v>
                </c:pt>
                <c:pt idx="3520">
                  <c:v>0.3518</c:v>
                </c:pt>
                <c:pt idx="3521">
                  <c:v>0.26479999999999998</c:v>
                </c:pt>
                <c:pt idx="3522">
                  <c:v>0.3342</c:v>
                </c:pt>
                <c:pt idx="3523">
                  <c:v>0.3422</c:v>
                </c:pt>
                <c:pt idx="3524">
                  <c:v>0.29099999999999998</c:v>
                </c:pt>
                <c:pt idx="3525">
                  <c:v>0.2873</c:v>
                </c:pt>
                <c:pt idx="3526">
                  <c:v>0.34320000000000001</c:v>
                </c:pt>
                <c:pt idx="3527">
                  <c:v>0.3614</c:v>
                </c:pt>
                <c:pt idx="3528">
                  <c:v>0.3095</c:v>
                </c:pt>
                <c:pt idx="3529">
                  <c:v>0.29620000000000002</c:v>
                </c:pt>
                <c:pt idx="3530">
                  <c:v>0.3654</c:v>
                </c:pt>
                <c:pt idx="3531">
                  <c:v>0.35880000000000001</c:v>
                </c:pt>
                <c:pt idx="3532">
                  <c:v>0.34279999999999999</c:v>
                </c:pt>
                <c:pt idx="3533">
                  <c:v>0.38140000000000002</c:v>
                </c:pt>
                <c:pt idx="3534">
                  <c:v>0.3548</c:v>
                </c:pt>
                <c:pt idx="3535">
                  <c:v>0.31869999999999998</c:v>
                </c:pt>
                <c:pt idx="3536">
                  <c:v>0.3372</c:v>
                </c:pt>
                <c:pt idx="3537">
                  <c:v>0.29559999999999997</c:v>
                </c:pt>
                <c:pt idx="3538">
                  <c:v>0.30969999999999998</c:v>
                </c:pt>
                <c:pt idx="3539">
                  <c:v>0.29549999999999998</c:v>
                </c:pt>
                <c:pt idx="3540">
                  <c:v>0.3644</c:v>
                </c:pt>
                <c:pt idx="3541">
                  <c:v>0.35120000000000001</c:v>
                </c:pt>
                <c:pt idx="3542">
                  <c:v>0.33029999999999998</c:v>
                </c:pt>
                <c:pt idx="3543">
                  <c:v>0.32450000000000001</c:v>
                </c:pt>
                <c:pt idx="3544">
                  <c:v>0.31979999999999997</c:v>
                </c:pt>
                <c:pt idx="3545">
                  <c:v>0.3523</c:v>
                </c:pt>
                <c:pt idx="3546">
                  <c:v>0.28299999999999997</c:v>
                </c:pt>
                <c:pt idx="3547">
                  <c:v>0.31290000000000001</c:v>
                </c:pt>
                <c:pt idx="3548">
                  <c:v>0.31819999999999998</c:v>
                </c:pt>
                <c:pt idx="3549">
                  <c:v>0.314</c:v>
                </c:pt>
                <c:pt idx="3550">
                  <c:v>0.34139999999999998</c:v>
                </c:pt>
                <c:pt idx="3551">
                  <c:v>0.36349999999999999</c:v>
                </c:pt>
                <c:pt idx="3552">
                  <c:v>0.3322</c:v>
                </c:pt>
                <c:pt idx="3553">
                  <c:v>0.40160000000000001</c:v>
                </c:pt>
                <c:pt idx="3554">
                  <c:v>0.38969999999999999</c:v>
                </c:pt>
                <c:pt idx="3555">
                  <c:v>0.37990000000000002</c:v>
                </c:pt>
                <c:pt idx="3556">
                  <c:v>0.35699999999999998</c:v>
                </c:pt>
                <c:pt idx="3557">
                  <c:v>0.36020000000000002</c:v>
                </c:pt>
                <c:pt idx="3558">
                  <c:v>0.38450000000000001</c:v>
                </c:pt>
                <c:pt idx="3559">
                  <c:v>0.3594</c:v>
                </c:pt>
                <c:pt idx="3560">
                  <c:v>0.35010000000000002</c:v>
                </c:pt>
                <c:pt idx="3561">
                  <c:v>0.28129999999999999</c:v>
                </c:pt>
                <c:pt idx="3562">
                  <c:v>0.30480000000000002</c:v>
                </c:pt>
                <c:pt idx="3563">
                  <c:v>3.9398</c:v>
                </c:pt>
                <c:pt idx="3564">
                  <c:v>4.0096999999999996</c:v>
                </c:pt>
                <c:pt idx="3565">
                  <c:v>3.0628000000000002</c:v>
                </c:pt>
                <c:pt idx="3566">
                  <c:v>5.2150999999999996</c:v>
                </c:pt>
                <c:pt idx="3567">
                  <c:v>5.0099</c:v>
                </c:pt>
                <c:pt idx="3568">
                  <c:v>2.5081000000000002</c:v>
                </c:pt>
                <c:pt idx="3569">
                  <c:v>2.2700999999999998</c:v>
                </c:pt>
                <c:pt idx="3570">
                  <c:v>2.1227999999999998</c:v>
                </c:pt>
                <c:pt idx="3571">
                  <c:v>2.3801999999999999</c:v>
                </c:pt>
                <c:pt idx="3572">
                  <c:v>1.7794000000000001</c:v>
                </c:pt>
                <c:pt idx="3573">
                  <c:v>1.4629000000000001</c:v>
                </c:pt>
                <c:pt idx="3574">
                  <c:v>1.0703</c:v>
                </c:pt>
                <c:pt idx="3575">
                  <c:v>1.1999</c:v>
                </c:pt>
                <c:pt idx="3576">
                  <c:v>0.63700000000000001</c:v>
                </c:pt>
                <c:pt idx="3577">
                  <c:v>0.60260000000000002</c:v>
                </c:pt>
                <c:pt idx="3578">
                  <c:v>2.8572000000000002</c:v>
                </c:pt>
                <c:pt idx="3579">
                  <c:v>3.3574999999999999</c:v>
                </c:pt>
                <c:pt idx="3580">
                  <c:v>4.3102999999999998</c:v>
                </c:pt>
                <c:pt idx="3581">
                  <c:v>6.7671999999999999</c:v>
                </c:pt>
                <c:pt idx="3582">
                  <c:v>3.87</c:v>
                </c:pt>
                <c:pt idx="3583">
                  <c:v>4.1976000000000004</c:v>
                </c:pt>
                <c:pt idx="3584">
                  <c:v>4.6928000000000001</c:v>
                </c:pt>
                <c:pt idx="3585">
                  <c:v>2.5102000000000002</c:v>
                </c:pt>
                <c:pt idx="3586">
                  <c:v>4.1866000000000003</c:v>
                </c:pt>
                <c:pt idx="3587">
                  <c:v>6.3788999999999998</c:v>
                </c:pt>
                <c:pt idx="3588">
                  <c:v>5.1802999999999999</c:v>
                </c:pt>
                <c:pt idx="3589">
                  <c:v>2.5838999999999999</c:v>
                </c:pt>
                <c:pt idx="3590">
                  <c:v>3.3403</c:v>
                </c:pt>
                <c:pt idx="3591">
                  <c:v>4.0648999999999997</c:v>
                </c:pt>
                <c:pt idx="3592">
                  <c:v>4.5940000000000003</c:v>
                </c:pt>
                <c:pt idx="3593">
                  <c:v>3.3319999999999999</c:v>
                </c:pt>
                <c:pt idx="3594">
                  <c:v>3.3357999999999999</c:v>
                </c:pt>
                <c:pt idx="3595">
                  <c:v>2.7605</c:v>
                </c:pt>
                <c:pt idx="3596">
                  <c:v>2.6476999999999999</c:v>
                </c:pt>
                <c:pt idx="3597">
                  <c:v>3.4178999999999999</c:v>
                </c:pt>
                <c:pt idx="3598">
                  <c:v>3.4689999999999999</c:v>
                </c:pt>
                <c:pt idx="3599">
                  <c:v>3.3031999999999999</c:v>
                </c:pt>
                <c:pt idx="3600">
                  <c:v>3.6171000000000002</c:v>
                </c:pt>
                <c:pt idx="3601">
                  <c:v>2.2084000000000001</c:v>
                </c:pt>
                <c:pt idx="3602">
                  <c:v>1.859</c:v>
                </c:pt>
                <c:pt idx="3603">
                  <c:v>3.1307999999999998</c:v>
                </c:pt>
                <c:pt idx="3604">
                  <c:v>3.5005000000000002</c:v>
                </c:pt>
                <c:pt idx="3605">
                  <c:v>2.7145999999999999</c:v>
                </c:pt>
                <c:pt idx="3606">
                  <c:v>2.1242000000000001</c:v>
                </c:pt>
                <c:pt idx="3607">
                  <c:v>3.2324999999999999</c:v>
                </c:pt>
                <c:pt idx="3608">
                  <c:v>1.3312999999999999</c:v>
                </c:pt>
                <c:pt idx="3609">
                  <c:v>4.66</c:v>
                </c:pt>
                <c:pt idx="3610">
                  <c:v>4.8895</c:v>
                </c:pt>
                <c:pt idx="3611">
                  <c:v>5.0213999999999999</c:v>
                </c:pt>
                <c:pt idx="3612">
                  <c:v>3.9306000000000001</c:v>
                </c:pt>
                <c:pt idx="3613">
                  <c:v>5.0217999999999998</c:v>
                </c:pt>
                <c:pt idx="3614">
                  <c:v>3.1122000000000001</c:v>
                </c:pt>
                <c:pt idx="3615">
                  <c:v>3.6492</c:v>
                </c:pt>
                <c:pt idx="3616">
                  <c:v>3.1627000000000001</c:v>
                </c:pt>
                <c:pt idx="3617">
                  <c:v>2.9750999999999999</c:v>
                </c:pt>
                <c:pt idx="3618">
                  <c:v>2.2562000000000002</c:v>
                </c:pt>
                <c:pt idx="3619">
                  <c:v>1.2693000000000001</c:v>
                </c:pt>
                <c:pt idx="3620">
                  <c:v>1.2645999999999999</c:v>
                </c:pt>
                <c:pt idx="3621">
                  <c:v>1.52</c:v>
                </c:pt>
                <c:pt idx="3622">
                  <c:v>2.6027999999999998</c:v>
                </c:pt>
                <c:pt idx="3623">
                  <c:v>2.11</c:v>
                </c:pt>
                <c:pt idx="3624">
                  <c:v>2.5943999999999998</c:v>
                </c:pt>
                <c:pt idx="3625">
                  <c:v>2.8668</c:v>
                </c:pt>
                <c:pt idx="3626">
                  <c:v>5.9291</c:v>
                </c:pt>
                <c:pt idx="3627">
                  <c:v>2.6375999999999999</c:v>
                </c:pt>
                <c:pt idx="3628">
                  <c:v>2.5415999999999999</c:v>
                </c:pt>
                <c:pt idx="3629">
                  <c:v>3.7181999999999999</c:v>
                </c:pt>
                <c:pt idx="3630">
                  <c:v>3.5996000000000001</c:v>
                </c:pt>
                <c:pt idx="3631">
                  <c:v>1.9226000000000001</c:v>
                </c:pt>
                <c:pt idx="3632">
                  <c:v>4.5193000000000003</c:v>
                </c:pt>
                <c:pt idx="3633">
                  <c:v>2.8311000000000002</c:v>
                </c:pt>
                <c:pt idx="3634">
                  <c:v>3.4529000000000001</c:v>
                </c:pt>
                <c:pt idx="3635">
                  <c:v>4.2938000000000001</c:v>
                </c:pt>
                <c:pt idx="3636">
                  <c:v>2.1395</c:v>
                </c:pt>
                <c:pt idx="3637">
                  <c:v>1.6813</c:v>
                </c:pt>
                <c:pt idx="3638">
                  <c:v>1.8482000000000001</c:v>
                </c:pt>
                <c:pt idx="3639">
                  <c:v>3.8365999999999998</c:v>
                </c:pt>
                <c:pt idx="3640">
                  <c:v>4.1542000000000003</c:v>
                </c:pt>
                <c:pt idx="3641">
                  <c:v>6.1368</c:v>
                </c:pt>
                <c:pt idx="3642">
                  <c:v>3.9634999999999998</c:v>
                </c:pt>
                <c:pt idx="3643">
                  <c:v>3.3559999999999999</c:v>
                </c:pt>
                <c:pt idx="3644">
                  <c:v>2.9148999999999998</c:v>
                </c:pt>
                <c:pt idx="3645">
                  <c:v>2.2685</c:v>
                </c:pt>
                <c:pt idx="3646">
                  <c:v>2.6242000000000001</c:v>
                </c:pt>
                <c:pt idx="3647">
                  <c:v>3.6173000000000002</c:v>
                </c:pt>
                <c:pt idx="3648">
                  <c:v>3.0600999999999998</c:v>
                </c:pt>
                <c:pt idx="3649">
                  <c:v>3.3447</c:v>
                </c:pt>
                <c:pt idx="3650">
                  <c:v>2.6682999999999999</c:v>
                </c:pt>
                <c:pt idx="3651">
                  <c:v>3.4573</c:v>
                </c:pt>
                <c:pt idx="3652">
                  <c:v>3.3008999999999999</c:v>
                </c:pt>
                <c:pt idx="3653">
                  <c:v>4.5880999999999998</c:v>
                </c:pt>
                <c:pt idx="3654">
                  <c:v>3.2888999999999999</c:v>
                </c:pt>
                <c:pt idx="3655">
                  <c:v>1.7404999999999999</c:v>
                </c:pt>
                <c:pt idx="3656">
                  <c:v>4.7310999999999996</c:v>
                </c:pt>
                <c:pt idx="3657">
                  <c:v>3.6896</c:v>
                </c:pt>
                <c:pt idx="3658">
                  <c:v>4.1776999999999997</c:v>
                </c:pt>
                <c:pt idx="3659">
                  <c:v>3.5314999999999999</c:v>
                </c:pt>
                <c:pt idx="3660">
                  <c:v>3.6341000000000001</c:v>
                </c:pt>
                <c:pt idx="3661">
                  <c:v>2.919</c:v>
                </c:pt>
                <c:pt idx="3662">
                  <c:v>5.4028</c:v>
                </c:pt>
                <c:pt idx="3663">
                  <c:v>3.93</c:v>
                </c:pt>
                <c:pt idx="3664">
                  <c:v>3.3780000000000001</c:v>
                </c:pt>
                <c:pt idx="3665">
                  <c:v>3.2463000000000002</c:v>
                </c:pt>
                <c:pt idx="3666">
                  <c:v>3.4089</c:v>
                </c:pt>
                <c:pt idx="3667">
                  <c:v>3.8540000000000001</c:v>
                </c:pt>
                <c:pt idx="3668">
                  <c:v>3.9106000000000001</c:v>
                </c:pt>
                <c:pt idx="3669">
                  <c:v>3.4363999999999999</c:v>
                </c:pt>
                <c:pt idx="3670">
                  <c:v>4.7942</c:v>
                </c:pt>
                <c:pt idx="3671">
                  <c:v>2.4081000000000001</c:v>
                </c:pt>
                <c:pt idx="3672">
                  <c:v>3.9798</c:v>
                </c:pt>
                <c:pt idx="3673">
                  <c:v>3.6616</c:v>
                </c:pt>
                <c:pt idx="3674">
                  <c:v>2.8191000000000002</c:v>
                </c:pt>
                <c:pt idx="3675">
                  <c:v>4.0488</c:v>
                </c:pt>
                <c:pt idx="3676">
                  <c:v>2.7721</c:v>
                </c:pt>
                <c:pt idx="3677">
                  <c:v>3.3801999999999999</c:v>
                </c:pt>
                <c:pt idx="3678">
                  <c:v>3.9851999999999999</c:v>
                </c:pt>
                <c:pt idx="3679">
                  <c:v>3.3460000000000001</c:v>
                </c:pt>
                <c:pt idx="3680">
                  <c:v>1.0203</c:v>
                </c:pt>
                <c:pt idx="3681">
                  <c:v>1.9946999999999999</c:v>
                </c:pt>
                <c:pt idx="3682">
                  <c:v>2.2446000000000002</c:v>
                </c:pt>
                <c:pt idx="3683">
                  <c:v>1.9205000000000001</c:v>
                </c:pt>
                <c:pt idx="3684">
                  <c:v>2.2968000000000002</c:v>
                </c:pt>
                <c:pt idx="3685">
                  <c:v>3.3096999999999999</c:v>
                </c:pt>
                <c:pt idx="3686">
                  <c:v>4.3219000000000003</c:v>
                </c:pt>
                <c:pt idx="3687">
                  <c:v>3.1454</c:v>
                </c:pt>
                <c:pt idx="3688">
                  <c:v>3.2850000000000001</c:v>
                </c:pt>
                <c:pt idx="3689">
                  <c:v>3.1772999999999998</c:v>
                </c:pt>
                <c:pt idx="3690">
                  <c:v>2.6374</c:v>
                </c:pt>
                <c:pt idx="3691">
                  <c:v>1.4272</c:v>
                </c:pt>
                <c:pt idx="3692">
                  <c:v>1.9497</c:v>
                </c:pt>
                <c:pt idx="3693">
                  <c:v>4.7022000000000004</c:v>
                </c:pt>
                <c:pt idx="3694">
                  <c:v>3.0657000000000001</c:v>
                </c:pt>
                <c:pt idx="3695">
                  <c:v>1.7159</c:v>
                </c:pt>
                <c:pt idx="3696">
                  <c:v>2.3235999999999999</c:v>
                </c:pt>
                <c:pt idx="3697">
                  <c:v>0.53410000000000002</c:v>
                </c:pt>
                <c:pt idx="3698">
                  <c:v>1.4373</c:v>
                </c:pt>
                <c:pt idx="3699">
                  <c:v>0.68030000000000002</c:v>
                </c:pt>
                <c:pt idx="3700">
                  <c:v>4.6424000000000003</c:v>
                </c:pt>
                <c:pt idx="3701">
                  <c:v>2.9420999999999999</c:v>
                </c:pt>
                <c:pt idx="3702">
                  <c:v>3.0169000000000001</c:v>
                </c:pt>
                <c:pt idx="3703">
                  <c:v>4.0697999999999999</c:v>
                </c:pt>
                <c:pt idx="3704">
                  <c:v>2.5592000000000001</c:v>
                </c:pt>
                <c:pt idx="3705">
                  <c:v>6.0010000000000003</c:v>
                </c:pt>
                <c:pt idx="3706">
                  <c:v>2.8014999999999999</c:v>
                </c:pt>
                <c:pt idx="3707">
                  <c:v>2.8369</c:v>
                </c:pt>
                <c:pt idx="3708">
                  <c:v>3.8311000000000002</c:v>
                </c:pt>
                <c:pt idx="3709">
                  <c:v>3.1303000000000001</c:v>
                </c:pt>
                <c:pt idx="3710">
                  <c:v>3.4104000000000001</c:v>
                </c:pt>
                <c:pt idx="3711">
                  <c:v>2.7461000000000002</c:v>
                </c:pt>
                <c:pt idx="3712">
                  <c:v>2.3557999999999999</c:v>
                </c:pt>
                <c:pt idx="3713">
                  <c:v>3.3142999999999998</c:v>
                </c:pt>
                <c:pt idx="3714">
                  <c:v>4.3102999999999998</c:v>
                </c:pt>
                <c:pt idx="3715">
                  <c:v>3.6509999999999998</c:v>
                </c:pt>
                <c:pt idx="3716">
                  <c:v>4.3654999999999999</c:v>
                </c:pt>
                <c:pt idx="3717">
                  <c:v>2.7040999999999999</c:v>
                </c:pt>
                <c:pt idx="3718">
                  <c:v>1.1591</c:v>
                </c:pt>
                <c:pt idx="3719">
                  <c:v>3.2423000000000002</c:v>
                </c:pt>
                <c:pt idx="3720">
                  <c:v>5.4489999999999998</c:v>
                </c:pt>
                <c:pt idx="3721">
                  <c:v>5.6824000000000003</c:v>
                </c:pt>
                <c:pt idx="3722">
                  <c:v>3.3128000000000002</c:v>
                </c:pt>
                <c:pt idx="3723">
                  <c:v>3.2256999999999998</c:v>
                </c:pt>
                <c:pt idx="3724">
                  <c:v>2.5556999999999999</c:v>
                </c:pt>
                <c:pt idx="3725">
                  <c:v>2.8191000000000002</c:v>
                </c:pt>
                <c:pt idx="3726">
                  <c:v>4.4070999999999998</c:v>
                </c:pt>
                <c:pt idx="3727">
                  <c:v>4.1440999999999999</c:v>
                </c:pt>
                <c:pt idx="3728">
                  <c:v>2.5882000000000001</c:v>
                </c:pt>
                <c:pt idx="3729">
                  <c:v>3.7938999999999998</c:v>
                </c:pt>
                <c:pt idx="3730">
                  <c:v>3.4197000000000002</c:v>
                </c:pt>
                <c:pt idx="3731">
                  <c:v>3.9765000000000001</c:v>
                </c:pt>
                <c:pt idx="3732">
                  <c:v>3.2153</c:v>
                </c:pt>
                <c:pt idx="3733">
                  <c:v>3.0888</c:v>
                </c:pt>
                <c:pt idx="3734">
                  <c:v>3.2690000000000001</c:v>
                </c:pt>
                <c:pt idx="3735">
                  <c:v>2.4691999999999998</c:v>
                </c:pt>
                <c:pt idx="3736">
                  <c:v>2.2524999999999999</c:v>
                </c:pt>
                <c:pt idx="3737">
                  <c:v>3.9064000000000001</c:v>
                </c:pt>
                <c:pt idx="3738">
                  <c:v>2.6234000000000002</c:v>
                </c:pt>
                <c:pt idx="3739">
                  <c:v>2.4849000000000001</c:v>
                </c:pt>
                <c:pt idx="3740">
                  <c:v>3.3898999999999999</c:v>
                </c:pt>
                <c:pt idx="3741">
                  <c:v>3.2482000000000002</c:v>
                </c:pt>
                <c:pt idx="3742">
                  <c:v>2.2747000000000002</c:v>
                </c:pt>
                <c:pt idx="3743">
                  <c:v>4.7407000000000004</c:v>
                </c:pt>
                <c:pt idx="3744">
                  <c:v>3.9300999999999999</c:v>
                </c:pt>
                <c:pt idx="3745">
                  <c:v>2.5762999999999998</c:v>
                </c:pt>
                <c:pt idx="3746">
                  <c:v>1.7843</c:v>
                </c:pt>
                <c:pt idx="3747">
                  <c:v>3.3683000000000001</c:v>
                </c:pt>
                <c:pt idx="3748">
                  <c:v>3.3203999999999998</c:v>
                </c:pt>
                <c:pt idx="3749">
                  <c:v>0.76270000000000004</c:v>
                </c:pt>
                <c:pt idx="3750">
                  <c:v>0.85399999999999998</c:v>
                </c:pt>
                <c:pt idx="3751">
                  <c:v>0.2422</c:v>
                </c:pt>
                <c:pt idx="3752">
                  <c:v>1.8446</c:v>
                </c:pt>
                <c:pt idx="3753">
                  <c:v>4.8625999999999996</c:v>
                </c:pt>
                <c:pt idx="3754">
                  <c:v>3.7397999999999998</c:v>
                </c:pt>
                <c:pt idx="3755">
                  <c:v>3.0813000000000001</c:v>
                </c:pt>
                <c:pt idx="3756">
                  <c:v>2.8186</c:v>
                </c:pt>
                <c:pt idx="3757">
                  <c:v>3.8883000000000001</c:v>
                </c:pt>
                <c:pt idx="3758">
                  <c:v>3.6202999999999999</c:v>
                </c:pt>
                <c:pt idx="3759">
                  <c:v>4.1651999999999996</c:v>
                </c:pt>
                <c:pt idx="3760">
                  <c:v>3.8483000000000001</c:v>
                </c:pt>
                <c:pt idx="3761">
                  <c:v>4.4828000000000001</c:v>
                </c:pt>
                <c:pt idx="3762">
                  <c:v>4.4894999999999996</c:v>
                </c:pt>
                <c:pt idx="3763">
                  <c:v>3.9470999999999998</c:v>
                </c:pt>
                <c:pt idx="3764">
                  <c:v>3.613</c:v>
                </c:pt>
                <c:pt idx="3765">
                  <c:v>2.8258999999999999</c:v>
                </c:pt>
                <c:pt idx="3766">
                  <c:v>3.4737</c:v>
                </c:pt>
                <c:pt idx="3767">
                  <c:v>3.4725000000000001</c:v>
                </c:pt>
                <c:pt idx="3768">
                  <c:v>3.3498000000000001</c:v>
                </c:pt>
                <c:pt idx="3769">
                  <c:v>3.823</c:v>
                </c:pt>
                <c:pt idx="3770">
                  <c:v>3.0489999999999999</c:v>
                </c:pt>
                <c:pt idx="3771">
                  <c:v>4.0585000000000004</c:v>
                </c:pt>
                <c:pt idx="3772">
                  <c:v>3.6305999999999998</c:v>
                </c:pt>
                <c:pt idx="3773">
                  <c:v>3.3273999999999999</c:v>
                </c:pt>
                <c:pt idx="3774">
                  <c:v>4.7533000000000003</c:v>
                </c:pt>
                <c:pt idx="3775">
                  <c:v>4.6524999999999999</c:v>
                </c:pt>
                <c:pt idx="3776">
                  <c:v>0.7268</c:v>
                </c:pt>
                <c:pt idx="3777">
                  <c:v>0.35399999999999998</c:v>
                </c:pt>
                <c:pt idx="3778">
                  <c:v>3.8237000000000001</c:v>
                </c:pt>
                <c:pt idx="3779">
                  <c:v>4.3212999999999999</c:v>
                </c:pt>
                <c:pt idx="3780">
                  <c:v>2.6911999999999998</c:v>
                </c:pt>
                <c:pt idx="3781">
                  <c:v>2.4729999999999999</c:v>
                </c:pt>
                <c:pt idx="3782">
                  <c:v>2.5554999999999999</c:v>
                </c:pt>
                <c:pt idx="3783">
                  <c:v>3.3132000000000001</c:v>
                </c:pt>
                <c:pt idx="3784">
                  <c:v>1.3792</c:v>
                </c:pt>
                <c:pt idx="3785">
                  <c:v>3.1970000000000001</c:v>
                </c:pt>
                <c:pt idx="3786">
                  <c:v>3.2658999999999998</c:v>
                </c:pt>
                <c:pt idx="3787">
                  <c:v>3.1768999999999998</c:v>
                </c:pt>
                <c:pt idx="3788">
                  <c:v>4.0972999999999997</c:v>
                </c:pt>
                <c:pt idx="3789">
                  <c:v>3.0495999999999999</c:v>
                </c:pt>
                <c:pt idx="3790">
                  <c:v>2.0419</c:v>
                </c:pt>
                <c:pt idx="3791">
                  <c:v>4.1544999999999996</c:v>
                </c:pt>
                <c:pt idx="3792">
                  <c:v>2.0459999999999998</c:v>
                </c:pt>
                <c:pt idx="3793">
                  <c:v>4.9279999999999999</c:v>
                </c:pt>
                <c:pt idx="3794">
                  <c:v>2.3313999999999999</c:v>
                </c:pt>
                <c:pt idx="3795">
                  <c:v>1.9125000000000001</c:v>
                </c:pt>
                <c:pt idx="3796">
                  <c:v>1.9198999999999999</c:v>
                </c:pt>
                <c:pt idx="3797">
                  <c:v>1.8127</c:v>
                </c:pt>
                <c:pt idx="3798">
                  <c:v>2.0430999999999999</c:v>
                </c:pt>
                <c:pt idx="3799">
                  <c:v>1.6798</c:v>
                </c:pt>
                <c:pt idx="3800">
                  <c:v>1.7803</c:v>
                </c:pt>
                <c:pt idx="3801">
                  <c:v>2.0041000000000002</c:v>
                </c:pt>
                <c:pt idx="3802">
                  <c:v>1.7146999999999999</c:v>
                </c:pt>
                <c:pt idx="3803">
                  <c:v>1.9379</c:v>
                </c:pt>
                <c:pt idx="3804">
                  <c:v>1.7881</c:v>
                </c:pt>
                <c:pt idx="3805">
                  <c:v>2.6040999999999999</c:v>
                </c:pt>
                <c:pt idx="3806">
                  <c:v>3.8323999999999998</c:v>
                </c:pt>
                <c:pt idx="3807">
                  <c:v>3.3809999999999998</c:v>
                </c:pt>
                <c:pt idx="3808">
                  <c:v>3.7757000000000001</c:v>
                </c:pt>
                <c:pt idx="3809">
                  <c:v>3.0009000000000001</c:v>
                </c:pt>
                <c:pt idx="3810">
                  <c:v>4.1756000000000002</c:v>
                </c:pt>
                <c:pt idx="3811">
                  <c:v>3.0116000000000001</c:v>
                </c:pt>
                <c:pt idx="3812">
                  <c:v>2.5417999999999998</c:v>
                </c:pt>
                <c:pt idx="3813">
                  <c:v>2.8256999999999999</c:v>
                </c:pt>
                <c:pt idx="3814">
                  <c:v>2.0926999999999998</c:v>
                </c:pt>
                <c:pt idx="3815">
                  <c:v>2.2864</c:v>
                </c:pt>
                <c:pt idx="3816">
                  <c:v>2.0230000000000001</c:v>
                </c:pt>
                <c:pt idx="3817">
                  <c:v>2.1265999999999998</c:v>
                </c:pt>
                <c:pt idx="3818">
                  <c:v>2.1798000000000002</c:v>
                </c:pt>
                <c:pt idx="3819">
                  <c:v>2.1674000000000002</c:v>
                </c:pt>
                <c:pt idx="3820">
                  <c:v>2.0522999999999998</c:v>
                </c:pt>
                <c:pt idx="3821">
                  <c:v>2.2469999999999999</c:v>
                </c:pt>
                <c:pt idx="3822">
                  <c:v>2.1770999999999998</c:v>
                </c:pt>
                <c:pt idx="3823">
                  <c:v>2.2484000000000002</c:v>
                </c:pt>
                <c:pt idx="3824">
                  <c:v>1.8704000000000001</c:v>
                </c:pt>
                <c:pt idx="3825">
                  <c:v>1.6164000000000001</c:v>
                </c:pt>
                <c:pt idx="3826">
                  <c:v>1.9029</c:v>
                </c:pt>
                <c:pt idx="3827">
                  <c:v>2.0352000000000001</c:v>
                </c:pt>
                <c:pt idx="3828">
                  <c:v>3.8892000000000002</c:v>
                </c:pt>
                <c:pt idx="3829">
                  <c:v>2.4725999999999999</c:v>
                </c:pt>
                <c:pt idx="3830">
                  <c:v>0.80600000000000005</c:v>
                </c:pt>
                <c:pt idx="3831">
                  <c:v>2.7103000000000002</c:v>
                </c:pt>
                <c:pt idx="3832">
                  <c:v>1.4961</c:v>
                </c:pt>
                <c:pt idx="3833">
                  <c:v>2.8104</c:v>
                </c:pt>
                <c:pt idx="3834">
                  <c:v>3.0076000000000001</c:v>
                </c:pt>
                <c:pt idx="3835">
                  <c:v>2.6101999999999999</c:v>
                </c:pt>
                <c:pt idx="3836">
                  <c:v>2.6926999999999999</c:v>
                </c:pt>
                <c:pt idx="3837">
                  <c:v>2.6577999999999999</c:v>
                </c:pt>
                <c:pt idx="3838">
                  <c:v>2.7673000000000001</c:v>
                </c:pt>
                <c:pt idx="3839">
                  <c:v>3.0169999999999999</c:v>
                </c:pt>
                <c:pt idx="3840">
                  <c:v>2.3786</c:v>
                </c:pt>
                <c:pt idx="3841">
                  <c:v>2.9962</c:v>
                </c:pt>
                <c:pt idx="3842">
                  <c:v>1.5732999999999999</c:v>
                </c:pt>
                <c:pt idx="3843">
                  <c:v>2.3978999999999999</c:v>
                </c:pt>
                <c:pt idx="3844">
                  <c:v>2.7462</c:v>
                </c:pt>
                <c:pt idx="3845">
                  <c:v>1.9187000000000001</c:v>
                </c:pt>
                <c:pt idx="3846">
                  <c:v>2.0146999999999999</c:v>
                </c:pt>
                <c:pt idx="3847">
                  <c:v>2.3622999999999998</c:v>
                </c:pt>
                <c:pt idx="3848">
                  <c:v>1.7496</c:v>
                </c:pt>
                <c:pt idx="3849">
                  <c:v>1.8015000000000001</c:v>
                </c:pt>
                <c:pt idx="3850">
                  <c:v>2.8037000000000001</c:v>
                </c:pt>
                <c:pt idx="3851">
                  <c:v>2.5689000000000002</c:v>
                </c:pt>
                <c:pt idx="3852">
                  <c:v>2.7320000000000002</c:v>
                </c:pt>
                <c:pt idx="3853">
                  <c:v>2.5015999999999998</c:v>
                </c:pt>
                <c:pt idx="3854">
                  <c:v>2.5628000000000002</c:v>
                </c:pt>
                <c:pt idx="3855">
                  <c:v>2.5598999999999998</c:v>
                </c:pt>
                <c:pt idx="3856">
                  <c:v>2.5215999999999998</c:v>
                </c:pt>
                <c:pt idx="3857">
                  <c:v>2.5924999999999998</c:v>
                </c:pt>
                <c:pt idx="3858">
                  <c:v>2.9678</c:v>
                </c:pt>
                <c:pt idx="3859">
                  <c:v>2.6678999999999999</c:v>
                </c:pt>
                <c:pt idx="3860">
                  <c:v>2.7423999999999999</c:v>
                </c:pt>
                <c:pt idx="3861">
                  <c:v>2.8140999999999998</c:v>
                </c:pt>
                <c:pt idx="3862">
                  <c:v>3.0699000000000001</c:v>
                </c:pt>
                <c:pt idx="3863">
                  <c:v>2.7934999999999999</c:v>
                </c:pt>
                <c:pt idx="3864">
                  <c:v>2.6814</c:v>
                </c:pt>
                <c:pt idx="3865">
                  <c:v>2.8759000000000001</c:v>
                </c:pt>
                <c:pt idx="3866">
                  <c:v>2.9367999999999999</c:v>
                </c:pt>
                <c:pt idx="3867">
                  <c:v>2.8260000000000001</c:v>
                </c:pt>
                <c:pt idx="3868">
                  <c:v>2.7347000000000001</c:v>
                </c:pt>
                <c:pt idx="3869">
                  <c:v>2.4550999999999998</c:v>
                </c:pt>
                <c:pt idx="3870">
                  <c:v>2.2170000000000001</c:v>
                </c:pt>
                <c:pt idx="3871">
                  <c:v>2.4274</c:v>
                </c:pt>
                <c:pt idx="3872">
                  <c:v>2.3319000000000001</c:v>
                </c:pt>
                <c:pt idx="3873">
                  <c:v>2.3938000000000001</c:v>
                </c:pt>
                <c:pt idx="3874">
                  <c:v>2.41</c:v>
                </c:pt>
                <c:pt idx="3875">
                  <c:v>2.3391999999999999</c:v>
                </c:pt>
                <c:pt idx="3876">
                  <c:v>2.6381999999999999</c:v>
                </c:pt>
                <c:pt idx="3877">
                  <c:v>2.6158999999999999</c:v>
                </c:pt>
                <c:pt idx="3878">
                  <c:v>2.3368000000000002</c:v>
                </c:pt>
                <c:pt idx="3879">
                  <c:v>3.5007000000000001</c:v>
                </c:pt>
                <c:pt idx="3880">
                  <c:v>3.9148999999999998</c:v>
                </c:pt>
                <c:pt idx="3881">
                  <c:v>4.4619999999999997</c:v>
                </c:pt>
                <c:pt idx="3882">
                  <c:v>3.8420999999999998</c:v>
                </c:pt>
                <c:pt idx="3883">
                  <c:v>4.7832999999999997</c:v>
                </c:pt>
                <c:pt idx="3884">
                  <c:v>3.2124999999999999</c:v>
                </c:pt>
                <c:pt idx="3885">
                  <c:v>7.3342999999999998</c:v>
                </c:pt>
                <c:pt idx="3886">
                  <c:v>7.2356999999999996</c:v>
                </c:pt>
                <c:pt idx="3887">
                  <c:v>7.7359999999999998</c:v>
                </c:pt>
                <c:pt idx="3888">
                  <c:v>2.9296000000000002</c:v>
                </c:pt>
                <c:pt idx="3889">
                  <c:v>3.6846000000000001</c:v>
                </c:pt>
                <c:pt idx="3890">
                  <c:v>3.7281</c:v>
                </c:pt>
                <c:pt idx="3891">
                  <c:v>2.3399000000000001</c:v>
                </c:pt>
                <c:pt idx="3892">
                  <c:v>2.3174999999999999</c:v>
                </c:pt>
                <c:pt idx="3893">
                  <c:v>2.1267</c:v>
                </c:pt>
                <c:pt idx="3894">
                  <c:v>3.0171999999999999</c:v>
                </c:pt>
                <c:pt idx="3895">
                  <c:v>3.5076999999999998</c:v>
                </c:pt>
                <c:pt idx="3896">
                  <c:v>2.6547000000000001</c:v>
                </c:pt>
                <c:pt idx="3897">
                  <c:v>2.6080000000000001</c:v>
                </c:pt>
                <c:pt idx="3898">
                  <c:v>2.3321999999999998</c:v>
                </c:pt>
                <c:pt idx="3899">
                  <c:v>2.0699999999999998</c:v>
                </c:pt>
                <c:pt idx="3900">
                  <c:v>2.6655000000000002</c:v>
                </c:pt>
                <c:pt idx="3901">
                  <c:v>2.6427999999999998</c:v>
                </c:pt>
                <c:pt idx="3902">
                  <c:v>2.9159000000000002</c:v>
                </c:pt>
                <c:pt idx="3903">
                  <c:v>2.758</c:v>
                </c:pt>
                <c:pt idx="3904">
                  <c:v>2.669</c:v>
                </c:pt>
                <c:pt idx="3905">
                  <c:v>4.0731999999999999</c:v>
                </c:pt>
                <c:pt idx="3906">
                  <c:v>5.3375000000000004</c:v>
                </c:pt>
                <c:pt idx="3907">
                  <c:v>3.5870000000000002</c:v>
                </c:pt>
                <c:pt idx="3908">
                  <c:v>2.1577000000000002</c:v>
                </c:pt>
                <c:pt idx="3909">
                  <c:v>2.2324999999999999</c:v>
                </c:pt>
                <c:pt idx="3910">
                  <c:v>1.9182999999999999</c:v>
                </c:pt>
                <c:pt idx="3911">
                  <c:v>1.4521999999999999</c:v>
                </c:pt>
                <c:pt idx="3912">
                  <c:v>2.4184999999999999</c:v>
                </c:pt>
                <c:pt idx="3913">
                  <c:v>2.2107000000000001</c:v>
                </c:pt>
                <c:pt idx="3914">
                  <c:v>2.2355999999999998</c:v>
                </c:pt>
                <c:pt idx="3915">
                  <c:v>1.7194</c:v>
                </c:pt>
                <c:pt idx="3916">
                  <c:v>2.6726000000000001</c:v>
                </c:pt>
                <c:pt idx="3917">
                  <c:v>2.2357999999999998</c:v>
                </c:pt>
                <c:pt idx="3918">
                  <c:v>2.1587000000000001</c:v>
                </c:pt>
                <c:pt idx="3919">
                  <c:v>1.6052</c:v>
                </c:pt>
                <c:pt idx="3920">
                  <c:v>2.1030000000000002</c:v>
                </c:pt>
                <c:pt idx="3921">
                  <c:v>2.5602999999999998</c:v>
                </c:pt>
                <c:pt idx="3922">
                  <c:v>2.4563000000000001</c:v>
                </c:pt>
                <c:pt idx="3923">
                  <c:v>2.5550999999999999</c:v>
                </c:pt>
                <c:pt idx="3924">
                  <c:v>2.7284999999999999</c:v>
                </c:pt>
                <c:pt idx="3925">
                  <c:v>2.5085000000000002</c:v>
                </c:pt>
                <c:pt idx="3926">
                  <c:v>4.1940999999999997</c:v>
                </c:pt>
                <c:pt idx="3927">
                  <c:v>4.9435000000000002</c:v>
                </c:pt>
                <c:pt idx="3928">
                  <c:v>4.8247</c:v>
                </c:pt>
                <c:pt idx="3929">
                  <c:v>4.1582999999999997</c:v>
                </c:pt>
                <c:pt idx="3930">
                  <c:v>2.3740999999999999</c:v>
                </c:pt>
                <c:pt idx="3931">
                  <c:v>3.1669</c:v>
                </c:pt>
                <c:pt idx="3932">
                  <c:v>2.6747000000000001</c:v>
                </c:pt>
                <c:pt idx="3933">
                  <c:v>2.3439999999999999</c:v>
                </c:pt>
                <c:pt idx="3934">
                  <c:v>1.5987</c:v>
                </c:pt>
                <c:pt idx="3935">
                  <c:v>1.2193000000000001</c:v>
                </c:pt>
                <c:pt idx="3936">
                  <c:v>2.5297000000000001</c:v>
                </c:pt>
                <c:pt idx="3937">
                  <c:v>2.0163000000000002</c:v>
                </c:pt>
                <c:pt idx="3938">
                  <c:v>2.1760999999999999</c:v>
                </c:pt>
                <c:pt idx="3939">
                  <c:v>2.0735999999999999</c:v>
                </c:pt>
                <c:pt idx="3940">
                  <c:v>2.0468999999999999</c:v>
                </c:pt>
                <c:pt idx="3941">
                  <c:v>1.9898</c:v>
                </c:pt>
                <c:pt idx="3942">
                  <c:v>1.7355</c:v>
                </c:pt>
                <c:pt idx="3943">
                  <c:v>1.6325000000000001</c:v>
                </c:pt>
                <c:pt idx="3944">
                  <c:v>0.92800000000000005</c:v>
                </c:pt>
                <c:pt idx="3945">
                  <c:v>0.93889999999999996</c:v>
                </c:pt>
                <c:pt idx="3946">
                  <c:v>0.85729999999999995</c:v>
                </c:pt>
                <c:pt idx="3947">
                  <c:v>1.0310999999999999</c:v>
                </c:pt>
                <c:pt idx="3948">
                  <c:v>2.3472</c:v>
                </c:pt>
                <c:pt idx="3949">
                  <c:v>2.2092999999999998</c:v>
                </c:pt>
                <c:pt idx="3950">
                  <c:v>2.4167000000000001</c:v>
                </c:pt>
                <c:pt idx="3951">
                  <c:v>2.6848999999999998</c:v>
                </c:pt>
                <c:pt idx="3952">
                  <c:v>2.1551</c:v>
                </c:pt>
                <c:pt idx="3953">
                  <c:v>2.0318999999999998</c:v>
                </c:pt>
                <c:pt idx="3954">
                  <c:v>2.3353999999999999</c:v>
                </c:pt>
                <c:pt idx="3955">
                  <c:v>2.0320999999999998</c:v>
                </c:pt>
                <c:pt idx="3956">
                  <c:v>1.9615</c:v>
                </c:pt>
                <c:pt idx="3957">
                  <c:v>1.8250999999999999</c:v>
                </c:pt>
                <c:pt idx="3958">
                  <c:v>2.9498000000000002</c:v>
                </c:pt>
                <c:pt idx="3959">
                  <c:v>2.5819000000000001</c:v>
                </c:pt>
                <c:pt idx="3960">
                  <c:v>1.8766</c:v>
                </c:pt>
                <c:pt idx="3961">
                  <c:v>2.1800000000000002</c:v>
                </c:pt>
                <c:pt idx="3962">
                  <c:v>2.0958000000000001</c:v>
                </c:pt>
                <c:pt idx="3963">
                  <c:v>2.6795</c:v>
                </c:pt>
                <c:pt idx="3964">
                  <c:v>2.3696000000000002</c:v>
                </c:pt>
                <c:pt idx="3965">
                  <c:v>2.4731000000000001</c:v>
                </c:pt>
                <c:pt idx="3966">
                  <c:v>2.0729000000000002</c:v>
                </c:pt>
                <c:pt idx="3967">
                  <c:v>2.2644000000000002</c:v>
                </c:pt>
                <c:pt idx="3968">
                  <c:v>2.3395999999999999</c:v>
                </c:pt>
                <c:pt idx="3969">
                  <c:v>2.2675999999999998</c:v>
                </c:pt>
                <c:pt idx="3970">
                  <c:v>1.3834</c:v>
                </c:pt>
                <c:pt idx="3971">
                  <c:v>1.0536000000000001</c:v>
                </c:pt>
                <c:pt idx="3972">
                  <c:v>1.4431</c:v>
                </c:pt>
                <c:pt idx="3973">
                  <c:v>1.3489</c:v>
                </c:pt>
                <c:pt idx="3974">
                  <c:v>1.593</c:v>
                </c:pt>
                <c:pt idx="3975">
                  <c:v>2.0625</c:v>
                </c:pt>
                <c:pt idx="3976">
                  <c:v>2.0840999999999998</c:v>
                </c:pt>
                <c:pt idx="3977">
                  <c:v>2.2223999999999999</c:v>
                </c:pt>
                <c:pt idx="3978">
                  <c:v>2.1402999999999999</c:v>
                </c:pt>
                <c:pt idx="3979">
                  <c:v>1.8865000000000001</c:v>
                </c:pt>
                <c:pt idx="3980">
                  <c:v>0.33360000000000001</c:v>
                </c:pt>
                <c:pt idx="3981">
                  <c:v>0.37030000000000002</c:v>
                </c:pt>
                <c:pt idx="3982">
                  <c:v>0.35799999999999998</c:v>
                </c:pt>
                <c:pt idx="3983">
                  <c:v>0.36309999999999998</c:v>
                </c:pt>
                <c:pt idx="3984">
                  <c:v>0.3448</c:v>
                </c:pt>
                <c:pt idx="3985">
                  <c:v>0.35649999999999998</c:v>
                </c:pt>
                <c:pt idx="3986">
                  <c:v>0.33839999999999998</c:v>
                </c:pt>
                <c:pt idx="3987">
                  <c:v>0.74929999999999997</c:v>
                </c:pt>
                <c:pt idx="3988">
                  <c:v>0.57979999999999998</c:v>
                </c:pt>
                <c:pt idx="3989">
                  <c:v>0.72609999999999997</c:v>
                </c:pt>
                <c:pt idx="3990">
                  <c:v>0.68149999999999999</c:v>
                </c:pt>
                <c:pt idx="3991">
                  <c:v>2.0952999999999999</c:v>
                </c:pt>
                <c:pt idx="3992">
                  <c:v>2.5406</c:v>
                </c:pt>
                <c:pt idx="3993">
                  <c:v>2.4523000000000001</c:v>
                </c:pt>
                <c:pt idx="3994">
                  <c:v>1.5686</c:v>
                </c:pt>
                <c:pt idx="3995">
                  <c:v>2.1934</c:v>
                </c:pt>
                <c:pt idx="3996">
                  <c:v>1.6551</c:v>
                </c:pt>
                <c:pt idx="3997">
                  <c:v>2.61</c:v>
                </c:pt>
                <c:pt idx="3998">
                  <c:v>2.2136999999999998</c:v>
                </c:pt>
                <c:pt idx="3999">
                  <c:v>1.8459000000000001</c:v>
                </c:pt>
                <c:pt idx="4000">
                  <c:v>1.5195000000000001</c:v>
                </c:pt>
                <c:pt idx="4001">
                  <c:v>1.8539000000000001</c:v>
                </c:pt>
                <c:pt idx="4002">
                  <c:v>1.1206</c:v>
                </c:pt>
                <c:pt idx="4003">
                  <c:v>0.31140000000000001</c:v>
                </c:pt>
                <c:pt idx="4004">
                  <c:v>0.31080000000000002</c:v>
                </c:pt>
                <c:pt idx="4005">
                  <c:v>0.32300000000000001</c:v>
                </c:pt>
                <c:pt idx="4006">
                  <c:v>0.32819999999999999</c:v>
                </c:pt>
                <c:pt idx="4007">
                  <c:v>2.1404000000000001</c:v>
                </c:pt>
                <c:pt idx="4008">
                  <c:v>3.4125999999999999</c:v>
                </c:pt>
                <c:pt idx="4009">
                  <c:v>1.8831</c:v>
                </c:pt>
                <c:pt idx="4010">
                  <c:v>2.5962999999999998</c:v>
                </c:pt>
                <c:pt idx="4011">
                  <c:v>1.4995000000000001</c:v>
                </c:pt>
                <c:pt idx="4012">
                  <c:v>1.6105</c:v>
                </c:pt>
                <c:pt idx="4013">
                  <c:v>1.6089</c:v>
                </c:pt>
                <c:pt idx="4014">
                  <c:v>2.0766</c:v>
                </c:pt>
                <c:pt idx="4015">
                  <c:v>1.6059000000000001</c:v>
                </c:pt>
                <c:pt idx="4016">
                  <c:v>1.4060999999999999</c:v>
                </c:pt>
                <c:pt idx="4017">
                  <c:v>1.7561</c:v>
                </c:pt>
                <c:pt idx="4018">
                  <c:v>0.32769999999999999</c:v>
                </c:pt>
                <c:pt idx="4019">
                  <c:v>0.33179999999999998</c:v>
                </c:pt>
                <c:pt idx="4020">
                  <c:v>0.3155</c:v>
                </c:pt>
                <c:pt idx="4021">
                  <c:v>0.3422</c:v>
                </c:pt>
                <c:pt idx="4022">
                  <c:v>2.5901000000000001</c:v>
                </c:pt>
                <c:pt idx="4023">
                  <c:v>1.0645</c:v>
                </c:pt>
                <c:pt idx="4024">
                  <c:v>1.9207000000000001</c:v>
                </c:pt>
                <c:pt idx="4025">
                  <c:v>1.9412</c:v>
                </c:pt>
                <c:pt idx="4026">
                  <c:v>0.6573</c:v>
                </c:pt>
                <c:pt idx="4027">
                  <c:v>1.113</c:v>
                </c:pt>
                <c:pt idx="4028">
                  <c:v>1.1308</c:v>
                </c:pt>
                <c:pt idx="4029">
                  <c:v>0.78680000000000005</c:v>
                </c:pt>
                <c:pt idx="4030">
                  <c:v>1.0543</c:v>
                </c:pt>
                <c:pt idx="4031">
                  <c:v>1.2982</c:v>
                </c:pt>
                <c:pt idx="4032">
                  <c:v>0.74060000000000004</c:v>
                </c:pt>
                <c:pt idx="4033">
                  <c:v>0.62909999999999999</c:v>
                </c:pt>
                <c:pt idx="4034">
                  <c:v>0.50439999999999996</c:v>
                </c:pt>
                <c:pt idx="4035">
                  <c:v>0.80869999999999997</c:v>
                </c:pt>
                <c:pt idx="4036">
                  <c:v>0.30590000000000001</c:v>
                </c:pt>
                <c:pt idx="4037">
                  <c:v>0.3044</c:v>
                </c:pt>
                <c:pt idx="4038">
                  <c:v>0.36030000000000001</c:v>
                </c:pt>
                <c:pt idx="4039">
                  <c:v>0.34100000000000003</c:v>
                </c:pt>
                <c:pt idx="4040">
                  <c:v>0.3488</c:v>
                </c:pt>
                <c:pt idx="4041">
                  <c:v>3.6650999999999998</c:v>
                </c:pt>
                <c:pt idx="4042">
                  <c:v>3.1263999999999998</c:v>
                </c:pt>
                <c:pt idx="4043">
                  <c:v>2.9969999999999999</c:v>
                </c:pt>
                <c:pt idx="4044">
                  <c:v>3.8098999999999998</c:v>
                </c:pt>
                <c:pt idx="4045">
                  <c:v>2.8786999999999998</c:v>
                </c:pt>
                <c:pt idx="4046">
                  <c:v>2.488</c:v>
                </c:pt>
                <c:pt idx="4047">
                  <c:v>4.2633999999999999</c:v>
                </c:pt>
                <c:pt idx="4048">
                  <c:v>3.8763000000000001</c:v>
                </c:pt>
                <c:pt idx="4049">
                  <c:v>4.0354000000000001</c:v>
                </c:pt>
                <c:pt idx="4050">
                  <c:v>2.8843000000000001</c:v>
                </c:pt>
                <c:pt idx="4051">
                  <c:v>2.7582</c:v>
                </c:pt>
                <c:pt idx="4052">
                  <c:v>3.7145000000000001</c:v>
                </c:pt>
                <c:pt idx="4053">
                  <c:v>3.6713</c:v>
                </c:pt>
                <c:pt idx="4054">
                  <c:v>3.9870000000000001</c:v>
                </c:pt>
                <c:pt idx="4055">
                  <c:v>2.7793000000000001</c:v>
                </c:pt>
                <c:pt idx="4056">
                  <c:v>6.8118999999999996</c:v>
                </c:pt>
                <c:pt idx="4057">
                  <c:v>5.6822999999999997</c:v>
                </c:pt>
                <c:pt idx="4058">
                  <c:v>1.4331</c:v>
                </c:pt>
                <c:pt idx="4059">
                  <c:v>4.4017999999999997</c:v>
                </c:pt>
                <c:pt idx="4060">
                  <c:v>3.0630999999999999</c:v>
                </c:pt>
                <c:pt idx="4061">
                  <c:v>5.1279000000000003</c:v>
                </c:pt>
                <c:pt idx="4062">
                  <c:v>4.1889000000000003</c:v>
                </c:pt>
                <c:pt idx="4063">
                  <c:v>2.7031999999999998</c:v>
                </c:pt>
                <c:pt idx="4064">
                  <c:v>4.2885999999999997</c:v>
                </c:pt>
                <c:pt idx="4065">
                  <c:v>5.4991000000000003</c:v>
                </c:pt>
                <c:pt idx="4066">
                  <c:v>5.7763</c:v>
                </c:pt>
                <c:pt idx="4067">
                  <c:v>4.7510000000000003</c:v>
                </c:pt>
                <c:pt idx="4068">
                  <c:v>4.3423999999999996</c:v>
                </c:pt>
                <c:pt idx="4069">
                  <c:v>5.3964999999999996</c:v>
                </c:pt>
                <c:pt idx="4070">
                  <c:v>7.9398999999999997</c:v>
                </c:pt>
                <c:pt idx="4071">
                  <c:v>6.5618999999999996</c:v>
                </c:pt>
                <c:pt idx="4072">
                  <c:v>6.9824000000000002</c:v>
                </c:pt>
                <c:pt idx="4073">
                  <c:v>8.4214000000000002</c:v>
                </c:pt>
                <c:pt idx="4074">
                  <c:v>7.2134</c:v>
                </c:pt>
                <c:pt idx="4075">
                  <c:v>4.3243999999999998</c:v>
                </c:pt>
                <c:pt idx="4076">
                  <c:v>3.1234000000000002</c:v>
                </c:pt>
                <c:pt idx="4077">
                  <c:v>3.6659000000000002</c:v>
                </c:pt>
                <c:pt idx="4078">
                  <c:v>4.0119999999999996</c:v>
                </c:pt>
                <c:pt idx="4079">
                  <c:v>4.1871999999999998</c:v>
                </c:pt>
                <c:pt idx="4080">
                  <c:v>2.5628000000000002</c:v>
                </c:pt>
                <c:pt idx="4081">
                  <c:v>2.5988000000000002</c:v>
                </c:pt>
                <c:pt idx="4082">
                  <c:v>3.2035</c:v>
                </c:pt>
                <c:pt idx="4083">
                  <c:v>2.6522999999999999</c:v>
                </c:pt>
                <c:pt idx="4084">
                  <c:v>2.4561999999999999</c:v>
                </c:pt>
                <c:pt idx="4085">
                  <c:v>2.883</c:v>
                </c:pt>
                <c:pt idx="4086">
                  <c:v>3.2237</c:v>
                </c:pt>
                <c:pt idx="4087">
                  <c:v>2.1698</c:v>
                </c:pt>
                <c:pt idx="4088">
                  <c:v>2.5789</c:v>
                </c:pt>
                <c:pt idx="4089">
                  <c:v>4.0004</c:v>
                </c:pt>
                <c:pt idx="4090">
                  <c:v>3.5647000000000002</c:v>
                </c:pt>
                <c:pt idx="4091">
                  <c:v>3.4508999999999999</c:v>
                </c:pt>
                <c:pt idx="4092">
                  <c:v>3.3763999999999998</c:v>
                </c:pt>
                <c:pt idx="4093">
                  <c:v>3.9643000000000002</c:v>
                </c:pt>
                <c:pt idx="4094">
                  <c:v>4.3049999999999997</c:v>
                </c:pt>
                <c:pt idx="4095">
                  <c:v>0.34820000000000001</c:v>
                </c:pt>
                <c:pt idx="4096">
                  <c:v>3.9066000000000001</c:v>
                </c:pt>
                <c:pt idx="4097">
                  <c:v>2.4174000000000002</c:v>
                </c:pt>
                <c:pt idx="4098">
                  <c:v>1.9622999999999999</c:v>
                </c:pt>
                <c:pt idx="4099">
                  <c:v>2.1297000000000001</c:v>
                </c:pt>
                <c:pt idx="4100">
                  <c:v>2.0156999999999998</c:v>
                </c:pt>
                <c:pt idx="4101">
                  <c:v>2.0684</c:v>
                </c:pt>
                <c:pt idx="4102">
                  <c:v>2.7862</c:v>
                </c:pt>
                <c:pt idx="4103">
                  <c:v>3.1656</c:v>
                </c:pt>
                <c:pt idx="4104">
                  <c:v>6.6626000000000003</c:v>
                </c:pt>
                <c:pt idx="4105">
                  <c:v>6.8517000000000001</c:v>
                </c:pt>
                <c:pt idx="4106">
                  <c:v>2.3188</c:v>
                </c:pt>
                <c:pt idx="4107">
                  <c:v>2.1246</c:v>
                </c:pt>
                <c:pt idx="4108">
                  <c:v>1.8465</c:v>
                </c:pt>
                <c:pt idx="4109">
                  <c:v>2.6438000000000001</c:v>
                </c:pt>
                <c:pt idx="4110">
                  <c:v>2.6137000000000001</c:v>
                </c:pt>
                <c:pt idx="4111">
                  <c:v>2.0154999999999998</c:v>
                </c:pt>
                <c:pt idx="4112">
                  <c:v>2.0387</c:v>
                </c:pt>
                <c:pt idx="4113">
                  <c:v>2.6976</c:v>
                </c:pt>
                <c:pt idx="4114">
                  <c:v>2.2033999999999998</c:v>
                </c:pt>
                <c:pt idx="4115">
                  <c:v>2.9847999999999999</c:v>
                </c:pt>
                <c:pt idx="4116">
                  <c:v>2.9969999999999999</c:v>
                </c:pt>
                <c:pt idx="4117">
                  <c:v>2.3466</c:v>
                </c:pt>
                <c:pt idx="4118">
                  <c:v>2.2549000000000001</c:v>
                </c:pt>
                <c:pt idx="4119">
                  <c:v>2.5560999999999998</c:v>
                </c:pt>
                <c:pt idx="4120">
                  <c:v>2.5369000000000002</c:v>
                </c:pt>
                <c:pt idx="4121">
                  <c:v>2.1356000000000002</c:v>
                </c:pt>
                <c:pt idx="4122">
                  <c:v>2.3458999999999999</c:v>
                </c:pt>
                <c:pt idx="4123">
                  <c:v>2.3525</c:v>
                </c:pt>
                <c:pt idx="4124">
                  <c:v>1.9286000000000001</c:v>
                </c:pt>
                <c:pt idx="4125">
                  <c:v>1.518</c:v>
                </c:pt>
                <c:pt idx="4126">
                  <c:v>2.0884999999999998</c:v>
                </c:pt>
                <c:pt idx="4127">
                  <c:v>2.3393000000000002</c:v>
                </c:pt>
                <c:pt idx="4128">
                  <c:v>2.1951000000000001</c:v>
                </c:pt>
                <c:pt idx="4129">
                  <c:v>1.9724999999999999</c:v>
                </c:pt>
                <c:pt idx="4130">
                  <c:v>2.1806999999999999</c:v>
                </c:pt>
                <c:pt idx="4131">
                  <c:v>1.4925999999999999</c:v>
                </c:pt>
                <c:pt idx="4132">
                  <c:v>1.8389</c:v>
                </c:pt>
                <c:pt idx="4133">
                  <c:v>2.0308000000000002</c:v>
                </c:pt>
                <c:pt idx="4134">
                  <c:v>2.7835999999999999</c:v>
                </c:pt>
                <c:pt idx="4135">
                  <c:v>3.1871999999999998</c:v>
                </c:pt>
                <c:pt idx="4136">
                  <c:v>2.7273999999999998</c:v>
                </c:pt>
                <c:pt idx="4137">
                  <c:v>2.1288</c:v>
                </c:pt>
                <c:pt idx="4138">
                  <c:v>2.5731000000000002</c:v>
                </c:pt>
                <c:pt idx="4139">
                  <c:v>2.8925000000000001</c:v>
                </c:pt>
                <c:pt idx="4140">
                  <c:v>2.3043999999999998</c:v>
                </c:pt>
                <c:pt idx="4141">
                  <c:v>2.5819999999999999</c:v>
                </c:pt>
                <c:pt idx="4142">
                  <c:v>2.0897000000000001</c:v>
                </c:pt>
                <c:pt idx="4143">
                  <c:v>2.4790000000000001</c:v>
                </c:pt>
                <c:pt idx="4144">
                  <c:v>2.5764999999999998</c:v>
                </c:pt>
                <c:pt idx="4145">
                  <c:v>2.3721000000000001</c:v>
                </c:pt>
                <c:pt idx="4146">
                  <c:v>2.2686000000000002</c:v>
                </c:pt>
                <c:pt idx="4147">
                  <c:v>2.1823999999999999</c:v>
                </c:pt>
                <c:pt idx="4148">
                  <c:v>1.7258</c:v>
                </c:pt>
                <c:pt idx="4149">
                  <c:v>2.1128999999999998</c:v>
                </c:pt>
                <c:pt idx="4150">
                  <c:v>2.0649000000000002</c:v>
                </c:pt>
                <c:pt idx="4151">
                  <c:v>1.7873000000000001</c:v>
                </c:pt>
                <c:pt idx="4152">
                  <c:v>1.6674</c:v>
                </c:pt>
                <c:pt idx="4153">
                  <c:v>1.8993</c:v>
                </c:pt>
                <c:pt idx="4154">
                  <c:v>2.4005999999999998</c:v>
                </c:pt>
                <c:pt idx="4155">
                  <c:v>2.1122000000000001</c:v>
                </c:pt>
                <c:pt idx="4156">
                  <c:v>1.8920999999999999</c:v>
                </c:pt>
                <c:pt idx="4157">
                  <c:v>2.4489999999999998</c:v>
                </c:pt>
                <c:pt idx="4158">
                  <c:v>2.6316999999999999</c:v>
                </c:pt>
                <c:pt idx="4159">
                  <c:v>2.5764999999999998</c:v>
                </c:pt>
                <c:pt idx="4160">
                  <c:v>2.0464000000000002</c:v>
                </c:pt>
                <c:pt idx="4161">
                  <c:v>1.8984000000000001</c:v>
                </c:pt>
                <c:pt idx="4162">
                  <c:v>2.6152000000000002</c:v>
                </c:pt>
                <c:pt idx="4163">
                  <c:v>1.9522999999999999</c:v>
                </c:pt>
                <c:pt idx="4164">
                  <c:v>2.2362000000000002</c:v>
                </c:pt>
                <c:pt idx="4165">
                  <c:v>1.4690000000000001</c:v>
                </c:pt>
                <c:pt idx="4166">
                  <c:v>2.3860999999999999</c:v>
                </c:pt>
                <c:pt idx="4167">
                  <c:v>2.3934000000000002</c:v>
                </c:pt>
                <c:pt idx="4168">
                  <c:v>2.1741999999999999</c:v>
                </c:pt>
                <c:pt idx="4169">
                  <c:v>2.5337000000000001</c:v>
                </c:pt>
                <c:pt idx="4170">
                  <c:v>2.1208999999999998</c:v>
                </c:pt>
                <c:pt idx="4171">
                  <c:v>2.6960999999999999</c:v>
                </c:pt>
                <c:pt idx="4172">
                  <c:v>1.546</c:v>
                </c:pt>
                <c:pt idx="4173">
                  <c:v>2.129</c:v>
                </c:pt>
                <c:pt idx="4174">
                  <c:v>1.8678999999999999</c:v>
                </c:pt>
                <c:pt idx="4175">
                  <c:v>3.2176</c:v>
                </c:pt>
                <c:pt idx="4176">
                  <c:v>2.1814</c:v>
                </c:pt>
                <c:pt idx="4177">
                  <c:v>2.3595000000000002</c:v>
                </c:pt>
                <c:pt idx="4178">
                  <c:v>2.0891999999999999</c:v>
                </c:pt>
                <c:pt idx="4179">
                  <c:v>2.1328999999999998</c:v>
                </c:pt>
                <c:pt idx="4180">
                  <c:v>0.3453</c:v>
                </c:pt>
                <c:pt idx="4181">
                  <c:v>0.37619999999999998</c:v>
                </c:pt>
                <c:pt idx="4182">
                  <c:v>0.34489999999999998</c:v>
                </c:pt>
                <c:pt idx="4183">
                  <c:v>0.34470000000000001</c:v>
                </c:pt>
                <c:pt idx="4184">
                  <c:v>0.372</c:v>
                </c:pt>
                <c:pt idx="4185">
                  <c:v>0.37719999999999998</c:v>
                </c:pt>
                <c:pt idx="4186">
                  <c:v>0.33239999999999997</c:v>
                </c:pt>
                <c:pt idx="4187">
                  <c:v>0.373</c:v>
                </c:pt>
                <c:pt idx="4188">
                  <c:v>0.32869999999999999</c:v>
                </c:pt>
                <c:pt idx="4189">
                  <c:v>0.32679999999999998</c:v>
                </c:pt>
                <c:pt idx="4190">
                  <c:v>0.33839999999999998</c:v>
                </c:pt>
                <c:pt idx="4191">
                  <c:v>0.3478</c:v>
                </c:pt>
                <c:pt idx="4192">
                  <c:v>0.35220000000000001</c:v>
                </c:pt>
                <c:pt idx="4193">
                  <c:v>0.36099999999999999</c:v>
                </c:pt>
                <c:pt idx="4194">
                  <c:v>0.34449999999999997</c:v>
                </c:pt>
                <c:pt idx="4195">
                  <c:v>0.34039999999999998</c:v>
                </c:pt>
                <c:pt idx="4196">
                  <c:v>0.67259999999999998</c:v>
                </c:pt>
                <c:pt idx="4197">
                  <c:v>0.97570000000000001</c:v>
                </c:pt>
                <c:pt idx="4198">
                  <c:v>0.77490000000000003</c:v>
                </c:pt>
                <c:pt idx="4199">
                  <c:v>1.3091999999999999</c:v>
                </c:pt>
                <c:pt idx="4200">
                  <c:v>4.0206999999999997</c:v>
                </c:pt>
                <c:pt idx="4201">
                  <c:v>3.0508999999999999</c:v>
                </c:pt>
                <c:pt idx="4202">
                  <c:v>3.4847000000000001</c:v>
                </c:pt>
                <c:pt idx="4203">
                  <c:v>2.3637000000000001</c:v>
                </c:pt>
                <c:pt idx="4204">
                  <c:v>2.6294</c:v>
                </c:pt>
                <c:pt idx="4205">
                  <c:v>4.2275999999999998</c:v>
                </c:pt>
                <c:pt idx="4206">
                  <c:v>2.7961999999999998</c:v>
                </c:pt>
                <c:pt idx="4207">
                  <c:v>1.9863</c:v>
                </c:pt>
                <c:pt idx="4208">
                  <c:v>3.9988000000000001</c:v>
                </c:pt>
                <c:pt idx="4209">
                  <c:v>3.3083999999999998</c:v>
                </c:pt>
                <c:pt idx="4210">
                  <c:v>2.0379999999999998</c:v>
                </c:pt>
                <c:pt idx="4211">
                  <c:v>2.9178000000000002</c:v>
                </c:pt>
                <c:pt idx="4212">
                  <c:v>2.9127000000000001</c:v>
                </c:pt>
                <c:pt idx="4213">
                  <c:v>2.7378999999999998</c:v>
                </c:pt>
                <c:pt idx="4214">
                  <c:v>2.5215000000000001</c:v>
                </c:pt>
                <c:pt idx="4215">
                  <c:v>2.8561000000000001</c:v>
                </c:pt>
                <c:pt idx="4216">
                  <c:v>0.81740000000000002</c:v>
                </c:pt>
                <c:pt idx="4217">
                  <c:v>2.0444</c:v>
                </c:pt>
                <c:pt idx="4218">
                  <c:v>1.0528</c:v>
                </c:pt>
                <c:pt idx="4219">
                  <c:v>1.1883999999999999</c:v>
                </c:pt>
                <c:pt idx="4220">
                  <c:v>0.64670000000000005</c:v>
                </c:pt>
                <c:pt idx="4221">
                  <c:v>0.9234</c:v>
                </c:pt>
                <c:pt idx="4222">
                  <c:v>1.2166999999999999</c:v>
                </c:pt>
                <c:pt idx="4223">
                  <c:v>1.7057</c:v>
                </c:pt>
                <c:pt idx="4224">
                  <c:v>1.1629</c:v>
                </c:pt>
                <c:pt idx="4225">
                  <c:v>1.3205</c:v>
                </c:pt>
                <c:pt idx="4226">
                  <c:v>0.69879999999999998</c:v>
                </c:pt>
                <c:pt idx="4227">
                  <c:v>0.92689999999999995</c:v>
                </c:pt>
                <c:pt idx="4228">
                  <c:v>1.3405</c:v>
                </c:pt>
                <c:pt idx="4229">
                  <c:v>1.0583</c:v>
                </c:pt>
                <c:pt idx="4230">
                  <c:v>1.1313</c:v>
                </c:pt>
                <c:pt idx="4231">
                  <c:v>0.60729999999999995</c:v>
                </c:pt>
                <c:pt idx="4232">
                  <c:v>1.6202000000000001</c:v>
                </c:pt>
                <c:pt idx="4233">
                  <c:v>0.60389999999999999</c:v>
                </c:pt>
                <c:pt idx="4234">
                  <c:v>0.3266</c:v>
                </c:pt>
                <c:pt idx="4235">
                  <c:v>0.33729999999999999</c:v>
                </c:pt>
                <c:pt idx="4236">
                  <c:v>0.32540000000000002</c:v>
                </c:pt>
                <c:pt idx="4237">
                  <c:v>0.35470000000000002</c:v>
                </c:pt>
                <c:pt idx="4238">
                  <c:v>0.38529999999999998</c:v>
                </c:pt>
                <c:pt idx="4239">
                  <c:v>0.35620000000000002</c:v>
                </c:pt>
                <c:pt idx="4240">
                  <c:v>0.39879999999999999</c:v>
                </c:pt>
                <c:pt idx="4241">
                  <c:v>0.35599999999999998</c:v>
                </c:pt>
                <c:pt idx="4242">
                  <c:v>0.34179999999999999</c:v>
                </c:pt>
                <c:pt idx="4243">
                  <c:v>0.34699999999999998</c:v>
                </c:pt>
                <c:pt idx="4244">
                  <c:v>0.34389999999999998</c:v>
                </c:pt>
                <c:pt idx="4245">
                  <c:v>0.33879999999999999</c:v>
                </c:pt>
                <c:pt idx="4246">
                  <c:v>0.36480000000000001</c:v>
                </c:pt>
                <c:pt idx="4247">
                  <c:v>0.33400000000000002</c:v>
                </c:pt>
                <c:pt idx="4248">
                  <c:v>0.35160000000000002</c:v>
                </c:pt>
                <c:pt idx="4249">
                  <c:v>0.35499999999999998</c:v>
                </c:pt>
                <c:pt idx="4250">
                  <c:v>0.34260000000000002</c:v>
                </c:pt>
                <c:pt idx="4251">
                  <c:v>0.33929999999999999</c:v>
                </c:pt>
                <c:pt idx="4252">
                  <c:v>0.30869999999999997</c:v>
                </c:pt>
                <c:pt idx="4253">
                  <c:v>2.2241</c:v>
                </c:pt>
                <c:pt idx="4254">
                  <c:v>2.6533000000000002</c:v>
                </c:pt>
                <c:pt idx="4255">
                  <c:v>2.2576000000000001</c:v>
                </c:pt>
                <c:pt idx="4256">
                  <c:v>1.9621</c:v>
                </c:pt>
                <c:pt idx="4257">
                  <c:v>1.4744999999999999</c:v>
                </c:pt>
                <c:pt idx="4258">
                  <c:v>1.9146000000000001</c:v>
                </c:pt>
                <c:pt idx="4259">
                  <c:v>2.6642999999999999</c:v>
                </c:pt>
                <c:pt idx="4260">
                  <c:v>1.8953</c:v>
                </c:pt>
                <c:pt idx="4261">
                  <c:v>1.3075000000000001</c:v>
                </c:pt>
                <c:pt idx="4262">
                  <c:v>2.3719000000000001</c:v>
                </c:pt>
                <c:pt idx="4263">
                  <c:v>2.4868999999999999</c:v>
                </c:pt>
                <c:pt idx="4264">
                  <c:v>2.7164999999999999</c:v>
                </c:pt>
                <c:pt idx="4265">
                  <c:v>2.0053999999999998</c:v>
                </c:pt>
                <c:pt idx="4266">
                  <c:v>1.7584</c:v>
                </c:pt>
                <c:pt idx="4267">
                  <c:v>1.9459</c:v>
                </c:pt>
                <c:pt idx="4268">
                  <c:v>2.0461999999999998</c:v>
                </c:pt>
                <c:pt idx="4269">
                  <c:v>1.9933000000000001</c:v>
                </c:pt>
                <c:pt idx="4270">
                  <c:v>1.8087</c:v>
                </c:pt>
                <c:pt idx="4271">
                  <c:v>1.7101</c:v>
                </c:pt>
                <c:pt idx="4272">
                  <c:v>2.2974000000000001</c:v>
                </c:pt>
                <c:pt idx="4273">
                  <c:v>2.0535000000000001</c:v>
                </c:pt>
                <c:pt idx="4274">
                  <c:v>2.5800999999999998</c:v>
                </c:pt>
                <c:pt idx="4275">
                  <c:v>2.5005000000000002</c:v>
                </c:pt>
                <c:pt idx="4276">
                  <c:v>1.8798999999999999</c:v>
                </c:pt>
                <c:pt idx="4277">
                  <c:v>2.0769000000000002</c:v>
                </c:pt>
                <c:pt idx="4278">
                  <c:v>2.2629000000000001</c:v>
                </c:pt>
                <c:pt idx="4279">
                  <c:v>2.9424000000000001</c:v>
                </c:pt>
                <c:pt idx="4280">
                  <c:v>2.6031</c:v>
                </c:pt>
                <c:pt idx="4281">
                  <c:v>2.0609000000000002</c:v>
                </c:pt>
                <c:pt idx="4282">
                  <c:v>2.8574000000000002</c:v>
                </c:pt>
                <c:pt idx="4283">
                  <c:v>2.9117999999999999</c:v>
                </c:pt>
                <c:pt idx="4284">
                  <c:v>2.9502999999999999</c:v>
                </c:pt>
                <c:pt idx="4285">
                  <c:v>2.0709</c:v>
                </c:pt>
                <c:pt idx="4286">
                  <c:v>3.0979999999999999</c:v>
                </c:pt>
                <c:pt idx="4287">
                  <c:v>1.9349000000000001</c:v>
                </c:pt>
                <c:pt idx="4288">
                  <c:v>2.5682999999999998</c:v>
                </c:pt>
                <c:pt idx="4289">
                  <c:v>2.8412999999999999</c:v>
                </c:pt>
                <c:pt idx="4290">
                  <c:v>1.6657</c:v>
                </c:pt>
                <c:pt idx="4291">
                  <c:v>2.4891000000000001</c:v>
                </c:pt>
                <c:pt idx="4292">
                  <c:v>2.3163999999999998</c:v>
                </c:pt>
                <c:pt idx="4293">
                  <c:v>2.8534000000000002</c:v>
                </c:pt>
                <c:pt idx="4294">
                  <c:v>2.4984999999999999</c:v>
                </c:pt>
                <c:pt idx="4295">
                  <c:v>2.7134</c:v>
                </c:pt>
                <c:pt idx="4296">
                  <c:v>2.2618</c:v>
                </c:pt>
                <c:pt idx="4297">
                  <c:v>2.2404000000000002</c:v>
                </c:pt>
                <c:pt idx="4298">
                  <c:v>3.9474</c:v>
                </c:pt>
                <c:pt idx="4299">
                  <c:v>3.1589999999999998</c:v>
                </c:pt>
                <c:pt idx="4300">
                  <c:v>2.0283000000000002</c:v>
                </c:pt>
                <c:pt idx="4301">
                  <c:v>3.4876</c:v>
                </c:pt>
                <c:pt idx="4302">
                  <c:v>3.4245999999999999</c:v>
                </c:pt>
                <c:pt idx="4303">
                  <c:v>4.8541999999999996</c:v>
                </c:pt>
                <c:pt idx="4304">
                  <c:v>4.3632</c:v>
                </c:pt>
                <c:pt idx="4305">
                  <c:v>6.2500999999999998</c:v>
                </c:pt>
                <c:pt idx="4306">
                  <c:v>3.5813000000000001</c:v>
                </c:pt>
                <c:pt idx="4307">
                  <c:v>1.6383000000000001</c:v>
                </c:pt>
                <c:pt idx="4308">
                  <c:v>3.4529000000000001</c:v>
                </c:pt>
                <c:pt idx="4309">
                  <c:v>3.8635999999999999</c:v>
                </c:pt>
                <c:pt idx="4310">
                  <c:v>4.4038000000000004</c:v>
                </c:pt>
                <c:pt idx="4311">
                  <c:v>5.7432999999999996</c:v>
                </c:pt>
                <c:pt idx="4312">
                  <c:v>2.9156</c:v>
                </c:pt>
                <c:pt idx="4313">
                  <c:v>2.403</c:v>
                </c:pt>
                <c:pt idx="4314">
                  <c:v>3.6126999999999998</c:v>
                </c:pt>
                <c:pt idx="4315">
                  <c:v>3.4056000000000002</c:v>
                </c:pt>
                <c:pt idx="4316">
                  <c:v>1.6855</c:v>
                </c:pt>
                <c:pt idx="4317">
                  <c:v>1.1500999999999999</c:v>
                </c:pt>
                <c:pt idx="4318">
                  <c:v>3.6414</c:v>
                </c:pt>
                <c:pt idx="4319">
                  <c:v>3.0150000000000001</c:v>
                </c:pt>
                <c:pt idx="4320">
                  <c:v>3.4359999999999999</c:v>
                </c:pt>
                <c:pt idx="4321">
                  <c:v>3.2341000000000002</c:v>
                </c:pt>
                <c:pt idx="4322">
                  <c:v>2.2166999999999999</c:v>
                </c:pt>
                <c:pt idx="4323">
                  <c:v>2.0962999999999998</c:v>
                </c:pt>
                <c:pt idx="4324">
                  <c:v>4.4781000000000004</c:v>
                </c:pt>
                <c:pt idx="4325">
                  <c:v>1.7010000000000001</c:v>
                </c:pt>
                <c:pt idx="4326">
                  <c:v>3.2799</c:v>
                </c:pt>
                <c:pt idx="4327">
                  <c:v>1.859</c:v>
                </c:pt>
                <c:pt idx="4328">
                  <c:v>2.0948000000000002</c:v>
                </c:pt>
                <c:pt idx="4329">
                  <c:v>3.2782</c:v>
                </c:pt>
                <c:pt idx="4330">
                  <c:v>5.1036999999999999</c:v>
                </c:pt>
                <c:pt idx="4331">
                  <c:v>5.2557</c:v>
                </c:pt>
                <c:pt idx="4332">
                  <c:v>4.9612999999999996</c:v>
                </c:pt>
                <c:pt idx="4333">
                  <c:v>4.2842000000000002</c:v>
                </c:pt>
                <c:pt idx="4334">
                  <c:v>4.7736999999999998</c:v>
                </c:pt>
                <c:pt idx="4335">
                  <c:v>4.4450000000000003</c:v>
                </c:pt>
                <c:pt idx="4336">
                  <c:v>2.0587</c:v>
                </c:pt>
                <c:pt idx="4337">
                  <c:v>2.0714000000000001</c:v>
                </c:pt>
                <c:pt idx="4338">
                  <c:v>2.3576000000000001</c:v>
                </c:pt>
                <c:pt idx="4339">
                  <c:v>2.9910999999999999</c:v>
                </c:pt>
                <c:pt idx="4340">
                  <c:v>2.7328000000000001</c:v>
                </c:pt>
                <c:pt idx="4341">
                  <c:v>4.5232000000000001</c:v>
                </c:pt>
                <c:pt idx="4342">
                  <c:v>3.6520999999999999</c:v>
                </c:pt>
                <c:pt idx="4343">
                  <c:v>3.2353000000000001</c:v>
                </c:pt>
                <c:pt idx="4344">
                  <c:v>3.6415000000000002</c:v>
                </c:pt>
                <c:pt idx="4345">
                  <c:v>3.1175999999999999</c:v>
                </c:pt>
                <c:pt idx="4346">
                  <c:v>3.2307000000000001</c:v>
                </c:pt>
                <c:pt idx="4347">
                  <c:v>3.9176000000000002</c:v>
                </c:pt>
                <c:pt idx="4348">
                  <c:v>4.0221999999999998</c:v>
                </c:pt>
                <c:pt idx="4349">
                  <c:v>2.9533999999999998</c:v>
                </c:pt>
                <c:pt idx="4350">
                  <c:v>4.4504999999999999</c:v>
                </c:pt>
                <c:pt idx="4351">
                  <c:v>1.1145</c:v>
                </c:pt>
                <c:pt idx="4352">
                  <c:v>2.4998</c:v>
                </c:pt>
                <c:pt idx="4353">
                  <c:v>2.3879999999999999</c:v>
                </c:pt>
                <c:pt idx="4354">
                  <c:v>2.6135999999999999</c:v>
                </c:pt>
                <c:pt idx="4355">
                  <c:v>2.4657</c:v>
                </c:pt>
                <c:pt idx="4356">
                  <c:v>2.6848000000000001</c:v>
                </c:pt>
                <c:pt idx="4357">
                  <c:v>2.7970000000000002</c:v>
                </c:pt>
                <c:pt idx="4358">
                  <c:v>1.9128000000000001</c:v>
                </c:pt>
                <c:pt idx="4359">
                  <c:v>2.3824000000000001</c:v>
                </c:pt>
                <c:pt idx="4360">
                  <c:v>3.1871999999999998</c:v>
                </c:pt>
                <c:pt idx="4361">
                  <c:v>4.2680999999999996</c:v>
                </c:pt>
                <c:pt idx="4362">
                  <c:v>1.5602</c:v>
                </c:pt>
                <c:pt idx="4363">
                  <c:v>1.8689</c:v>
                </c:pt>
                <c:pt idx="4364">
                  <c:v>4.2332999999999998</c:v>
                </c:pt>
                <c:pt idx="4365">
                  <c:v>4.8808999999999996</c:v>
                </c:pt>
                <c:pt idx="4366">
                  <c:v>3.0979000000000001</c:v>
                </c:pt>
                <c:pt idx="4367">
                  <c:v>4.3197999999999999</c:v>
                </c:pt>
                <c:pt idx="4368">
                  <c:v>2.6646999999999998</c:v>
                </c:pt>
                <c:pt idx="4369">
                  <c:v>3.9799000000000002</c:v>
                </c:pt>
                <c:pt idx="4370">
                  <c:v>1.8411</c:v>
                </c:pt>
                <c:pt idx="4371">
                  <c:v>1.3265</c:v>
                </c:pt>
                <c:pt idx="4372">
                  <c:v>1.9993000000000001</c:v>
                </c:pt>
                <c:pt idx="4373">
                  <c:v>1.8285</c:v>
                </c:pt>
                <c:pt idx="4374">
                  <c:v>2.0802999999999998</c:v>
                </c:pt>
                <c:pt idx="4375">
                  <c:v>2.1854</c:v>
                </c:pt>
                <c:pt idx="4376">
                  <c:v>1.9991000000000001</c:v>
                </c:pt>
                <c:pt idx="4377">
                  <c:v>3.4992999999999999</c:v>
                </c:pt>
                <c:pt idx="4378">
                  <c:v>2.2193999999999998</c:v>
                </c:pt>
                <c:pt idx="4379">
                  <c:v>2.3155999999999999</c:v>
                </c:pt>
                <c:pt idx="4380">
                  <c:v>3.4304000000000001</c:v>
                </c:pt>
                <c:pt idx="4381">
                  <c:v>2.4306000000000001</c:v>
                </c:pt>
                <c:pt idx="4382">
                  <c:v>2.1149</c:v>
                </c:pt>
                <c:pt idx="4383">
                  <c:v>2.3561000000000001</c:v>
                </c:pt>
                <c:pt idx="4384">
                  <c:v>3.6265000000000001</c:v>
                </c:pt>
                <c:pt idx="4385">
                  <c:v>1.8308</c:v>
                </c:pt>
                <c:pt idx="4386">
                  <c:v>2.028</c:v>
                </c:pt>
                <c:pt idx="4387">
                  <c:v>1.7862</c:v>
                </c:pt>
                <c:pt idx="4388">
                  <c:v>4.5465</c:v>
                </c:pt>
                <c:pt idx="4389">
                  <c:v>1.5662</c:v>
                </c:pt>
                <c:pt idx="4390">
                  <c:v>1.1662999999999999</c:v>
                </c:pt>
                <c:pt idx="4391">
                  <c:v>3.6480000000000001</c:v>
                </c:pt>
                <c:pt idx="4392">
                  <c:v>4.0572999999999997</c:v>
                </c:pt>
                <c:pt idx="4393">
                  <c:v>4.0488</c:v>
                </c:pt>
                <c:pt idx="4394">
                  <c:v>1.7853000000000001</c:v>
                </c:pt>
                <c:pt idx="4395">
                  <c:v>2.0076999999999998</c:v>
                </c:pt>
                <c:pt idx="4396">
                  <c:v>1.9479</c:v>
                </c:pt>
                <c:pt idx="4397">
                  <c:v>2.0318999999999998</c:v>
                </c:pt>
                <c:pt idx="4398">
                  <c:v>2.0263</c:v>
                </c:pt>
                <c:pt idx="4399">
                  <c:v>2.2136</c:v>
                </c:pt>
                <c:pt idx="4400">
                  <c:v>1.4549000000000001</c:v>
                </c:pt>
                <c:pt idx="4401">
                  <c:v>1.3202</c:v>
                </c:pt>
                <c:pt idx="4402">
                  <c:v>1.3900999999999999</c:v>
                </c:pt>
                <c:pt idx="4403">
                  <c:v>1.3807</c:v>
                </c:pt>
                <c:pt idx="4404">
                  <c:v>1.2869999999999999</c:v>
                </c:pt>
                <c:pt idx="4405">
                  <c:v>1.5409999999999999</c:v>
                </c:pt>
                <c:pt idx="4406">
                  <c:v>2.8050999999999999</c:v>
                </c:pt>
                <c:pt idx="4407">
                  <c:v>3.1711</c:v>
                </c:pt>
                <c:pt idx="4408">
                  <c:v>3.1966000000000001</c:v>
                </c:pt>
                <c:pt idx="4409">
                  <c:v>4.1056999999999997</c:v>
                </c:pt>
                <c:pt idx="4410">
                  <c:v>4.1532</c:v>
                </c:pt>
                <c:pt idx="4411">
                  <c:v>5.6722999999999999</c:v>
                </c:pt>
                <c:pt idx="4412">
                  <c:v>0.38429999999999997</c:v>
                </c:pt>
                <c:pt idx="4413">
                  <c:v>0.96960000000000002</c:v>
                </c:pt>
                <c:pt idx="4414">
                  <c:v>3.0750999999999999</c:v>
                </c:pt>
                <c:pt idx="4415">
                  <c:v>2.7751000000000001</c:v>
                </c:pt>
                <c:pt idx="4416">
                  <c:v>4.0494000000000003</c:v>
                </c:pt>
                <c:pt idx="4417">
                  <c:v>2.9007000000000001</c:v>
                </c:pt>
                <c:pt idx="4418">
                  <c:v>3.6718999999999999</c:v>
                </c:pt>
                <c:pt idx="4419">
                  <c:v>4.0743999999999998</c:v>
                </c:pt>
                <c:pt idx="4420">
                  <c:v>3.5268999999999999</c:v>
                </c:pt>
                <c:pt idx="4421">
                  <c:v>3.2776000000000001</c:v>
                </c:pt>
                <c:pt idx="4422">
                  <c:v>2.8565999999999998</c:v>
                </c:pt>
                <c:pt idx="4423">
                  <c:v>3.1898</c:v>
                </c:pt>
                <c:pt idx="4424">
                  <c:v>1.1533</c:v>
                </c:pt>
                <c:pt idx="4425">
                  <c:v>1.2922</c:v>
                </c:pt>
                <c:pt idx="4426">
                  <c:v>1.3827</c:v>
                </c:pt>
                <c:pt idx="4427">
                  <c:v>1.1839999999999999</c:v>
                </c:pt>
                <c:pt idx="4428">
                  <c:v>1.2579</c:v>
                </c:pt>
                <c:pt idx="4429">
                  <c:v>5.2691999999999997</c:v>
                </c:pt>
                <c:pt idx="4430">
                  <c:v>2.7505999999999999</c:v>
                </c:pt>
                <c:pt idx="4431">
                  <c:v>1.5611999999999999</c:v>
                </c:pt>
                <c:pt idx="4432">
                  <c:v>2.6880999999999999</c:v>
                </c:pt>
                <c:pt idx="4433">
                  <c:v>2.6854</c:v>
                </c:pt>
                <c:pt idx="4434">
                  <c:v>3.3725000000000001</c:v>
                </c:pt>
                <c:pt idx="4435">
                  <c:v>3.0884999999999998</c:v>
                </c:pt>
                <c:pt idx="4436">
                  <c:v>2.3330000000000002</c:v>
                </c:pt>
                <c:pt idx="4437">
                  <c:v>2.0529000000000002</c:v>
                </c:pt>
                <c:pt idx="4438">
                  <c:v>2.3245</c:v>
                </c:pt>
                <c:pt idx="4439">
                  <c:v>1.4604999999999999</c:v>
                </c:pt>
                <c:pt idx="4440">
                  <c:v>3.4624000000000001</c:v>
                </c:pt>
                <c:pt idx="4441">
                  <c:v>2.0611999999999999</c:v>
                </c:pt>
                <c:pt idx="4442">
                  <c:v>1.2290000000000001</c:v>
                </c:pt>
                <c:pt idx="4443">
                  <c:v>3.8123</c:v>
                </c:pt>
                <c:pt idx="4444">
                  <c:v>3.7254</c:v>
                </c:pt>
                <c:pt idx="4445">
                  <c:v>3.0089000000000001</c:v>
                </c:pt>
                <c:pt idx="4446">
                  <c:v>2.9855</c:v>
                </c:pt>
                <c:pt idx="4447">
                  <c:v>2.2685</c:v>
                </c:pt>
                <c:pt idx="4448">
                  <c:v>2.8753000000000002</c:v>
                </c:pt>
                <c:pt idx="4449">
                  <c:v>3.3633000000000002</c:v>
                </c:pt>
                <c:pt idx="4450">
                  <c:v>2.6579000000000002</c:v>
                </c:pt>
                <c:pt idx="4451">
                  <c:v>1.8608</c:v>
                </c:pt>
                <c:pt idx="4452">
                  <c:v>3.0615999999999999</c:v>
                </c:pt>
                <c:pt idx="4453">
                  <c:v>1.6047</c:v>
                </c:pt>
                <c:pt idx="4454">
                  <c:v>2.2176</c:v>
                </c:pt>
                <c:pt idx="4455">
                  <c:v>2.2911000000000001</c:v>
                </c:pt>
                <c:pt idx="4456">
                  <c:v>1.8673999999999999</c:v>
                </c:pt>
                <c:pt idx="4457">
                  <c:v>1.6909000000000001</c:v>
                </c:pt>
                <c:pt idx="4458">
                  <c:v>2.5021</c:v>
                </c:pt>
                <c:pt idx="4459">
                  <c:v>2.1855000000000002</c:v>
                </c:pt>
                <c:pt idx="4460">
                  <c:v>3.9127999999999998</c:v>
                </c:pt>
                <c:pt idx="4461">
                  <c:v>3.8321000000000001</c:v>
                </c:pt>
                <c:pt idx="4462">
                  <c:v>2.9559000000000002</c:v>
                </c:pt>
                <c:pt idx="4463">
                  <c:v>0.40860000000000002</c:v>
                </c:pt>
                <c:pt idx="4464">
                  <c:v>3.4298999999999999</c:v>
                </c:pt>
                <c:pt idx="4465">
                  <c:v>3.4940000000000002</c:v>
                </c:pt>
                <c:pt idx="4466">
                  <c:v>3.6267999999999998</c:v>
                </c:pt>
                <c:pt idx="4467">
                  <c:v>3.6579000000000002</c:v>
                </c:pt>
                <c:pt idx="4468">
                  <c:v>0.42930000000000001</c:v>
                </c:pt>
                <c:pt idx="4469">
                  <c:v>0.45529999999999998</c:v>
                </c:pt>
                <c:pt idx="4470">
                  <c:v>0.46</c:v>
                </c:pt>
                <c:pt idx="4471">
                  <c:v>0.39169999999999999</c:v>
                </c:pt>
                <c:pt idx="4472">
                  <c:v>2.7366000000000001</c:v>
                </c:pt>
                <c:pt idx="4473">
                  <c:v>2.4931999999999999</c:v>
                </c:pt>
                <c:pt idx="4474">
                  <c:v>2.3712</c:v>
                </c:pt>
                <c:pt idx="4475">
                  <c:v>2.4266000000000001</c:v>
                </c:pt>
                <c:pt idx="4476">
                  <c:v>2.0657000000000001</c:v>
                </c:pt>
                <c:pt idx="4477">
                  <c:v>2.3727</c:v>
                </c:pt>
                <c:pt idx="4478">
                  <c:v>2.2206000000000001</c:v>
                </c:pt>
                <c:pt idx="4479">
                  <c:v>2.7822</c:v>
                </c:pt>
                <c:pt idx="4480">
                  <c:v>1.9845999999999999</c:v>
                </c:pt>
                <c:pt idx="4481">
                  <c:v>2.6930000000000001</c:v>
                </c:pt>
                <c:pt idx="4482">
                  <c:v>2.5623</c:v>
                </c:pt>
                <c:pt idx="4483">
                  <c:v>2.1928000000000001</c:v>
                </c:pt>
                <c:pt idx="4484">
                  <c:v>2.4123999999999999</c:v>
                </c:pt>
                <c:pt idx="4485">
                  <c:v>3.0179999999999998</c:v>
                </c:pt>
                <c:pt idx="4486">
                  <c:v>2.3386</c:v>
                </c:pt>
                <c:pt idx="4487">
                  <c:v>6.8822000000000001</c:v>
                </c:pt>
                <c:pt idx="4488">
                  <c:v>2.1322999999999999</c:v>
                </c:pt>
                <c:pt idx="4489">
                  <c:v>1.6880999999999999</c:v>
                </c:pt>
                <c:pt idx="4490">
                  <c:v>2.2576000000000001</c:v>
                </c:pt>
                <c:pt idx="4491">
                  <c:v>2.2387000000000001</c:v>
                </c:pt>
                <c:pt idx="4492">
                  <c:v>1.9730000000000001</c:v>
                </c:pt>
                <c:pt idx="4493">
                  <c:v>2.2839999999999998</c:v>
                </c:pt>
                <c:pt idx="4494">
                  <c:v>2.3414000000000001</c:v>
                </c:pt>
                <c:pt idx="4495">
                  <c:v>2.2961</c:v>
                </c:pt>
                <c:pt idx="4496">
                  <c:v>2.4782000000000002</c:v>
                </c:pt>
                <c:pt idx="4497">
                  <c:v>2.4796999999999998</c:v>
                </c:pt>
                <c:pt idx="4498">
                  <c:v>2.4923000000000002</c:v>
                </c:pt>
                <c:pt idx="4499">
                  <c:v>2.0840000000000001</c:v>
                </c:pt>
                <c:pt idx="4500">
                  <c:v>4.2114000000000003</c:v>
                </c:pt>
                <c:pt idx="4501">
                  <c:v>4.3659999999999997</c:v>
                </c:pt>
                <c:pt idx="4502">
                  <c:v>4.8201000000000001</c:v>
                </c:pt>
                <c:pt idx="4503">
                  <c:v>2.8500999999999999</c:v>
                </c:pt>
                <c:pt idx="4504">
                  <c:v>2.4447000000000001</c:v>
                </c:pt>
                <c:pt idx="4505">
                  <c:v>2.2477999999999998</c:v>
                </c:pt>
                <c:pt idx="4506">
                  <c:v>2.3195000000000001</c:v>
                </c:pt>
                <c:pt idx="4507">
                  <c:v>2.2641</c:v>
                </c:pt>
                <c:pt idx="4508">
                  <c:v>2.0459000000000001</c:v>
                </c:pt>
                <c:pt idx="4509">
                  <c:v>4.2172000000000001</c:v>
                </c:pt>
                <c:pt idx="4510">
                  <c:v>4.5785</c:v>
                </c:pt>
                <c:pt idx="4511">
                  <c:v>3.1928000000000001</c:v>
                </c:pt>
                <c:pt idx="4512">
                  <c:v>2.7799</c:v>
                </c:pt>
                <c:pt idx="4513">
                  <c:v>4.3550000000000004</c:v>
                </c:pt>
                <c:pt idx="4514">
                  <c:v>2.9104000000000001</c:v>
                </c:pt>
                <c:pt idx="4515">
                  <c:v>3.0840000000000001</c:v>
                </c:pt>
                <c:pt idx="4516">
                  <c:v>4.1134000000000004</c:v>
                </c:pt>
                <c:pt idx="4517">
                  <c:v>2.7871999999999999</c:v>
                </c:pt>
                <c:pt idx="4518">
                  <c:v>1.1628000000000001</c:v>
                </c:pt>
                <c:pt idx="4519">
                  <c:v>4.4581</c:v>
                </c:pt>
                <c:pt idx="4520">
                  <c:v>2.8574000000000002</c:v>
                </c:pt>
                <c:pt idx="4521">
                  <c:v>2.4786999999999999</c:v>
                </c:pt>
                <c:pt idx="4522">
                  <c:v>2.4396</c:v>
                </c:pt>
                <c:pt idx="4523">
                  <c:v>2.9941</c:v>
                </c:pt>
                <c:pt idx="4524">
                  <c:v>2.0524</c:v>
                </c:pt>
                <c:pt idx="4525">
                  <c:v>1.9079999999999999</c:v>
                </c:pt>
                <c:pt idx="4526">
                  <c:v>2.6848999999999998</c:v>
                </c:pt>
                <c:pt idx="4527">
                  <c:v>2.4756</c:v>
                </c:pt>
                <c:pt idx="4528">
                  <c:v>2.7355999999999998</c:v>
                </c:pt>
                <c:pt idx="4529">
                  <c:v>2.5289999999999999</c:v>
                </c:pt>
                <c:pt idx="4530">
                  <c:v>2.4199000000000002</c:v>
                </c:pt>
                <c:pt idx="4531">
                  <c:v>2.9051</c:v>
                </c:pt>
                <c:pt idx="4532">
                  <c:v>1.7796000000000001</c:v>
                </c:pt>
                <c:pt idx="4533">
                  <c:v>4.2603999999999997</c:v>
                </c:pt>
                <c:pt idx="4534">
                  <c:v>4.3274999999999997</c:v>
                </c:pt>
                <c:pt idx="4535">
                  <c:v>5.2013999999999996</c:v>
                </c:pt>
                <c:pt idx="4536">
                  <c:v>3.2896999999999998</c:v>
                </c:pt>
                <c:pt idx="4537">
                  <c:v>3.7155</c:v>
                </c:pt>
                <c:pt idx="4538">
                  <c:v>4.0709</c:v>
                </c:pt>
                <c:pt idx="4539">
                  <c:v>4.4728000000000003</c:v>
                </c:pt>
                <c:pt idx="4540">
                  <c:v>4.7986000000000004</c:v>
                </c:pt>
                <c:pt idx="4541">
                  <c:v>4.3182</c:v>
                </c:pt>
                <c:pt idx="4542">
                  <c:v>3.3776000000000002</c:v>
                </c:pt>
                <c:pt idx="4543">
                  <c:v>3.0508000000000002</c:v>
                </c:pt>
                <c:pt idx="4544">
                  <c:v>3.7928999999999999</c:v>
                </c:pt>
                <c:pt idx="4545">
                  <c:v>4.4762000000000004</c:v>
                </c:pt>
                <c:pt idx="4546">
                  <c:v>4.4166999999999996</c:v>
                </c:pt>
                <c:pt idx="4547">
                  <c:v>3.645</c:v>
                </c:pt>
                <c:pt idx="4548">
                  <c:v>1.8391999999999999</c:v>
                </c:pt>
                <c:pt idx="4549">
                  <c:v>1.9427000000000001</c:v>
                </c:pt>
                <c:pt idx="4550">
                  <c:v>1.8931</c:v>
                </c:pt>
                <c:pt idx="4551">
                  <c:v>1.7729999999999999</c:v>
                </c:pt>
                <c:pt idx="4552">
                  <c:v>2.2805</c:v>
                </c:pt>
                <c:pt idx="4553">
                  <c:v>2.0190000000000001</c:v>
                </c:pt>
                <c:pt idx="4554">
                  <c:v>1.9279999999999999</c:v>
                </c:pt>
                <c:pt idx="4555">
                  <c:v>2.5493999999999999</c:v>
                </c:pt>
                <c:pt idx="4556">
                  <c:v>2.472</c:v>
                </c:pt>
                <c:pt idx="4557">
                  <c:v>1.6609</c:v>
                </c:pt>
                <c:pt idx="4558">
                  <c:v>2.0082</c:v>
                </c:pt>
                <c:pt idx="4559">
                  <c:v>2.1084999999999998</c:v>
                </c:pt>
                <c:pt idx="4560">
                  <c:v>1.9390000000000001</c:v>
                </c:pt>
                <c:pt idx="4561">
                  <c:v>2.1863000000000001</c:v>
                </c:pt>
                <c:pt idx="4562">
                  <c:v>1.8900999999999999</c:v>
                </c:pt>
                <c:pt idx="4563">
                  <c:v>2.9453</c:v>
                </c:pt>
                <c:pt idx="4564">
                  <c:v>3.1505999999999998</c:v>
                </c:pt>
                <c:pt idx="4565">
                  <c:v>5.2784000000000004</c:v>
                </c:pt>
                <c:pt idx="4566">
                  <c:v>7.1924000000000001</c:v>
                </c:pt>
                <c:pt idx="4567">
                  <c:v>7.1376999999999997</c:v>
                </c:pt>
                <c:pt idx="4568">
                  <c:v>7.1159999999999997</c:v>
                </c:pt>
                <c:pt idx="4569">
                  <c:v>7.3491</c:v>
                </c:pt>
                <c:pt idx="4570">
                  <c:v>8.6135999999999999</c:v>
                </c:pt>
                <c:pt idx="4571">
                  <c:v>7.3865999999999996</c:v>
                </c:pt>
                <c:pt idx="4572">
                  <c:v>6.3296999999999999</c:v>
                </c:pt>
                <c:pt idx="4573">
                  <c:v>7.7165999999999997</c:v>
                </c:pt>
                <c:pt idx="4574">
                  <c:v>7.0054999999999996</c:v>
                </c:pt>
                <c:pt idx="4575">
                  <c:v>7.9954999999999998</c:v>
                </c:pt>
                <c:pt idx="4576">
                  <c:v>6.5777000000000001</c:v>
                </c:pt>
                <c:pt idx="4577">
                  <c:v>7.4135</c:v>
                </c:pt>
                <c:pt idx="4578">
                  <c:v>6.7864000000000004</c:v>
                </c:pt>
                <c:pt idx="4579">
                  <c:v>6.7923</c:v>
                </c:pt>
                <c:pt idx="4580">
                  <c:v>6.1130000000000004</c:v>
                </c:pt>
                <c:pt idx="4581">
                  <c:v>6.1867000000000001</c:v>
                </c:pt>
                <c:pt idx="4582">
                  <c:v>6.6806999999999999</c:v>
                </c:pt>
                <c:pt idx="4583">
                  <c:v>7.0049000000000001</c:v>
                </c:pt>
                <c:pt idx="4584">
                  <c:v>6.8429000000000002</c:v>
                </c:pt>
                <c:pt idx="4585">
                  <c:v>6.0223000000000004</c:v>
                </c:pt>
                <c:pt idx="4586">
                  <c:v>6.2744999999999997</c:v>
                </c:pt>
                <c:pt idx="4587">
                  <c:v>6.8201000000000001</c:v>
                </c:pt>
                <c:pt idx="4588">
                  <c:v>6.5666000000000002</c:v>
                </c:pt>
                <c:pt idx="4589">
                  <c:v>7.1315999999999997</c:v>
                </c:pt>
                <c:pt idx="4590">
                  <c:v>6.0186000000000002</c:v>
                </c:pt>
                <c:pt idx="4591">
                  <c:v>6.4732000000000003</c:v>
                </c:pt>
                <c:pt idx="4592">
                  <c:v>6.4619</c:v>
                </c:pt>
                <c:pt idx="4593">
                  <c:v>8.3788</c:v>
                </c:pt>
                <c:pt idx="4594">
                  <c:v>8.4052000000000007</c:v>
                </c:pt>
                <c:pt idx="4595">
                  <c:v>7.7934999999999999</c:v>
                </c:pt>
                <c:pt idx="4596">
                  <c:v>7.5848000000000004</c:v>
                </c:pt>
                <c:pt idx="4597">
                  <c:v>6.5517000000000003</c:v>
                </c:pt>
                <c:pt idx="4598">
                  <c:v>7.2628000000000004</c:v>
                </c:pt>
                <c:pt idx="4599">
                  <c:v>7.7093999999999996</c:v>
                </c:pt>
                <c:pt idx="4600">
                  <c:v>7.0174000000000003</c:v>
                </c:pt>
                <c:pt idx="4601">
                  <c:v>7.3819999999999997</c:v>
                </c:pt>
                <c:pt idx="4603">
                  <c:v>6.7582000000000004</c:v>
                </c:pt>
                <c:pt idx="4604">
                  <c:v>3.0173000000000001</c:v>
                </c:pt>
                <c:pt idx="4605">
                  <c:v>2.8984000000000001</c:v>
                </c:pt>
                <c:pt idx="4606">
                  <c:v>3.2410999999999999</c:v>
                </c:pt>
                <c:pt idx="4607">
                  <c:v>3.6709000000000001</c:v>
                </c:pt>
                <c:pt idx="4608">
                  <c:v>3.6956000000000002</c:v>
                </c:pt>
                <c:pt idx="4609">
                  <c:v>3.5619999999999998</c:v>
                </c:pt>
                <c:pt idx="4610">
                  <c:v>3.4935</c:v>
                </c:pt>
                <c:pt idx="4611">
                  <c:v>7.274</c:v>
                </c:pt>
                <c:pt idx="4612">
                  <c:v>7.5106000000000002</c:v>
                </c:pt>
                <c:pt idx="4613">
                  <c:v>4.3490000000000002</c:v>
                </c:pt>
                <c:pt idx="4614">
                  <c:v>1.4138999999999999</c:v>
                </c:pt>
                <c:pt idx="4615">
                  <c:v>3.3601000000000001</c:v>
                </c:pt>
                <c:pt idx="4616">
                  <c:v>4.3011999999999997</c:v>
                </c:pt>
                <c:pt idx="4617">
                  <c:v>4.3163999999999998</c:v>
                </c:pt>
                <c:pt idx="4618">
                  <c:v>1.8259000000000001</c:v>
                </c:pt>
                <c:pt idx="4619">
                  <c:v>2.4756</c:v>
                </c:pt>
                <c:pt idx="4620">
                  <c:v>2.5588000000000002</c:v>
                </c:pt>
                <c:pt idx="4621">
                  <c:v>1.6476</c:v>
                </c:pt>
                <c:pt idx="4622">
                  <c:v>3.2313999999999998</c:v>
                </c:pt>
                <c:pt idx="4623">
                  <c:v>4.6494999999999997</c:v>
                </c:pt>
                <c:pt idx="4624">
                  <c:v>4.4264999999999999</c:v>
                </c:pt>
                <c:pt idx="4625">
                  <c:v>4.4268000000000001</c:v>
                </c:pt>
                <c:pt idx="4626">
                  <c:v>4.726</c:v>
                </c:pt>
                <c:pt idx="4627">
                  <c:v>3.9594</c:v>
                </c:pt>
                <c:pt idx="4628">
                  <c:v>5.1943999999999999</c:v>
                </c:pt>
                <c:pt idx="4629">
                  <c:v>5.0792000000000002</c:v>
                </c:pt>
                <c:pt idx="4630">
                  <c:v>6.1292</c:v>
                </c:pt>
                <c:pt idx="4631">
                  <c:v>5.1275000000000004</c:v>
                </c:pt>
                <c:pt idx="4632">
                  <c:v>4.8242000000000003</c:v>
                </c:pt>
                <c:pt idx="4633">
                  <c:v>2.9064999999999999</c:v>
                </c:pt>
                <c:pt idx="4634">
                  <c:v>2.8877000000000002</c:v>
                </c:pt>
                <c:pt idx="4635">
                  <c:v>3.1438000000000001</c:v>
                </c:pt>
                <c:pt idx="4636">
                  <c:v>3.8656999999999999</c:v>
                </c:pt>
                <c:pt idx="4637">
                  <c:v>2.9014000000000002</c:v>
                </c:pt>
                <c:pt idx="4638">
                  <c:v>3.4984000000000002</c:v>
                </c:pt>
                <c:pt idx="4639">
                  <c:v>2.8837999999999999</c:v>
                </c:pt>
                <c:pt idx="4640">
                  <c:v>2.9559000000000002</c:v>
                </c:pt>
                <c:pt idx="4641">
                  <c:v>2.7673000000000001</c:v>
                </c:pt>
                <c:pt idx="4642">
                  <c:v>3.0501999999999998</c:v>
                </c:pt>
                <c:pt idx="4643">
                  <c:v>3.5304000000000002</c:v>
                </c:pt>
                <c:pt idx="4644">
                  <c:v>2.8058999999999998</c:v>
                </c:pt>
                <c:pt idx="4645">
                  <c:v>3.4426999999999999</c:v>
                </c:pt>
                <c:pt idx="4646">
                  <c:v>1.6908000000000001</c:v>
                </c:pt>
                <c:pt idx="4647">
                  <c:v>2.4272</c:v>
                </c:pt>
                <c:pt idx="4648">
                  <c:v>2.7372999999999998</c:v>
                </c:pt>
                <c:pt idx="4649">
                  <c:v>1.4077999999999999</c:v>
                </c:pt>
                <c:pt idx="4650">
                  <c:v>1.8906000000000001</c:v>
                </c:pt>
                <c:pt idx="4651">
                  <c:v>1.5448</c:v>
                </c:pt>
                <c:pt idx="4652">
                  <c:v>4.6761999999999997</c:v>
                </c:pt>
                <c:pt idx="4653">
                  <c:v>5.0125000000000002</c:v>
                </c:pt>
                <c:pt idx="4654">
                  <c:v>3.3052000000000001</c:v>
                </c:pt>
                <c:pt idx="4655">
                  <c:v>3.1055000000000001</c:v>
                </c:pt>
                <c:pt idx="4656">
                  <c:v>3.2772000000000001</c:v>
                </c:pt>
                <c:pt idx="4657">
                  <c:v>3.1206999999999998</c:v>
                </c:pt>
                <c:pt idx="4658">
                  <c:v>3.5459000000000001</c:v>
                </c:pt>
                <c:pt idx="4659">
                  <c:v>3.2608999999999999</c:v>
                </c:pt>
                <c:pt idx="4660">
                  <c:v>2.9563000000000001</c:v>
                </c:pt>
                <c:pt idx="4661">
                  <c:v>5.5259999999999998</c:v>
                </c:pt>
                <c:pt idx="4662">
                  <c:v>5.3464999999999998</c:v>
                </c:pt>
                <c:pt idx="4663">
                  <c:v>5.1604999999999999</c:v>
                </c:pt>
                <c:pt idx="4664">
                  <c:v>5.5781000000000001</c:v>
                </c:pt>
                <c:pt idx="4665">
                  <c:v>4.4970999999999997</c:v>
                </c:pt>
                <c:pt idx="4666">
                  <c:v>4.8902000000000001</c:v>
                </c:pt>
                <c:pt idx="4667">
                  <c:v>3.6158999999999999</c:v>
                </c:pt>
                <c:pt idx="4668">
                  <c:v>5.2374999999999998</c:v>
                </c:pt>
                <c:pt idx="4669">
                  <c:v>3.4577</c:v>
                </c:pt>
                <c:pt idx="4670">
                  <c:v>3.9712999999999998</c:v>
                </c:pt>
                <c:pt idx="4671">
                  <c:v>4.1204999999999998</c:v>
                </c:pt>
                <c:pt idx="4672">
                  <c:v>3.4622999999999999</c:v>
                </c:pt>
                <c:pt idx="4673">
                  <c:v>3.9426999999999999</c:v>
                </c:pt>
                <c:pt idx="4674">
                  <c:v>5.5242000000000004</c:v>
                </c:pt>
                <c:pt idx="4675">
                  <c:v>4.7218</c:v>
                </c:pt>
                <c:pt idx="4676">
                  <c:v>3.1427999999999998</c:v>
                </c:pt>
                <c:pt idx="4677">
                  <c:v>6.7278000000000002</c:v>
                </c:pt>
                <c:pt idx="4887">
                  <c:v>2.5714999999999999</c:v>
                </c:pt>
                <c:pt idx="4888">
                  <c:v>3.0424000000000002</c:v>
                </c:pt>
                <c:pt idx="4889">
                  <c:v>2.6097999999999999</c:v>
                </c:pt>
                <c:pt idx="4890">
                  <c:v>3.2267000000000001</c:v>
                </c:pt>
                <c:pt idx="4891">
                  <c:v>2.3048000000000002</c:v>
                </c:pt>
                <c:pt idx="4892">
                  <c:v>3.3233999999999999</c:v>
                </c:pt>
                <c:pt idx="4893">
                  <c:v>3.1734</c:v>
                </c:pt>
                <c:pt idx="4894">
                  <c:v>3.1286999999999998</c:v>
                </c:pt>
                <c:pt idx="4895">
                  <c:v>2.802</c:v>
                </c:pt>
                <c:pt idx="4896">
                  <c:v>2.8146</c:v>
                </c:pt>
                <c:pt idx="4897">
                  <c:v>3.4933000000000001</c:v>
                </c:pt>
                <c:pt idx="4898">
                  <c:v>3.1621999999999999</c:v>
                </c:pt>
                <c:pt idx="4899">
                  <c:v>1.5462</c:v>
                </c:pt>
                <c:pt idx="4900">
                  <c:v>3.9116</c:v>
                </c:pt>
                <c:pt idx="4901">
                  <c:v>4.5464000000000002</c:v>
                </c:pt>
                <c:pt idx="4937">
                  <c:v>8.0189000000000004</c:v>
                </c:pt>
                <c:pt idx="4938">
                  <c:v>9.0694999999999997</c:v>
                </c:pt>
                <c:pt idx="4939">
                  <c:v>8.9275000000000002</c:v>
                </c:pt>
                <c:pt idx="4940">
                  <c:v>8.7852999999999994</c:v>
                </c:pt>
                <c:pt idx="4941">
                  <c:v>8.4670000000000005</c:v>
                </c:pt>
                <c:pt idx="4942">
                  <c:v>8.6731999999999996</c:v>
                </c:pt>
                <c:pt idx="4943">
                  <c:v>7.7591000000000001</c:v>
                </c:pt>
                <c:pt idx="4944">
                  <c:v>9.1677</c:v>
                </c:pt>
                <c:pt idx="4945">
                  <c:v>8.5634999999999994</c:v>
                </c:pt>
                <c:pt idx="4946">
                  <c:v>7.9169</c:v>
                </c:pt>
                <c:pt idx="4947">
                  <c:v>8.4356000000000009</c:v>
                </c:pt>
                <c:pt idx="4948">
                  <c:v>9.1350999999999996</c:v>
                </c:pt>
                <c:pt idx="4949">
                  <c:v>7.5110999999999999</c:v>
                </c:pt>
                <c:pt idx="4950">
                  <c:v>7.8973000000000004</c:v>
                </c:pt>
                <c:pt idx="4951">
                  <c:v>8.0228000000000002</c:v>
                </c:pt>
                <c:pt idx="4952">
                  <c:v>7.3390000000000004</c:v>
                </c:pt>
                <c:pt idx="4953">
                  <c:v>7.6612</c:v>
                </c:pt>
                <c:pt idx="4954">
                  <c:v>6.8528000000000002</c:v>
                </c:pt>
                <c:pt idx="4955">
                  <c:v>6.7820999999999998</c:v>
                </c:pt>
                <c:pt idx="4956">
                  <c:v>7.9627999999999997</c:v>
                </c:pt>
                <c:pt idx="4957">
                  <c:v>7.2832999999999997</c:v>
                </c:pt>
                <c:pt idx="4958">
                  <c:v>8.2597000000000005</c:v>
                </c:pt>
                <c:pt idx="4959">
                  <c:v>9.4047999999999998</c:v>
                </c:pt>
                <c:pt idx="4960">
                  <c:v>7.8916000000000004</c:v>
                </c:pt>
                <c:pt idx="4961">
                  <c:v>7.9198000000000004</c:v>
                </c:pt>
                <c:pt idx="4962">
                  <c:v>7.6223000000000001</c:v>
                </c:pt>
                <c:pt idx="4963">
                  <c:v>8.234</c:v>
                </c:pt>
                <c:pt idx="4964">
                  <c:v>8.0556000000000001</c:v>
                </c:pt>
                <c:pt idx="4965">
                  <c:v>8.1005000000000003</c:v>
                </c:pt>
                <c:pt idx="4966">
                  <c:v>8.093</c:v>
                </c:pt>
                <c:pt idx="4967">
                  <c:v>7.8602999999999996</c:v>
                </c:pt>
                <c:pt idx="4968">
                  <c:v>8.3741000000000003</c:v>
                </c:pt>
                <c:pt idx="4969">
                  <c:v>7.7393000000000001</c:v>
                </c:pt>
                <c:pt idx="5141">
                  <c:v>3.0493999999999999</c:v>
                </c:pt>
                <c:pt idx="5142">
                  <c:v>2.5547</c:v>
                </c:pt>
                <c:pt idx="5143">
                  <c:v>2.2633000000000001</c:v>
                </c:pt>
                <c:pt idx="5144">
                  <c:v>3.5173999999999999</c:v>
                </c:pt>
                <c:pt idx="5145">
                  <c:v>2.5792999999999999</c:v>
                </c:pt>
                <c:pt idx="5146">
                  <c:v>1.9779</c:v>
                </c:pt>
                <c:pt idx="5147">
                  <c:v>1.9642999999999999</c:v>
                </c:pt>
                <c:pt idx="5148">
                  <c:v>2.4470999999999998</c:v>
                </c:pt>
                <c:pt idx="5149">
                  <c:v>2.2467999999999999</c:v>
                </c:pt>
                <c:pt idx="5150">
                  <c:v>3.0232999999999999</c:v>
                </c:pt>
                <c:pt idx="5151">
                  <c:v>2.1591999999999998</c:v>
                </c:pt>
                <c:pt idx="5152">
                  <c:v>2.7069999999999999</c:v>
                </c:pt>
                <c:pt idx="5153">
                  <c:v>2.7551999999999999</c:v>
                </c:pt>
                <c:pt idx="5154">
                  <c:v>2.4868999999999999</c:v>
                </c:pt>
                <c:pt idx="5155">
                  <c:v>2.6511</c:v>
                </c:pt>
                <c:pt idx="5156">
                  <c:v>1.9410000000000001</c:v>
                </c:pt>
                <c:pt idx="5157">
                  <c:v>2.5630000000000002</c:v>
                </c:pt>
                <c:pt idx="5158">
                  <c:v>2.8839000000000001</c:v>
                </c:pt>
                <c:pt idx="5159">
                  <c:v>2.9868000000000001</c:v>
                </c:pt>
                <c:pt idx="5160">
                  <c:v>2.0571999999999999</c:v>
                </c:pt>
                <c:pt idx="5161">
                  <c:v>3.2482000000000002</c:v>
                </c:pt>
                <c:pt idx="5162">
                  <c:v>2.7900999999999998</c:v>
                </c:pt>
                <c:pt idx="5163">
                  <c:v>2.8687</c:v>
                </c:pt>
                <c:pt idx="5164">
                  <c:v>3.2073999999999998</c:v>
                </c:pt>
                <c:pt idx="5165">
                  <c:v>3.1821000000000002</c:v>
                </c:pt>
                <c:pt idx="5166">
                  <c:v>2.1006</c:v>
                </c:pt>
                <c:pt idx="5167">
                  <c:v>2.0924999999999998</c:v>
                </c:pt>
                <c:pt idx="5168">
                  <c:v>2.1446000000000001</c:v>
                </c:pt>
                <c:pt idx="5169">
                  <c:v>2.2585000000000002</c:v>
                </c:pt>
                <c:pt idx="5170">
                  <c:v>2.375</c:v>
                </c:pt>
                <c:pt idx="5171">
                  <c:v>3.5916999999999999</c:v>
                </c:pt>
                <c:pt idx="5172">
                  <c:v>4.4406999999999996</c:v>
                </c:pt>
                <c:pt idx="5173">
                  <c:v>3.5005000000000002</c:v>
                </c:pt>
                <c:pt idx="5174">
                  <c:v>5.3068999999999997</c:v>
                </c:pt>
                <c:pt idx="5175">
                  <c:v>3.7149999999999999</c:v>
                </c:pt>
                <c:pt idx="5176">
                  <c:v>3.3828</c:v>
                </c:pt>
                <c:pt idx="5177">
                  <c:v>4.3587999999999996</c:v>
                </c:pt>
                <c:pt idx="5178">
                  <c:v>2.8376000000000001</c:v>
                </c:pt>
                <c:pt idx="5179">
                  <c:v>3.5941000000000001</c:v>
                </c:pt>
                <c:pt idx="5180">
                  <c:v>3.3721000000000001</c:v>
                </c:pt>
                <c:pt idx="5181">
                  <c:v>3.1798999999999999</c:v>
                </c:pt>
                <c:pt idx="5182">
                  <c:v>2.0485000000000002</c:v>
                </c:pt>
                <c:pt idx="5183">
                  <c:v>3.5065</c:v>
                </c:pt>
                <c:pt idx="5184">
                  <c:v>2.9419</c:v>
                </c:pt>
                <c:pt idx="5185">
                  <c:v>2.5051000000000001</c:v>
                </c:pt>
                <c:pt idx="5186">
                  <c:v>2.7730999999999999</c:v>
                </c:pt>
                <c:pt idx="5187">
                  <c:v>3.2446000000000002</c:v>
                </c:pt>
                <c:pt idx="5188">
                  <c:v>3.7279</c:v>
                </c:pt>
                <c:pt idx="5189">
                  <c:v>1.9592000000000001</c:v>
                </c:pt>
                <c:pt idx="5190">
                  <c:v>2.0874999999999999</c:v>
                </c:pt>
                <c:pt idx="5191">
                  <c:v>2.2496</c:v>
                </c:pt>
                <c:pt idx="5192">
                  <c:v>2.3889</c:v>
                </c:pt>
                <c:pt idx="5193">
                  <c:v>1.839</c:v>
                </c:pt>
                <c:pt idx="5194">
                  <c:v>5.1397000000000004</c:v>
                </c:pt>
                <c:pt idx="5195">
                  <c:v>3.1135000000000002</c:v>
                </c:pt>
                <c:pt idx="5196">
                  <c:v>2.8472</c:v>
                </c:pt>
                <c:pt idx="5197">
                  <c:v>3.1091000000000002</c:v>
                </c:pt>
                <c:pt idx="5198">
                  <c:v>3.7246000000000001</c:v>
                </c:pt>
                <c:pt idx="5199">
                  <c:v>5.5404999999999998</c:v>
                </c:pt>
                <c:pt idx="5200">
                  <c:v>4.7096</c:v>
                </c:pt>
                <c:pt idx="5201">
                  <c:v>5.2948000000000004</c:v>
                </c:pt>
                <c:pt idx="5202">
                  <c:v>5.1477000000000004</c:v>
                </c:pt>
                <c:pt idx="5203">
                  <c:v>3.6732999999999998</c:v>
                </c:pt>
                <c:pt idx="5204">
                  <c:v>3.5078</c:v>
                </c:pt>
                <c:pt idx="5205">
                  <c:v>4.5061999999999998</c:v>
                </c:pt>
                <c:pt idx="5206">
                  <c:v>3.7242000000000002</c:v>
                </c:pt>
                <c:pt idx="5207">
                  <c:v>3.9565000000000001</c:v>
                </c:pt>
                <c:pt idx="5208">
                  <c:v>4.6475</c:v>
                </c:pt>
                <c:pt idx="5209">
                  <c:v>4.7531999999999996</c:v>
                </c:pt>
                <c:pt idx="5210">
                  <c:v>4.9086999999999996</c:v>
                </c:pt>
                <c:pt idx="5211">
                  <c:v>4.1874000000000002</c:v>
                </c:pt>
                <c:pt idx="5212">
                  <c:v>1.2484</c:v>
                </c:pt>
                <c:pt idx="5214">
                  <c:v>3.7462</c:v>
                </c:pt>
                <c:pt idx="5215">
                  <c:v>3.9100999999999999</c:v>
                </c:pt>
                <c:pt idx="5217">
                  <c:v>3.1920999999999999</c:v>
                </c:pt>
                <c:pt idx="5218">
                  <c:v>2.9632000000000001</c:v>
                </c:pt>
                <c:pt idx="5219">
                  <c:v>3.5245000000000002</c:v>
                </c:pt>
                <c:pt idx="5220">
                  <c:v>3.8014000000000001</c:v>
                </c:pt>
                <c:pt idx="5221">
                  <c:v>3.7974000000000001</c:v>
                </c:pt>
                <c:pt idx="5222">
                  <c:v>2.6819000000000002</c:v>
                </c:pt>
                <c:pt idx="5223">
                  <c:v>3.1934999999999998</c:v>
                </c:pt>
                <c:pt idx="5224">
                  <c:v>2.9636</c:v>
                </c:pt>
                <c:pt idx="5225">
                  <c:v>3.6644000000000001</c:v>
                </c:pt>
                <c:pt idx="5226">
                  <c:v>2.6509999999999998</c:v>
                </c:pt>
                <c:pt idx="5227">
                  <c:v>1.8265</c:v>
                </c:pt>
                <c:pt idx="5229">
                  <c:v>3.75</c:v>
                </c:pt>
                <c:pt idx="5230">
                  <c:v>3.5880999999999998</c:v>
                </c:pt>
                <c:pt idx="5231">
                  <c:v>3.8645</c:v>
                </c:pt>
                <c:pt idx="5232">
                  <c:v>3.6349999999999998</c:v>
                </c:pt>
                <c:pt idx="5233">
                  <c:v>3.7178</c:v>
                </c:pt>
                <c:pt idx="5234">
                  <c:v>2.8475999999999999</c:v>
                </c:pt>
                <c:pt idx="5235">
                  <c:v>2.6673</c:v>
                </c:pt>
                <c:pt idx="5236">
                  <c:v>2.0179999999999998</c:v>
                </c:pt>
                <c:pt idx="5237">
                  <c:v>3.2530999999999999</c:v>
                </c:pt>
                <c:pt idx="5238">
                  <c:v>2.8892000000000002</c:v>
                </c:pt>
                <c:pt idx="5239">
                  <c:v>3.1366999999999998</c:v>
                </c:pt>
                <c:pt idx="5240">
                  <c:v>3.13</c:v>
                </c:pt>
                <c:pt idx="5241">
                  <c:v>2.9876</c:v>
                </c:pt>
                <c:pt idx="5242">
                  <c:v>3.0021</c:v>
                </c:pt>
                <c:pt idx="5243">
                  <c:v>2.7311000000000001</c:v>
                </c:pt>
                <c:pt idx="5244">
                  <c:v>2.6623999999999999</c:v>
                </c:pt>
                <c:pt idx="5245">
                  <c:v>3.0880000000000001</c:v>
                </c:pt>
                <c:pt idx="5246">
                  <c:v>2.85</c:v>
                </c:pt>
                <c:pt idx="5247">
                  <c:v>2.3733</c:v>
                </c:pt>
                <c:pt idx="5250">
                  <c:v>2.7296999999999998</c:v>
                </c:pt>
                <c:pt idx="5251">
                  <c:v>2.7547999999999999</c:v>
                </c:pt>
                <c:pt idx="5254">
                  <c:v>3.8405999999999998</c:v>
                </c:pt>
                <c:pt idx="5256">
                  <c:v>3.2202000000000002</c:v>
                </c:pt>
                <c:pt idx="5257">
                  <c:v>3.3471000000000002</c:v>
                </c:pt>
                <c:pt idx="5260">
                  <c:v>3.0699000000000001</c:v>
                </c:pt>
                <c:pt idx="5261">
                  <c:v>3.3912</c:v>
                </c:pt>
                <c:pt idx="5262">
                  <c:v>3.4209000000000001</c:v>
                </c:pt>
                <c:pt idx="5263">
                  <c:v>2.5501999999999998</c:v>
                </c:pt>
                <c:pt idx="5264">
                  <c:v>2.6297000000000001</c:v>
                </c:pt>
                <c:pt idx="5265">
                  <c:v>2.4857999999999998</c:v>
                </c:pt>
                <c:pt idx="5266">
                  <c:v>2.3443999999999998</c:v>
                </c:pt>
                <c:pt idx="5267">
                  <c:v>3.0015000000000001</c:v>
                </c:pt>
                <c:pt idx="5268">
                  <c:v>3.4765999999999999</c:v>
                </c:pt>
                <c:pt idx="5269">
                  <c:v>2.9188000000000001</c:v>
                </c:pt>
                <c:pt idx="5270">
                  <c:v>3.4285000000000001</c:v>
                </c:pt>
                <c:pt idx="5271">
                  <c:v>2.7216999999999998</c:v>
                </c:pt>
                <c:pt idx="5272">
                  <c:v>3.4401999999999999</c:v>
                </c:pt>
                <c:pt idx="5274">
                  <c:v>3.0407000000000002</c:v>
                </c:pt>
                <c:pt idx="5276">
                  <c:v>4.1234000000000002</c:v>
                </c:pt>
                <c:pt idx="5277">
                  <c:v>3.7888999999999999</c:v>
                </c:pt>
                <c:pt idx="5278">
                  <c:v>2.8323999999999998</c:v>
                </c:pt>
                <c:pt idx="5279">
                  <c:v>3.1753</c:v>
                </c:pt>
                <c:pt idx="5280">
                  <c:v>3.0358000000000001</c:v>
                </c:pt>
                <c:pt idx="5281">
                  <c:v>3.4762</c:v>
                </c:pt>
                <c:pt idx="5282">
                  <c:v>3.9689000000000001</c:v>
                </c:pt>
                <c:pt idx="5283">
                  <c:v>4.1992000000000003</c:v>
                </c:pt>
                <c:pt idx="5284">
                  <c:v>4.1333000000000002</c:v>
                </c:pt>
                <c:pt idx="5285">
                  <c:v>3.6821000000000002</c:v>
                </c:pt>
                <c:pt idx="5286">
                  <c:v>2.1938</c:v>
                </c:pt>
                <c:pt idx="5287">
                  <c:v>3.6236999999999999</c:v>
                </c:pt>
                <c:pt idx="5288">
                  <c:v>2.9615</c:v>
                </c:pt>
                <c:pt idx="5289">
                  <c:v>3.4180999999999999</c:v>
                </c:pt>
                <c:pt idx="5290">
                  <c:v>5.1200999999999999</c:v>
                </c:pt>
                <c:pt idx="5291">
                  <c:v>5.0666000000000002</c:v>
                </c:pt>
                <c:pt idx="5292">
                  <c:v>4.0923999999999996</c:v>
                </c:pt>
                <c:pt idx="5293">
                  <c:v>3.0070999999999999</c:v>
                </c:pt>
                <c:pt idx="5294">
                  <c:v>3.5987</c:v>
                </c:pt>
                <c:pt idx="5295">
                  <c:v>3.7702</c:v>
                </c:pt>
                <c:pt idx="5296">
                  <c:v>2.8289</c:v>
                </c:pt>
                <c:pt idx="5297">
                  <c:v>1.8289</c:v>
                </c:pt>
                <c:pt idx="5298">
                  <c:v>2.7789999999999999</c:v>
                </c:pt>
                <c:pt idx="5299">
                  <c:v>2.7475000000000001</c:v>
                </c:pt>
                <c:pt idx="5300">
                  <c:v>5.0115999999999996</c:v>
                </c:pt>
                <c:pt idx="5301">
                  <c:v>3.5705</c:v>
                </c:pt>
                <c:pt idx="5302">
                  <c:v>3.3018999999999998</c:v>
                </c:pt>
                <c:pt idx="5303">
                  <c:v>2.9302999999999999</c:v>
                </c:pt>
                <c:pt idx="5304">
                  <c:v>2.4516</c:v>
                </c:pt>
                <c:pt idx="5305">
                  <c:v>2.5337999999999998</c:v>
                </c:pt>
                <c:pt idx="5306">
                  <c:v>3.3963000000000001</c:v>
                </c:pt>
                <c:pt idx="5307">
                  <c:v>4.1993</c:v>
                </c:pt>
                <c:pt idx="5308">
                  <c:v>2.7629000000000001</c:v>
                </c:pt>
                <c:pt idx="5309">
                  <c:v>2.1152000000000002</c:v>
                </c:pt>
                <c:pt idx="5310">
                  <c:v>3.4112</c:v>
                </c:pt>
                <c:pt idx="5311">
                  <c:v>5.0018000000000002</c:v>
                </c:pt>
                <c:pt idx="5312">
                  <c:v>2.4927000000000001</c:v>
                </c:pt>
                <c:pt idx="5313">
                  <c:v>4.5027999999999997</c:v>
                </c:pt>
                <c:pt idx="5314">
                  <c:v>4.2740999999999998</c:v>
                </c:pt>
                <c:pt idx="5315">
                  <c:v>2.7145000000000001</c:v>
                </c:pt>
                <c:pt idx="5316">
                  <c:v>3.9097</c:v>
                </c:pt>
                <c:pt idx="5317">
                  <c:v>3.9742000000000002</c:v>
                </c:pt>
                <c:pt idx="5318">
                  <c:v>3.6838000000000002</c:v>
                </c:pt>
                <c:pt idx="5319">
                  <c:v>3.0265</c:v>
                </c:pt>
                <c:pt idx="5320">
                  <c:v>5.5984999999999996</c:v>
                </c:pt>
                <c:pt idx="5321">
                  <c:v>4.2134999999999998</c:v>
                </c:pt>
                <c:pt idx="5322">
                  <c:v>2.4020999999999999</c:v>
                </c:pt>
                <c:pt idx="5323">
                  <c:v>4.6852</c:v>
                </c:pt>
                <c:pt idx="5324">
                  <c:v>4.2945000000000002</c:v>
                </c:pt>
                <c:pt idx="5325">
                  <c:v>4.0890000000000004</c:v>
                </c:pt>
                <c:pt idx="5326">
                  <c:v>2.8673000000000002</c:v>
                </c:pt>
                <c:pt idx="5327">
                  <c:v>3.8921999999999999</c:v>
                </c:pt>
                <c:pt idx="5328">
                  <c:v>3.9470999999999998</c:v>
                </c:pt>
                <c:pt idx="5329">
                  <c:v>3.8555999999999999</c:v>
                </c:pt>
                <c:pt idx="5330">
                  <c:v>3.4218999999999999</c:v>
                </c:pt>
                <c:pt idx="5331">
                  <c:v>4.0132000000000003</c:v>
                </c:pt>
                <c:pt idx="5332">
                  <c:v>4.6947000000000001</c:v>
                </c:pt>
                <c:pt idx="5333">
                  <c:v>3.8708999999999998</c:v>
                </c:pt>
                <c:pt idx="5334">
                  <c:v>4.2397999999999998</c:v>
                </c:pt>
                <c:pt idx="5335">
                  <c:v>2.5916999999999999</c:v>
                </c:pt>
                <c:pt idx="5336">
                  <c:v>3.6362999999999999</c:v>
                </c:pt>
                <c:pt idx="5337">
                  <c:v>4.5636999999999999</c:v>
                </c:pt>
                <c:pt idx="5338">
                  <c:v>3.6667999999999998</c:v>
                </c:pt>
                <c:pt idx="5339">
                  <c:v>3.8666999999999998</c:v>
                </c:pt>
                <c:pt idx="5340">
                  <c:v>2.7214</c:v>
                </c:pt>
                <c:pt idx="5341">
                  <c:v>3.7320000000000002</c:v>
                </c:pt>
                <c:pt idx="5342">
                  <c:v>3.6951000000000001</c:v>
                </c:pt>
                <c:pt idx="5343">
                  <c:v>3.7883</c:v>
                </c:pt>
                <c:pt idx="5344">
                  <c:v>3.5438999999999998</c:v>
                </c:pt>
                <c:pt idx="5345">
                  <c:v>3.5061</c:v>
                </c:pt>
                <c:pt idx="5346">
                  <c:v>3.4676999999999998</c:v>
                </c:pt>
                <c:pt idx="5347">
                  <c:v>3.4043999999999999</c:v>
                </c:pt>
                <c:pt idx="5348">
                  <c:v>4.6394000000000002</c:v>
                </c:pt>
                <c:pt idx="5349">
                  <c:v>5.1712999999999996</c:v>
                </c:pt>
                <c:pt idx="5350">
                  <c:v>2.7622</c:v>
                </c:pt>
                <c:pt idx="5351">
                  <c:v>4.6843000000000004</c:v>
                </c:pt>
                <c:pt idx="5352">
                  <c:v>4.6871</c:v>
                </c:pt>
                <c:pt idx="5353">
                  <c:v>4.1547999999999998</c:v>
                </c:pt>
                <c:pt idx="5354">
                  <c:v>3.0688</c:v>
                </c:pt>
                <c:pt idx="5355">
                  <c:v>5.8780000000000001</c:v>
                </c:pt>
                <c:pt idx="5357">
                  <c:v>5.6593999999999998</c:v>
                </c:pt>
                <c:pt idx="5358">
                  <c:v>5.9145000000000003</c:v>
                </c:pt>
                <c:pt idx="5359">
                  <c:v>2.4062999999999999</c:v>
                </c:pt>
                <c:pt idx="5360">
                  <c:v>4.3616999999999999</c:v>
                </c:pt>
                <c:pt idx="5361">
                  <c:v>6.2595000000000001</c:v>
                </c:pt>
                <c:pt idx="5362">
                  <c:v>4.4291999999999998</c:v>
                </c:pt>
                <c:pt idx="5363">
                  <c:v>4.3639000000000001</c:v>
                </c:pt>
                <c:pt idx="5364">
                  <c:v>6.2450999999999999</c:v>
                </c:pt>
                <c:pt idx="5365">
                  <c:v>4.6158999999999999</c:v>
                </c:pt>
                <c:pt idx="5366">
                  <c:v>2.7164000000000001</c:v>
                </c:pt>
                <c:pt idx="5367">
                  <c:v>5.3011999999999997</c:v>
                </c:pt>
                <c:pt idx="5368">
                  <c:v>5.5702999999999996</c:v>
                </c:pt>
                <c:pt idx="5369">
                  <c:v>5.6516999999999999</c:v>
                </c:pt>
                <c:pt idx="5370">
                  <c:v>4.6814</c:v>
                </c:pt>
                <c:pt idx="5371">
                  <c:v>5.9970999999999997</c:v>
                </c:pt>
                <c:pt idx="5372">
                  <c:v>2.3393999999999999</c:v>
                </c:pt>
                <c:pt idx="5373">
                  <c:v>5.0351999999999997</c:v>
                </c:pt>
                <c:pt idx="5374">
                  <c:v>4.4907000000000004</c:v>
                </c:pt>
                <c:pt idx="5375">
                  <c:v>5.0053000000000001</c:v>
                </c:pt>
                <c:pt idx="5376">
                  <c:v>2.4714</c:v>
                </c:pt>
                <c:pt idx="5377">
                  <c:v>4.4795999999999996</c:v>
                </c:pt>
                <c:pt idx="5378">
                  <c:v>4.8422999999999998</c:v>
                </c:pt>
                <c:pt idx="5379">
                  <c:v>4.1734999999999998</c:v>
                </c:pt>
                <c:pt idx="5380">
                  <c:v>2.2635999999999998</c:v>
                </c:pt>
                <c:pt idx="5381">
                  <c:v>1.5114000000000001</c:v>
                </c:pt>
                <c:pt idx="5382">
                  <c:v>1.8827</c:v>
                </c:pt>
                <c:pt idx="5383">
                  <c:v>1.3137000000000001</c:v>
                </c:pt>
                <c:pt idx="5384">
                  <c:v>1.9149</c:v>
                </c:pt>
                <c:pt idx="5385">
                  <c:v>2.9043999999999999</c:v>
                </c:pt>
                <c:pt idx="5386">
                  <c:v>1.6074999999999999</c:v>
                </c:pt>
                <c:pt idx="5387">
                  <c:v>1.6833</c:v>
                </c:pt>
                <c:pt idx="5388">
                  <c:v>1.5479000000000001</c:v>
                </c:pt>
                <c:pt idx="5389">
                  <c:v>2.0781999999999998</c:v>
                </c:pt>
                <c:pt idx="5390">
                  <c:v>1.8257000000000001</c:v>
                </c:pt>
                <c:pt idx="5391">
                  <c:v>1.8402000000000001</c:v>
                </c:pt>
                <c:pt idx="5392">
                  <c:v>1.3197000000000001</c:v>
                </c:pt>
                <c:pt idx="5393">
                  <c:v>1.9113</c:v>
                </c:pt>
                <c:pt idx="5394">
                  <c:v>1.8557999999999999</c:v>
                </c:pt>
                <c:pt idx="5395">
                  <c:v>1.8031999999999999</c:v>
                </c:pt>
                <c:pt idx="5396">
                  <c:v>1.7266999999999999</c:v>
                </c:pt>
                <c:pt idx="5397">
                  <c:v>2.6739999999999999</c:v>
                </c:pt>
                <c:pt idx="5398">
                  <c:v>1.9421999999999999</c:v>
                </c:pt>
                <c:pt idx="5399">
                  <c:v>1.6935</c:v>
                </c:pt>
                <c:pt idx="5400">
                  <c:v>2.2014999999999998</c:v>
                </c:pt>
                <c:pt idx="5401">
                  <c:v>1.8979999999999999</c:v>
                </c:pt>
                <c:pt idx="5402">
                  <c:v>2.0468000000000002</c:v>
                </c:pt>
                <c:pt idx="5403">
                  <c:v>1.5243</c:v>
                </c:pt>
                <c:pt idx="5404">
                  <c:v>1.8973</c:v>
                </c:pt>
                <c:pt idx="5405">
                  <c:v>1.8971</c:v>
                </c:pt>
                <c:pt idx="5406">
                  <c:v>1.3061</c:v>
                </c:pt>
                <c:pt idx="5407">
                  <c:v>1.4443999999999999</c:v>
                </c:pt>
                <c:pt idx="5408">
                  <c:v>2.1467000000000001</c:v>
                </c:pt>
                <c:pt idx="5409">
                  <c:v>1.8741000000000001</c:v>
                </c:pt>
                <c:pt idx="5410">
                  <c:v>1.7730999999999999</c:v>
                </c:pt>
                <c:pt idx="5411">
                  <c:v>2.0992999999999999</c:v>
                </c:pt>
                <c:pt idx="5412">
                  <c:v>1.7794000000000001</c:v>
                </c:pt>
                <c:pt idx="5413">
                  <c:v>3.4146999999999998</c:v>
                </c:pt>
                <c:pt idx="5414">
                  <c:v>2.4986000000000002</c:v>
                </c:pt>
                <c:pt idx="5415">
                  <c:v>3.0371999999999999</c:v>
                </c:pt>
                <c:pt idx="5416">
                  <c:v>3.5994999999999999</c:v>
                </c:pt>
                <c:pt idx="5417">
                  <c:v>3.6996000000000002</c:v>
                </c:pt>
                <c:pt idx="5418">
                  <c:v>3.8054999999999999</c:v>
                </c:pt>
                <c:pt idx="5419">
                  <c:v>4.3175999999999997</c:v>
                </c:pt>
                <c:pt idx="5420">
                  <c:v>3.0731999999999999</c:v>
                </c:pt>
                <c:pt idx="5421">
                  <c:v>2.8008999999999999</c:v>
                </c:pt>
                <c:pt idx="5422">
                  <c:v>3.1395</c:v>
                </c:pt>
                <c:pt idx="5423">
                  <c:v>2.2629000000000001</c:v>
                </c:pt>
                <c:pt idx="5424">
                  <c:v>3.6332</c:v>
                </c:pt>
                <c:pt idx="5425">
                  <c:v>2.4571999999999998</c:v>
                </c:pt>
                <c:pt idx="5426">
                  <c:v>3.1219000000000001</c:v>
                </c:pt>
                <c:pt idx="5427">
                  <c:v>3.1356000000000002</c:v>
                </c:pt>
                <c:pt idx="5428">
                  <c:v>3.3471000000000002</c:v>
                </c:pt>
                <c:pt idx="5429">
                  <c:v>3.0118</c:v>
                </c:pt>
                <c:pt idx="5430">
                  <c:v>2.4489999999999998</c:v>
                </c:pt>
                <c:pt idx="5431">
                  <c:v>2.6227</c:v>
                </c:pt>
                <c:pt idx="5432">
                  <c:v>2.8660999999999999</c:v>
                </c:pt>
                <c:pt idx="5433">
                  <c:v>2.4291</c:v>
                </c:pt>
                <c:pt idx="5434">
                  <c:v>3.6118999999999999</c:v>
                </c:pt>
                <c:pt idx="5435">
                  <c:v>3.4371999999999998</c:v>
                </c:pt>
                <c:pt idx="5436">
                  <c:v>2.3664000000000001</c:v>
                </c:pt>
                <c:pt idx="5437">
                  <c:v>2.5154000000000001</c:v>
                </c:pt>
                <c:pt idx="5438">
                  <c:v>2.2911999999999999</c:v>
                </c:pt>
                <c:pt idx="5439">
                  <c:v>3.1593</c:v>
                </c:pt>
                <c:pt idx="5440">
                  <c:v>2.4382000000000001</c:v>
                </c:pt>
                <c:pt idx="5441">
                  <c:v>3.0464000000000002</c:v>
                </c:pt>
                <c:pt idx="5442">
                  <c:v>2.2389000000000001</c:v>
                </c:pt>
                <c:pt idx="5443">
                  <c:v>2.2101000000000002</c:v>
                </c:pt>
                <c:pt idx="5444">
                  <c:v>2.827</c:v>
                </c:pt>
                <c:pt idx="5445">
                  <c:v>2.4973999999999998</c:v>
                </c:pt>
                <c:pt idx="5446">
                  <c:v>2.2509999999999999</c:v>
                </c:pt>
                <c:pt idx="5447">
                  <c:v>4.3480999999999996</c:v>
                </c:pt>
                <c:pt idx="5448">
                  <c:v>3.1915</c:v>
                </c:pt>
                <c:pt idx="5449">
                  <c:v>3.0036</c:v>
                </c:pt>
                <c:pt idx="5450">
                  <c:v>2.7094999999999998</c:v>
                </c:pt>
                <c:pt idx="5451">
                  <c:v>3.0278</c:v>
                </c:pt>
                <c:pt idx="5452">
                  <c:v>2.8258999999999999</c:v>
                </c:pt>
                <c:pt idx="5453">
                  <c:v>2.6110000000000002</c:v>
                </c:pt>
                <c:pt idx="5454">
                  <c:v>3.1036999999999999</c:v>
                </c:pt>
                <c:pt idx="5455">
                  <c:v>3.1019000000000001</c:v>
                </c:pt>
                <c:pt idx="5456">
                  <c:v>2.6981000000000002</c:v>
                </c:pt>
                <c:pt idx="5457">
                  <c:v>2.5537000000000001</c:v>
                </c:pt>
                <c:pt idx="5458">
                  <c:v>3.2921</c:v>
                </c:pt>
                <c:pt idx="5459">
                  <c:v>2.7016</c:v>
                </c:pt>
                <c:pt idx="5460">
                  <c:v>2.2494999999999998</c:v>
                </c:pt>
                <c:pt idx="5461">
                  <c:v>3.3306</c:v>
                </c:pt>
                <c:pt idx="5462">
                  <c:v>3.1736</c:v>
                </c:pt>
                <c:pt idx="5463">
                  <c:v>3.2286999999999999</c:v>
                </c:pt>
                <c:pt idx="5464">
                  <c:v>2.613</c:v>
                </c:pt>
                <c:pt idx="5465">
                  <c:v>2.8369</c:v>
                </c:pt>
                <c:pt idx="5466">
                  <c:v>2.7147999999999999</c:v>
                </c:pt>
                <c:pt idx="5467">
                  <c:v>2.5672999999999999</c:v>
                </c:pt>
                <c:pt idx="5468">
                  <c:v>2.1547999999999998</c:v>
                </c:pt>
                <c:pt idx="5469">
                  <c:v>3.0434000000000001</c:v>
                </c:pt>
                <c:pt idx="5470">
                  <c:v>3.0503</c:v>
                </c:pt>
                <c:pt idx="5471">
                  <c:v>2.4253999999999998</c:v>
                </c:pt>
                <c:pt idx="5472">
                  <c:v>3.4312999999999998</c:v>
                </c:pt>
                <c:pt idx="5473">
                  <c:v>2.3047</c:v>
                </c:pt>
                <c:pt idx="5474">
                  <c:v>2.8677999999999999</c:v>
                </c:pt>
                <c:pt idx="5475">
                  <c:v>3.2547000000000001</c:v>
                </c:pt>
                <c:pt idx="5476">
                  <c:v>2.5931000000000002</c:v>
                </c:pt>
                <c:pt idx="5477">
                  <c:v>3.9828000000000001</c:v>
                </c:pt>
                <c:pt idx="5478">
                  <c:v>4.1959999999999997</c:v>
                </c:pt>
                <c:pt idx="5479">
                  <c:v>4.0110999999999999</c:v>
                </c:pt>
                <c:pt idx="5480">
                  <c:v>4.2111000000000001</c:v>
                </c:pt>
                <c:pt idx="5481">
                  <c:v>3.4376000000000002</c:v>
                </c:pt>
                <c:pt idx="5482">
                  <c:v>4.7590000000000003</c:v>
                </c:pt>
                <c:pt idx="5483">
                  <c:v>4.6612999999999998</c:v>
                </c:pt>
                <c:pt idx="5484">
                  <c:v>2.7757999999999998</c:v>
                </c:pt>
                <c:pt idx="5485">
                  <c:v>2.5213999999999999</c:v>
                </c:pt>
                <c:pt idx="5486">
                  <c:v>2.8142999999999998</c:v>
                </c:pt>
                <c:pt idx="5487">
                  <c:v>2.5767000000000002</c:v>
                </c:pt>
                <c:pt idx="5488">
                  <c:v>2.7523</c:v>
                </c:pt>
                <c:pt idx="5489">
                  <c:v>2.6457000000000002</c:v>
                </c:pt>
                <c:pt idx="5490">
                  <c:v>2.3809</c:v>
                </c:pt>
                <c:pt idx="5491">
                  <c:v>3.2787999999999999</c:v>
                </c:pt>
                <c:pt idx="5492">
                  <c:v>3.0335000000000001</c:v>
                </c:pt>
                <c:pt idx="5493">
                  <c:v>2.3784999999999998</c:v>
                </c:pt>
                <c:pt idx="5494">
                  <c:v>2.7387999999999999</c:v>
                </c:pt>
                <c:pt idx="5495">
                  <c:v>2.8010000000000002</c:v>
                </c:pt>
                <c:pt idx="5496">
                  <c:v>3.0625</c:v>
                </c:pt>
                <c:pt idx="5497">
                  <c:v>3.9927000000000001</c:v>
                </c:pt>
                <c:pt idx="5498">
                  <c:v>2.7010000000000001</c:v>
                </c:pt>
                <c:pt idx="5499">
                  <c:v>2.8910999999999998</c:v>
                </c:pt>
                <c:pt idx="5500">
                  <c:v>2.7789999999999999</c:v>
                </c:pt>
                <c:pt idx="5501">
                  <c:v>3.0922000000000001</c:v>
                </c:pt>
                <c:pt idx="5502">
                  <c:v>3.0916000000000001</c:v>
                </c:pt>
                <c:pt idx="5503">
                  <c:v>2.4142000000000001</c:v>
                </c:pt>
                <c:pt idx="5504">
                  <c:v>2.6926000000000001</c:v>
                </c:pt>
                <c:pt idx="5505">
                  <c:v>2.7738999999999998</c:v>
                </c:pt>
                <c:pt idx="5506">
                  <c:v>3.1886999999999999</c:v>
                </c:pt>
                <c:pt idx="5507">
                  <c:v>2.4857999999999998</c:v>
                </c:pt>
                <c:pt idx="5508">
                  <c:v>3.4380999999999999</c:v>
                </c:pt>
                <c:pt idx="5509">
                  <c:v>2.7675000000000001</c:v>
                </c:pt>
                <c:pt idx="5510">
                  <c:v>3.6400999999999999</c:v>
                </c:pt>
                <c:pt idx="5511">
                  <c:v>2.8653</c:v>
                </c:pt>
                <c:pt idx="5512">
                  <c:v>3.2966000000000002</c:v>
                </c:pt>
                <c:pt idx="5513">
                  <c:v>2.7124999999999999</c:v>
                </c:pt>
                <c:pt idx="5514">
                  <c:v>2.8803000000000001</c:v>
                </c:pt>
                <c:pt idx="5515">
                  <c:v>2.9691000000000001</c:v>
                </c:pt>
                <c:pt idx="5516">
                  <c:v>2.4388000000000001</c:v>
                </c:pt>
                <c:pt idx="5517">
                  <c:v>2.5390999999999999</c:v>
                </c:pt>
                <c:pt idx="5518">
                  <c:v>2.6676000000000002</c:v>
                </c:pt>
                <c:pt idx="5519">
                  <c:v>3.6741000000000001</c:v>
                </c:pt>
                <c:pt idx="5520">
                  <c:v>2.5552000000000001</c:v>
                </c:pt>
                <c:pt idx="5521">
                  <c:v>4.1750999999999996</c:v>
                </c:pt>
                <c:pt idx="5522">
                  <c:v>4.6826999999999996</c:v>
                </c:pt>
                <c:pt idx="5523">
                  <c:v>3.0133999999999999</c:v>
                </c:pt>
                <c:pt idx="5524">
                  <c:v>3.3540999999999999</c:v>
                </c:pt>
                <c:pt idx="5525">
                  <c:v>3.117</c:v>
                </c:pt>
                <c:pt idx="5526">
                  <c:v>4.7854999999999999</c:v>
                </c:pt>
                <c:pt idx="5527">
                  <c:v>3.3050000000000002</c:v>
                </c:pt>
                <c:pt idx="5528">
                  <c:v>2.1484000000000001</c:v>
                </c:pt>
                <c:pt idx="5529">
                  <c:v>3.9428999999999998</c:v>
                </c:pt>
                <c:pt idx="5530">
                  <c:v>2.3426999999999998</c:v>
                </c:pt>
                <c:pt idx="5531">
                  <c:v>2.5920999999999998</c:v>
                </c:pt>
                <c:pt idx="5532">
                  <c:v>3.6905000000000001</c:v>
                </c:pt>
                <c:pt idx="5533">
                  <c:v>4.5808</c:v>
                </c:pt>
                <c:pt idx="5534">
                  <c:v>2.7622</c:v>
                </c:pt>
                <c:pt idx="5535">
                  <c:v>3.8046000000000002</c:v>
                </c:pt>
                <c:pt idx="5536">
                  <c:v>2.2589999999999999</c:v>
                </c:pt>
                <c:pt idx="5537">
                  <c:v>2.4725999999999999</c:v>
                </c:pt>
                <c:pt idx="5538">
                  <c:v>2.1263999999999998</c:v>
                </c:pt>
                <c:pt idx="5539">
                  <c:v>2.4045000000000001</c:v>
                </c:pt>
                <c:pt idx="5540">
                  <c:v>1.9107000000000001</c:v>
                </c:pt>
                <c:pt idx="5541">
                  <c:v>2.4815999999999998</c:v>
                </c:pt>
                <c:pt idx="5542">
                  <c:v>2.2494999999999998</c:v>
                </c:pt>
                <c:pt idx="5543">
                  <c:v>2.1926999999999999</c:v>
                </c:pt>
                <c:pt idx="5544">
                  <c:v>2.4165999999999999</c:v>
                </c:pt>
                <c:pt idx="5545">
                  <c:v>2.2650999999999999</c:v>
                </c:pt>
                <c:pt idx="5546">
                  <c:v>2.6450999999999998</c:v>
                </c:pt>
                <c:pt idx="5547">
                  <c:v>3.1143000000000001</c:v>
                </c:pt>
                <c:pt idx="5548">
                  <c:v>1.8178000000000001</c:v>
                </c:pt>
                <c:pt idx="5549">
                  <c:v>2.5434000000000001</c:v>
                </c:pt>
                <c:pt idx="5550">
                  <c:v>1.6106</c:v>
                </c:pt>
                <c:pt idx="5551">
                  <c:v>2.0747</c:v>
                </c:pt>
                <c:pt idx="5552">
                  <c:v>1.9323999999999999</c:v>
                </c:pt>
                <c:pt idx="5553">
                  <c:v>1.8771</c:v>
                </c:pt>
                <c:pt idx="5554">
                  <c:v>1.9796</c:v>
                </c:pt>
                <c:pt idx="5555">
                  <c:v>2.2042000000000002</c:v>
                </c:pt>
                <c:pt idx="5556">
                  <c:v>2.3252999999999999</c:v>
                </c:pt>
                <c:pt idx="5557">
                  <c:v>2.3167</c:v>
                </c:pt>
                <c:pt idx="5558">
                  <c:v>2.6564000000000001</c:v>
                </c:pt>
                <c:pt idx="5559">
                  <c:v>2.6015000000000001</c:v>
                </c:pt>
                <c:pt idx="5560">
                  <c:v>2.0442999999999998</c:v>
                </c:pt>
                <c:pt idx="5561">
                  <c:v>1.9212</c:v>
                </c:pt>
                <c:pt idx="5562">
                  <c:v>2.3967999999999998</c:v>
                </c:pt>
                <c:pt idx="5563">
                  <c:v>1.9890000000000001</c:v>
                </c:pt>
                <c:pt idx="5564">
                  <c:v>2.1716000000000002</c:v>
                </c:pt>
                <c:pt idx="5565">
                  <c:v>1.7159</c:v>
                </c:pt>
                <c:pt idx="5566">
                  <c:v>1.9878</c:v>
                </c:pt>
                <c:pt idx="5567">
                  <c:v>1.8302</c:v>
                </c:pt>
                <c:pt idx="5568">
                  <c:v>2.1648000000000001</c:v>
                </c:pt>
                <c:pt idx="5569">
                  <c:v>1.8463000000000001</c:v>
                </c:pt>
                <c:pt idx="5570">
                  <c:v>2.3896000000000002</c:v>
                </c:pt>
                <c:pt idx="5571">
                  <c:v>2.0872000000000002</c:v>
                </c:pt>
                <c:pt idx="5572">
                  <c:v>4.6306000000000003</c:v>
                </c:pt>
                <c:pt idx="5573">
                  <c:v>4.4653</c:v>
                </c:pt>
                <c:pt idx="5574">
                  <c:v>3.8212999999999999</c:v>
                </c:pt>
                <c:pt idx="5575">
                  <c:v>4.1775000000000002</c:v>
                </c:pt>
                <c:pt idx="5576">
                  <c:v>4.0034000000000001</c:v>
                </c:pt>
                <c:pt idx="5577">
                  <c:v>4.0601000000000003</c:v>
                </c:pt>
                <c:pt idx="5578">
                  <c:v>4.3141999999999996</c:v>
                </c:pt>
                <c:pt idx="5579">
                  <c:v>3.8264999999999998</c:v>
                </c:pt>
                <c:pt idx="5580">
                  <c:v>3.9268000000000001</c:v>
                </c:pt>
                <c:pt idx="5581">
                  <c:v>4.0320999999999998</c:v>
                </c:pt>
                <c:pt idx="5582">
                  <c:v>3.9091</c:v>
                </c:pt>
                <c:pt idx="5583">
                  <c:v>4.0784000000000002</c:v>
                </c:pt>
                <c:pt idx="5584">
                  <c:v>3.7734000000000001</c:v>
                </c:pt>
                <c:pt idx="5585">
                  <c:v>4.6745000000000001</c:v>
                </c:pt>
                <c:pt idx="5586">
                  <c:v>4.5250000000000004</c:v>
                </c:pt>
                <c:pt idx="5587">
                  <c:v>3.5981999999999998</c:v>
                </c:pt>
                <c:pt idx="5588">
                  <c:v>3.4952999999999999</c:v>
                </c:pt>
                <c:pt idx="5589">
                  <c:v>3.6617999999999999</c:v>
                </c:pt>
                <c:pt idx="5590">
                  <c:v>3.5097</c:v>
                </c:pt>
                <c:pt idx="5591">
                  <c:v>3.5160999999999998</c:v>
                </c:pt>
                <c:pt idx="5592">
                  <c:v>3.3555000000000001</c:v>
                </c:pt>
                <c:pt idx="5593">
                  <c:v>3.2393999999999998</c:v>
                </c:pt>
                <c:pt idx="5594">
                  <c:v>4.1801000000000004</c:v>
                </c:pt>
                <c:pt idx="5595">
                  <c:v>3.2551000000000001</c:v>
                </c:pt>
                <c:pt idx="5596">
                  <c:v>3.4996</c:v>
                </c:pt>
                <c:pt idx="5597">
                  <c:v>3.4983</c:v>
                </c:pt>
                <c:pt idx="5598">
                  <c:v>3.7787999999999999</c:v>
                </c:pt>
                <c:pt idx="5599">
                  <c:v>3.4344999999999999</c:v>
                </c:pt>
                <c:pt idx="5600">
                  <c:v>3.2229000000000001</c:v>
                </c:pt>
                <c:pt idx="5601">
                  <c:v>3.5756999999999999</c:v>
                </c:pt>
                <c:pt idx="5602">
                  <c:v>3.5857000000000001</c:v>
                </c:pt>
                <c:pt idx="5603">
                  <c:v>3.2330000000000001</c:v>
                </c:pt>
                <c:pt idx="5604">
                  <c:v>3.411</c:v>
                </c:pt>
                <c:pt idx="5605">
                  <c:v>3.5139</c:v>
                </c:pt>
                <c:pt idx="5606">
                  <c:v>3.56</c:v>
                </c:pt>
                <c:pt idx="5607">
                  <c:v>3.5283000000000002</c:v>
                </c:pt>
                <c:pt idx="5608">
                  <c:v>3.9803999999999999</c:v>
                </c:pt>
                <c:pt idx="5609">
                  <c:v>3.4253999999999998</c:v>
                </c:pt>
                <c:pt idx="5610">
                  <c:v>3.5488</c:v>
                </c:pt>
                <c:pt idx="5611">
                  <c:v>3.3187000000000002</c:v>
                </c:pt>
                <c:pt idx="5612">
                  <c:v>3.4777999999999998</c:v>
                </c:pt>
                <c:pt idx="5613">
                  <c:v>3.4157000000000002</c:v>
                </c:pt>
                <c:pt idx="5614">
                  <c:v>3.6059000000000001</c:v>
                </c:pt>
                <c:pt idx="5615">
                  <c:v>3.2408999999999999</c:v>
                </c:pt>
                <c:pt idx="5616">
                  <c:v>3.2544</c:v>
                </c:pt>
                <c:pt idx="5617">
                  <c:v>3.2623000000000002</c:v>
                </c:pt>
                <c:pt idx="5618">
                  <c:v>5.1608999999999998</c:v>
                </c:pt>
                <c:pt idx="5619">
                  <c:v>4.6177000000000001</c:v>
                </c:pt>
                <c:pt idx="5620">
                  <c:v>6.2058</c:v>
                </c:pt>
                <c:pt idx="5621">
                  <c:v>5.6455000000000002</c:v>
                </c:pt>
                <c:pt idx="5622">
                  <c:v>5.1660000000000004</c:v>
                </c:pt>
                <c:pt idx="5623">
                  <c:v>4.8585000000000003</c:v>
                </c:pt>
                <c:pt idx="5624">
                  <c:v>5.5324</c:v>
                </c:pt>
                <c:pt idx="5625">
                  <c:v>4.3364000000000003</c:v>
                </c:pt>
                <c:pt idx="5626">
                  <c:v>4.5510000000000002</c:v>
                </c:pt>
                <c:pt idx="5627">
                  <c:v>4.5750000000000002</c:v>
                </c:pt>
                <c:pt idx="5628">
                  <c:v>4.7881999999999998</c:v>
                </c:pt>
                <c:pt idx="5629">
                  <c:v>4.6348000000000003</c:v>
                </c:pt>
                <c:pt idx="5630">
                  <c:v>4.7327000000000004</c:v>
                </c:pt>
                <c:pt idx="5631">
                  <c:v>4.7374000000000001</c:v>
                </c:pt>
                <c:pt idx="5632">
                  <c:v>4.1623000000000001</c:v>
                </c:pt>
                <c:pt idx="5633">
                  <c:v>4.6313000000000004</c:v>
                </c:pt>
                <c:pt idx="5634">
                  <c:v>4.3558000000000003</c:v>
                </c:pt>
                <c:pt idx="5635">
                  <c:v>4.4668000000000001</c:v>
                </c:pt>
                <c:pt idx="5636">
                  <c:v>2.9115000000000002</c:v>
                </c:pt>
                <c:pt idx="5637">
                  <c:v>4.1909000000000001</c:v>
                </c:pt>
                <c:pt idx="5638">
                  <c:v>3.1694</c:v>
                </c:pt>
                <c:pt idx="5639">
                  <c:v>3.3944000000000001</c:v>
                </c:pt>
                <c:pt idx="5640">
                  <c:v>3.7618999999999998</c:v>
                </c:pt>
                <c:pt idx="5641">
                  <c:v>4.0422000000000002</c:v>
                </c:pt>
                <c:pt idx="5642">
                  <c:v>3.7452000000000001</c:v>
                </c:pt>
                <c:pt idx="5643">
                  <c:v>4.0039999999999996</c:v>
                </c:pt>
                <c:pt idx="5644">
                  <c:v>3.5072999999999999</c:v>
                </c:pt>
                <c:pt idx="5645">
                  <c:v>3.8435999999999999</c:v>
                </c:pt>
                <c:pt idx="5646">
                  <c:v>3.6059999999999999</c:v>
                </c:pt>
                <c:pt idx="5647">
                  <c:v>3.8033000000000001</c:v>
                </c:pt>
                <c:pt idx="5648">
                  <c:v>3.3544999999999998</c:v>
                </c:pt>
                <c:pt idx="5649">
                  <c:v>3.5137999999999998</c:v>
                </c:pt>
                <c:pt idx="5650">
                  <c:v>3.4527000000000001</c:v>
                </c:pt>
                <c:pt idx="5651">
                  <c:v>4.0492999999999997</c:v>
                </c:pt>
                <c:pt idx="5652">
                  <c:v>3.5354999999999999</c:v>
                </c:pt>
                <c:pt idx="5653">
                  <c:v>3.9053</c:v>
                </c:pt>
                <c:pt idx="5654">
                  <c:v>3.9981</c:v>
                </c:pt>
                <c:pt idx="5655">
                  <c:v>4.8692000000000002</c:v>
                </c:pt>
                <c:pt idx="5656">
                  <c:v>4.2047999999999996</c:v>
                </c:pt>
                <c:pt idx="5657">
                  <c:v>4.9231999999999996</c:v>
                </c:pt>
                <c:pt idx="5658">
                  <c:v>5.0769000000000002</c:v>
                </c:pt>
                <c:pt idx="5659">
                  <c:v>4.9725999999999999</c:v>
                </c:pt>
                <c:pt idx="5660">
                  <c:v>5.3532999999999999</c:v>
                </c:pt>
                <c:pt idx="5661">
                  <c:v>4.7968999999999999</c:v>
                </c:pt>
                <c:pt idx="5662">
                  <c:v>4.7066999999999997</c:v>
                </c:pt>
                <c:pt idx="5663">
                  <c:v>3.9535999999999998</c:v>
                </c:pt>
                <c:pt idx="5664">
                  <c:v>3.9003000000000001</c:v>
                </c:pt>
                <c:pt idx="5665">
                  <c:v>3.8254000000000001</c:v>
                </c:pt>
                <c:pt idx="5666">
                  <c:v>4.0907999999999998</c:v>
                </c:pt>
                <c:pt idx="5667">
                  <c:v>4.0781000000000001</c:v>
                </c:pt>
                <c:pt idx="5668">
                  <c:v>4.0761000000000003</c:v>
                </c:pt>
                <c:pt idx="5669">
                  <c:v>4.0640000000000001</c:v>
                </c:pt>
                <c:pt idx="5670">
                  <c:v>4.1308999999999996</c:v>
                </c:pt>
                <c:pt idx="5671">
                  <c:v>4.0948000000000002</c:v>
                </c:pt>
                <c:pt idx="5672">
                  <c:v>4.2516999999999996</c:v>
                </c:pt>
                <c:pt idx="5673">
                  <c:v>4.5313999999999997</c:v>
                </c:pt>
                <c:pt idx="5674">
                  <c:v>4.3244999999999996</c:v>
                </c:pt>
                <c:pt idx="5675">
                  <c:v>4.3216000000000001</c:v>
                </c:pt>
                <c:pt idx="5676">
                  <c:v>3.8929999999999998</c:v>
                </c:pt>
                <c:pt idx="5677">
                  <c:v>4.0235000000000003</c:v>
                </c:pt>
                <c:pt idx="5678">
                  <c:v>4.4227999999999996</c:v>
                </c:pt>
                <c:pt idx="5679">
                  <c:v>4.4005999999999998</c:v>
                </c:pt>
                <c:pt idx="5680">
                  <c:v>3.9645000000000001</c:v>
                </c:pt>
                <c:pt idx="5681">
                  <c:v>4.4835000000000003</c:v>
                </c:pt>
                <c:pt idx="5682">
                  <c:v>4.1311999999999998</c:v>
                </c:pt>
                <c:pt idx="5683">
                  <c:v>4.1082999999999998</c:v>
                </c:pt>
                <c:pt idx="5684">
                  <c:v>7.8261000000000003</c:v>
                </c:pt>
                <c:pt idx="5685">
                  <c:v>3.7423000000000002</c:v>
                </c:pt>
                <c:pt idx="5686">
                  <c:v>4.0122999999999998</c:v>
                </c:pt>
                <c:pt idx="5687">
                  <c:v>3.9319999999999999</c:v>
                </c:pt>
                <c:pt idx="5688">
                  <c:v>4.1741999999999999</c:v>
                </c:pt>
                <c:pt idx="5689">
                  <c:v>4.1748000000000003</c:v>
                </c:pt>
                <c:pt idx="5690">
                  <c:v>4.1753</c:v>
                </c:pt>
                <c:pt idx="5691">
                  <c:v>4.3727</c:v>
                </c:pt>
                <c:pt idx="5692">
                  <c:v>2.5928</c:v>
                </c:pt>
                <c:pt idx="5693">
                  <c:v>4.4081999999999999</c:v>
                </c:pt>
                <c:pt idx="5694">
                  <c:v>4.3678999999999997</c:v>
                </c:pt>
                <c:pt idx="5695">
                  <c:v>3.9681999999999999</c:v>
                </c:pt>
                <c:pt idx="5696">
                  <c:v>4.8802000000000003</c:v>
                </c:pt>
                <c:pt idx="5697">
                  <c:v>5.1430999999999996</c:v>
                </c:pt>
                <c:pt idx="5698">
                  <c:v>4.2972000000000001</c:v>
                </c:pt>
                <c:pt idx="5699">
                  <c:v>4.2648999999999999</c:v>
                </c:pt>
                <c:pt idx="5700">
                  <c:v>4.5285000000000002</c:v>
                </c:pt>
                <c:pt idx="5701">
                  <c:v>8.7323000000000004</c:v>
                </c:pt>
                <c:pt idx="5702">
                  <c:v>3.3315999999999999</c:v>
                </c:pt>
                <c:pt idx="5703">
                  <c:v>3.7492999999999999</c:v>
                </c:pt>
                <c:pt idx="5704">
                  <c:v>4.0541999999999998</c:v>
                </c:pt>
                <c:pt idx="5705">
                  <c:v>3.2700999999999998</c:v>
                </c:pt>
                <c:pt idx="5706">
                  <c:v>4.0389999999999997</c:v>
                </c:pt>
                <c:pt idx="5707">
                  <c:v>4.2074999999999996</c:v>
                </c:pt>
                <c:pt idx="5708">
                  <c:v>4.6109999999999998</c:v>
                </c:pt>
                <c:pt idx="5709">
                  <c:v>4.0145999999999997</c:v>
                </c:pt>
                <c:pt idx="5710">
                  <c:v>4.6558000000000002</c:v>
                </c:pt>
                <c:pt idx="5711">
                  <c:v>3.7461000000000002</c:v>
                </c:pt>
                <c:pt idx="5712">
                  <c:v>4.1089000000000002</c:v>
                </c:pt>
                <c:pt idx="5713">
                  <c:v>3.8681000000000001</c:v>
                </c:pt>
                <c:pt idx="5714">
                  <c:v>3.7401</c:v>
                </c:pt>
                <c:pt idx="5715">
                  <c:v>3.5871</c:v>
                </c:pt>
                <c:pt idx="5716">
                  <c:v>3.96</c:v>
                </c:pt>
                <c:pt idx="5717">
                  <c:v>4.3015999999999996</c:v>
                </c:pt>
                <c:pt idx="5718">
                  <c:v>4.1262999999999996</c:v>
                </c:pt>
                <c:pt idx="5719">
                  <c:v>4.0827999999999998</c:v>
                </c:pt>
                <c:pt idx="5720">
                  <c:v>4.2742000000000004</c:v>
                </c:pt>
                <c:pt idx="5721">
                  <c:v>4.3421000000000003</c:v>
                </c:pt>
                <c:pt idx="5722">
                  <c:v>4.4097999999999997</c:v>
                </c:pt>
                <c:pt idx="5723">
                  <c:v>3.8734000000000002</c:v>
                </c:pt>
                <c:pt idx="5724">
                  <c:v>4.0880000000000001</c:v>
                </c:pt>
                <c:pt idx="5725">
                  <c:v>4.3358999999999996</c:v>
                </c:pt>
                <c:pt idx="5726">
                  <c:v>4.0551000000000004</c:v>
                </c:pt>
                <c:pt idx="5727">
                  <c:v>4.3238000000000003</c:v>
                </c:pt>
                <c:pt idx="5728">
                  <c:v>4.1791999999999998</c:v>
                </c:pt>
                <c:pt idx="5729">
                  <c:v>4.0103</c:v>
                </c:pt>
                <c:pt idx="5730">
                  <c:v>4.1558999999999999</c:v>
                </c:pt>
                <c:pt idx="5731">
                  <c:v>4.5213999999999999</c:v>
                </c:pt>
                <c:pt idx="5732">
                  <c:v>4.3638000000000003</c:v>
                </c:pt>
                <c:pt idx="5733">
                  <c:v>4.6249000000000002</c:v>
                </c:pt>
                <c:pt idx="5734">
                  <c:v>4.4718999999999998</c:v>
                </c:pt>
                <c:pt idx="5735">
                  <c:v>3.9222999999999999</c:v>
                </c:pt>
                <c:pt idx="5736">
                  <c:v>4.4023000000000003</c:v>
                </c:pt>
                <c:pt idx="5737">
                  <c:v>4.3936000000000002</c:v>
                </c:pt>
                <c:pt idx="5738">
                  <c:v>4.4396000000000004</c:v>
                </c:pt>
                <c:pt idx="5739">
                  <c:v>4.1334</c:v>
                </c:pt>
                <c:pt idx="5740">
                  <c:v>4.0683999999999996</c:v>
                </c:pt>
                <c:pt idx="5741">
                  <c:v>3.8536000000000001</c:v>
                </c:pt>
                <c:pt idx="5742">
                  <c:v>4.2986000000000004</c:v>
                </c:pt>
                <c:pt idx="5743">
                  <c:v>4.4821999999999997</c:v>
                </c:pt>
                <c:pt idx="5744">
                  <c:v>4.5963000000000003</c:v>
                </c:pt>
                <c:pt idx="5745">
                  <c:v>4.3197999999999999</c:v>
                </c:pt>
                <c:pt idx="5746">
                  <c:v>4.7423999999999999</c:v>
                </c:pt>
                <c:pt idx="5747">
                  <c:v>4.6836000000000002</c:v>
                </c:pt>
                <c:pt idx="5748">
                  <c:v>4.8213999999999997</c:v>
                </c:pt>
                <c:pt idx="5749">
                  <c:v>4.5968999999999998</c:v>
                </c:pt>
                <c:pt idx="5750">
                  <c:v>4.2887000000000004</c:v>
                </c:pt>
                <c:pt idx="5751">
                  <c:v>4.1028000000000002</c:v>
                </c:pt>
                <c:pt idx="5752">
                  <c:v>4.2337999999999996</c:v>
                </c:pt>
                <c:pt idx="5753">
                  <c:v>4.6540999999999997</c:v>
                </c:pt>
                <c:pt idx="5754">
                  <c:v>3.9695999999999998</c:v>
                </c:pt>
                <c:pt idx="5755">
                  <c:v>4.1555</c:v>
                </c:pt>
                <c:pt idx="5756">
                  <c:v>4.5557999999999996</c:v>
                </c:pt>
                <c:pt idx="5757">
                  <c:v>4.5229999999999997</c:v>
                </c:pt>
                <c:pt idx="5758">
                  <c:v>4.5454999999999997</c:v>
                </c:pt>
                <c:pt idx="5759">
                  <c:v>4.2904999999999998</c:v>
                </c:pt>
                <c:pt idx="5760">
                  <c:v>4.5732999999999997</c:v>
                </c:pt>
                <c:pt idx="5761">
                  <c:v>4.9634999999999998</c:v>
                </c:pt>
                <c:pt idx="5762">
                  <c:v>4.1957000000000004</c:v>
                </c:pt>
                <c:pt idx="5763">
                  <c:v>4.2712000000000003</c:v>
                </c:pt>
                <c:pt idx="5764">
                  <c:v>4.6245000000000003</c:v>
                </c:pt>
                <c:pt idx="5765">
                  <c:v>4.8472</c:v>
                </c:pt>
                <c:pt idx="5766">
                  <c:v>4.6207000000000003</c:v>
                </c:pt>
                <c:pt idx="5767">
                  <c:v>4.2766999999999999</c:v>
                </c:pt>
                <c:pt idx="5768">
                  <c:v>4.6698000000000004</c:v>
                </c:pt>
                <c:pt idx="5769">
                  <c:v>4.3182</c:v>
                </c:pt>
                <c:pt idx="5770">
                  <c:v>4.8944000000000001</c:v>
                </c:pt>
                <c:pt idx="5771">
                  <c:v>4.7778999999999998</c:v>
                </c:pt>
                <c:pt idx="5772">
                  <c:v>4.6151</c:v>
                </c:pt>
                <c:pt idx="5773">
                  <c:v>4.7815000000000003</c:v>
                </c:pt>
                <c:pt idx="5774">
                  <c:v>4.5909000000000004</c:v>
                </c:pt>
                <c:pt idx="5775">
                  <c:v>4.3414000000000001</c:v>
                </c:pt>
                <c:pt idx="5776">
                  <c:v>4.5480999999999998</c:v>
                </c:pt>
                <c:pt idx="5777">
                  <c:v>4.7766000000000002</c:v>
                </c:pt>
                <c:pt idx="5778">
                  <c:v>4.5773000000000001</c:v>
                </c:pt>
                <c:pt idx="5779">
                  <c:v>4.5056000000000003</c:v>
                </c:pt>
                <c:pt idx="5780">
                  <c:v>4.3959000000000001</c:v>
                </c:pt>
                <c:pt idx="5781">
                  <c:v>4.3372000000000002</c:v>
                </c:pt>
                <c:pt idx="5782">
                  <c:v>4.7308000000000003</c:v>
                </c:pt>
                <c:pt idx="5783">
                  <c:v>4.6792999999999996</c:v>
                </c:pt>
                <c:pt idx="5784">
                  <c:v>4.7336</c:v>
                </c:pt>
                <c:pt idx="5785">
                  <c:v>4.5521000000000003</c:v>
                </c:pt>
                <c:pt idx="5786">
                  <c:v>3.8445</c:v>
                </c:pt>
                <c:pt idx="5787">
                  <c:v>4.4621000000000004</c:v>
                </c:pt>
                <c:pt idx="5788">
                  <c:v>4.6391999999999998</c:v>
                </c:pt>
                <c:pt idx="5789">
                  <c:v>4.5301</c:v>
                </c:pt>
                <c:pt idx="5790">
                  <c:v>4.2775999999999996</c:v>
                </c:pt>
                <c:pt idx="5791">
                  <c:v>4.82</c:v>
                </c:pt>
                <c:pt idx="5792">
                  <c:v>4.5991</c:v>
                </c:pt>
                <c:pt idx="5793">
                  <c:v>5.3068</c:v>
                </c:pt>
                <c:pt idx="5794">
                  <c:v>4.3221999999999996</c:v>
                </c:pt>
                <c:pt idx="5795">
                  <c:v>4.8548</c:v>
                </c:pt>
                <c:pt idx="5796">
                  <c:v>4.3906000000000001</c:v>
                </c:pt>
                <c:pt idx="5797">
                  <c:v>4.3472</c:v>
                </c:pt>
                <c:pt idx="5798">
                  <c:v>4.5094000000000003</c:v>
                </c:pt>
                <c:pt idx="5799">
                  <c:v>4.7553000000000001</c:v>
                </c:pt>
                <c:pt idx="5800">
                  <c:v>4.2390999999999996</c:v>
                </c:pt>
                <c:pt idx="5801">
                  <c:v>4.6532</c:v>
                </c:pt>
                <c:pt idx="5802">
                  <c:v>4.4768999999999997</c:v>
                </c:pt>
                <c:pt idx="5803">
                  <c:v>5.1029999999999998</c:v>
                </c:pt>
                <c:pt idx="5804">
                  <c:v>4.2065000000000001</c:v>
                </c:pt>
                <c:pt idx="5805">
                  <c:v>4.3822000000000001</c:v>
                </c:pt>
                <c:pt idx="5806">
                  <c:v>4.7233000000000001</c:v>
                </c:pt>
                <c:pt idx="5807">
                  <c:v>4.9589999999999996</c:v>
                </c:pt>
                <c:pt idx="5808">
                  <c:v>4.3558000000000003</c:v>
                </c:pt>
                <c:pt idx="5809">
                  <c:v>4.6433</c:v>
                </c:pt>
                <c:pt idx="5810">
                  <c:v>4.6092000000000004</c:v>
                </c:pt>
                <c:pt idx="5811">
                  <c:v>4.7652000000000001</c:v>
                </c:pt>
                <c:pt idx="5812">
                  <c:v>5.0702999999999996</c:v>
                </c:pt>
                <c:pt idx="5813">
                  <c:v>4.4984999999999999</c:v>
                </c:pt>
                <c:pt idx="5814">
                  <c:v>4.8129</c:v>
                </c:pt>
                <c:pt idx="5815">
                  <c:v>4.2472000000000003</c:v>
                </c:pt>
                <c:pt idx="5816">
                  <c:v>4.4291999999999998</c:v>
                </c:pt>
                <c:pt idx="5817">
                  <c:v>5.1664000000000003</c:v>
                </c:pt>
                <c:pt idx="5818">
                  <c:v>4.9047000000000001</c:v>
                </c:pt>
                <c:pt idx="5819">
                  <c:v>4.6170999999999998</c:v>
                </c:pt>
                <c:pt idx="5820">
                  <c:v>4.2119</c:v>
                </c:pt>
                <c:pt idx="5821">
                  <c:v>4.5503</c:v>
                </c:pt>
                <c:pt idx="5822">
                  <c:v>4.8174999999999999</c:v>
                </c:pt>
                <c:pt idx="5823">
                  <c:v>5.3741000000000003</c:v>
                </c:pt>
                <c:pt idx="5824">
                  <c:v>4.2183999999999999</c:v>
                </c:pt>
                <c:pt idx="5825">
                  <c:v>4.4744999999999999</c:v>
                </c:pt>
                <c:pt idx="5826">
                  <c:v>5.181</c:v>
                </c:pt>
                <c:pt idx="5827">
                  <c:v>4.1700999999999997</c:v>
                </c:pt>
                <c:pt idx="5828">
                  <c:v>4.7698</c:v>
                </c:pt>
                <c:pt idx="5829">
                  <c:v>4.7215999999999996</c:v>
                </c:pt>
                <c:pt idx="5830">
                  <c:v>4.8860999999999999</c:v>
                </c:pt>
                <c:pt idx="5831">
                  <c:v>5.3550000000000004</c:v>
                </c:pt>
                <c:pt idx="5832">
                  <c:v>5.7638999999999996</c:v>
                </c:pt>
                <c:pt idx="5833">
                  <c:v>5.9245999999999999</c:v>
                </c:pt>
                <c:pt idx="5834">
                  <c:v>4.4724000000000004</c:v>
                </c:pt>
                <c:pt idx="5835">
                  <c:v>4.7721</c:v>
                </c:pt>
                <c:pt idx="5836">
                  <c:v>5.6157000000000004</c:v>
                </c:pt>
                <c:pt idx="5837">
                  <c:v>5.6753</c:v>
                </c:pt>
                <c:pt idx="5838">
                  <c:v>6.2602000000000002</c:v>
                </c:pt>
                <c:pt idx="5839">
                  <c:v>6.0807000000000002</c:v>
                </c:pt>
                <c:pt idx="5840">
                  <c:v>5.8654000000000002</c:v>
                </c:pt>
                <c:pt idx="5841">
                  <c:v>4.6665000000000001</c:v>
                </c:pt>
                <c:pt idx="5842">
                  <c:v>5.4160000000000004</c:v>
                </c:pt>
                <c:pt idx="5843">
                  <c:v>5.9565999999999999</c:v>
                </c:pt>
                <c:pt idx="5844">
                  <c:v>5.6451000000000002</c:v>
                </c:pt>
                <c:pt idx="5845">
                  <c:v>5.4265999999999996</c:v>
                </c:pt>
                <c:pt idx="5846">
                  <c:v>5.9417999999999997</c:v>
                </c:pt>
                <c:pt idx="5847">
                  <c:v>4.3845999999999998</c:v>
                </c:pt>
                <c:pt idx="5848">
                  <c:v>4.1782000000000004</c:v>
                </c:pt>
                <c:pt idx="5849">
                  <c:v>4.0799000000000003</c:v>
                </c:pt>
                <c:pt idx="5850">
                  <c:v>4.3158000000000003</c:v>
                </c:pt>
                <c:pt idx="5851">
                  <c:v>3.8065000000000002</c:v>
                </c:pt>
                <c:pt idx="5852">
                  <c:v>4.5319000000000003</c:v>
                </c:pt>
                <c:pt idx="5853">
                  <c:v>3.9824999999999999</c:v>
                </c:pt>
                <c:pt idx="5854">
                  <c:v>5.0621999999999998</c:v>
                </c:pt>
                <c:pt idx="5855">
                  <c:v>4.1341999999999999</c:v>
                </c:pt>
                <c:pt idx="5856">
                  <c:v>4.2370999999999999</c:v>
                </c:pt>
                <c:pt idx="5857">
                  <c:v>3.9901</c:v>
                </c:pt>
                <c:pt idx="5858">
                  <c:v>3.7210999999999999</c:v>
                </c:pt>
                <c:pt idx="5859">
                  <c:v>3.8742999999999999</c:v>
                </c:pt>
                <c:pt idx="5860">
                  <c:v>3.7322000000000002</c:v>
                </c:pt>
                <c:pt idx="5861">
                  <c:v>3.63</c:v>
                </c:pt>
                <c:pt idx="5862">
                  <c:v>4.0282</c:v>
                </c:pt>
                <c:pt idx="5863">
                  <c:v>4.0224000000000002</c:v>
                </c:pt>
                <c:pt idx="5864">
                  <c:v>4.6300999999999997</c:v>
                </c:pt>
                <c:pt idx="5865">
                  <c:v>4.1028000000000002</c:v>
                </c:pt>
                <c:pt idx="5866">
                  <c:v>4.0877999999999997</c:v>
                </c:pt>
                <c:pt idx="5867">
                  <c:v>4.0768000000000004</c:v>
                </c:pt>
                <c:pt idx="5868">
                  <c:v>4.4705000000000004</c:v>
                </c:pt>
                <c:pt idx="5869">
                  <c:v>3.7042000000000002</c:v>
                </c:pt>
                <c:pt idx="5870">
                  <c:v>4.5090000000000003</c:v>
                </c:pt>
                <c:pt idx="5871">
                  <c:v>3.7766999999999999</c:v>
                </c:pt>
                <c:pt idx="5872">
                  <c:v>4.1829000000000001</c:v>
                </c:pt>
                <c:pt idx="5873">
                  <c:v>3.8683000000000001</c:v>
                </c:pt>
                <c:pt idx="5874">
                  <c:v>3.8740999999999999</c:v>
                </c:pt>
                <c:pt idx="5875">
                  <c:v>4.3864000000000001</c:v>
                </c:pt>
                <c:pt idx="5876">
                  <c:v>3.9474999999999998</c:v>
                </c:pt>
                <c:pt idx="5877">
                  <c:v>3.7259000000000002</c:v>
                </c:pt>
                <c:pt idx="5878">
                  <c:v>4.2610999999999999</c:v>
                </c:pt>
                <c:pt idx="5879">
                  <c:v>3.9706000000000001</c:v>
                </c:pt>
                <c:pt idx="5880">
                  <c:v>4.4528999999999996</c:v>
                </c:pt>
                <c:pt idx="5881">
                  <c:v>3.9594999999999998</c:v>
                </c:pt>
                <c:pt idx="5882">
                  <c:v>3.9834999999999998</c:v>
                </c:pt>
                <c:pt idx="5883">
                  <c:v>3.9706999999999999</c:v>
                </c:pt>
                <c:pt idx="5884">
                  <c:v>2.9295</c:v>
                </c:pt>
                <c:pt idx="5885">
                  <c:v>2.9413</c:v>
                </c:pt>
                <c:pt idx="5886">
                  <c:v>2.7894999999999999</c:v>
                </c:pt>
                <c:pt idx="5887">
                  <c:v>2.6678000000000002</c:v>
                </c:pt>
                <c:pt idx="5888">
                  <c:v>2.6541000000000001</c:v>
                </c:pt>
                <c:pt idx="5889">
                  <c:v>3.2721</c:v>
                </c:pt>
                <c:pt idx="5890">
                  <c:v>2.5667</c:v>
                </c:pt>
                <c:pt idx="5891">
                  <c:v>3.2759</c:v>
                </c:pt>
                <c:pt idx="5892">
                  <c:v>2.9171999999999998</c:v>
                </c:pt>
                <c:pt idx="5893">
                  <c:v>2.5966999999999998</c:v>
                </c:pt>
                <c:pt idx="5894">
                  <c:v>2.9163999999999999</c:v>
                </c:pt>
                <c:pt idx="5895">
                  <c:v>2.9813999999999998</c:v>
                </c:pt>
                <c:pt idx="5896">
                  <c:v>2.5634999999999999</c:v>
                </c:pt>
                <c:pt idx="5897">
                  <c:v>3.4407000000000001</c:v>
                </c:pt>
                <c:pt idx="5898">
                  <c:v>2.9177</c:v>
                </c:pt>
                <c:pt idx="5899">
                  <c:v>3.0430000000000001</c:v>
                </c:pt>
                <c:pt idx="5900">
                  <c:v>2.8193000000000001</c:v>
                </c:pt>
                <c:pt idx="5901">
                  <c:v>3.5924</c:v>
                </c:pt>
                <c:pt idx="5902">
                  <c:v>3.46</c:v>
                </c:pt>
                <c:pt idx="5903">
                  <c:v>3.6461000000000001</c:v>
                </c:pt>
                <c:pt idx="5904">
                  <c:v>2.9603000000000002</c:v>
                </c:pt>
                <c:pt idx="5905">
                  <c:v>3.6913</c:v>
                </c:pt>
                <c:pt idx="5906">
                  <c:v>2.8769</c:v>
                </c:pt>
                <c:pt idx="5907">
                  <c:v>3.2406999999999999</c:v>
                </c:pt>
                <c:pt idx="5908">
                  <c:v>2.9116</c:v>
                </c:pt>
                <c:pt idx="5909">
                  <c:v>3.5971000000000002</c:v>
                </c:pt>
                <c:pt idx="5910">
                  <c:v>2.9897999999999998</c:v>
                </c:pt>
                <c:pt idx="5911">
                  <c:v>2.9007999999999998</c:v>
                </c:pt>
                <c:pt idx="5912">
                  <c:v>2.9283000000000001</c:v>
                </c:pt>
                <c:pt idx="5913">
                  <c:v>2.8254999999999999</c:v>
                </c:pt>
                <c:pt idx="5914">
                  <c:v>2.7572999999999999</c:v>
                </c:pt>
                <c:pt idx="5915">
                  <c:v>3.4552999999999998</c:v>
                </c:pt>
                <c:pt idx="5916">
                  <c:v>2.9087999999999998</c:v>
                </c:pt>
                <c:pt idx="5917">
                  <c:v>2.8807</c:v>
                </c:pt>
                <c:pt idx="5918">
                  <c:v>2.8786999999999998</c:v>
                </c:pt>
                <c:pt idx="5919">
                  <c:v>3.0032000000000001</c:v>
                </c:pt>
                <c:pt idx="5920">
                  <c:v>2.9306999999999999</c:v>
                </c:pt>
                <c:pt idx="5921">
                  <c:v>2.8408000000000002</c:v>
                </c:pt>
                <c:pt idx="5922">
                  <c:v>2.331</c:v>
                </c:pt>
                <c:pt idx="5925">
                  <c:v>2.7839</c:v>
                </c:pt>
                <c:pt idx="5926">
                  <c:v>3.0381999999999998</c:v>
                </c:pt>
                <c:pt idx="5929">
                  <c:v>1.8854</c:v>
                </c:pt>
                <c:pt idx="5930">
                  <c:v>2.2751000000000001</c:v>
                </c:pt>
                <c:pt idx="5931">
                  <c:v>1.8620000000000001</c:v>
                </c:pt>
                <c:pt idx="5934">
                  <c:v>1.8838999999999999</c:v>
                </c:pt>
                <c:pt idx="5935">
                  <c:v>1.7757000000000001</c:v>
                </c:pt>
                <c:pt idx="5936">
                  <c:v>1.7722</c:v>
                </c:pt>
                <c:pt idx="5937">
                  <c:v>1.841</c:v>
                </c:pt>
                <c:pt idx="5938">
                  <c:v>2.2229999999999999</c:v>
                </c:pt>
                <c:pt idx="5939">
                  <c:v>1.9927999999999999</c:v>
                </c:pt>
                <c:pt idx="5940">
                  <c:v>1.9397</c:v>
                </c:pt>
                <c:pt idx="5941">
                  <c:v>1.5996999999999999</c:v>
                </c:pt>
                <c:pt idx="5942">
                  <c:v>1.7787999999999999</c:v>
                </c:pt>
                <c:pt idx="5943">
                  <c:v>1.9164000000000001</c:v>
                </c:pt>
                <c:pt idx="5944">
                  <c:v>1.0762</c:v>
                </c:pt>
                <c:pt idx="5945">
                  <c:v>1.3724000000000001</c:v>
                </c:pt>
                <c:pt idx="5946">
                  <c:v>1.3011999999999999</c:v>
                </c:pt>
                <c:pt idx="5947">
                  <c:v>1.2024999999999999</c:v>
                </c:pt>
                <c:pt idx="5948">
                  <c:v>1.5122</c:v>
                </c:pt>
                <c:pt idx="5949">
                  <c:v>4.0018000000000002</c:v>
                </c:pt>
                <c:pt idx="5950">
                  <c:v>4.5355999999999996</c:v>
                </c:pt>
                <c:pt idx="5951">
                  <c:v>4.2218999999999998</c:v>
                </c:pt>
                <c:pt idx="5952">
                  <c:v>4.8640999999999996</c:v>
                </c:pt>
                <c:pt idx="5953">
                  <c:v>4.6776</c:v>
                </c:pt>
                <c:pt idx="5954">
                  <c:v>4.3475000000000001</c:v>
                </c:pt>
                <c:pt idx="5955">
                  <c:v>4.8124000000000002</c:v>
                </c:pt>
                <c:pt idx="5956">
                  <c:v>4.2407000000000004</c:v>
                </c:pt>
                <c:pt idx="5957">
                  <c:v>4.7407000000000004</c:v>
                </c:pt>
                <c:pt idx="5958">
                  <c:v>4.6958000000000002</c:v>
                </c:pt>
                <c:pt idx="5959">
                  <c:v>3.8994</c:v>
                </c:pt>
                <c:pt idx="5960">
                  <c:v>4.1544999999999996</c:v>
                </c:pt>
                <c:pt idx="5961">
                  <c:v>4.6150000000000002</c:v>
                </c:pt>
                <c:pt idx="5962">
                  <c:v>3.9775</c:v>
                </c:pt>
                <c:pt idx="5963">
                  <c:v>4.2290000000000001</c:v>
                </c:pt>
                <c:pt idx="5964">
                  <c:v>4.4779</c:v>
                </c:pt>
                <c:pt idx="5965">
                  <c:v>4.5282999999999998</c:v>
                </c:pt>
                <c:pt idx="5966">
                  <c:v>3.8172000000000001</c:v>
                </c:pt>
                <c:pt idx="5967">
                  <c:v>4.2809999999999997</c:v>
                </c:pt>
                <c:pt idx="5968">
                  <c:v>4.4065000000000003</c:v>
                </c:pt>
                <c:pt idx="5969">
                  <c:v>4.5435999999999996</c:v>
                </c:pt>
                <c:pt idx="5970">
                  <c:v>4.6878000000000002</c:v>
                </c:pt>
                <c:pt idx="5971">
                  <c:v>4.7716000000000003</c:v>
                </c:pt>
                <c:pt idx="5972">
                  <c:v>4.1452999999999998</c:v>
                </c:pt>
                <c:pt idx="5973">
                  <c:v>4.2420999999999998</c:v>
                </c:pt>
                <c:pt idx="5974">
                  <c:v>4.7952000000000004</c:v>
                </c:pt>
                <c:pt idx="5975">
                  <c:v>4.4885999999999999</c:v>
                </c:pt>
                <c:pt idx="5976">
                  <c:v>4.032</c:v>
                </c:pt>
                <c:pt idx="5977">
                  <c:v>4.2079000000000004</c:v>
                </c:pt>
                <c:pt idx="5978">
                  <c:v>3.6922999999999999</c:v>
                </c:pt>
                <c:pt idx="5979">
                  <c:v>3.6434000000000002</c:v>
                </c:pt>
                <c:pt idx="5980">
                  <c:v>3.7911000000000001</c:v>
                </c:pt>
                <c:pt idx="5981">
                  <c:v>3.7677</c:v>
                </c:pt>
                <c:pt idx="5982">
                  <c:v>3.8778999999999999</c:v>
                </c:pt>
                <c:pt idx="5983">
                  <c:v>4.5754000000000001</c:v>
                </c:pt>
                <c:pt idx="5984">
                  <c:v>4.1327999999999996</c:v>
                </c:pt>
                <c:pt idx="5985">
                  <c:v>3.8548</c:v>
                </c:pt>
                <c:pt idx="5986">
                  <c:v>2.9956999999999998</c:v>
                </c:pt>
                <c:pt idx="5987">
                  <c:v>2.9619</c:v>
                </c:pt>
                <c:pt idx="5988">
                  <c:v>3.0537999999999998</c:v>
                </c:pt>
                <c:pt idx="5989">
                  <c:v>1.9862</c:v>
                </c:pt>
                <c:pt idx="5990">
                  <c:v>3.2551999999999999</c:v>
                </c:pt>
                <c:pt idx="5991">
                  <c:v>1.4670000000000001</c:v>
                </c:pt>
                <c:pt idx="5992">
                  <c:v>3.8734000000000002</c:v>
                </c:pt>
                <c:pt idx="5993">
                  <c:v>3.1837</c:v>
                </c:pt>
                <c:pt idx="5994">
                  <c:v>3.3908</c:v>
                </c:pt>
                <c:pt idx="5995">
                  <c:v>1.5462</c:v>
                </c:pt>
                <c:pt idx="5996">
                  <c:v>3.2885</c:v>
                </c:pt>
                <c:pt idx="5997">
                  <c:v>3.5266000000000002</c:v>
                </c:pt>
                <c:pt idx="5998">
                  <c:v>3.3616000000000001</c:v>
                </c:pt>
                <c:pt idx="5999">
                  <c:v>1.6725000000000001</c:v>
                </c:pt>
                <c:pt idx="6000">
                  <c:v>2.9390000000000001</c:v>
                </c:pt>
                <c:pt idx="6001">
                  <c:v>1.452</c:v>
                </c:pt>
                <c:pt idx="6002">
                  <c:v>3.0019</c:v>
                </c:pt>
                <c:pt idx="6003">
                  <c:v>3.0474000000000001</c:v>
                </c:pt>
                <c:pt idx="6004">
                  <c:v>2.9832999999999998</c:v>
                </c:pt>
                <c:pt idx="6005">
                  <c:v>3.0383</c:v>
                </c:pt>
                <c:pt idx="6006">
                  <c:v>1.6378999999999999</c:v>
                </c:pt>
                <c:pt idx="6007">
                  <c:v>3.2559999999999998</c:v>
                </c:pt>
                <c:pt idx="6008">
                  <c:v>1.8622000000000001</c:v>
                </c:pt>
                <c:pt idx="6009">
                  <c:v>2.9249999999999998</c:v>
                </c:pt>
                <c:pt idx="6010">
                  <c:v>2.7985000000000002</c:v>
                </c:pt>
                <c:pt idx="6011">
                  <c:v>3.4645999999999999</c:v>
                </c:pt>
                <c:pt idx="6012">
                  <c:v>1.7612000000000001</c:v>
                </c:pt>
                <c:pt idx="6013">
                  <c:v>2.9327000000000001</c:v>
                </c:pt>
                <c:pt idx="6014">
                  <c:v>3.2963</c:v>
                </c:pt>
                <c:pt idx="6015">
                  <c:v>1.6731</c:v>
                </c:pt>
                <c:pt idx="6016">
                  <c:v>1.6870000000000001</c:v>
                </c:pt>
                <c:pt idx="6017">
                  <c:v>3.2416</c:v>
                </c:pt>
                <c:pt idx="6018">
                  <c:v>3.1798999999999999</c:v>
                </c:pt>
                <c:pt idx="6019">
                  <c:v>4.1866000000000003</c:v>
                </c:pt>
                <c:pt idx="6020">
                  <c:v>3.1995</c:v>
                </c:pt>
                <c:pt idx="6021">
                  <c:v>3.1448999999999998</c:v>
                </c:pt>
                <c:pt idx="6022">
                  <c:v>3.3222</c:v>
                </c:pt>
                <c:pt idx="6023">
                  <c:v>2.54</c:v>
                </c:pt>
                <c:pt idx="6024">
                  <c:v>4.1050000000000004</c:v>
                </c:pt>
                <c:pt idx="6025">
                  <c:v>3.3243</c:v>
                </c:pt>
                <c:pt idx="6026">
                  <c:v>3.0171000000000001</c:v>
                </c:pt>
                <c:pt idx="6027">
                  <c:v>1.4548000000000001</c:v>
                </c:pt>
                <c:pt idx="6028">
                  <c:v>3.4531000000000001</c:v>
                </c:pt>
                <c:pt idx="6029">
                  <c:v>2.0137999999999998</c:v>
                </c:pt>
                <c:pt idx="6030">
                  <c:v>1.5274000000000001</c:v>
                </c:pt>
                <c:pt idx="6031">
                  <c:v>0.89470000000000005</c:v>
                </c:pt>
                <c:pt idx="6032">
                  <c:v>0.93100000000000005</c:v>
                </c:pt>
                <c:pt idx="6033">
                  <c:v>0.74360000000000004</c:v>
                </c:pt>
                <c:pt idx="6034">
                  <c:v>0.45569999999999999</c:v>
                </c:pt>
                <c:pt idx="6035">
                  <c:v>1.3134999999999999</c:v>
                </c:pt>
                <c:pt idx="6036">
                  <c:v>1.3633</c:v>
                </c:pt>
                <c:pt idx="6037">
                  <c:v>1.3032999999999999</c:v>
                </c:pt>
                <c:pt idx="6038">
                  <c:v>0.48520000000000002</c:v>
                </c:pt>
                <c:pt idx="6039">
                  <c:v>0.4708</c:v>
                </c:pt>
                <c:pt idx="6040">
                  <c:v>0.56130000000000002</c:v>
                </c:pt>
                <c:pt idx="6041">
                  <c:v>0.42030000000000001</c:v>
                </c:pt>
                <c:pt idx="6042">
                  <c:v>0.6603</c:v>
                </c:pt>
                <c:pt idx="6043">
                  <c:v>0.78449999999999998</c:v>
                </c:pt>
                <c:pt idx="6044">
                  <c:v>0.41830000000000001</c:v>
                </c:pt>
                <c:pt idx="6045">
                  <c:v>0.49830000000000002</c:v>
                </c:pt>
                <c:pt idx="6046">
                  <c:v>0.3422</c:v>
                </c:pt>
                <c:pt idx="6047">
                  <c:v>0.55059999999999998</c:v>
                </c:pt>
                <c:pt idx="6048">
                  <c:v>0.49840000000000001</c:v>
                </c:pt>
                <c:pt idx="6049">
                  <c:v>0.59799999999999998</c:v>
                </c:pt>
                <c:pt idx="6050">
                  <c:v>0.58130000000000004</c:v>
                </c:pt>
                <c:pt idx="6051">
                  <c:v>0.5887</c:v>
                </c:pt>
                <c:pt idx="6052">
                  <c:v>0.3301</c:v>
                </c:pt>
                <c:pt idx="6053">
                  <c:v>0.30370000000000003</c:v>
                </c:pt>
                <c:pt idx="6054">
                  <c:v>0.28510000000000002</c:v>
                </c:pt>
                <c:pt idx="6055">
                  <c:v>0.5363</c:v>
                </c:pt>
                <c:pt idx="6056">
                  <c:v>0.57540000000000002</c:v>
                </c:pt>
                <c:pt idx="6057">
                  <c:v>0.24249999999999999</c:v>
                </c:pt>
                <c:pt idx="6058">
                  <c:v>0.4007</c:v>
                </c:pt>
                <c:pt idx="6059">
                  <c:v>2.9066000000000001</c:v>
                </c:pt>
                <c:pt idx="6060">
                  <c:v>3.5884</c:v>
                </c:pt>
                <c:pt idx="6061">
                  <c:v>3.6316999999999999</c:v>
                </c:pt>
                <c:pt idx="6062">
                  <c:v>3.3311999999999999</c:v>
                </c:pt>
                <c:pt idx="6063">
                  <c:v>3.1499000000000001</c:v>
                </c:pt>
                <c:pt idx="6064">
                  <c:v>4.3277999999999999</c:v>
                </c:pt>
                <c:pt idx="6065">
                  <c:v>3.8730000000000002</c:v>
                </c:pt>
                <c:pt idx="6066">
                  <c:v>3.6850999999999998</c:v>
                </c:pt>
                <c:pt idx="6067">
                  <c:v>3.1276999999999999</c:v>
                </c:pt>
                <c:pt idx="6068">
                  <c:v>4.1616</c:v>
                </c:pt>
                <c:pt idx="6069">
                  <c:v>3.0688</c:v>
                </c:pt>
                <c:pt idx="6070">
                  <c:v>3.9430000000000001</c:v>
                </c:pt>
                <c:pt idx="6071">
                  <c:v>2.8687999999999998</c:v>
                </c:pt>
                <c:pt idx="6072">
                  <c:v>3.4902000000000002</c:v>
                </c:pt>
                <c:pt idx="6073">
                  <c:v>2.8654999999999999</c:v>
                </c:pt>
                <c:pt idx="6074">
                  <c:v>2.9134000000000002</c:v>
                </c:pt>
                <c:pt idx="6075">
                  <c:v>2.9563999999999999</c:v>
                </c:pt>
                <c:pt idx="6076">
                  <c:v>1.7843</c:v>
                </c:pt>
                <c:pt idx="6077">
                  <c:v>2.2393000000000001</c:v>
                </c:pt>
                <c:pt idx="6078">
                  <c:v>2.4521999999999999</c:v>
                </c:pt>
                <c:pt idx="6079">
                  <c:v>2.4323000000000001</c:v>
                </c:pt>
                <c:pt idx="6080">
                  <c:v>1.7085999999999999</c:v>
                </c:pt>
                <c:pt idx="6081">
                  <c:v>2.4617</c:v>
                </c:pt>
                <c:pt idx="6082">
                  <c:v>2.3822000000000001</c:v>
                </c:pt>
                <c:pt idx="6083">
                  <c:v>2.7010000000000001</c:v>
                </c:pt>
                <c:pt idx="6084">
                  <c:v>1.7251000000000001</c:v>
                </c:pt>
                <c:pt idx="6085">
                  <c:v>2.3769</c:v>
                </c:pt>
                <c:pt idx="6086">
                  <c:v>2.4716</c:v>
                </c:pt>
                <c:pt idx="6087">
                  <c:v>1.9016999999999999</c:v>
                </c:pt>
                <c:pt idx="6088">
                  <c:v>2.5950000000000002</c:v>
                </c:pt>
                <c:pt idx="6089">
                  <c:v>2.3690000000000002</c:v>
                </c:pt>
                <c:pt idx="6090">
                  <c:v>2.3012999999999999</c:v>
                </c:pt>
                <c:pt idx="6091">
                  <c:v>2.2715000000000001</c:v>
                </c:pt>
                <c:pt idx="6092">
                  <c:v>2.3593999999999999</c:v>
                </c:pt>
                <c:pt idx="6093">
                  <c:v>1.7521</c:v>
                </c:pt>
                <c:pt idx="6094">
                  <c:v>1.72</c:v>
                </c:pt>
                <c:pt idx="6095">
                  <c:v>2.4339</c:v>
                </c:pt>
                <c:pt idx="6096">
                  <c:v>1.9503999999999999</c:v>
                </c:pt>
                <c:pt idx="6097">
                  <c:v>2.3471000000000002</c:v>
                </c:pt>
                <c:pt idx="6098">
                  <c:v>1.8244</c:v>
                </c:pt>
                <c:pt idx="6099">
                  <c:v>2.3508</c:v>
                </c:pt>
                <c:pt idx="6100">
                  <c:v>2.3363999999999998</c:v>
                </c:pt>
                <c:pt idx="6101">
                  <c:v>2.6438999999999999</c:v>
                </c:pt>
                <c:pt idx="6102">
                  <c:v>2.7755000000000001</c:v>
                </c:pt>
                <c:pt idx="6103">
                  <c:v>1.8586</c:v>
                </c:pt>
                <c:pt idx="6104">
                  <c:v>2.5709</c:v>
                </c:pt>
                <c:pt idx="6105">
                  <c:v>1.9496</c:v>
                </c:pt>
                <c:pt idx="6106">
                  <c:v>2.2458</c:v>
                </c:pt>
                <c:pt idx="6107">
                  <c:v>2.1861999999999999</c:v>
                </c:pt>
                <c:pt idx="6108">
                  <c:v>2.3130000000000002</c:v>
                </c:pt>
                <c:pt idx="6109">
                  <c:v>2.3582999999999998</c:v>
                </c:pt>
                <c:pt idx="6110">
                  <c:v>1.899</c:v>
                </c:pt>
                <c:pt idx="6111">
                  <c:v>2.4098000000000002</c:v>
                </c:pt>
                <c:pt idx="6112">
                  <c:v>3.9279999999999999</c:v>
                </c:pt>
                <c:pt idx="6113">
                  <c:v>4.5039999999999996</c:v>
                </c:pt>
                <c:pt idx="6114">
                  <c:v>5.6814999999999998</c:v>
                </c:pt>
                <c:pt idx="6115">
                  <c:v>4.1203000000000003</c:v>
                </c:pt>
                <c:pt idx="6116">
                  <c:v>3.8321999999999998</c:v>
                </c:pt>
                <c:pt idx="6117">
                  <c:v>3.5005999999999999</c:v>
                </c:pt>
                <c:pt idx="6118">
                  <c:v>3.6741000000000001</c:v>
                </c:pt>
                <c:pt idx="6119">
                  <c:v>4.1433</c:v>
                </c:pt>
                <c:pt idx="6120">
                  <c:v>4.6313000000000004</c:v>
                </c:pt>
                <c:pt idx="6121">
                  <c:v>4.5339</c:v>
                </c:pt>
                <c:pt idx="6122">
                  <c:v>4.7515999999999998</c:v>
                </c:pt>
                <c:pt idx="6123">
                  <c:v>4.431</c:v>
                </c:pt>
                <c:pt idx="6124">
                  <c:v>4.0384000000000002</c:v>
                </c:pt>
                <c:pt idx="6125">
                  <c:v>4.8693999999999997</c:v>
                </c:pt>
                <c:pt idx="6126">
                  <c:v>4.0079000000000002</c:v>
                </c:pt>
                <c:pt idx="6127">
                  <c:v>4.3941999999999997</c:v>
                </c:pt>
                <c:pt idx="6128">
                  <c:v>4.1412000000000004</c:v>
                </c:pt>
                <c:pt idx="6129">
                  <c:v>4.3865999999999996</c:v>
                </c:pt>
                <c:pt idx="6130">
                  <c:v>4.6829000000000001</c:v>
                </c:pt>
                <c:pt idx="6131">
                  <c:v>3.6236000000000002</c:v>
                </c:pt>
                <c:pt idx="6132">
                  <c:v>4.5133999999999999</c:v>
                </c:pt>
                <c:pt idx="6133">
                  <c:v>4.8544</c:v>
                </c:pt>
                <c:pt idx="6134">
                  <c:v>4.1940999999999997</c:v>
                </c:pt>
                <c:pt idx="6135">
                  <c:v>4.1128</c:v>
                </c:pt>
                <c:pt idx="6136">
                  <c:v>3.5381999999999998</c:v>
                </c:pt>
                <c:pt idx="6137">
                  <c:v>3.8993000000000002</c:v>
                </c:pt>
                <c:pt idx="6138">
                  <c:v>4.3002000000000002</c:v>
                </c:pt>
                <c:pt idx="6139">
                  <c:v>4.0431999999999997</c:v>
                </c:pt>
                <c:pt idx="6140">
                  <c:v>3.9333</c:v>
                </c:pt>
                <c:pt idx="6141">
                  <c:v>4.4019000000000004</c:v>
                </c:pt>
                <c:pt idx="6142">
                  <c:v>4.4508000000000001</c:v>
                </c:pt>
                <c:pt idx="6143">
                  <c:v>4.9105999999999996</c:v>
                </c:pt>
                <c:pt idx="6144">
                  <c:v>4.0057</c:v>
                </c:pt>
                <c:pt idx="6145">
                  <c:v>4.3478000000000003</c:v>
                </c:pt>
                <c:pt idx="6146">
                  <c:v>4.4938000000000002</c:v>
                </c:pt>
                <c:pt idx="6147">
                  <c:v>4.3750999999999998</c:v>
                </c:pt>
                <c:pt idx="6148">
                  <c:v>3.8611</c:v>
                </c:pt>
                <c:pt idx="6149">
                  <c:v>3.5739000000000001</c:v>
                </c:pt>
                <c:pt idx="6150">
                  <c:v>4.5175000000000001</c:v>
                </c:pt>
                <c:pt idx="6151">
                  <c:v>3.9125000000000001</c:v>
                </c:pt>
                <c:pt idx="6152">
                  <c:v>3.5221</c:v>
                </c:pt>
                <c:pt idx="6153">
                  <c:v>3.4849999999999999</c:v>
                </c:pt>
                <c:pt idx="6154">
                  <c:v>3.9573999999999998</c:v>
                </c:pt>
                <c:pt idx="6155">
                  <c:v>3.6074000000000002</c:v>
                </c:pt>
                <c:pt idx="6156">
                  <c:v>3.2629999999999999</c:v>
                </c:pt>
                <c:pt idx="6157">
                  <c:v>3.3611</c:v>
                </c:pt>
                <c:pt idx="6158">
                  <c:v>3.2130000000000001</c:v>
                </c:pt>
                <c:pt idx="6159">
                  <c:v>3.2524999999999999</c:v>
                </c:pt>
                <c:pt idx="6160">
                  <c:v>2.9157999999999999</c:v>
                </c:pt>
                <c:pt idx="6161">
                  <c:v>3</c:v>
                </c:pt>
                <c:pt idx="6162">
                  <c:v>3.2635999999999998</c:v>
                </c:pt>
                <c:pt idx="6163">
                  <c:v>3.3167</c:v>
                </c:pt>
                <c:pt idx="6164">
                  <c:v>3.0124</c:v>
                </c:pt>
                <c:pt idx="6165">
                  <c:v>2.8416000000000001</c:v>
                </c:pt>
                <c:pt idx="6166">
                  <c:v>3.7359</c:v>
                </c:pt>
                <c:pt idx="6167">
                  <c:v>3.5173000000000001</c:v>
                </c:pt>
                <c:pt idx="6168">
                  <c:v>3.3325999999999998</c:v>
                </c:pt>
                <c:pt idx="6169">
                  <c:v>3.2856000000000001</c:v>
                </c:pt>
                <c:pt idx="6170">
                  <c:v>3.4813999999999998</c:v>
                </c:pt>
                <c:pt idx="6171">
                  <c:v>3.2263999999999999</c:v>
                </c:pt>
                <c:pt idx="6172">
                  <c:v>3.5861999999999998</c:v>
                </c:pt>
                <c:pt idx="6173">
                  <c:v>4.0696000000000003</c:v>
                </c:pt>
                <c:pt idx="6174">
                  <c:v>4.2663000000000002</c:v>
                </c:pt>
                <c:pt idx="6175">
                  <c:v>4.1779000000000002</c:v>
                </c:pt>
                <c:pt idx="6176">
                  <c:v>3.5081000000000002</c:v>
                </c:pt>
                <c:pt idx="6177">
                  <c:v>4.133</c:v>
                </c:pt>
                <c:pt idx="6178">
                  <c:v>3.7785000000000002</c:v>
                </c:pt>
                <c:pt idx="6179">
                  <c:v>3.5270000000000001</c:v>
                </c:pt>
                <c:pt idx="6180">
                  <c:v>4.1467999999999998</c:v>
                </c:pt>
                <c:pt idx="6181">
                  <c:v>3.6181000000000001</c:v>
                </c:pt>
                <c:pt idx="6182">
                  <c:v>3.7153999999999998</c:v>
                </c:pt>
                <c:pt idx="6183">
                  <c:v>3.7677999999999998</c:v>
                </c:pt>
                <c:pt idx="6184">
                  <c:v>4.1402000000000001</c:v>
                </c:pt>
                <c:pt idx="6185">
                  <c:v>3.9611000000000001</c:v>
                </c:pt>
                <c:pt idx="6186">
                  <c:v>3.9056999999999999</c:v>
                </c:pt>
                <c:pt idx="6187">
                  <c:v>4.6387999999999998</c:v>
                </c:pt>
                <c:pt idx="6188">
                  <c:v>4.2423000000000002</c:v>
                </c:pt>
                <c:pt idx="6189">
                  <c:v>4.1059999999999999</c:v>
                </c:pt>
                <c:pt idx="6190">
                  <c:v>3.9762</c:v>
                </c:pt>
                <c:pt idx="6191">
                  <c:v>4.5092999999999996</c:v>
                </c:pt>
                <c:pt idx="6192">
                  <c:v>3.7376</c:v>
                </c:pt>
                <c:pt idx="6193">
                  <c:v>3.7703000000000002</c:v>
                </c:pt>
                <c:pt idx="6194">
                  <c:v>4.0542999999999996</c:v>
                </c:pt>
                <c:pt idx="6195">
                  <c:v>4.0557999999999996</c:v>
                </c:pt>
                <c:pt idx="6196">
                  <c:v>3.9144000000000001</c:v>
                </c:pt>
                <c:pt idx="6197">
                  <c:v>3.6884999999999999</c:v>
                </c:pt>
                <c:pt idx="6198">
                  <c:v>4.0084</c:v>
                </c:pt>
                <c:pt idx="6199">
                  <c:v>3.9306000000000001</c:v>
                </c:pt>
                <c:pt idx="6200">
                  <c:v>3.6004999999999998</c:v>
                </c:pt>
                <c:pt idx="6201">
                  <c:v>3.4388000000000001</c:v>
                </c:pt>
                <c:pt idx="6202">
                  <c:v>3.9548000000000001</c:v>
                </c:pt>
                <c:pt idx="6203">
                  <c:v>4.1249000000000002</c:v>
                </c:pt>
                <c:pt idx="6204">
                  <c:v>3.3831000000000002</c:v>
                </c:pt>
                <c:pt idx="6205">
                  <c:v>3.9815999999999998</c:v>
                </c:pt>
                <c:pt idx="6206">
                  <c:v>3.8386999999999998</c:v>
                </c:pt>
                <c:pt idx="6207">
                  <c:v>4.3986999999999998</c:v>
                </c:pt>
                <c:pt idx="6208">
                  <c:v>4.2720000000000002</c:v>
                </c:pt>
                <c:pt idx="6242">
                  <c:v>4.3604000000000003</c:v>
                </c:pt>
                <c:pt idx="6243">
                  <c:v>4.6223000000000001</c:v>
                </c:pt>
                <c:pt idx="6244">
                  <c:v>4.1307999999999998</c:v>
                </c:pt>
                <c:pt idx="6245">
                  <c:v>3.4948000000000001</c:v>
                </c:pt>
                <c:pt idx="6246">
                  <c:v>3.4655999999999998</c:v>
                </c:pt>
                <c:pt idx="6247">
                  <c:v>4.7737999999999996</c:v>
                </c:pt>
                <c:pt idx="6248">
                  <c:v>3.4687999999999999</c:v>
                </c:pt>
                <c:pt idx="6249">
                  <c:v>3.0941000000000001</c:v>
                </c:pt>
                <c:pt idx="6250">
                  <c:v>3.0423</c:v>
                </c:pt>
                <c:pt idx="6251">
                  <c:v>3.7282999999999999</c:v>
                </c:pt>
                <c:pt idx="6252">
                  <c:v>4.1859999999999999</c:v>
                </c:pt>
                <c:pt idx="6253">
                  <c:v>4.4855</c:v>
                </c:pt>
                <c:pt idx="6254">
                  <c:v>4.1073000000000004</c:v>
                </c:pt>
                <c:pt idx="6255">
                  <c:v>4.3967000000000001</c:v>
                </c:pt>
                <c:pt idx="6256">
                  <c:v>3.6377000000000002</c:v>
                </c:pt>
                <c:pt idx="6257">
                  <c:v>3.1160000000000001</c:v>
                </c:pt>
                <c:pt idx="6258">
                  <c:v>3.8363999999999998</c:v>
                </c:pt>
                <c:pt idx="6259">
                  <c:v>4.3829000000000002</c:v>
                </c:pt>
                <c:pt idx="6260">
                  <c:v>4.3407999999999998</c:v>
                </c:pt>
                <c:pt idx="6261">
                  <c:v>4.2361000000000004</c:v>
                </c:pt>
                <c:pt idx="6262">
                  <c:v>3.6295000000000002</c:v>
                </c:pt>
                <c:pt idx="6263">
                  <c:v>3.6736</c:v>
                </c:pt>
                <c:pt idx="6264">
                  <c:v>3.2892000000000001</c:v>
                </c:pt>
                <c:pt idx="6265">
                  <c:v>4.1094999999999997</c:v>
                </c:pt>
                <c:pt idx="6266">
                  <c:v>3.6345000000000001</c:v>
                </c:pt>
                <c:pt idx="6267">
                  <c:v>4.1740000000000004</c:v>
                </c:pt>
                <c:pt idx="6268">
                  <c:v>4.1566000000000001</c:v>
                </c:pt>
                <c:pt idx="6269">
                  <c:v>4.7289000000000003</c:v>
                </c:pt>
                <c:pt idx="6270">
                  <c:v>4.0991</c:v>
                </c:pt>
                <c:pt idx="6271">
                  <c:v>4.0437000000000003</c:v>
                </c:pt>
                <c:pt idx="6272">
                  <c:v>4.1154999999999999</c:v>
                </c:pt>
                <c:pt idx="6273">
                  <c:v>3.8801000000000001</c:v>
                </c:pt>
                <c:pt idx="6274">
                  <c:v>3.7888000000000002</c:v>
                </c:pt>
                <c:pt idx="6275">
                  <c:v>3.7330000000000001</c:v>
                </c:pt>
                <c:pt idx="6276">
                  <c:v>4.0385999999999997</c:v>
                </c:pt>
                <c:pt idx="6277">
                  <c:v>4.2317999999999998</c:v>
                </c:pt>
                <c:pt idx="6278">
                  <c:v>3.77</c:v>
                </c:pt>
                <c:pt idx="6279">
                  <c:v>4.5103</c:v>
                </c:pt>
                <c:pt idx="6280">
                  <c:v>4.7733999999999996</c:v>
                </c:pt>
                <c:pt idx="6281">
                  <c:v>3.8753000000000002</c:v>
                </c:pt>
                <c:pt idx="6282">
                  <c:v>4.2309999999999999</c:v>
                </c:pt>
                <c:pt idx="6283">
                  <c:v>3.3813</c:v>
                </c:pt>
                <c:pt idx="6284">
                  <c:v>4.8318000000000003</c:v>
                </c:pt>
                <c:pt idx="6285">
                  <c:v>3.0689000000000002</c:v>
                </c:pt>
                <c:pt idx="6286">
                  <c:v>4.2304000000000004</c:v>
                </c:pt>
                <c:pt idx="6287">
                  <c:v>4.1332000000000004</c:v>
                </c:pt>
                <c:pt idx="6288">
                  <c:v>4.2244000000000002</c:v>
                </c:pt>
                <c:pt idx="6289">
                  <c:v>3.2978000000000001</c:v>
                </c:pt>
                <c:pt idx="6290">
                  <c:v>3.2564000000000002</c:v>
                </c:pt>
                <c:pt idx="6291">
                  <c:v>2.6844999999999999</c:v>
                </c:pt>
                <c:pt idx="6292">
                  <c:v>3.5548999999999999</c:v>
                </c:pt>
                <c:pt idx="6293">
                  <c:v>1.9716</c:v>
                </c:pt>
                <c:pt idx="6294">
                  <c:v>3.8502999999999998</c:v>
                </c:pt>
                <c:pt idx="6295">
                  <c:v>4.7251000000000003</c:v>
                </c:pt>
                <c:pt idx="6296">
                  <c:v>4.4669999999999996</c:v>
                </c:pt>
                <c:pt idx="6297">
                  <c:v>3.9605000000000001</c:v>
                </c:pt>
                <c:pt idx="6298">
                  <c:v>3.4914000000000001</c:v>
                </c:pt>
                <c:pt idx="6299">
                  <c:v>4.1097999999999999</c:v>
                </c:pt>
                <c:pt idx="6300">
                  <c:v>3.4636</c:v>
                </c:pt>
                <c:pt idx="6301">
                  <c:v>3.5973000000000002</c:v>
                </c:pt>
                <c:pt idx="6302">
                  <c:v>3.7869000000000002</c:v>
                </c:pt>
                <c:pt idx="6303">
                  <c:v>3.8754</c:v>
                </c:pt>
                <c:pt idx="6304">
                  <c:v>3.4702999999999999</c:v>
                </c:pt>
                <c:pt idx="6305">
                  <c:v>3.0952999999999999</c:v>
                </c:pt>
                <c:pt idx="6306">
                  <c:v>2.9348999999999998</c:v>
                </c:pt>
                <c:pt idx="6307">
                  <c:v>3.0464000000000002</c:v>
                </c:pt>
                <c:pt idx="6308">
                  <c:v>3.1244999999999998</c:v>
                </c:pt>
                <c:pt idx="6309">
                  <c:v>1.9313</c:v>
                </c:pt>
                <c:pt idx="6310">
                  <c:v>2.7483</c:v>
                </c:pt>
                <c:pt idx="6311">
                  <c:v>2.9293999999999998</c:v>
                </c:pt>
                <c:pt idx="6312">
                  <c:v>2.7097000000000002</c:v>
                </c:pt>
                <c:pt idx="6313">
                  <c:v>2.6735000000000002</c:v>
                </c:pt>
                <c:pt idx="6314">
                  <c:v>3.0762</c:v>
                </c:pt>
                <c:pt idx="6315">
                  <c:v>1.6753</c:v>
                </c:pt>
                <c:pt idx="6316">
                  <c:v>3.2250000000000001</c:v>
                </c:pt>
                <c:pt idx="6317">
                  <c:v>2.9449000000000001</c:v>
                </c:pt>
                <c:pt idx="6318">
                  <c:v>1.7476</c:v>
                </c:pt>
                <c:pt idx="6319">
                  <c:v>3.5691000000000002</c:v>
                </c:pt>
                <c:pt idx="6320">
                  <c:v>1.8302</c:v>
                </c:pt>
                <c:pt idx="6321">
                  <c:v>1.6373</c:v>
                </c:pt>
                <c:pt idx="6322">
                  <c:v>3.0550000000000002</c:v>
                </c:pt>
                <c:pt idx="6323">
                  <c:v>1.5053000000000001</c:v>
                </c:pt>
                <c:pt idx="6324">
                  <c:v>2.4809000000000001</c:v>
                </c:pt>
                <c:pt idx="6325">
                  <c:v>3.3681999999999999</c:v>
                </c:pt>
                <c:pt idx="6326">
                  <c:v>2.4369999999999998</c:v>
                </c:pt>
                <c:pt idx="6327">
                  <c:v>1.9101999999999999</c:v>
                </c:pt>
                <c:pt idx="6328">
                  <c:v>3.6953999999999998</c:v>
                </c:pt>
                <c:pt idx="6329">
                  <c:v>1.6781999999999999</c:v>
                </c:pt>
                <c:pt idx="6330">
                  <c:v>2.4748999999999999</c:v>
                </c:pt>
                <c:pt idx="6331">
                  <c:v>1.6308</c:v>
                </c:pt>
                <c:pt idx="6332">
                  <c:v>2.2637</c:v>
                </c:pt>
                <c:pt idx="6333">
                  <c:v>1.6894</c:v>
                </c:pt>
                <c:pt idx="6334">
                  <c:v>3.3351000000000002</c:v>
                </c:pt>
                <c:pt idx="6335">
                  <c:v>2.4939</c:v>
                </c:pt>
                <c:pt idx="6336">
                  <c:v>2.3559999999999999</c:v>
                </c:pt>
                <c:pt idx="6337">
                  <c:v>1.4984</c:v>
                </c:pt>
                <c:pt idx="6338">
                  <c:v>2.4975000000000001</c:v>
                </c:pt>
                <c:pt idx="6339">
                  <c:v>2.5396999999999998</c:v>
                </c:pt>
                <c:pt idx="6340">
                  <c:v>3.9051</c:v>
                </c:pt>
                <c:pt idx="6341">
                  <c:v>3.415</c:v>
                </c:pt>
                <c:pt idx="6342">
                  <c:v>1.6136999999999999</c:v>
                </c:pt>
                <c:pt idx="6343">
                  <c:v>2.4083999999999999</c:v>
                </c:pt>
                <c:pt idx="6344">
                  <c:v>1.7363999999999999</c:v>
                </c:pt>
                <c:pt idx="6345">
                  <c:v>3.5165999999999999</c:v>
                </c:pt>
                <c:pt idx="6346">
                  <c:v>2.3504</c:v>
                </c:pt>
                <c:pt idx="6347">
                  <c:v>2.1631</c:v>
                </c:pt>
                <c:pt idx="6348">
                  <c:v>3.5972</c:v>
                </c:pt>
                <c:pt idx="6349">
                  <c:v>3.3491</c:v>
                </c:pt>
                <c:pt idx="6350">
                  <c:v>1.7001999999999999</c:v>
                </c:pt>
                <c:pt idx="6351">
                  <c:v>2.5223</c:v>
                </c:pt>
                <c:pt idx="6352">
                  <c:v>1.6879999999999999</c:v>
                </c:pt>
                <c:pt idx="6353">
                  <c:v>1.9394</c:v>
                </c:pt>
                <c:pt idx="6354">
                  <c:v>2.2362000000000002</c:v>
                </c:pt>
                <c:pt idx="6355">
                  <c:v>2.1404000000000001</c:v>
                </c:pt>
                <c:pt idx="6356">
                  <c:v>2.2553000000000001</c:v>
                </c:pt>
                <c:pt idx="6357">
                  <c:v>1.2817000000000001</c:v>
                </c:pt>
                <c:pt idx="6358">
                  <c:v>1.3448</c:v>
                </c:pt>
                <c:pt idx="6359">
                  <c:v>1.43</c:v>
                </c:pt>
                <c:pt idx="6360">
                  <c:v>1.3314999999999999</c:v>
                </c:pt>
                <c:pt idx="6361">
                  <c:v>1.5145999999999999</c:v>
                </c:pt>
                <c:pt idx="6362">
                  <c:v>2.0394999999999999</c:v>
                </c:pt>
                <c:pt idx="6363">
                  <c:v>1.9836</c:v>
                </c:pt>
                <c:pt idx="6364">
                  <c:v>2.0276000000000001</c:v>
                </c:pt>
                <c:pt idx="6365">
                  <c:v>2.1326000000000001</c:v>
                </c:pt>
                <c:pt idx="6366">
                  <c:v>1.2232000000000001</c:v>
                </c:pt>
                <c:pt idx="6367">
                  <c:v>1.3448</c:v>
                </c:pt>
                <c:pt idx="6368">
                  <c:v>1.4248000000000001</c:v>
                </c:pt>
                <c:pt idx="6369">
                  <c:v>1.5288999999999999</c:v>
                </c:pt>
                <c:pt idx="6370">
                  <c:v>1.2828999999999999</c:v>
                </c:pt>
                <c:pt idx="6371">
                  <c:v>1.2253000000000001</c:v>
                </c:pt>
                <c:pt idx="6372">
                  <c:v>1.7526999999999999</c:v>
                </c:pt>
                <c:pt idx="6373">
                  <c:v>1.2445999999999999</c:v>
                </c:pt>
                <c:pt idx="6374">
                  <c:v>1.7132000000000001</c:v>
                </c:pt>
                <c:pt idx="6375">
                  <c:v>2.0438000000000001</c:v>
                </c:pt>
                <c:pt idx="6376">
                  <c:v>1.7383</c:v>
                </c:pt>
                <c:pt idx="6377">
                  <c:v>1.5848</c:v>
                </c:pt>
                <c:pt idx="6378">
                  <c:v>1.4819</c:v>
                </c:pt>
                <c:pt idx="6379">
                  <c:v>1.8064</c:v>
                </c:pt>
                <c:pt idx="6380">
                  <c:v>1.1972</c:v>
                </c:pt>
                <c:pt idx="6381">
                  <c:v>1.0720000000000001</c:v>
                </c:pt>
                <c:pt idx="6382">
                  <c:v>0.95599999999999996</c:v>
                </c:pt>
                <c:pt idx="6383">
                  <c:v>1.3823000000000001</c:v>
                </c:pt>
                <c:pt idx="6384">
                  <c:v>1.6883999999999999</c:v>
                </c:pt>
                <c:pt idx="6385">
                  <c:v>2.2423000000000002</c:v>
                </c:pt>
                <c:pt idx="6386">
                  <c:v>1.3408</c:v>
                </c:pt>
                <c:pt idx="6387">
                  <c:v>1.5114000000000001</c:v>
                </c:pt>
                <c:pt idx="6388">
                  <c:v>1.1930000000000001</c:v>
                </c:pt>
                <c:pt idx="6389">
                  <c:v>1.0819000000000001</c:v>
                </c:pt>
                <c:pt idx="6390">
                  <c:v>1.4439</c:v>
                </c:pt>
                <c:pt idx="6391">
                  <c:v>1.3460000000000001</c:v>
                </c:pt>
                <c:pt idx="6392">
                  <c:v>1.1816</c:v>
                </c:pt>
                <c:pt idx="6393">
                  <c:v>1.2827</c:v>
                </c:pt>
                <c:pt idx="6394">
                  <c:v>1.3205</c:v>
                </c:pt>
                <c:pt idx="6395">
                  <c:v>0.65790000000000004</c:v>
                </c:pt>
                <c:pt idx="6396">
                  <c:v>0.34200000000000003</c:v>
                </c:pt>
                <c:pt idx="6397">
                  <c:v>0.2944</c:v>
                </c:pt>
                <c:pt idx="6398">
                  <c:v>0.28110000000000002</c:v>
                </c:pt>
                <c:pt idx="6399">
                  <c:v>0.27160000000000001</c:v>
                </c:pt>
                <c:pt idx="6400">
                  <c:v>0.3206</c:v>
                </c:pt>
                <c:pt idx="6401">
                  <c:v>0.31759999999999999</c:v>
                </c:pt>
                <c:pt idx="6402">
                  <c:v>0.35010000000000002</c:v>
                </c:pt>
                <c:pt idx="6403">
                  <c:v>0.30299999999999999</c:v>
                </c:pt>
                <c:pt idx="6404">
                  <c:v>0.29770000000000002</c:v>
                </c:pt>
                <c:pt idx="6405">
                  <c:v>0.29799999999999999</c:v>
                </c:pt>
                <c:pt idx="6406">
                  <c:v>0.29239999999999999</c:v>
                </c:pt>
                <c:pt idx="6407">
                  <c:v>0.28270000000000001</c:v>
                </c:pt>
                <c:pt idx="6408">
                  <c:v>0.33450000000000002</c:v>
                </c:pt>
                <c:pt idx="6409">
                  <c:v>0.3196</c:v>
                </c:pt>
                <c:pt idx="6410">
                  <c:v>0.29520000000000002</c:v>
                </c:pt>
                <c:pt idx="6411">
                  <c:v>0.2646</c:v>
                </c:pt>
                <c:pt idx="6412">
                  <c:v>0.30130000000000001</c:v>
                </c:pt>
                <c:pt idx="6413">
                  <c:v>0.29870000000000002</c:v>
                </c:pt>
                <c:pt idx="6414">
                  <c:v>0.32450000000000001</c:v>
                </c:pt>
                <c:pt idx="6415">
                  <c:v>0.29039999999999999</c:v>
                </c:pt>
                <c:pt idx="6416">
                  <c:v>0.31480000000000002</c:v>
                </c:pt>
                <c:pt idx="6417">
                  <c:v>0.3332</c:v>
                </c:pt>
                <c:pt idx="6418">
                  <c:v>0.32469999999999999</c:v>
                </c:pt>
                <c:pt idx="6419">
                  <c:v>0.27710000000000001</c:v>
                </c:pt>
                <c:pt idx="6420">
                  <c:v>0.28970000000000001</c:v>
                </c:pt>
                <c:pt idx="6421">
                  <c:v>0.31559999999999999</c:v>
                </c:pt>
                <c:pt idx="6422">
                  <c:v>0.27039999999999997</c:v>
                </c:pt>
                <c:pt idx="6423">
                  <c:v>0.26600000000000001</c:v>
                </c:pt>
                <c:pt idx="6424">
                  <c:v>0.32419999999999999</c:v>
                </c:pt>
                <c:pt idx="6425">
                  <c:v>0.27179999999999999</c:v>
                </c:pt>
                <c:pt idx="6426">
                  <c:v>0.28029999999999999</c:v>
                </c:pt>
                <c:pt idx="6427">
                  <c:v>0.30009999999999998</c:v>
                </c:pt>
                <c:pt idx="6428">
                  <c:v>0.28670000000000001</c:v>
                </c:pt>
                <c:pt idx="6429">
                  <c:v>0.2611</c:v>
                </c:pt>
                <c:pt idx="6430">
                  <c:v>0.2954</c:v>
                </c:pt>
                <c:pt idx="6431">
                  <c:v>0.3387</c:v>
                </c:pt>
                <c:pt idx="6432">
                  <c:v>0.30969999999999998</c:v>
                </c:pt>
                <c:pt idx="6433">
                  <c:v>0.31780000000000003</c:v>
                </c:pt>
                <c:pt idx="6434">
                  <c:v>0.29680000000000001</c:v>
                </c:pt>
                <c:pt idx="6435">
                  <c:v>0.30869999999999997</c:v>
                </c:pt>
                <c:pt idx="6436">
                  <c:v>0.32169999999999999</c:v>
                </c:pt>
                <c:pt idx="6437">
                  <c:v>0.31469999999999998</c:v>
                </c:pt>
                <c:pt idx="6438">
                  <c:v>0.32679999999999998</c:v>
                </c:pt>
                <c:pt idx="6439">
                  <c:v>0.30070000000000002</c:v>
                </c:pt>
                <c:pt idx="6440">
                  <c:v>0.32700000000000001</c:v>
                </c:pt>
                <c:pt idx="6441">
                  <c:v>0.30230000000000001</c:v>
                </c:pt>
                <c:pt idx="6442">
                  <c:v>0.3402</c:v>
                </c:pt>
                <c:pt idx="6443">
                  <c:v>0.307</c:v>
                </c:pt>
                <c:pt idx="6444">
                  <c:v>0.3382</c:v>
                </c:pt>
                <c:pt idx="6445">
                  <c:v>0.33150000000000002</c:v>
                </c:pt>
                <c:pt idx="6446">
                  <c:v>0.31659999999999999</c:v>
                </c:pt>
                <c:pt idx="6447">
                  <c:v>0.32740000000000002</c:v>
                </c:pt>
                <c:pt idx="6448">
                  <c:v>0.31069999999999998</c:v>
                </c:pt>
                <c:pt idx="6449">
                  <c:v>0.29380000000000001</c:v>
                </c:pt>
                <c:pt idx="6450">
                  <c:v>0.31540000000000001</c:v>
                </c:pt>
                <c:pt idx="6451">
                  <c:v>0.3165</c:v>
                </c:pt>
                <c:pt idx="6452">
                  <c:v>0.30780000000000002</c:v>
                </c:pt>
                <c:pt idx="6453">
                  <c:v>0.30320000000000003</c:v>
                </c:pt>
                <c:pt idx="6454">
                  <c:v>0.2969</c:v>
                </c:pt>
                <c:pt idx="6455">
                  <c:v>0.30659999999999998</c:v>
                </c:pt>
                <c:pt idx="6456">
                  <c:v>0.38240000000000002</c:v>
                </c:pt>
                <c:pt idx="6457">
                  <c:v>0.36299999999999999</c:v>
                </c:pt>
                <c:pt idx="6458">
                  <c:v>0.35170000000000001</c:v>
                </c:pt>
                <c:pt idx="6459">
                  <c:v>0.31580000000000003</c:v>
                </c:pt>
                <c:pt idx="6460">
                  <c:v>0.3548</c:v>
                </c:pt>
                <c:pt idx="6461">
                  <c:v>0.37169999999999997</c:v>
                </c:pt>
                <c:pt idx="6462">
                  <c:v>0.36909999999999998</c:v>
                </c:pt>
                <c:pt idx="6463">
                  <c:v>0.31969999999999998</c:v>
                </c:pt>
                <c:pt idx="6464">
                  <c:v>0.37219999999999998</c:v>
                </c:pt>
                <c:pt idx="6465">
                  <c:v>0.32250000000000001</c:v>
                </c:pt>
                <c:pt idx="6466">
                  <c:v>0.3211</c:v>
                </c:pt>
                <c:pt idx="6467">
                  <c:v>0.35510000000000003</c:v>
                </c:pt>
                <c:pt idx="6468">
                  <c:v>0.35870000000000002</c:v>
                </c:pt>
                <c:pt idx="6469">
                  <c:v>0.3574</c:v>
                </c:pt>
                <c:pt idx="6470">
                  <c:v>0.2994</c:v>
                </c:pt>
                <c:pt idx="6471">
                  <c:v>0.247</c:v>
                </c:pt>
                <c:pt idx="6472">
                  <c:v>0.32429999999999998</c:v>
                </c:pt>
                <c:pt idx="6473">
                  <c:v>0.43740000000000001</c:v>
                </c:pt>
                <c:pt idx="6474">
                  <c:v>0.2888</c:v>
                </c:pt>
                <c:pt idx="6475">
                  <c:v>0.29170000000000001</c:v>
                </c:pt>
                <c:pt idx="6476">
                  <c:v>0.28649999999999998</c:v>
                </c:pt>
                <c:pt idx="6477">
                  <c:v>0.4017</c:v>
                </c:pt>
                <c:pt idx="6478">
                  <c:v>0.26769999999999999</c:v>
                </c:pt>
                <c:pt idx="6479">
                  <c:v>0.34670000000000001</c:v>
                </c:pt>
                <c:pt idx="6480">
                  <c:v>0.3322</c:v>
                </c:pt>
                <c:pt idx="6481">
                  <c:v>0.44550000000000001</c:v>
                </c:pt>
                <c:pt idx="6482">
                  <c:v>0.36520000000000002</c:v>
                </c:pt>
                <c:pt idx="6483">
                  <c:v>0.36509999999999998</c:v>
                </c:pt>
                <c:pt idx="6484">
                  <c:v>0.38319999999999999</c:v>
                </c:pt>
                <c:pt idx="6485">
                  <c:v>0.32990000000000003</c:v>
                </c:pt>
                <c:pt idx="6486">
                  <c:v>1.8279000000000001</c:v>
                </c:pt>
                <c:pt idx="6487">
                  <c:v>1.0522</c:v>
                </c:pt>
                <c:pt idx="6488">
                  <c:v>1.2011000000000001</c:v>
                </c:pt>
                <c:pt idx="6489">
                  <c:v>1.8596999999999999</c:v>
                </c:pt>
                <c:pt idx="6490">
                  <c:v>1.2472000000000001</c:v>
                </c:pt>
                <c:pt idx="6491">
                  <c:v>1.3978999999999999</c:v>
                </c:pt>
                <c:pt idx="6492">
                  <c:v>1.2052</c:v>
                </c:pt>
                <c:pt idx="6493">
                  <c:v>1.7082999999999999</c:v>
                </c:pt>
                <c:pt idx="6494">
                  <c:v>1.1440999999999999</c:v>
                </c:pt>
                <c:pt idx="6495">
                  <c:v>1.9794</c:v>
                </c:pt>
                <c:pt idx="6496">
                  <c:v>1.5296000000000001</c:v>
                </c:pt>
                <c:pt idx="6497">
                  <c:v>1.5457000000000001</c:v>
                </c:pt>
                <c:pt idx="6498">
                  <c:v>1.4753000000000001</c:v>
                </c:pt>
                <c:pt idx="6499">
                  <c:v>1.2634000000000001</c:v>
                </c:pt>
                <c:pt idx="6500">
                  <c:v>0.90510000000000002</c:v>
                </c:pt>
                <c:pt idx="6501">
                  <c:v>1.0958000000000001</c:v>
                </c:pt>
                <c:pt idx="6502">
                  <c:v>1.4643999999999999</c:v>
                </c:pt>
                <c:pt idx="6503">
                  <c:v>1.1608000000000001</c:v>
                </c:pt>
                <c:pt idx="6504">
                  <c:v>1.0643</c:v>
                </c:pt>
                <c:pt idx="6505">
                  <c:v>0.85240000000000005</c:v>
                </c:pt>
                <c:pt idx="6506">
                  <c:v>1.7184999999999999</c:v>
                </c:pt>
                <c:pt idx="6507">
                  <c:v>1.1623000000000001</c:v>
                </c:pt>
                <c:pt idx="6508">
                  <c:v>1.3671</c:v>
                </c:pt>
                <c:pt idx="6509">
                  <c:v>1.3593</c:v>
                </c:pt>
                <c:pt idx="6510">
                  <c:v>1.0780000000000001</c:v>
                </c:pt>
                <c:pt idx="6511">
                  <c:v>1.2978000000000001</c:v>
                </c:pt>
                <c:pt idx="6512">
                  <c:v>0.99670000000000003</c:v>
                </c:pt>
                <c:pt idx="6513">
                  <c:v>1.8575999999999999</c:v>
                </c:pt>
                <c:pt idx="6514">
                  <c:v>3.7440000000000002</c:v>
                </c:pt>
                <c:pt idx="6515">
                  <c:v>2.8416000000000001</c:v>
                </c:pt>
                <c:pt idx="6516">
                  <c:v>3.7307999999999999</c:v>
                </c:pt>
                <c:pt idx="6517">
                  <c:v>3.2624</c:v>
                </c:pt>
                <c:pt idx="6518">
                  <c:v>2.7582</c:v>
                </c:pt>
                <c:pt idx="6519">
                  <c:v>1.7418</c:v>
                </c:pt>
                <c:pt idx="6520">
                  <c:v>2.0998999999999999</c:v>
                </c:pt>
                <c:pt idx="6521">
                  <c:v>2.5400999999999998</c:v>
                </c:pt>
                <c:pt idx="6522">
                  <c:v>1.488</c:v>
                </c:pt>
                <c:pt idx="6523">
                  <c:v>1.6563000000000001</c:v>
                </c:pt>
                <c:pt idx="6524">
                  <c:v>4.4413</c:v>
                </c:pt>
                <c:pt idx="6525">
                  <c:v>1.8653999999999999</c:v>
                </c:pt>
                <c:pt idx="6526">
                  <c:v>4.8239000000000001</c:v>
                </c:pt>
                <c:pt idx="6527">
                  <c:v>3.9514</c:v>
                </c:pt>
                <c:pt idx="6528">
                  <c:v>3.7378</c:v>
                </c:pt>
                <c:pt idx="6529">
                  <c:v>3.0684</c:v>
                </c:pt>
                <c:pt idx="6530">
                  <c:v>3.4321000000000002</c:v>
                </c:pt>
                <c:pt idx="6531">
                  <c:v>3.5539000000000001</c:v>
                </c:pt>
                <c:pt idx="6532">
                  <c:v>3.7275999999999998</c:v>
                </c:pt>
                <c:pt idx="6533">
                  <c:v>2.6697000000000002</c:v>
                </c:pt>
                <c:pt idx="6534">
                  <c:v>2.9626999999999999</c:v>
                </c:pt>
                <c:pt idx="6535">
                  <c:v>2.1688999999999998</c:v>
                </c:pt>
                <c:pt idx="6536">
                  <c:v>2.2915000000000001</c:v>
                </c:pt>
                <c:pt idx="6537">
                  <c:v>1.6584000000000001</c:v>
                </c:pt>
                <c:pt idx="6538">
                  <c:v>4.9657999999999998</c:v>
                </c:pt>
                <c:pt idx="6539">
                  <c:v>4.6077000000000004</c:v>
                </c:pt>
                <c:pt idx="6540">
                  <c:v>2.5493000000000001</c:v>
                </c:pt>
                <c:pt idx="6541">
                  <c:v>2.4681000000000002</c:v>
                </c:pt>
                <c:pt idx="6542">
                  <c:v>4.8090000000000002</c:v>
                </c:pt>
                <c:pt idx="6543">
                  <c:v>4.1881000000000004</c:v>
                </c:pt>
                <c:pt idx="6544">
                  <c:v>2.92</c:v>
                </c:pt>
                <c:pt idx="6545">
                  <c:v>2.5108000000000001</c:v>
                </c:pt>
                <c:pt idx="6546">
                  <c:v>2.6877</c:v>
                </c:pt>
                <c:pt idx="6547">
                  <c:v>3.4653999999999998</c:v>
                </c:pt>
                <c:pt idx="6548">
                  <c:v>3.0831</c:v>
                </c:pt>
                <c:pt idx="6549">
                  <c:v>0.65939999999999999</c:v>
                </c:pt>
                <c:pt idx="6550">
                  <c:v>0.33229999999999998</c:v>
                </c:pt>
                <c:pt idx="6551">
                  <c:v>2.3033000000000001</c:v>
                </c:pt>
                <c:pt idx="6552">
                  <c:v>1.3431</c:v>
                </c:pt>
                <c:pt idx="6553">
                  <c:v>2.4415</c:v>
                </c:pt>
                <c:pt idx="6554">
                  <c:v>2.5609999999999999</c:v>
                </c:pt>
                <c:pt idx="6555">
                  <c:v>3.0632000000000001</c:v>
                </c:pt>
                <c:pt idx="6556">
                  <c:v>3.8473000000000002</c:v>
                </c:pt>
                <c:pt idx="6557">
                  <c:v>4.9561000000000002</c:v>
                </c:pt>
                <c:pt idx="6558">
                  <c:v>6.7100999999999997</c:v>
                </c:pt>
                <c:pt idx="6559">
                  <c:v>3.0238999999999998</c:v>
                </c:pt>
                <c:pt idx="6560">
                  <c:v>2.7976000000000001</c:v>
                </c:pt>
                <c:pt idx="6561">
                  <c:v>3.2002000000000002</c:v>
                </c:pt>
                <c:pt idx="6562">
                  <c:v>2.8107000000000002</c:v>
                </c:pt>
                <c:pt idx="6563">
                  <c:v>6.2610999999999999</c:v>
                </c:pt>
                <c:pt idx="6564">
                  <c:v>3.0920999999999998</c:v>
                </c:pt>
                <c:pt idx="6565">
                  <c:v>3.3142999999999998</c:v>
                </c:pt>
                <c:pt idx="6566">
                  <c:v>1.8774999999999999</c:v>
                </c:pt>
                <c:pt idx="6567">
                  <c:v>2.1463000000000001</c:v>
                </c:pt>
                <c:pt idx="6568">
                  <c:v>3.6536</c:v>
                </c:pt>
                <c:pt idx="6569">
                  <c:v>2.1200999999999999</c:v>
                </c:pt>
                <c:pt idx="6570">
                  <c:v>3.4661</c:v>
                </c:pt>
                <c:pt idx="6571">
                  <c:v>4.7652000000000001</c:v>
                </c:pt>
                <c:pt idx="6572">
                  <c:v>5.0728</c:v>
                </c:pt>
                <c:pt idx="6573">
                  <c:v>2.9489000000000001</c:v>
                </c:pt>
                <c:pt idx="6574">
                  <c:v>2.2162999999999999</c:v>
                </c:pt>
                <c:pt idx="6575">
                  <c:v>1.8583000000000001</c:v>
                </c:pt>
                <c:pt idx="6576">
                  <c:v>4.5627000000000004</c:v>
                </c:pt>
                <c:pt idx="6577">
                  <c:v>6.6345999999999998</c:v>
                </c:pt>
                <c:pt idx="6578">
                  <c:v>2.6042000000000001</c:v>
                </c:pt>
                <c:pt idx="6579">
                  <c:v>2.1659999999999999</c:v>
                </c:pt>
                <c:pt idx="6580">
                  <c:v>2.6890000000000001</c:v>
                </c:pt>
                <c:pt idx="6581">
                  <c:v>3.5697999999999999</c:v>
                </c:pt>
                <c:pt idx="6582">
                  <c:v>4.7289000000000003</c:v>
                </c:pt>
                <c:pt idx="6583">
                  <c:v>3.1739999999999999</c:v>
                </c:pt>
                <c:pt idx="6584">
                  <c:v>4.6460999999999997</c:v>
                </c:pt>
                <c:pt idx="6585">
                  <c:v>3.3593999999999999</c:v>
                </c:pt>
                <c:pt idx="6586">
                  <c:v>3.2982999999999998</c:v>
                </c:pt>
                <c:pt idx="6587">
                  <c:v>3.5436999999999999</c:v>
                </c:pt>
                <c:pt idx="6588">
                  <c:v>3.4996999999999998</c:v>
                </c:pt>
                <c:pt idx="6589">
                  <c:v>3.5196000000000001</c:v>
                </c:pt>
                <c:pt idx="6590">
                  <c:v>3.4340000000000002</c:v>
                </c:pt>
                <c:pt idx="6591">
                  <c:v>3.4792000000000001</c:v>
                </c:pt>
                <c:pt idx="6592">
                  <c:v>3.1465000000000001</c:v>
                </c:pt>
                <c:pt idx="6593">
                  <c:v>4.6508000000000003</c:v>
                </c:pt>
                <c:pt idx="6594">
                  <c:v>2.0531000000000001</c:v>
                </c:pt>
                <c:pt idx="6595">
                  <c:v>1.7059</c:v>
                </c:pt>
                <c:pt idx="6596">
                  <c:v>2.7233000000000001</c:v>
                </c:pt>
                <c:pt idx="6597">
                  <c:v>4.1634000000000002</c:v>
                </c:pt>
                <c:pt idx="6598">
                  <c:v>3.3233000000000001</c:v>
                </c:pt>
                <c:pt idx="6599">
                  <c:v>4.9978999999999996</c:v>
                </c:pt>
                <c:pt idx="6600">
                  <c:v>2.3391999999999999</c:v>
                </c:pt>
                <c:pt idx="6601">
                  <c:v>3.2027999999999999</c:v>
                </c:pt>
                <c:pt idx="6602">
                  <c:v>2.8380999999999998</c:v>
                </c:pt>
                <c:pt idx="6603">
                  <c:v>3.8921000000000001</c:v>
                </c:pt>
                <c:pt idx="6604">
                  <c:v>2.9986000000000002</c:v>
                </c:pt>
                <c:pt idx="6605">
                  <c:v>2.7423999999999999</c:v>
                </c:pt>
                <c:pt idx="6606">
                  <c:v>2.0569000000000002</c:v>
                </c:pt>
                <c:pt idx="6607">
                  <c:v>2.8309000000000002</c:v>
                </c:pt>
                <c:pt idx="6608">
                  <c:v>2.9990000000000001</c:v>
                </c:pt>
                <c:pt idx="6609">
                  <c:v>3.5943000000000001</c:v>
                </c:pt>
                <c:pt idx="6610">
                  <c:v>3.8031000000000001</c:v>
                </c:pt>
                <c:pt idx="6611">
                  <c:v>3.7509000000000001</c:v>
                </c:pt>
                <c:pt idx="6612">
                  <c:v>3.7462</c:v>
                </c:pt>
                <c:pt idx="6613">
                  <c:v>2.0436999999999999</c:v>
                </c:pt>
                <c:pt idx="6614">
                  <c:v>1.9709000000000001</c:v>
                </c:pt>
                <c:pt idx="6615">
                  <c:v>1.7136</c:v>
                </c:pt>
                <c:pt idx="6616">
                  <c:v>2.2999999999999998</c:v>
                </c:pt>
                <c:pt idx="6617">
                  <c:v>1.5359</c:v>
                </c:pt>
                <c:pt idx="6618">
                  <c:v>1.0082</c:v>
                </c:pt>
                <c:pt idx="6619">
                  <c:v>5.1852999999999998</c:v>
                </c:pt>
                <c:pt idx="6620">
                  <c:v>3.9575</c:v>
                </c:pt>
                <c:pt idx="6621">
                  <c:v>3.4359999999999999</c:v>
                </c:pt>
                <c:pt idx="6622">
                  <c:v>4.2553000000000001</c:v>
                </c:pt>
                <c:pt idx="6623">
                  <c:v>1.6585000000000001</c:v>
                </c:pt>
                <c:pt idx="6624">
                  <c:v>1.7504999999999999</c:v>
                </c:pt>
                <c:pt idx="6625">
                  <c:v>2.7557</c:v>
                </c:pt>
                <c:pt idx="6626">
                  <c:v>1.6043000000000001</c:v>
                </c:pt>
                <c:pt idx="6627">
                  <c:v>2.6175999999999999</c:v>
                </c:pt>
                <c:pt idx="6628">
                  <c:v>1.8269</c:v>
                </c:pt>
                <c:pt idx="6629">
                  <c:v>2.2730000000000001</c:v>
                </c:pt>
                <c:pt idx="6630">
                  <c:v>1.9843999999999999</c:v>
                </c:pt>
                <c:pt idx="6631">
                  <c:v>2.3919000000000001</c:v>
                </c:pt>
                <c:pt idx="6632">
                  <c:v>2.1589999999999998</c:v>
                </c:pt>
                <c:pt idx="6633">
                  <c:v>2.9801000000000002</c:v>
                </c:pt>
                <c:pt idx="6634">
                  <c:v>4.4801000000000002</c:v>
                </c:pt>
                <c:pt idx="6635">
                  <c:v>3.5114999999999998</c:v>
                </c:pt>
                <c:pt idx="6636">
                  <c:v>3.3691</c:v>
                </c:pt>
                <c:pt idx="6637">
                  <c:v>4.7897999999999996</c:v>
                </c:pt>
                <c:pt idx="6638">
                  <c:v>4.8326000000000002</c:v>
                </c:pt>
                <c:pt idx="6639">
                  <c:v>4.7247000000000003</c:v>
                </c:pt>
                <c:pt idx="6640">
                  <c:v>3.6663000000000001</c:v>
                </c:pt>
                <c:pt idx="6641">
                  <c:v>3.6486999999999998</c:v>
                </c:pt>
                <c:pt idx="6642">
                  <c:v>4.1727999999999996</c:v>
                </c:pt>
                <c:pt idx="6643">
                  <c:v>4.4699</c:v>
                </c:pt>
                <c:pt idx="6644">
                  <c:v>4.5826000000000002</c:v>
                </c:pt>
                <c:pt idx="6645">
                  <c:v>3.2886000000000002</c:v>
                </c:pt>
                <c:pt idx="6646">
                  <c:v>4.3094999999999999</c:v>
                </c:pt>
                <c:pt idx="6647">
                  <c:v>3.8986999999999998</c:v>
                </c:pt>
                <c:pt idx="6648">
                  <c:v>4.6032999999999999</c:v>
                </c:pt>
                <c:pt idx="6649">
                  <c:v>4.1146000000000003</c:v>
                </c:pt>
                <c:pt idx="6650">
                  <c:v>2.5531000000000001</c:v>
                </c:pt>
                <c:pt idx="6651">
                  <c:v>3.6648999999999998</c:v>
                </c:pt>
                <c:pt idx="6652">
                  <c:v>4.4926000000000004</c:v>
                </c:pt>
                <c:pt idx="6653">
                  <c:v>3.1444000000000001</c:v>
                </c:pt>
                <c:pt idx="6654">
                  <c:v>3.7812000000000001</c:v>
                </c:pt>
                <c:pt idx="6655">
                  <c:v>4.3769</c:v>
                </c:pt>
                <c:pt idx="6656">
                  <c:v>3.8773</c:v>
                </c:pt>
                <c:pt idx="6657">
                  <c:v>2.8378999999999999</c:v>
                </c:pt>
                <c:pt idx="6658">
                  <c:v>4.2369000000000003</c:v>
                </c:pt>
                <c:pt idx="6659">
                  <c:v>2.7673000000000001</c:v>
                </c:pt>
                <c:pt idx="6660">
                  <c:v>3.2608999999999999</c:v>
                </c:pt>
                <c:pt idx="6661">
                  <c:v>2.4041000000000001</c:v>
                </c:pt>
                <c:pt idx="6662">
                  <c:v>2.9485999999999999</c:v>
                </c:pt>
                <c:pt idx="6663">
                  <c:v>2.9702000000000002</c:v>
                </c:pt>
                <c:pt idx="6664">
                  <c:v>2.8633999999999999</c:v>
                </c:pt>
                <c:pt idx="6665">
                  <c:v>4.3800999999999997</c:v>
                </c:pt>
                <c:pt idx="6666">
                  <c:v>3.6377000000000002</c:v>
                </c:pt>
                <c:pt idx="6667">
                  <c:v>1.8444</c:v>
                </c:pt>
                <c:pt idx="6668">
                  <c:v>4.3970000000000002</c:v>
                </c:pt>
                <c:pt idx="6669">
                  <c:v>4.5174000000000003</c:v>
                </c:pt>
                <c:pt idx="6670">
                  <c:v>2.2107000000000001</c:v>
                </c:pt>
                <c:pt idx="6671">
                  <c:v>2.7707999999999999</c:v>
                </c:pt>
                <c:pt idx="6672">
                  <c:v>4.5191999999999997</c:v>
                </c:pt>
                <c:pt idx="6673">
                  <c:v>3.3523999999999998</c:v>
                </c:pt>
                <c:pt idx="6674">
                  <c:v>2.1238999999999999</c:v>
                </c:pt>
                <c:pt idx="6675">
                  <c:v>2.6434000000000002</c:v>
                </c:pt>
                <c:pt idx="6676">
                  <c:v>3.1873</c:v>
                </c:pt>
                <c:pt idx="6677">
                  <c:v>2.8069999999999999</c:v>
                </c:pt>
                <c:pt idx="6678">
                  <c:v>3.4735999999999998</c:v>
                </c:pt>
                <c:pt idx="6679">
                  <c:v>2.4157000000000002</c:v>
                </c:pt>
                <c:pt idx="6680">
                  <c:v>3.3437999999999999</c:v>
                </c:pt>
                <c:pt idx="6681">
                  <c:v>3.3195000000000001</c:v>
                </c:pt>
                <c:pt idx="6682">
                  <c:v>2.4445999999999999</c:v>
                </c:pt>
                <c:pt idx="6683">
                  <c:v>1.8809</c:v>
                </c:pt>
                <c:pt idx="6684">
                  <c:v>1.6346000000000001</c:v>
                </c:pt>
                <c:pt idx="6685">
                  <c:v>1.7941</c:v>
                </c:pt>
                <c:pt idx="6686">
                  <c:v>1.9291</c:v>
                </c:pt>
                <c:pt idx="6687">
                  <c:v>2.8431000000000002</c:v>
                </c:pt>
                <c:pt idx="6688">
                  <c:v>1.4298999999999999</c:v>
                </c:pt>
                <c:pt idx="6689">
                  <c:v>1.988</c:v>
                </c:pt>
                <c:pt idx="6690">
                  <c:v>3.5566</c:v>
                </c:pt>
                <c:pt idx="6691">
                  <c:v>2.8875999999999999</c:v>
                </c:pt>
                <c:pt idx="6692">
                  <c:v>3.1461000000000001</c:v>
                </c:pt>
                <c:pt idx="6693">
                  <c:v>2.3491</c:v>
                </c:pt>
                <c:pt idx="6694">
                  <c:v>3.0630999999999999</c:v>
                </c:pt>
                <c:pt idx="6695">
                  <c:v>3.2593000000000001</c:v>
                </c:pt>
                <c:pt idx="6696">
                  <c:v>3.5278</c:v>
                </c:pt>
                <c:pt idx="6697">
                  <c:v>4.1100000000000003</c:v>
                </c:pt>
                <c:pt idx="6698">
                  <c:v>2.3965000000000001</c:v>
                </c:pt>
                <c:pt idx="6699">
                  <c:v>2.8157000000000001</c:v>
                </c:pt>
                <c:pt idx="6700">
                  <c:v>3.3302999999999998</c:v>
                </c:pt>
                <c:pt idx="6701">
                  <c:v>2.871</c:v>
                </c:pt>
                <c:pt idx="6702">
                  <c:v>2.7040000000000002</c:v>
                </c:pt>
                <c:pt idx="6703">
                  <c:v>2.4424000000000001</c:v>
                </c:pt>
                <c:pt idx="6704">
                  <c:v>3.1743000000000001</c:v>
                </c:pt>
                <c:pt idx="6705">
                  <c:v>3.9975000000000001</c:v>
                </c:pt>
                <c:pt idx="6706">
                  <c:v>2.4317000000000002</c:v>
                </c:pt>
                <c:pt idx="6707">
                  <c:v>2.5209999999999999</c:v>
                </c:pt>
                <c:pt idx="6708">
                  <c:v>2.2848999999999999</c:v>
                </c:pt>
                <c:pt idx="6709">
                  <c:v>2.6013999999999999</c:v>
                </c:pt>
                <c:pt idx="6710">
                  <c:v>2.6981000000000002</c:v>
                </c:pt>
                <c:pt idx="6711">
                  <c:v>2.7035999999999998</c:v>
                </c:pt>
                <c:pt idx="6712">
                  <c:v>3.5375999999999999</c:v>
                </c:pt>
                <c:pt idx="6713">
                  <c:v>2.5720999999999998</c:v>
                </c:pt>
                <c:pt idx="6714">
                  <c:v>4.7956000000000003</c:v>
                </c:pt>
                <c:pt idx="6715">
                  <c:v>2.7410000000000001</c:v>
                </c:pt>
                <c:pt idx="6716">
                  <c:v>2.0733999999999999</c:v>
                </c:pt>
                <c:pt idx="6717">
                  <c:v>5.0124000000000004</c:v>
                </c:pt>
                <c:pt idx="6718">
                  <c:v>2.3889</c:v>
                </c:pt>
                <c:pt idx="6719">
                  <c:v>1.726</c:v>
                </c:pt>
                <c:pt idx="6720">
                  <c:v>2.0541</c:v>
                </c:pt>
                <c:pt idx="6721">
                  <c:v>2.8195000000000001</c:v>
                </c:pt>
                <c:pt idx="6722">
                  <c:v>2.5910000000000002</c:v>
                </c:pt>
                <c:pt idx="6723">
                  <c:v>1.7709999999999999</c:v>
                </c:pt>
                <c:pt idx="6724">
                  <c:v>2.7122999999999999</c:v>
                </c:pt>
                <c:pt idx="6725">
                  <c:v>1.5306999999999999</c:v>
                </c:pt>
                <c:pt idx="6726">
                  <c:v>2.7366999999999999</c:v>
                </c:pt>
                <c:pt idx="6727">
                  <c:v>5.9116999999999997</c:v>
                </c:pt>
                <c:pt idx="6728">
                  <c:v>0.37130000000000002</c:v>
                </c:pt>
                <c:pt idx="6729">
                  <c:v>2.2433000000000001</c:v>
                </c:pt>
                <c:pt idx="6730">
                  <c:v>4.1539000000000001</c:v>
                </c:pt>
                <c:pt idx="6731">
                  <c:v>2.8717000000000001</c:v>
                </c:pt>
                <c:pt idx="6732">
                  <c:v>3.6008</c:v>
                </c:pt>
                <c:pt idx="6733">
                  <c:v>3.5310000000000001</c:v>
                </c:pt>
                <c:pt idx="6734">
                  <c:v>2.4798</c:v>
                </c:pt>
                <c:pt idx="6735">
                  <c:v>2.5962000000000001</c:v>
                </c:pt>
                <c:pt idx="6736">
                  <c:v>5.1360000000000001</c:v>
                </c:pt>
                <c:pt idx="6737">
                  <c:v>2.2450000000000001</c:v>
                </c:pt>
                <c:pt idx="6738">
                  <c:v>2.1240000000000001</c:v>
                </c:pt>
                <c:pt idx="6739">
                  <c:v>1.8620000000000001</c:v>
                </c:pt>
                <c:pt idx="6740">
                  <c:v>1.9441999999999999</c:v>
                </c:pt>
                <c:pt idx="6741">
                  <c:v>1.7639</c:v>
                </c:pt>
                <c:pt idx="6742">
                  <c:v>2.3620999999999999</c:v>
                </c:pt>
                <c:pt idx="6743">
                  <c:v>2.7323</c:v>
                </c:pt>
                <c:pt idx="6744">
                  <c:v>2.2721</c:v>
                </c:pt>
                <c:pt idx="6745">
                  <c:v>2.5745</c:v>
                </c:pt>
                <c:pt idx="6746">
                  <c:v>2.3496000000000001</c:v>
                </c:pt>
                <c:pt idx="6747">
                  <c:v>2.2023000000000001</c:v>
                </c:pt>
                <c:pt idx="6748">
                  <c:v>3.0918999999999999</c:v>
                </c:pt>
                <c:pt idx="6749">
                  <c:v>4.8323</c:v>
                </c:pt>
                <c:pt idx="6750">
                  <c:v>2.1663999999999999</c:v>
                </c:pt>
                <c:pt idx="6751">
                  <c:v>1.8642000000000001</c:v>
                </c:pt>
                <c:pt idx="6752">
                  <c:v>1.9369000000000001</c:v>
                </c:pt>
                <c:pt idx="6753">
                  <c:v>2.2930999999999999</c:v>
                </c:pt>
                <c:pt idx="6754">
                  <c:v>2.4011999999999998</c:v>
                </c:pt>
                <c:pt idx="6755">
                  <c:v>3.0680999999999998</c:v>
                </c:pt>
                <c:pt idx="6756">
                  <c:v>2.0541</c:v>
                </c:pt>
                <c:pt idx="6757">
                  <c:v>2.9750999999999999</c:v>
                </c:pt>
                <c:pt idx="6758">
                  <c:v>2.2134999999999998</c:v>
                </c:pt>
                <c:pt idx="6759">
                  <c:v>2.6042999999999998</c:v>
                </c:pt>
                <c:pt idx="6760">
                  <c:v>2.4624999999999999</c:v>
                </c:pt>
                <c:pt idx="6761">
                  <c:v>1.8711</c:v>
                </c:pt>
                <c:pt idx="6762">
                  <c:v>2.3121999999999998</c:v>
                </c:pt>
                <c:pt idx="6763">
                  <c:v>2.093</c:v>
                </c:pt>
                <c:pt idx="6764">
                  <c:v>1.4791000000000001</c:v>
                </c:pt>
                <c:pt idx="6765">
                  <c:v>3.0746000000000002</c:v>
                </c:pt>
                <c:pt idx="6766">
                  <c:v>2.5365000000000002</c:v>
                </c:pt>
                <c:pt idx="6767">
                  <c:v>1.8571</c:v>
                </c:pt>
                <c:pt idx="6768">
                  <c:v>2.3105000000000002</c:v>
                </c:pt>
                <c:pt idx="6769">
                  <c:v>2.3132000000000001</c:v>
                </c:pt>
                <c:pt idx="6770">
                  <c:v>3.1779000000000002</c:v>
                </c:pt>
                <c:pt idx="6771">
                  <c:v>2.7168000000000001</c:v>
                </c:pt>
                <c:pt idx="6772">
                  <c:v>2.0301999999999998</c:v>
                </c:pt>
                <c:pt idx="6773">
                  <c:v>2.6434000000000002</c:v>
                </c:pt>
                <c:pt idx="6774">
                  <c:v>2.3828</c:v>
                </c:pt>
                <c:pt idx="6775">
                  <c:v>2.6663000000000001</c:v>
                </c:pt>
                <c:pt idx="6776">
                  <c:v>2.4645000000000001</c:v>
                </c:pt>
                <c:pt idx="6777">
                  <c:v>2.4815999999999998</c:v>
                </c:pt>
                <c:pt idx="6778">
                  <c:v>1.8696999999999999</c:v>
                </c:pt>
                <c:pt idx="6779">
                  <c:v>1.9861</c:v>
                </c:pt>
                <c:pt idx="6780">
                  <c:v>1.5394000000000001</c:v>
                </c:pt>
                <c:pt idx="6781">
                  <c:v>1.6258999999999999</c:v>
                </c:pt>
                <c:pt idx="6782">
                  <c:v>2.1211000000000002</c:v>
                </c:pt>
                <c:pt idx="6783">
                  <c:v>2.1518999999999999</c:v>
                </c:pt>
                <c:pt idx="6784">
                  <c:v>1.9567000000000001</c:v>
                </c:pt>
                <c:pt idx="6785">
                  <c:v>1.7747999999999999</c:v>
                </c:pt>
                <c:pt idx="6786">
                  <c:v>2.4821</c:v>
                </c:pt>
                <c:pt idx="6787">
                  <c:v>2.9167000000000001</c:v>
                </c:pt>
                <c:pt idx="6788">
                  <c:v>2.0064000000000002</c:v>
                </c:pt>
                <c:pt idx="6789">
                  <c:v>2.1534</c:v>
                </c:pt>
                <c:pt idx="6790">
                  <c:v>2.9416000000000002</c:v>
                </c:pt>
                <c:pt idx="6791">
                  <c:v>2.9817999999999998</c:v>
                </c:pt>
                <c:pt idx="6792">
                  <c:v>3.2387999999999999</c:v>
                </c:pt>
                <c:pt idx="6793">
                  <c:v>2.7858000000000001</c:v>
                </c:pt>
                <c:pt idx="6794">
                  <c:v>2.6122999999999998</c:v>
                </c:pt>
                <c:pt idx="6795">
                  <c:v>2.2378999999999998</c:v>
                </c:pt>
                <c:pt idx="6796">
                  <c:v>1.8697999999999999</c:v>
                </c:pt>
                <c:pt idx="6797">
                  <c:v>2.1133999999999999</c:v>
                </c:pt>
                <c:pt idx="6798">
                  <c:v>2.0585</c:v>
                </c:pt>
                <c:pt idx="6799">
                  <c:v>2.3035000000000001</c:v>
                </c:pt>
                <c:pt idx="6800">
                  <c:v>1.7931999999999999</c:v>
                </c:pt>
                <c:pt idx="6801">
                  <c:v>2.3706</c:v>
                </c:pt>
                <c:pt idx="6802">
                  <c:v>2.1911</c:v>
                </c:pt>
                <c:pt idx="6803">
                  <c:v>2.6103999999999998</c:v>
                </c:pt>
                <c:pt idx="6804">
                  <c:v>2.6762999999999999</c:v>
                </c:pt>
                <c:pt idx="6805">
                  <c:v>2.4411</c:v>
                </c:pt>
                <c:pt idx="6806">
                  <c:v>1.9739</c:v>
                </c:pt>
                <c:pt idx="6807">
                  <c:v>1.9776</c:v>
                </c:pt>
                <c:pt idx="6808">
                  <c:v>2.4253999999999998</c:v>
                </c:pt>
                <c:pt idx="6809">
                  <c:v>2.3020999999999998</c:v>
                </c:pt>
                <c:pt idx="6810">
                  <c:v>2.3249</c:v>
                </c:pt>
                <c:pt idx="6811">
                  <c:v>2.1055000000000001</c:v>
                </c:pt>
                <c:pt idx="6812">
                  <c:v>2.0731000000000002</c:v>
                </c:pt>
                <c:pt idx="6813">
                  <c:v>2.673</c:v>
                </c:pt>
                <c:pt idx="6814">
                  <c:v>1.7456</c:v>
                </c:pt>
                <c:pt idx="6815">
                  <c:v>2.0116000000000001</c:v>
                </c:pt>
                <c:pt idx="6816">
                  <c:v>2.6232000000000002</c:v>
                </c:pt>
                <c:pt idx="6817">
                  <c:v>2.2410000000000001</c:v>
                </c:pt>
                <c:pt idx="6818">
                  <c:v>2.0567000000000002</c:v>
                </c:pt>
                <c:pt idx="6819">
                  <c:v>2.0068999999999999</c:v>
                </c:pt>
                <c:pt idx="6820">
                  <c:v>2.2057000000000002</c:v>
                </c:pt>
                <c:pt idx="6821">
                  <c:v>2.2370999999999999</c:v>
                </c:pt>
                <c:pt idx="6822">
                  <c:v>3.0082</c:v>
                </c:pt>
                <c:pt idx="6823">
                  <c:v>2.9647999999999999</c:v>
                </c:pt>
                <c:pt idx="6824">
                  <c:v>3.9876</c:v>
                </c:pt>
                <c:pt idx="6825">
                  <c:v>3.6282000000000001</c:v>
                </c:pt>
                <c:pt idx="6826">
                  <c:v>2.2621000000000002</c:v>
                </c:pt>
                <c:pt idx="6827">
                  <c:v>3.5575999999999999</c:v>
                </c:pt>
                <c:pt idx="6828">
                  <c:v>3.2183999999999999</c:v>
                </c:pt>
                <c:pt idx="6829">
                  <c:v>4.0004999999999997</c:v>
                </c:pt>
                <c:pt idx="6830">
                  <c:v>3.8058000000000001</c:v>
                </c:pt>
                <c:pt idx="6831">
                  <c:v>4.0225</c:v>
                </c:pt>
                <c:pt idx="6832">
                  <c:v>1.6407</c:v>
                </c:pt>
                <c:pt idx="6833">
                  <c:v>2.2069999999999999</c:v>
                </c:pt>
                <c:pt idx="6834">
                  <c:v>2.3834</c:v>
                </c:pt>
                <c:pt idx="6835">
                  <c:v>1.7841</c:v>
                </c:pt>
                <c:pt idx="6836">
                  <c:v>1.9830000000000001</c:v>
                </c:pt>
                <c:pt idx="6837">
                  <c:v>2.1231</c:v>
                </c:pt>
                <c:pt idx="6838">
                  <c:v>2.0438999999999998</c:v>
                </c:pt>
                <c:pt idx="6839">
                  <c:v>2.0547</c:v>
                </c:pt>
                <c:pt idx="6840">
                  <c:v>2.3858000000000001</c:v>
                </c:pt>
                <c:pt idx="6841">
                  <c:v>2.2290999999999999</c:v>
                </c:pt>
                <c:pt idx="6842">
                  <c:v>1.8733</c:v>
                </c:pt>
                <c:pt idx="6843">
                  <c:v>2.1151</c:v>
                </c:pt>
                <c:pt idx="6844">
                  <c:v>2.2444999999999999</c:v>
                </c:pt>
                <c:pt idx="6845">
                  <c:v>2.3409</c:v>
                </c:pt>
                <c:pt idx="6846">
                  <c:v>1.7887999999999999</c:v>
                </c:pt>
                <c:pt idx="6847">
                  <c:v>1.4176</c:v>
                </c:pt>
                <c:pt idx="6848">
                  <c:v>1.6641999999999999</c:v>
                </c:pt>
                <c:pt idx="6849">
                  <c:v>1.6686000000000001</c:v>
                </c:pt>
                <c:pt idx="6850">
                  <c:v>1.9305000000000001</c:v>
                </c:pt>
                <c:pt idx="6851">
                  <c:v>2.3134000000000001</c:v>
                </c:pt>
                <c:pt idx="6852">
                  <c:v>1.8587</c:v>
                </c:pt>
                <c:pt idx="6853">
                  <c:v>1.5556000000000001</c:v>
                </c:pt>
                <c:pt idx="6854">
                  <c:v>1.9376</c:v>
                </c:pt>
                <c:pt idx="6855">
                  <c:v>2.1278000000000001</c:v>
                </c:pt>
                <c:pt idx="6856">
                  <c:v>2.3342000000000001</c:v>
                </c:pt>
                <c:pt idx="6857">
                  <c:v>2.4310999999999998</c:v>
                </c:pt>
                <c:pt idx="6858">
                  <c:v>2.3736999999999999</c:v>
                </c:pt>
                <c:pt idx="6859">
                  <c:v>3.5905</c:v>
                </c:pt>
                <c:pt idx="6860">
                  <c:v>1.8940999999999999</c:v>
                </c:pt>
                <c:pt idx="6861">
                  <c:v>4.0891999999999999</c:v>
                </c:pt>
                <c:pt idx="6862">
                  <c:v>2.1562999999999999</c:v>
                </c:pt>
                <c:pt idx="6863">
                  <c:v>2.3355999999999999</c:v>
                </c:pt>
                <c:pt idx="6864">
                  <c:v>3.9889999999999999</c:v>
                </c:pt>
                <c:pt idx="6865">
                  <c:v>2.9725000000000001</c:v>
                </c:pt>
                <c:pt idx="6866">
                  <c:v>2.3814000000000002</c:v>
                </c:pt>
                <c:pt idx="6867">
                  <c:v>2.1707999999999998</c:v>
                </c:pt>
                <c:pt idx="6868">
                  <c:v>3.3605</c:v>
                </c:pt>
                <c:pt idx="6869">
                  <c:v>2.8858000000000001</c:v>
                </c:pt>
                <c:pt idx="6870">
                  <c:v>3.5305</c:v>
                </c:pt>
                <c:pt idx="6871">
                  <c:v>3.6400999999999999</c:v>
                </c:pt>
                <c:pt idx="6872">
                  <c:v>3.1547000000000001</c:v>
                </c:pt>
                <c:pt idx="6873">
                  <c:v>3.0280999999999998</c:v>
                </c:pt>
                <c:pt idx="6874">
                  <c:v>3.1629</c:v>
                </c:pt>
                <c:pt idx="6875">
                  <c:v>3.1335000000000002</c:v>
                </c:pt>
                <c:pt idx="6876">
                  <c:v>3.6589999999999998</c:v>
                </c:pt>
                <c:pt idx="6877">
                  <c:v>5.569</c:v>
                </c:pt>
                <c:pt idx="6878">
                  <c:v>3.3487</c:v>
                </c:pt>
                <c:pt idx="6879">
                  <c:v>2.8841000000000001</c:v>
                </c:pt>
                <c:pt idx="6880">
                  <c:v>3.0356999999999998</c:v>
                </c:pt>
                <c:pt idx="6881">
                  <c:v>3.2702</c:v>
                </c:pt>
                <c:pt idx="6882">
                  <c:v>1.3660000000000001</c:v>
                </c:pt>
                <c:pt idx="6883">
                  <c:v>1.6305000000000001</c:v>
                </c:pt>
                <c:pt idx="6884">
                  <c:v>1.5794999999999999</c:v>
                </c:pt>
                <c:pt idx="6885">
                  <c:v>1.7364999999999999</c:v>
                </c:pt>
                <c:pt idx="6886">
                  <c:v>1.7537</c:v>
                </c:pt>
                <c:pt idx="6887">
                  <c:v>1.9149</c:v>
                </c:pt>
                <c:pt idx="6888">
                  <c:v>1.3307</c:v>
                </c:pt>
                <c:pt idx="6889">
                  <c:v>1.125</c:v>
                </c:pt>
                <c:pt idx="6890">
                  <c:v>1.3768</c:v>
                </c:pt>
                <c:pt idx="6891">
                  <c:v>1.1660999999999999</c:v>
                </c:pt>
                <c:pt idx="6892">
                  <c:v>1.5422</c:v>
                </c:pt>
                <c:pt idx="6893">
                  <c:v>2.0621999999999998</c:v>
                </c:pt>
                <c:pt idx="6894">
                  <c:v>1.5027999999999999</c:v>
                </c:pt>
                <c:pt idx="6895">
                  <c:v>1.7125999999999999</c:v>
                </c:pt>
                <c:pt idx="6896">
                  <c:v>1.5541</c:v>
                </c:pt>
                <c:pt idx="6897">
                  <c:v>1.0631999999999999</c:v>
                </c:pt>
                <c:pt idx="6898">
                  <c:v>1.9419</c:v>
                </c:pt>
                <c:pt idx="6899">
                  <c:v>1.7048000000000001</c:v>
                </c:pt>
                <c:pt idx="6900">
                  <c:v>1.5823</c:v>
                </c:pt>
                <c:pt idx="6901">
                  <c:v>1.113</c:v>
                </c:pt>
                <c:pt idx="6902">
                  <c:v>2.0472999999999999</c:v>
                </c:pt>
                <c:pt idx="6903">
                  <c:v>4.8689999999999998</c:v>
                </c:pt>
                <c:pt idx="6904">
                  <c:v>3.1793</c:v>
                </c:pt>
                <c:pt idx="6905">
                  <c:v>2.1511</c:v>
                </c:pt>
                <c:pt idx="6906">
                  <c:v>1.8117000000000001</c:v>
                </c:pt>
                <c:pt idx="6907">
                  <c:v>2.5480999999999998</c:v>
                </c:pt>
                <c:pt idx="6908">
                  <c:v>4.3301999999999996</c:v>
                </c:pt>
                <c:pt idx="6909">
                  <c:v>1.8078000000000001</c:v>
                </c:pt>
                <c:pt idx="6910">
                  <c:v>4.3388</c:v>
                </c:pt>
                <c:pt idx="6911">
                  <c:v>2.2267000000000001</c:v>
                </c:pt>
                <c:pt idx="6912">
                  <c:v>3.8445</c:v>
                </c:pt>
                <c:pt idx="6913">
                  <c:v>2.8881999999999999</c:v>
                </c:pt>
                <c:pt idx="6914">
                  <c:v>3.2646999999999999</c:v>
                </c:pt>
                <c:pt idx="6915">
                  <c:v>3.18</c:v>
                </c:pt>
                <c:pt idx="6916">
                  <c:v>2.5284</c:v>
                </c:pt>
                <c:pt idx="6917">
                  <c:v>5.6414999999999997</c:v>
                </c:pt>
                <c:pt idx="6918">
                  <c:v>7.0099</c:v>
                </c:pt>
                <c:pt idx="6919">
                  <c:v>6.7649999999999997</c:v>
                </c:pt>
                <c:pt idx="6920">
                  <c:v>6.6291000000000002</c:v>
                </c:pt>
                <c:pt idx="6921">
                  <c:v>3.8540000000000001</c:v>
                </c:pt>
                <c:pt idx="6922">
                  <c:v>4.7282000000000002</c:v>
                </c:pt>
                <c:pt idx="6923">
                  <c:v>3.5175000000000001</c:v>
                </c:pt>
                <c:pt idx="6924">
                  <c:v>3.6634000000000002</c:v>
                </c:pt>
                <c:pt idx="6925">
                  <c:v>3.9647000000000001</c:v>
                </c:pt>
                <c:pt idx="6926">
                  <c:v>4.8712</c:v>
                </c:pt>
                <c:pt idx="6927">
                  <c:v>2.7814000000000001</c:v>
                </c:pt>
                <c:pt idx="6928">
                  <c:v>2.7715999999999998</c:v>
                </c:pt>
                <c:pt idx="6929">
                  <c:v>2.1894999999999998</c:v>
                </c:pt>
                <c:pt idx="6930">
                  <c:v>2.1320999999999999</c:v>
                </c:pt>
                <c:pt idx="6931">
                  <c:v>2.2012</c:v>
                </c:pt>
                <c:pt idx="6932">
                  <c:v>2.1368999999999998</c:v>
                </c:pt>
                <c:pt idx="6933">
                  <c:v>3.742</c:v>
                </c:pt>
                <c:pt idx="6934">
                  <c:v>1.9754</c:v>
                </c:pt>
                <c:pt idx="6935">
                  <c:v>2.4302999999999999</c:v>
                </c:pt>
                <c:pt idx="6936">
                  <c:v>0.77449999999999997</c:v>
                </c:pt>
                <c:pt idx="6937">
                  <c:v>0.43869999999999998</c:v>
                </c:pt>
                <c:pt idx="6938">
                  <c:v>2.4094000000000002</c:v>
                </c:pt>
                <c:pt idx="6939">
                  <c:v>3.3169</c:v>
                </c:pt>
                <c:pt idx="6940">
                  <c:v>3.1173000000000002</c:v>
                </c:pt>
                <c:pt idx="6941">
                  <c:v>3.6042000000000001</c:v>
                </c:pt>
                <c:pt idx="6942">
                  <c:v>2.7179000000000002</c:v>
                </c:pt>
                <c:pt idx="6943">
                  <c:v>4.0132000000000003</c:v>
                </c:pt>
                <c:pt idx="6944">
                  <c:v>2.3557000000000001</c:v>
                </c:pt>
                <c:pt idx="6945">
                  <c:v>2.6812999999999998</c:v>
                </c:pt>
                <c:pt idx="6946">
                  <c:v>4.6326000000000001</c:v>
                </c:pt>
                <c:pt idx="6947">
                  <c:v>4.0250000000000004</c:v>
                </c:pt>
                <c:pt idx="6948">
                  <c:v>5.2728000000000002</c:v>
                </c:pt>
                <c:pt idx="6949">
                  <c:v>4.9063999999999997</c:v>
                </c:pt>
                <c:pt idx="6950">
                  <c:v>2.8801000000000001</c:v>
                </c:pt>
                <c:pt idx="6951">
                  <c:v>4.2164999999999999</c:v>
                </c:pt>
                <c:pt idx="6952">
                  <c:v>3.4068999999999998</c:v>
                </c:pt>
                <c:pt idx="6953">
                  <c:v>4.298</c:v>
                </c:pt>
                <c:pt idx="6954">
                  <c:v>4.9275000000000002</c:v>
                </c:pt>
                <c:pt idx="6955">
                  <c:v>5.0256999999999996</c:v>
                </c:pt>
                <c:pt idx="6956">
                  <c:v>3.5882999999999998</c:v>
                </c:pt>
                <c:pt idx="6957">
                  <c:v>4.2549999999999999</c:v>
                </c:pt>
                <c:pt idx="6958">
                  <c:v>4.5853999999999999</c:v>
                </c:pt>
                <c:pt idx="6959">
                  <c:v>2.9990000000000001</c:v>
                </c:pt>
                <c:pt idx="6960">
                  <c:v>4.0286</c:v>
                </c:pt>
                <c:pt idx="6961">
                  <c:v>4.5651999999999999</c:v>
                </c:pt>
                <c:pt idx="6962">
                  <c:v>3.4089</c:v>
                </c:pt>
                <c:pt idx="6963">
                  <c:v>3.9449000000000001</c:v>
                </c:pt>
                <c:pt idx="6964">
                  <c:v>1.2101999999999999</c:v>
                </c:pt>
                <c:pt idx="6965">
                  <c:v>3.7435999999999998</c:v>
                </c:pt>
                <c:pt idx="6966">
                  <c:v>3.1057999999999999</c:v>
                </c:pt>
                <c:pt idx="6967">
                  <c:v>2.069</c:v>
                </c:pt>
                <c:pt idx="6968">
                  <c:v>2.1150000000000002</c:v>
                </c:pt>
                <c:pt idx="6969">
                  <c:v>2.0314999999999999</c:v>
                </c:pt>
                <c:pt idx="6970">
                  <c:v>1.9076</c:v>
                </c:pt>
                <c:pt idx="6971">
                  <c:v>2.3536999999999999</c:v>
                </c:pt>
                <c:pt idx="6972">
                  <c:v>2.0306999999999999</c:v>
                </c:pt>
                <c:pt idx="6973">
                  <c:v>3.7050000000000001</c:v>
                </c:pt>
                <c:pt idx="6974">
                  <c:v>4.8525</c:v>
                </c:pt>
                <c:pt idx="6975">
                  <c:v>2.7097000000000002</c:v>
                </c:pt>
                <c:pt idx="6976">
                  <c:v>2.4095</c:v>
                </c:pt>
                <c:pt idx="6977">
                  <c:v>2.0562999999999998</c:v>
                </c:pt>
                <c:pt idx="6978">
                  <c:v>1.7306999999999999</c:v>
                </c:pt>
                <c:pt idx="6979">
                  <c:v>1.9367000000000001</c:v>
                </c:pt>
                <c:pt idx="6980">
                  <c:v>2.8096000000000001</c:v>
                </c:pt>
                <c:pt idx="6981">
                  <c:v>1.6517999999999999</c:v>
                </c:pt>
                <c:pt idx="6982">
                  <c:v>5.6113</c:v>
                </c:pt>
                <c:pt idx="6983">
                  <c:v>4.8230000000000004</c:v>
                </c:pt>
                <c:pt idx="6984">
                  <c:v>3.2631000000000001</c:v>
                </c:pt>
                <c:pt idx="6985">
                  <c:v>4.1355000000000004</c:v>
                </c:pt>
                <c:pt idx="6986">
                  <c:v>3.6568999999999998</c:v>
                </c:pt>
                <c:pt idx="6987">
                  <c:v>3.7254</c:v>
                </c:pt>
                <c:pt idx="6988">
                  <c:v>4.6063999999999998</c:v>
                </c:pt>
                <c:pt idx="6989">
                  <c:v>4.2178000000000004</c:v>
                </c:pt>
                <c:pt idx="6990">
                  <c:v>4.4356</c:v>
                </c:pt>
                <c:pt idx="6991">
                  <c:v>3.7054</c:v>
                </c:pt>
                <c:pt idx="6992">
                  <c:v>3.7121</c:v>
                </c:pt>
                <c:pt idx="6993">
                  <c:v>2.5043000000000002</c:v>
                </c:pt>
                <c:pt idx="6994">
                  <c:v>3.5009000000000001</c:v>
                </c:pt>
                <c:pt idx="6995">
                  <c:v>2.7627000000000002</c:v>
                </c:pt>
                <c:pt idx="6996">
                  <c:v>2.9506999999999999</c:v>
                </c:pt>
                <c:pt idx="6997">
                  <c:v>2.1029</c:v>
                </c:pt>
                <c:pt idx="6998">
                  <c:v>2.3275999999999999</c:v>
                </c:pt>
                <c:pt idx="6999">
                  <c:v>3.4851000000000001</c:v>
                </c:pt>
                <c:pt idx="7000">
                  <c:v>3.0935000000000001</c:v>
                </c:pt>
                <c:pt idx="7001">
                  <c:v>2.8351000000000002</c:v>
                </c:pt>
                <c:pt idx="7002">
                  <c:v>0.3881</c:v>
                </c:pt>
                <c:pt idx="7003">
                  <c:v>3.1320999999999999</c:v>
                </c:pt>
                <c:pt idx="7004">
                  <c:v>3.0636000000000001</c:v>
                </c:pt>
                <c:pt idx="7005">
                  <c:v>2.5044</c:v>
                </c:pt>
                <c:pt idx="7006">
                  <c:v>2.8799000000000001</c:v>
                </c:pt>
                <c:pt idx="7007">
                  <c:v>2.6122000000000001</c:v>
                </c:pt>
                <c:pt idx="7008">
                  <c:v>2.1909000000000001</c:v>
                </c:pt>
                <c:pt idx="7009">
                  <c:v>2.8016000000000001</c:v>
                </c:pt>
                <c:pt idx="7010">
                  <c:v>2.0756000000000001</c:v>
                </c:pt>
                <c:pt idx="7011">
                  <c:v>2.5139999999999998</c:v>
                </c:pt>
                <c:pt idx="7012">
                  <c:v>2.6930000000000001</c:v>
                </c:pt>
                <c:pt idx="7013">
                  <c:v>2.8411</c:v>
                </c:pt>
                <c:pt idx="7014">
                  <c:v>2.0876999999999999</c:v>
                </c:pt>
                <c:pt idx="7015">
                  <c:v>2.4921000000000002</c:v>
                </c:pt>
                <c:pt idx="7016">
                  <c:v>2.3189000000000002</c:v>
                </c:pt>
                <c:pt idx="7017">
                  <c:v>2.1328</c:v>
                </c:pt>
                <c:pt idx="7018">
                  <c:v>2.0634000000000001</c:v>
                </c:pt>
                <c:pt idx="7019">
                  <c:v>1.9830000000000001</c:v>
                </c:pt>
                <c:pt idx="7020">
                  <c:v>1.9944999999999999</c:v>
                </c:pt>
                <c:pt idx="7021">
                  <c:v>2.2696000000000001</c:v>
                </c:pt>
                <c:pt idx="7022">
                  <c:v>2.7820999999999998</c:v>
                </c:pt>
                <c:pt idx="7023">
                  <c:v>2.8506</c:v>
                </c:pt>
                <c:pt idx="7024">
                  <c:v>2.7124999999999999</c:v>
                </c:pt>
                <c:pt idx="7025">
                  <c:v>2.5794000000000001</c:v>
                </c:pt>
                <c:pt idx="7026">
                  <c:v>3.7364999999999999</c:v>
                </c:pt>
                <c:pt idx="7027">
                  <c:v>2.7896999999999998</c:v>
                </c:pt>
                <c:pt idx="7028">
                  <c:v>2.2610999999999999</c:v>
                </c:pt>
                <c:pt idx="7029">
                  <c:v>1.2036</c:v>
                </c:pt>
                <c:pt idx="7030">
                  <c:v>2.4085000000000001</c:v>
                </c:pt>
                <c:pt idx="7031">
                  <c:v>1.3492</c:v>
                </c:pt>
                <c:pt idx="7032">
                  <c:v>2.5099</c:v>
                </c:pt>
                <c:pt idx="7033">
                  <c:v>1.8130999999999999</c:v>
                </c:pt>
                <c:pt idx="7034">
                  <c:v>2.2679999999999998</c:v>
                </c:pt>
                <c:pt idx="7035">
                  <c:v>1.7093</c:v>
                </c:pt>
                <c:pt idx="7036">
                  <c:v>1.3939999999999999</c:v>
                </c:pt>
                <c:pt idx="7037">
                  <c:v>2.6088</c:v>
                </c:pt>
                <c:pt idx="7038">
                  <c:v>5.3155000000000001</c:v>
                </c:pt>
                <c:pt idx="7039">
                  <c:v>5.1082000000000001</c:v>
                </c:pt>
                <c:pt idx="7040">
                  <c:v>2.7784</c:v>
                </c:pt>
                <c:pt idx="7041">
                  <c:v>1.8774</c:v>
                </c:pt>
                <c:pt idx="7042">
                  <c:v>2.9893999999999998</c:v>
                </c:pt>
                <c:pt idx="7043">
                  <c:v>2.5872000000000002</c:v>
                </c:pt>
                <c:pt idx="7044">
                  <c:v>2.0510000000000002</c:v>
                </c:pt>
                <c:pt idx="7045">
                  <c:v>2.4727999999999999</c:v>
                </c:pt>
                <c:pt idx="7046">
                  <c:v>1.671</c:v>
                </c:pt>
                <c:pt idx="7047">
                  <c:v>2.1282000000000001</c:v>
                </c:pt>
                <c:pt idx="7048">
                  <c:v>2.2835000000000001</c:v>
                </c:pt>
                <c:pt idx="7049">
                  <c:v>2.0314999999999999</c:v>
                </c:pt>
                <c:pt idx="7050">
                  <c:v>2.3483000000000001</c:v>
                </c:pt>
                <c:pt idx="7051">
                  <c:v>1.8566</c:v>
                </c:pt>
                <c:pt idx="7052">
                  <c:v>2.3544</c:v>
                </c:pt>
                <c:pt idx="7053">
                  <c:v>2.2427999999999999</c:v>
                </c:pt>
                <c:pt idx="7054">
                  <c:v>1.8839999999999999</c:v>
                </c:pt>
                <c:pt idx="7055">
                  <c:v>2.1657999999999999</c:v>
                </c:pt>
                <c:pt idx="7056">
                  <c:v>2.2734999999999999</c:v>
                </c:pt>
                <c:pt idx="7057">
                  <c:v>3.8641000000000001</c:v>
                </c:pt>
                <c:pt idx="7058">
                  <c:v>4.1864999999999997</c:v>
                </c:pt>
                <c:pt idx="7059">
                  <c:v>3.6617000000000002</c:v>
                </c:pt>
                <c:pt idx="7060">
                  <c:v>4.2888000000000002</c:v>
                </c:pt>
                <c:pt idx="7061">
                  <c:v>4.5636999999999999</c:v>
                </c:pt>
                <c:pt idx="7062">
                  <c:v>3.87</c:v>
                </c:pt>
                <c:pt idx="7063">
                  <c:v>2.6852999999999998</c:v>
                </c:pt>
                <c:pt idx="7064">
                  <c:v>2.6956000000000002</c:v>
                </c:pt>
                <c:pt idx="7065">
                  <c:v>2.0314000000000001</c:v>
                </c:pt>
                <c:pt idx="7066">
                  <c:v>1.7935000000000001</c:v>
                </c:pt>
                <c:pt idx="7067">
                  <c:v>2.5750999999999999</c:v>
                </c:pt>
                <c:pt idx="7068">
                  <c:v>2.5491000000000001</c:v>
                </c:pt>
                <c:pt idx="7069">
                  <c:v>1.9516</c:v>
                </c:pt>
                <c:pt idx="7070">
                  <c:v>2.4607999999999999</c:v>
                </c:pt>
                <c:pt idx="7071">
                  <c:v>1.1923999999999999</c:v>
                </c:pt>
                <c:pt idx="7072">
                  <c:v>2.2547000000000001</c:v>
                </c:pt>
                <c:pt idx="7073">
                  <c:v>2.3252999999999999</c:v>
                </c:pt>
                <c:pt idx="7074">
                  <c:v>1.7889999999999999</c:v>
                </c:pt>
                <c:pt idx="7075">
                  <c:v>2.8090000000000002</c:v>
                </c:pt>
                <c:pt idx="7076">
                  <c:v>2.1175999999999999</c:v>
                </c:pt>
                <c:pt idx="7077">
                  <c:v>2.1421000000000001</c:v>
                </c:pt>
                <c:pt idx="7078">
                  <c:v>2.1981000000000002</c:v>
                </c:pt>
                <c:pt idx="7079">
                  <c:v>2.5045999999999999</c:v>
                </c:pt>
                <c:pt idx="7080">
                  <c:v>2.9176000000000002</c:v>
                </c:pt>
                <c:pt idx="7081">
                  <c:v>3.1150000000000002</c:v>
                </c:pt>
                <c:pt idx="7082">
                  <c:v>3.5209000000000001</c:v>
                </c:pt>
                <c:pt idx="7083">
                  <c:v>2.1680000000000001</c:v>
                </c:pt>
                <c:pt idx="7084">
                  <c:v>2.1303000000000001</c:v>
                </c:pt>
                <c:pt idx="7085">
                  <c:v>3.2141999999999999</c:v>
                </c:pt>
                <c:pt idx="7086">
                  <c:v>3.2214999999999998</c:v>
                </c:pt>
                <c:pt idx="7087">
                  <c:v>2.2048000000000001</c:v>
                </c:pt>
                <c:pt idx="7088">
                  <c:v>1.7629999999999999</c:v>
                </c:pt>
                <c:pt idx="7089">
                  <c:v>1.7715000000000001</c:v>
                </c:pt>
                <c:pt idx="7090">
                  <c:v>2.1920999999999999</c:v>
                </c:pt>
                <c:pt idx="7091">
                  <c:v>2.6478999999999999</c:v>
                </c:pt>
                <c:pt idx="7092">
                  <c:v>2.145</c:v>
                </c:pt>
                <c:pt idx="7093">
                  <c:v>2.2955000000000001</c:v>
                </c:pt>
                <c:pt idx="7094">
                  <c:v>2.0655999999999999</c:v>
                </c:pt>
                <c:pt idx="7095">
                  <c:v>2.6823999999999999</c:v>
                </c:pt>
                <c:pt idx="7096">
                  <c:v>2.2578</c:v>
                </c:pt>
                <c:pt idx="7097">
                  <c:v>1.6967000000000001</c:v>
                </c:pt>
                <c:pt idx="7098">
                  <c:v>2.6181000000000001</c:v>
                </c:pt>
                <c:pt idx="7099">
                  <c:v>3.4220999999999999</c:v>
                </c:pt>
                <c:pt idx="7100">
                  <c:v>4.3189000000000002</c:v>
                </c:pt>
                <c:pt idx="7101">
                  <c:v>3.3431999999999999</c:v>
                </c:pt>
                <c:pt idx="7102">
                  <c:v>4.351</c:v>
                </c:pt>
                <c:pt idx="7103">
                  <c:v>2.8809999999999998</c:v>
                </c:pt>
                <c:pt idx="7104">
                  <c:v>2.7012999999999998</c:v>
                </c:pt>
                <c:pt idx="7105">
                  <c:v>2.4397000000000002</c:v>
                </c:pt>
                <c:pt idx="7106">
                  <c:v>1.764</c:v>
                </c:pt>
                <c:pt idx="7107">
                  <c:v>2.7974000000000001</c:v>
                </c:pt>
                <c:pt idx="7108">
                  <c:v>2.0337000000000001</c:v>
                </c:pt>
                <c:pt idx="7109">
                  <c:v>1.7566999999999999</c:v>
                </c:pt>
                <c:pt idx="7110">
                  <c:v>3.6781999999999999</c:v>
                </c:pt>
                <c:pt idx="7111">
                  <c:v>1.9550000000000001</c:v>
                </c:pt>
                <c:pt idx="7112">
                  <c:v>2.8925000000000001</c:v>
                </c:pt>
                <c:pt idx="7113">
                  <c:v>2.2166999999999999</c:v>
                </c:pt>
                <c:pt idx="7114">
                  <c:v>1.0470999999999999</c:v>
                </c:pt>
                <c:pt idx="7115">
                  <c:v>2.1962000000000002</c:v>
                </c:pt>
                <c:pt idx="7116">
                  <c:v>2.673</c:v>
                </c:pt>
                <c:pt idx="7117">
                  <c:v>2.0407000000000002</c:v>
                </c:pt>
                <c:pt idx="7118">
                  <c:v>1.9923999999999999</c:v>
                </c:pt>
                <c:pt idx="7119">
                  <c:v>2.4091</c:v>
                </c:pt>
                <c:pt idx="7120">
                  <c:v>3.9689999999999999</c:v>
                </c:pt>
                <c:pt idx="7121">
                  <c:v>3.331</c:v>
                </c:pt>
                <c:pt idx="7122">
                  <c:v>2.3731</c:v>
                </c:pt>
                <c:pt idx="7123">
                  <c:v>2.3121</c:v>
                </c:pt>
                <c:pt idx="7124">
                  <c:v>2.6354000000000002</c:v>
                </c:pt>
                <c:pt idx="7125">
                  <c:v>1.8695999999999999</c:v>
                </c:pt>
                <c:pt idx="7126">
                  <c:v>1.7736000000000001</c:v>
                </c:pt>
                <c:pt idx="7127">
                  <c:v>0.72470000000000001</c:v>
                </c:pt>
                <c:pt idx="7128">
                  <c:v>3.1924999999999999</c:v>
                </c:pt>
                <c:pt idx="7129">
                  <c:v>1.3080000000000001</c:v>
                </c:pt>
                <c:pt idx="7130">
                  <c:v>1.3122</c:v>
                </c:pt>
                <c:pt idx="7131">
                  <c:v>1.8521000000000001</c:v>
                </c:pt>
                <c:pt idx="7132">
                  <c:v>1.7892999999999999</c:v>
                </c:pt>
                <c:pt idx="7133">
                  <c:v>2.1798000000000002</c:v>
                </c:pt>
                <c:pt idx="7134">
                  <c:v>2.6486000000000001</c:v>
                </c:pt>
                <c:pt idx="7135">
                  <c:v>2.2747000000000002</c:v>
                </c:pt>
                <c:pt idx="7136">
                  <c:v>1.1188</c:v>
                </c:pt>
                <c:pt idx="7137">
                  <c:v>2.5061</c:v>
                </c:pt>
                <c:pt idx="7138">
                  <c:v>2.1173999999999999</c:v>
                </c:pt>
                <c:pt idx="7139">
                  <c:v>1.6338999999999999</c:v>
                </c:pt>
                <c:pt idx="7140">
                  <c:v>4.1384999999999996</c:v>
                </c:pt>
                <c:pt idx="7141">
                  <c:v>2.6240999999999999</c:v>
                </c:pt>
                <c:pt idx="7142">
                  <c:v>2.1358999999999999</c:v>
                </c:pt>
                <c:pt idx="7143">
                  <c:v>2.6573000000000002</c:v>
                </c:pt>
                <c:pt idx="7144">
                  <c:v>2.7675999999999998</c:v>
                </c:pt>
                <c:pt idx="7145">
                  <c:v>2.4256000000000002</c:v>
                </c:pt>
                <c:pt idx="7146">
                  <c:v>3.5512000000000001</c:v>
                </c:pt>
                <c:pt idx="7147">
                  <c:v>3.5573999999999999</c:v>
                </c:pt>
                <c:pt idx="7148">
                  <c:v>1.5644</c:v>
                </c:pt>
                <c:pt idx="7149">
                  <c:v>2.7427999999999999</c:v>
                </c:pt>
                <c:pt idx="7150">
                  <c:v>1.6688000000000001</c:v>
                </c:pt>
                <c:pt idx="7151">
                  <c:v>2.7341000000000002</c:v>
                </c:pt>
                <c:pt idx="7152">
                  <c:v>2.6311</c:v>
                </c:pt>
                <c:pt idx="7153">
                  <c:v>4.3159999999999998</c:v>
                </c:pt>
                <c:pt idx="7154">
                  <c:v>4.6394000000000002</c:v>
                </c:pt>
                <c:pt idx="7155">
                  <c:v>4.4638999999999998</c:v>
                </c:pt>
                <c:pt idx="7156">
                  <c:v>5.4779</c:v>
                </c:pt>
                <c:pt idx="7157">
                  <c:v>4.5258000000000003</c:v>
                </c:pt>
                <c:pt idx="7158">
                  <c:v>4.0317999999999996</c:v>
                </c:pt>
                <c:pt idx="7159">
                  <c:v>4.7760999999999996</c:v>
                </c:pt>
                <c:pt idx="7160">
                  <c:v>4.6890000000000001</c:v>
                </c:pt>
                <c:pt idx="7161">
                  <c:v>4.0052000000000003</c:v>
                </c:pt>
                <c:pt idx="7162">
                  <c:v>4.9231999999999996</c:v>
                </c:pt>
                <c:pt idx="7163">
                  <c:v>3.1652999999999998</c:v>
                </c:pt>
                <c:pt idx="7164">
                  <c:v>1.8652</c:v>
                </c:pt>
                <c:pt idx="7165">
                  <c:v>4.0019999999999998</c:v>
                </c:pt>
                <c:pt idx="7166">
                  <c:v>1.3687</c:v>
                </c:pt>
                <c:pt idx="7167">
                  <c:v>3.7877000000000001</c:v>
                </c:pt>
                <c:pt idx="7168">
                  <c:v>4.3194999999999997</c:v>
                </c:pt>
                <c:pt idx="7169">
                  <c:v>2.5794000000000001</c:v>
                </c:pt>
                <c:pt idx="7170">
                  <c:v>2.9525000000000001</c:v>
                </c:pt>
                <c:pt idx="7171">
                  <c:v>0.80889999999999995</c:v>
                </c:pt>
                <c:pt idx="7172">
                  <c:v>1.2294</c:v>
                </c:pt>
                <c:pt idx="7173">
                  <c:v>1.2287999999999999</c:v>
                </c:pt>
                <c:pt idx="7174">
                  <c:v>3.4514999999999998</c:v>
                </c:pt>
                <c:pt idx="7175">
                  <c:v>4.6555</c:v>
                </c:pt>
                <c:pt idx="7176">
                  <c:v>3.4388999999999998</c:v>
                </c:pt>
                <c:pt idx="7177">
                  <c:v>3.7957000000000001</c:v>
                </c:pt>
                <c:pt idx="7178">
                  <c:v>3.5798999999999999</c:v>
                </c:pt>
                <c:pt idx="7179">
                  <c:v>2.6848999999999998</c:v>
                </c:pt>
                <c:pt idx="7180">
                  <c:v>3.1922999999999999</c:v>
                </c:pt>
                <c:pt idx="7181">
                  <c:v>3.9110999999999998</c:v>
                </c:pt>
                <c:pt idx="7182">
                  <c:v>2.2957000000000001</c:v>
                </c:pt>
                <c:pt idx="7183">
                  <c:v>2.6956000000000002</c:v>
                </c:pt>
                <c:pt idx="7184">
                  <c:v>2.6436999999999999</c:v>
                </c:pt>
                <c:pt idx="7185">
                  <c:v>5.6344000000000003</c:v>
                </c:pt>
                <c:pt idx="7186">
                  <c:v>3.9891000000000001</c:v>
                </c:pt>
                <c:pt idx="7187">
                  <c:v>4.9943999999999997</c:v>
                </c:pt>
                <c:pt idx="7188">
                  <c:v>4.4446000000000003</c:v>
                </c:pt>
                <c:pt idx="7189">
                  <c:v>2.2421000000000002</c:v>
                </c:pt>
                <c:pt idx="7190">
                  <c:v>4.5780000000000003</c:v>
                </c:pt>
                <c:pt idx="7191">
                  <c:v>4.1191000000000004</c:v>
                </c:pt>
                <c:pt idx="7192">
                  <c:v>4.8438999999999997</c:v>
                </c:pt>
                <c:pt idx="7193">
                  <c:v>4.1776</c:v>
                </c:pt>
                <c:pt idx="7194">
                  <c:v>4.4419000000000004</c:v>
                </c:pt>
                <c:pt idx="7195">
                  <c:v>3.0760000000000001</c:v>
                </c:pt>
                <c:pt idx="7196">
                  <c:v>2.1524000000000001</c:v>
                </c:pt>
                <c:pt idx="7197">
                  <c:v>4.7885</c:v>
                </c:pt>
                <c:pt idx="7198">
                  <c:v>0.57479999999999998</c:v>
                </c:pt>
                <c:pt idx="7199">
                  <c:v>3.6269</c:v>
                </c:pt>
                <c:pt idx="7200">
                  <c:v>4.4387999999999996</c:v>
                </c:pt>
                <c:pt idx="7201">
                  <c:v>4.18</c:v>
                </c:pt>
                <c:pt idx="7202">
                  <c:v>3.8733</c:v>
                </c:pt>
                <c:pt idx="7203">
                  <c:v>1.6063000000000001</c:v>
                </c:pt>
                <c:pt idx="7204">
                  <c:v>3.0264000000000002</c:v>
                </c:pt>
                <c:pt idx="7205">
                  <c:v>2.5857999999999999</c:v>
                </c:pt>
                <c:pt idx="7206">
                  <c:v>2.1147999999999998</c:v>
                </c:pt>
                <c:pt idx="7207">
                  <c:v>2.0522</c:v>
                </c:pt>
                <c:pt idx="7208">
                  <c:v>2.0783</c:v>
                </c:pt>
                <c:pt idx="7209">
                  <c:v>2.2021999999999999</c:v>
                </c:pt>
                <c:pt idx="7210">
                  <c:v>2.444</c:v>
                </c:pt>
                <c:pt idx="7211">
                  <c:v>2.2845</c:v>
                </c:pt>
                <c:pt idx="7212">
                  <c:v>2.5051999999999999</c:v>
                </c:pt>
                <c:pt idx="7213">
                  <c:v>2.2934000000000001</c:v>
                </c:pt>
                <c:pt idx="7214">
                  <c:v>2.2526999999999999</c:v>
                </c:pt>
                <c:pt idx="7215">
                  <c:v>2.1722999999999999</c:v>
                </c:pt>
                <c:pt idx="7216">
                  <c:v>2.0225</c:v>
                </c:pt>
                <c:pt idx="7217">
                  <c:v>1.9604999999999999</c:v>
                </c:pt>
                <c:pt idx="7218">
                  <c:v>1.8956999999999999</c:v>
                </c:pt>
                <c:pt idx="7219">
                  <c:v>2.1114000000000002</c:v>
                </c:pt>
                <c:pt idx="7220">
                  <c:v>1.8965000000000001</c:v>
                </c:pt>
                <c:pt idx="7221">
                  <c:v>2.0901999999999998</c:v>
                </c:pt>
                <c:pt idx="7222">
                  <c:v>1.8621000000000001</c:v>
                </c:pt>
                <c:pt idx="7223">
                  <c:v>1.6711</c:v>
                </c:pt>
                <c:pt idx="7224">
                  <c:v>1.6515</c:v>
                </c:pt>
                <c:pt idx="7225">
                  <c:v>2.3016999999999999</c:v>
                </c:pt>
                <c:pt idx="7226">
                  <c:v>1.7115</c:v>
                </c:pt>
                <c:pt idx="7227">
                  <c:v>2.1877</c:v>
                </c:pt>
                <c:pt idx="7228">
                  <c:v>2.2336</c:v>
                </c:pt>
                <c:pt idx="7229">
                  <c:v>2.1307</c:v>
                </c:pt>
                <c:pt idx="7230">
                  <c:v>2.2869000000000002</c:v>
                </c:pt>
                <c:pt idx="7231">
                  <c:v>2.1964000000000001</c:v>
                </c:pt>
                <c:pt idx="7232">
                  <c:v>2.1888999999999998</c:v>
                </c:pt>
                <c:pt idx="7233">
                  <c:v>2.2951000000000001</c:v>
                </c:pt>
                <c:pt idx="7234">
                  <c:v>2.1113</c:v>
                </c:pt>
                <c:pt idx="7235">
                  <c:v>1.5766</c:v>
                </c:pt>
                <c:pt idx="7236">
                  <c:v>1.07</c:v>
                </c:pt>
                <c:pt idx="7237">
                  <c:v>1.5571999999999999</c:v>
                </c:pt>
                <c:pt idx="7238">
                  <c:v>1.3785000000000001</c:v>
                </c:pt>
                <c:pt idx="7239">
                  <c:v>1.0468</c:v>
                </c:pt>
                <c:pt idx="7240">
                  <c:v>1.9496</c:v>
                </c:pt>
                <c:pt idx="7241">
                  <c:v>2.0680000000000001</c:v>
                </c:pt>
                <c:pt idx="7242">
                  <c:v>1.8166</c:v>
                </c:pt>
                <c:pt idx="7243">
                  <c:v>2.2578999999999998</c:v>
                </c:pt>
                <c:pt idx="7244">
                  <c:v>2.0625</c:v>
                </c:pt>
                <c:pt idx="7245">
                  <c:v>1.8309</c:v>
                </c:pt>
                <c:pt idx="7246">
                  <c:v>1.9469000000000001</c:v>
                </c:pt>
                <c:pt idx="7247">
                  <c:v>1.7115</c:v>
                </c:pt>
                <c:pt idx="7248">
                  <c:v>1.8886000000000001</c:v>
                </c:pt>
                <c:pt idx="7249">
                  <c:v>1.6074999999999999</c:v>
                </c:pt>
                <c:pt idx="7250">
                  <c:v>1.7529999999999999</c:v>
                </c:pt>
                <c:pt idx="7251">
                  <c:v>1.8887</c:v>
                </c:pt>
                <c:pt idx="7252">
                  <c:v>1.7848999999999999</c:v>
                </c:pt>
                <c:pt idx="7253">
                  <c:v>1.8374999999999999</c:v>
                </c:pt>
                <c:pt idx="7254">
                  <c:v>1.3997999999999999</c:v>
                </c:pt>
                <c:pt idx="7255">
                  <c:v>1.3261000000000001</c:v>
                </c:pt>
                <c:pt idx="7256">
                  <c:v>1.5241</c:v>
                </c:pt>
                <c:pt idx="7257">
                  <c:v>1.4450000000000001</c:v>
                </c:pt>
                <c:pt idx="7258">
                  <c:v>1.6916</c:v>
                </c:pt>
                <c:pt idx="7259">
                  <c:v>1.8204</c:v>
                </c:pt>
                <c:pt idx="7260">
                  <c:v>1.7181</c:v>
                </c:pt>
                <c:pt idx="7261">
                  <c:v>1.6493</c:v>
                </c:pt>
                <c:pt idx="7262">
                  <c:v>1.6357999999999999</c:v>
                </c:pt>
                <c:pt idx="7263">
                  <c:v>1.8083</c:v>
                </c:pt>
                <c:pt idx="7264">
                  <c:v>1.6720999999999999</c:v>
                </c:pt>
                <c:pt idx="7265">
                  <c:v>1.3087</c:v>
                </c:pt>
                <c:pt idx="7266">
                  <c:v>1.3218000000000001</c:v>
                </c:pt>
                <c:pt idx="7267">
                  <c:v>1.3138000000000001</c:v>
                </c:pt>
                <c:pt idx="7268">
                  <c:v>1.6903999999999999</c:v>
                </c:pt>
                <c:pt idx="7269">
                  <c:v>1.7937000000000001</c:v>
                </c:pt>
                <c:pt idx="7270">
                  <c:v>1.7002999999999999</c:v>
                </c:pt>
                <c:pt idx="7271">
                  <c:v>1.7109000000000001</c:v>
                </c:pt>
                <c:pt idx="7272">
                  <c:v>1.7165999999999999</c:v>
                </c:pt>
                <c:pt idx="7273">
                  <c:v>1.3205</c:v>
                </c:pt>
                <c:pt idx="7274">
                  <c:v>1.6294999999999999</c:v>
                </c:pt>
                <c:pt idx="7275">
                  <c:v>1.5981000000000001</c:v>
                </c:pt>
                <c:pt idx="7276">
                  <c:v>1.6008</c:v>
                </c:pt>
                <c:pt idx="7277">
                  <c:v>1.4461999999999999</c:v>
                </c:pt>
                <c:pt idx="7278">
                  <c:v>1.2951999999999999</c:v>
                </c:pt>
                <c:pt idx="7279">
                  <c:v>1.2343999999999999</c:v>
                </c:pt>
                <c:pt idx="7280">
                  <c:v>1.3513999999999999</c:v>
                </c:pt>
                <c:pt idx="7281">
                  <c:v>1.2208000000000001</c:v>
                </c:pt>
                <c:pt idx="7282">
                  <c:v>1.2576000000000001</c:v>
                </c:pt>
                <c:pt idx="7283">
                  <c:v>1.3201000000000001</c:v>
                </c:pt>
                <c:pt idx="7284">
                  <c:v>1.2654000000000001</c:v>
                </c:pt>
                <c:pt idx="7285">
                  <c:v>1.3152999999999999</c:v>
                </c:pt>
                <c:pt idx="7286">
                  <c:v>1.6216999999999999</c:v>
                </c:pt>
                <c:pt idx="7287">
                  <c:v>1.6119000000000001</c:v>
                </c:pt>
                <c:pt idx="7288">
                  <c:v>1.5991</c:v>
                </c:pt>
                <c:pt idx="7289">
                  <c:v>1.2041999999999999</c:v>
                </c:pt>
                <c:pt idx="7290">
                  <c:v>1.2543</c:v>
                </c:pt>
                <c:pt idx="7291">
                  <c:v>1.3284</c:v>
                </c:pt>
                <c:pt idx="7292">
                  <c:v>1.2524</c:v>
                </c:pt>
                <c:pt idx="7293">
                  <c:v>1.2049000000000001</c:v>
                </c:pt>
                <c:pt idx="7294">
                  <c:v>1.3882000000000001</c:v>
                </c:pt>
                <c:pt idx="7295">
                  <c:v>0.96950000000000003</c:v>
                </c:pt>
                <c:pt idx="7296">
                  <c:v>1.5583</c:v>
                </c:pt>
                <c:pt idx="7297">
                  <c:v>1.2081999999999999</c:v>
                </c:pt>
                <c:pt idx="7299">
                  <c:v>1.4213</c:v>
                </c:pt>
                <c:pt idx="7300">
                  <c:v>1.5680000000000001</c:v>
                </c:pt>
                <c:pt idx="7301">
                  <c:v>1.5791999999999999</c:v>
                </c:pt>
                <c:pt idx="7302">
                  <c:v>1.3866000000000001</c:v>
                </c:pt>
                <c:pt idx="7303">
                  <c:v>1.5089999999999999</c:v>
                </c:pt>
                <c:pt idx="7304">
                  <c:v>1.5016</c:v>
                </c:pt>
                <c:pt idx="7305">
                  <c:v>1.6568000000000001</c:v>
                </c:pt>
                <c:pt idx="7306">
                  <c:v>1.6476999999999999</c:v>
                </c:pt>
                <c:pt idx="7307">
                  <c:v>1.5713999999999999</c:v>
                </c:pt>
                <c:pt idx="7308">
                  <c:v>1.5022</c:v>
                </c:pt>
                <c:pt idx="7309">
                  <c:v>1.9821</c:v>
                </c:pt>
                <c:pt idx="7310">
                  <c:v>1.5545</c:v>
                </c:pt>
                <c:pt idx="7311">
                  <c:v>2.0289999999999999</c:v>
                </c:pt>
                <c:pt idx="7312">
                  <c:v>1.7673000000000001</c:v>
                </c:pt>
                <c:pt idx="7313">
                  <c:v>1.5604</c:v>
                </c:pt>
                <c:pt idx="7314">
                  <c:v>1.6647000000000001</c:v>
                </c:pt>
                <c:pt idx="7315">
                  <c:v>1.7754000000000001</c:v>
                </c:pt>
                <c:pt idx="7316">
                  <c:v>1.5306999999999999</c:v>
                </c:pt>
                <c:pt idx="7317">
                  <c:v>1.542</c:v>
                </c:pt>
                <c:pt idx="7318">
                  <c:v>1.4834000000000001</c:v>
                </c:pt>
                <c:pt idx="7319">
                  <c:v>1.5692999999999999</c:v>
                </c:pt>
                <c:pt idx="7320">
                  <c:v>1.2796000000000001</c:v>
                </c:pt>
                <c:pt idx="7321">
                  <c:v>1.4490000000000001</c:v>
                </c:pt>
                <c:pt idx="7322">
                  <c:v>1.5725</c:v>
                </c:pt>
                <c:pt idx="7323">
                  <c:v>1.3955</c:v>
                </c:pt>
                <c:pt idx="7324">
                  <c:v>1.4771000000000001</c:v>
                </c:pt>
                <c:pt idx="7325">
                  <c:v>1.4869000000000001</c:v>
                </c:pt>
                <c:pt idx="7326">
                  <c:v>1.4619</c:v>
                </c:pt>
                <c:pt idx="7327">
                  <c:v>1.4043000000000001</c:v>
                </c:pt>
                <c:pt idx="7328">
                  <c:v>1.3995</c:v>
                </c:pt>
                <c:pt idx="7329">
                  <c:v>1.4455</c:v>
                </c:pt>
                <c:pt idx="7330">
                  <c:v>1.4212</c:v>
                </c:pt>
                <c:pt idx="7331">
                  <c:v>1.389</c:v>
                </c:pt>
                <c:pt idx="7332">
                  <c:v>1.6472</c:v>
                </c:pt>
                <c:pt idx="7333">
                  <c:v>1.2895000000000001</c:v>
                </c:pt>
                <c:pt idx="7334">
                  <c:v>1.2034</c:v>
                </c:pt>
                <c:pt idx="7335">
                  <c:v>1.3222</c:v>
                </c:pt>
                <c:pt idx="7336">
                  <c:v>1.4038999999999999</c:v>
                </c:pt>
                <c:pt idx="7337">
                  <c:v>1.5672999999999999</c:v>
                </c:pt>
                <c:pt idx="7338">
                  <c:v>1.4104000000000001</c:v>
                </c:pt>
                <c:pt idx="7339">
                  <c:v>1.5338000000000001</c:v>
                </c:pt>
                <c:pt idx="7340">
                  <c:v>1.4722999999999999</c:v>
                </c:pt>
                <c:pt idx="7341">
                  <c:v>1.4118999999999999</c:v>
                </c:pt>
                <c:pt idx="7342">
                  <c:v>1.3140000000000001</c:v>
                </c:pt>
                <c:pt idx="7343">
                  <c:v>1.4964</c:v>
                </c:pt>
                <c:pt idx="7344">
                  <c:v>1.4573</c:v>
                </c:pt>
                <c:pt idx="7345">
                  <c:v>1.4716</c:v>
                </c:pt>
                <c:pt idx="7346">
                  <c:v>1.4164000000000001</c:v>
                </c:pt>
                <c:pt idx="7347">
                  <c:v>1.7273000000000001</c:v>
                </c:pt>
                <c:pt idx="7348">
                  <c:v>1.7239</c:v>
                </c:pt>
                <c:pt idx="7349">
                  <c:v>1.5062</c:v>
                </c:pt>
                <c:pt idx="7350">
                  <c:v>1.5887</c:v>
                </c:pt>
                <c:pt idx="7351">
                  <c:v>1.4981</c:v>
                </c:pt>
                <c:pt idx="7352">
                  <c:v>1.7790999999999999</c:v>
                </c:pt>
                <c:pt idx="7353">
                  <c:v>1.4931000000000001</c:v>
                </c:pt>
                <c:pt idx="7354">
                  <c:v>1.5814999999999999</c:v>
                </c:pt>
                <c:pt idx="7355">
                  <c:v>1.6843999999999999</c:v>
                </c:pt>
                <c:pt idx="7356">
                  <c:v>1.5660000000000001</c:v>
                </c:pt>
                <c:pt idx="7357">
                  <c:v>1.6067</c:v>
                </c:pt>
                <c:pt idx="7358">
                  <c:v>1.5754999999999999</c:v>
                </c:pt>
                <c:pt idx="7359">
                  <c:v>1.5470999999999999</c:v>
                </c:pt>
                <c:pt idx="7360">
                  <c:v>1.4673</c:v>
                </c:pt>
                <c:pt idx="7361">
                  <c:v>1.3431</c:v>
                </c:pt>
                <c:pt idx="7362">
                  <c:v>1.5398000000000001</c:v>
                </c:pt>
                <c:pt idx="7363">
                  <c:v>1.6127</c:v>
                </c:pt>
                <c:pt idx="7364">
                  <c:v>1.6359999999999999</c:v>
                </c:pt>
                <c:pt idx="7365">
                  <c:v>1.1507000000000001</c:v>
                </c:pt>
                <c:pt idx="7366">
                  <c:v>1.2304999999999999</c:v>
                </c:pt>
                <c:pt idx="7367">
                  <c:v>1.0935999999999999</c:v>
                </c:pt>
                <c:pt idx="7368">
                  <c:v>1.3095000000000001</c:v>
                </c:pt>
                <c:pt idx="7369">
                  <c:v>1.1968000000000001</c:v>
                </c:pt>
                <c:pt idx="7370">
                  <c:v>1.1133</c:v>
                </c:pt>
                <c:pt idx="7371">
                  <c:v>1.032</c:v>
                </c:pt>
                <c:pt idx="7372">
                  <c:v>1.1592</c:v>
                </c:pt>
                <c:pt idx="7373">
                  <c:v>1.1399999999999999</c:v>
                </c:pt>
                <c:pt idx="7374">
                  <c:v>1.2264999999999999</c:v>
                </c:pt>
                <c:pt idx="7375">
                  <c:v>1.2292000000000001</c:v>
                </c:pt>
                <c:pt idx="7376">
                  <c:v>1.2216</c:v>
                </c:pt>
                <c:pt idx="7377">
                  <c:v>1.2139</c:v>
                </c:pt>
                <c:pt idx="7378">
                  <c:v>1.109</c:v>
                </c:pt>
                <c:pt idx="7379">
                  <c:v>1.1660999999999999</c:v>
                </c:pt>
                <c:pt idx="7380">
                  <c:v>1.1961999999999999</c:v>
                </c:pt>
                <c:pt idx="7381">
                  <c:v>1.0991</c:v>
                </c:pt>
                <c:pt idx="7382">
                  <c:v>1.0604</c:v>
                </c:pt>
                <c:pt idx="7383">
                  <c:v>1.1374</c:v>
                </c:pt>
                <c:pt idx="7384">
                  <c:v>1.0526</c:v>
                </c:pt>
                <c:pt idx="7385">
                  <c:v>1.0920000000000001</c:v>
                </c:pt>
                <c:pt idx="7386">
                  <c:v>1.1466000000000001</c:v>
                </c:pt>
                <c:pt idx="7387">
                  <c:v>1.1113</c:v>
                </c:pt>
                <c:pt idx="7388">
                  <c:v>1.1383000000000001</c:v>
                </c:pt>
                <c:pt idx="7389">
                  <c:v>1.1601999999999999</c:v>
                </c:pt>
                <c:pt idx="7390">
                  <c:v>1.1913</c:v>
                </c:pt>
                <c:pt idx="7391">
                  <c:v>1.2336</c:v>
                </c:pt>
                <c:pt idx="7392">
                  <c:v>1.2042999999999999</c:v>
                </c:pt>
                <c:pt idx="7393">
                  <c:v>1.2172000000000001</c:v>
                </c:pt>
                <c:pt idx="7394">
                  <c:v>1.0855999999999999</c:v>
                </c:pt>
                <c:pt idx="7395">
                  <c:v>1.0737000000000001</c:v>
                </c:pt>
                <c:pt idx="7396">
                  <c:v>1.1424000000000001</c:v>
                </c:pt>
                <c:pt idx="7397">
                  <c:v>1.0454000000000001</c:v>
                </c:pt>
                <c:pt idx="7398">
                  <c:v>1.1104000000000001</c:v>
                </c:pt>
                <c:pt idx="7399">
                  <c:v>1.0619000000000001</c:v>
                </c:pt>
                <c:pt idx="7400">
                  <c:v>1.1681999999999999</c:v>
                </c:pt>
                <c:pt idx="7401">
                  <c:v>0.92169999999999996</c:v>
                </c:pt>
                <c:pt idx="7402">
                  <c:v>1.1192</c:v>
                </c:pt>
                <c:pt idx="7403">
                  <c:v>0.96350000000000002</c:v>
                </c:pt>
                <c:pt idx="7404">
                  <c:v>1.2309000000000001</c:v>
                </c:pt>
                <c:pt idx="7405">
                  <c:v>1.0603</c:v>
                </c:pt>
                <c:pt idx="7406">
                  <c:v>1.0549999999999999</c:v>
                </c:pt>
                <c:pt idx="7407">
                  <c:v>1.2142999999999999</c:v>
                </c:pt>
                <c:pt idx="7408">
                  <c:v>1.1087</c:v>
                </c:pt>
                <c:pt idx="7409">
                  <c:v>1.1712</c:v>
                </c:pt>
                <c:pt idx="7410">
                  <c:v>1.2323</c:v>
                </c:pt>
                <c:pt idx="7411">
                  <c:v>1.2245999999999999</c:v>
                </c:pt>
                <c:pt idx="7412">
                  <c:v>1.1669</c:v>
                </c:pt>
                <c:pt idx="7413">
                  <c:v>1.2930999999999999</c:v>
                </c:pt>
                <c:pt idx="7414">
                  <c:v>1.1907000000000001</c:v>
                </c:pt>
                <c:pt idx="7415">
                  <c:v>1.1915</c:v>
                </c:pt>
                <c:pt idx="7416">
                  <c:v>1.1680999999999999</c:v>
                </c:pt>
                <c:pt idx="7417">
                  <c:v>1.2179</c:v>
                </c:pt>
                <c:pt idx="7418">
                  <c:v>1.3015000000000001</c:v>
                </c:pt>
                <c:pt idx="7419">
                  <c:v>1.1231</c:v>
                </c:pt>
                <c:pt idx="7420">
                  <c:v>1.2137</c:v>
                </c:pt>
                <c:pt idx="7421">
                  <c:v>1.177</c:v>
                </c:pt>
                <c:pt idx="7422">
                  <c:v>1.2949999999999999</c:v>
                </c:pt>
                <c:pt idx="7423">
                  <c:v>1.1448</c:v>
                </c:pt>
                <c:pt idx="7424">
                  <c:v>1.1063000000000001</c:v>
                </c:pt>
                <c:pt idx="7425">
                  <c:v>1.1399999999999999</c:v>
                </c:pt>
                <c:pt idx="7426">
                  <c:v>1.2037</c:v>
                </c:pt>
                <c:pt idx="7427">
                  <c:v>1.1621999999999999</c:v>
                </c:pt>
                <c:pt idx="7428">
                  <c:v>1.1986000000000001</c:v>
                </c:pt>
                <c:pt idx="7429">
                  <c:v>1.2445999999999999</c:v>
                </c:pt>
                <c:pt idx="7430">
                  <c:v>1.2219</c:v>
                </c:pt>
                <c:pt idx="7431">
                  <c:v>1.1776</c:v>
                </c:pt>
                <c:pt idx="7432">
                  <c:v>1.0914999999999999</c:v>
                </c:pt>
                <c:pt idx="7433">
                  <c:v>1.1913</c:v>
                </c:pt>
                <c:pt idx="7434">
                  <c:v>1.2022999999999999</c:v>
                </c:pt>
                <c:pt idx="7435">
                  <c:v>1.2192000000000001</c:v>
                </c:pt>
                <c:pt idx="7436">
                  <c:v>1.2714000000000001</c:v>
                </c:pt>
                <c:pt idx="7437">
                  <c:v>1.1556999999999999</c:v>
                </c:pt>
                <c:pt idx="7438">
                  <c:v>2.9748999999999999</c:v>
                </c:pt>
                <c:pt idx="7439">
                  <c:v>3.1583000000000001</c:v>
                </c:pt>
                <c:pt idx="7440">
                  <c:v>3.0809000000000002</c:v>
                </c:pt>
                <c:pt idx="7441">
                  <c:v>3.61</c:v>
                </c:pt>
                <c:pt idx="7442">
                  <c:v>4.3846999999999996</c:v>
                </c:pt>
                <c:pt idx="7443">
                  <c:v>3.7826</c:v>
                </c:pt>
                <c:pt idx="7444">
                  <c:v>5.2911000000000001</c:v>
                </c:pt>
                <c:pt idx="7445">
                  <c:v>5.3451000000000004</c:v>
                </c:pt>
                <c:pt idx="7446">
                  <c:v>3.3353999999999999</c:v>
                </c:pt>
                <c:pt idx="7447">
                  <c:v>5.4238999999999997</c:v>
                </c:pt>
                <c:pt idx="7448">
                  <c:v>3.2427999999999999</c:v>
                </c:pt>
                <c:pt idx="7449">
                  <c:v>3.1396000000000002</c:v>
                </c:pt>
                <c:pt idx="7450">
                  <c:v>2.7881999999999998</c:v>
                </c:pt>
                <c:pt idx="7451">
                  <c:v>5.5724</c:v>
                </c:pt>
                <c:pt idx="7452">
                  <c:v>4.1928999999999998</c:v>
                </c:pt>
                <c:pt idx="7453">
                  <c:v>2.1545999999999998</c:v>
                </c:pt>
                <c:pt idx="7454">
                  <c:v>2.8201000000000001</c:v>
                </c:pt>
                <c:pt idx="7455">
                  <c:v>3.6692</c:v>
                </c:pt>
                <c:pt idx="7456">
                  <c:v>3.0747</c:v>
                </c:pt>
                <c:pt idx="7457">
                  <c:v>3.2029000000000001</c:v>
                </c:pt>
                <c:pt idx="7458">
                  <c:v>4.0937999999999999</c:v>
                </c:pt>
                <c:pt idx="7459">
                  <c:v>4.9965999999999999</c:v>
                </c:pt>
                <c:pt idx="7460">
                  <c:v>5.0338000000000003</c:v>
                </c:pt>
                <c:pt idx="7461">
                  <c:v>3.6461000000000001</c:v>
                </c:pt>
                <c:pt idx="7462">
                  <c:v>5.2236000000000002</c:v>
                </c:pt>
                <c:pt idx="7463">
                  <c:v>4.4996999999999998</c:v>
                </c:pt>
                <c:pt idx="7464">
                  <c:v>4.3255999999999997</c:v>
                </c:pt>
                <c:pt idx="7465">
                  <c:v>4.6121999999999996</c:v>
                </c:pt>
                <c:pt idx="7466">
                  <c:v>4.0869999999999997</c:v>
                </c:pt>
                <c:pt idx="7467">
                  <c:v>4.1604999999999999</c:v>
                </c:pt>
                <c:pt idx="7468">
                  <c:v>4.6650999999999998</c:v>
                </c:pt>
                <c:pt idx="7469">
                  <c:v>1.9863999999999999</c:v>
                </c:pt>
                <c:pt idx="7470">
                  <c:v>3.5417999999999998</c:v>
                </c:pt>
                <c:pt idx="7471">
                  <c:v>3.2747000000000002</c:v>
                </c:pt>
                <c:pt idx="7472">
                  <c:v>3.9460000000000002</c:v>
                </c:pt>
                <c:pt idx="7473">
                  <c:v>4.6162000000000001</c:v>
                </c:pt>
                <c:pt idx="7474">
                  <c:v>4.3691000000000004</c:v>
                </c:pt>
                <c:pt idx="7475">
                  <c:v>4.9111000000000002</c:v>
                </c:pt>
                <c:pt idx="7476">
                  <c:v>6.0495999999999999</c:v>
                </c:pt>
                <c:pt idx="7477">
                  <c:v>6.1185</c:v>
                </c:pt>
                <c:pt idx="7478">
                  <c:v>4.5631000000000004</c:v>
                </c:pt>
                <c:pt idx="7479">
                  <c:v>5.3971999999999998</c:v>
                </c:pt>
                <c:pt idx="7480">
                  <c:v>5.0240999999999998</c:v>
                </c:pt>
                <c:pt idx="7481">
                  <c:v>5.2180999999999997</c:v>
                </c:pt>
                <c:pt idx="7482">
                  <c:v>5.2282999999999999</c:v>
                </c:pt>
                <c:pt idx="7483">
                  <c:v>2.5943000000000001</c:v>
                </c:pt>
                <c:pt idx="7484">
                  <c:v>3.6331000000000002</c:v>
                </c:pt>
                <c:pt idx="7485">
                  <c:v>4.3898999999999999</c:v>
                </c:pt>
                <c:pt idx="7486">
                  <c:v>4.3628</c:v>
                </c:pt>
                <c:pt idx="7487">
                  <c:v>4.0986000000000002</c:v>
                </c:pt>
                <c:pt idx="7488">
                  <c:v>4.9250999999999996</c:v>
                </c:pt>
                <c:pt idx="7489">
                  <c:v>4.6375000000000002</c:v>
                </c:pt>
                <c:pt idx="7490">
                  <c:v>4.1146000000000003</c:v>
                </c:pt>
                <c:pt idx="7491">
                  <c:v>4.8788</c:v>
                </c:pt>
                <c:pt idx="7492">
                  <c:v>1.8210999999999999</c:v>
                </c:pt>
                <c:pt idx="7493">
                  <c:v>2.1646999999999998</c:v>
                </c:pt>
                <c:pt idx="7494">
                  <c:v>1.8934</c:v>
                </c:pt>
                <c:pt idx="7495">
                  <c:v>2.9121000000000001</c:v>
                </c:pt>
                <c:pt idx="7496">
                  <c:v>2.78</c:v>
                </c:pt>
                <c:pt idx="7497">
                  <c:v>3.3346</c:v>
                </c:pt>
                <c:pt idx="7498">
                  <c:v>3.6454</c:v>
                </c:pt>
                <c:pt idx="7499">
                  <c:v>4.5791000000000004</c:v>
                </c:pt>
                <c:pt idx="7500">
                  <c:v>4.1635999999999997</c:v>
                </c:pt>
                <c:pt idx="7501">
                  <c:v>3.7753999999999999</c:v>
                </c:pt>
                <c:pt idx="7502">
                  <c:v>4.6383999999999999</c:v>
                </c:pt>
                <c:pt idx="7503">
                  <c:v>3.8452000000000002</c:v>
                </c:pt>
                <c:pt idx="7504">
                  <c:v>2.7446999999999999</c:v>
                </c:pt>
                <c:pt idx="7505">
                  <c:v>3.7225000000000001</c:v>
                </c:pt>
                <c:pt idx="7506">
                  <c:v>3.8166000000000002</c:v>
                </c:pt>
                <c:pt idx="7507">
                  <c:v>2.9948999999999999</c:v>
                </c:pt>
                <c:pt idx="7508">
                  <c:v>2.7277</c:v>
                </c:pt>
                <c:pt idx="7509">
                  <c:v>3.0242</c:v>
                </c:pt>
                <c:pt idx="7510">
                  <c:v>2.5213000000000001</c:v>
                </c:pt>
                <c:pt idx="7511">
                  <c:v>3.3357999999999999</c:v>
                </c:pt>
                <c:pt idx="7512">
                  <c:v>3.9580000000000002</c:v>
                </c:pt>
                <c:pt idx="7513">
                  <c:v>4.8776999999999999</c:v>
                </c:pt>
                <c:pt idx="7514">
                  <c:v>3.5053000000000001</c:v>
                </c:pt>
                <c:pt idx="7515">
                  <c:v>3.4893999999999998</c:v>
                </c:pt>
                <c:pt idx="7516">
                  <c:v>3.01</c:v>
                </c:pt>
                <c:pt idx="7517">
                  <c:v>4.5274000000000001</c:v>
                </c:pt>
                <c:pt idx="7518">
                  <c:v>4.0781999999999998</c:v>
                </c:pt>
                <c:pt idx="7519">
                  <c:v>3.5356999999999998</c:v>
                </c:pt>
                <c:pt idx="7520">
                  <c:v>2.3100999999999998</c:v>
                </c:pt>
                <c:pt idx="7521">
                  <c:v>3.3433999999999999</c:v>
                </c:pt>
                <c:pt idx="7522">
                  <c:v>3.395</c:v>
                </c:pt>
                <c:pt idx="7523">
                  <c:v>3.3014999999999999</c:v>
                </c:pt>
                <c:pt idx="7524">
                  <c:v>3.0047000000000001</c:v>
                </c:pt>
                <c:pt idx="7525">
                  <c:v>3.3588</c:v>
                </c:pt>
                <c:pt idx="7526">
                  <c:v>2.6669999999999998</c:v>
                </c:pt>
                <c:pt idx="7527">
                  <c:v>4.3300999999999998</c:v>
                </c:pt>
                <c:pt idx="7528">
                  <c:v>3.9918999999999998</c:v>
                </c:pt>
                <c:pt idx="7529">
                  <c:v>4.0738000000000003</c:v>
                </c:pt>
                <c:pt idx="7530">
                  <c:v>3.8509000000000002</c:v>
                </c:pt>
                <c:pt idx="7531">
                  <c:v>3.8814000000000002</c:v>
                </c:pt>
                <c:pt idx="7532">
                  <c:v>5.0903999999999998</c:v>
                </c:pt>
                <c:pt idx="7533">
                  <c:v>4.9268999999999998</c:v>
                </c:pt>
                <c:pt idx="7534">
                  <c:v>3.4666999999999999</c:v>
                </c:pt>
                <c:pt idx="7535">
                  <c:v>4.5713999999999997</c:v>
                </c:pt>
                <c:pt idx="7536">
                  <c:v>4.0936000000000003</c:v>
                </c:pt>
                <c:pt idx="7537">
                  <c:v>4.2382</c:v>
                </c:pt>
                <c:pt idx="7538">
                  <c:v>4.6906999999999996</c:v>
                </c:pt>
                <c:pt idx="7539">
                  <c:v>4.7290999999999999</c:v>
                </c:pt>
                <c:pt idx="7540">
                  <c:v>2.4243000000000001</c:v>
                </c:pt>
                <c:pt idx="7541">
                  <c:v>2.3542000000000001</c:v>
                </c:pt>
                <c:pt idx="7542">
                  <c:v>2.5676999999999999</c:v>
                </c:pt>
                <c:pt idx="7543">
                  <c:v>2.4422999999999999</c:v>
                </c:pt>
                <c:pt idx="7544">
                  <c:v>1.6332</c:v>
                </c:pt>
                <c:pt idx="7545">
                  <c:v>1.6860999999999999</c:v>
                </c:pt>
                <c:pt idx="7546">
                  <c:v>1.6902999999999999</c:v>
                </c:pt>
                <c:pt idx="7547">
                  <c:v>2.0232000000000001</c:v>
                </c:pt>
                <c:pt idx="7548">
                  <c:v>1.9622999999999999</c:v>
                </c:pt>
                <c:pt idx="7549">
                  <c:v>1.1324000000000001</c:v>
                </c:pt>
                <c:pt idx="7550">
                  <c:v>1.2564</c:v>
                </c:pt>
                <c:pt idx="7551">
                  <c:v>1.1484000000000001</c:v>
                </c:pt>
                <c:pt idx="7552">
                  <c:v>1.1052999999999999</c:v>
                </c:pt>
                <c:pt idx="7553">
                  <c:v>1.0331999999999999</c:v>
                </c:pt>
                <c:pt idx="7554">
                  <c:v>1.2433000000000001</c:v>
                </c:pt>
                <c:pt idx="7555">
                  <c:v>1.3434999999999999</c:v>
                </c:pt>
                <c:pt idx="7556">
                  <c:v>1.1640999999999999</c:v>
                </c:pt>
                <c:pt idx="7557">
                  <c:v>0.94430000000000003</c:v>
                </c:pt>
                <c:pt idx="7558">
                  <c:v>0.85329999999999995</c:v>
                </c:pt>
                <c:pt idx="7559">
                  <c:v>1.0034000000000001</c:v>
                </c:pt>
                <c:pt idx="7560">
                  <c:v>1.3420000000000001</c:v>
                </c:pt>
                <c:pt idx="7561">
                  <c:v>2.6183000000000001</c:v>
                </c:pt>
                <c:pt idx="7562">
                  <c:v>2.5213000000000001</c:v>
                </c:pt>
                <c:pt idx="7563">
                  <c:v>2.3552</c:v>
                </c:pt>
                <c:pt idx="7564">
                  <c:v>2.6568000000000001</c:v>
                </c:pt>
                <c:pt idx="7565">
                  <c:v>2.7787999999999999</c:v>
                </c:pt>
                <c:pt idx="7566">
                  <c:v>2.1505999999999998</c:v>
                </c:pt>
                <c:pt idx="7567">
                  <c:v>0.97419999999999995</c:v>
                </c:pt>
                <c:pt idx="7568">
                  <c:v>1.2757000000000001</c:v>
                </c:pt>
                <c:pt idx="7569">
                  <c:v>1.2191000000000001</c:v>
                </c:pt>
                <c:pt idx="7570">
                  <c:v>1.0190999999999999</c:v>
                </c:pt>
                <c:pt idx="7571">
                  <c:v>1.1592</c:v>
                </c:pt>
                <c:pt idx="7572">
                  <c:v>1.0355000000000001</c:v>
                </c:pt>
                <c:pt idx="7573">
                  <c:v>1.1537999999999999</c:v>
                </c:pt>
                <c:pt idx="7574">
                  <c:v>1.2970999999999999</c:v>
                </c:pt>
                <c:pt idx="7575">
                  <c:v>1.1456999999999999</c:v>
                </c:pt>
                <c:pt idx="7576">
                  <c:v>1.482</c:v>
                </c:pt>
                <c:pt idx="7577">
                  <c:v>1.6060000000000001</c:v>
                </c:pt>
                <c:pt idx="7578">
                  <c:v>1.6378999999999999</c:v>
                </c:pt>
                <c:pt idx="7579">
                  <c:v>1.7438</c:v>
                </c:pt>
                <c:pt idx="7580">
                  <c:v>1.6408</c:v>
                </c:pt>
                <c:pt idx="7581">
                  <c:v>1.7310000000000001</c:v>
                </c:pt>
                <c:pt idx="7582">
                  <c:v>1.5824</c:v>
                </c:pt>
                <c:pt idx="7583">
                  <c:v>2.0516999999999999</c:v>
                </c:pt>
                <c:pt idx="7584">
                  <c:v>2.3073999999999999</c:v>
                </c:pt>
                <c:pt idx="7585">
                  <c:v>2.3207</c:v>
                </c:pt>
                <c:pt idx="7586">
                  <c:v>2.2934999999999999</c:v>
                </c:pt>
                <c:pt idx="7587">
                  <c:v>2.6055000000000001</c:v>
                </c:pt>
                <c:pt idx="7588">
                  <c:v>2.3492000000000002</c:v>
                </c:pt>
                <c:pt idx="7589">
                  <c:v>0.83979999999999999</c:v>
                </c:pt>
                <c:pt idx="7590">
                  <c:v>1.0146999999999999</c:v>
                </c:pt>
                <c:pt idx="7591">
                  <c:v>1.0386</c:v>
                </c:pt>
                <c:pt idx="7592">
                  <c:v>1.1055999999999999</c:v>
                </c:pt>
                <c:pt idx="7593">
                  <c:v>1.1514</c:v>
                </c:pt>
                <c:pt idx="7594">
                  <c:v>0.96950000000000003</c:v>
                </c:pt>
                <c:pt idx="7595">
                  <c:v>1.0359</c:v>
                </c:pt>
                <c:pt idx="7596">
                  <c:v>1.6201000000000001</c:v>
                </c:pt>
                <c:pt idx="7597">
                  <c:v>1.6132</c:v>
                </c:pt>
                <c:pt idx="7598">
                  <c:v>1.6901999999999999</c:v>
                </c:pt>
                <c:pt idx="7599">
                  <c:v>1.7763</c:v>
                </c:pt>
                <c:pt idx="7600">
                  <c:v>1.5245</c:v>
                </c:pt>
                <c:pt idx="7601">
                  <c:v>1.5748</c:v>
                </c:pt>
                <c:pt idx="7602">
                  <c:v>1.9745999999999999</c:v>
                </c:pt>
                <c:pt idx="7603">
                  <c:v>1.8379000000000001</c:v>
                </c:pt>
                <c:pt idx="7604">
                  <c:v>1.161</c:v>
                </c:pt>
                <c:pt idx="7605">
                  <c:v>1.2307999999999999</c:v>
                </c:pt>
                <c:pt idx="7606">
                  <c:v>1.4569000000000001</c:v>
                </c:pt>
                <c:pt idx="7607">
                  <c:v>1.3311999999999999</c:v>
                </c:pt>
                <c:pt idx="7608">
                  <c:v>1.2901</c:v>
                </c:pt>
                <c:pt idx="7609">
                  <c:v>1.2132000000000001</c:v>
                </c:pt>
                <c:pt idx="7610">
                  <c:v>1.1166</c:v>
                </c:pt>
                <c:pt idx="7611">
                  <c:v>1.0405</c:v>
                </c:pt>
                <c:pt idx="7612">
                  <c:v>0.88119999999999998</c:v>
                </c:pt>
                <c:pt idx="7613">
                  <c:v>1.1495</c:v>
                </c:pt>
                <c:pt idx="7614">
                  <c:v>2.3365999999999998</c:v>
                </c:pt>
                <c:pt idx="7615">
                  <c:v>2.5426000000000002</c:v>
                </c:pt>
                <c:pt idx="7616">
                  <c:v>2.2538</c:v>
                </c:pt>
                <c:pt idx="7617">
                  <c:v>2.3228</c:v>
                </c:pt>
                <c:pt idx="7618">
                  <c:v>2.6652</c:v>
                </c:pt>
                <c:pt idx="7619">
                  <c:v>2.2067999999999999</c:v>
                </c:pt>
                <c:pt idx="7620">
                  <c:v>1.6303000000000001</c:v>
                </c:pt>
                <c:pt idx="7621">
                  <c:v>1.6565000000000001</c:v>
                </c:pt>
                <c:pt idx="7622">
                  <c:v>1.7633000000000001</c:v>
                </c:pt>
                <c:pt idx="7623">
                  <c:v>1.8814</c:v>
                </c:pt>
                <c:pt idx="7624">
                  <c:v>1.6491</c:v>
                </c:pt>
                <c:pt idx="7625">
                  <c:v>1.7351000000000001</c:v>
                </c:pt>
                <c:pt idx="7626">
                  <c:v>1.2542</c:v>
                </c:pt>
                <c:pt idx="7627">
                  <c:v>1.2012</c:v>
                </c:pt>
                <c:pt idx="7628">
                  <c:v>1.234</c:v>
                </c:pt>
                <c:pt idx="7629">
                  <c:v>1.1009</c:v>
                </c:pt>
                <c:pt idx="7630">
                  <c:v>1.4635</c:v>
                </c:pt>
                <c:pt idx="7631">
                  <c:v>1.2089000000000001</c:v>
                </c:pt>
                <c:pt idx="7633">
                  <c:v>1.3964000000000001</c:v>
                </c:pt>
                <c:pt idx="7634">
                  <c:v>2.2357</c:v>
                </c:pt>
                <c:pt idx="7635">
                  <c:v>1.772</c:v>
                </c:pt>
                <c:pt idx="7636">
                  <c:v>2.3996</c:v>
                </c:pt>
                <c:pt idx="7637">
                  <c:v>2.3273000000000001</c:v>
                </c:pt>
                <c:pt idx="7638">
                  <c:v>2.2136999999999998</c:v>
                </c:pt>
                <c:pt idx="7639">
                  <c:v>3.1453000000000002</c:v>
                </c:pt>
                <c:pt idx="7640">
                  <c:v>2.6412</c:v>
                </c:pt>
                <c:pt idx="7641">
                  <c:v>1.5627</c:v>
                </c:pt>
                <c:pt idx="7642">
                  <c:v>1.5116000000000001</c:v>
                </c:pt>
                <c:pt idx="7643">
                  <c:v>1.6212</c:v>
                </c:pt>
                <c:pt idx="7644">
                  <c:v>1.4538</c:v>
                </c:pt>
                <c:pt idx="7645">
                  <c:v>1.4742999999999999</c:v>
                </c:pt>
                <c:pt idx="7646">
                  <c:v>1.738</c:v>
                </c:pt>
                <c:pt idx="7647">
                  <c:v>1.7382</c:v>
                </c:pt>
                <c:pt idx="7648">
                  <c:v>0.93589999999999995</c:v>
                </c:pt>
                <c:pt idx="7649">
                  <c:v>1.0291999999999999</c:v>
                </c:pt>
                <c:pt idx="7650">
                  <c:v>0.97640000000000005</c:v>
                </c:pt>
                <c:pt idx="7651">
                  <c:v>1.0002</c:v>
                </c:pt>
                <c:pt idx="7652">
                  <c:v>1.1019000000000001</c:v>
                </c:pt>
                <c:pt idx="7653">
                  <c:v>1.081</c:v>
                </c:pt>
                <c:pt idx="7654">
                  <c:v>1.2182999999999999</c:v>
                </c:pt>
                <c:pt idx="7655">
                  <c:v>1.1597999999999999</c:v>
                </c:pt>
                <c:pt idx="7656">
                  <c:v>1.0463</c:v>
                </c:pt>
                <c:pt idx="7657">
                  <c:v>1.1137999999999999</c:v>
                </c:pt>
                <c:pt idx="7658">
                  <c:v>0.94059999999999999</c:v>
                </c:pt>
                <c:pt idx="7659">
                  <c:v>1.1409</c:v>
                </c:pt>
                <c:pt idx="7660">
                  <c:v>1.8157000000000001</c:v>
                </c:pt>
                <c:pt idx="7661">
                  <c:v>1.8619000000000001</c:v>
                </c:pt>
                <c:pt idx="7662">
                  <c:v>1.9118999999999999</c:v>
                </c:pt>
                <c:pt idx="7663">
                  <c:v>1.8681000000000001</c:v>
                </c:pt>
                <c:pt idx="7664">
                  <c:v>1.9296</c:v>
                </c:pt>
                <c:pt idx="7665">
                  <c:v>1.7841</c:v>
                </c:pt>
                <c:pt idx="7666">
                  <c:v>1.7625999999999999</c:v>
                </c:pt>
                <c:pt idx="7667">
                  <c:v>1.8508</c:v>
                </c:pt>
                <c:pt idx="7668">
                  <c:v>1.5327999999999999</c:v>
                </c:pt>
                <c:pt idx="7669">
                  <c:v>1.6413</c:v>
                </c:pt>
                <c:pt idx="7670">
                  <c:v>1.8464</c:v>
                </c:pt>
                <c:pt idx="7671">
                  <c:v>1.7347999999999999</c:v>
                </c:pt>
                <c:pt idx="7672">
                  <c:v>1.7119</c:v>
                </c:pt>
                <c:pt idx="7673">
                  <c:v>2.0377000000000001</c:v>
                </c:pt>
                <c:pt idx="7674">
                  <c:v>1.7559</c:v>
                </c:pt>
                <c:pt idx="7675">
                  <c:v>1.6850000000000001</c:v>
                </c:pt>
                <c:pt idx="7676">
                  <c:v>1.3878999999999999</c:v>
                </c:pt>
                <c:pt idx="7677">
                  <c:v>1.4557</c:v>
                </c:pt>
                <c:pt idx="7678">
                  <c:v>1.8198000000000001</c:v>
                </c:pt>
                <c:pt idx="7679">
                  <c:v>1.8838999999999999</c:v>
                </c:pt>
                <c:pt idx="7680">
                  <c:v>2.0402</c:v>
                </c:pt>
                <c:pt idx="7681">
                  <c:v>1.9531000000000001</c:v>
                </c:pt>
                <c:pt idx="7682">
                  <c:v>1.7941</c:v>
                </c:pt>
                <c:pt idx="7683">
                  <c:v>1.5895999999999999</c:v>
                </c:pt>
                <c:pt idx="7684">
                  <c:v>1.3687</c:v>
                </c:pt>
                <c:pt idx="7685">
                  <c:v>1.6524000000000001</c:v>
                </c:pt>
                <c:pt idx="7686">
                  <c:v>1.8226</c:v>
                </c:pt>
                <c:pt idx="7687">
                  <c:v>1.4748000000000001</c:v>
                </c:pt>
                <c:pt idx="7688">
                  <c:v>1.8895</c:v>
                </c:pt>
                <c:pt idx="7689">
                  <c:v>1.9618</c:v>
                </c:pt>
                <c:pt idx="7690">
                  <c:v>1.8660000000000001</c:v>
                </c:pt>
                <c:pt idx="7691">
                  <c:v>2.0634999999999999</c:v>
                </c:pt>
                <c:pt idx="7692">
                  <c:v>1.7684</c:v>
                </c:pt>
                <c:pt idx="7693">
                  <c:v>1.7870999999999999</c:v>
                </c:pt>
                <c:pt idx="7694">
                  <c:v>2.0301</c:v>
                </c:pt>
                <c:pt idx="7695">
                  <c:v>1.8682000000000001</c:v>
                </c:pt>
                <c:pt idx="7696">
                  <c:v>1.8814</c:v>
                </c:pt>
                <c:pt idx="7697">
                  <c:v>1.7205999999999999</c:v>
                </c:pt>
                <c:pt idx="7698">
                  <c:v>1.8631</c:v>
                </c:pt>
                <c:pt idx="7699">
                  <c:v>1.9128000000000001</c:v>
                </c:pt>
                <c:pt idx="7700">
                  <c:v>1.7623</c:v>
                </c:pt>
                <c:pt idx="7701">
                  <c:v>1.5935999999999999</c:v>
                </c:pt>
                <c:pt idx="7702">
                  <c:v>1.7915000000000001</c:v>
                </c:pt>
                <c:pt idx="7703">
                  <c:v>1.7505999999999999</c:v>
                </c:pt>
                <c:pt idx="7704">
                  <c:v>1.7829999999999999</c:v>
                </c:pt>
                <c:pt idx="7705">
                  <c:v>2.0533000000000001</c:v>
                </c:pt>
                <c:pt idx="7706">
                  <c:v>1.9644999999999999</c:v>
                </c:pt>
                <c:pt idx="7707">
                  <c:v>1.6636</c:v>
                </c:pt>
                <c:pt idx="7708">
                  <c:v>1.9409000000000001</c:v>
                </c:pt>
                <c:pt idx="7709">
                  <c:v>1.8465</c:v>
                </c:pt>
                <c:pt idx="7710">
                  <c:v>1.9436</c:v>
                </c:pt>
                <c:pt idx="7711">
                  <c:v>1.9676</c:v>
                </c:pt>
                <c:pt idx="7712">
                  <c:v>1.9538</c:v>
                </c:pt>
                <c:pt idx="7713">
                  <c:v>2.0539999999999998</c:v>
                </c:pt>
                <c:pt idx="7714">
                  <c:v>1.9185000000000001</c:v>
                </c:pt>
                <c:pt idx="7715">
                  <c:v>1.7686999999999999</c:v>
                </c:pt>
                <c:pt idx="7716">
                  <c:v>1.9160999999999999</c:v>
                </c:pt>
                <c:pt idx="7717">
                  <c:v>1.9856</c:v>
                </c:pt>
                <c:pt idx="7718">
                  <c:v>1.7251000000000001</c:v>
                </c:pt>
                <c:pt idx="7719">
                  <c:v>1.9247000000000001</c:v>
                </c:pt>
                <c:pt idx="7720">
                  <c:v>1.8635999999999999</c:v>
                </c:pt>
                <c:pt idx="7721">
                  <c:v>1.8644000000000001</c:v>
                </c:pt>
                <c:pt idx="7722">
                  <c:v>1.0672999999999999</c:v>
                </c:pt>
                <c:pt idx="7723">
                  <c:v>1.6631</c:v>
                </c:pt>
                <c:pt idx="7724">
                  <c:v>1.7857000000000001</c:v>
                </c:pt>
                <c:pt idx="7725">
                  <c:v>1.7292000000000001</c:v>
                </c:pt>
                <c:pt idx="7726">
                  <c:v>1.4373</c:v>
                </c:pt>
                <c:pt idx="7727">
                  <c:v>1.5945</c:v>
                </c:pt>
                <c:pt idx="7728">
                  <c:v>2.0966</c:v>
                </c:pt>
                <c:pt idx="7729">
                  <c:v>2.1534</c:v>
                </c:pt>
                <c:pt idx="7730">
                  <c:v>1.952</c:v>
                </c:pt>
                <c:pt idx="7731">
                  <c:v>2.08</c:v>
                </c:pt>
                <c:pt idx="7732">
                  <c:v>2.0377000000000001</c:v>
                </c:pt>
                <c:pt idx="7733">
                  <c:v>2.0886</c:v>
                </c:pt>
                <c:pt idx="7734">
                  <c:v>2.0146999999999999</c:v>
                </c:pt>
                <c:pt idx="7735">
                  <c:v>1.7845</c:v>
                </c:pt>
                <c:pt idx="7736">
                  <c:v>2.0741999999999998</c:v>
                </c:pt>
                <c:pt idx="7737">
                  <c:v>1.7741</c:v>
                </c:pt>
                <c:pt idx="7738">
                  <c:v>1.8404</c:v>
                </c:pt>
                <c:pt idx="7739">
                  <c:v>1.738</c:v>
                </c:pt>
                <c:pt idx="7740">
                  <c:v>1.6677</c:v>
                </c:pt>
                <c:pt idx="7741">
                  <c:v>1.8248</c:v>
                </c:pt>
                <c:pt idx="7742">
                  <c:v>1.6498999999999999</c:v>
                </c:pt>
                <c:pt idx="7743">
                  <c:v>1.5411999999999999</c:v>
                </c:pt>
                <c:pt idx="7744">
                  <c:v>1.4116</c:v>
                </c:pt>
                <c:pt idx="7745">
                  <c:v>1.4921</c:v>
                </c:pt>
                <c:pt idx="7746">
                  <c:v>1.8460000000000001</c:v>
                </c:pt>
                <c:pt idx="7747">
                  <c:v>1.9765999999999999</c:v>
                </c:pt>
                <c:pt idx="7748">
                  <c:v>1.7018</c:v>
                </c:pt>
                <c:pt idx="7749">
                  <c:v>1.573</c:v>
                </c:pt>
                <c:pt idx="7750">
                  <c:v>1.8329</c:v>
                </c:pt>
                <c:pt idx="7751">
                  <c:v>1.7911999999999999</c:v>
                </c:pt>
                <c:pt idx="7752">
                  <c:v>1.9278</c:v>
                </c:pt>
                <c:pt idx="7753">
                  <c:v>1.7642</c:v>
                </c:pt>
                <c:pt idx="7754">
                  <c:v>1.6701999999999999</c:v>
                </c:pt>
                <c:pt idx="7755">
                  <c:v>1.7448999999999999</c:v>
                </c:pt>
                <c:pt idx="7756">
                  <c:v>1.6654</c:v>
                </c:pt>
                <c:pt idx="7757">
                  <c:v>1.87</c:v>
                </c:pt>
                <c:pt idx="7758">
                  <c:v>1.8258000000000001</c:v>
                </c:pt>
                <c:pt idx="7759">
                  <c:v>1.8671</c:v>
                </c:pt>
                <c:pt idx="7760">
                  <c:v>1.7968999999999999</c:v>
                </c:pt>
                <c:pt idx="7761">
                  <c:v>1.9336</c:v>
                </c:pt>
                <c:pt idx="7762">
                  <c:v>1.1333</c:v>
                </c:pt>
                <c:pt idx="7763">
                  <c:v>1.3089</c:v>
                </c:pt>
                <c:pt idx="7764">
                  <c:v>1.6848000000000001</c:v>
                </c:pt>
                <c:pt idx="7765">
                  <c:v>1.5825</c:v>
                </c:pt>
                <c:pt idx="7766">
                  <c:v>1.5895999999999999</c:v>
                </c:pt>
                <c:pt idx="7767">
                  <c:v>1.7844</c:v>
                </c:pt>
                <c:pt idx="7768">
                  <c:v>1.7144999999999999</c:v>
                </c:pt>
                <c:pt idx="7769">
                  <c:v>1.7558</c:v>
                </c:pt>
                <c:pt idx="7770">
                  <c:v>2.0123000000000002</c:v>
                </c:pt>
                <c:pt idx="7771">
                  <c:v>4.6106999999999996</c:v>
                </c:pt>
                <c:pt idx="7772">
                  <c:v>4.2343000000000002</c:v>
                </c:pt>
                <c:pt idx="7773">
                  <c:v>4.5407999999999999</c:v>
                </c:pt>
                <c:pt idx="7774">
                  <c:v>4.4580000000000002</c:v>
                </c:pt>
                <c:pt idx="7775">
                  <c:v>4.4836999999999998</c:v>
                </c:pt>
                <c:pt idx="7776">
                  <c:v>4.2108999999999996</c:v>
                </c:pt>
                <c:pt idx="7777">
                  <c:v>4.6829999999999998</c:v>
                </c:pt>
                <c:pt idx="7778">
                  <c:v>4.4196</c:v>
                </c:pt>
                <c:pt idx="7779">
                  <c:v>4.1002000000000001</c:v>
                </c:pt>
                <c:pt idx="7780">
                  <c:v>4.1214000000000004</c:v>
                </c:pt>
                <c:pt idx="7781">
                  <c:v>3.9847999999999999</c:v>
                </c:pt>
                <c:pt idx="7782">
                  <c:v>5.1193999999999997</c:v>
                </c:pt>
                <c:pt idx="7783">
                  <c:v>4.49</c:v>
                </c:pt>
                <c:pt idx="7784">
                  <c:v>4.2907999999999999</c:v>
                </c:pt>
                <c:pt idx="7785">
                  <c:v>4.1463999999999999</c:v>
                </c:pt>
                <c:pt idx="7786">
                  <c:v>4.5298999999999996</c:v>
                </c:pt>
                <c:pt idx="7787">
                  <c:v>4.3586</c:v>
                </c:pt>
                <c:pt idx="7788">
                  <c:v>4.6513999999999998</c:v>
                </c:pt>
                <c:pt idx="7789">
                  <c:v>4.4382999999999999</c:v>
                </c:pt>
                <c:pt idx="7790">
                  <c:v>5.6916000000000002</c:v>
                </c:pt>
                <c:pt idx="7791">
                  <c:v>4.5410000000000004</c:v>
                </c:pt>
                <c:pt idx="7792">
                  <c:v>4.7077</c:v>
                </c:pt>
                <c:pt idx="7793">
                  <c:v>4.7843</c:v>
                </c:pt>
                <c:pt idx="7794">
                  <c:v>4.0789999999999997</c:v>
                </c:pt>
                <c:pt idx="7795">
                  <c:v>4.1295000000000002</c:v>
                </c:pt>
                <c:pt idx="7796">
                  <c:v>4.3979999999999997</c:v>
                </c:pt>
                <c:pt idx="7797">
                  <c:v>4.4714999999999998</c:v>
                </c:pt>
                <c:pt idx="7798">
                  <c:v>4.5152000000000001</c:v>
                </c:pt>
                <c:pt idx="7799">
                  <c:v>4.7587000000000002</c:v>
                </c:pt>
                <c:pt idx="7800">
                  <c:v>4.5138999999999996</c:v>
                </c:pt>
                <c:pt idx="7801">
                  <c:v>3.9618000000000002</c:v>
                </c:pt>
                <c:pt idx="7802">
                  <c:v>4.5096999999999996</c:v>
                </c:pt>
                <c:pt idx="7803">
                  <c:v>4.6923000000000004</c:v>
                </c:pt>
                <c:pt idx="7804">
                  <c:v>4.4310999999999998</c:v>
                </c:pt>
                <c:pt idx="7805">
                  <c:v>4.7243000000000004</c:v>
                </c:pt>
                <c:pt idx="7806">
                  <c:v>4.6441999999999997</c:v>
                </c:pt>
                <c:pt idx="7807">
                  <c:v>2.7187000000000001</c:v>
                </c:pt>
                <c:pt idx="7808">
                  <c:v>4.5857000000000001</c:v>
                </c:pt>
                <c:pt idx="7809">
                  <c:v>5.81</c:v>
                </c:pt>
                <c:pt idx="7810">
                  <c:v>4.8555000000000001</c:v>
                </c:pt>
                <c:pt idx="7811">
                  <c:v>5.9630000000000001</c:v>
                </c:pt>
                <c:pt idx="7812">
                  <c:v>5.6364999999999998</c:v>
                </c:pt>
                <c:pt idx="7813">
                  <c:v>4.8918999999999997</c:v>
                </c:pt>
                <c:pt idx="7814">
                  <c:v>4.5824999999999996</c:v>
                </c:pt>
                <c:pt idx="7815">
                  <c:v>5.7012</c:v>
                </c:pt>
                <c:pt idx="7816">
                  <c:v>5.5457999999999998</c:v>
                </c:pt>
                <c:pt idx="7817">
                  <c:v>5.5670000000000002</c:v>
                </c:pt>
                <c:pt idx="7818">
                  <c:v>5.1818999999999997</c:v>
                </c:pt>
                <c:pt idx="7819">
                  <c:v>5.1966000000000001</c:v>
                </c:pt>
                <c:pt idx="7820">
                  <c:v>5.5568999999999997</c:v>
                </c:pt>
                <c:pt idx="7821">
                  <c:v>6.7618</c:v>
                </c:pt>
                <c:pt idx="7822">
                  <c:v>5.1946000000000003</c:v>
                </c:pt>
                <c:pt idx="7823">
                  <c:v>6.1081000000000003</c:v>
                </c:pt>
                <c:pt idx="7824">
                  <c:v>5.6258999999999997</c:v>
                </c:pt>
                <c:pt idx="7825">
                  <c:v>4.2801999999999998</c:v>
                </c:pt>
                <c:pt idx="7826">
                  <c:v>4.6368999999999998</c:v>
                </c:pt>
                <c:pt idx="7827">
                  <c:v>5.0659999999999998</c:v>
                </c:pt>
                <c:pt idx="7828">
                  <c:v>5.8097000000000003</c:v>
                </c:pt>
                <c:pt idx="7829">
                  <c:v>4.6935000000000002</c:v>
                </c:pt>
                <c:pt idx="7830">
                  <c:v>4.7446999999999999</c:v>
                </c:pt>
                <c:pt idx="7831">
                  <c:v>4.6313000000000004</c:v>
                </c:pt>
                <c:pt idx="7832">
                  <c:v>5.2164000000000001</c:v>
                </c:pt>
                <c:pt idx="7833">
                  <c:v>4.2996999999999996</c:v>
                </c:pt>
                <c:pt idx="7834">
                  <c:v>4.8700999999999999</c:v>
                </c:pt>
                <c:pt idx="7835">
                  <c:v>4.2324999999999999</c:v>
                </c:pt>
                <c:pt idx="7836">
                  <c:v>4.7398999999999996</c:v>
                </c:pt>
                <c:pt idx="7837">
                  <c:v>3.3235999999999999</c:v>
                </c:pt>
                <c:pt idx="7838">
                  <c:v>3.2646000000000002</c:v>
                </c:pt>
                <c:pt idx="7839">
                  <c:v>3.3264</c:v>
                </c:pt>
                <c:pt idx="7840">
                  <c:v>3.8292999999999999</c:v>
                </c:pt>
                <c:pt idx="7841">
                  <c:v>3.7791999999999999</c:v>
                </c:pt>
                <c:pt idx="7842">
                  <c:v>3.0733000000000001</c:v>
                </c:pt>
                <c:pt idx="7843">
                  <c:v>3.0992999999999999</c:v>
                </c:pt>
                <c:pt idx="7844">
                  <c:v>3.5044</c:v>
                </c:pt>
                <c:pt idx="7845">
                  <c:v>3.032</c:v>
                </c:pt>
                <c:pt idx="7846">
                  <c:v>3.5451999999999999</c:v>
                </c:pt>
                <c:pt idx="7847">
                  <c:v>3.4180999999999999</c:v>
                </c:pt>
                <c:pt idx="7848">
                  <c:v>3.7486000000000002</c:v>
                </c:pt>
                <c:pt idx="7849">
                  <c:v>3.2202999999999999</c:v>
                </c:pt>
                <c:pt idx="7850">
                  <c:v>2.9241999999999999</c:v>
                </c:pt>
                <c:pt idx="7851">
                  <c:v>3.3304999999999998</c:v>
                </c:pt>
                <c:pt idx="7852">
                  <c:v>3.1431</c:v>
                </c:pt>
                <c:pt idx="7853">
                  <c:v>2.8635999999999999</c:v>
                </c:pt>
                <c:pt idx="7854">
                  <c:v>2.9670000000000001</c:v>
                </c:pt>
                <c:pt idx="7855">
                  <c:v>2.9443999999999999</c:v>
                </c:pt>
                <c:pt idx="7856">
                  <c:v>3.0289000000000001</c:v>
                </c:pt>
                <c:pt idx="7857">
                  <c:v>3.5872999999999999</c:v>
                </c:pt>
                <c:pt idx="7858">
                  <c:v>3.3614000000000002</c:v>
                </c:pt>
                <c:pt idx="7859">
                  <c:v>3.1680999999999999</c:v>
                </c:pt>
                <c:pt idx="7860">
                  <c:v>3.0794999999999999</c:v>
                </c:pt>
                <c:pt idx="7861">
                  <c:v>2.9666000000000001</c:v>
                </c:pt>
                <c:pt idx="7862">
                  <c:v>3.5667</c:v>
                </c:pt>
                <c:pt idx="7863">
                  <c:v>3.2955000000000001</c:v>
                </c:pt>
                <c:pt idx="7864">
                  <c:v>3.7522000000000002</c:v>
                </c:pt>
                <c:pt idx="7865">
                  <c:v>3.3712</c:v>
                </c:pt>
                <c:pt idx="7866">
                  <c:v>3.3835999999999999</c:v>
                </c:pt>
                <c:pt idx="7867">
                  <c:v>3.1722000000000001</c:v>
                </c:pt>
                <c:pt idx="7868">
                  <c:v>3.7427999999999999</c:v>
                </c:pt>
                <c:pt idx="7869">
                  <c:v>3.4051999999999998</c:v>
                </c:pt>
                <c:pt idx="7870">
                  <c:v>3.2723</c:v>
                </c:pt>
                <c:pt idx="7871">
                  <c:v>1.4206000000000001</c:v>
                </c:pt>
                <c:pt idx="7872">
                  <c:v>1.6383000000000001</c:v>
                </c:pt>
                <c:pt idx="7873">
                  <c:v>1.8058000000000001</c:v>
                </c:pt>
                <c:pt idx="7874">
                  <c:v>1.5573999999999999</c:v>
                </c:pt>
                <c:pt idx="7875">
                  <c:v>1.6125</c:v>
                </c:pt>
                <c:pt idx="7876">
                  <c:v>2.0366</c:v>
                </c:pt>
                <c:pt idx="7877">
                  <c:v>2.2951000000000001</c:v>
                </c:pt>
                <c:pt idx="7878">
                  <c:v>2.669</c:v>
                </c:pt>
                <c:pt idx="7879">
                  <c:v>1.9890000000000001</c:v>
                </c:pt>
                <c:pt idx="7880">
                  <c:v>2.1112000000000002</c:v>
                </c:pt>
                <c:pt idx="7881">
                  <c:v>1.7372000000000001</c:v>
                </c:pt>
                <c:pt idx="7882">
                  <c:v>2.0619000000000001</c:v>
                </c:pt>
                <c:pt idx="7883">
                  <c:v>2.3146</c:v>
                </c:pt>
                <c:pt idx="7884">
                  <c:v>1.9847999999999999</c:v>
                </c:pt>
                <c:pt idx="7885">
                  <c:v>1.0521</c:v>
                </c:pt>
                <c:pt idx="7886">
                  <c:v>1.2835000000000001</c:v>
                </c:pt>
                <c:pt idx="7887">
                  <c:v>1.4152</c:v>
                </c:pt>
                <c:pt idx="7888">
                  <c:v>1.2486999999999999</c:v>
                </c:pt>
                <c:pt idx="7889">
                  <c:v>1.3744000000000001</c:v>
                </c:pt>
                <c:pt idx="7890">
                  <c:v>1.5337000000000001</c:v>
                </c:pt>
                <c:pt idx="7891">
                  <c:v>1.6311</c:v>
                </c:pt>
                <c:pt idx="7892">
                  <c:v>1.2306999999999999</c:v>
                </c:pt>
                <c:pt idx="7893">
                  <c:v>1.3745000000000001</c:v>
                </c:pt>
                <c:pt idx="7894">
                  <c:v>1.1621999999999999</c:v>
                </c:pt>
                <c:pt idx="7895">
                  <c:v>1.1639999999999999</c:v>
                </c:pt>
                <c:pt idx="7896">
                  <c:v>1.6476</c:v>
                </c:pt>
                <c:pt idx="7897">
                  <c:v>1.2205999999999999</c:v>
                </c:pt>
                <c:pt idx="7898">
                  <c:v>1.3574999999999999</c:v>
                </c:pt>
                <c:pt idx="7899">
                  <c:v>1.4463999999999999</c:v>
                </c:pt>
                <c:pt idx="7900">
                  <c:v>1.4470000000000001</c:v>
                </c:pt>
                <c:pt idx="7901">
                  <c:v>1.4850000000000001</c:v>
                </c:pt>
                <c:pt idx="7902">
                  <c:v>1.1958</c:v>
                </c:pt>
                <c:pt idx="7903">
                  <c:v>1.2133</c:v>
                </c:pt>
                <c:pt idx="7904">
                  <c:v>1.1336999999999999</c:v>
                </c:pt>
                <c:pt idx="7905">
                  <c:v>1.337</c:v>
                </c:pt>
                <c:pt idx="7906">
                  <c:v>1.5316000000000001</c:v>
                </c:pt>
                <c:pt idx="7907">
                  <c:v>1.1609</c:v>
                </c:pt>
                <c:pt idx="7908">
                  <c:v>1.4371</c:v>
                </c:pt>
                <c:pt idx="7909">
                  <c:v>1.9592000000000001</c:v>
                </c:pt>
                <c:pt idx="7910">
                  <c:v>1.6744000000000001</c:v>
                </c:pt>
                <c:pt idx="7911">
                  <c:v>2.0360999999999998</c:v>
                </c:pt>
                <c:pt idx="7912">
                  <c:v>1.6176999999999999</c:v>
                </c:pt>
                <c:pt idx="7913">
                  <c:v>1.3563000000000001</c:v>
                </c:pt>
                <c:pt idx="7914">
                  <c:v>0.8851</c:v>
                </c:pt>
                <c:pt idx="7915">
                  <c:v>1.5149999999999999</c:v>
                </c:pt>
                <c:pt idx="7916">
                  <c:v>1.5873999999999999</c:v>
                </c:pt>
                <c:pt idx="7917">
                  <c:v>1.2451000000000001</c:v>
                </c:pt>
                <c:pt idx="7918">
                  <c:v>1.2529999999999999</c:v>
                </c:pt>
                <c:pt idx="7919">
                  <c:v>1.4466000000000001</c:v>
                </c:pt>
                <c:pt idx="7920">
                  <c:v>1.1801999999999999</c:v>
                </c:pt>
                <c:pt idx="7921">
                  <c:v>1.0624</c:v>
                </c:pt>
                <c:pt idx="7922">
                  <c:v>1.3115000000000001</c:v>
                </c:pt>
                <c:pt idx="7923">
                  <c:v>1.2833000000000001</c:v>
                </c:pt>
                <c:pt idx="7924">
                  <c:v>1.4781</c:v>
                </c:pt>
                <c:pt idx="7925">
                  <c:v>1.7730999999999999</c:v>
                </c:pt>
                <c:pt idx="7926">
                  <c:v>1.6097999999999999</c:v>
                </c:pt>
                <c:pt idx="7927">
                  <c:v>1.6438999999999999</c:v>
                </c:pt>
                <c:pt idx="7928">
                  <c:v>1.6266</c:v>
                </c:pt>
                <c:pt idx="7929">
                  <c:v>1.6337999999999999</c:v>
                </c:pt>
                <c:pt idx="7930">
                  <c:v>2.0404</c:v>
                </c:pt>
                <c:pt idx="7931">
                  <c:v>0.879</c:v>
                </c:pt>
                <c:pt idx="7932">
                  <c:v>1.2028000000000001</c:v>
                </c:pt>
                <c:pt idx="7933">
                  <c:v>1.0248999999999999</c:v>
                </c:pt>
                <c:pt idx="7934">
                  <c:v>0.86240000000000006</c:v>
                </c:pt>
                <c:pt idx="7935">
                  <c:v>0.99839999999999995</c:v>
                </c:pt>
                <c:pt idx="7936">
                  <c:v>1.0304</c:v>
                </c:pt>
                <c:pt idx="7937">
                  <c:v>1.111</c:v>
                </c:pt>
                <c:pt idx="7938">
                  <c:v>0.93879999999999997</c:v>
                </c:pt>
                <c:pt idx="7939">
                  <c:v>0.97660000000000002</c:v>
                </c:pt>
                <c:pt idx="7940">
                  <c:v>0.95989999999999998</c:v>
                </c:pt>
                <c:pt idx="7941">
                  <c:v>1.0234000000000001</c:v>
                </c:pt>
                <c:pt idx="7942">
                  <c:v>1.0274000000000001</c:v>
                </c:pt>
                <c:pt idx="7943">
                  <c:v>1.1315</c:v>
                </c:pt>
                <c:pt idx="7944">
                  <c:v>1.1802999999999999</c:v>
                </c:pt>
                <c:pt idx="7945">
                  <c:v>1.0273000000000001</c:v>
                </c:pt>
                <c:pt idx="7946">
                  <c:v>5.0453000000000001</c:v>
                </c:pt>
                <c:pt idx="7947">
                  <c:v>2.9628999999999999</c:v>
                </c:pt>
                <c:pt idx="7948">
                  <c:v>2.8818999999999999</c:v>
                </c:pt>
                <c:pt idx="7949">
                  <c:v>2.9312</c:v>
                </c:pt>
                <c:pt idx="7950">
                  <c:v>3.3108</c:v>
                </c:pt>
                <c:pt idx="7951">
                  <c:v>3.1109</c:v>
                </c:pt>
                <c:pt idx="7952">
                  <c:v>4.2089999999999996</c:v>
                </c:pt>
                <c:pt idx="7953">
                  <c:v>3.4117000000000002</c:v>
                </c:pt>
                <c:pt idx="7954">
                  <c:v>3.3218999999999999</c:v>
                </c:pt>
                <c:pt idx="7955">
                  <c:v>2.6425000000000001</c:v>
                </c:pt>
                <c:pt idx="7956">
                  <c:v>3.8068</c:v>
                </c:pt>
                <c:pt idx="7957">
                  <c:v>3.1059000000000001</c:v>
                </c:pt>
                <c:pt idx="7958">
                  <c:v>2.5733000000000001</c:v>
                </c:pt>
                <c:pt idx="7959">
                  <c:v>3.6242000000000001</c:v>
                </c:pt>
                <c:pt idx="7960">
                  <c:v>2.2776000000000001</c:v>
                </c:pt>
                <c:pt idx="7961">
                  <c:v>1.9253</c:v>
                </c:pt>
                <c:pt idx="7962">
                  <c:v>2.5141</c:v>
                </c:pt>
                <c:pt idx="7963">
                  <c:v>2.0541</c:v>
                </c:pt>
                <c:pt idx="7964">
                  <c:v>1.7427999999999999</c:v>
                </c:pt>
                <c:pt idx="7965">
                  <c:v>3.2873000000000001</c:v>
                </c:pt>
                <c:pt idx="7966">
                  <c:v>2.0163000000000002</c:v>
                </c:pt>
                <c:pt idx="7967">
                  <c:v>4.4542000000000002</c:v>
                </c:pt>
                <c:pt idx="7968">
                  <c:v>4.8887</c:v>
                </c:pt>
                <c:pt idx="7969">
                  <c:v>3.8142</c:v>
                </c:pt>
                <c:pt idx="7970">
                  <c:v>3.3256000000000001</c:v>
                </c:pt>
                <c:pt idx="7971">
                  <c:v>4.4015000000000004</c:v>
                </c:pt>
                <c:pt idx="7972">
                  <c:v>4.8396999999999997</c:v>
                </c:pt>
                <c:pt idx="7973">
                  <c:v>3.0981000000000001</c:v>
                </c:pt>
                <c:pt idx="7974">
                  <c:v>2.9083999999999999</c:v>
                </c:pt>
                <c:pt idx="7975">
                  <c:v>2.1208999999999998</c:v>
                </c:pt>
                <c:pt idx="7976">
                  <c:v>3.2452000000000001</c:v>
                </c:pt>
                <c:pt idx="7977">
                  <c:v>1.8559000000000001</c:v>
                </c:pt>
                <c:pt idx="7978">
                  <c:v>4.8712999999999997</c:v>
                </c:pt>
                <c:pt idx="7979">
                  <c:v>4.7062999999999997</c:v>
                </c:pt>
                <c:pt idx="7980">
                  <c:v>3.8418000000000001</c:v>
                </c:pt>
                <c:pt idx="7981">
                  <c:v>4.8091999999999997</c:v>
                </c:pt>
                <c:pt idx="7982">
                  <c:v>4.9748999999999999</c:v>
                </c:pt>
                <c:pt idx="7983">
                  <c:v>4.4237000000000002</c:v>
                </c:pt>
                <c:pt idx="7984">
                  <c:v>4.7385999999999999</c:v>
                </c:pt>
                <c:pt idx="7985">
                  <c:v>3.8083</c:v>
                </c:pt>
                <c:pt idx="7986">
                  <c:v>3.5135999999999998</c:v>
                </c:pt>
                <c:pt idx="7987">
                  <c:v>1.9496</c:v>
                </c:pt>
                <c:pt idx="7988">
                  <c:v>3.5032999999999999</c:v>
                </c:pt>
                <c:pt idx="7989">
                  <c:v>3.0276000000000001</c:v>
                </c:pt>
                <c:pt idx="7990">
                  <c:v>2.8374999999999999</c:v>
                </c:pt>
                <c:pt idx="7991">
                  <c:v>1.2865</c:v>
                </c:pt>
                <c:pt idx="7992">
                  <c:v>1.3876999999999999</c:v>
                </c:pt>
                <c:pt idx="7993">
                  <c:v>1.9959</c:v>
                </c:pt>
                <c:pt idx="7994">
                  <c:v>1.8092999999999999</c:v>
                </c:pt>
                <c:pt idx="7995">
                  <c:v>2.2429000000000001</c:v>
                </c:pt>
                <c:pt idx="7996">
                  <c:v>1.8998999999999999</c:v>
                </c:pt>
                <c:pt idx="7997">
                  <c:v>1.2265999999999999</c:v>
                </c:pt>
                <c:pt idx="7998">
                  <c:v>1.0148999999999999</c:v>
                </c:pt>
                <c:pt idx="7999">
                  <c:v>1.0981000000000001</c:v>
                </c:pt>
                <c:pt idx="8000">
                  <c:v>1.1758</c:v>
                </c:pt>
                <c:pt idx="8001">
                  <c:v>1.3554999999999999</c:v>
                </c:pt>
                <c:pt idx="8118">
                  <c:v>1.6007</c:v>
                </c:pt>
                <c:pt idx="8119">
                  <c:v>1.5361</c:v>
                </c:pt>
                <c:pt idx="8120">
                  <c:v>1.4766999999999999</c:v>
                </c:pt>
                <c:pt idx="8121">
                  <c:v>1.6167</c:v>
                </c:pt>
                <c:pt idx="8122">
                  <c:v>1.6019000000000001</c:v>
                </c:pt>
                <c:pt idx="8123">
                  <c:v>1.2297</c:v>
                </c:pt>
                <c:pt idx="8124">
                  <c:v>1.391</c:v>
                </c:pt>
                <c:pt idx="8125">
                  <c:v>1.4109</c:v>
                </c:pt>
                <c:pt idx="8126">
                  <c:v>1.2377</c:v>
                </c:pt>
                <c:pt idx="8127">
                  <c:v>1.2252000000000001</c:v>
                </c:pt>
                <c:pt idx="8128">
                  <c:v>1.1778</c:v>
                </c:pt>
                <c:pt idx="8129">
                  <c:v>1.2070000000000001</c:v>
                </c:pt>
                <c:pt idx="8130">
                  <c:v>1.3858999999999999</c:v>
                </c:pt>
                <c:pt idx="8131">
                  <c:v>1.0213000000000001</c:v>
                </c:pt>
                <c:pt idx="8132">
                  <c:v>1.2351000000000001</c:v>
                </c:pt>
                <c:pt idx="8133">
                  <c:v>1.2809999999999999</c:v>
                </c:pt>
                <c:pt idx="8134">
                  <c:v>1.1988000000000001</c:v>
                </c:pt>
                <c:pt idx="8135">
                  <c:v>1.2589999999999999</c:v>
                </c:pt>
                <c:pt idx="8136">
                  <c:v>1.1462000000000001</c:v>
                </c:pt>
                <c:pt idx="8137">
                  <c:v>1.3346</c:v>
                </c:pt>
                <c:pt idx="8138">
                  <c:v>1.1079000000000001</c:v>
                </c:pt>
                <c:pt idx="8139">
                  <c:v>1.3364</c:v>
                </c:pt>
                <c:pt idx="8140">
                  <c:v>1.2504</c:v>
                </c:pt>
                <c:pt idx="8141">
                  <c:v>1.1892</c:v>
                </c:pt>
                <c:pt idx="8142">
                  <c:v>1.1284000000000001</c:v>
                </c:pt>
                <c:pt idx="8143">
                  <c:v>1.0794999999999999</c:v>
                </c:pt>
                <c:pt idx="8144">
                  <c:v>1.0824</c:v>
                </c:pt>
                <c:pt idx="8145">
                  <c:v>1.6560999999999999</c:v>
                </c:pt>
                <c:pt idx="8146">
                  <c:v>1.5215000000000001</c:v>
                </c:pt>
                <c:pt idx="8147">
                  <c:v>1.5392999999999999</c:v>
                </c:pt>
                <c:pt idx="8148">
                  <c:v>1.1593</c:v>
                </c:pt>
                <c:pt idx="8149">
                  <c:v>1.4107000000000001</c:v>
                </c:pt>
                <c:pt idx="8150">
                  <c:v>1.0965</c:v>
                </c:pt>
                <c:pt idx="8151">
                  <c:v>1.2512000000000001</c:v>
                </c:pt>
                <c:pt idx="8152">
                  <c:v>1.4032</c:v>
                </c:pt>
                <c:pt idx="8153">
                  <c:v>1.3219000000000001</c:v>
                </c:pt>
                <c:pt idx="8154">
                  <c:v>1.4325000000000001</c:v>
                </c:pt>
                <c:pt idx="8155">
                  <c:v>1.4294</c:v>
                </c:pt>
                <c:pt idx="8156">
                  <c:v>1.244</c:v>
                </c:pt>
                <c:pt idx="8157">
                  <c:v>1.3029999999999999</c:v>
                </c:pt>
                <c:pt idx="8158">
                  <c:v>1.3662000000000001</c:v>
                </c:pt>
                <c:pt idx="8159">
                  <c:v>1.2669999999999999</c:v>
                </c:pt>
                <c:pt idx="8160">
                  <c:v>1.0185</c:v>
                </c:pt>
                <c:pt idx="8161">
                  <c:v>0.91779999999999995</c:v>
                </c:pt>
                <c:pt idx="8162">
                  <c:v>1.3667</c:v>
                </c:pt>
                <c:pt idx="8163">
                  <c:v>1.2836000000000001</c:v>
                </c:pt>
                <c:pt idx="8164">
                  <c:v>1.36</c:v>
                </c:pt>
                <c:pt idx="8165">
                  <c:v>1.4233</c:v>
                </c:pt>
                <c:pt idx="8166">
                  <c:v>1.2266999999999999</c:v>
                </c:pt>
                <c:pt idx="8167">
                  <c:v>1.2344999999999999</c:v>
                </c:pt>
                <c:pt idx="8168">
                  <c:v>1.2067000000000001</c:v>
                </c:pt>
                <c:pt idx="8169">
                  <c:v>1.2241</c:v>
                </c:pt>
                <c:pt idx="8170">
                  <c:v>4.0834999999999999</c:v>
                </c:pt>
                <c:pt idx="8171">
                  <c:v>3.5030999999999999</c:v>
                </c:pt>
                <c:pt idx="8172">
                  <c:v>4.0987999999999998</c:v>
                </c:pt>
                <c:pt idx="8173">
                  <c:v>3.8999000000000001</c:v>
                </c:pt>
                <c:pt idx="8174">
                  <c:v>3.3656999999999999</c:v>
                </c:pt>
                <c:pt idx="8175">
                  <c:v>3.9746000000000001</c:v>
                </c:pt>
                <c:pt idx="8176">
                  <c:v>5.1558999999999999</c:v>
                </c:pt>
                <c:pt idx="8177">
                  <c:v>4.5202</c:v>
                </c:pt>
                <c:pt idx="8178">
                  <c:v>4.7507999999999999</c:v>
                </c:pt>
                <c:pt idx="8179">
                  <c:v>4.2708000000000004</c:v>
                </c:pt>
                <c:pt idx="8180">
                  <c:v>4.4835000000000003</c:v>
                </c:pt>
                <c:pt idx="8181">
                  <c:v>4.2131999999999996</c:v>
                </c:pt>
                <c:pt idx="8182">
                  <c:v>4.0728</c:v>
                </c:pt>
                <c:pt idx="8183">
                  <c:v>3.9805999999999999</c:v>
                </c:pt>
                <c:pt idx="8184">
                  <c:v>4.0606</c:v>
                </c:pt>
                <c:pt idx="8185">
                  <c:v>3.9043999999999999</c:v>
                </c:pt>
                <c:pt idx="8186">
                  <c:v>5.0692000000000004</c:v>
                </c:pt>
                <c:pt idx="8187">
                  <c:v>6.1940999999999997</c:v>
                </c:pt>
                <c:pt idx="8188">
                  <c:v>4.3903999999999996</c:v>
                </c:pt>
                <c:pt idx="8189">
                  <c:v>5.2533000000000003</c:v>
                </c:pt>
                <c:pt idx="8190">
                  <c:v>3.6640999999999999</c:v>
                </c:pt>
                <c:pt idx="8191">
                  <c:v>4.5868000000000002</c:v>
                </c:pt>
                <c:pt idx="8192">
                  <c:v>4.7031999999999998</c:v>
                </c:pt>
                <c:pt idx="8193">
                  <c:v>4.2659000000000002</c:v>
                </c:pt>
                <c:pt idx="8194">
                  <c:v>4.5148999999999999</c:v>
                </c:pt>
                <c:pt idx="8195">
                  <c:v>4.2016</c:v>
                </c:pt>
                <c:pt idx="8196">
                  <c:v>4.7850999999999999</c:v>
                </c:pt>
                <c:pt idx="8197">
                  <c:v>4.4015000000000004</c:v>
                </c:pt>
                <c:pt idx="8198">
                  <c:v>4.4859</c:v>
                </c:pt>
                <c:pt idx="8199">
                  <c:v>4.4706999999999999</c:v>
                </c:pt>
                <c:pt idx="8200">
                  <c:v>5.2839999999999998</c:v>
                </c:pt>
                <c:pt idx="8201">
                  <c:v>4.8437000000000001</c:v>
                </c:pt>
                <c:pt idx="8202">
                  <c:v>5.4622999999999999</c:v>
                </c:pt>
                <c:pt idx="8203">
                  <c:v>4.2576999999999998</c:v>
                </c:pt>
                <c:pt idx="8204">
                  <c:v>5.27</c:v>
                </c:pt>
                <c:pt idx="8205">
                  <c:v>5.0884</c:v>
                </c:pt>
                <c:pt idx="8206">
                  <c:v>5.1193999999999997</c:v>
                </c:pt>
                <c:pt idx="8207">
                  <c:v>4.8327999999999998</c:v>
                </c:pt>
                <c:pt idx="8208">
                  <c:v>4.3605999999999998</c:v>
                </c:pt>
                <c:pt idx="8209">
                  <c:v>4.2656999999999998</c:v>
                </c:pt>
                <c:pt idx="8210">
                  <c:v>4.5106000000000002</c:v>
                </c:pt>
                <c:pt idx="8211">
                  <c:v>4.9290000000000003</c:v>
                </c:pt>
                <c:pt idx="8212">
                  <c:v>4.6257999999999999</c:v>
                </c:pt>
                <c:pt idx="8213">
                  <c:v>6.6031000000000004</c:v>
                </c:pt>
                <c:pt idx="8214">
                  <c:v>4.5064000000000002</c:v>
                </c:pt>
                <c:pt idx="8215">
                  <c:v>4.6536999999999997</c:v>
                </c:pt>
                <c:pt idx="8216">
                  <c:v>4.4447999999999999</c:v>
                </c:pt>
                <c:pt idx="8217">
                  <c:v>4.5016999999999996</c:v>
                </c:pt>
                <c:pt idx="8218">
                  <c:v>4.3663999999999996</c:v>
                </c:pt>
                <c:pt idx="8219">
                  <c:v>4.6239999999999997</c:v>
                </c:pt>
                <c:pt idx="8220">
                  <c:v>4.0902000000000003</c:v>
                </c:pt>
                <c:pt idx="8221">
                  <c:v>4.3917999999999999</c:v>
                </c:pt>
                <c:pt idx="8222">
                  <c:v>4.7686000000000002</c:v>
                </c:pt>
                <c:pt idx="8223">
                  <c:v>4.1315999999999997</c:v>
                </c:pt>
                <c:pt idx="8224">
                  <c:v>5.4184999999999999</c:v>
                </c:pt>
                <c:pt idx="8225">
                  <c:v>4.3160999999999996</c:v>
                </c:pt>
                <c:pt idx="8226">
                  <c:v>4.6531000000000002</c:v>
                </c:pt>
                <c:pt idx="8227">
                  <c:v>4.7682000000000002</c:v>
                </c:pt>
                <c:pt idx="8228">
                  <c:v>4.8528000000000002</c:v>
                </c:pt>
                <c:pt idx="8229">
                  <c:v>4.4813999999999998</c:v>
                </c:pt>
                <c:pt idx="8230">
                  <c:v>4.4958</c:v>
                </c:pt>
                <c:pt idx="8231">
                  <c:v>4.4180000000000001</c:v>
                </c:pt>
                <c:pt idx="8232">
                  <c:v>4.2869999999999999</c:v>
                </c:pt>
                <c:pt idx="8233">
                  <c:v>4.9901</c:v>
                </c:pt>
                <c:pt idx="8234">
                  <c:v>4.5296000000000003</c:v>
                </c:pt>
                <c:pt idx="8235">
                  <c:v>4.3989000000000003</c:v>
                </c:pt>
                <c:pt idx="8236">
                  <c:v>5.2076000000000002</c:v>
                </c:pt>
                <c:pt idx="8237">
                  <c:v>5.5663999999999998</c:v>
                </c:pt>
                <c:pt idx="8238">
                  <c:v>5.1890000000000001</c:v>
                </c:pt>
                <c:pt idx="8239">
                  <c:v>5.3136999999999999</c:v>
                </c:pt>
                <c:pt idx="8240">
                  <c:v>5.4234999999999998</c:v>
                </c:pt>
                <c:pt idx="8241">
                  <c:v>5.2515000000000001</c:v>
                </c:pt>
                <c:pt idx="8242">
                  <c:v>5.3550000000000004</c:v>
                </c:pt>
                <c:pt idx="8243">
                  <c:v>5.3196000000000003</c:v>
                </c:pt>
                <c:pt idx="8244">
                  <c:v>5.3150000000000004</c:v>
                </c:pt>
                <c:pt idx="8245">
                  <c:v>5.9317000000000002</c:v>
                </c:pt>
                <c:pt idx="8246">
                  <c:v>5.0705</c:v>
                </c:pt>
                <c:pt idx="8247">
                  <c:v>5.3574000000000002</c:v>
                </c:pt>
                <c:pt idx="8248">
                  <c:v>5.0115999999999996</c:v>
                </c:pt>
                <c:pt idx="8249">
                  <c:v>5.1112000000000002</c:v>
                </c:pt>
                <c:pt idx="8250">
                  <c:v>5.3281999999999998</c:v>
                </c:pt>
                <c:pt idx="8251">
                  <c:v>6.0279999999999996</c:v>
                </c:pt>
                <c:pt idx="8252">
                  <c:v>5.2420999999999998</c:v>
                </c:pt>
                <c:pt idx="8253">
                  <c:v>5.9268999999999998</c:v>
                </c:pt>
                <c:pt idx="8254">
                  <c:v>5.4439000000000002</c:v>
                </c:pt>
                <c:pt idx="8255">
                  <c:v>5.2323000000000004</c:v>
                </c:pt>
                <c:pt idx="8256">
                  <c:v>5.1605999999999996</c:v>
                </c:pt>
                <c:pt idx="8257">
                  <c:v>4.7884000000000002</c:v>
                </c:pt>
                <c:pt idx="8258">
                  <c:v>5.2950999999999997</c:v>
                </c:pt>
                <c:pt idx="8259">
                  <c:v>5.3859000000000004</c:v>
                </c:pt>
                <c:pt idx="8260">
                  <c:v>5.4969999999999999</c:v>
                </c:pt>
                <c:pt idx="8261">
                  <c:v>5.2263000000000002</c:v>
                </c:pt>
                <c:pt idx="8262">
                  <c:v>4.9980000000000002</c:v>
                </c:pt>
                <c:pt idx="8263">
                  <c:v>5.6214000000000004</c:v>
                </c:pt>
                <c:pt idx="8264">
                  <c:v>5.3996000000000004</c:v>
                </c:pt>
                <c:pt idx="8265">
                  <c:v>5.7466999999999997</c:v>
                </c:pt>
                <c:pt idx="8266">
                  <c:v>5.4177999999999997</c:v>
                </c:pt>
                <c:pt idx="8267">
                  <c:v>5.423</c:v>
                </c:pt>
                <c:pt idx="8268">
                  <c:v>5.7473000000000001</c:v>
                </c:pt>
                <c:pt idx="8269">
                  <c:v>5.7912999999999997</c:v>
                </c:pt>
                <c:pt idx="8270">
                  <c:v>5.3014000000000001</c:v>
                </c:pt>
                <c:pt idx="8271">
                  <c:v>5.3627000000000002</c:v>
                </c:pt>
                <c:pt idx="8272">
                  <c:v>5.6231999999999998</c:v>
                </c:pt>
                <c:pt idx="8273">
                  <c:v>5.9438000000000004</c:v>
                </c:pt>
                <c:pt idx="8274">
                  <c:v>5.9812000000000003</c:v>
                </c:pt>
                <c:pt idx="8275">
                  <c:v>5.2279</c:v>
                </c:pt>
                <c:pt idx="8276">
                  <c:v>5.4401000000000002</c:v>
                </c:pt>
                <c:pt idx="8277">
                  <c:v>5.5940000000000003</c:v>
                </c:pt>
                <c:pt idx="8278">
                  <c:v>4.9337999999999997</c:v>
                </c:pt>
                <c:pt idx="8279">
                  <c:v>4.9206000000000003</c:v>
                </c:pt>
                <c:pt idx="8280">
                  <c:v>6.0903999999999998</c:v>
                </c:pt>
                <c:pt idx="8281">
                  <c:v>5.0686999999999998</c:v>
                </c:pt>
                <c:pt idx="8282">
                  <c:v>5.1707999999999998</c:v>
                </c:pt>
                <c:pt idx="8283">
                  <c:v>5.532</c:v>
                </c:pt>
                <c:pt idx="8284">
                  <c:v>5.5225999999999997</c:v>
                </c:pt>
                <c:pt idx="8285">
                  <c:v>5.6882000000000001</c:v>
                </c:pt>
                <c:pt idx="8286">
                  <c:v>5.0179</c:v>
                </c:pt>
                <c:pt idx="8287">
                  <c:v>5.2135999999999996</c:v>
                </c:pt>
                <c:pt idx="8288">
                  <c:v>5.6887999999999996</c:v>
                </c:pt>
                <c:pt idx="8289">
                  <c:v>5.4768999999999997</c:v>
                </c:pt>
                <c:pt idx="8290">
                  <c:v>5.2706</c:v>
                </c:pt>
                <c:pt idx="8291">
                  <c:v>5.2184999999999997</c:v>
                </c:pt>
                <c:pt idx="8292">
                  <c:v>5.4949000000000003</c:v>
                </c:pt>
                <c:pt idx="8293">
                  <c:v>5.9433999999999996</c:v>
                </c:pt>
                <c:pt idx="8294">
                  <c:v>5.8994999999999997</c:v>
                </c:pt>
                <c:pt idx="8295">
                  <c:v>5.6837999999999997</c:v>
                </c:pt>
                <c:pt idx="8296">
                  <c:v>5.2858999999999998</c:v>
                </c:pt>
                <c:pt idx="8297">
                  <c:v>5.5738000000000003</c:v>
                </c:pt>
                <c:pt idx="8298">
                  <c:v>5.2222999999999997</c:v>
                </c:pt>
                <c:pt idx="8299">
                  <c:v>5.2868000000000004</c:v>
                </c:pt>
                <c:pt idx="8304">
                  <c:v>5.9989999999999997</c:v>
                </c:pt>
                <c:pt idx="8305">
                  <c:v>5.1524000000000001</c:v>
                </c:pt>
                <c:pt idx="8306">
                  <c:v>5.7026000000000003</c:v>
                </c:pt>
                <c:pt idx="8307">
                  <c:v>5.7896000000000001</c:v>
                </c:pt>
                <c:pt idx="8308">
                  <c:v>5.2268999999999997</c:v>
                </c:pt>
                <c:pt idx="8309">
                  <c:v>6.3059000000000003</c:v>
                </c:pt>
                <c:pt idx="8310">
                  <c:v>5.6032000000000002</c:v>
                </c:pt>
                <c:pt idx="8313">
                  <c:v>6.0860000000000003</c:v>
                </c:pt>
                <c:pt idx="8315">
                  <c:v>6.0525000000000002</c:v>
                </c:pt>
                <c:pt idx="8317">
                  <c:v>5.8512000000000004</c:v>
                </c:pt>
                <c:pt idx="8319">
                  <c:v>5.9107000000000003</c:v>
                </c:pt>
                <c:pt idx="8321">
                  <c:v>6.7567000000000004</c:v>
                </c:pt>
                <c:pt idx="8322">
                  <c:v>5.7988999999999997</c:v>
                </c:pt>
                <c:pt idx="8324">
                  <c:v>6.3909000000000002</c:v>
                </c:pt>
                <c:pt idx="8326">
                  <c:v>4.9432999999999998</c:v>
                </c:pt>
                <c:pt idx="8327">
                  <c:v>6.5194999999999999</c:v>
                </c:pt>
                <c:pt idx="8328">
                  <c:v>5.4584999999999999</c:v>
                </c:pt>
                <c:pt idx="8329">
                  <c:v>5.1440999999999999</c:v>
                </c:pt>
                <c:pt idx="8330">
                  <c:v>5.9157000000000002</c:v>
                </c:pt>
                <c:pt idx="8331">
                  <c:v>5.4353999999999996</c:v>
                </c:pt>
                <c:pt idx="8332">
                  <c:v>6.2465000000000002</c:v>
                </c:pt>
                <c:pt idx="8333">
                  <c:v>5.9273999999999996</c:v>
                </c:pt>
                <c:pt idx="8335">
                  <c:v>5.5778999999999996</c:v>
                </c:pt>
                <c:pt idx="8337">
                  <c:v>5.3152999999999997</c:v>
                </c:pt>
                <c:pt idx="8338">
                  <c:v>5.8196000000000003</c:v>
                </c:pt>
                <c:pt idx="8340">
                  <c:v>5.4104000000000001</c:v>
                </c:pt>
                <c:pt idx="8341">
                  <c:v>5.2827000000000002</c:v>
                </c:pt>
                <c:pt idx="8343">
                  <c:v>5.4406999999999996</c:v>
                </c:pt>
                <c:pt idx="8344">
                  <c:v>5.6196999999999999</c:v>
                </c:pt>
                <c:pt idx="8345">
                  <c:v>5.9215999999999998</c:v>
                </c:pt>
                <c:pt idx="8346">
                  <c:v>5.2816000000000001</c:v>
                </c:pt>
                <c:pt idx="8348">
                  <c:v>5.9142999999999999</c:v>
                </c:pt>
                <c:pt idx="8351">
                  <c:v>5.9317000000000002</c:v>
                </c:pt>
                <c:pt idx="8352">
                  <c:v>5.8086000000000002</c:v>
                </c:pt>
                <c:pt idx="8353">
                  <c:v>5.4943</c:v>
                </c:pt>
                <c:pt idx="8354">
                  <c:v>4.2434000000000003</c:v>
                </c:pt>
                <c:pt idx="8355">
                  <c:v>2.8172000000000001</c:v>
                </c:pt>
                <c:pt idx="8356">
                  <c:v>3.0152999999999999</c:v>
                </c:pt>
                <c:pt idx="8357">
                  <c:v>2.9897999999999998</c:v>
                </c:pt>
                <c:pt idx="8358">
                  <c:v>2.8508</c:v>
                </c:pt>
                <c:pt idx="8359">
                  <c:v>2.5973999999999999</c:v>
                </c:pt>
                <c:pt idx="8360">
                  <c:v>3.0047999999999999</c:v>
                </c:pt>
                <c:pt idx="8361">
                  <c:v>3.1008</c:v>
                </c:pt>
                <c:pt idx="8362">
                  <c:v>2.8874</c:v>
                </c:pt>
                <c:pt idx="8363">
                  <c:v>2.9590000000000001</c:v>
                </c:pt>
                <c:pt idx="8364">
                  <c:v>2.8851</c:v>
                </c:pt>
                <c:pt idx="8365">
                  <c:v>3.2023999999999999</c:v>
                </c:pt>
                <c:pt idx="8366">
                  <c:v>3.1387999999999998</c:v>
                </c:pt>
                <c:pt idx="8367">
                  <c:v>2.9607000000000001</c:v>
                </c:pt>
                <c:pt idx="8368">
                  <c:v>3.0743999999999998</c:v>
                </c:pt>
                <c:pt idx="8369">
                  <c:v>2.9933999999999998</c:v>
                </c:pt>
                <c:pt idx="8370">
                  <c:v>2.7585000000000002</c:v>
                </c:pt>
                <c:pt idx="8371">
                  <c:v>3.3641000000000001</c:v>
                </c:pt>
                <c:pt idx="8372">
                  <c:v>2.9674999999999998</c:v>
                </c:pt>
                <c:pt idx="8373">
                  <c:v>3.1105999999999998</c:v>
                </c:pt>
                <c:pt idx="8374">
                  <c:v>3.5617000000000001</c:v>
                </c:pt>
                <c:pt idx="8375">
                  <c:v>2.9942000000000002</c:v>
                </c:pt>
                <c:pt idx="8376">
                  <c:v>3.1482999999999999</c:v>
                </c:pt>
                <c:pt idx="8377">
                  <c:v>3.1335999999999999</c:v>
                </c:pt>
                <c:pt idx="8378">
                  <c:v>2.9115000000000002</c:v>
                </c:pt>
                <c:pt idx="8379">
                  <c:v>3.8588</c:v>
                </c:pt>
                <c:pt idx="8380">
                  <c:v>2.7423999999999999</c:v>
                </c:pt>
                <c:pt idx="8381">
                  <c:v>2.8801999999999999</c:v>
                </c:pt>
                <c:pt idx="8382">
                  <c:v>3.3769</c:v>
                </c:pt>
                <c:pt idx="8383">
                  <c:v>3.0874999999999999</c:v>
                </c:pt>
                <c:pt idx="8384">
                  <c:v>3.8449</c:v>
                </c:pt>
                <c:pt idx="8385">
                  <c:v>2.8382000000000001</c:v>
                </c:pt>
                <c:pt idx="8386">
                  <c:v>3.1097000000000001</c:v>
                </c:pt>
                <c:pt idx="8387">
                  <c:v>3.7317</c:v>
                </c:pt>
                <c:pt idx="8388">
                  <c:v>3.1271</c:v>
                </c:pt>
                <c:pt idx="8389">
                  <c:v>3.0708000000000002</c:v>
                </c:pt>
                <c:pt idx="8390">
                  <c:v>4.0892999999999997</c:v>
                </c:pt>
                <c:pt idx="8391">
                  <c:v>3.2765</c:v>
                </c:pt>
                <c:pt idx="8392">
                  <c:v>2.9310999999999998</c:v>
                </c:pt>
                <c:pt idx="8393">
                  <c:v>3.4921000000000002</c:v>
                </c:pt>
                <c:pt idx="8394">
                  <c:v>3.3864999999999998</c:v>
                </c:pt>
                <c:pt idx="8395">
                  <c:v>2.9973999999999998</c:v>
                </c:pt>
                <c:pt idx="8396">
                  <c:v>2.9432999999999998</c:v>
                </c:pt>
                <c:pt idx="8397">
                  <c:v>2.9902000000000002</c:v>
                </c:pt>
                <c:pt idx="8398">
                  <c:v>2.9073000000000002</c:v>
                </c:pt>
                <c:pt idx="8399">
                  <c:v>3.4131</c:v>
                </c:pt>
                <c:pt idx="8400">
                  <c:v>3.6402000000000001</c:v>
                </c:pt>
                <c:pt idx="8401">
                  <c:v>2.9946999999999999</c:v>
                </c:pt>
                <c:pt idx="8402">
                  <c:v>2.9777</c:v>
                </c:pt>
                <c:pt idx="8403">
                  <c:v>4.1047000000000002</c:v>
                </c:pt>
                <c:pt idx="8404">
                  <c:v>3.5971000000000002</c:v>
                </c:pt>
                <c:pt idx="8405">
                  <c:v>2.9651999999999998</c:v>
                </c:pt>
                <c:pt idx="8406">
                  <c:v>2.4605000000000001</c:v>
                </c:pt>
                <c:pt idx="8407">
                  <c:v>2.2970000000000002</c:v>
                </c:pt>
                <c:pt idx="8408">
                  <c:v>2.0626000000000002</c:v>
                </c:pt>
                <c:pt idx="8409">
                  <c:v>1.8865000000000001</c:v>
                </c:pt>
                <c:pt idx="8410">
                  <c:v>1.8726</c:v>
                </c:pt>
                <c:pt idx="8411">
                  <c:v>2.1652</c:v>
                </c:pt>
                <c:pt idx="8412">
                  <c:v>1.6914</c:v>
                </c:pt>
                <c:pt idx="8413">
                  <c:v>2.9176000000000002</c:v>
                </c:pt>
                <c:pt idx="8414">
                  <c:v>1.6961999999999999</c:v>
                </c:pt>
                <c:pt idx="8415">
                  <c:v>1.7344999999999999</c:v>
                </c:pt>
                <c:pt idx="8416">
                  <c:v>2.2551999999999999</c:v>
                </c:pt>
                <c:pt idx="8417">
                  <c:v>2.3403999999999998</c:v>
                </c:pt>
                <c:pt idx="8418">
                  <c:v>1.3676999999999999</c:v>
                </c:pt>
                <c:pt idx="8419">
                  <c:v>1.7090000000000001</c:v>
                </c:pt>
                <c:pt idx="8420">
                  <c:v>1.7072000000000001</c:v>
                </c:pt>
                <c:pt idx="8421">
                  <c:v>1.4019999999999999</c:v>
                </c:pt>
                <c:pt idx="8422">
                  <c:v>1.4613</c:v>
                </c:pt>
                <c:pt idx="8423">
                  <c:v>1.5901000000000001</c:v>
                </c:pt>
                <c:pt idx="8424">
                  <c:v>1.4283999999999999</c:v>
                </c:pt>
                <c:pt idx="8425">
                  <c:v>1.74</c:v>
                </c:pt>
                <c:pt idx="8426">
                  <c:v>1.7767999999999999</c:v>
                </c:pt>
                <c:pt idx="8427">
                  <c:v>1.5785</c:v>
                </c:pt>
                <c:pt idx="8428">
                  <c:v>1.8351</c:v>
                </c:pt>
                <c:pt idx="8429">
                  <c:v>2.1052</c:v>
                </c:pt>
                <c:pt idx="8430">
                  <c:v>2.294</c:v>
                </c:pt>
                <c:pt idx="8431">
                  <c:v>1.8940999999999999</c:v>
                </c:pt>
                <c:pt idx="8432">
                  <c:v>2.0625</c:v>
                </c:pt>
                <c:pt idx="8433">
                  <c:v>1.6072</c:v>
                </c:pt>
                <c:pt idx="8434">
                  <c:v>1.9033</c:v>
                </c:pt>
                <c:pt idx="8435">
                  <c:v>1.6842999999999999</c:v>
                </c:pt>
                <c:pt idx="8436">
                  <c:v>1.3774999999999999</c:v>
                </c:pt>
                <c:pt idx="8437">
                  <c:v>1.4915</c:v>
                </c:pt>
                <c:pt idx="8438">
                  <c:v>1.4734</c:v>
                </c:pt>
                <c:pt idx="8439">
                  <c:v>1.7685</c:v>
                </c:pt>
                <c:pt idx="8440">
                  <c:v>1.6440999999999999</c:v>
                </c:pt>
                <c:pt idx="8441">
                  <c:v>1.5597000000000001</c:v>
                </c:pt>
                <c:pt idx="8442">
                  <c:v>1.4473</c:v>
                </c:pt>
                <c:pt idx="8443">
                  <c:v>1.7343</c:v>
                </c:pt>
                <c:pt idx="8444">
                  <c:v>1.7574000000000001</c:v>
                </c:pt>
                <c:pt idx="8445">
                  <c:v>1.85</c:v>
                </c:pt>
                <c:pt idx="8446">
                  <c:v>2.3946999999999998</c:v>
                </c:pt>
                <c:pt idx="8447">
                  <c:v>1.585</c:v>
                </c:pt>
                <c:pt idx="8448">
                  <c:v>1.7138</c:v>
                </c:pt>
                <c:pt idx="8449">
                  <c:v>1.8896999999999999</c:v>
                </c:pt>
                <c:pt idx="8450">
                  <c:v>1.1336999999999999</c:v>
                </c:pt>
                <c:pt idx="8451">
                  <c:v>1.5704</c:v>
                </c:pt>
                <c:pt idx="8452">
                  <c:v>1.9769000000000001</c:v>
                </c:pt>
                <c:pt idx="8453">
                  <c:v>2.2422</c:v>
                </c:pt>
                <c:pt idx="8454">
                  <c:v>2.0047999999999999</c:v>
                </c:pt>
                <c:pt idx="8455">
                  <c:v>1.8956</c:v>
                </c:pt>
                <c:pt idx="8456">
                  <c:v>1.5620000000000001</c:v>
                </c:pt>
                <c:pt idx="8457">
                  <c:v>1.7713000000000001</c:v>
                </c:pt>
                <c:pt idx="8458">
                  <c:v>2.0165999999999999</c:v>
                </c:pt>
                <c:pt idx="8459">
                  <c:v>1.9838</c:v>
                </c:pt>
                <c:pt idx="8460">
                  <c:v>1.6247</c:v>
                </c:pt>
                <c:pt idx="8461">
                  <c:v>2.4863</c:v>
                </c:pt>
                <c:pt idx="8462">
                  <c:v>1.5522</c:v>
                </c:pt>
                <c:pt idx="8463">
                  <c:v>1.1989000000000001</c:v>
                </c:pt>
                <c:pt idx="8464">
                  <c:v>2.5605000000000002</c:v>
                </c:pt>
                <c:pt idx="8465">
                  <c:v>1.1241000000000001</c:v>
                </c:pt>
                <c:pt idx="8466">
                  <c:v>1.7682</c:v>
                </c:pt>
                <c:pt idx="8467">
                  <c:v>2.5602999999999998</c:v>
                </c:pt>
                <c:pt idx="8468">
                  <c:v>1.2479</c:v>
                </c:pt>
                <c:pt idx="8469">
                  <c:v>1.2621</c:v>
                </c:pt>
                <c:pt idx="8470">
                  <c:v>1.2888999999999999</c:v>
                </c:pt>
                <c:pt idx="8471">
                  <c:v>1.0476000000000001</c:v>
                </c:pt>
                <c:pt idx="8472">
                  <c:v>1.2075</c:v>
                </c:pt>
                <c:pt idx="8473">
                  <c:v>1.1781999999999999</c:v>
                </c:pt>
                <c:pt idx="8474">
                  <c:v>1.0204</c:v>
                </c:pt>
                <c:pt idx="8475">
                  <c:v>1.0426</c:v>
                </c:pt>
                <c:pt idx="8476">
                  <c:v>1.3652</c:v>
                </c:pt>
                <c:pt idx="8477">
                  <c:v>1.3317000000000001</c:v>
                </c:pt>
                <c:pt idx="8478">
                  <c:v>1.2145999999999999</c:v>
                </c:pt>
                <c:pt idx="8479">
                  <c:v>1.1054999999999999</c:v>
                </c:pt>
                <c:pt idx="8480">
                  <c:v>1.1852</c:v>
                </c:pt>
                <c:pt idx="8481">
                  <c:v>0.86619999999999997</c:v>
                </c:pt>
                <c:pt idx="8482">
                  <c:v>1.4395</c:v>
                </c:pt>
                <c:pt idx="8483">
                  <c:v>1.2239</c:v>
                </c:pt>
                <c:pt idx="8484">
                  <c:v>1.1613</c:v>
                </c:pt>
                <c:pt idx="8485">
                  <c:v>1.4892000000000001</c:v>
                </c:pt>
                <c:pt idx="8486">
                  <c:v>1.1020000000000001</c:v>
                </c:pt>
                <c:pt idx="8487">
                  <c:v>0.90610000000000002</c:v>
                </c:pt>
                <c:pt idx="8488">
                  <c:v>1.2255</c:v>
                </c:pt>
                <c:pt idx="8489">
                  <c:v>1.3103</c:v>
                </c:pt>
                <c:pt idx="8490">
                  <c:v>1.236</c:v>
                </c:pt>
                <c:pt idx="8491">
                  <c:v>0.91020000000000001</c:v>
                </c:pt>
                <c:pt idx="8492">
                  <c:v>1.2205999999999999</c:v>
                </c:pt>
                <c:pt idx="8493">
                  <c:v>1.4314</c:v>
                </c:pt>
                <c:pt idx="8494">
                  <c:v>1.2139</c:v>
                </c:pt>
                <c:pt idx="8495">
                  <c:v>1.3090999999999999</c:v>
                </c:pt>
                <c:pt idx="8496">
                  <c:v>1.1771</c:v>
                </c:pt>
                <c:pt idx="8497">
                  <c:v>0.93500000000000005</c:v>
                </c:pt>
                <c:pt idx="8498">
                  <c:v>1.0844</c:v>
                </c:pt>
                <c:pt idx="8499">
                  <c:v>1.6321000000000001</c:v>
                </c:pt>
                <c:pt idx="8500">
                  <c:v>0.96589999999999998</c:v>
                </c:pt>
                <c:pt idx="8501">
                  <c:v>0.87609999999999999</c:v>
                </c:pt>
                <c:pt idx="8502">
                  <c:v>0.84260000000000002</c:v>
                </c:pt>
                <c:pt idx="8503">
                  <c:v>1.216</c:v>
                </c:pt>
                <c:pt idx="8504">
                  <c:v>0.72799999999999998</c:v>
                </c:pt>
                <c:pt idx="8505">
                  <c:v>1.3364</c:v>
                </c:pt>
                <c:pt idx="8506">
                  <c:v>0.90549999999999997</c:v>
                </c:pt>
                <c:pt idx="8507">
                  <c:v>1.0119</c:v>
                </c:pt>
                <c:pt idx="8508">
                  <c:v>0.92069999999999996</c:v>
                </c:pt>
                <c:pt idx="8509">
                  <c:v>1.0640000000000001</c:v>
                </c:pt>
                <c:pt idx="8510">
                  <c:v>1.0028999999999999</c:v>
                </c:pt>
                <c:pt idx="8511">
                  <c:v>0.93369999999999997</c:v>
                </c:pt>
                <c:pt idx="8512">
                  <c:v>1.0615000000000001</c:v>
                </c:pt>
                <c:pt idx="8513">
                  <c:v>0.88109999999999999</c:v>
                </c:pt>
                <c:pt idx="8514">
                  <c:v>1.0689</c:v>
                </c:pt>
                <c:pt idx="8515">
                  <c:v>1.1839</c:v>
                </c:pt>
                <c:pt idx="8516">
                  <c:v>0.96989999999999998</c:v>
                </c:pt>
                <c:pt idx="8517">
                  <c:v>0.87690000000000001</c:v>
                </c:pt>
                <c:pt idx="8518">
                  <c:v>0.90569999999999995</c:v>
                </c:pt>
                <c:pt idx="8519">
                  <c:v>0.78879999999999995</c:v>
                </c:pt>
                <c:pt idx="8520">
                  <c:v>1.0512999999999999</c:v>
                </c:pt>
                <c:pt idx="8521">
                  <c:v>0.95909999999999995</c:v>
                </c:pt>
                <c:pt idx="8522">
                  <c:v>0.86760000000000004</c:v>
                </c:pt>
                <c:pt idx="8523">
                  <c:v>0.96279999999999999</c:v>
                </c:pt>
                <c:pt idx="8524">
                  <c:v>0.83520000000000005</c:v>
                </c:pt>
                <c:pt idx="8525">
                  <c:v>1.0287999999999999</c:v>
                </c:pt>
                <c:pt idx="8526">
                  <c:v>0.7994</c:v>
                </c:pt>
                <c:pt idx="8527">
                  <c:v>1.0931999999999999</c:v>
                </c:pt>
                <c:pt idx="8528">
                  <c:v>0.97130000000000005</c:v>
                </c:pt>
                <c:pt idx="8529">
                  <c:v>1.0618000000000001</c:v>
                </c:pt>
                <c:pt idx="8530">
                  <c:v>1.3120000000000001</c:v>
                </c:pt>
                <c:pt idx="8531">
                  <c:v>1.4691000000000001</c:v>
                </c:pt>
                <c:pt idx="8532">
                  <c:v>1.1724000000000001</c:v>
                </c:pt>
                <c:pt idx="8533">
                  <c:v>1.0894999999999999</c:v>
                </c:pt>
                <c:pt idx="8534">
                  <c:v>3.6151</c:v>
                </c:pt>
                <c:pt idx="8535">
                  <c:v>3.8900999999999999</c:v>
                </c:pt>
                <c:pt idx="8536">
                  <c:v>3.1244000000000001</c:v>
                </c:pt>
                <c:pt idx="8537">
                  <c:v>3.1928000000000001</c:v>
                </c:pt>
                <c:pt idx="8538">
                  <c:v>3.2081</c:v>
                </c:pt>
                <c:pt idx="8539">
                  <c:v>3.1728999999999998</c:v>
                </c:pt>
                <c:pt idx="8540">
                  <c:v>3.2479</c:v>
                </c:pt>
                <c:pt idx="8541">
                  <c:v>3.3831000000000002</c:v>
                </c:pt>
                <c:pt idx="8542">
                  <c:v>3.2694999999999999</c:v>
                </c:pt>
                <c:pt idx="8543">
                  <c:v>3.3193999999999999</c:v>
                </c:pt>
                <c:pt idx="8544">
                  <c:v>3.4857</c:v>
                </c:pt>
                <c:pt idx="8545">
                  <c:v>3.7770999999999999</c:v>
                </c:pt>
                <c:pt idx="8546">
                  <c:v>3.3744999999999998</c:v>
                </c:pt>
                <c:pt idx="8547">
                  <c:v>3.7627000000000002</c:v>
                </c:pt>
                <c:pt idx="8548">
                  <c:v>3.3140000000000001</c:v>
                </c:pt>
                <c:pt idx="8549">
                  <c:v>4.1570999999999998</c:v>
                </c:pt>
                <c:pt idx="8550">
                  <c:v>3.9399000000000002</c:v>
                </c:pt>
                <c:pt idx="8551">
                  <c:v>3.4788000000000001</c:v>
                </c:pt>
                <c:pt idx="8552">
                  <c:v>2.7865000000000002</c:v>
                </c:pt>
                <c:pt idx="8553">
                  <c:v>2.8045</c:v>
                </c:pt>
                <c:pt idx="8554">
                  <c:v>3.3839000000000001</c:v>
                </c:pt>
                <c:pt idx="8555">
                  <c:v>3.8338999999999999</c:v>
                </c:pt>
                <c:pt idx="8556">
                  <c:v>3.004</c:v>
                </c:pt>
                <c:pt idx="8557">
                  <c:v>3.8271999999999999</c:v>
                </c:pt>
                <c:pt idx="8558">
                  <c:v>3.8433999999999999</c:v>
                </c:pt>
                <c:pt idx="8559">
                  <c:v>3.7227000000000001</c:v>
                </c:pt>
                <c:pt idx="8560">
                  <c:v>3.2841</c:v>
                </c:pt>
                <c:pt idx="8561">
                  <c:v>3.0266000000000002</c:v>
                </c:pt>
                <c:pt idx="8562">
                  <c:v>2.9843999999999999</c:v>
                </c:pt>
                <c:pt idx="8563">
                  <c:v>2.4647999999999999</c:v>
                </c:pt>
                <c:pt idx="8564">
                  <c:v>2.9371</c:v>
                </c:pt>
                <c:pt idx="8565">
                  <c:v>4.2976000000000001</c:v>
                </c:pt>
                <c:pt idx="8566">
                  <c:v>3.4283000000000001</c:v>
                </c:pt>
                <c:pt idx="8567">
                  <c:v>3.8123999999999998</c:v>
                </c:pt>
                <c:pt idx="8568">
                  <c:v>3.2059000000000002</c:v>
                </c:pt>
                <c:pt idx="8569">
                  <c:v>3.0832000000000002</c:v>
                </c:pt>
                <c:pt idx="8570">
                  <c:v>3.3610000000000002</c:v>
                </c:pt>
                <c:pt idx="8571">
                  <c:v>3.3246000000000002</c:v>
                </c:pt>
                <c:pt idx="8572">
                  <c:v>3.6892</c:v>
                </c:pt>
                <c:pt idx="8573">
                  <c:v>3.9275000000000002</c:v>
                </c:pt>
                <c:pt idx="8574">
                  <c:v>3.8860000000000001</c:v>
                </c:pt>
                <c:pt idx="8575">
                  <c:v>4.0331000000000001</c:v>
                </c:pt>
                <c:pt idx="8576">
                  <c:v>3.0272000000000001</c:v>
                </c:pt>
                <c:pt idx="8577">
                  <c:v>3.2014</c:v>
                </c:pt>
                <c:pt idx="8578">
                  <c:v>2.9533</c:v>
                </c:pt>
                <c:pt idx="8579">
                  <c:v>3.9971999999999999</c:v>
                </c:pt>
                <c:pt idx="8580">
                  <c:v>4.032</c:v>
                </c:pt>
                <c:pt idx="8581">
                  <c:v>2.7031999999999998</c:v>
                </c:pt>
                <c:pt idx="8582">
                  <c:v>3.2784</c:v>
                </c:pt>
                <c:pt idx="8583">
                  <c:v>4.3513999999999999</c:v>
                </c:pt>
                <c:pt idx="8584">
                  <c:v>3.9866999999999999</c:v>
                </c:pt>
                <c:pt idx="8585">
                  <c:v>3.4485000000000001</c:v>
                </c:pt>
                <c:pt idx="8586">
                  <c:v>3.9514999999999998</c:v>
                </c:pt>
                <c:pt idx="8587">
                  <c:v>4.2675999999999998</c:v>
                </c:pt>
                <c:pt idx="8588">
                  <c:v>3.0548999999999999</c:v>
                </c:pt>
                <c:pt idx="8589">
                  <c:v>3.5365000000000002</c:v>
                </c:pt>
                <c:pt idx="8590">
                  <c:v>3.0581</c:v>
                </c:pt>
                <c:pt idx="8591">
                  <c:v>2.9992000000000001</c:v>
                </c:pt>
                <c:pt idx="8592">
                  <c:v>3.4106000000000001</c:v>
                </c:pt>
                <c:pt idx="8593">
                  <c:v>3.3283</c:v>
                </c:pt>
                <c:pt idx="8594">
                  <c:v>2.7734000000000001</c:v>
                </c:pt>
                <c:pt idx="8595">
                  <c:v>3.2233000000000001</c:v>
                </c:pt>
                <c:pt idx="8596">
                  <c:v>3.2155</c:v>
                </c:pt>
                <c:pt idx="8597">
                  <c:v>3.2134</c:v>
                </c:pt>
                <c:pt idx="8598">
                  <c:v>3.3372999999999999</c:v>
                </c:pt>
                <c:pt idx="8599">
                  <c:v>3.5360999999999998</c:v>
                </c:pt>
                <c:pt idx="8600">
                  <c:v>3.8933</c:v>
                </c:pt>
                <c:pt idx="8601">
                  <c:v>3.1714000000000002</c:v>
                </c:pt>
                <c:pt idx="8602">
                  <c:v>3.8439000000000001</c:v>
                </c:pt>
                <c:pt idx="8603">
                  <c:v>3.3031999999999999</c:v>
                </c:pt>
                <c:pt idx="8604">
                  <c:v>3.0007999999999999</c:v>
                </c:pt>
                <c:pt idx="8605">
                  <c:v>3.0539999999999998</c:v>
                </c:pt>
                <c:pt idx="8606">
                  <c:v>2.7014</c:v>
                </c:pt>
                <c:pt idx="8607">
                  <c:v>3.1233</c:v>
                </c:pt>
                <c:pt idx="8608">
                  <c:v>3.2307999999999999</c:v>
                </c:pt>
                <c:pt idx="8609">
                  <c:v>3.4687999999999999</c:v>
                </c:pt>
                <c:pt idx="8610">
                  <c:v>2.9655999999999998</c:v>
                </c:pt>
                <c:pt idx="8611">
                  <c:v>2.8917000000000002</c:v>
                </c:pt>
                <c:pt idx="8612">
                  <c:v>2.8940999999999999</c:v>
                </c:pt>
                <c:pt idx="8613">
                  <c:v>3.4815</c:v>
                </c:pt>
                <c:pt idx="8614">
                  <c:v>3.5156000000000001</c:v>
                </c:pt>
                <c:pt idx="8615">
                  <c:v>3.2218</c:v>
                </c:pt>
                <c:pt idx="8616">
                  <c:v>2.7856999999999998</c:v>
                </c:pt>
                <c:pt idx="8617">
                  <c:v>2.9335</c:v>
                </c:pt>
                <c:pt idx="8618">
                  <c:v>3.0261</c:v>
                </c:pt>
                <c:pt idx="8619">
                  <c:v>3.2888000000000002</c:v>
                </c:pt>
                <c:pt idx="8620">
                  <c:v>3.4521999999999999</c:v>
                </c:pt>
                <c:pt idx="8621">
                  <c:v>2.9674</c:v>
                </c:pt>
                <c:pt idx="8622">
                  <c:v>3.2515999999999998</c:v>
                </c:pt>
                <c:pt idx="8623">
                  <c:v>3.1791999999999998</c:v>
                </c:pt>
                <c:pt idx="8624">
                  <c:v>3.3260000000000001</c:v>
                </c:pt>
                <c:pt idx="8625">
                  <c:v>3.2385999999999999</c:v>
                </c:pt>
                <c:pt idx="8626">
                  <c:v>3.4895</c:v>
                </c:pt>
                <c:pt idx="8627">
                  <c:v>3.3815</c:v>
                </c:pt>
                <c:pt idx="8628">
                  <c:v>3.5491000000000001</c:v>
                </c:pt>
                <c:pt idx="8629">
                  <c:v>3.5954000000000002</c:v>
                </c:pt>
                <c:pt idx="8630">
                  <c:v>3.1076999999999999</c:v>
                </c:pt>
                <c:pt idx="8631">
                  <c:v>3.0987</c:v>
                </c:pt>
                <c:pt idx="8632">
                  <c:v>3.2233000000000001</c:v>
                </c:pt>
                <c:pt idx="8633">
                  <c:v>3.7183000000000002</c:v>
                </c:pt>
                <c:pt idx="8634">
                  <c:v>3.0522</c:v>
                </c:pt>
                <c:pt idx="8635">
                  <c:v>2.9369000000000001</c:v>
                </c:pt>
                <c:pt idx="8636">
                  <c:v>3.2660999999999998</c:v>
                </c:pt>
                <c:pt idx="8637">
                  <c:v>4.4569999999999999</c:v>
                </c:pt>
                <c:pt idx="8638">
                  <c:v>3.2728000000000002</c:v>
                </c:pt>
                <c:pt idx="8639">
                  <c:v>4.4856999999999996</c:v>
                </c:pt>
                <c:pt idx="8640">
                  <c:v>1.9862</c:v>
                </c:pt>
                <c:pt idx="8641">
                  <c:v>0.91720000000000002</c:v>
                </c:pt>
                <c:pt idx="8642">
                  <c:v>3.1217999999999999</c:v>
                </c:pt>
                <c:pt idx="8643">
                  <c:v>4.3757000000000001</c:v>
                </c:pt>
                <c:pt idx="8644">
                  <c:v>3.3891</c:v>
                </c:pt>
                <c:pt idx="8645">
                  <c:v>2.8090000000000002</c:v>
                </c:pt>
                <c:pt idx="8646">
                  <c:v>1.6396999999999999</c:v>
                </c:pt>
                <c:pt idx="8647">
                  <c:v>1.4016999999999999</c:v>
                </c:pt>
                <c:pt idx="8648">
                  <c:v>7.4527999999999999</c:v>
                </c:pt>
                <c:pt idx="8649">
                  <c:v>8.3331</c:v>
                </c:pt>
                <c:pt idx="8650">
                  <c:v>4.3071999999999999</c:v>
                </c:pt>
                <c:pt idx="8651">
                  <c:v>5.5549999999999997</c:v>
                </c:pt>
                <c:pt idx="8652">
                  <c:v>7.2542999999999997</c:v>
                </c:pt>
                <c:pt idx="8653">
                  <c:v>4.1764999999999999</c:v>
                </c:pt>
                <c:pt idx="8654">
                  <c:v>3.3361000000000001</c:v>
                </c:pt>
                <c:pt idx="8655">
                  <c:v>3.4596</c:v>
                </c:pt>
                <c:pt idx="8656">
                  <c:v>2.8043999999999998</c:v>
                </c:pt>
                <c:pt idx="8657">
                  <c:v>1.8788</c:v>
                </c:pt>
                <c:pt idx="8658">
                  <c:v>1.4409000000000001</c:v>
                </c:pt>
                <c:pt idx="8659">
                  <c:v>1.4886999999999999</c:v>
                </c:pt>
                <c:pt idx="8660">
                  <c:v>1.7202999999999999</c:v>
                </c:pt>
                <c:pt idx="8661">
                  <c:v>1.6955</c:v>
                </c:pt>
                <c:pt idx="8662">
                  <c:v>1.5302</c:v>
                </c:pt>
                <c:pt idx="8663">
                  <c:v>1.5408999999999999</c:v>
                </c:pt>
                <c:pt idx="8664">
                  <c:v>1.4117</c:v>
                </c:pt>
                <c:pt idx="8665">
                  <c:v>1.4432</c:v>
                </c:pt>
                <c:pt idx="8666">
                  <c:v>1.5762</c:v>
                </c:pt>
                <c:pt idx="8667">
                  <c:v>1.6498999999999999</c:v>
                </c:pt>
                <c:pt idx="8668">
                  <c:v>1.5724</c:v>
                </c:pt>
                <c:pt idx="8669">
                  <c:v>1.5531999999999999</c:v>
                </c:pt>
                <c:pt idx="8670">
                  <c:v>1.6544000000000001</c:v>
                </c:pt>
                <c:pt idx="8671">
                  <c:v>1.7830999999999999</c:v>
                </c:pt>
                <c:pt idx="8672">
                  <c:v>1.8189</c:v>
                </c:pt>
                <c:pt idx="8673">
                  <c:v>2.6177999999999999</c:v>
                </c:pt>
                <c:pt idx="8674">
                  <c:v>2.3498000000000001</c:v>
                </c:pt>
                <c:pt idx="8675">
                  <c:v>4.3296999999999999</c:v>
                </c:pt>
                <c:pt idx="8676">
                  <c:v>2.4142999999999999</c:v>
                </c:pt>
                <c:pt idx="8677">
                  <c:v>2.3740000000000001</c:v>
                </c:pt>
                <c:pt idx="8678">
                  <c:v>3.4443999999999999</c:v>
                </c:pt>
                <c:pt idx="8679">
                  <c:v>3.4843000000000002</c:v>
                </c:pt>
                <c:pt idx="8680">
                  <c:v>1.6853</c:v>
                </c:pt>
                <c:pt idx="8681">
                  <c:v>1.7701</c:v>
                </c:pt>
                <c:pt idx="8682">
                  <c:v>1.7002999999999999</c:v>
                </c:pt>
                <c:pt idx="8683">
                  <c:v>1.6516999999999999</c:v>
                </c:pt>
                <c:pt idx="8684">
                  <c:v>1.7398</c:v>
                </c:pt>
                <c:pt idx="8685">
                  <c:v>1.3263</c:v>
                </c:pt>
                <c:pt idx="8686">
                  <c:v>1.5766</c:v>
                </c:pt>
                <c:pt idx="8687">
                  <c:v>2.8416000000000001</c:v>
                </c:pt>
                <c:pt idx="8688">
                  <c:v>2.2071000000000001</c:v>
                </c:pt>
                <c:pt idx="8689">
                  <c:v>2.6715</c:v>
                </c:pt>
                <c:pt idx="8690">
                  <c:v>2.5819999999999999</c:v>
                </c:pt>
                <c:pt idx="8691">
                  <c:v>2.6008</c:v>
                </c:pt>
                <c:pt idx="8692">
                  <c:v>2.4382999999999999</c:v>
                </c:pt>
                <c:pt idx="8693">
                  <c:v>3.4112</c:v>
                </c:pt>
                <c:pt idx="8694">
                  <c:v>2.2730000000000001</c:v>
                </c:pt>
                <c:pt idx="8695">
                  <c:v>3.0217999999999998</c:v>
                </c:pt>
                <c:pt idx="8696">
                  <c:v>2.7930999999999999</c:v>
                </c:pt>
                <c:pt idx="8697">
                  <c:v>2.7873000000000001</c:v>
                </c:pt>
                <c:pt idx="8698">
                  <c:v>2.3782999999999999</c:v>
                </c:pt>
                <c:pt idx="8699">
                  <c:v>2.0796000000000001</c:v>
                </c:pt>
                <c:pt idx="8700">
                  <c:v>2.1288999999999998</c:v>
                </c:pt>
                <c:pt idx="8701">
                  <c:v>2.3980000000000001</c:v>
                </c:pt>
                <c:pt idx="8702">
                  <c:v>2.0024999999999999</c:v>
                </c:pt>
                <c:pt idx="8703">
                  <c:v>2.2549999999999999</c:v>
                </c:pt>
                <c:pt idx="8704">
                  <c:v>1.742</c:v>
                </c:pt>
                <c:pt idx="8705">
                  <c:v>1.7038</c:v>
                </c:pt>
                <c:pt idx="8706">
                  <c:v>1.7261</c:v>
                </c:pt>
                <c:pt idx="8707">
                  <c:v>2.9060000000000001</c:v>
                </c:pt>
                <c:pt idx="8708">
                  <c:v>2.9468000000000001</c:v>
                </c:pt>
                <c:pt idx="8709">
                  <c:v>3.0606</c:v>
                </c:pt>
                <c:pt idx="8710">
                  <c:v>3.2404000000000002</c:v>
                </c:pt>
                <c:pt idx="8711">
                  <c:v>2.3351000000000002</c:v>
                </c:pt>
                <c:pt idx="8712">
                  <c:v>2.9453</c:v>
                </c:pt>
                <c:pt idx="8713">
                  <c:v>2.7198000000000002</c:v>
                </c:pt>
                <c:pt idx="8714">
                  <c:v>1.6359999999999999</c:v>
                </c:pt>
                <c:pt idx="8715">
                  <c:v>1.4624999999999999</c:v>
                </c:pt>
                <c:pt idx="8716">
                  <c:v>1.3503000000000001</c:v>
                </c:pt>
                <c:pt idx="8717">
                  <c:v>1.4854000000000001</c:v>
                </c:pt>
                <c:pt idx="8718">
                  <c:v>1.6718999999999999</c:v>
                </c:pt>
                <c:pt idx="8719">
                  <c:v>1.5127999999999999</c:v>
                </c:pt>
                <c:pt idx="8720">
                  <c:v>1.6677</c:v>
                </c:pt>
                <c:pt idx="8721">
                  <c:v>1.3511</c:v>
                </c:pt>
                <c:pt idx="8722">
                  <c:v>1.3189</c:v>
                </c:pt>
                <c:pt idx="8723">
                  <c:v>1.4907999999999999</c:v>
                </c:pt>
                <c:pt idx="8724">
                  <c:v>1.5780000000000001</c:v>
                </c:pt>
                <c:pt idx="8725">
                  <c:v>1.5018</c:v>
                </c:pt>
                <c:pt idx="8726">
                  <c:v>1.7293000000000001</c:v>
                </c:pt>
                <c:pt idx="8727">
                  <c:v>1.6525000000000001</c:v>
                </c:pt>
                <c:pt idx="8728">
                  <c:v>1.3048</c:v>
                </c:pt>
                <c:pt idx="8729">
                  <c:v>1.4347000000000001</c:v>
                </c:pt>
                <c:pt idx="8730">
                  <c:v>2.2810999999999999</c:v>
                </c:pt>
                <c:pt idx="8731">
                  <c:v>2.1375000000000002</c:v>
                </c:pt>
                <c:pt idx="8732">
                  <c:v>2.1713</c:v>
                </c:pt>
                <c:pt idx="8733">
                  <c:v>2.5539999999999998</c:v>
                </c:pt>
                <c:pt idx="8734">
                  <c:v>2.6070000000000002</c:v>
                </c:pt>
                <c:pt idx="8735">
                  <c:v>1.3993</c:v>
                </c:pt>
                <c:pt idx="8736">
                  <c:v>1.3778999999999999</c:v>
                </c:pt>
                <c:pt idx="8737">
                  <c:v>1.3285</c:v>
                </c:pt>
                <c:pt idx="8738">
                  <c:v>1.4158999999999999</c:v>
                </c:pt>
                <c:pt idx="8739">
                  <c:v>1.4549000000000001</c:v>
                </c:pt>
                <c:pt idx="8740">
                  <c:v>1.5294000000000001</c:v>
                </c:pt>
                <c:pt idx="8741">
                  <c:v>1.3092999999999999</c:v>
                </c:pt>
                <c:pt idx="8742">
                  <c:v>1.5159</c:v>
                </c:pt>
                <c:pt idx="8743">
                  <c:v>2.3527999999999998</c:v>
                </c:pt>
                <c:pt idx="8744">
                  <c:v>2.2248000000000001</c:v>
                </c:pt>
                <c:pt idx="8745">
                  <c:v>2.4693000000000001</c:v>
                </c:pt>
                <c:pt idx="8746">
                  <c:v>2.2082000000000002</c:v>
                </c:pt>
                <c:pt idx="8747">
                  <c:v>2.3302999999999998</c:v>
                </c:pt>
                <c:pt idx="8748">
                  <c:v>2.2743000000000002</c:v>
                </c:pt>
                <c:pt idx="8749">
                  <c:v>2.0935999999999999</c:v>
                </c:pt>
                <c:pt idx="8750">
                  <c:v>2.9983</c:v>
                </c:pt>
                <c:pt idx="8751">
                  <c:v>2.3332999999999999</c:v>
                </c:pt>
                <c:pt idx="8752">
                  <c:v>2.1360000000000001</c:v>
                </c:pt>
                <c:pt idx="8753">
                  <c:v>2.2976000000000001</c:v>
                </c:pt>
                <c:pt idx="8754">
                  <c:v>2.7913000000000001</c:v>
                </c:pt>
                <c:pt idx="8755">
                  <c:v>2.4514999999999998</c:v>
                </c:pt>
                <c:pt idx="8756">
                  <c:v>1.2975000000000001</c:v>
                </c:pt>
                <c:pt idx="8757">
                  <c:v>1.3793</c:v>
                </c:pt>
                <c:pt idx="8758">
                  <c:v>1.571</c:v>
                </c:pt>
                <c:pt idx="8759">
                  <c:v>1.492</c:v>
                </c:pt>
                <c:pt idx="8760">
                  <c:v>1.4535</c:v>
                </c:pt>
                <c:pt idx="8761">
                  <c:v>2.5771000000000002</c:v>
                </c:pt>
                <c:pt idx="8762">
                  <c:v>2.1835</c:v>
                </c:pt>
                <c:pt idx="8763">
                  <c:v>2.9095</c:v>
                </c:pt>
                <c:pt idx="8764">
                  <c:v>2.2456999999999998</c:v>
                </c:pt>
                <c:pt idx="8765">
                  <c:v>2.0836999999999999</c:v>
                </c:pt>
                <c:pt idx="8766">
                  <c:v>2.2429000000000001</c:v>
                </c:pt>
                <c:pt idx="8767">
                  <c:v>1.6272</c:v>
                </c:pt>
                <c:pt idx="8768">
                  <c:v>1.4513</c:v>
                </c:pt>
                <c:pt idx="8769">
                  <c:v>2.0842999999999998</c:v>
                </c:pt>
                <c:pt idx="8770">
                  <c:v>1.5646</c:v>
                </c:pt>
                <c:pt idx="8771">
                  <c:v>1.4354</c:v>
                </c:pt>
                <c:pt idx="8772">
                  <c:v>2.1042999999999998</c:v>
                </c:pt>
                <c:pt idx="8773">
                  <c:v>1.3945000000000001</c:v>
                </c:pt>
                <c:pt idx="8774">
                  <c:v>1.4702999999999999</c:v>
                </c:pt>
                <c:pt idx="8775">
                  <c:v>1.6337999999999999</c:v>
                </c:pt>
                <c:pt idx="8776">
                  <c:v>1.8735999999999999</c:v>
                </c:pt>
                <c:pt idx="8777">
                  <c:v>1.887</c:v>
                </c:pt>
                <c:pt idx="8778">
                  <c:v>1.5303</c:v>
                </c:pt>
                <c:pt idx="8779">
                  <c:v>1.6487000000000001</c:v>
                </c:pt>
                <c:pt idx="8780">
                  <c:v>1.58</c:v>
                </c:pt>
                <c:pt idx="8781">
                  <c:v>1.5346</c:v>
                </c:pt>
                <c:pt idx="8782">
                  <c:v>1.5637000000000001</c:v>
                </c:pt>
                <c:pt idx="8783">
                  <c:v>2.7968000000000002</c:v>
                </c:pt>
                <c:pt idx="8784">
                  <c:v>2.6230000000000002</c:v>
                </c:pt>
                <c:pt idx="8785">
                  <c:v>2.109</c:v>
                </c:pt>
                <c:pt idx="8786">
                  <c:v>2.8193000000000001</c:v>
                </c:pt>
                <c:pt idx="8787">
                  <c:v>2.6818</c:v>
                </c:pt>
                <c:pt idx="8788">
                  <c:v>1.7179</c:v>
                </c:pt>
                <c:pt idx="8789">
                  <c:v>1.6164000000000001</c:v>
                </c:pt>
                <c:pt idx="8790">
                  <c:v>1.3686</c:v>
                </c:pt>
                <c:pt idx="8791">
                  <c:v>1.6504000000000001</c:v>
                </c:pt>
                <c:pt idx="8792">
                  <c:v>1.3919999999999999</c:v>
                </c:pt>
                <c:pt idx="8793">
                  <c:v>2.6577999999999999</c:v>
                </c:pt>
                <c:pt idx="8794">
                  <c:v>2.4723999999999999</c:v>
                </c:pt>
                <c:pt idx="8795">
                  <c:v>2.7269999999999999</c:v>
                </c:pt>
                <c:pt idx="8796">
                  <c:v>2.7633000000000001</c:v>
                </c:pt>
                <c:pt idx="8797">
                  <c:v>2.3744999999999998</c:v>
                </c:pt>
                <c:pt idx="8798">
                  <c:v>2.1408999999999998</c:v>
                </c:pt>
                <c:pt idx="8799">
                  <c:v>2.2357999999999998</c:v>
                </c:pt>
                <c:pt idx="8800">
                  <c:v>2.6798999999999999</c:v>
                </c:pt>
                <c:pt idx="8801">
                  <c:v>2.2435</c:v>
                </c:pt>
                <c:pt idx="8802">
                  <c:v>2.3552</c:v>
                </c:pt>
                <c:pt idx="8803">
                  <c:v>2.802</c:v>
                </c:pt>
                <c:pt idx="8804">
                  <c:v>2.6284999999999998</c:v>
                </c:pt>
                <c:pt idx="8805">
                  <c:v>2.3597999999999999</c:v>
                </c:pt>
                <c:pt idx="8806">
                  <c:v>2.7103999999999999</c:v>
                </c:pt>
                <c:pt idx="8807">
                  <c:v>2.3963000000000001</c:v>
                </c:pt>
                <c:pt idx="8808">
                  <c:v>1.8211999999999999</c:v>
                </c:pt>
                <c:pt idx="8809">
                  <c:v>2.3466</c:v>
                </c:pt>
                <c:pt idx="8810">
                  <c:v>2.3643000000000001</c:v>
                </c:pt>
                <c:pt idx="8811">
                  <c:v>1.8980999999999999</c:v>
                </c:pt>
                <c:pt idx="8812">
                  <c:v>2.0363000000000002</c:v>
                </c:pt>
                <c:pt idx="8813">
                  <c:v>1.7957000000000001</c:v>
                </c:pt>
                <c:pt idx="8814">
                  <c:v>1.6459999999999999</c:v>
                </c:pt>
                <c:pt idx="8815">
                  <c:v>2.6166999999999998</c:v>
                </c:pt>
                <c:pt idx="8816">
                  <c:v>2.7439</c:v>
                </c:pt>
                <c:pt idx="8817">
                  <c:v>1.8903000000000001</c:v>
                </c:pt>
                <c:pt idx="8818">
                  <c:v>2.1187999999999998</c:v>
                </c:pt>
                <c:pt idx="8819">
                  <c:v>2.0581</c:v>
                </c:pt>
                <c:pt idx="8820">
                  <c:v>2.4211</c:v>
                </c:pt>
                <c:pt idx="8821">
                  <c:v>2.1158000000000001</c:v>
                </c:pt>
                <c:pt idx="8822">
                  <c:v>1.7415</c:v>
                </c:pt>
                <c:pt idx="8823">
                  <c:v>2.0123000000000002</c:v>
                </c:pt>
                <c:pt idx="8824">
                  <c:v>1.8064</c:v>
                </c:pt>
                <c:pt idx="8825">
                  <c:v>2.0325000000000002</c:v>
                </c:pt>
                <c:pt idx="8826">
                  <c:v>1.9850000000000001</c:v>
                </c:pt>
                <c:pt idx="8827">
                  <c:v>1.8137000000000001</c:v>
                </c:pt>
                <c:pt idx="8828">
                  <c:v>1.9156</c:v>
                </c:pt>
                <c:pt idx="8829">
                  <c:v>1.9999</c:v>
                </c:pt>
                <c:pt idx="8830">
                  <c:v>1.6959</c:v>
                </c:pt>
                <c:pt idx="8831">
                  <c:v>2.0379999999999998</c:v>
                </c:pt>
                <c:pt idx="8832">
                  <c:v>2.2989999999999999</c:v>
                </c:pt>
                <c:pt idx="8833">
                  <c:v>1.8792</c:v>
                </c:pt>
                <c:pt idx="8834">
                  <c:v>1.9565999999999999</c:v>
                </c:pt>
                <c:pt idx="8835">
                  <c:v>2.0602999999999998</c:v>
                </c:pt>
                <c:pt idx="8836">
                  <c:v>1.9861</c:v>
                </c:pt>
                <c:pt idx="8837">
                  <c:v>2.0291000000000001</c:v>
                </c:pt>
                <c:pt idx="8838">
                  <c:v>2.1459999999999999</c:v>
                </c:pt>
                <c:pt idx="8839">
                  <c:v>3.0091999999999999</c:v>
                </c:pt>
                <c:pt idx="8840">
                  <c:v>2.1716000000000002</c:v>
                </c:pt>
                <c:pt idx="8841">
                  <c:v>2.0030999999999999</c:v>
                </c:pt>
                <c:pt idx="8842">
                  <c:v>2.1063999999999998</c:v>
                </c:pt>
                <c:pt idx="8843">
                  <c:v>1.8395999999999999</c:v>
                </c:pt>
                <c:pt idx="8844">
                  <c:v>1.8977999999999999</c:v>
                </c:pt>
                <c:pt idx="8845">
                  <c:v>2.3208000000000002</c:v>
                </c:pt>
                <c:pt idx="8846">
                  <c:v>2.0457999999999998</c:v>
                </c:pt>
                <c:pt idx="8847">
                  <c:v>1.6473</c:v>
                </c:pt>
                <c:pt idx="8848">
                  <c:v>1.5193000000000001</c:v>
                </c:pt>
                <c:pt idx="8849">
                  <c:v>1.7786999999999999</c:v>
                </c:pt>
                <c:pt idx="8850">
                  <c:v>1.6419999999999999</c:v>
                </c:pt>
                <c:pt idx="8851">
                  <c:v>1.6655</c:v>
                </c:pt>
                <c:pt idx="8852">
                  <c:v>1.6027</c:v>
                </c:pt>
                <c:pt idx="8853">
                  <c:v>2.6356999999999999</c:v>
                </c:pt>
                <c:pt idx="8854">
                  <c:v>2.3454999999999999</c:v>
                </c:pt>
                <c:pt idx="8855">
                  <c:v>2.097</c:v>
                </c:pt>
                <c:pt idx="8856">
                  <c:v>2.2189000000000001</c:v>
                </c:pt>
                <c:pt idx="8857">
                  <c:v>2.5625</c:v>
                </c:pt>
                <c:pt idx="8858">
                  <c:v>2.5508999999999999</c:v>
                </c:pt>
                <c:pt idx="8859">
                  <c:v>2.4676</c:v>
                </c:pt>
                <c:pt idx="8860">
                  <c:v>2.0954000000000002</c:v>
                </c:pt>
                <c:pt idx="8861">
                  <c:v>2.6814</c:v>
                </c:pt>
                <c:pt idx="8862">
                  <c:v>2.0788000000000002</c:v>
                </c:pt>
                <c:pt idx="8863">
                  <c:v>2.9215</c:v>
                </c:pt>
                <c:pt idx="8864">
                  <c:v>2.2090999999999998</c:v>
                </c:pt>
                <c:pt idx="8865">
                  <c:v>2.3180000000000001</c:v>
                </c:pt>
                <c:pt idx="8866">
                  <c:v>2.4649999999999999</c:v>
                </c:pt>
                <c:pt idx="8867">
                  <c:v>3.2138</c:v>
                </c:pt>
                <c:pt idx="8868">
                  <c:v>2.4548000000000001</c:v>
                </c:pt>
                <c:pt idx="8869">
                  <c:v>2.5760999999999998</c:v>
                </c:pt>
                <c:pt idx="8870">
                  <c:v>1.8593999999999999</c:v>
                </c:pt>
                <c:pt idx="8871">
                  <c:v>1.6983999999999999</c:v>
                </c:pt>
                <c:pt idx="8872">
                  <c:v>1.6786000000000001</c:v>
                </c:pt>
                <c:pt idx="8873">
                  <c:v>2.1694</c:v>
                </c:pt>
                <c:pt idx="8874">
                  <c:v>1.821</c:v>
                </c:pt>
                <c:pt idx="8875">
                  <c:v>1.3968</c:v>
                </c:pt>
                <c:pt idx="8876">
                  <c:v>1.7122999999999999</c:v>
                </c:pt>
                <c:pt idx="8877">
                  <c:v>5.1887999999999996</c:v>
                </c:pt>
                <c:pt idx="8878">
                  <c:v>4.8792</c:v>
                </c:pt>
                <c:pt idx="8879">
                  <c:v>5.0331000000000001</c:v>
                </c:pt>
                <c:pt idx="8880">
                  <c:v>4.3795000000000002</c:v>
                </c:pt>
                <c:pt idx="8881">
                  <c:v>4.1917999999999997</c:v>
                </c:pt>
                <c:pt idx="8882">
                  <c:v>4.1577999999999999</c:v>
                </c:pt>
                <c:pt idx="8883">
                  <c:v>4.1025999999999998</c:v>
                </c:pt>
                <c:pt idx="8884">
                  <c:v>3.8166000000000002</c:v>
                </c:pt>
                <c:pt idx="8885">
                  <c:v>4.8097000000000003</c:v>
                </c:pt>
                <c:pt idx="8886">
                  <c:v>5.0293999999999999</c:v>
                </c:pt>
                <c:pt idx="8887">
                  <c:v>5.5861000000000001</c:v>
                </c:pt>
                <c:pt idx="8888">
                  <c:v>4.1101999999999999</c:v>
                </c:pt>
                <c:pt idx="8889">
                  <c:v>4.2560000000000002</c:v>
                </c:pt>
                <c:pt idx="8890">
                  <c:v>4.3162000000000003</c:v>
                </c:pt>
                <c:pt idx="8891">
                  <c:v>4.2605000000000004</c:v>
                </c:pt>
                <c:pt idx="8892">
                  <c:v>4.5795000000000003</c:v>
                </c:pt>
                <c:pt idx="8893">
                  <c:v>3.9819</c:v>
                </c:pt>
                <c:pt idx="8894">
                  <c:v>4.3422999999999998</c:v>
                </c:pt>
                <c:pt idx="8895">
                  <c:v>4.7224000000000004</c:v>
                </c:pt>
                <c:pt idx="8896">
                  <c:v>4.1131000000000002</c:v>
                </c:pt>
                <c:pt idx="8897">
                  <c:v>5.3663999999999996</c:v>
                </c:pt>
                <c:pt idx="8898">
                  <c:v>4.9485000000000001</c:v>
                </c:pt>
                <c:pt idx="8899">
                  <c:v>4.8777999999999997</c:v>
                </c:pt>
                <c:pt idx="8900">
                  <c:v>4.7427999999999999</c:v>
                </c:pt>
                <c:pt idx="8901">
                  <c:v>4.5841000000000003</c:v>
                </c:pt>
                <c:pt idx="8902">
                  <c:v>4.2725</c:v>
                </c:pt>
                <c:pt idx="8903">
                  <c:v>4.6116999999999999</c:v>
                </c:pt>
                <c:pt idx="8904">
                  <c:v>4.3898000000000001</c:v>
                </c:pt>
                <c:pt idx="8905">
                  <c:v>5.1771000000000003</c:v>
                </c:pt>
                <c:pt idx="8906">
                  <c:v>5.1132</c:v>
                </c:pt>
                <c:pt idx="8907">
                  <c:v>3.9916</c:v>
                </c:pt>
                <c:pt idx="8908">
                  <c:v>4.8621999999999996</c:v>
                </c:pt>
                <c:pt idx="8909">
                  <c:v>4.5195999999999996</c:v>
                </c:pt>
                <c:pt idx="8910">
                  <c:v>5.0045999999999999</c:v>
                </c:pt>
                <c:pt idx="8911">
                  <c:v>4.9874000000000001</c:v>
                </c:pt>
                <c:pt idx="8912">
                  <c:v>4.2218</c:v>
                </c:pt>
                <c:pt idx="8913">
                  <c:v>4.7027999999999999</c:v>
                </c:pt>
                <c:pt idx="8914">
                  <c:v>4.7229999999999999</c:v>
                </c:pt>
                <c:pt idx="8915">
                  <c:v>4.5502000000000002</c:v>
                </c:pt>
                <c:pt idx="8916">
                  <c:v>4.9081000000000001</c:v>
                </c:pt>
                <c:pt idx="8917">
                  <c:v>5.0034000000000001</c:v>
                </c:pt>
                <c:pt idx="8918">
                  <c:v>5.0964999999999998</c:v>
                </c:pt>
                <c:pt idx="8919">
                  <c:v>4.8581000000000003</c:v>
                </c:pt>
                <c:pt idx="8920">
                  <c:v>4.8036000000000003</c:v>
                </c:pt>
                <c:pt idx="8921">
                  <c:v>4.2161</c:v>
                </c:pt>
                <c:pt idx="8922">
                  <c:v>4.4339000000000004</c:v>
                </c:pt>
                <c:pt idx="8923">
                  <c:v>4.5225</c:v>
                </c:pt>
                <c:pt idx="8924">
                  <c:v>4.3201999999999998</c:v>
                </c:pt>
                <c:pt idx="8925">
                  <c:v>4.9237000000000002</c:v>
                </c:pt>
                <c:pt idx="8926">
                  <c:v>2.0278999999999998</c:v>
                </c:pt>
                <c:pt idx="8927">
                  <c:v>1.5387999999999999</c:v>
                </c:pt>
                <c:pt idx="8928">
                  <c:v>1.5285</c:v>
                </c:pt>
                <c:pt idx="8929">
                  <c:v>1.6588000000000001</c:v>
                </c:pt>
                <c:pt idx="8930">
                  <c:v>1.8759999999999999</c:v>
                </c:pt>
                <c:pt idx="8931">
                  <c:v>1.6697</c:v>
                </c:pt>
                <c:pt idx="8932">
                  <c:v>1.9113</c:v>
                </c:pt>
                <c:pt idx="8933">
                  <c:v>1.9520999999999999</c:v>
                </c:pt>
                <c:pt idx="8934">
                  <c:v>1.9655</c:v>
                </c:pt>
                <c:pt idx="8935">
                  <c:v>1.4017999999999999</c:v>
                </c:pt>
                <c:pt idx="8936">
                  <c:v>1.5744</c:v>
                </c:pt>
                <c:pt idx="8937">
                  <c:v>1.7814000000000001</c:v>
                </c:pt>
                <c:pt idx="8938">
                  <c:v>2.1400999999999999</c:v>
                </c:pt>
                <c:pt idx="8939">
                  <c:v>1.6227</c:v>
                </c:pt>
                <c:pt idx="8940">
                  <c:v>1.6778</c:v>
                </c:pt>
                <c:pt idx="8941">
                  <c:v>1.7439</c:v>
                </c:pt>
                <c:pt idx="8942">
                  <c:v>2.2038000000000002</c:v>
                </c:pt>
                <c:pt idx="8943">
                  <c:v>2.9708000000000001</c:v>
                </c:pt>
                <c:pt idx="8944">
                  <c:v>1.9689000000000001</c:v>
                </c:pt>
                <c:pt idx="8945">
                  <c:v>2.3607999999999998</c:v>
                </c:pt>
                <c:pt idx="8946">
                  <c:v>3.0005000000000002</c:v>
                </c:pt>
                <c:pt idx="8947">
                  <c:v>3.2393000000000001</c:v>
                </c:pt>
                <c:pt idx="8948">
                  <c:v>2.3355999999999999</c:v>
                </c:pt>
                <c:pt idx="8949">
                  <c:v>2.9773999999999998</c:v>
                </c:pt>
                <c:pt idx="8950">
                  <c:v>4.3578999999999999</c:v>
                </c:pt>
                <c:pt idx="8951">
                  <c:v>3.5261</c:v>
                </c:pt>
                <c:pt idx="8952">
                  <c:v>4.3723000000000001</c:v>
                </c:pt>
                <c:pt idx="8953">
                  <c:v>2.1696</c:v>
                </c:pt>
                <c:pt idx="8954">
                  <c:v>2.3662000000000001</c:v>
                </c:pt>
                <c:pt idx="8955">
                  <c:v>1.2578</c:v>
                </c:pt>
                <c:pt idx="8956">
                  <c:v>1.1234999999999999</c:v>
                </c:pt>
                <c:pt idx="8957">
                  <c:v>3.2602000000000002</c:v>
                </c:pt>
                <c:pt idx="8958">
                  <c:v>2.7307999999999999</c:v>
                </c:pt>
                <c:pt idx="8959">
                  <c:v>0.93220000000000003</c:v>
                </c:pt>
                <c:pt idx="8960">
                  <c:v>2.1503999999999999</c:v>
                </c:pt>
                <c:pt idx="8961">
                  <c:v>1.7071000000000001</c:v>
                </c:pt>
                <c:pt idx="8962">
                  <c:v>1.7242999999999999</c:v>
                </c:pt>
                <c:pt idx="8963">
                  <c:v>1.6664000000000001</c:v>
                </c:pt>
                <c:pt idx="8964">
                  <c:v>4.3418999999999999</c:v>
                </c:pt>
                <c:pt idx="8965">
                  <c:v>3.5724999999999998</c:v>
                </c:pt>
                <c:pt idx="8966">
                  <c:v>4.3068</c:v>
                </c:pt>
                <c:pt idx="8967">
                  <c:v>2.0249999999999999</c:v>
                </c:pt>
                <c:pt idx="8968">
                  <c:v>1.6409</c:v>
                </c:pt>
                <c:pt idx="8969">
                  <c:v>2.1093000000000002</c:v>
                </c:pt>
                <c:pt idx="8970">
                  <c:v>1.6189</c:v>
                </c:pt>
                <c:pt idx="8971">
                  <c:v>1.7455000000000001</c:v>
                </c:pt>
                <c:pt idx="8972">
                  <c:v>1.4918</c:v>
                </c:pt>
                <c:pt idx="8973">
                  <c:v>2.2121</c:v>
                </c:pt>
                <c:pt idx="8974">
                  <c:v>1.7599</c:v>
                </c:pt>
                <c:pt idx="8975">
                  <c:v>1.6475</c:v>
                </c:pt>
                <c:pt idx="8976">
                  <c:v>1.2968</c:v>
                </c:pt>
                <c:pt idx="8977">
                  <c:v>1.4767999999999999</c:v>
                </c:pt>
                <c:pt idx="8978">
                  <c:v>1.6963999999999999</c:v>
                </c:pt>
                <c:pt idx="8979">
                  <c:v>1.6839999999999999</c:v>
                </c:pt>
                <c:pt idx="8980">
                  <c:v>1.5721000000000001</c:v>
                </c:pt>
                <c:pt idx="8981">
                  <c:v>1.6706000000000001</c:v>
                </c:pt>
                <c:pt idx="8982">
                  <c:v>1.5523</c:v>
                </c:pt>
                <c:pt idx="8983">
                  <c:v>1.7818000000000001</c:v>
                </c:pt>
                <c:pt idx="8984">
                  <c:v>1.5069999999999999</c:v>
                </c:pt>
                <c:pt idx="8985">
                  <c:v>1.83</c:v>
                </c:pt>
                <c:pt idx="8986">
                  <c:v>1.6274999999999999</c:v>
                </c:pt>
                <c:pt idx="8987">
                  <c:v>1.6529</c:v>
                </c:pt>
                <c:pt idx="8988">
                  <c:v>1.8007</c:v>
                </c:pt>
                <c:pt idx="8989">
                  <c:v>1.7538</c:v>
                </c:pt>
                <c:pt idx="8990">
                  <c:v>1.4968999999999999</c:v>
                </c:pt>
                <c:pt idx="8991">
                  <c:v>1.4301999999999999</c:v>
                </c:pt>
                <c:pt idx="8992">
                  <c:v>1.5713999999999999</c:v>
                </c:pt>
                <c:pt idx="8993">
                  <c:v>1.5998000000000001</c:v>
                </c:pt>
                <c:pt idx="8994">
                  <c:v>1.1516999999999999</c:v>
                </c:pt>
                <c:pt idx="8995">
                  <c:v>1.3858999999999999</c:v>
                </c:pt>
                <c:pt idx="8996">
                  <c:v>1.5124</c:v>
                </c:pt>
                <c:pt idx="8997">
                  <c:v>1.6157999999999999</c:v>
                </c:pt>
                <c:pt idx="8998">
                  <c:v>1.6114999999999999</c:v>
                </c:pt>
                <c:pt idx="8999">
                  <c:v>1.4633</c:v>
                </c:pt>
                <c:pt idx="9000">
                  <c:v>2.5057</c:v>
                </c:pt>
                <c:pt idx="9001">
                  <c:v>1.319</c:v>
                </c:pt>
                <c:pt idx="9002">
                  <c:v>1.2164999999999999</c:v>
                </c:pt>
                <c:pt idx="9003">
                  <c:v>1.7377</c:v>
                </c:pt>
                <c:pt idx="9004">
                  <c:v>1.2701</c:v>
                </c:pt>
                <c:pt idx="9005">
                  <c:v>1.3432999999999999</c:v>
                </c:pt>
                <c:pt idx="9006">
                  <c:v>1.7373000000000001</c:v>
                </c:pt>
                <c:pt idx="9007">
                  <c:v>1.3734</c:v>
                </c:pt>
                <c:pt idx="9008">
                  <c:v>1.3278000000000001</c:v>
                </c:pt>
                <c:pt idx="9009">
                  <c:v>1.5269999999999999</c:v>
                </c:pt>
                <c:pt idx="9010">
                  <c:v>1.3176000000000001</c:v>
                </c:pt>
                <c:pt idx="9011">
                  <c:v>1.4492</c:v>
                </c:pt>
                <c:pt idx="9012">
                  <c:v>1.5525</c:v>
                </c:pt>
                <c:pt idx="9013">
                  <c:v>1.9452</c:v>
                </c:pt>
                <c:pt idx="9014">
                  <c:v>1.5374000000000001</c:v>
                </c:pt>
                <c:pt idx="9015">
                  <c:v>2.1739999999999999</c:v>
                </c:pt>
                <c:pt idx="9016">
                  <c:v>1.2433000000000001</c:v>
                </c:pt>
                <c:pt idx="9017">
                  <c:v>1.8867</c:v>
                </c:pt>
                <c:pt idx="9018">
                  <c:v>1.8976999999999999</c:v>
                </c:pt>
                <c:pt idx="9019">
                  <c:v>1.3865000000000001</c:v>
                </c:pt>
                <c:pt idx="9020">
                  <c:v>1.8010999999999999</c:v>
                </c:pt>
                <c:pt idx="9021">
                  <c:v>0.96970000000000001</c:v>
                </c:pt>
                <c:pt idx="9022">
                  <c:v>1.3063</c:v>
                </c:pt>
                <c:pt idx="9023">
                  <c:v>4.8860000000000001</c:v>
                </c:pt>
                <c:pt idx="9024">
                  <c:v>1.3393999999999999</c:v>
                </c:pt>
                <c:pt idx="9025">
                  <c:v>1.8973</c:v>
                </c:pt>
                <c:pt idx="9026">
                  <c:v>1.7569999999999999</c:v>
                </c:pt>
                <c:pt idx="9027">
                  <c:v>1.4553</c:v>
                </c:pt>
                <c:pt idx="9028">
                  <c:v>1.1503000000000001</c:v>
                </c:pt>
                <c:pt idx="9029">
                  <c:v>1.45</c:v>
                </c:pt>
                <c:pt idx="9030">
                  <c:v>1.4975000000000001</c:v>
                </c:pt>
                <c:pt idx="9031">
                  <c:v>1.5895999999999999</c:v>
                </c:pt>
                <c:pt idx="9032">
                  <c:v>1.6093</c:v>
                </c:pt>
                <c:pt idx="9033">
                  <c:v>1.6153</c:v>
                </c:pt>
                <c:pt idx="9034">
                  <c:v>1.4990000000000001</c:v>
                </c:pt>
                <c:pt idx="9035">
                  <c:v>1.7238</c:v>
                </c:pt>
                <c:pt idx="9036">
                  <c:v>1.2441</c:v>
                </c:pt>
                <c:pt idx="9037">
                  <c:v>1.7000999999999999</c:v>
                </c:pt>
                <c:pt idx="9038">
                  <c:v>1.4872000000000001</c:v>
                </c:pt>
                <c:pt idx="9039">
                  <c:v>1.3915</c:v>
                </c:pt>
                <c:pt idx="9040">
                  <c:v>1.9702999999999999</c:v>
                </c:pt>
                <c:pt idx="9041">
                  <c:v>1.3078000000000001</c:v>
                </c:pt>
                <c:pt idx="9042">
                  <c:v>1.6292</c:v>
                </c:pt>
                <c:pt idx="9043">
                  <c:v>1.7591000000000001</c:v>
                </c:pt>
                <c:pt idx="9044">
                  <c:v>1.4393</c:v>
                </c:pt>
                <c:pt idx="9045">
                  <c:v>1.5717000000000001</c:v>
                </c:pt>
                <c:pt idx="9046">
                  <c:v>1.7882</c:v>
                </c:pt>
                <c:pt idx="9047">
                  <c:v>1.806</c:v>
                </c:pt>
                <c:pt idx="9048">
                  <c:v>1.6839999999999999</c:v>
                </c:pt>
                <c:pt idx="9049">
                  <c:v>1.3051999999999999</c:v>
                </c:pt>
                <c:pt idx="9050">
                  <c:v>1.9196</c:v>
                </c:pt>
                <c:pt idx="9051">
                  <c:v>1.6994</c:v>
                </c:pt>
                <c:pt idx="9052">
                  <c:v>1.7317</c:v>
                </c:pt>
                <c:pt idx="9053">
                  <c:v>1.1865000000000001</c:v>
                </c:pt>
                <c:pt idx="9054">
                  <c:v>1.577</c:v>
                </c:pt>
                <c:pt idx="9055">
                  <c:v>2.0383</c:v>
                </c:pt>
                <c:pt idx="9056">
                  <c:v>1.8374999999999999</c:v>
                </c:pt>
                <c:pt idx="9057">
                  <c:v>1.6515</c:v>
                </c:pt>
                <c:pt idx="9058">
                  <c:v>1.5898000000000001</c:v>
                </c:pt>
                <c:pt idx="9059">
                  <c:v>1.6019000000000001</c:v>
                </c:pt>
                <c:pt idx="9060">
                  <c:v>1.7335</c:v>
                </c:pt>
                <c:pt idx="9061">
                  <c:v>1.6224000000000001</c:v>
                </c:pt>
                <c:pt idx="9062">
                  <c:v>1.4312</c:v>
                </c:pt>
                <c:pt idx="9063">
                  <c:v>1.7371000000000001</c:v>
                </c:pt>
                <c:pt idx="9064">
                  <c:v>2.1526999999999998</c:v>
                </c:pt>
                <c:pt idx="9065">
                  <c:v>1.5555000000000001</c:v>
                </c:pt>
                <c:pt idx="9066">
                  <c:v>2.5863999999999998</c:v>
                </c:pt>
                <c:pt idx="9067">
                  <c:v>1.7588999999999999</c:v>
                </c:pt>
                <c:pt idx="9068">
                  <c:v>1.4611000000000001</c:v>
                </c:pt>
                <c:pt idx="9069">
                  <c:v>1.5484</c:v>
                </c:pt>
                <c:pt idx="9070">
                  <c:v>1.4537</c:v>
                </c:pt>
                <c:pt idx="9071">
                  <c:v>1.6628000000000001</c:v>
                </c:pt>
                <c:pt idx="9072">
                  <c:v>1.6908000000000001</c:v>
                </c:pt>
                <c:pt idx="9073">
                  <c:v>1.5927</c:v>
                </c:pt>
                <c:pt idx="9074">
                  <c:v>2.1928000000000001</c:v>
                </c:pt>
                <c:pt idx="9075">
                  <c:v>1.8016000000000001</c:v>
                </c:pt>
                <c:pt idx="9076">
                  <c:v>1.5108999999999999</c:v>
                </c:pt>
                <c:pt idx="9077">
                  <c:v>1.4013</c:v>
                </c:pt>
                <c:pt idx="9078">
                  <c:v>2.5748000000000002</c:v>
                </c:pt>
                <c:pt idx="9079">
                  <c:v>1.7264999999999999</c:v>
                </c:pt>
                <c:pt idx="9080">
                  <c:v>1.2038</c:v>
                </c:pt>
                <c:pt idx="9081">
                  <c:v>1.3415999999999999</c:v>
                </c:pt>
                <c:pt idx="9082">
                  <c:v>1.3367</c:v>
                </c:pt>
                <c:pt idx="9083">
                  <c:v>1.3493999999999999</c:v>
                </c:pt>
                <c:pt idx="9084">
                  <c:v>1.5993999999999999</c:v>
                </c:pt>
                <c:pt idx="9085">
                  <c:v>1.8032999999999999</c:v>
                </c:pt>
                <c:pt idx="9086">
                  <c:v>1.754</c:v>
                </c:pt>
                <c:pt idx="9087">
                  <c:v>1.5666</c:v>
                </c:pt>
                <c:pt idx="9088">
                  <c:v>1.9257</c:v>
                </c:pt>
                <c:pt idx="9089">
                  <c:v>1.6466000000000001</c:v>
                </c:pt>
                <c:pt idx="9090">
                  <c:v>1.4885999999999999</c:v>
                </c:pt>
                <c:pt idx="9091">
                  <c:v>1.2762</c:v>
                </c:pt>
                <c:pt idx="9092">
                  <c:v>1.3573999999999999</c:v>
                </c:pt>
                <c:pt idx="9093">
                  <c:v>1.6532</c:v>
                </c:pt>
                <c:pt idx="9094">
                  <c:v>1.7632000000000001</c:v>
                </c:pt>
                <c:pt idx="9095">
                  <c:v>1.4545999999999999</c:v>
                </c:pt>
                <c:pt idx="9096">
                  <c:v>1.7858000000000001</c:v>
                </c:pt>
                <c:pt idx="9097">
                  <c:v>1.6369</c:v>
                </c:pt>
                <c:pt idx="9098">
                  <c:v>1.8213999999999999</c:v>
                </c:pt>
                <c:pt idx="9099">
                  <c:v>1.2611000000000001</c:v>
                </c:pt>
                <c:pt idx="9100">
                  <c:v>1.87</c:v>
                </c:pt>
                <c:pt idx="9101">
                  <c:v>1.7779</c:v>
                </c:pt>
                <c:pt idx="9102">
                  <c:v>1.6241000000000001</c:v>
                </c:pt>
                <c:pt idx="9103">
                  <c:v>1.5143</c:v>
                </c:pt>
                <c:pt idx="9104">
                  <c:v>3.1915</c:v>
                </c:pt>
                <c:pt idx="9105">
                  <c:v>1.5975999999999999</c:v>
                </c:pt>
                <c:pt idx="9106">
                  <c:v>1.3652</c:v>
                </c:pt>
                <c:pt idx="9107">
                  <c:v>1.7291000000000001</c:v>
                </c:pt>
                <c:pt idx="9108">
                  <c:v>1.625</c:v>
                </c:pt>
                <c:pt idx="9109">
                  <c:v>1.6577</c:v>
                </c:pt>
                <c:pt idx="9110">
                  <c:v>3.1204999999999998</c:v>
                </c:pt>
                <c:pt idx="9111">
                  <c:v>1.5159</c:v>
                </c:pt>
                <c:pt idx="9112">
                  <c:v>1.5018</c:v>
                </c:pt>
                <c:pt idx="9113">
                  <c:v>1.7664</c:v>
                </c:pt>
                <c:pt idx="9114">
                  <c:v>1.6646000000000001</c:v>
                </c:pt>
                <c:pt idx="9115">
                  <c:v>1.3783000000000001</c:v>
                </c:pt>
                <c:pt idx="9116">
                  <c:v>1.7214</c:v>
                </c:pt>
                <c:pt idx="9117">
                  <c:v>1.5524</c:v>
                </c:pt>
                <c:pt idx="9118">
                  <c:v>1.4637</c:v>
                </c:pt>
                <c:pt idx="9119">
                  <c:v>1.1758999999999999</c:v>
                </c:pt>
                <c:pt idx="9120">
                  <c:v>1.8365</c:v>
                </c:pt>
                <c:pt idx="9121">
                  <c:v>1.5227999999999999</c:v>
                </c:pt>
                <c:pt idx="9122">
                  <c:v>2.1806000000000001</c:v>
                </c:pt>
                <c:pt idx="9123">
                  <c:v>1.6148</c:v>
                </c:pt>
                <c:pt idx="9124">
                  <c:v>1.6363000000000001</c:v>
                </c:pt>
                <c:pt idx="9125">
                  <c:v>1.6734</c:v>
                </c:pt>
                <c:pt idx="9126">
                  <c:v>1.4258</c:v>
                </c:pt>
                <c:pt idx="9127">
                  <c:v>1.5934999999999999</c:v>
                </c:pt>
                <c:pt idx="9128">
                  <c:v>1.9696</c:v>
                </c:pt>
                <c:pt idx="9129">
                  <c:v>1.5126999999999999</c:v>
                </c:pt>
                <c:pt idx="9130">
                  <c:v>1.6113</c:v>
                </c:pt>
                <c:pt idx="9131">
                  <c:v>1.3973</c:v>
                </c:pt>
                <c:pt idx="9132">
                  <c:v>1.7825</c:v>
                </c:pt>
                <c:pt idx="9133">
                  <c:v>2.0972</c:v>
                </c:pt>
                <c:pt idx="9134">
                  <c:v>1.5358000000000001</c:v>
                </c:pt>
                <c:pt idx="9135">
                  <c:v>1.5193000000000001</c:v>
                </c:pt>
                <c:pt idx="9136">
                  <c:v>1.4182999999999999</c:v>
                </c:pt>
                <c:pt idx="9137">
                  <c:v>2.2662</c:v>
                </c:pt>
                <c:pt idx="9138">
                  <c:v>1.4389000000000001</c:v>
                </c:pt>
                <c:pt idx="9139">
                  <c:v>2.1783000000000001</c:v>
                </c:pt>
                <c:pt idx="9140">
                  <c:v>2.4741</c:v>
                </c:pt>
                <c:pt idx="9141">
                  <c:v>2.5434000000000001</c:v>
                </c:pt>
                <c:pt idx="9142">
                  <c:v>2.0083000000000002</c:v>
                </c:pt>
                <c:pt idx="9143">
                  <c:v>1.2547999999999999</c:v>
                </c:pt>
                <c:pt idx="9144">
                  <c:v>1.4693000000000001</c:v>
                </c:pt>
                <c:pt idx="9145">
                  <c:v>1.5833999999999999</c:v>
                </c:pt>
                <c:pt idx="9146">
                  <c:v>1.4021999999999999</c:v>
                </c:pt>
                <c:pt idx="9147">
                  <c:v>1.5504</c:v>
                </c:pt>
                <c:pt idx="9148">
                  <c:v>1.5618000000000001</c:v>
                </c:pt>
                <c:pt idx="9149">
                  <c:v>1.4924999999999999</c:v>
                </c:pt>
                <c:pt idx="9150">
                  <c:v>1.7002999999999999</c:v>
                </c:pt>
                <c:pt idx="9151">
                  <c:v>1.3971</c:v>
                </c:pt>
                <c:pt idx="9152">
                  <c:v>2.0743</c:v>
                </c:pt>
                <c:pt idx="9153">
                  <c:v>1.4399</c:v>
                </c:pt>
                <c:pt idx="9154">
                  <c:v>1.361</c:v>
                </c:pt>
                <c:pt idx="9155">
                  <c:v>1.5258</c:v>
                </c:pt>
                <c:pt idx="9156">
                  <c:v>1.577</c:v>
                </c:pt>
                <c:pt idx="9157">
                  <c:v>1.6840999999999999</c:v>
                </c:pt>
                <c:pt idx="9158">
                  <c:v>1.7886</c:v>
                </c:pt>
                <c:pt idx="9159">
                  <c:v>1.5462</c:v>
                </c:pt>
                <c:pt idx="9160">
                  <c:v>1.7968</c:v>
                </c:pt>
                <c:pt idx="9161">
                  <c:v>1.8452</c:v>
                </c:pt>
                <c:pt idx="9162">
                  <c:v>1.4451000000000001</c:v>
                </c:pt>
                <c:pt idx="9163">
                  <c:v>1.3854</c:v>
                </c:pt>
                <c:pt idx="9164">
                  <c:v>1.7385999999999999</c:v>
                </c:pt>
                <c:pt idx="9165">
                  <c:v>1.6952</c:v>
                </c:pt>
                <c:pt idx="9166">
                  <c:v>1.4224000000000001</c:v>
                </c:pt>
                <c:pt idx="9167">
                  <c:v>6.4489000000000001</c:v>
                </c:pt>
                <c:pt idx="9168">
                  <c:v>6.1044</c:v>
                </c:pt>
                <c:pt idx="9169">
                  <c:v>5.0194000000000001</c:v>
                </c:pt>
                <c:pt idx="9170">
                  <c:v>4.7610000000000001</c:v>
                </c:pt>
                <c:pt idx="9171">
                  <c:v>5.1931000000000003</c:v>
                </c:pt>
                <c:pt idx="9172">
                  <c:v>5.5408999999999997</c:v>
                </c:pt>
                <c:pt idx="9173">
                  <c:v>4.5952000000000002</c:v>
                </c:pt>
                <c:pt idx="9174">
                  <c:v>5.3635000000000002</c:v>
                </c:pt>
                <c:pt idx="9175">
                  <c:v>5.4183000000000003</c:v>
                </c:pt>
                <c:pt idx="9176">
                  <c:v>6.5255999999999998</c:v>
                </c:pt>
                <c:pt idx="9177">
                  <c:v>6.4977999999999998</c:v>
                </c:pt>
                <c:pt idx="9178">
                  <c:v>6.8959000000000001</c:v>
                </c:pt>
                <c:pt idx="9179">
                  <c:v>5.9249999999999998</c:v>
                </c:pt>
                <c:pt idx="9180">
                  <c:v>6.016</c:v>
                </c:pt>
                <c:pt idx="9181">
                  <c:v>6.4325999999999999</c:v>
                </c:pt>
                <c:pt idx="9182">
                  <c:v>5.4345999999999997</c:v>
                </c:pt>
                <c:pt idx="9183">
                  <c:v>6.6929999999999996</c:v>
                </c:pt>
                <c:pt idx="9184">
                  <c:v>5.8221999999999996</c:v>
                </c:pt>
                <c:pt idx="9185">
                  <c:v>6.8261000000000003</c:v>
                </c:pt>
                <c:pt idx="9186">
                  <c:v>6.0225</c:v>
                </c:pt>
                <c:pt idx="9187">
                  <c:v>5.2732999999999999</c:v>
                </c:pt>
                <c:pt idx="9188">
                  <c:v>5.5347</c:v>
                </c:pt>
                <c:pt idx="9189">
                  <c:v>5.2411000000000003</c:v>
                </c:pt>
                <c:pt idx="9190">
                  <c:v>5.5159000000000002</c:v>
                </c:pt>
                <c:pt idx="9191">
                  <c:v>6.2785000000000002</c:v>
                </c:pt>
                <c:pt idx="9192">
                  <c:v>6.6673999999999998</c:v>
                </c:pt>
                <c:pt idx="9193">
                  <c:v>6.8475000000000001</c:v>
                </c:pt>
                <c:pt idx="9194">
                  <c:v>5.9779999999999998</c:v>
                </c:pt>
                <c:pt idx="9195">
                  <c:v>6.0472000000000001</c:v>
                </c:pt>
                <c:pt idx="9196">
                  <c:v>5.5743999999999998</c:v>
                </c:pt>
                <c:pt idx="9197">
                  <c:v>5.2195</c:v>
                </c:pt>
                <c:pt idx="9198">
                  <c:v>6.8235999999999999</c:v>
                </c:pt>
                <c:pt idx="9199">
                  <c:v>5.9440999999999997</c:v>
                </c:pt>
                <c:pt idx="9200">
                  <c:v>5.8448000000000002</c:v>
                </c:pt>
                <c:pt idx="9201">
                  <c:v>6.0842000000000001</c:v>
                </c:pt>
                <c:pt idx="9202">
                  <c:v>6.4871999999999996</c:v>
                </c:pt>
                <c:pt idx="9203">
                  <c:v>6.0163000000000002</c:v>
                </c:pt>
                <c:pt idx="9204">
                  <c:v>6.5450999999999997</c:v>
                </c:pt>
                <c:pt idx="9205">
                  <c:v>5.7929000000000004</c:v>
                </c:pt>
                <c:pt idx="9206">
                  <c:v>5.6666999999999996</c:v>
                </c:pt>
                <c:pt idx="9207">
                  <c:v>6.5319000000000003</c:v>
                </c:pt>
                <c:pt idx="9208">
                  <c:v>7.3202999999999996</c:v>
                </c:pt>
                <c:pt idx="9209">
                  <c:v>6.4096000000000002</c:v>
                </c:pt>
                <c:pt idx="9210">
                  <c:v>5.8048000000000002</c:v>
                </c:pt>
                <c:pt idx="9211">
                  <c:v>5.9824999999999999</c:v>
                </c:pt>
                <c:pt idx="9212">
                  <c:v>5.9664000000000001</c:v>
                </c:pt>
                <c:pt idx="9213">
                  <c:v>6.6070000000000002</c:v>
                </c:pt>
                <c:pt idx="9426">
                  <c:v>2.2122000000000002</c:v>
                </c:pt>
                <c:pt idx="9427">
                  <c:v>1.9422999999999999</c:v>
                </c:pt>
                <c:pt idx="9428">
                  <c:v>1.8531</c:v>
                </c:pt>
                <c:pt idx="9429">
                  <c:v>2.2187999999999999</c:v>
                </c:pt>
                <c:pt idx="9430">
                  <c:v>2.7829999999999999</c:v>
                </c:pt>
                <c:pt idx="9431">
                  <c:v>2.4232999999999998</c:v>
                </c:pt>
                <c:pt idx="9432">
                  <c:v>2.6412</c:v>
                </c:pt>
                <c:pt idx="9433">
                  <c:v>1.9031</c:v>
                </c:pt>
                <c:pt idx="9434">
                  <c:v>2.2370000000000001</c:v>
                </c:pt>
                <c:pt idx="9435">
                  <c:v>1.3129</c:v>
                </c:pt>
                <c:pt idx="9436">
                  <c:v>1.9337</c:v>
                </c:pt>
                <c:pt idx="9437">
                  <c:v>2.0869</c:v>
                </c:pt>
                <c:pt idx="9438">
                  <c:v>1.8323</c:v>
                </c:pt>
                <c:pt idx="9439">
                  <c:v>1.9615</c:v>
                </c:pt>
                <c:pt idx="9440">
                  <c:v>1.9656</c:v>
                </c:pt>
                <c:pt idx="9441">
                  <c:v>2.0318999999999998</c:v>
                </c:pt>
                <c:pt idx="9442">
                  <c:v>1.3391</c:v>
                </c:pt>
                <c:pt idx="9443">
                  <c:v>2.2734000000000001</c:v>
                </c:pt>
                <c:pt idx="9444">
                  <c:v>2.4729000000000001</c:v>
                </c:pt>
                <c:pt idx="9445">
                  <c:v>2.1732</c:v>
                </c:pt>
                <c:pt idx="9446">
                  <c:v>2.4277000000000002</c:v>
                </c:pt>
                <c:pt idx="9447">
                  <c:v>2.0059999999999998</c:v>
                </c:pt>
                <c:pt idx="9448">
                  <c:v>2.1818</c:v>
                </c:pt>
                <c:pt idx="9449">
                  <c:v>1.7330000000000001</c:v>
                </c:pt>
                <c:pt idx="9450">
                  <c:v>1.5407</c:v>
                </c:pt>
                <c:pt idx="9451">
                  <c:v>1.8972</c:v>
                </c:pt>
                <c:pt idx="9452">
                  <c:v>1.3966000000000001</c:v>
                </c:pt>
                <c:pt idx="9453">
                  <c:v>1.3769</c:v>
                </c:pt>
                <c:pt idx="9454">
                  <c:v>1.7262</c:v>
                </c:pt>
                <c:pt idx="9455">
                  <c:v>1.3438000000000001</c:v>
                </c:pt>
                <c:pt idx="9456">
                  <c:v>2.3058000000000001</c:v>
                </c:pt>
                <c:pt idx="9457">
                  <c:v>2.0809000000000002</c:v>
                </c:pt>
                <c:pt idx="9458">
                  <c:v>2.0808</c:v>
                </c:pt>
                <c:pt idx="9459">
                  <c:v>2.0009999999999999</c:v>
                </c:pt>
                <c:pt idx="9460">
                  <c:v>1.9453</c:v>
                </c:pt>
                <c:pt idx="9461">
                  <c:v>1.768</c:v>
                </c:pt>
                <c:pt idx="9462">
                  <c:v>3.4519000000000002</c:v>
                </c:pt>
                <c:pt idx="9463">
                  <c:v>2.9622000000000002</c:v>
                </c:pt>
                <c:pt idx="9464">
                  <c:v>2.8014000000000001</c:v>
                </c:pt>
                <c:pt idx="9465">
                  <c:v>3.0146999999999999</c:v>
                </c:pt>
                <c:pt idx="9466">
                  <c:v>3.4134000000000002</c:v>
                </c:pt>
                <c:pt idx="9467">
                  <c:v>3.0983999999999998</c:v>
                </c:pt>
                <c:pt idx="9468">
                  <c:v>3.0402999999999998</c:v>
                </c:pt>
                <c:pt idx="9469">
                  <c:v>2.8552</c:v>
                </c:pt>
                <c:pt idx="9470">
                  <c:v>2.2404000000000002</c:v>
                </c:pt>
                <c:pt idx="9471">
                  <c:v>1.7544999999999999</c:v>
                </c:pt>
                <c:pt idx="9472">
                  <c:v>1.7337</c:v>
                </c:pt>
                <c:pt idx="9473">
                  <c:v>3.0167000000000002</c:v>
                </c:pt>
                <c:pt idx="9474">
                  <c:v>3.0005000000000002</c:v>
                </c:pt>
                <c:pt idx="9475">
                  <c:v>3.3252000000000002</c:v>
                </c:pt>
                <c:pt idx="9476">
                  <c:v>3.7595999999999998</c:v>
                </c:pt>
                <c:pt idx="9477">
                  <c:v>3.3934000000000002</c:v>
                </c:pt>
                <c:pt idx="9478">
                  <c:v>3.7088000000000001</c:v>
                </c:pt>
                <c:pt idx="9479">
                  <c:v>1.6995</c:v>
                </c:pt>
                <c:pt idx="9480">
                  <c:v>2.0438000000000001</c:v>
                </c:pt>
                <c:pt idx="9481">
                  <c:v>1.9536</c:v>
                </c:pt>
                <c:pt idx="9482">
                  <c:v>1.8208</c:v>
                </c:pt>
                <c:pt idx="9483">
                  <c:v>2.1002999999999998</c:v>
                </c:pt>
                <c:pt idx="9484">
                  <c:v>1.6523000000000001</c:v>
                </c:pt>
                <c:pt idx="9485">
                  <c:v>2.0247000000000002</c:v>
                </c:pt>
                <c:pt idx="9486">
                  <c:v>1.8832</c:v>
                </c:pt>
                <c:pt idx="9487">
                  <c:v>1.8631</c:v>
                </c:pt>
                <c:pt idx="9488">
                  <c:v>1.8351999999999999</c:v>
                </c:pt>
                <c:pt idx="9489">
                  <c:v>1.7436</c:v>
                </c:pt>
                <c:pt idx="9490">
                  <c:v>1.5368999999999999</c:v>
                </c:pt>
                <c:pt idx="9491">
                  <c:v>1.5774999999999999</c:v>
                </c:pt>
                <c:pt idx="9492">
                  <c:v>1.4670000000000001</c:v>
                </c:pt>
                <c:pt idx="9493">
                  <c:v>1.6129</c:v>
                </c:pt>
                <c:pt idx="9494">
                  <c:v>1.4093</c:v>
                </c:pt>
                <c:pt idx="9495">
                  <c:v>2.4578000000000002</c:v>
                </c:pt>
                <c:pt idx="9496">
                  <c:v>2.7791999999999999</c:v>
                </c:pt>
                <c:pt idx="9497">
                  <c:v>2.4767000000000001</c:v>
                </c:pt>
                <c:pt idx="9498">
                  <c:v>2.1806999999999999</c:v>
                </c:pt>
                <c:pt idx="9499">
                  <c:v>2.6945000000000001</c:v>
                </c:pt>
                <c:pt idx="9500">
                  <c:v>2.9073000000000002</c:v>
                </c:pt>
                <c:pt idx="9501">
                  <c:v>3.1625999999999999</c:v>
                </c:pt>
                <c:pt idx="9502">
                  <c:v>2.0937999999999999</c:v>
                </c:pt>
                <c:pt idx="9503">
                  <c:v>2.3067000000000002</c:v>
                </c:pt>
                <c:pt idx="9504">
                  <c:v>2.2784</c:v>
                </c:pt>
                <c:pt idx="9505">
                  <c:v>2.2595000000000001</c:v>
                </c:pt>
                <c:pt idx="9506">
                  <c:v>2.1097999999999999</c:v>
                </c:pt>
                <c:pt idx="9507">
                  <c:v>2.0966</c:v>
                </c:pt>
                <c:pt idx="9508">
                  <c:v>2.5910000000000002</c:v>
                </c:pt>
                <c:pt idx="9509">
                  <c:v>2.7804000000000002</c:v>
                </c:pt>
                <c:pt idx="9510">
                  <c:v>2.6185</c:v>
                </c:pt>
                <c:pt idx="9511">
                  <c:v>2.8719999999999999</c:v>
                </c:pt>
                <c:pt idx="9512">
                  <c:v>2.4718</c:v>
                </c:pt>
                <c:pt idx="9513">
                  <c:v>2.0347</c:v>
                </c:pt>
                <c:pt idx="9514">
                  <c:v>1.6553</c:v>
                </c:pt>
                <c:pt idx="9515">
                  <c:v>1.3568</c:v>
                </c:pt>
                <c:pt idx="9516">
                  <c:v>2.6915</c:v>
                </c:pt>
                <c:pt idx="9517">
                  <c:v>3.1223000000000001</c:v>
                </c:pt>
                <c:pt idx="9518">
                  <c:v>1.7050000000000001</c:v>
                </c:pt>
                <c:pt idx="9519">
                  <c:v>1.7356</c:v>
                </c:pt>
                <c:pt idx="9520">
                  <c:v>4.6113999999999997</c:v>
                </c:pt>
                <c:pt idx="9521">
                  <c:v>3.9902000000000002</c:v>
                </c:pt>
                <c:pt idx="9522">
                  <c:v>2.9340000000000002</c:v>
                </c:pt>
                <c:pt idx="9523">
                  <c:v>3.5042</c:v>
                </c:pt>
                <c:pt idx="9524">
                  <c:v>2.2629000000000001</c:v>
                </c:pt>
                <c:pt idx="9525">
                  <c:v>3.2648999999999999</c:v>
                </c:pt>
                <c:pt idx="9526">
                  <c:v>2.5057</c:v>
                </c:pt>
                <c:pt idx="9527">
                  <c:v>3.4561999999999999</c:v>
                </c:pt>
                <c:pt idx="9528">
                  <c:v>1.8657999999999999</c:v>
                </c:pt>
                <c:pt idx="9529">
                  <c:v>5.5109000000000004</c:v>
                </c:pt>
                <c:pt idx="9530">
                  <c:v>2.8525999999999998</c:v>
                </c:pt>
                <c:pt idx="9531">
                  <c:v>4.7145000000000001</c:v>
                </c:pt>
                <c:pt idx="9532">
                  <c:v>3.9243999999999999</c:v>
                </c:pt>
                <c:pt idx="9533">
                  <c:v>2.2374000000000001</c:v>
                </c:pt>
                <c:pt idx="9534">
                  <c:v>2.1724000000000001</c:v>
                </c:pt>
                <c:pt idx="9535">
                  <c:v>2.4359999999999999</c:v>
                </c:pt>
                <c:pt idx="9536">
                  <c:v>2.7061000000000002</c:v>
                </c:pt>
                <c:pt idx="9537">
                  <c:v>2.8576000000000001</c:v>
                </c:pt>
                <c:pt idx="9538">
                  <c:v>2.3549000000000002</c:v>
                </c:pt>
                <c:pt idx="9539">
                  <c:v>2.484</c:v>
                </c:pt>
                <c:pt idx="9540">
                  <c:v>2.2017000000000002</c:v>
                </c:pt>
                <c:pt idx="9541">
                  <c:v>2.7974000000000001</c:v>
                </c:pt>
                <c:pt idx="9542">
                  <c:v>2.5068000000000001</c:v>
                </c:pt>
                <c:pt idx="9543">
                  <c:v>4.4897</c:v>
                </c:pt>
                <c:pt idx="9544">
                  <c:v>3.7646000000000002</c:v>
                </c:pt>
                <c:pt idx="9545">
                  <c:v>3.9762</c:v>
                </c:pt>
                <c:pt idx="9546">
                  <c:v>3.8561000000000001</c:v>
                </c:pt>
                <c:pt idx="9547">
                  <c:v>3.7892000000000001</c:v>
                </c:pt>
                <c:pt idx="9548">
                  <c:v>3.9076</c:v>
                </c:pt>
                <c:pt idx="9549">
                  <c:v>3.6185</c:v>
                </c:pt>
                <c:pt idx="9550">
                  <c:v>3.5144000000000002</c:v>
                </c:pt>
                <c:pt idx="9551">
                  <c:v>3.6535000000000002</c:v>
                </c:pt>
                <c:pt idx="9552">
                  <c:v>3.5958000000000001</c:v>
                </c:pt>
                <c:pt idx="9553">
                  <c:v>3.9232</c:v>
                </c:pt>
                <c:pt idx="9554">
                  <c:v>3.5396999999999998</c:v>
                </c:pt>
                <c:pt idx="9555">
                  <c:v>3.6840000000000002</c:v>
                </c:pt>
                <c:pt idx="9556">
                  <c:v>2.5586000000000002</c:v>
                </c:pt>
                <c:pt idx="9557">
                  <c:v>3.4459</c:v>
                </c:pt>
                <c:pt idx="9558">
                  <c:v>2.8363999999999998</c:v>
                </c:pt>
                <c:pt idx="9559">
                  <c:v>2.9388999999999998</c:v>
                </c:pt>
                <c:pt idx="9560">
                  <c:v>3.3744000000000001</c:v>
                </c:pt>
                <c:pt idx="9561">
                  <c:v>3.7248000000000001</c:v>
                </c:pt>
                <c:pt idx="9562">
                  <c:v>4.2220000000000004</c:v>
                </c:pt>
                <c:pt idx="9563">
                  <c:v>1.9595</c:v>
                </c:pt>
                <c:pt idx="9564">
                  <c:v>2.5301999999999998</c:v>
                </c:pt>
                <c:pt idx="9565">
                  <c:v>2.3246000000000002</c:v>
                </c:pt>
                <c:pt idx="9566">
                  <c:v>2.5255000000000001</c:v>
                </c:pt>
                <c:pt idx="9567">
                  <c:v>2.1758000000000002</c:v>
                </c:pt>
                <c:pt idx="9568">
                  <c:v>3.1152000000000002</c:v>
                </c:pt>
                <c:pt idx="9569">
                  <c:v>3.8866999999999998</c:v>
                </c:pt>
                <c:pt idx="9570">
                  <c:v>2.0240999999999998</c:v>
                </c:pt>
                <c:pt idx="9571">
                  <c:v>2.1560999999999999</c:v>
                </c:pt>
                <c:pt idx="9572">
                  <c:v>1.9461999999999999</c:v>
                </c:pt>
                <c:pt idx="9573">
                  <c:v>2.2431000000000001</c:v>
                </c:pt>
                <c:pt idx="9574">
                  <c:v>2.0630999999999999</c:v>
                </c:pt>
                <c:pt idx="9575">
                  <c:v>4.7289000000000003</c:v>
                </c:pt>
                <c:pt idx="9576">
                  <c:v>1.5972999999999999</c:v>
                </c:pt>
                <c:pt idx="9577">
                  <c:v>1.7683</c:v>
                </c:pt>
                <c:pt idx="9578">
                  <c:v>4.6073000000000004</c:v>
                </c:pt>
                <c:pt idx="9579">
                  <c:v>3.5911</c:v>
                </c:pt>
                <c:pt idx="9580">
                  <c:v>3.9571999999999998</c:v>
                </c:pt>
                <c:pt idx="9581">
                  <c:v>4.2777000000000003</c:v>
                </c:pt>
                <c:pt idx="9582">
                  <c:v>2.9921000000000002</c:v>
                </c:pt>
                <c:pt idx="9583">
                  <c:v>2.7233999999999998</c:v>
                </c:pt>
                <c:pt idx="9584">
                  <c:v>3.2092000000000001</c:v>
                </c:pt>
                <c:pt idx="9585">
                  <c:v>3.3458999999999999</c:v>
                </c:pt>
                <c:pt idx="9586">
                  <c:v>4.2525000000000004</c:v>
                </c:pt>
                <c:pt idx="9587">
                  <c:v>2.5709</c:v>
                </c:pt>
                <c:pt idx="9588">
                  <c:v>2.5457000000000001</c:v>
                </c:pt>
                <c:pt idx="9589">
                  <c:v>2.1274999999999999</c:v>
                </c:pt>
                <c:pt idx="9590">
                  <c:v>3.0375999999999999</c:v>
                </c:pt>
                <c:pt idx="9591">
                  <c:v>2.7886000000000002</c:v>
                </c:pt>
                <c:pt idx="9592">
                  <c:v>2.2850999999999999</c:v>
                </c:pt>
                <c:pt idx="9593">
                  <c:v>3.0486</c:v>
                </c:pt>
                <c:pt idx="9594">
                  <c:v>2.1753999999999998</c:v>
                </c:pt>
                <c:pt idx="9595">
                  <c:v>2.0072000000000001</c:v>
                </c:pt>
                <c:pt idx="9596">
                  <c:v>2.1211000000000002</c:v>
                </c:pt>
                <c:pt idx="9597">
                  <c:v>2.3047</c:v>
                </c:pt>
                <c:pt idx="9598">
                  <c:v>2.3946000000000001</c:v>
                </c:pt>
                <c:pt idx="9599">
                  <c:v>1.8747</c:v>
                </c:pt>
                <c:pt idx="9600">
                  <c:v>3.4746000000000001</c:v>
                </c:pt>
                <c:pt idx="9601">
                  <c:v>3.9489000000000001</c:v>
                </c:pt>
                <c:pt idx="9602">
                  <c:v>2.6162000000000001</c:v>
                </c:pt>
                <c:pt idx="9603">
                  <c:v>2.9988000000000001</c:v>
                </c:pt>
                <c:pt idx="9604">
                  <c:v>2.7492000000000001</c:v>
                </c:pt>
                <c:pt idx="9605">
                  <c:v>2.7158000000000002</c:v>
                </c:pt>
                <c:pt idx="9606">
                  <c:v>1.8977999999999999</c:v>
                </c:pt>
                <c:pt idx="9607">
                  <c:v>2.4195000000000002</c:v>
                </c:pt>
                <c:pt idx="9608">
                  <c:v>2.8927999999999998</c:v>
                </c:pt>
                <c:pt idx="9609">
                  <c:v>2.1150000000000002</c:v>
                </c:pt>
                <c:pt idx="9610">
                  <c:v>2.1720999999999999</c:v>
                </c:pt>
                <c:pt idx="9611">
                  <c:v>2.9359999999999999</c:v>
                </c:pt>
                <c:pt idx="9612">
                  <c:v>1.9819</c:v>
                </c:pt>
                <c:pt idx="9613">
                  <c:v>2.5789</c:v>
                </c:pt>
                <c:pt idx="9614">
                  <c:v>4.3097000000000003</c:v>
                </c:pt>
                <c:pt idx="9615">
                  <c:v>4.9203999999999999</c:v>
                </c:pt>
                <c:pt idx="9616">
                  <c:v>4.7417999999999996</c:v>
                </c:pt>
                <c:pt idx="9617">
                  <c:v>4.5857000000000001</c:v>
                </c:pt>
                <c:pt idx="9618">
                  <c:v>5.2035</c:v>
                </c:pt>
                <c:pt idx="9619">
                  <c:v>4.7133000000000003</c:v>
                </c:pt>
                <c:pt idx="9620">
                  <c:v>4.7419000000000002</c:v>
                </c:pt>
                <c:pt idx="9621">
                  <c:v>4.3343999999999996</c:v>
                </c:pt>
                <c:pt idx="9622">
                  <c:v>3.3409</c:v>
                </c:pt>
                <c:pt idx="9623">
                  <c:v>3.7153</c:v>
                </c:pt>
                <c:pt idx="9624">
                  <c:v>3.8767999999999998</c:v>
                </c:pt>
                <c:pt idx="9625">
                  <c:v>3.7824</c:v>
                </c:pt>
                <c:pt idx="9626">
                  <c:v>3.2894000000000001</c:v>
                </c:pt>
                <c:pt idx="9627">
                  <c:v>2.3632</c:v>
                </c:pt>
                <c:pt idx="9628">
                  <c:v>2.7332000000000001</c:v>
                </c:pt>
                <c:pt idx="9629">
                  <c:v>2.6825000000000001</c:v>
                </c:pt>
                <c:pt idx="9630">
                  <c:v>2.6922000000000001</c:v>
                </c:pt>
                <c:pt idx="9631">
                  <c:v>2.5604</c:v>
                </c:pt>
                <c:pt idx="9632">
                  <c:v>2.6252</c:v>
                </c:pt>
                <c:pt idx="9633">
                  <c:v>3.0283000000000002</c:v>
                </c:pt>
                <c:pt idx="9634">
                  <c:v>2.4935999999999998</c:v>
                </c:pt>
                <c:pt idx="9635">
                  <c:v>2.4859</c:v>
                </c:pt>
                <c:pt idx="9636">
                  <c:v>2.9674999999999998</c:v>
                </c:pt>
                <c:pt idx="9637">
                  <c:v>3.2719999999999998</c:v>
                </c:pt>
                <c:pt idx="9638">
                  <c:v>2.6111</c:v>
                </c:pt>
                <c:pt idx="9639">
                  <c:v>2.4407000000000001</c:v>
                </c:pt>
                <c:pt idx="9640">
                  <c:v>3.1292</c:v>
                </c:pt>
                <c:pt idx="9641">
                  <c:v>2.3729</c:v>
                </c:pt>
                <c:pt idx="9642">
                  <c:v>2.5257999999999998</c:v>
                </c:pt>
                <c:pt idx="9643">
                  <c:v>2.5365000000000002</c:v>
                </c:pt>
                <c:pt idx="9644">
                  <c:v>2.2816999999999998</c:v>
                </c:pt>
                <c:pt idx="9645">
                  <c:v>2.5644999999999998</c:v>
                </c:pt>
                <c:pt idx="9646">
                  <c:v>2.2267999999999999</c:v>
                </c:pt>
                <c:pt idx="9647">
                  <c:v>2.2995999999999999</c:v>
                </c:pt>
                <c:pt idx="9648">
                  <c:v>1.8680000000000001</c:v>
                </c:pt>
                <c:pt idx="9649">
                  <c:v>1.9137</c:v>
                </c:pt>
                <c:pt idx="9650">
                  <c:v>4.6314000000000002</c:v>
                </c:pt>
                <c:pt idx="9651">
                  <c:v>4.7967000000000004</c:v>
                </c:pt>
                <c:pt idx="9652">
                  <c:v>3.6631999999999998</c:v>
                </c:pt>
                <c:pt idx="9653">
                  <c:v>4.8658000000000001</c:v>
                </c:pt>
                <c:pt idx="9654">
                  <c:v>3.8048000000000002</c:v>
                </c:pt>
                <c:pt idx="9655">
                  <c:v>2.6675</c:v>
                </c:pt>
                <c:pt idx="9656">
                  <c:v>2.7366999999999999</c:v>
                </c:pt>
                <c:pt idx="9657">
                  <c:v>3.0611000000000002</c:v>
                </c:pt>
                <c:pt idx="9658">
                  <c:v>3.3348</c:v>
                </c:pt>
                <c:pt idx="9659">
                  <c:v>2.8037000000000001</c:v>
                </c:pt>
                <c:pt idx="9660">
                  <c:v>3.1448999999999998</c:v>
                </c:pt>
                <c:pt idx="9661">
                  <c:v>2.8496999999999999</c:v>
                </c:pt>
                <c:pt idx="9662">
                  <c:v>2.8420999999999998</c:v>
                </c:pt>
                <c:pt idx="9663">
                  <c:v>4.3844000000000003</c:v>
                </c:pt>
                <c:pt idx="9664">
                  <c:v>4.95</c:v>
                </c:pt>
                <c:pt idx="9665">
                  <c:v>4.5591999999999997</c:v>
                </c:pt>
                <c:pt idx="9666">
                  <c:v>4.7255000000000003</c:v>
                </c:pt>
                <c:pt idx="9667">
                  <c:v>2.1059000000000001</c:v>
                </c:pt>
                <c:pt idx="9668">
                  <c:v>2.4365000000000001</c:v>
                </c:pt>
                <c:pt idx="9669">
                  <c:v>2.2149000000000001</c:v>
                </c:pt>
                <c:pt idx="9670">
                  <c:v>2.4695999999999998</c:v>
                </c:pt>
                <c:pt idx="9671">
                  <c:v>2.0424000000000002</c:v>
                </c:pt>
                <c:pt idx="9672">
                  <c:v>2.4260999999999999</c:v>
                </c:pt>
                <c:pt idx="9673">
                  <c:v>2.4081000000000001</c:v>
                </c:pt>
                <c:pt idx="9674">
                  <c:v>1.9661999999999999</c:v>
                </c:pt>
                <c:pt idx="9675">
                  <c:v>1.8807</c:v>
                </c:pt>
                <c:pt idx="9676">
                  <c:v>2.1032999999999999</c:v>
                </c:pt>
                <c:pt idx="9677">
                  <c:v>2.3264</c:v>
                </c:pt>
                <c:pt idx="9678">
                  <c:v>1.9227000000000001</c:v>
                </c:pt>
                <c:pt idx="9679">
                  <c:v>2.5085999999999999</c:v>
                </c:pt>
                <c:pt idx="9680">
                  <c:v>1.9367000000000001</c:v>
                </c:pt>
                <c:pt idx="9681">
                  <c:v>2.0541</c:v>
                </c:pt>
                <c:pt idx="9682">
                  <c:v>2.0019999999999998</c:v>
                </c:pt>
                <c:pt idx="9683">
                  <c:v>2.5181</c:v>
                </c:pt>
                <c:pt idx="9684">
                  <c:v>3.5083000000000002</c:v>
                </c:pt>
                <c:pt idx="9685">
                  <c:v>3.2854999999999999</c:v>
                </c:pt>
                <c:pt idx="9686">
                  <c:v>3.5789</c:v>
                </c:pt>
                <c:pt idx="9687">
                  <c:v>4.2346000000000004</c:v>
                </c:pt>
                <c:pt idx="9688">
                  <c:v>3.629</c:v>
                </c:pt>
                <c:pt idx="9689">
                  <c:v>3.4232</c:v>
                </c:pt>
                <c:pt idx="9690">
                  <c:v>2.2936000000000001</c:v>
                </c:pt>
                <c:pt idx="9691">
                  <c:v>2.5912999999999999</c:v>
                </c:pt>
                <c:pt idx="9692">
                  <c:v>2.7404999999999999</c:v>
                </c:pt>
                <c:pt idx="9693">
                  <c:v>3.0640000000000001</c:v>
                </c:pt>
                <c:pt idx="9694">
                  <c:v>4.1165000000000003</c:v>
                </c:pt>
                <c:pt idx="9695">
                  <c:v>3.1259000000000001</c:v>
                </c:pt>
                <c:pt idx="9696">
                  <c:v>3.9276</c:v>
                </c:pt>
                <c:pt idx="9697">
                  <c:v>3.0975000000000001</c:v>
                </c:pt>
                <c:pt idx="9698">
                  <c:v>2.0596000000000001</c:v>
                </c:pt>
                <c:pt idx="9699">
                  <c:v>3.7757999999999998</c:v>
                </c:pt>
                <c:pt idx="9700">
                  <c:v>3.7378</c:v>
                </c:pt>
                <c:pt idx="9701">
                  <c:v>4.1093999999999999</c:v>
                </c:pt>
                <c:pt idx="9702">
                  <c:v>2.7688000000000001</c:v>
                </c:pt>
                <c:pt idx="9703">
                  <c:v>1.2794000000000001</c:v>
                </c:pt>
                <c:pt idx="9704">
                  <c:v>1.6928000000000001</c:v>
                </c:pt>
                <c:pt idx="9705">
                  <c:v>3.6583000000000001</c:v>
                </c:pt>
                <c:pt idx="9706">
                  <c:v>2.1234999999999999</c:v>
                </c:pt>
                <c:pt idx="9707">
                  <c:v>3.1057999999999999</c:v>
                </c:pt>
                <c:pt idx="9708">
                  <c:v>2.9710000000000001</c:v>
                </c:pt>
                <c:pt idx="9709">
                  <c:v>5.4783999999999997</c:v>
                </c:pt>
                <c:pt idx="9710">
                  <c:v>2.1694</c:v>
                </c:pt>
                <c:pt idx="9711">
                  <c:v>3.5154000000000001</c:v>
                </c:pt>
                <c:pt idx="9712">
                  <c:v>4.0045000000000002</c:v>
                </c:pt>
                <c:pt idx="9713">
                  <c:v>4.4867999999999997</c:v>
                </c:pt>
                <c:pt idx="9714">
                  <c:v>3.8247</c:v>
                </c:pt>
                <c:pt idx="9715">
                  <c:v>3.5085000000000002</c:v>
                </c:pt>
                <c:pt idx="9716">
                  <c:v>4.6550000000000002</c:v>
                </c:pt>
                <c:pt idx="9717">
                  <c:v>1.9168000000000001</c:v>
                </c:pt>
                <c:pt idx="9718">
                  <c:v>3.4864000000000002</c:v>
                </c:pt>
                <c:pt idx="9719">
                  <c:v>3.7810000000000001</c:v>
                </c:pt>
                <c:pt idx="9720">
                  <c:v>3.9055</c:v>
                </c:pt>
                <c:pt idx="9721">
                  <c:v>4.6821000000000002</c:v>
                </c:pt>
                <c:pt idx="9722">
                  <c:v>3.7650000000000001</c:v>
                </c:pt>
                <c:pt idx="9723">
                  <c:v>2.4925999999999999</c:v>
                </c:pt>
                <c:pt idx="9724">
                  <c:v>3.8813</c:v>
                </c:pt>
                <c:pt idx="9725">
                  <c:v>3.6433</c:v>
                </c:pt>
                <c:pt idx="9726">
                  <c:v>3.0926</c:v>
                </c:pt>
                <c:pt idx="9727">
                  <c:v>3.2185999999999999</c:v>
                </c:pt>
                <c:pt idx="9728">
                  <c:v>2.1888000000000001</c:v>
                </c:pt>
                <c:pt idx="9729">
                  <c:v>2.0878999999999999</c:v>
                </c:pt>
                <c:pt idx="9730">
                  <c:v>3.7648000000000001</c:v>
                </c:pt>
                <c:pt idx="9731">
                  <c:v>3.2502</c:v>
                </c:pt>
                <c:pt idx="9732">
                  <c:v>3.5752000000000002</c:v>
                </c:pt>
                <c:pt idx="9733">
                  <c:v>2.2972999999999999</c:v>
                </c:pt>
                <c:pt idx="9734">
                  <c:v>1.3972</c:v>
                </c:pt>
                <c:pt idx="9735">
                  <c:v>2.5341</c:v>
                </c:pt>
                <c:pt idx="9736">
                  <c:v>2.2439</c:v>
                </c:pt>
                <c:pt idx="9737">
                  <c:v>3.0659000000000001</c:v>
                </c:pt>
                <c:pt idx="9738">
                  <c:v>4.0787000000000004</c:v>
                </c:pt>
                <c:pt idx="9739">
                  <c:v>3.5735999999999999</c:v>
                </c:pt>
                <c:pt idx="9740">
                  <c:v>3.8919999999999999</c:v>
                </c:pt>
                <c:pt idx="9741">
                  <c:v>1.6999</c:v>
                </c:pt>
                <c:pt idx="9742">
                  <c:v>3.7938999999999998</c:v>
                </c:pt>
                <c:pt idx="9743">
                  <c:v>0.86299999999999999</c:v>
                </c:pt>
                <c:pt idx="9744">
                  <c:v>3.7073999999999998</c:v>
                </c:pt>
                <c:pt idx="9745">
                  <c:v>2.9678</c:v>
                </c:pt>
                <c:pt idx="9746">
                  <c:v>2.1097000000000001</c:v>
                </c:pt>
                <c:pt idx="9747">
                  <c:v>3.7749000000000001</c:v>
                </c:pt>
                <c:pt idx="9748">
                  <c:v>2.0314999999999999</c:v>
                </c:pt>
                <c:pt idx="9749">
                  <c:v>2.0501999999999998</c:v>
                </c:pt>
                <c:pt idx="9750">
                  <c:v>4.6794000000000002</c:v>
                </c:pt>
                <c:pt idx="9751">
                  <c:v>4.2796000000000003</c:v>
                </c:pt>
                <c:pt idx="9752">
                  <c:v>6.1604000000000001</c:v>
                </c:pt>
                <c:pt idx="9753">
                  <c:v>3.9154</c:v>
                </c:pt>
                <c:pt idx="9754">
                  <c:v>6.5385999999999997</c:v>
                </c:pt>
                <c:pt idx="9755">
                  <c:v>5.0079000000000002</c:v>
                </c:pt>
                <c:pt idx="9756">
                  <c:v>3.7818999999999998</c:v>
                </c:pt>
                <c:pt idx="9757">
                  <c:v>3.3409</c:v>
                </c:pt>
                <c:pt idx="9758">
                  <c:v>4.9889999999999999</c:v>
                </c:pt>
                <c:pt idx="9759">
                  <c:v>4.0412999999999997</c:v>
                </c:pt>
                <c:pt idx="9760">
                  <c:v>2.5834999999999999</c:v>
                </c:pt>
                <c:pt idx="9761">
                  <c:v>4.0990000000000002</c:v>
                </c:pt>
                <c:pt idx="9762">
                  <c:v>3.0089999999999999</c:v>
                </c:pt>
                <c:pt idx="9763">
                  <c:v>1.9885999999999999</c:v>
                </c:pt>
                <c:pt idx="9764">
                  <c:v>2.4203999999999999</c:v>
                </c:pt>
                <c:pt idx="9765">
                  <c:v>3.0966</c:v>
                </c:pt>
                <c:pt idx="9766">
                  <c:v>2.4634999999999998</c:v>
                </c:pt>
                <c:pt idx="9767">
                  <c:v>2.8376999999999999</c:v>
                </c:pt>
                <c:pt idx="9768">
                  <c:v>4.4378000000000002</c:v>
                </c:pt>
                <c:pt idx="9769">
                  <c:v>2.6122000000000001</c:v>
                </c:pt>
                <c:pt idx="9770">
                  <c:v>4.1791</c:v>
                </c:pt>
                <c:pt idx="9771">
                  <c:v>3.9748000000000001</c:v>
                </c:pt>
                <c:pt idx="9772">
                  <c:v>4.1830999999999996</c:v>
                </c:pt>
                <c:pt idx="9773">
                  <c:v>4.5376000000000003</c:v>
                </c:pt>
                <c:pt idx="9774">
                  <c:v>3.2846000000000002</c:v>
                </c:pt>
                <c:pt idx="9775">
                  <c:v>4.4759000000000002</c:v>
                </c:pt>
                <c:pt idx="9776">
                  <c:v>1.7198</c:v>
                </c:pt>
                <c:pt idx="9777">
                  <c:v>1.6682999999999999</c:v>
                </c:pt>
                <c:pt idx="9778">
                  <c:v>1.6131</c:v>
                </c:pt>
                <c:pt idx="9779">
                  <c:v>2.0535999999999999</c:v>
                </c:pt>
                <c:pt idx="9780">
                  <c:v>1.8935999999999999</c:v>
                </c:pt>
                <c:pt idx="9781">
                  <c:v>2.0055000000000001</c:v>
                </c:pt>
                <c:pt idx="9782">
                  <c:v>1.3331999999999999</c:v>
                </c:pt>
                <c:pt idx="9783">
                  <c:v>1.9362999999999999</c:v>
                </c:pt>
                <c:pt idx="9784">
                  <c:v>1.8115000000000001</c:v>
                </c:pt>
                <c:pt idx="9785">
                  <c:v>2.2645</c:v>
                </c:pt>
                <c:pt idx="9786">
                  <c:v>2.5905999999999998</c:v>
                </c:pt>
                <c:pt idx="9787">
                  <c:v>2.1347</c:v>
                </c:pt>
                <c:pt idx="9788">
                  <c:v>2.4335</c:v>
                </c:pt>
                <c:pt idx="9789">
                  <c:v>2.4927000000000001</c:v>
                </c:pt>
                <c:pt idx="9790">
                  <c:v>2.4106999999999998</c:v>
                </c:pt>
                <c:pt idx="9791">
                  <c:v>2.4700000000000002</c:v>
                </c:pt>
                <c:pt idx="9792">
                  <c:v>2.3140999999999998</c:v>
                </c:pt>
                <c:pt idx="9793">
                  <c:v>2.0087000000000002</c:v>
                </c:pt>
                <c:pt idx="9794">
                  <c:v>2.4777999999999998</c:v>
                </c:pt>
                <c:pt idx="9795">
                  <c:v>2.1038999999999999</c:v>
                </c:pt>
                <c:pt idx="9796">
                  <c:v>2.0859999999999999</c:v>
                </c:pt>
                <c:pt idx="9797">
                  <c:v>2.4786000000000001</c:v>
                </c:pt>
                <c:pt idx="9798">
                  <c:v>1.8413999999999999</c:v>
                </c:pt>
                <c:pt idx="9799">
                  <c:v>1.8935999999999999</c:v>
                </c:pt>
                <c:pt idx="9800">
                  <c:v>2.0065</c:v>
                </c:pt>
                <c:pt idx="9801">
                  <c:v>1.9684999999999999</c:v>
                </c:pt>
                <c:pt idx="9802">
                  <c:v>2.6414</c:v>
                </c:pt>
                <c:pt idx="9803">
                  <c:v>2.0571000000000002</c:v>
                </c:pt>
                <c:pt idx="9804">
                  <c:v>2.6049000000000002</c:v>
                </c:pt>
                <c:pt idx="9805">
                  <c:v>2.2603</c:v>
                </c:pt>
                <c:pt idx="9806">
                  <c:v>2.379</c:v>
                </c:pt>
                <c:pt idx="9807">
                  <c:v>3.5790000000000002</c:v>
                </c:pt>
                <c:pt idx="9808">
                  <c:v>1.8914</c:v>
                </c:pt>
                <c:pt idx="9809">
                  <c:v>2.0331000000000001</c:v>
                </c:pt>
                <c:pt idx="9810">
                  <c:v>1.7890999999999999</c:v>
                </c:pt>
                <c:pt idx="9811">
                  <c:v>3.0486</c:v>
                </c:pt>
                <c:pt idx="9812">
                  <c:v>1.8725000000000001</c:v>
                </c:pt>
                <c:pt idx="9813">
                  <c:v>2.5590000000000002</c:v>
                </c:pt>
                <c:pt idx="9814">
                  <c:v>3.9380000000000002</c:v>
                </c:pt>
                <c:pt idx="9815">
                  <c:v>2.5449000000000002</c:v>
                </c:pt>
                <c:pt idx="9816">
                  <c:v>1.2476</c:v>
                </c:pt>
                <c:pt idx="9817">
                  <c:v>1.0689</c:v>
                </c:pt>
                <c:pt idx="9818">
                  <c:v>1.1407</c:v>
                </c:pt>
                <c:pt idx="9819">
                  <c:v>1.1828000000000001</c:v>
                </c:pt>
                <c:pt idx="9820">
                  <c:v>1.1932</c:v>
                </c:pt>
                <c:pt idx="9821">
                  <c:v>1.2182999999999999</c:v>
                </c:pt>
                <c:pt idx="9822">
                  <c:v>1.0864</c:v>
                </c:pt>
                <c:pt idx="9823">
                  <c:v>1.2248000000000001</c:v>
                </c:pt>
                <c:pt idx="9824">
                  <c:v>1.1874</c:v>
                </c:pt>
                <c:pt idx="9825">
                  <c:v>1.2678</c:v>
                </c:pt>
                <c:pt idx="9826">
                  <c:v>1.2039</c:v>
                </c:pt>
                <c:pt idx="9827">
                  <c:v>1.1733</c:v>
                </c:pt>
                <c:pt idx="9828">
                  <c:v>1.1165</c:v>
                </c:pt>
                <c:pt idx="9829">
                  <c:v>1.2289000000000001</c:v>
                </c:pt>
                <c:pt idx="9830">
                  <c:v>1.1801999999999999</c:v>
                </c:pt>
                <c:pt idx="9831">
                  <c:v>1.0762</c:v>
                </c:pt>
                <c:pt idx="9832">
                  <c:v>1.1959</c:v>
                </c:pt>
                <c:pt idx="9833">
                  <c:v>1.3392999999999999</c:v>
                </c:pt>
                <c:pt idx="9834">
                  <c:v>1.4157999999999999</c:v>
                </c:pt>
                <c:pt idx="9835">
                  <c:v>1.3403</c:v>
                </c:pt>
                <c:pt idx="9836">
                  <c:v>1.2253000000000001</c:v>
                </c:pt>
                <c:pt idx="9837">
                  <c:v>1.4093</c:v>
                </c:pt>
                <c:pt idx="9838">
                  <c:v>2.7926000000000002</c:v>
                </c:pt>
                <c:pt idx="9839">
                  <c:v>2.8915999999999999</c:v>
                </c:pt>
                <c:pt idx="9840">
                  <c:v>1.9194</c:v>
                </c:pt>
                <c:pt idx="9841">
                  <c:v>2.8170000000000002</c:v>
                </c:pt>
                <c:pt idx="9842">
                  <c:v>1.6593</c:v>
                </c:pt>
                <c:pt idx="9843">
                  <c:v>0.76170000000000004</c:v>
                </c:pt>
                <c:pt idx="9844">
                  <c:v>3.3654000000000002</c:v>
                </c:pt>
                <c:pt idx="9845">
                  <c:v>2.9163000000000001</c:v>
                </c:pt>
                <c:pt idx="9846">
                  <c:v>3.984</c:v>
                </c:pt>
                <c:pt idx="9847">
                  <c:v>3.7947000000000002</c:v>
                </c:pt>
                <c:pt idx="9848">
                  <c:v>4.2922000000000002</c:v>
                </c:pt>
                <c:pt idx="9849">
                  <c:v>3.9091999999999998</c:v>
                </c:pt>
                <c:pt idx="9850">
                  <c:v>1.7551000000000001</c:v>
                </c:pt>
                <c:pt idx="9851">
                  <c:v>2.1</c:v>
                </c:pt>
                <c:pt idx="9852">
                  <c:v>4.3434999999999997</c:v>
                </c:pt>
                <c:pt idx="9853">
                  <c:v>3.0910000000000002</c:v>
                </c:pt>
                <c:pt idx="9854">
                  <c:v>5.1940999999999997</c:v>
                </c:pt>
                <c:pt idx="9855">
                  <c:v>2.8188</c:v>
                </c:pt>
                <c:pt idx="9856">
                  <c:v>4.5964999999999998</c:v>
                </c:pt>
                <c:pt idx="9857">
                  <c:v>3.5487000000000002</c:v>
                </c:pt>
                <c:pt idx="9858">
                  <c:v>3.1680000000000001</c:v>
                </c:pt>
                <c:pt idx="9859">
                  <c:v>1.9191</c:v>
                </c:pt>
                <c:pt idx="9860">
                  <c:v>1.6916</c:v>
                </c:pt>
                <c:pt idx="9861">
                  <c:v>1.7791999999999999</c:v>
                </c:pt>
                <c:pt idx="9862">
                  <c:v>1.3992</c:v>
                </c:pt>
                <c:pt idx="9863">
                  <c:v>1.1618999999999999</c:v>
                </c:pt>
                <c:pt idx="9864">
                  <c:v>1.8667</c:v>
                </c:pt>
                <c:pt idx="9865">
                  <c:v>1.8593</c:v>
                </c:pt>
                <c:pt idx="9866">
                  <c:v>2.7119</c:v>
                </c:pt>
                <c:pt idx="9867">
                  <c:v>1.9198999999999999</c:v>
                </c:pt>
                <c:pt idx="9868">
                  <c:v>2.7016</c:v>
                </c:pt>
                <c:pt idx="9869">
                  <c:v>1.6037999999999999</c:v>
                </c:pt>
                <c:pt idx="9870">
                  <c:v>2.9497</c:v>
                </c:pt>
                <c:pt idx="9871">
                  <c:v>2.2124000000000001</c:v>
                </c:pt>
                <c:pt idx="9872">
                  <c:v>1.6759999999999999</c:v>
                </c:pt>
                <c:pt idx="9873">
                  <c:v>4.1562999999999999</c:v>
                </c:pt>
                <c:pt idx="9874">
                  <c:v>4.0034999999999998</c:v>
                </c:pt>
                <c:pt idx="9875">
                  <c:v>4.2847</c:v>
                </c:pt>
                <c:pt idx="9876">
                  <c:v>2.5863999999999998</c:v>
                </c:pt>
                <c:pt idx="9877">
                  <c:v>4.0495000000000001</c:v>
                </c:pt>
                <c:pt idx="9878">
                  <c:v>3.4977999999999998</c:v>
                </c:pt>
                <c:pt idx="9879">
                  <c:v>3.9457</c:v>
                </c:pt>
                <c:pt idx="9880">
                  <c:v>2.3864000000000001</c:v>
                </c:pt>
                <c:pt idx="9881">
                  <c:v>2.8988999999999998</c:v>
                </c:pt>
                <c:pt idx="9882">
                  <c:v>3.3717000000000001</c:v>
                </c:pt>
                <c:pt idx="9883">
                  <c:v>3.0335000000000001</c:v>
                </c:pt>
                <c:pt idx="9884">
                  <c:v>2.3961000000000001</c:v>
                </c:pt>
                <c:pt idx="9885">
                  <c:v>2.6480000000000001</c:v>
                </c:pt>
                <c:pt idx="9886">
                  <c:v>2.7795000000000001</c:v>
                </c:pt>
                <c:pt idx="9887">
                  <c:v>2.4512</c:v>
                </c:pt>
                <c:pt idx="9888">
                  <c:v>2.2359</c:v>
                </c:pt>
                <c:pt idx="9889">
                  <c:v>3.4962</c:v>
                </c:pt>
                <c:pt idx="9890">
                  <c:v>4.3720999999999997</c:v>
                </c:pt>
                <c:pt idx="9891">
                  <c:v>3.6560999999999999</c:v>
                </c:pt>
                <c:pt idx="9892">
                  <c:v>3.2519999999999998</c:v>
                </c:pt>
                <c:pt idx="9893">
                  <c:v>4.1638000000000002</c:v>
                </c:pt>
                <c:pt idx="9894">
                  <c:v>2.5876999999999999</c:v>
                </c:pt>
                <c:pt idx="9895">
                  <c:v>4.3658999999999999</c:v>
                </c:pt>
                <c:pt idx="9896">
                  <c:v>3.9716999999999998</c:v>
                </c:pt>
                <c:pt idx="9897">
                  <c:v>2.6288</c:v>
                </c:pt>
                <c:pt idx="9898">
                  <c:v>2.3066</c:v>
                </c:pt>
                <c:pt idx="9899">
                  <c:v>3.5802</c:v>
                </c:pt>
                <c:pt idx="9900">
                  <c:v>4.1108000000000002</c:v>
                </c:pt>
                <c:pt idx="9901">
                  <c:v>4.0186999999999999</c:v>
                </c:pt>
                <c:pt idx="9902">
                  <c:v>4.6231</c:v>
                </c:pt>
                <c:pt idx="9903">
                  <c:v>2.7039</c:v>
                </c:pt>
                <c:pt idx="9904">
                  <c:v>3.0251999999999999</c:v>
                </c:pt>
                <c:pt idx="9905">
                  <c:v>3.4661</c:v>
                </c:pt>
                <c:pt idx="9906">
                  <c:v>3.5682999999999998</c:v>
                </c:pt>
                <c:pt idx="9907">
                  <c:v>2.4072</c:v>
                </c:pt>
                <c:pt idx="9908">
                  <c:v>4.9558999999999997</c:v>
                </c:pt>
                <c:pt idx="9909">
                  <c:v>3.6806999999999999</c:v>
                </c:pt>
                <c:pt idx="9910">
                  <c:v>3.9916</c:v>
                </c:pt>
                <c:pt idx="9911">
                  <c:v>5.0717999999999996</c:v>
                </c:pt>
                <c:pt idx="9912">
                  <c:v>4.7470999999999997</c:v>
                </c:pt>
                <c:pt idx="9913">
                  <c:v>4.1830999999999996</c:v>
                </c:pt>
                <c:pt idx="9914">
                  <c:v>1.8676999999999999</c:v>
                </c:pt>
                <c:pt idx="9915">
                  <c:v>1.5389999999999999</c:v>
                </c:pt>
                <c:pt idx="9916">
                  <c:v>1.5615000000000001</c:v>
                </c:pt>
                <c:pt idx="9917">
                  <c:v>2.0752999999999999</c:v>
                </c:pt>
                <c:pt idx="9918">
                  <c:v>1.5768</c:v>
                </c:pt>
                <c:pt idx="9919">
                  <c:v>2.2963</c:v>
                </c:pt>
                <c:pt idx="9920">
                  <c:v>1.4558</c:v>
                </c:pt>
                <c:pt idx="9921">
                  <c:v>1.5109999999999999</c:v>
                </c:pt>
                <c:pt idx="9922">
                  <c:v>2.8290999999999999</c:v>
                </c:pt>
                <c:pt idx="9923">
                  <c:v>2.0777999999999999</c:v>
                </c:pt>
                <c:pt idx="9924">
                  <c:v>2.4672000000000001</c:v>
                </c:pt>
                <c:pt idx="9925">
                  <c:v>2.7408000000000001</c:v>
                </c:pt>
                <c:pt idx="9926">
                  <c:v>2.0731999999999999</c:v>
                </c:pt>
                <c:pt idx="9927">
                  <c:v>2.8260000000000001</c:v>
                </c:pt>
                <c:pt idx="9928">
                  <c:v>3.2873999999999999</c:v>
                </c:pt>
                <c:pt idx="9929">
                  <c:v>4.8468</c:v>
                </c:pt>
                <c:pt idx="9930">
                  <c:v>3.1343999999999999</c:v>
                </c:pt>
                <c:pt idx="9931">
                  <c:v>4.8162000000000003</c:v>
                </c:pt>
                <c:pt idx="9932">
                  <c:v>2.9523000000000001</c:v>
                </c:pt>
                <c:pt idx="9933">
                  <c:v>2.2263000000000002</c:v>
                </c:pt>
                <c:pt idx="9934">
                  <c:v>2.0758000000000001</c:v>
                </c:pt>
                <c:pt idx="9935">
                  <c:v>4.3375000000000004</c:v>
                </c:pt>
                <c:pt idx="9936">
                  <c:v>3.8306</c:v>
                </c:pt>
                <c:pt idx="9937">
                  <c:v>3.6381999999999999</c:v>
                </c:pt>
                <c:pt idx="9938">
                  <c:v>3.7955000000000001</c:v>
                </c:pt>
                <c:pt idx="9939">
                  <c:v>3.3401999999999998</c:v>
                </c:pt>
                <c:pt idx="9940">
                  <c:v>4.3441000000000001</c:v>
                </c:pt>
                <c:pt idx="9941">
                  <c:v>4.5910000000000002</c:v>
                </c:pt>
                <c:pt idx="9942">
                  <c:v>4.1841999999999997</c:v>
                </c:pt>
                <c:pt idx="9943">
                  <c:v>4.7058</c:v>
                </c:pt>
                <c:pt idx="9944">
                  <c:v>4.4074</c:v>
                </c:pt>
                <c:pt idx="9945">
                  <c:v>3.9089</c:v>
                </c:pt>
                <c:pt idx="9946">
                  <c:v>4.4870000000000001</c:v>
                </c:pt>
                <c:pt idx="9947">
                  <c:v>4.4058000000000002</c:v>
                </c:pt>
                <c:pt idx="9948">
                  <c:v>3.2545999999999999</c:v>
                </c:pt>
                <c:pt idx="9949">
                  <c:v>4.8967999999999998</c:v>
                </c:pt>
                <c:pt idx="9950">
                  <c:v>3.3811</c:v>
                </c:pt>
                <c:pt idx="9951">
                  <c:v>3.8462999999999998</c:v>
                </c:pt>
                <c:pt idx="9952">
                  <c:v>3.9782000000000002</c:v>
                </c:pt>
                <c:pt idx="9953">
                  <c:v>2.0847000000000002</c:v>
                </c:pt>
                <c:pt idx="9954">
                  <c:v>2.0118999999999998</c:v>
                </c:pt>
                <c:pt idx="9955">
                  <c:v>0.71679999999999999</c:v>
                </c:pt>
                <c:pt idx="9956">
                  <c:v>1.5270999999999999</c:v>
                </c:pt>
                <c:pt idx="9957">
                  <c:v>2.4647000000000001</c:v>
                </c:pt>
                <c:pt idx="9958">
                  <c:v>2.0512999999999999</c:v>
                </c:pt>
                <c:pt idx="9959">
                  <c:v>2.7014999999999998</c:v>
                </c:pt>
                <c:pt idx="9960">
                  <c:v>2.4011999999999998</c:v>
                </c:pt>
                <c:pt idx="9961">
                  <c:v>2.2685</c:v>
                </c:pt>
                <c:pt idx="9962">
                  <c:v>1.9751000000000001</c:v>
                </c:pt>
                <c:pt idx="9963">
                  <c:v>1.0685</c:v>
                </c:pt>
                <c:pt idx="9964">
                  <c:v>1.5363</c:v>
                </c:pt>
                <c:pt idx="9965">
                  <c:v>0.96150000000000002</c:v>
                </c:pt>
                <c:pt idx="9966">
                  <c:v>1.3684000000000001</c:v>
                </c:pt>
                <c:pt idx="9967">
                  <c:v>2.4045000000000001</c:v>
                </c:pt>
                <c:pt idx="9968">
                  <c:v>4.5857000000000001</c:v>
                </c:pt>
                <c:pt idx="9969">
                  <c:v>3.9424000000000001</c:v>
                </c:pt>
                <c:pt idx="9970">
                  <c:v>4.0568</c:v>
                </c:pt>
                <c:pt idx="9971">
                  <c:v>4.9170999999999996</c:v>
                </c:pt>
                <c:pt idx="9972">
                  <c:v>3.6446999999999998</c:v>
                </c:pt>
                <c:pt idx="9973">
                  <c:v>4.2054999999999998</c:v>
                </c:pt>
                <c:pt idx="9974">
                  <c:v>2.5007000000000001</c:v>
                </c:pt>
                <c:pt idx="9975">
                  <c:v>3.2541000000000002</c:v>
                </c:pt>
                <c:pt idx="9976">
                  <c:v>2.1598999999999999</c:v>
                </c:pt>
                <c:pt idx="9977">
                  <c:v>3.3513999999999999</c:v>
                </c:pt>
                <c:pt idx="9978">
                  <c:v>3.6968000000000001</c:v>
                </c:pt>
                <c:pt idx="9979">
                  <c:v>1.7201</c:v>
                </c:pt>
                <c:pt idx="9980">
                  <c:v>1.0318000000000001</c:v>
                </c:pt>
                <c:pt idx="9981">
                  <c:v>1.3786</c:v>
                </c:pt>
                <c:pt idx="9982">
                  <c:v>2.8418000000000001</c:v>
                </c:pt>
                <c:pt idx="9983">
                  <c:v>2.3481999999999998</c:v>
                </c:pt>
                <c:pt idx="9984">
                  <c:v>2.2694000000000001</c:v>
                </c:pt>
                <c:pt idx="9985">
                  <c:v>4.6856999999999998</c:v>
                </c:pt>
                <c:pt idx="9986">
                  <c:v>4.9191000000000003</c:v>
                </c:pt>
                <c:pt idx="9987">
                  <c:v>4.3935000000000004</c:v>
                </c:pt>
                <c:pt idx="9988">
                  <c:v>4.8975</c:v>
                </c:pt>
                <c:pt idx="9989">
                  <c:v>2.4033000000000002</c:v>
                </c:pt>
                <c:pt idx="9990">
                  <c:v>2.2658999999999998</c:v>
                </c:pt>
                <c:pt idx="9991">
                  <c:v>2.8940999999999999</c:v>
                </c:pt>
                <c:pt idx="9992">
                  <c:v>2.8521000000000001</c:v>
                </c:pt>
                <c:pt idx="9993">
                  <c:v>3.1661000000000001</c:v>
                </c:pt>
                <c:pt idx="9994">
                  <c:v>2.2919</c:v>
                </c:pt>
                <c:pt idx="9995">
                  <c:v>2.1166</c:v>
                </c:pt>
                <c:pt idx="9996">
                  <c:v>2.4619</c:v>
                </c:pt>
                <c:pt idx="9997">
                  <c:v>2.1158999999999999</c:v>
                </c:pt>
                <c:pt idx="9998">
                  <c:v>2.2585000000000002</c:v>
                </c:pt>
                <c:pt idx="9999">
                  <c:v>1.8625</c:v>
                </c:pt>
                <c:pt idx="10000">
                  <c:v>2.5468000000000002</c:v>
                </c:pt>
                <c:pt idx="10001">
                  <c:v>2.7669999999999999</c:v>
                </c:pt>
                <c:pt idx="10002">
                  <c:v>2.7254999999999998</c:v>
                </c:pt>
                <c:pt idx="10003">
                  <c:v>2.3447</c:v>
                </c:pt>
                <c:pt idx="10004">
                  <c:v>1.5780000000000001</c:v>
                </c:pt>
                <c:pt idx="10005">
                  <c:v>1.6463000000000001</c:v>
                </c:pt>
                <c:pt idx="10006">
                  <c:v>2.4213</c:v>
                </c:pt>
                <c:pt idx="10007">
                  <c:v>2.6945999999999999</c:v>
                </c:pt>
                <c:pt idx="10008">
                  <c:v>2.5070999999999999</c:v>
                </c:pt>
                <c:pt idx="10009">
                  <c:v>2.9304000000000001</c:v>
                </c:pt>
                <c:pt idx="10010">
                  <c:v>2.7839999999999998</c:v>
                </c:pt>
                <c:pt idx="10011">
                  <c:v>3.1745999999999999</c:v>
                </c:pt>
                <c:pt idx="10012">
                  <c:v>2.7444999999999999</c:v>
                </c:pt>
                <c:pt idx="10013">
                  <c:v>2.1835</c:v>
                </c:pt>
                <c:pt idx="10014">
                  <c:v>1.4630000000000001</c:v>
                </c:pt>
                <c:pt idx="10015">
                  <c:v>2.0541</c:v>
                </c:pt>
                <c:pt idx="10016">
                  <c:v>2.8559999999999999</c:v>
                </c:pt>
                <c:pt idx="10017">
                  <c:v>2.8386</c:v>
                </c:pt>
                <c:pt idx="10018">
                  <c:v>3.2675999999999998</c:v>
                </c:pt>
                <c:pt idx="10019">
                  <c:v>2.2235</c:v>
                </c:pt>
                <c:pt idx="10020">
                  <c:v>1.9373</c:v>
                </c:pt>
                <c:pt idx="10021">
                  <c:v>3.4138000000000002</c:v>
                </c:pt>
                <c:pt idx="10022">
                  <c:v>2.8006000000000002</c:v>
                </c:pt>
                <c:pt idx="10023">
                  <c:v>4.5212000000000003</c:v>
                </c:pt>
                <c:pt idx="10024">
                  <c:v>4.6288999999999998</c:v>
                </c:pt>
                <c:pt idx="10025">
                  <c:v>2.4184000000000001</c:v>
                </c:pt>
                <c:pt idx="10026">
                  <c:v>3.4908999999999999</c:v>
                </c:pt>
                <c:pt idx="10027">
                  <c:v>2.2616000000000001</c:v>
                </c:pt>
                <c:pt idx="10028">
                  <c:v>3.323</c:v>
                </c:pt>
                <c:pt idx="10029">
                  <c:v>3.2688999999999999</c:v>
                </c:pt>
                <c:pt idx="10030">
                  <c:v>3.4142000000000001</c:v>
                </c:pt>
                <c:pt idx="10031">
                  <c:v>2.6941000000000002</c:v>
                </c:pt>
                <c:pt idx="10032">
                  <c:v>3.2774999999999999</c:v>
                </c:pt>
                <c:pt idx="10033">
                  <c:v>1.6975</c:v>
                </c:pt>
                <c:pt idx="10034">
                  <c:v>3.7928000000000002</c:v>
                </c:pt>
                <c:pt idx="10035">
                  <c:v>5.0621</c:v>
                </c:pt>
                <c:pt idx="10036">
                  <c:v>4.0000999999999998</c:v>
                </c:pt>
                <c:pt idx="10037">
                  <c:v>3.7275</c:v>
                </c:pt>
                <c:pt idx="10038">
                  <c:v>4.5227000000000004</c:v>
                </c:pt>
                <c:pt idx="10039">
                  <c:v>4.8685</c:v>
                </c:pt>
                <c:pt idx="10040">
                  <c:v>4.4428000000000001</c:v>
                </c:pt>
                <c:pt idx="10041">
                  <c:v>5.3935000000000004</c:v>
                </c:pt>
                <c:pt idx="10042">
                  <c:v>3.8992</c:v>
                </c:pt>
                <c:pt idx="10043">
                  <c:v>4.7396000000000003</c:v>
                </c:pt>
                <c:pt idx="10044">
                  <c:v>3.6379999999999999</c:v>
                </c:pt>
                <c:pt idx="10045">
                  <c:v>3.0581999999999998</c:v>
                </c:pt>
                <c:pt idx="10046">
                  <c:v>1.9162999999999999</c:v>
                </c:pt>
                <c:pt idx="10047">
                  <c:v>4.5498000000000003</c:v>
                </c:pt>
                <c:pt idx="10048">
                  <c:v>1.5902000000000001</c:v>
                </c:pt>
                <c:pt idx="10049">
                  <c:v>5.0880999999999998</c:v>
                </c:pt>
                <c:pt idx="10050">
                  <c:v>3.3772000000000002</c:v>
                </c:pt>
                <c:pt idx="10051">
                  <c:v>3.8022999999999998</c:v>
                </c:pt>
                <c:pt idx="10052">
                  <c:v>2.3252999999999999</c:v>
                </c:pt>
                <c:pt idx="10053">
                  <c:v>3.0891000000000002</c:v>
                </c:pt>
                <c:pt idx="10054">
                  <c:v>2.9820000000000002</c:v>
                </c:pt>
                <c:pt idx="10055">
                  <c:v>1.5919000000000001</c:v>
                </c:pt>
                <c:pt idx="10056">
                  <c:v>1.0047999999999999</c:v>
                </c:pt>
                <c:pt idx="10057">
                  <c:v>3.6747999999999998</c:v>
                </c:pt>
                <c:pt idx="10058">
                  <c:v>4.6517999999999997</c:v>
                </c:pt>
                <c:pt idx="10059">
                  <c:v>3.5552999999999999</c:v>
                </c:pt>
                <c:pt idx="10060">
                  <c:v>5.2576999999999998</c:v>
                </c:pt>
                <c:pt idx="10061">
                  <c:v>4.5888</c:v>
                </c:pt>
                <c:pt idx="10062">
                  <c:v>4.4634999999999998</c:v>
                </c:pt>
                <c:pt idx="10063">
                  <c:v>3.5564</c:v>
                </c:pt>
                <c:pt idx="10064">
                  <c:v>3.7692999999999999</c:v>
                </c:pt>
                <c:pt idx="10065">
                  <c:v>3.1419999999999999</c:v>
                </c:pt>
                <c:pt idx="10066">
                  <c:v>2.7075999999999998</c:v>
                </c:pt>
                <c:pt idx="10067">
                  <c:v>3.7452000000000001</c:v>
                </c:pt>
                <c:pt idx="10068">
                  <c:v>1.9671000000000001</c:v>
                </c:pt>
                <c:pt idx="10069">
                  <c:v>2.1288</c:v>
                </c:pt>
                <c:pt idx="10070">
                  <c:v>4.1957000000000004</c:v>
                </c:pt>
                <c:pt idx="10071">
                  <c:v>4.4661999999999997</c:v>
                </c:pt>
                <c:pt idx="10072">
                  <c:v>5.0933000000000002</c:v>
                </c:pt>
                <c:pt idx="10073">
                  <c:v>4.0857999999999999</c:v>
                </c:pt>
                <c:pt idx="10074">
                  <c:v>4.2478999999999996</c:v>
                </c:pt>
                <c:pt idx="10075">
                  <c:v>4.0579999999999998</c:v>
                </c:pt>
                <c:pt idx="10076">
                  <c:v>4.1791</c:v>
                </c:pt>
                <c:pt idx="10077">
                  <c:v>4.1479999999999997</c:v>
                </c:pt>
                <c:pt idx="10078">
                  <c:v>4.4763000000000002</c:v>
                </c:pt>
                <c:pt idx="10079">
                  <c:v>5.2218999999999998</c:v>
                </c:pt>
                <c:pt idx="10080">
                  <c:v>5.1917999999999997</c:v>
                </c:pt>
                <c:pt idx="10081">
                  <c:v>5.4985999999999997</c:v>
                </c:pt>
                <c:pt idx="10082">
                  <c:v>5.47</c:v>
                </c:pt>
                <c:pt idx="10083">
                  <c:v>4.6706000000000003</c:v>
                </c:pt>
                <c:pt idx="10084">
                  <c:v>4.8761999999999999</c:v>
                </c:pt>
                <c:pt idx="10085">
                  <c:v>4.0673000000000004</c:v>
                </c:pt>
                <c:pt idx="10086">
                  <c:v>4.3544</c:v>
                </c:pt>
                <c:pt idx="10087">
                  <c:v>3.9982000000000002</c:v>
                </c:pt>
                <c:pt idx="10088">
                  <c:v>4.6345999999999998</c:v>
                </c:pt>
                <c:pt idx="10089">
                  <c:v>5.7622999999999998</c:v>
                </c:pt>
                <c:pt idx="10090">
                  <c:v>5.2500999999999998</c:v>
                </c:pt>
                <c:pt idx="10091">
                  <c:v>5.1372</c:v>
                </c:pt>
                <c:pt idx="10092">
                  <c:v>5.0629</c:v>
                </c:pt>
                <c:pt idx="10093">
                  <c:v>5.1740000000000004</c:v>
                </c:pt>
                <c:pt idx="10094">
                  <c:v>5.3282999999999996</c:v>
                </c:pt>
                <c:pt idx="10095">
                  <c:v>5.4702999999999999</c:v>
                </c:pt>
                <c:pt idx="10096">
                  <c:v>5.8007</c:v>
                </c:pt>
                <c:pt idx="10097">
                  <c:v>5.3041999999999998</c:v>
                </c:pt>
                <c:pt idx="10098">
                  <c:v>5.7918000000000003</c:v>
                </c:pt>
                <c:pt idx="10099">
                  <c:v>5.8970000000000002</c:v>
                </c:pt>
                <c:pt idx="10100">
                  <c:v>5.5433000000000003</c:v>
                </c:pt>
                <c:pt idx="10101">
                  <c:v>5.2230999999999996</c:v>
                </c:pt>
                <c:pt idx="10102">
                  <c:v>5.7499000000000002</c:v>
                </c:pt>
                <c:pt idx="10103">
                  <c:v>5.4909999999999997</c:v>
                </c:pt>
                <c:pt idx="10104">
                  <c:v>6.0755999999999997</c:v>
                </c:pt>
                <c:pt idx="10105">
                  <c:v>6.1380999999999997</c:v>
                </c:pt>
                <c:pt idx="10106">
                  <c:v>5.8949999999999996</c:v>
                </c:pt>
                <c:pt idx="10107">
                  <c:v>0.25850000000000001</c:v>
                </c:pt>
                <c:pt idx="10108">
                  <c:v>0.64249999999999996</c:v>
                </c:pt>
                <c:pt idx="10109">
                  <c:v>1.7444999999999999</c:v>
                </c:pt>
                <c:pt idx="10110">
                  <c:v>2.1558000000000002</c:v>
                </c:pt>
                <c:pt idx="10111">
                  <c:v>1.9939</c:v>
                </c:pt>
                <c:pt idx="10112">
                  <c:v>2.0081000000000002</c:v>
                </c:pt>
                <c:pt idx="10113">
                  <c:v>1.7162999999999999</c:v>
                </c:pt>
                <c:pt idx="10114">
                  <c:v>2.2765</c:v>
                </c:pt>
                <c:pt idx="10115">
                  <c:v>1.4238999999999999</c:v>
                </c:pt>
                <c:pt idx="10116">
                  <c:v>5.7328000000000001</c:v>
                </c:pt>
                <c:pt idx="10117">
                  <c:v>5.7961</c:v>
                </c:pt>
                <c:pt idx="10118">
                  <c:v>5.7218999999999998</c:v>
                </c:pt>
                <c:pt idx="10119">
                  <c:v>6.8631000000000002</c:v>
                </c:pt>
                <c:pt idx="10120">
                  <c:v>6.3777999999999997</c:v>
                </c:pt>
                <c:pt idx="10121">
                  <c:v>4.8319000000000001</c:v>
                </c:pt>
                <c:pt idx="10122">
                  <c:v>5.8997999999999999</c:v>
                </c:pt>
                <c:pt idx="10123">
                  <c:v>5.5888999999999998</c:v>
                </c:pt>
                <c:pt idx="10124">
                  <c:v>5.6418999999999997</c:v>
                </c:pt>
                <c:pt idx="10125">
                  <c:v>5.9318999999999997</c:v>
                </c:pt>
                <c:pt idx="10126">
                  <c:v>6.0541999999999998</c:v>
                </c:pt>
                <c:pt idx="10127">
                  <c:v>5.5170000000000003</c:v>
                </c:pt>
                <c:pt idx="10128">
                  <c:v>5.0644</c:v>
                </c:pt>
                <c:pt idx="10129">
                  <c:v>5.8662999999999998</c:v>
                </c:pt>
                <c:pt idx="10130">
                  <c:v>5.9684999999999997</c:v>
                </c:pt>
                <c:pt idx="10131">
                  <c:v>5.9972000000000003</c:v>
                </c:pt>
                <c:pt idx="10132">
                  <c:v>6.1544999999999996</c:v>
                </c:pt>
                <c:pt idx="10133">
                  <c:v>5.5174000000000003</c:v>
                </c:pt>
                <c:pt idx="10134">
                  <c:v>5.7694999999999999</c:v>
                </c:pt>
                <c:pt idx="10135">
                  <c:v>6.0632000000000001</c:v>
                </c:pt>
                <c:pt idx="10136">
                  <c:v>6.1086999999999998</c:v>
                </c:pt>
                <c:pt idx="10137">
                  <c:v>5.7961</c:v>
                </c:pt>
                <c:pt idx="10138">
                  <c:v>6.3887999999999998</c:v>
                </c:pt>
                <c:pt idx="10139">
                  <c:v>5.7043999999999997</c:v>
                </c:pt>
                <c:pt idx="10140">
                  <c:v>3.2928000000000002</c:v>
                </c:pt>
                <c:pt idx="10141">
                  <c:v>3.2677999999999998</c:v>
                </c:pt>
                <c:pt idx="10142">
                  <c:v>2.7202999999999999</c:v>
                </c:pt>
                <c:pt idx="10143">
                  <c:v>3.2088000000000001</c:v>
                </c:pt>
                <c:pt idx="10144">
                  <c:v>1.8545</c:v>
                </c:pt>
                <c:pt idx="10145">
                  <c:v>1.9123000000000001</c:v>
                </c:pt>
                <c:pt idx="10146">
                  <c:v>2.0838000000000001</c:v>
                </c:pt>
                <c:pt idx="10147">
                  <c:v>2.7484000000000002</c:v>
                </c:pt>
                <c:pt idx="10148">
                  <c:v>2.0815999999999999</c:v>
                </c:pt>
                <c:pt idx="10149">
                  <c:v>4.3216000000000001</c:v>
                </c:pt>
                <c:pt idx="10150">
                  <c:v>5.2495000000000003</c:v>
                </c:pt>
                <c:pt idx="10151">
                  <c:v>5.2910000000000004</c:v>
                </c:pt>
                <c:pt idx="10152">
                  <c:v>5.7179000000000002</c:v>
                </c:pt>
                <c:pt idx="10153">
                  <c:v>5.5408999999999997</c:v>
                </c:pt>
                <c:pt idx="10154">
                  <c:v>5.1528</c:v>
                </c:pt>
                <c:pt idx="10155">
                  <c:v>4.9512999999999998</c:v>
                </c:pt>
                <c:pt idx="10156">
                  <c:v>4.9687000000000001</c:v>
                </c:pt>
                <c:pt idx="10157">
                  <c:v>5.6226000000000003</c:v>
                </c:pt>
                <c:pt idx="10158">
                  <c:v>4.9128999999999996</c:v>
                </c:pt>
                <c:pt idx="10159">
                  <c:v>5.2096</c:v>
                </c:pt>
                <c:pt idx="10160">
                  <c:v>3.4043999999999999</c:v>
                </c:pt>
                <c:pt idx="10161">
                  <c:v>2.7883</c:v>
                </c:pt>
                <c:pt idx="10162">
                  <c:v>4.1387999999999998</c:v>
                </c:pt>
                <c:pt idx="10163">
                  <c:v>4.3324999999999996</c:v>
                </c:pt>
                <c:pt idx="10164">
                  <c:v>3.8997000000000002</c:v>
                </c:pt>
                <c:pt idx="10165">
                  <c:v>3.9885999999999999</c:v>
                </c:pt>
                <c:pt idx="10166">
                  <c:v>4.0084</c:v>
                </c:pt>
                <c:pt idx="10167">
                  <c:v>7.2073</c:v>
                </c:pt>
                <c:pt idx="10168">
                  <c:v>5.9526000000000003</c:v>
                </c:pt>
                <c:pt idx="10169">
                  <c:v>3.2393999999999998</c:v>
                </c:pt>
                <c:pt idx="10170">
                  <c:v>4.3868</c:v>
                </c:pt>
                <c:pt idx="10171">
                  <c:v>5.0877999999999997</c:v>
                </c:pt>
                <c:pt idx="10172">
                  <c:v>4.7365000000000004</c:v>
                </c:pt>
                <c:pt idx="10173">
                  <c:v>3.9477000000000002</c:v>
                </c:pt>
                <c:pt idx="10174">
                  <c:v>4.3563999999999998</c:v>
                </c:pt>
                <c:pt idx="10175">
                  <c:v>2.1019999999999999</c:v>
                </c:pt>
                <c:pt idx="10176">
                  <c:v>2.1072000000000002</c:v>
                </c:pt>
                <c:pt idx="10177">
                  <c:v>2.7305000000000001</c:v>
                </c:pt>
                <c:pt idx="10178">
                  <c:v>1.9754</c:v>
                </c:pt>
                <c:pt idx="10179">
                  <c:v>2.0819999999999999</c:v>
                </c:pt>
                <c:pt idx="10180">
                  <c:v>1.4878</c:v>
                </c:pt>
                <c:pt idx="10181">
                  <c:v>4.7855999999999996</c:v>
                </c:pt>
                <c:pt idx="10182">
                  <c:v>3.4245999999999999</c:v>
                </c:pt>
                <c:pt idx="10183">
                  <c:v>0.41930000000000001</c:v>
                </c:pt>
                <c:pt idx="10184">
                  <c:v>1.2017</c:v>
                </c:pt>
                <c:pt idx="10185">
                  <c:v>1.2462</c:v>
                </c:pt>
                <c:pt idx="10186">
                  <c:v>2.0638999999999998</c:v>
                </c:pt>
                <c:pt idx="10187">
                  <c:v>1.7608999999999999</c:v>
                </c:pt>
                <c:pt idx="10188">
                  <c:v>2.7433999999999998</c:v>
                </c:pt>
                <c:pt idx="10189">
                  <c:v>3.9152999999999998</c:v>
                </c:pt>
                <c:pt idx="10190">
                  <c:v>2.8536999999999999</c:v>
                </c:pt>
                <c:pt idx="10191">
                  <c:v>2.9761000000000002</c:v>
                </c:pt>
                <c:pt idx="10192">
                  <c:v>2.6368999999999998</c:v>
                </c:pt>
                <c:pt idx="10193">
                  <c:v>3.0693000000000001</c:v>
                </c:pt>
                <c:pt idx="10194">
                  <c:v>3.6983000000000001</c:v>
                </c:pt>
                <c:pt idx="10195">
                  <c:v>2.7059000000000002</c:v>
                </c:pt>
                <c:pt idx="10196">
                  <c:v>2.6606000000000001</c:v>
                </c:pt>
                <c:pt idx="10197">
                  <c:v>3.3582000000000001</c:v>
                </c:pt>
                <c:pt idx="10198">
                  <c:v>3.1863999999999999</c:v>
                </c:pt>
                <c:pt idx="10199">
                  <c:v>1.8996999999999999</c:v>
                </c:pt>
                <c:pt idx="10200">
                  <c:v>2.5547</c:v>
                </c:pt>
                <c:pt idx="10201">
                  <c:v>3.1966999999999999</c:v>
                </c:pt>
                <c:pt idx="10202">
                  <c:v>1.9218</c:v>
                </c:pt>
                <c:pt idx="10203">
                  <c:v>4.1302000000000003</c:v>
                </c:pt>
                <c:pt idx="10204">
                  <c:v>2.9359999999999999</c:v>
                </c:pt>
                <c:pt idx="10205">
                  <c:v>4.0269000000000004</c:v>
                </c:pt>
                <c:pt idx="10206">
                  <c:v>2.5836999999999999</c:v>
                </c:pt>
                <c:pt idx="10207">
                  <c:v>3.1501000000000001</c:v>
                </c:pt>
                <c:pt idx="10208">
                  <c:v>2.4321999999999999</c:v>
                </c:pt>
                <c:pt idx="10209">
                  <c:v>3.0459000000000001</c:v>
                </c:pt>
                <c:pt idx="10210">
                  <c:v>2.2023000000000001</c:v>
                </c:pt>
                <c:pt idx="10211">
                  <c:v>2.2669000000000001</c:v>
                </c:pt>
                <c:pt idx="10212">
                  <c:v>2.1652999999999998</c:v>
                </c:pt>
                <c:pt idx="10213">
                  <c:v>2.0264000000000002</c:v>
                </c:pt>
                <c:pt idx="10214">
                  <c:v>1.5416000000000001</c:v>
                </c:pt>
                <c:pt idx="10215">
                  <c:v>1.639</c:v>
                </c:pt>
                <c:pt idx="10216">
                  <c:v>2.4367999999999999</c:v>
                </c:pt>
                <c:pt idx="10217">
                  <c:v>2.0343</c:v>
                </c:pt>
                <c:pt idx="10218">
                  <c:v>2.5240999999999998</c:v>
                </c:pt>
                <c:pt idx="10219">
                  <c:v>1.9184000000000001</c:v>
                </c:pt>
                <c:pt idx="10220">
                  <c:v>0.96089999999999998</c:v>
                </c:pt>
                <c:pt idx="10221">
                  <c:v>2.1059999999999999</c:v>
                </c:pt>
                <c:pt idx="10222">
                  <c:v>2.0148999999999999</c:v>
                </c:pt>
                <c:pt idx="10223">
                  <c:v>2.2168999999999999</c:v>
                </c:pt>
                <c:pt idx="10224">
                  <c:v>4.2881999999999998</c:v>
                </c:pt>
                <c:pt idx="10225">
                  <c:v>4.7473999999999998</c:v>
                </c:pt>
                <c:pt idx="10226">
                  <c:v>4.8773999999999997</c:v>
                </c:pt>
                <c:pt idx="10227">
                  <c:v>4.9622000000000002</c:v>
                </c:pt>
                <c:pt idx="10228">
                  <c:v>4.9381000000000004</c:v>
                </c:pt>
                <c:pt idx="10229">
                  <c:v>4.8745000000000003</c:v>
                </c:pt>
                <c:pt idx="10230">
                  <c:v>3.7907000000000002</c:v>
                </c:pt>
                <c:pt idx="10231">
                  <c:v>3.5739999999999998</c:v>
                </c:pt>
                <c:pt idx="10232">
                  <c:v>4.9408000000000003</c:v>
                </c:pt>
                <c:pt idx="10233">
                  <c:v>4.9950000000000001</c:v>
                </c:pt>
                <c:pt idx="10234">
                  <c:v>4.3266999999999998</c:v>
                </c:pt>
                <c:pt idx="10235">
                  <c:v>2.1777000000000002</c:v>
                </c:pt>
                <c:pt idx="10236">
                  <c:v>2.1652</c:v>
                </c:pt>
                <c:pt idx="10237">
                  <c:v>2.1417999999999999</c:v>
                </c:pt>
                <c:pt idx="10238">
                  <c:v>2.7151000000000001</c:v>
                </c:pt>
                <c:pt idx="10239">
                  <c:v>1.7063999999999999</c:v>
                </c:pt>
                <c:pt idx="10240">
                  <c:v>1.7071000000000001</c:v>
                </c:pt>
                <c:pt idx="10241">
                  <c:v>1.3099000000000001</c:v>
                </c:pt>
                <c:pt idx="10242">
                  <c:v>1.54</c:v>
                </c:pt>
                <c:pt idx="10243">
                  <c:v>1.6585000000000001</c:v>
                </c:pt>
                <c:pt idx="10244">
                  <c:v>1.6093999999999999</c:v>
                </c:pt>
                <c:pt idx="10245">
                  <c:v>1.5717000000000001</c:v>
                </c:pt>
                <c:pt idx="10246">
                  <c:v>1.8647</c:v>
                </c:pt>
                <c:pt idx="10247">
                  <c:v>1.9864999999999999</c:v>
                </c:pt>
                <c:pt idx="10248">
                  <c:v>2.1187999999999998</c:v>
                </c:pt>
                <c:pt idx="10249">
                  <c:v>2.3269000000000002</c:v>
                </c:pt>
                <c:pt idx="10250">
                  <c:v>2.0556000000000001</c:v>
                </c:pt>
                <c:pt idx="10251">
                  <c:v>2.3929999999999998</c:v>
                </c:pt>
                <c:pt idx="10252">
                  <c:v>2.5070000000000001</c:v>
                </c:pt>
                <c:pt idx="10253">
                  <c:v>2.6762000000000001</c:v>
                </c:pt>
                <c:pt idx="10254">
                  <c:v>2.9706000000000001</c:v>
                </c:pt>
                <c:pt idx="10255">
                  <c:v>2.8519000000000001</c:v>
                </c:pt>
                <c:pt idx="10256">
                  <c:v>4.7591000000000001</c:v>
                </c:pt>
                <c:pt idx="10257">
                  <c:v>5.0429000000000004</c:v>
                </c:pt>
                <c:pt idx="10258">
                  <c:v>4.7648000000000001</c:v>
                </c:pt>
                <c:pt idx="10259">
                  <c:v>4.4608999999999996</c:v>
                </c:pt>
                <c:pt idx="10260">
                  <c:v>4.7381000000000002</c:v>
                </c:pt>
                <c:pt idx="10261">
                  <c:v>5.2283999999999997</c:v>
                </c:pt>
                <c:pt idx="10262">
                  <c:v>5.3574999999999999</c:v>
                </c:pt>
                <c:pt idx="10263">
                  <c:v>5.23</c:v>
                </c:pt>
                <c:pt idx="10264">
                  <c:v>4.2904</c:v>
                </c:pt>
                <c:pt idx="10265">
                  <c:v>2.3731</c:v>
                </c:pt>
                <c:pt idx="10266">
                  <c:v>1.6761999999999999</c:v>
                </c:pt>
                <c:pt idx="10267">
                  <c:v>1.8361000000000001</c:v>
                </c:pt>
                <c:pt idx="10268">
                  <c:v>2.1928000000000001</c:v>
                </c:pt>
                <c:pt idx="10269">
                  <c:v>2.1675</c:v>
                </c:pt>
                <c:pt idx="10270">
                  <c:v>2.5861999999999998</c:v>
                </c:pt>
                <c:pt idx="10271">
                  <c:v>2.5897999999999999</c:v>
                </c:pt>
                <c:pt idx="10272">
                  <c:v>2.2275999999999998</c:v>
                </c:pt>
                <c:pt idx="10273">
                  <c:v>2.8805000000000001</c:v>
                </c:pt>
                <c:pt idx="10274">
                  <c:v>4.0526</c:v>
                </c:pt>
                <c:pt idx="10275">
                  <c:v>2.9735999999999998</c:v>
                </c:pt>
                <c:pt idx="10276">
                  <c:v>3.8677000000000001</c:v>
                </c:pt>
                <c:pt idx="10277">
                  <c:v>3.2582</c:v>
                </c:pt>
                <c:pt idx="10278">
                  <c:v>2.6825000000000001</c:v>
                </c:pt>
                <c:pt idx="10279">
                  <c:v>3.7336</c:v>
                </c:pt>
                <c:pt idx="10280">
                  <c:v>2.6736</c:v>
                </c:pt>
                <c:pt idx="10281">
                  <c:v>4.4283000000000001</c:v>
                </c:pt>
                <c:pt idx="10282">
                  <c:v>6.2744999999999997</c:v>
                </c:pt>
                <c:pt idx="10283">
                  <c:v>4.9884000000000004</c:v>
                </c:pt>
                <c:pt idx="10284">
                  <c:v>3.9969999999999999</c:v>
                </c:pt>
                <c:pt idx="10285">
                  <c:v>4.3061999999999996</c:v>
                </c:pt>
                <c:pt idx="10286">
                  <c:v>3.4893000000000001</c:v>
                </c:pt>
                <c:pt idx="10287">
                  <c:v>4.0395000000000003</c:v>
                </c:pt>
                <c:pt idx="10288">
                  <c:v>3.4859</c:v>
                </c:pt>
                <c:pt idx="10289">
                  <c:v>3.4089</c:v>
                </c:pt>
                <c:pt idx="10290">
                  <c:v>3.0390999999999999</c:v>
                </c:pt>
                <c:pt idx="10291">
                  <c:v>5.4992999999999999</c:v>
                </c:pt>
                <c:pt idx="10292">
                  <c:v>2.4653999999999998</c:v>
                </c:pt>
                <c:pt idx="10293">
                  <c:v>3.0973999999999999</c:v>
                </c:pt>
                <c:pt idx="10294">
                  <c:v>4.1010999999999997</c:v>
                </c:pt>
                <c:pt idx="10295">
                  <c:v>3.8077000000000001</c:v>
                </c:pt>
                <c:pt idx="10296">
                  <c:v>3.7185999999999999</c:v>
                </c:pt>
                <c:pt idx="10297">
                  <c:v>4.9297000000000004</c:v>
                </c:pt>
                <c:pt idx="10298">
                  <c:v>4.3445</c:v>
                </c:pt>
                <c:pt idx="10299">
                  <c:v>4.3968999999999996</c:v>
                </c:pt>
                <c:pt idx="10300">
                  <c:v>3.4712999999999998</c:v>
                </c:pt>
                <c:pt idx="10301">
                  <c:v>3.2092000000000001</c:v>
                </c:pt>
                <c:pt idx="10302">
                  <c:v>4.2675000000000001</c:v>
                </c:pt>
                <c:pt idx="10303">
                  <c:v>3.0028999999999999</c:v>
                </c:pt>
                <c:pt idx="10304">
                  <c:v>3.1818</c:v>
                </c:pt>
                <c:pt idx="10305">
                  <c:v>3.4382999999999999</c:v>
                </c:pt>
                <c:pt idx="10306">
                  <c:v>4.0033000000000003</c:v>
                </c:pt>
                <c:pt idx="10307">
                  <c:v>3.649</c:v>
                </c:pt>
                <c:pt idx="10308">
                  <c:v>3.9007000000000001</c:v>
                </c:pt>
                <c:pt idx="10309">
                  <c:v>2.4129999999999998</c:v>
                </c:pt>
                <c:pt idx="10310">
                  <c:v>4.0776000000000003</c:v>
                </c:pt>
                <c:pt idx="10311">
                  <c:v>4.6531000000000002</c:v>
                </c:pt>
                <c:pt idx="10312">
                  <c:v>3.9499</c:v>
                </c:pt>
                <c:pt idx="10313">
                  <c:v>4.2420999999999998</c:v>
                </c:pt>
                <c:pt idx="10314">
                  <c:v>4.1544999999999996</c:v>
                </c:pt>
                <c:pt idx="10315">
                  <c:v>5.1863000000000001</c:v>
                </c:pt>
                <c:pt idx="10316">
                  <c:v>3.48</c:v>
                </c:pt>
                <c:pt idx="10317">
                  <c:v>3.8763999999999998</c:v>
                </c:pt>
                <c:pt idx="10318">
                  <c:v>3.5015999999999998</c:v>
                </c:pt>
                <c:pt idx="10319">
                  <c:v>3.7964000000000002</c:v>
                </c:pt>
                <c:pt idx="10320">
                  <c:v>4.1608999999999998</c:v>
                </c:pt>
                <c:pt idx="10321">
                  <c:v>4.9463999999999997</c:v>
                </c:pt>
                <c:pt idx="10322">
                  <c:v>3.2549999999999999</c:v>
                </c:pt>
                <c:pt idx="10323">
                  <c:v>4.2838000000000003</c:v>
                </c:pt>
                <c:pt idx="10324">
                  <c:v>4.8764000000000003</c:v>
                </c:pt>
                <c:pt idx="10325">
                  <c:v>4.5217000000000001</c:v>
                </c:pt>
                <c:pt idx="10326">
                  <c:v>4.5709999999999997</c:v>
                </c:pt>
                <c:pt idx="10327">
                  <c:v>4.6143999999999998</c:v>
                </c:pt>
                <c:pt idx="10328">
                  <c:v>3.5447000000000002</c:v>
                </c:pt>
                <c:pt idx="10329">
                  <c:v>4.7431000000000001</c:v>
                </c:pt>
                <c:pt idx="10330">
                  <c:v>3.9821</c:v>
                </c:pt>
                <c:pt idx="10331">
                  <c:v>4.4795999999999996</c:v>
                </c:pt>
                <c:pt idx="10332">
                  <c:v>4.1694000000000004</c:v>
                </c:pt>
                <c:pt idx="10333">
                  <c:v>3.8092000000000001</c:v>
                </c:pt>
                <c:pt idx="10334">
                  <c:v>3.8795000000000002</c:v>
                </c:pt>
                <c:pt idx="10335">
                  <c:v>4.7248000000000001</c:v>
                </c:pt>
                <c:pt idx="10336">
                  <c:v>3.3090000000000002</c:v>
                </c:pt>
                <c:pt idx="10337">
                  <c:v>3.5230000000000001</c:v>
                </c:pt>
                <c:pt idx="10338">
                  <c:v>3.6564000000000001</c:v>
                </c:pt>
                <c:pt idx="10339">
                  <c:v>3.875</c:v>
                </c:pt>
                <c:pt idx="10340">
                  <c:v>3.4967999999999999</c:v>
                </c:pt>
                <c:pt idx="10341">
                  <c:v>2.2944</c:v>
                </c:pt>
                <c:pt idx="10342">
                  <c:v>2.8647999999999998</c:v>
                </c:pt>
                <c:pt idx="10343">
                  <c:v>2.2238000000000002</c:v>
                </c:pt>
                <c:pt idx="10344">
                  <c:v>2.5781999999999998</c:v>
                </c:pt>
                <c:pt idx="10345">
                  <c:v>2.8266</c:v>
                </c:pt>
                <c:pt idx="10346">
                  <c:v>2.8098999999999998</c:v>
                </c:pt>
                <c:pt idx="10347">
                  <c:v>3.0030000000000001</c:v>
                </c:pt>
                <c:pt idx="10348">
                  <c:v>2.4798</c:v>
                </c:pt>
                <c:pt idx="10349">
                  <c:v>3.1322000000000001</c:v>
                </c:pt>
                <c:pt idx="10350">
                  <c:v>3.1255999999999999</c:v>
                </c:pt>
                <c:pt idx="10351">
                  <c:v>3.0063</c:v>
                </c:pt>
                <c:pt idx="10352">
                  <c:v>3.3176000000000001</c:v>
                </c:pt>
                <c:pt idx="10353">
                  <c:v>3.48</c:v>
                </c:pt>
                <c:pt idx="10354">
                  <c:v>3.2235</c:v>
                </c:pt>
                <c:pt idx="10355">
                  <c:v>3.1457999999999999</c:v>
                </c:pt>
                <c:pt idx="10356">
                  <c:v>3.3860000000000001</c:v>
                </c:pt>
                <c:pt idx="10357">
                  <c:v>2.9051999999999998</c:v>
                </c:pt>
                <c:pt idx="10358">
                  <c:v>3.0179</c:v>
                </c:pt>
                <c:pt idx="10359">
                  <c:v>3.0973999999999999</c:v>
                </c:pt>
                <c:pt idx="10360">
                  <c:v>3.4352</c:v>
                </c:pt>
                <c:pt idx="10361">
                  <c:v>2.9876999999999998</c:v>
                </c:pt>
                <c:pt idx="10362">
                  <c:v>2.3464999999999998</c:v>
                </c:pt>
                <c:pt idx="10363">
                  <c:v>3.4788999999999999</c:v>
                </c:pt>
                <c:pt idx="10364">
                  <c:v>2.1673</c:v>
                </c:pt>
                <c:pt idx="10365">
                  <c:v>2.1139000000000001</c:v>
                </c:pt>
                <c:pt idx="10366">
                  <c:v>2.1358999999999999</c:v>
                </c:pt>
                <c:pt idx="10367">
                  <c:v>2.1113</c:v>
                </c:pt>
                <c:pt idx="10368">
                  <c:v>1.8864000000000001</c:v>
                </c:pt>
                <c:pt idx="10369">
                  <c:v>2.1071</c:v>
                </c:pt>
                <c:pt idx="10370">
                  <c:v>1.8302</c:v>
                </c:pt>
                <c:pt idx="10371">
                  <c:v>1.9534</c:v>
                </c:pt>
                <c:pt idx="10372">
                  <c:v>1.8827</c:v>
                </c:pt>
                <c:pt idx="10373">
                  <c:v>1.8815999999999999</c:v>
                </c:pt>
                <c:pt idx="10374">
                  <c:v>1.8386</c:v>
                </c:pt>
                <c:pt idx="10375">
                  <c:v>2.2044999999999999</c:v>
                </c:pt>
                <c:pt idx="10376">
                  <c:v>0.4536</c:v>
                </c:pt>
                <c:pt idx="10377">
                  <c:v>0.54579999999999995</c:v>
                </c:pt>
                <c:pt idx="10378">
                  <c:v>0.3196</c:v>
                </c:pt>
                <c:pt idx="10379">
                  <c:v>1.9888999999999999</c:v>
                </c:pt>
                <c:pt idx="10380">
                  <c:v>4.7004000000000001</c:v>
                </c:pt>
                <c:pt idx="10381">
                  <c:v>3.8620000000000001</c:v>
                </c:pt>
                <c:pt idx="10382">
                  <c:v>1.6580999999999999</c:v>
                </c:pt>
                <c:pt idx="10383">
                  <c:v>2.1547000000000001</c:v>
                </c:pt>
                <c:pt idx="10384">
                  <c:v>1.8512</c:v>
                </c:pt>
                <c:pt idx="10385">
                  <c:v>1.7336</c:v>
                </c:pt>
                <c:pt idx="10386">
                  <c:v>2.0205000000000002</c:v>
                </c:pt>
                <c:pt idx="10387">
                  <c:v>2.02</c:v>
                </c:pt>
                <c:pt idx="10388">
                  <c:v>3.9721000000000002</c:v>
                </c:pt>
                <c:pt idx="10389">
                  <c:v>4.6806999999999999</c:v>
                </c:pt>
                <c:pt idx="10390">
                  <c:v>4.2427999999999999</c:v>
                </c:pt>
                <c:pt idx="10391">
                  <c:v>2.9687000000000001</c:v>
                </c:pt>
                <c:pt idx="10392">
                  <c:v>2.8504</c:v>
                </c:pt>
                <c:pt idx="10393">
                  <c:v>3.4005000000000001</c:v>
                </c:pt>
                <c:pt idx="10394">
                  <c:v>3.9887000000000001</c:v>
                </c:pt>
                <c:pt idx="10395">
                  <c:v>1.8210999999999999</c:v>
                </c:pt>
                <c:pt idx="10396">
                  <c:v>2.4556</c:v>
                </c:pt>
                <c:pt idx="10397">
                  <c:v>3.1021999999999998</c:v>
                </c:pt>
                <c:pt idx="10398">
                  <c:v>0.51870000000000005</c:v>
                </c:pt>
                <c:pt idx="10399">
                  <c:v>1.5812999999999999</c:v>
                </c:pt>
                <c:pt idx="10400">
                  <c:v>3.0579000000000001</c:v>
                </c:pt>
                <c:pt idx="10401">
                  <c:v>2.7442000000000002</c:v>
                </c:pt>
                <c:pt idx="10402">
                  <c:v>2.7058</c:v>
                </c:pt>
                <c:pt idx="10403">
                  <c:v>2.5663999999999998</c:v>
                </c:pt>
                <c:pt idx="10404">
                  <c:v>2.6307999999999998</c:v>
                </c:pt>
                <c:pt idx="10405">
                  <c:v>2.7517999999999998</c:v>
                </c:pt>
                <c:pt idx="10406">
                  <c:v>2.5918999999999999</c:v>
                </c:pt>
                <c:pt idx="10407">
                  <c:v>2.2682000000000002</c:v>
                </c:pt>
                <c:pt idx="10408">
                  <c:v>2.8273000000000001</c:v>
                </c:pt>
                <c:pt idx="10409">
                  <c:v>2.3506</c:v>
                </c:pt>
                <c:pt idx="10410">
                  <c:v>2.0253999999999999</c:v>
                </c:pt>
                <c:pt idx="10411">
                  <c:v>1.7983</c:v>
                </c:pt>
                <c:pt idx="10412">
                  <c:v>2.08</c:v>
                </c:pt>
                <c:pt idx="10413">
                  <c:v>1.5365</c:v>
                </c:pt>
                <c:pt idx="10414">
                  <c:v>1.7099</c:v>
                </c:pt>
                <c:pt idx="10415">
                  <c:v>3.2231999999999998</c:v>
                </c:pt>
                <c:pt idx="10416">
                  <c:v>2.2471999999999999</c:v>
                </c:pt>
                <c:pt idx="10417">
                  <c:v>2.81</c:v>
                </c:pt>
                <c:pt idx="10418">
                  <c:v>2.2195999999999998</c:v>
                </c:pt>
                <c:pt idx="10419">
                  <c:v>1.8291999999999999</c:v>
                </c:pt>
                <c:pt idx="10420">
                  <c:v>3.8824000000000001</c:v>
                </c:pt>
                <c:pt idx="10421">
                  <c:v>4.6691000000000003</c:v>
                </c:pt>
                <c:pt idx="10422">
                  <c:v>4.5472000000000001</c:v>
                </c:pt>
                <c:pt idx="10423">
                  <c:v>3.8740999999999999</c:v>
                </c:pt>
                <c:pt idx="10424">
                  <c:v>3.5415999999999999</c:v>
                </c:pt>
                <c:pt idx="10425">
                  <c:v>3.9687000000000001</c:v>
                </c:pt>
                <c:pt idx="10426">
                  <c:v>2.3195999999999999</c:v>
                </c:pt>
                <c:pt idx="10427">
                  <c:v>2.9024000000000001</c:v>
                </c:pt>
                <c:pt idx="10428">
                  <c:v>4.1066000000000003</c:v>
                </c:pt>
                <c:pt idx="10429">
                  <c:v>3.2277999999999998</c:v>
                </c:pt>
                <c:pt idx="10430">
                  <c:v>2.3418000000000001</c:v>
                </c:pt>
                <c:pt idx="10431">
                  <c:v>2.4775999999999998</c:v>
                </c:pt>
                <c:pt idx="10432">
                  <c:v>2.1324000000000001</c:v>
                </c:pt>
                <c:pt idx="10433">
                  <c:v>2.2505000000000002</c:v>
                </c:pt>
                <c:pt idx="10434">
                  <c:v>1.9604999999999999</c:v>
                </c:pt>
                <c:pt idx="10435">
                  <c:v>2.6084000000000001</c:v>
                </c:pt>
                <c:pt idx="10436">
                  <c:v>6.1205999999999996</c:v>
                </c:pt>
                <c:pt idx="10437">
                  <c:v>6.2629999999999999</c:v>
                </c:pt>
                <c:pt idx="10438">
                  <c:v>3.8868</c:v>
                </c:pt>
                <c:pt idx="10439">
                  <c:v>4.9386999999999999</c:v>
                </c:pt>
                <c:pt idx="10440">
                  <c:v>1.9502999999999999</c:v>
                </c:pt>
                <c:pt idx="10441">
                  <c:v>2.0621999999999998</c:v>
                </c:pt>
                <c:pt idx="10442">
                  <c:v>2.7753999999999999</c:v>
                </c:pt>
                <c:pt idx="10443">
                  <c:v>1.7974000000000001</c:v>
                </c:pt>
                <c:pt idx="10444">
                  <c:v>2.8332999999999999</c:v>
                </c:pt>
                <c:pt idx="10445">
                  <c:v>2.6322000000000001</c:v>
                </c:pt>
                <c:pt idx="10446">
                  <c:v>2.8041999999999998</c:v>
                </c:pt>
                <c:pt idx="10447">
                  <c:v>3.0628000000000002</c:v>
                </c:pt>
                <c:pt idx="10448">
                  <c:v>2.8025000000000002</c:v>
                </c:pt>
                <c:pt idx="10449">
                  <c:v>2.9034</c:v>
                </c:pt>
                <c:pt idx="10450">
                  <c:v>2.7259000000000002</c:v>
                </c:pt>
                <c:pt idx="10451">
                  <c:v>2.7648999999999999</c:v>
                </c:pt>
                <c:pt idx="10452">
                  <c:v>2.7237</c:v>
                </c:pt>
                <c:pt idx="10453">
                  <c:v>2.7725</c:v>
                </c:pt>
                <c:pt idx="10454">
                  <c:v>3.1671999999999998</c:v>
                </c:pt>
                <c:pt idx="10455">
                  <c:v>2.2704</c:v>
                </c:pt>
                <c:pt idx="10456">
                  <c:v>2.4533999999999998</c:v>
                </c:pt>
                <c:pt idx="10457">
                  <c:v>2.6334</c:v>
                </c:pt>
                <c:pt idx="10458">
                  <c:v>2.5565000000000002</c:v>
                </c:pt>
                <c:pt idx="10459">
                  <c:v>2.444</c:v>
                </c:pt>
                <c:pt idx="10460">
                  <c:v>2.3174999999999999</c:v>
                </c:pt>
                <c:pt idx="10461">
                  <c:v>2.2965</c:v>
                </c:pt>
                <c:pt idx="10462">
                  <c:v>2.3066</c:v>
                </c:pt>
                <c:pt idx="10463">
                  <c:v>4.2583000000000002</c:v>
                </c:pt>
                <c:pt idx="10464">
                  <c:v>3.1879</c:v>
                </c:pt>
                <c:pt idx="10465">
                  <c:v>4.7384000000000004</c:v>
                </c:pt>
                <c:pt idx="10466">
                  <c:v>3.2256999999999998</c:v>
                </c:pt>
                <c:pt idx="10467">
                  <c:v>3.9331</c:v>
                </c:pt>
                <c:pt idx="10468">
                  <c:v>3.0402999999999998</c:v>
                </c:pt>
                <c:pt idx="10469">
                  <c:v>4.5640000000000001</c:v>
                </c:pt>
                <c:pt idx="10470">
                  <c:v>3.6147</c:v>
                </c:pt>
                <c:pt idx="10471">
                  <c:v>3.4291999999999998</c:v>
                </c:pt>
                <c:pt idx="10472">
                  <c:v>2.4754999999999998</c:v>
                </c:pt>
                <c:pt idx="10473">
                  <c:v>2.9131</c:v>
                </c:pt>
                <c:pt idx="10474">
                  <c:v>2.4177</c:v>
                </c:pt>
                <c:pt idx="10475">
                  <c:v>2.1486000000000001</c:v>
                </c:pt>
                <c:pt idx="10476">
                  <c:v>2.5148999999999999</c:v>
                </c:pt>
                <c:pt idx="10477">
                  <c:v>4.6718000000000002</c:v>
                </c:pt>
                <c:pt idx="10478">
                  <c:v>4.2778999999999998</c:v>
                </c:pt>
                <c:pt idx="10479">
                  <c:v>2.8182</c:v>
                </c:pt>
                <c:pt idx="10480">
                  <c:v>3.1909999999999998</c:v>
                </c:pt>
                <c:pt idx="10481">
                  <c:v>2.1402000000000001</c:v>
                </c:pt>
                <c:pt idx="10482">
                  <c:v>2.0809000000000002</c:v>
                </c:pt>
                <c:pt idx="10483">
                  <c:v>4.5114999999999998</c:v>
                </c:pt>
                <c:pt idx="10484">
                  <c:v>3.3317999999999999</c:v>
                </c:pt>
                <c:pt idx="10485">
                  <c:v>1.984</c:v>
                </c:pt>
                <c:pt idx="10486">
                  <c:v>1.7356</c:v>
                </c:pt>
                <c:pt idx="10487">
                  <c:v>1.6898</c:v>
                </c:pt>
                <c:pt idx="10488">
                  <c:v>1.7050000000000001</c:v>
                </c:pt>
                <c:pt idx="10489">
                  <c:v>1.8542000000000001</c:v>
                </c:pt>
                <c:pt idx="10490">
                  <c:v>2.2252999999999998</c:v>
                </c:pt>
                <c:pt idx="10491">
                  <c:v>1.4984999999999999</c:v>
                </c:pt>
                <c:pt idx="10492">
                  <c:v>1.6282000000000001</c:v>
                </c:pt>
                <c:pt idx="10493">
                  <c:v>1.6094999999999999</c:v>
                </c:pt>
                <c:pt idx="10494">
                  <c:v>1.4096</c:v>
                </c:pt>
                <c:pt idx="10495">
                  <c:v>1.474</c:v>
                </c:pt>
                <c:pt idx="10496">
                  <c:v>1.5334000000000001</c:v>
                </c:pt>
                <c:pt idx="10497">
                  <c:v>1.5279</c:v>
                </c:pt>
                <c:pt idx="10498">
                  <c:v>2.0146000000000002</c:v>
                </c:pt>
                <c:pt idx="10499">
                  <c:v>1.8833</c:v>
                </c:pt>
                <c:pt idx="10500">
                  <c:v>1.9943</c:v>
                </c:pt>
                <c:pt idx="10501">
                  <c:v>2.274</c:v>
                </c:pt>
                <c:pt idx="10502">
                  <c:v>1.742</c:v>
                </c:pt>
                <c:pt idx="10503">
                  <c:v>4.0174000000000003</c:v>
                </c:pt>
                <c:pt idx="10504">
                  <c:v>4.7018000000000004</c:v>
                </c:pt>
                <c:pt idx="10505">
                  <c:v>2.4413999999999998</c:v>
                </c:pt>
                <c:pt idx="10506">
                  <c:v>3.4901</c:v>
                </c:pt>
                <c:pt idx="10507">
                  <c:v>4.2005999999999997</c:v>
                </c:pt>
                <c:pt idx="10508">
                  <c:v>5.0075000000000003</c:v>
                </c:pt>
                <c:pt idx="10509">
                  <c:v>3.1766999999999999</c:v>
                </c:pt>
                <c:pt idx="10510">
                  <c:v>2.0628000000000002</c:v>
                </c:pt>
                <c:pt idx="10511">
                  <c:v>2.4586000000000001</c:v>
                </c:pt>
                <c:pt idx="10512">
                  <c:v>4.4396000000000004</c:v>
                </c:pt>
                <c:pt idx="10513">
                  <c:v>3.8693</c:v>
                </c:pt>
                <c:pt idx="10514">
                  <c:v>4.5109000000000004</c:v>
                </c:pt>
                <c:pt idx="10515">
                  <c:v>2.0836999999999999</c:v>
                </c:pt>
                <c:pt idx="10516">
                  <c:v>2.6251000000000002</c:v>
                </c:pt>
                <c:pt idx="10517">
                  <c:v>3.6236999999999999</c:v>
                </c:pt>
                <c:pt idx="10518">
                  <c:v>3.4096000000000002</c:v>
                </c:pt>
                <c:pt idx="10519">
                  <c:v>5.6738</c:v>
                </c:pt>
                <c:pt idx="10520">
                  <c:v>5.6733000000000002</c:v>
                </c:pt>
                <c:pt idx="10521">
                  <c:v>6.2289000000000003</c:v>
                </c:pt>
                <c:pt idx="10522">
                  <c:v>1.4635</c:v>
                </c:pt>
                <c:pt idx="10523">
                  <c:v>4.2533000000000003</c:v>
                </c:pt>
                <c:pt idx="10524">
                  <c:v>2.6825000000000001</c:v>
                </c:pt>
                <c:pt idx="10525">
                  <c:v>2.4169</c:v>
                </c:pt>
                <c:pt idx="10526">
                  <c:v>2.5764999999999998</c:v>
                </c:pt>
                <c:pt idx="10527">
                  <c:v>2.4666999999999999</c:v>
                </c:pt>
                <c:pt idx="10528">
                  <c:v>1.8927</c:v>
                </c:pt>
                <c:pt idx="10529">
                  <c:v>1.6666000000000001</c:v>
                </c:pt>
                <c:pt idx="10530">
                  <c:v>4.6792999999999996</c:v>
                </c:pt>
                <c:pt idx="10531">
                  <c:v>4.2037000000000004</c:v>
                </c:pt>
                <c:pt idx="10532">
                  <c:v>5.3867000000000003</c:v>
                </c:pt>
                <c:pt idx="10533">
                  <c:v>1.9321999999999999</c:v>
                </c:pt>
                <c:pt idx="10534">
                  <c:v>3.0417999999999998</c:v>
                </c:pt>
                <c:pt idx="10535">
                  <c:v>2.1334</c:v>
                </c:pt>
                <c:pt idx="10536">
                  <c:v>3.0821999999999998</c:v>
                </c:pt>
                <c:pt idx="10537">
                  <c:v>2.8809</c:v>
                </c:pt>
                <c:pt idx="10538">
                  <c:v>1.2728999999999999</c:v>
                </c:pt>
                <c:pt idx="10539">
                  <c:v>3.7945000000000002</c:v>
                </c:pt>
                <c:pt idx="10540">
                  <c:v>1.1341000000000001</c:v>
                </c:pt>
                <c:pt idx="10541">
                  <c:v>2.0564</c:v>
                </c:pt>
                <c:pt idx="10542">
                  <c:v>2.0468999999999999</c:v>
                </c:pt>
                <c:pt idx="10543">
                  <c:v>2.4220000000000002</c:v>
                </c:pt>
                <c:pt idx="10544">
                  <c:v>1.9298</c:v>
                </c:pt>
                <c:pt idx="10545">
                  <c:v>1.8363</c:v>
                </c:pt>
                <c:pt idx="10546">
                  <c:v>2.4868000000000001</c:v>
                </c:pt>
                <c:pt idx="10547">
                  <c:v>2.1827000000000001</c:v>
                </c:pt>
                <c:pt idx="10548">
                  <c:v>2.2948</c:v>
                </c:pt>
                <c:pt idx="10549">
                  <c:v>2.0958999999999999</c:v>
                </c:pt>
                <c:pt idx="10550">
                  <c:v>2.2608999999999999</c:v>
                </c:pt>
                <c:pt idx="10551">
                  <c:v>2.7233000000000001</c:v>
                </c:pt>
                <c:pt idx="10552">
                  <c:v>1.8441000000000001</c:v>
                </c:pt>
                <c:pt idx="10553">
                  <c:v>1.7988999999999999</c:v>
                </c:pt>
                <c:pt idx="10554">
                  <c:v>2.2612999999999999</c:v>
                </c:pt>
                <c:pt idx="10555">
                  <c:v>4.8269000000000002</c:v>
                </c:pt>
                <c:pt idx="10556">
                  <c:v>5.9383999999999997</c:v>
                </c:pt>
                <c:pt idx="10557">
                  <c:v>2.0036999999999998</c:v>
                </c:pt>
                <c:pt idx="10558">
                  <c:v>1.7298</c:v>
                </c:pt>
                <c:pt idx="10559">
                  <c:v>1.9036</c:v>
                </c:pt>
                <c:pt idx="10560">
                  <c:v>2.1717</c:v>
                </c:pt>
                <c:pt idx="10561">
                  <c:v>1.7837000000000001</c:v>
                </c:pt>
                <c:pt idx="10562">
                  <c:v>2.0962000000000001</c:v>
                </c:pt>
                <c:pt idx="10563">
                  <c:v>2.1027</c:v>
                </c:pt>
                <c:pt idx="10564">
                  <c:v>1.5632999999999999</c:v>
                </c:pt>
                <c:pt idx="10565">
                  <c:v>1.8322000000000001</c:v>
                </c:pt>
                <c:pt idx="10566">
                  <c:v>3.3784999999999998</c:v>
                </c:pt>
                <c:pt idx="10567">
                  <c:v>1.7566999999999999</c:v>
                </c:pt>
                <c:pt idx="10568">
                  <c:v>1.9053</c:v>
                </c:pt>
                <c:pt idx="10569">
                  <c:v>3.2877999999999998</c:v>
                </c:pt>
                <c:pt idx="10570">
                  <c:v>6.0975000000000001</c:v>
                </c:pt>
                <c:pt idx="10571">
                  <c:v>2.8069000000000002</c:v>
                </c:pt>
                <c:pt idx="10572">
                  <c:v>4.0532000000000004</c:v>
                </c:pt>
                <c:pt idx="10573">
                  <c:v>4.0883000000000003</c:v>
                </c:pt>
                <c:pt idx="10574">
                  <c:v>3.6461999999999999</c:v>
                </c:pt>
                <c:pt idx="10575">
                  <c:v>2.6095999999999999</c:v>
                </c:pt>
                <c:pt idx="10576">
                  <c:v>1.7331000000000001</c:v>
                </c:pt>
                <c:pt idx="10577">
                  <c:v>1.9233</c:v>
                </c:pt>
                <c:pt idx="10578">
                  <c:v>0.374</c:v>
                </c:pt>
                <c:pt idx="10579">
                  <c:v>1.3241000000000001</c:v>
                </c:pt>
                <c:pt idx="10580">
                  <c:v>3.5903</c:v>
                </c:pt>
                <c:pt idx="10581">
                  <c:v>3.5030999999999999</c:v>
                </c:pt>
                <c:pt idx="10582">
                  <c:v>3.1074999999999999</c:v>
                </c:pt>
                <c:pt idx="10583">
                  <c:v>3.03</c:v>
                </c:pt>
                <c:pt idx="10584">
                  <c:v>5.6894999999999998</c:v>
                </c:pt>
                <c:pt idx="10585">
                  <c:v>3.3035000000000001</c:v>
                </c:pt>
                <c:pt idx="10586">
                  <c:v>1.6374</c:v>
                </c:pt>
                <c:pt idx="10587">
                  <c:v>3.5537999999999998</c:v>
                </c:pt>
                <c:pt idx="10588">
                  <c:v>4.2340999999999998</c:v>
                </c:pt>
                <c:pt idx="10589">
                  <c:v>2.4695</c:v>
                </c:pt>
                <c:pt idx="10590">
                  <c:v>3.2730000000000001</c:v>
                </c:pt>
                <c:pt idx="10591">
                  <c:v>1.9898</c:v>
                </c:pt>
                <c:pt idx="10592">
                  <c:v>2.137</c:v>
                </c:pt>
                <c:pt idx="10593">
                  <c:v>2.4843999999999999</c:v>
                </c:pt>
                <c:pt idx="10594">
                  <c:v>2.5796000000000001</c:v>
                </c:pt>
                <c:pt idx="10595">
                  <c:v>2.3631000000000002</c:v>
                </c:pt>
                <c:pt idx="10596">
                  <c:v>1.9611000000000001</c:v>
                </c:pt>
                <c:pt idx="10597">
                  <c:v>2.6151</c:v>
                </c:pt>
                <c:pt idx="10598">
                  <c:v>3.4903</c:v>
                </c:pt>
                <c:pt idx="10599">
                  <c:v>1.4142999999999999</c:v>
                </c:pt>
                <c:pt idx="10600">
                  <c:v>2.9287999999999998</c:v>
                </c:pt>
                <c:pt idx="10601">
                  <c:v>2.552</c:v>
                </c:pt>
                <c:pt idx="10602">
                  <c:v>2.3894000000000002</c:v>
                </c:pt>
                <c:pt idx="10603">
                  <c:v>2.5983000000000001</c:v>
                </c:pt>
                <c:pt idx="10604">
                  <c:v>2.7841</c:v>
                </c:pt>
                <c:pt idx="10605">
                  <c:v>2.8191999999999999</c:v>
                </c:pt>
                <c:pt idx="10606">
                  <c:v>2.5236000000000001</c:v>
                </c:pt>
                <c:pt idx="10607">
                  <c:v>2.2801</c:v>
                </c:pt>
                <c:pt idx="10608">
                  <c:v>3.0345</c:v>
                </c:pt>
                <c:pt idx="10609">
                  <c:v>3.5951</c:v>
                </c:pt>
                <c:pt idx="10610">
                  <c:v>3.6048</c:v>
                </c:pt>
                <c:pt idx="10611">
                  <c:v>4.6089000000000002</c:v>
                </c:pt>
                <c:pt idx="10612">
                  <c:v>2.7094</c:v>
                </c:pt>
                <c:pt idx="10613">
                  <c:v>2.5693999999999999</c:v>
                </c:pt>
                <c:pt idx="10614">
                  <c:v>2.0804</c:v>
                </c:pt>
                <c:pt idx="10615">
                  <c:v>2.9984999999999999</c:v>
                </c:pt>
                <c:pt idx="10616">
                  <c:v>4.1749999999999998</c:v>
                </c:pt>
                <c:pt idx="10617">
                  <c:v>3.8328000000000002</c:v>
                </c:pt>
                <c:pt idx="10618">
                  <c:v>2.8323</c:v>
                </c:pt>
                <c:pt idx="10619">
                  <c:v>4.4000000000000004</c:v>
                </c:pt>
                <c:pt idx="10620">
                  <c:v>2.6783000000000001</c:v>
                </c:pt>
                <c:pt idx="10621">
                  <c:v>3.2302</c:v>
                </c:pt>
                <c:pt idx="10622">
                  <c:v>3.7776000000000001</c:v>
                </c:pt>
                <c:pt idx="10623">
                  <c:v>3.0146000000000002</c:v>
                </c:pt>
                <c:pt idx="10624">
                  <c:v>2.5303</c:v>
                </c:pt>
                <c:pt idx="10625">
                  <c:v>2.7934999999999999</c:v>
                </c:pt>
                <c:pt idx="10626">
                  <c:v>2.4641000000000002</c:v>
                </c:pt>
                <c:pt idx="10627">
                  <c:v>2.2174</c:v>
                </c:pt>
                <c:pt idx="10628">
                  <c:v>2.2042000000000002</c:v>
                </c:pt>
                <c:pt idx="10629">
                  <c:v>2.1493000000000002</c:v>
                </c:pt>
                <c:pt idx="10630">
                  <c:v>2.2145999999999999</c:v>
                </c:pt>
                <c:pt idx="10631">
                  <c:v>2.0350999999999999</c:v>
                </c:pt>
                <c:pt idx="10632">
                  <c:v>2.2334999999999998</c:v>
                </c:pt>
                <c:pt idx="10633">
                  <c:v>1.7881</c:v>
                </c:pt>
                <c:pt idx="10634">
                  <c:v>1.8552</c:v>
                </c:pt>
                <c:pt idx="10635">
                  <c:v>2.2107000000000001</c:v>
                </c:pt>
                <c:pt idx="10636">
                  <c:v>2.2096</c:v>
                </c:pt>
                <c:pt idx="10637">
                  <c:v>1.8845000000000001</c:v>
                </c:pt>
                <c:pt idx="10638">
                  <c:v>2.1964000000000001</c:v>
                </c:pt>
                <c:pt idx="10639">
                  <c:v>2.5183</c:v>
                </c:pt>
                <c:pt idx="10640">
                  <c:v>1.3539000000000001</c:v>
                </c:pt>
                <c:pt idx="10641">
                  <c:v>2.1766000000000001</c:v>
                </c:pt>
                <c:pt idx="10642">
                  <c:v>1.8815</c:v>
                </c:pt>
                <c:pt idx="10643">
                  <c:v>2.0977999999999999</c:v>
                </c:pt>
                <c:pt idx="10644">
                  <c:v>1.7959000000000001</c:v>
                </c:pt>
                <c:pt idx="10645">
                  <c:v>1.1225000000000001</c:v>
                </c:pt>
                <c:pt idx="10646">
                  <c:v>1.8701000000000001</c:v>
                </c:pt>
                <c:pt idx="10647">
                  <c:v>2.077</c:v>
                </c:pt>
                <c:pt idx="10648">
                  <c:v>1.9121999999999999</c:v>
                </c:pt>
                <c:pt idx="10649">
                  <c:v>2.2783000000000002</c:v>
                </c:pt>
                <c:pt idx="10650">
                  <c:v>2.2145999999999999</c:v>
                </c:pt>
                <c:pt idx="10651">
                  <c:v>2.3967999999999998</c:v>
                </c:pt>
                <c:pt idx="10652">
                  <c:v>2.2244000000000002</c:v>
                </c:pt>
                <c:pt idx="10653">
                  <c:v>3.7183999999999999</c:v>
                </c:pt>
                <c:pt idx="10654">
                  <c:v>4.5354000000000001</c:v>
                </c:pt>
                <c:pt idx="10655">
                  <c:v>3.7477</c:v>
                </c:pt>
                <c:pt idx="10656">
                  <c:v>1.3687</c:v>
                </c:pt>
                <c:pt idx="10657">
                  <c:v>1.6520999999999999</c:v>
                </c:pt>
                <c:pt idx="10658">
                  <c:v>1.8574999999999999</c:v>
                </c:pt>
                <c:pt idx="10659">
                  <c:v>1.8322000000000001</c:v>
                </c:pt>
                <c:pt idx="10660">
                  <c:v>1.1640999999999999</c:v>
                </c:pt>
                <c:pt idx="10661">
                  <c:v>2.6259999999999999</c:v>
                </c:pt>
                <c:pt idx="10662">
                  <c:v>3.0950000000000002</c:v>
                </c:pt>
                <c:pt idx="10663">
                  <c:v>4.3773</c:v>
                </c:pt>
                <c:pt idx="10664">
                  <c:v>3.1280000000000001</c:v>
                </c:pt>
                <c:pt idx="10665">
                  <c:v>5.4546000000000001</c:v>
                </c:pt>
                <c:pt idx="10666">
                  <c:v>3.5489000000000002</c:v>
                </c:pt>
                <c:pt idx="10667">
                  <c:v>4.2188999999999997</c:v>
                </c:pt>
                <c:pt idx="10668">
                  <c:v>3.3996</c:v>
                </c:pt>
                <c:pt idx="10669">
                  <c:v>2.3496000000000001</c:v>
                </c:pt>
                <c:pt idx="10670">
                  <c:v>3.4885000000000002</c:v>
                </c:pt>
                <c:pt idx="10671">
                  <c:v>3.8073999999999999</c:v>
                </c:pt>
                <c:pt idx="10672">
                  <c:v>2.2404000000000002</c:v>
                </c:pt>
                <c:pt idx="10673">
                  <c:v>4.5865</c:v>
                </c:pt>
                <c:pt idx="10674">
                  <c:v>4.4591000000000003</c:v>
                </c:pt>
                <c:pt idx="10675">
                  <c:v>2.2570999999999999</c:v>
                </c:pt>
                <c:pt idx="10676">
                  <c:v>2.2696999999999998</c:v>
                </c:pt>
                <c:pt idx="10677">
                  <c:v>2.4256000000000002</c:v>
                </c:pt>
                <c:pt idx="10678">
                  <c:v>2.5819000000000001</c:v>
                </c:pt>
                <c:pt idx="10679">
                  <c:v>2.8973</c:v>
                </c:pt>
                <c:pt idx="10680">
                  <c:v>3.0844</c:v>
                </c:pt>
                <c:pt idx="10681">
                  <c:v>5.3570000000000002</c:v>
                </c:pt>
                <c:pt idx="10682">
                  <c:v>3.3153000000000001</c:v>
                </c:pt>
                <c:pt idx="10683">
                  <c:v>3.2158000000000002</c:v>
                </c:pt>
                <c:pt idx="10684">
                  <c:v>1.9903</c:v>
                </c:pt>
                <c:pt idx="10685">
                  <c:v>1.7165999999999999</c:v>
                </c:pt>
                <c:pt idx="10686">
                  <c:v>3.5442999999999998</c:v>
                </c:pt>
                <c:pt idx="10687">
                  <c:v>5.8177000000000003</c:v>
                </c:pt>
                <c:pt idx="10688">
                  <c:v>3.7987000000000002</c:v>
                </c:pt>
                <c:pt idx="10689">
                  <c:v>2.5384000000000002</c:v>
                </c:pt>
                <c:pt idx="10690">
                  <c:v>1.6181000000000001</c:v>
                </c:pt>
                <c:pt idx="10691">
                  <c:v>3.6739000000000002</c:v>
                </c:pt>
                <c:pt idx="10692">
                  <c:v>2.9887000000000001</c:v>
                </c:pt>
                <c:pt idx="10693">
                  <c:v>2.6732</c:v>
                </c:pt>
                <c:pt idx="10694">
                  <c:v>2.9689999999999999</c:v>
                </c:pt>
                <c:pt idx="10695">
                  <c:v>3.161</c:v>
                </c:pt>
                <c:pt idx="10696">
                  <c:v>3.1371000000000002</c:v>
                </c:pt>
                <c:pt idx="10697">
                  <c:v>3.1522000000000001</c:v>
                </c:pt>
                <c:pt idx="10698">
                  <c:v>3.1876000000000002</c:v>
                </c:pt>
                <c:pt idx="10699">
                  <c:v>2.3336000000000001</c:v>
                </c:pt>
                <c:pt idx="10700">
                  <c:v>2.4413</c:v>
                </c:pt>
                <c:pt idx="10701">
                  <c:v>2.2357</c:v>
                </c:pt>
                <c:pt idx="10702">
                  <c:v>2.4173</c:v>
                </c:pt>
                <c:pt idx="10703">
                  <c:v>2.5158999999999998</c:v>
                </c:pt>
                <c:pt idx="10704">
                  <c:v>2.5861999999999998</c:v>
                </c:pt>
                <c:pt idx="10705">
                  <c:v>2.7040999999999999</c:v>
                </c:pt>
                <c:pt idx="10706">
                  <c:v>1.74</c:v>
                </c:pt>
                <c:pt idx="10707">
                  <c:v>4.9518000000000004</c:v>
                </c:pt>
                <c:pt idx="10708">
                  <c:v>5.0980999999999996</c:v>
                </c:pt>
                <c:pt idx="10709">
                  <c:v>2.8088000000000002</c:v>
                </c:pt>
                <c:pt idx="10710">
                  <c:v>4.8106</c:v>
                </c:pt>
                <c:pt idx="10711">
                  <c:v>4.3933</c:v>
                </c:pt>
                <c:pt idx="10712">
                  <c:v>4.5351999999999997</c:v>
                </c:pt>
                <c:pt idx="10713">
                  <c:v>4.62</c:v>
                </c:pt>
                <c:pt idx="10714">
                  <c:v>2.3428</c:v>
                </c:pt>
                <c:pt idx="10715">
                  <c:v>2.7545000000000002</c:v>
                </c:pt>
                <c:pt idx="10716">
                  <c:v>3.0124</c:v>
                </c:pt>
                <c:pt idx="10717">
                  <c:v>1.6882999999999999</c:v>
                </c:pt>
                <c:pt idx="10718">
                  <c:v>2.544</c:v>
                </c:pt>
                <c:pt idx="10719">
                  <c:v>1.7034</c:v>
                </c:pt>
                <c:pt idx="10720">
                  <c:v>2.0598999999999998</c:v>
                </c:pt>
                <c:pt idx="10721">
                  <c:v>1.7936000000000001</c:v>
                </c:pt>
                <c:pt idx="10722">
                  <c:v>1.7018</c:v>
                </c:pt>
                <c:pt idx="10723">
                  <c:v>1.7325999999999999</c:v>
                </c:pt>
                <c:pt idx="10724">
                  <c:v>2.0007000000000001</c:v>
                </c:pt>
                <c:pt idx="10725">
                  <c:v>2.1833999999999998</c:v>
                </c:pt>
                <c:pt idx="10726">
                  <c:v>1.7185999999999999</c:v>
                </c:pt>
                <c:pt idx="10727">
                  <c:v>2.0678000000000001</c:v>
                </c:pt>
                <c:pt idx="10728">
                  <c:v>1.8531</c:v>
                </c:pt>
                <c:pt idx="10729">
                  <c:v>1.7578</c:v>
                </c:pt>
                <c:pt idx="10730">
                  <c:v>1.8024</c:v>
                </c:pt>
                <c:pt idx="10731">
                  <c:v>3.5910000000000002</c:v>
                </c:pt>
                <c:pt idx="10732">
                  <c:v>3.2764000000000002</c:v>
                </c:pt>
                <c:pt idx="10733">
                  <c:v>3.5762</c:v>
                </c:pt>
                <c:pt idx="10734">
                  <c:v>3.2753000000000001</c:v>
                </c:pt>
                <c:pt idx="10735">
                  <c:v>3.2698999999999998</c:v>
                </c:pt>
                <c:pt idx="10736">
                  <c:v>3.3633999999999999</c:v>
                </c:pt>
                <c:pt idx="10737">
                  <c:v>4.0305999999999997</c:v>
                </c:pt>
                <c:pt idx="10738">
                  <c:v>3.4586999999999999</c:v>
                </c:pt>
                <c:pt idx="10739">
                  <c:v>3.3980999999999999</c:v>
                </c:pt>
                <c:pt idx="10740">
                  <c:v>2.9405999999999999</c:v>
                </c:pt>
                <c:pt idx="10741">
                  <c:v>2.2778999999999998</c:v>
                </c:pt>
                <c:pt idx="10742">
                  <c:v>2.2627999999999999</c:v>
                </c:pt>
                <c:pt idx="10743">
                  <c:v>5.5396999999999998</c:v>
                </c:pt>
                <c:pt idx="10744">
                  <c:v>3.8982000000000001</c:v>
                </c:pt>
                <c:pt idx="10745">
                  <c:v>3.5015000000000001</c:v>
                </c:pt>
                <c:pt idx="10746">
                  <c:v>2.7290999999999999</c:v>
                </c:pt>
                <c:pt idx="10747">
                  <c:v>3.1823000000000001</c:v>
                </c:pt>
                <c:pt idx="10748">
                  <c:v>3.5773000000000001</c:v>
                </c:pt>
                <c:pt idx="10749">
                  <c:v>2.6232000000000002</c:v>
                </c:pt>
                <c:pt idx="10750">
                  <c:v>2.7509999999999999</c:v>
                </c:pt>
                <c:pt idx="10751">
                  <c:v>2.3698000000000001</c:v>
                </c:pt>
                <c:pt idx="10752">
                  <c:v>2.6604999999999999</c:v>
                </c:pt>
                <c:pt idx="10753">
                  <c:v>2.4531000000000001</c:v>
                </c:pt>
                <c:pt idx="10754">
                  <c:v>2.9022999999999999</c:v>
                </c:pt>
                <c:pt idx="10755">
                  <c:v>3.0733000000000001</c:v>
                </c:pt>
                <c:pt idx="10756">
                  <c:v>2.2831000000000001</c:v>
                </c:pt>
                <c:pt idx="10757">
                  <c:v>3.1515</c:v>
                </c:pt>
                <c:pt idx="10758">
                  <c:v>2.1494</c:v>
                </c:pt>
                <c:pt idx="10759">
                  <c:v>2.4689999999999999</c:v>
                </c:pt>
                <c:pt idx="10760">
                  <c:v>1.7737000000000001</c:v>
                </c:pt>
                <c:pt idx="10761">
                  <c:v>2.5026999999999999</c:v>
                </c:pt>
                <c:pt idx="10762">
                  <c:v>1.9504999999999999</c:v>
                </c:pt>
                <c:pt idx="10763">
                  <c:v>1.9133</c:v>
                </c:pt>
                <c:pt idx="10764">
                  <c:v>2.2303999999999999</c:v>
                </c:pt>
                <c:pt idx="10765">
                  <c:v>1.6787000000000001</c:v>
                </c:pt>
                <c:pt idx="10766">
                  <c:v>2.7772999999999999</c:v>
                </c:pt>
                <c:pt idx="10767">
                  <c:v>2.4363999999999999</c:v>
                </c:pt>
                <c:pt idx="10768">
                  <c:v>2.5792999999999999</c:v>
                </c:pt>
                <c:pt idx="10769">
                  <c:v>2.0625</c:v>
                </c:pt>
                <c:pt idx="10770">
                  <c:v>2.1291000000000002</c:v>
                </c:pt>
                <c:pt idx="10771">
                  <c:v>2.6394000000000002</c:v>
                </c:pt>
                <c:pt idx="10772">
                  <c:v>2.9537</c:v>
                </c:pt>
                <c:pt idx="10773">
                  <c:v>2.2820999999999998</c:v>
                </c:pt>
                <c:pt idx="10774">
                  <c:v>2.3527999999999998</c:v>
                </c:pt>
                <c:pt idx="10775">
                  <c:v>2.3010000000000002</c:v>
                </c:pt>
                <c:pt idx="10776">
                  <c:v>2.2831999999999999</c:v>
                </c:pt>
                <c:pt idx="10777">
                  <c:v>1.7116</c:v>
                </c:pt>
                <c:pt idx="10778">
                  <c:v>2.1507999999999998</c:v>
                </c:pt>
                <c:pt idx="10779">
                  <c:v>2.3671000000000002</c:v>
                </c:pt>
                <c:pt idx="10780">
                  <c:v>2.7894999999999999</c:v>
                </c:pt>
                <c:pt idx="10781">
                  <c:v>2.2231999999999998</c:v>
                </c:pt>
                <c:pt idx="10782">
                  <c:v>2.7383000000000002</c:v>
                </c:pt>
                <c:pt idx="10783">
                  <c:v>2.9438</c:v>
                </c:pt>
                <c:pt idx="10784">
                  <c:v>2.6922999999999999</c:v>
                </c:pt>
                <c:pt idx="10785">
                  <c:v>2.9426999999999999</c:v>
                </c:pt>
                <c:pt idx="10786">
                  <c:v>3.2149999999999999</c:v>
                </c:pt>
                <c:pt idx="10787">
                  <c:v>2.1640000000000001</c:v>
                </c:pt>
                <c:pt idx="10788">
                  <c:v>1.5813999999999999</c:v>
                </c:pt>
                <c:pt idx="10789">
                  <c:v>1.8042</c:v>
                </c:pt>
                <c:pt idx="10790">
                  <c:v>2.3946000000000001</c:v>
                </c:pt>
                <c:pt idx="10791">
                  <c:v>2.7404000000000002</c:v>
                </c:pt>
                <c:pt idx="10792">
                  <c:v>2.1617000000000002</c:v>
                </c:pt>
                <c:pt idx="10793">
                  <c:v>2.8729</c:v>
                </c:pt>
                <c:pt idx="10794">
                  <c:v>4.3068999999999997</c:v>
                </c:pt>
                <c:pt idx="10795">
                  <c:v>1.7929999999999999</c:v>
                </c:pt>
                <c:pt idx="10796">
                  <c:v>2.4281000000000001</c:v>
                </c:pt>
                <c:pt idx="10797">
                  <c:v>1.8314999999999999</c:v>
                </c:pt>
                <c:pt idx="10798">
                  <c:v>1.9330000000000001</c:v>
                </c:pt>
                <c:pt idx="10799">
                  <c:v>1.2853000000000001</c:v>
                </c:pt>
                <c:pt idx="10800">
                  <c:v>2.8304999999999998</c:v>
                </c:pt>
                <c:pt idx="10801">
                  <c:v>2.1206</c:v>
                </c:pt>
                <c:pt idx="10802">
                  <c:v>2.4965000000000002</c:v>
                </c:pt>
                <c:pt idx="10803">
                  <c:v>3.2909000000000002</c:v>
                </c:pt>
                <c:pt idx="10804">
                  <c:v>6.5061</c:v>
                </c:pt>
                <c:pt idx="10805">
                  <c:v>6.2786</c:v>
                </c:pt>
                <c:pt idx="10806">
                  <c:v>6.6258999999999997</c:v>
                </c:pt>
                <c:pt idx="10807">
                  <c:v>6.8224</c:v>
                </c:pt>
                <c:pt idx="10808">
                  <c:v>6.2770999999999999</c:v>
                </c:pt>
                <c:pt idx="10809">
                  <c:v>6.5567000000000002</c:v>
                </c:pt>
                <c:pt idx="10810">
                  <c:v>6.1577999999999999</c:v>
                </c:pt>
                <c:pt idx="10811">
                  <c:v>6.9954000000000001</c:v>
                </c:pt>
                <c:pt idx="10812">
                  <c:v>6.3891999999999998</c:v>
                </c:pt>
                <c:pt idx="10813">
                  <c:v>7.3010000000000002</c:v>
                </c:pt>
                <c:pt idx="10814">
                  <c:v>7.5446</c:v>
                </c:pt>
                <c:pt idx="10815">
                  <c:v>5.6673999999999998</c:v>
                </c:pt>
                <c:pt idx="10816">
                  <c:v>3.9045000000000001</c:v>
                </c:pt>
                <c:pt idx="10817">
                  <c:v>4.4467999999999996</c:v>
                </c:pt>
                <c:pt idx="10818">
                  <c:v>3.7785000000000002</c:v>
                </c:pt>
                <c:pt idx="10819">
                  <c:v>3.4283999999999999</c:v>
                </c:pt>
                <c:pt idx="10820">
                  <c:v>3.7578</c:v>
                </c:pt>
                <c:pt idx="10821">
                  <c:v>3.9041000000000001</c:v>
                </c:pt>
                <c:pt idx="10822">
                  <c:v>3.9864000000000002</c:v>
                </c:pt>
                <c:pt idx="10823">
                  <c:v>4.3152999999999997</c:v>
                </c:pt>
                <c:pt idx="10824">
                  <c:v>3.8925999999999998</c:v>
                </c:pt>
                <c:pt idx="10825">
                  <c:v>3.1453000000000002</c:v>
                </c:pt>
                <c:pt idx="10826">
                  <c:v>2.7865000000000002</c:v>
                </c:pt>
                <c:pt idx="10827">
                  <c:v>4.4523000000000001</c:v>
                </c:pt>
                <c:pt idx="10828">
                  <c:v>4.4667000000000003</c:v>
                </c:pt>
                <c:pt idx="10829">
                  <c:v>4.2483000000000004</c:v>
                </c:pt>
                <c:pt idx="10830">
                  <c:v>3.5354000000000001</c:v>
                </c:pt>
                <c:pt idx="10831">
                  <c:v>3.2075</c:v>
                </c:pt>
                <c:pt idx="10832">
                  <c:v>2.8491</c:v>
                </c:pt>
                <c:pt idx="10833">
                  <c:v>3.7875000000000001</c:v>
                </c:pt>
                <c:pt idx="10834">
                  <c:v>2.375</c:v>
                </c:pt>
                <c:pt idx="10835">
                  <c:v>2.0078</c:v>
                </c:pt>
                <c:pt idx="10836">
                  <c:v>2.4281999999999999</c:v>
                </c:pt>
                <c:pt idx="10837">
                  <c:v>2.4367999999999999</c:v>
                </c:pt>
                <c:pt idx="10838">
                  <c:v>2.4708000000000001</c:v>
                </c:pt>
                <c:pt idx="10839">
                  <c:v>2.3372000000000002</c:v>
                </c:pt>
                <c:pt idx="10840">
                  <c:v>2.1049000000000002</c:v>
                </c:pt>
                <c:pt idx="10841">
                  <c:v>2.0888</c:v>
                </c:pt>
                <c:pt idx="10842">
                  <c:v>2.3382000000000001</c:v>
                </c:pt>
                <c:pt idx="10843">
                  <c:v>2.3012999999999999</c:v>
                </c:pt>
                <c:pt idx="10844">
                  <c:v>0.83530000000000004</c:v>
                </c:pt>
                <c:pt idx="10845">
                  <c:v>0.75080000000000002</c:v>
                </c:pt>
                <c:pt idx="10846">
                  <c:v>0.71130000000000004</c:v>
                </c:pt>
                <c:pt idx="10847">
                  <c:v>0.60409999999999997</c:v>
                </c:pt>
                <c:pt idx="10848">
                  <c:v>0.62839999999999996</c:v>
                </c:pt>
                <c:pt idx="10849">
                  <c:v>0.51380000000000003</c:v>
                </c:pt>
                <c:pt idx="10850">
                  <c:v>0.64139999999999997</c:v>
                </c:pt>
                <c:pt idx="10851">
                  <c:v>0.57830000000000004</c:v>
                </c:pt>
                <c:pt idx="10852">
                  <c:v>0.76219999999999999</c:v>
                </c:pt>
                <c:pt idx="10853">
                  <c:v>0.50449999999999995</c:v>
                </c:pt>
                <c:pt idx="10854">
                  <c:v>4.5110000000000001</c:v>
                </c:pt>
                <c:pt idx="10855">
                  <c:v>2.9973000000000001</c:v>
                </c:pt>
                <c:pt idx="10856">
                  <c:v>3.4685000000000001</c:v>
                </c:pt>
                <c:pt idx="10857">
                  <c:v>4.0598999999999998</c:v>
                </c:pt>
                <c:pt idx="10858">
                  <c:v>2.8788999999999998</c:v>
                </c:pt>
                <c:pt idx="10859">
                  <c:v>3.1869999999999998</c:v>
                </c:pt>
                <c:pt idx="10860">
                  <c:v>2.8877999999999999</c:v>
                </c:pt>
                <c:pt idx="10861">
                  <c:v>2.6890000000000001</c:v>
                </c:pt>
                <c:pt idx="10862">
                  <c:v>2.6393</c:v>
                </c:pt>
                <c:pt idx="10863">
                  <c:v>2.8969</c:v>
                </c:pt>
                <c:pt idx="10864">
                  <c:v>2.2201</c:v>
                </c:pt>
                <c:pt idx="10865">
                  <c:v>2.9275000000000002</c:v>
                </c:pt>
                <c:pt idx="10866">
                  <c:v>2.8614000000000002</c:v>
                </c:pt>
                <c:pt idx="10867">
                  <c:v>3.2456</c:v>
                </c:pt>
                <c:pt idx="10868">
                  <c:v>3.1315</c:v>
                </c:pt>
                <c:pt idx="10869">
                  <c:v>3.2667999999999999</c:v>
                </c:pt>
                <c:pt idx="10870">
                  <c:v>3.6815000000000002</c:v>
                </c:pt>
                <c:pt idx="10871">
                  <c:v>3.1619000000000002</c:v>
                </c:pt>
                <c:pt idx="10872">
                  <c:v>2.8862999999999999</c:v>
                </c:pt>
                <c:pt idx="10873">
                  <c:v>2.1918000000000002</c:v>
                </c:pt>
                <c:pt idx="10874">
                  <c:v>2.6791</c:v>
                </c:pt>
                <c:pt idx="10875">
                  <c:v>2.2065999999999999</c:v>
                </c:pt>
                <c:pt idx="10876">
                  <c:v>2.835</c:v>
                </c:pt>
                <c:pt idx="10877">
                  <c:v>2.2925</c:v>
                </c:pt>
                <c:pt idx="10878">
                  <c:v>2.4502000000000002</c:v>
                </c:pt>
                <c:pt idx="10879">
                  <c:v>2.7078000000000002</c:v>
                </c:pt>
                <c:pt idx="10880">
                  <c:v>2.6032000000000002</c:v>
                </c:pt>
                <c:pt idx="10881">
                  <c:v>2.3706999999999998</c:v>
                </c:pt>
                <c:pt idx="10882">
                  <c:v>2.2313999999999998</c:v>
                </c:pt>
                <c:pt idx="10883">
                  <c:v>2.7193999999999998</c:v>
                </c:pt>
                <c:pt idx="10884">
                  <c:v>2.3782000000000001</c:v>
                </c:pt>
                <c:pt idx="10885">
                  <c:v>2.2885</c:v>
                </c:pt>
                <c:pt idx="10886">
                  <c:v>2.4123999999999999</c:v>
                </c:pt>
                <c:pt idx="10887">
                  <c:v>2.6421000000000001</c:v>
                </c:pt>
                <c:pt idx="10888">
                  <c:v>2.1061000000000001</c:v>
                </c:pt>
                <c:pt idx="10889">
                  <c:v>1.5353000000000001</c:v>
                </c:pt>
                <c:pt idx="10890">
                  <c:v>2.5089000000000001</c:v>
                </c:pt>
                <c:pt idx="10891">
                  <c:v>1.8976999999999999</c:v>
                </c:pt>
                <c:pt idx="10892">
                  <c:v>1.9864999999999999</c:v>
                </c:pt>
                <c:pt idx="10893">
                  <c:v>2.5811999999999999</c:v>
                </c:pt>
                <c:pt idx="10894">
                  <c:v>2.9007999999999998</c:v>
                </c:pt>
                <c:pt idx="10895">
                  <c:v>2.9651000000000001</c:v>
                </c:pt>
                <c:pt idx="10896">
                  <c:v>2.0792000000000002</c:v>
                </c:pt>
                <c:pt idx="10897">
                  <c:v>2.8755999999999999</c:v>
                </c:pt>
                <c:pt idx="10898">
                  <c:v>3.1597</c:v>
                </c:pt>
                <c:pt idx="10899">
                  <c:v>2.9557000000000002</c:v>
                </c:pt>
                <c:pt idx="10900">
                  <c:v>5.327</c:v>
                </c:pt>
                <c:pt idx="10901">
                  <c:v>2.1145999999999998</c:v>
                </c:pt>
                <c:pt idx="10902">
                  <c:v>1.3514999999999999</c:v>
                </c:pt>
                <c:pt idx="10903">
                  <c:v>3.0712999999999999</c:v>
                </c:pt>
                <c:pt idx="10904">
                  <c:v>2.3534999999999999</c:v>
                </c:pt>
                <c:pt idx="10905">
                  <c:v>1.9473</c:v>
                </c:pt>
                <c:pt idx="10906">
                  <c:v>1.3498000000000001</c:v>
                </c:pt>
                <c:pt idx="10907">
                  <c:v>2.1322000000000001</c:v>
                </c:pt>
                <c:pt idx="10908">
                  <c:v>1.7154</c:v>
                </c:pt>
                <c:pt idx="10909">
                  <c:v>2.0489999999999999</c:v>
                </c:pt>
                <c:pt idx="10910">
                  <c:v>1.5049999999999999</c:v>
                </c:pt>
                <c:pt idx="10911">
                  <c:v>2.6962999999999999</c:v>
                </c:pt>
                <c:pt idx="10912">
                  <c:v>0.27629999999999999</c:v>
                </c:pt>
                <c:pt idx="10913">
                  <c:v>0.4304</c:v>
                </c:pt>
                <c:pt idx="10914">
                  <c:v>0.37219999999999998</c:v>
                </c:pt>
                <c:pt idx="10915">
                  <c:v>0.27750000000000002</c:v>
                </c:pt>
                <c:pt idx="10916">
                  <c:v>0.24479999999999999</c:v>
                </c:pt>
                <c:pt idx="10917">
                  <c:v>0.37030000000000002</c:v>
                </c:pt>
                <c:pt idx="10918">
                  <c:v>0.32900000000000001</c:v>
                </c:pt>
                <c:pt idx="10919">
                  <c:v>0.18260000000000001</c:v>
                </c:pt>
                <c:pt idx="10920">
                  <c:v>0.1651</c:v>
                </c:pt>
                <c:pt idx="10921">
                  <c:v>0.39</c:v>
                </c:pt>
                <c:pt idx="10922">
                  <c:v>4.8372999999999999</c:v>
                </c:pt>
                <c:pt idx="10923">
                  <c:v>5.1078999999999999</c:v>
                </c:pt>
                <c:pt idx="10924">
                  <c:v>4.7187999999999999</c:v>
                </c:pt>
                <c:pt idx="10925">
                  <c:v>6.2957999999999998</c:v>
                </c:pt>
                <c:pt idx="10926">
                  <c:v>4.3552</c:v>
                </c:pt>
                <c:pt idx="10927">
                  <c:v>4.5458999999999996</c:v>
                </c:pt>
                <c:pt idx="10928">
                  <c:v>2.8875999999999999</c:v>
                </c:pt>
                <c:pt idx="10929">
                  <c:v>3.1471</c:v>
                </c:pt>
                <c:pt idx="10930">
                  <c:v>3.3664000000000001</c:v>
                </c:pt>
                <c:pt idx="10931">
                  <c:v>3.3151999999999999</c:v>
                </c:pt>
                <c:pt idx="10932">
                  <c:v>3.4165999999999999</c:v>
                </c:pt>
                <c:pt idx="10933">
                  <c:v>2.4885000000000002</c:v>
                </c:pt>
                <c:pt idx="10934">
                  <c:v>2.9573999999999998</c:v>
                </c:pt>
                <c:pt idx="10935">
                  <c:v>2.4817999999999998</c:v>
                </c:pt>
                <c:pt idx="10936">
                  <c:v>2.3351999999999999</c:v>
                </c:pt>
                <c:pt idx="10937">
                  <c:v>3.0381</c:v>
                </c:pt>
                <c:pt idx="10938">
                  <c:v>2.8786</c:v>
                </c:pt>
                <c:pt idx="10939">
                  <c:v>0.31969999999999998</c:v>
                </c:pt>
                <c:pt idx="10940">
                  <c:v>0.30249999999999999</c:v>
                </c:pt>
                <c:pt idx="10941">
                  <c:v>0.19109999999999999</c:v>
                </c:pt>
                <c:pt idx="10942">
                  <c:v>0.3216</c:v>
                </c:pt>
                <c:pt idx="10943">
                  <c:v>0.25040000000000001</c:v>
                </c:pt>
                <c:pt idx="10944">
                  <c:v>0.25340000000000001</c:v>
                </c:pt>
                <c:pt idx="10945">
                  <c:v>0.27360000000000001</c:v>
                </c:pt>
                <c:pt idx="10946">
                  <c:v>0.33960000000000001</c:v>
                </c:pt>
                <c:pt idx="10947">
                  <c:v>0.29260000000000003</c:v>
                </c:pt>
                <c:pt idx="10948">
                  <c:v>0.28470000000000001</c:v>
                </c:pt>
                <c:pt idx="10949">
                  <c:v>0.30919999999999997</c:v>
                </c:pt>
                <c:pt idx="10950">
                  <c:v>0.40689999999999998</c:v>
                </c:pt>
                <c:pt idx="10951">
                  <c:v>0.23280000000000001</c:v>
                </c:pt>
                <c:pt idx="10952">
                  <c:v>0.39369999999999999</c:v>
                </c:pt>
                <c:pt idx="10953">
                  <c:v>0.44540000000000002</c:v>
                </c:pt>
                <c:pt idx="10954">
                  <c:v>0.34399999999999997</c:v>
                </c:pt>
                <c:pt idx="10955">
                  <c:v>0.30270000000000002</c:v>
                </c:pt>
                <c:pt idx="10956">
                  <c:v>0.33129999999999998</c:v>
                </c:pt>
                <c:pt idx="10957">
                  <c:v>0.19339999999999999</c:v>
                </c:pt>
                <c:pt idx="10958">
                  <c:v>0.33429999999999999</c:v>
                </c:pt>
                <c:pt idx="10959">
                  <c:v>2.2728999999999999</c:v>
                </c:pt>
                <c:pt idx="10960">
                  <c:v>2.6105999999999998</c:v>
                </c:pt>
                <c:pt idx="10961">
                  <c:v>2.8336000000000001</c:v>
                </c:pt>
                <c:pt idx="10962">
                  <c:v>2.0246</c:v>
                </c:pt>
                <c:pt idx="10963">
                  <c:v>2.6472000000000002</c:v>
                </c:pt>
                <c:pt idx="10964">
                  <c:v>2.5804</c:v>
                </c:pt>
                <c:pt idx="10965">
                  <c:v>2.2198000000000002</c:v>
                </c:pt>
                <c:pt idx="10966">
                  <c:v>2.2275999999999998</c:v>
                </c:pt>
                <c:pt idx="10967">
                  <c:v>2.4628999999999999</c:v>
                </c:pt>
                <c:pt idx="10968">
                  <c:v>2.4024000000000001</c:v>
                </c:pt>
                <c:pt idx="10969">
                  <c:v>2.7463000000000002</c:v>
                </c:pt>
                <c:pt idx="10970">
                  <c:v>2.3773</c:v>
                </c:pt>
                <c:pt idx="10971">
                  <c:v>3.2395</c:v>
                </c:pt>
                <c:pt idx="10972">
                  <c:v>2.7309000000000001</c:v>
                </c:pt>
                <c:pt idx="10973">
                  <c:v>3.2063999999999999</c:v>
                </c:pt>
                <c:pt idx="10974">
                  <c:v>2.8569</c:v>
                </c:pt>
                <c:pt idx="10975">
                  <c:v>2.4339</c:v>
                </c:pt>
                <c:pt idx="10976">
                  <c:v>2.6960000000000002</c:v>
                </c:pt>
                <c:pt idx="10977">
                  <c:v>3.6175999999999999</c:v>
                </c:pt>
                <c:pt idx="10978">
                  <c:v>3.7911000000000001</c:v>
                </c:pt>
                <c:pt idx="10979">
                  <c:v>4.9615</c:v>
                </c:pt>
                <c:pt idx="10980">
                  <c:v>4.4180999999999999</c:v>
                </c:pt>
                <c:pt idx="10981">
                  <c:v>2.5811000000000002</c:v>
                </c:pt>
                <c:pt idx="10982">
                  <c:v>2.4266999999999999</c:v>
                </c:pt>
                <c:pt idx="10983">
                  <c:v>4.1600999999999999</c:v>
                </c:pt>
                <c:pt idx="10984">
                  <c:v>4.1448</c:v>
                </c:pt>
                <c:pt idx="10985">
                  <c:v>4.2857000000000003</c:v>
                </c:pt>
                <c:pt idx="10986">
                  <c:v>4.4542999999999999</c:v>
                </c:pt>
                <c:pt idx="10987">
                  <c:v>4.2648000000000001</c:v>
                </c:pt>
                <c:pt idx="10988">
                  <c:v>4.1386000000000003</c:v>
                </c:pt>
                <c:pt idx="10989">
                  <c:v>4.093</c:v>
                </c:pt>
                <c:pt idx="10990">
                  <c:v>4.5167999999999999</c:v>
                </c:pt>
                <c:pt idx="10991">
                  <c:v>4.1573000000000002</c:v>
                </c:pt>
                <c:pt idx="10992">
                  <c:v>4.7126000000000001</c:v>
                </c:pt>
                <c:pt idx="10993">
                  <c:v>6.9021999999999997</c:v>
                </c:pt>
                <c:pt idx="10994">
                  <c:v>7.4168000000000003</c:v>
                </c:pt>
                <c:pt idx="10995">
                  <c:v>6.2584</c:v>
                </c:pt>
                <c:pt idx="10996">
                  <c:v>7.7004000000000001</c:v>
                </c:pt>
                <c:pt idx="10997">
                  <c:v>6.4142000000000001</c:v>
                </c:pt>
                <c:pt idx="10998">
                  <c:v>6.7911999999999999</c:v>
                </c:pt>
                <c:pt idx="10999">
                  <c:v>7.4588000000000001</c:v>
                </c:pt>
                <c:pt idx="11000">
                  <c:v>6.3402000000000003</c:v>
                </c:pt>
                <c:pt idx="11001">
                  <c:v>6.4120999999999997</c:v>
                </c:pt>
                <c:pt idx="11002">
                  <c:v>6.3337000000000003</c:v>
                </c:pt>
                <c:pt idx="11003">
                  <c:v>6.62</c:v>
                </c:pt>
                <c:pt idx="11004">
                  <c:v>7.5351999999999997</c:v>
                </c:pt>
                <c:pt idx="11005">
                  <c:v>2.1316999999999999</c:v>
                </c:pt>
                <c:pt idx="11006">
                  <c:v>2.4746000000000001</c:v>
                </c:pt>
                <c:pt idx="11007">
                  <c:v>2.1044</c:v>
                </c:pt>
                <c:pt idx="11008">
                  <c:v>2.4039000000000001</c:v>
                </c:pt>
                <c:pt idx="11009">
                  <c:v>1.8801000000000001</c:v>
                </c:pt>
                <c:pt idx="11010">
                  <c:v>1.8991</c:v>
                </c:pt>
                <c:pt idx="11011">
                  <c:v>4.0446999999999997</c:v>
                </c:pt>
                <c:pt idx="11012">
                  <c:v>4.4432</c:v>
                </c:pt>
                <c:pt idx="11013">
                  <c:v>5.4371999999999998</c:v>
                </c:pt>
                <c:pt idx="11014">
                  <c:v>3.2726999999999999</c:v>
                </c:pt>
                <c:pt idx="11015">
                  <c:v>4.6600999999999999</c:v>
                </c:pt>
                <c:pt idx="11016">
                  <c:v>4.4504000000000001</c:v>
                </c:pt>
                <c:pt idx="11017">
                  <c:v>4.5942999999999996</c:v>
                </c:pt>
                <c:pt idx="11018">
                  <c:v>4.6906999999999996</c:v>
                </c:pt>
                <c:pt idx="11019">
                  <c:v>4.0148000000000001</c:v>
                </c:pt>
                <c:pt idx="11020">
                  <c:v>4.9603000000000002</c:v>
                </c:pt>
                <c:pt idx="11021">
                  <c:v>2.3151999999999999</c:v>
                </c:pt>
                <c:pt idx="11022">
                  <c:v>4.6093999999999999</c:v>
                </c:pt>
                <c:pt idx="11023">
                  <c:v>3.1985000000000001</c:v>
                </c:pt>
                <c:pt idx="11024">
                  <c:v>3.4857</c:v>
                </c:pt>
                <c:pt idx="11025">
                  <c:v>2.3113999999999999</c:v>
                </c:pt>
                <c:pt idx="11026">
                  <c:v>3.7012</c:v>
                </c:pt>
                <c:pt idx="11027">
                  <c:v>1.6486000000000001</c:v>
                </c:pt>
                <c:pt idx="11028">
                  <c:v>3.234</c:v>
                </c:pt>
                <c:pt idx="11029">
                  <c:v>3.8279000000000001</c:v>
                </c:pt>
                <c:pt idx="11030">
                  <c:v>3.9557000000000002</c:v>
                </c:pt>
                <c:pt idx="11031">
                  <c:v>2.3999000000000001</c:v>
                </c:pt>
                <c:pt idx="11032">
                  <c:v>4.4678000000000004</c:v>
                </c:pt>
                <c:pt idx="11033">
                  <c:v>1.46</c:v>
                </c:pt>
                <c:pt idx="11034">
                  <c:v>2.2065999999999999</c:v>
                </c:pt>
                <c:pt idx="11035">
                  <c:v>1.7169000000000001</c:v>
                </c:pt>
                <c:pt idx="11036">
                  <c:v>1.444</c:v>
                </c:pt>
                <c:pt idx="11037">
                  <c:v>1.9898</c:v>
                </c:pt>
                <c:pt idx="11038">
                  <c:v>2.4285999999999999</c:v>
                </c:pt>
                <c:pt idx="11039">
                  <c:v>2.3292000000000002</c:v>
                </c:pt>
                <c:pt idx="11040">
                  <c:v>2.3060999999999998</c:v>
                </c:pt>
                <c:pt idx="11041">
                  <c:v>2.0691999999999999</c:v>
                </c:pt>
                <c:pt idx="11042">
                  <c:v>2.339</c:v>
                </c:pt>
                <c:pt idx="11043">
                  <c:v>2.5398999999999998</c:v>
                </c:pt>
                <c:pt idx="11044">
                  <c:v>2.7103999999999999</c:v>
                </c:pt>
                <c:pt idx="11045">
                  <c:v>3.2218</c:v>
                </c:pt>
                <c:pt idx="11046">
                  <c:v>3.3496000000000001</c:v>
                </c:pt>
                <c:pt idx="11047">
                  <c:v>3.6259000000000001</c:v>
                </c:pt>
                <c:pt idx="11048">
                  <c:v>3.3542999999999998</c:v>
                </c:pt>
                <c:pt idx="11049">
                  <c:v>3.3233000000000001</c:v>
                </c:pt>
                <c:pt idx="11050">
                  <c:v>4.2127999999999997</c:v>
                </c:pt>
                <c:pt idx="11051">
                  <c:v>3.3595999999999999</c:v>
                </c:pt>
                <c:pt idx="11052">
                  <c:v>1.7805</c:v>
                </c:pt>
                <c:pt idx="11053">
                  <c:v>2.4737</c:v>
                </c:pt>
                <c:pt idx="11054">
                  <c:v>1.6361000000000001</c:v>
                </c:pt>
                <c:pt idx="11055">
                  <c:v>1.9572000000000001</c:v>
                </c:pt>
                <c:pt idx="11056">
                  <c:v>1.1691</c:v>
                </c:pt>
                <c:pt idx="11057">
                  <c:v>3.5687000000000002</c:v>
                </c:pt>
                <c:pt idx="11058">
                  <c:v>2.2227999999999999</c:v>
                </c:pt>
                <c:pt idx="11059">
                  <c:v>2.621</c:v>
                </c:pt>
                <c:pt idx="11060">
                  <c:v>3.8517000000000001</c:v>
                </c:pt>
                <c:pt idx="11061">
                  <c:v>4.1661000000000001</c:v>
                </c:pt>
                <c:pt idx="11062">
                  <c:v>3.3778999999999999</c:v>
                </c:pt>
                <c:pt idx="11063">
                  <c:v>3.1985999999999999</c:v>
                </c:pt>
                <c:pt idx="11064">
                  <c:v>3.3563000000000001</c:v>
                </c:pt>
                <c:pt idx="11065">
                  <c:v>3.5276000000000001</c:v>
                </c:pt>
                <c:pt idx="11066">
                  <c:v>3.7528999999999999</c:v>
                </c:pt>
                <c:pt idx="11067">
                  <c:v>2.8855</c:v>
                </c:pt>
                <c:pt idx="11068">
                  <c:v>3.5459999999999998</c:v>
                </c:pt>
                <c:pt idx="11069">
                  <c:v>3.3285</c:v>
                </c:pt>
                <c:pt idx="11070">
                  <c:v>4.2408000000000001</c:v>
                </c:pt>
                <c:pt idx="11071">
                  <c:v>3.7896000000000001</c:v>
                </c:pt>
                <c:pt idx="11072">
                  <c:v>4.7717000000000001</c:v>
                </c:pt>
                <c:pt idx="11073">
                  <c:v>4.4325000000000001</c:v>
                </c:pt>
                <c:pt idx="11074">
                  <c:v>2.5167999999999999</c:v>
                </c:pt>
                <c:pt idx="11075">
                  <c:v>1.9177999999999999</c:v>
                </c:pt>
                <c:pt idx="11076">
                  <c:v>3.6002999999999998</c:v>
                </c:pt>
                <c:pt idx="11077">
                  <c:v>4.1802000000000001</c:v>
                </c:pt>
                <c:pt idx="11078">
                  <c:v>2.3473999999999999</c:v>
                </c:pt>
                <c:pt idx="11079">
                  <c:v>3.3386999999999998</c:v>
                </c:pt>
                <c:pt idx="11080">
                  <c:v>2.8997000000000002</c:v>
                </c:pt>
                <c:pt idx="11081">
                  <c:v>4.0938999999999997</c:v>
                </c:pt>
                <c:pt idx="11082">
                  <c:v>4.7047999999999996</c:v>
                </c:pt>
                <c:pt idx="11083">
                  <c:v>3.7725</c:v>
                </c:pt>
                <c:pt idx="11084">
                  <c:v>3.8243</c:v>
                </c:pt>
                <c:pt idx="11085">
                  <c:v>4.0730000000000004</c:v>
                </c:pt>
                <c:pt idx="11086">
                  <c:v>2.9727000000000001</c:v>
                </c:pt>
                <c:pt idx="11087">
                  <c:v>2.7715999999999998</c:v>
                </c:pt>
                <c:pt idx="11088">
                  <c:v>2.8275000000000001</c:v>
                </c:pt>
                <c:pt idx="11089">
                  <c:v>3.1105</c:v>
                </c:pt>
                <c:pt idx="11090">
                  <c:v>3.1730999999999998</c:v>
                </c:pt>
                <c:pt idx="11091">
                  <c:v>3.0053999999999998</c:v>
                </c:pt>
                <c:pt idx="11092">
                  <c:v>3.2667999999999999</c:v>
                </c:pt>
                <c:pt idx="11093">
                  <c:v>2.9194</c:v>
                </c:pt>
                <c:pt idx="11094">
                  <c:v>2.4794</c:v>
                </c:pt>
                <c:pt idx="11095">
                  <c:v>2.8031000000000001</c:v>
                </c:pt>
                <c:pt idx="11096">
                  <c:v>1.704</c:v>
                </c:pt>
                <c:pt idx="11097">
                  <c:v>3.3761999999999999</c:v>
                </c:pt>
                <c:pt idx="11098">
                  <c:v>3.4188000000000001</c:v>
                </c:pt>
                <c:pt idx="11099">
                  <c:v>3.3875999999999999</c:v>
                </c:pt>
                <c:pt idx="11100">
                  <c:v>2.5211000000000001</c:v>
                </c:pt>
                <c:pt idx="11101">
                  <c:v>1.9293</c:v>
                </c:pt>
                <c:pt idx="11102">
                  <c:v>1.8885000000000001</c:v>
                </c:pt>
                <c:pt idx="11103">
                  <c:v>2.8643999999999998</c:v>
                </c:pt>
                <c:pt idx="11104">
                  <c:v>3.1103999999999998</c:v>
                </c:pt>
                <c:pt idx="11105">
                  <c:v>4.6044</c:v>
                </c:pt>
                <c:pt idx="11106">
                  <c:v>3.4817999999999998</c:v>
                </c:pt>
                <c:pt idx="11107">
                  <c:v>2.1829000000000001</c:v>
                </c:pt>
                <c:pt idx="11108">
                  <c:v>2.5474000000000001</c:v>
                </c:pt>
                <c:pt idx="11109">
                  <c:v>4.5666000000000002</c:v>
                </c:pt>
                <c:pt idx="11110">
                  <c:v>2.9175</c:v>
                </c:pt>
                <c:pt idx="11111">
                  <c:v>4.7300000000000004</c:v>
                </c:pt>
                <c:pt idx="11112">
                  <c:v>2.7967</c:v>
                </c:pt>
                <c:pt idx="11113">
                  <c:v>2.6987999999999999</c:v>
                </c:pt>
                <c:pt idx="11114">
                  <c:v>2.6349</c:v>
                </c:pt>
                <c:pt idx="11115">
                  <c:v>3.2029999999999998</c:v>
                </c:pt>
                <c:pt idx="11116">
                  <c:v>3.1753</c:v>
                </c:pt>
                <c:pt idx="11117">
                  <c:v>3.3574999999999999</c:v>
                </c:pt>
                <c:pt idx="11118">
                  <c:v>3.3329</c:v>
                </c:pt>
                <c:pt idx="11119">
                  <c:v>3.2622</c:v>
                </c:pt>
                <c:pt idx="11120">
                  <c:v>3.2162999999999999</c:v>
                </c:pt>
                <c:pt idx="11121">
                  <c:v>3.0648</c:v>
                </c:pt>
                <c:pt idx="11122">
                  <c:v>2.5268000000000002</c:v>
                </c:pt>
                <c:pt idx="11123">
                  <c:v>2.6049000000000002</c:v>
                </c:pt>
                <c:pt idx="11124">
                  <c:v>2.8096999999999999</c:v>
                </c:pt>
                <c:pt idx="11125">
                  <c:v>5.1574999999999998</c:v>
                </c:pt>
                <c:pt idx="11126">
                  <c:v>5.3127000000000004</c:v>
                </c:pt>
                <c:pt idx="11127">
                  <c:v>5.4634</c:v>
                </c:pt>
                <c:pt idx="11128">
                  <c:v>2.7191999999999998</c:v>
                </c:pt>
                <c:pt idx="11129">
                  <c:v>0.94220000000000004</c:v>
                </c:pt>
                <c:pt idx="11130">
                  <c:v>3.0257000000000001</c:v>
                </c:pt>
                <c:pt idx="11131">
                  <c:v>2.6347999999999998</c:v>
                </c:pt>
                <c:pt idx="11132">
                  <c:v>2.9296000000000002</c:v>
                </c:pt>
                <c:pt idx="11133">
                  <c:v>3.1831</c:v>
                </c:pt>
                <c:pt idx="11134">
                  <c:v>2.9823</c:v>
                </c:pt>
                <c:pt idx="11135">
                  <c:v>2.7839</c:v>
                </c:pt>
                <c:pt idx="11136">
                  <c:v>4.0217999999999998</c:v>
                </c:pt>
                <c:pt idx="11137">
                  <c:v>3.2763</c:v>
                </c:pt>
                <c:pt idx="11138">
                  <c:v>3.3086000000000002</c:v>
                </c:pt>
                <c:pt idx="11139">
                  <c:v>3.6120999999999999</c:v>
                </c:pt>
                <c:pt idx="11140">
                  <c:v>3.5015999999999998</c:v>
                </c:pt>
                <c:pt idx="11141">
                  <c:v>2.9653</c:v>
                </c:pt>
                <c:pt idx="11142">
                  <c:v>2.3658000000000001</c:v>
                </c:pt>
                <c:pt idx="11143">
                  <c:v>3.2265999999999999</c:v>
                </c:pt>
                <c:pt idx="11144">
                  <c:v>2.5788000000000002</c:v>
                </c:pt>
                <c:pt idx="11145">
                  <c:v>2.8386</c:v>
                </c:pt>
                <c:pt idx="11146">
                  <c:v>3.1027999999999998</c:v>
                </c:pt>
                <c:pt idx="11147">
                  <c:v>3.1793</c:v>
                </c:pt>
                <c:pt idx="11148">
                  <c:v>4.5900999999999996</c:v>
                </c:pt>
                <c:pt idx="11149">
                  <c:v>3.2601</c:v>
                </c:pt>
                <c:pt idx="11150">
                  <c:v>4.3074000000000003</c:v>
                </c:pt>
                <c:pt idx="11151">
                  <c:v>3.9699</c:v>
                </c:pt>
                <c:pt idx="11152">
                  <c:v>3.7498</c:v>
                </c:pt>
                <c:pt idx="11153">
                  <c:v>3.2366999999999999</c:v>
                </c:pt>
                <c:pt idx="11154">
                  <c:v>2.0070999999999999</c:v>
                </c:pt>
                <c:pt idx="11155">
                  <c:v>2.6642000000000001</c:v>
                </c:pt>
                <c:pt idx="11156">
                  <c:v>3.4367000000000001</c:v>
                </c:pt>
                <c:pt idx="11157">
                  <c:v>1.7155</c:v>
                </c:pt>
                <c:pt idx="11158">
                  <c:v>1.9357</c:v>
                </c:pt>
                <c:pt idx="11159">
                  <c:v>2.0084</c:v>
                </c:pt>
                <c:pt idx="11160">
                  <c:v>5.5168999999999997</c:v>
                </c:pt>
                <c:pt idx="11161">
                  <c:v>3.1556000000000002</c:v>
                </c:pt>
                <c:pt idx="11162">
                  <c:v>5.0206999999999997</c:v>
                </c:pt>
                <c:pt idx="11163">
                  <c:v>2.0832999999999999</c:v>
                </c:pt>
                <c:pt idx="11164">
                  <c:v>2.6524000000000001</c:v>
                </c:pt>
                <c:pt idx="11165">
                  <c:v>4.3563999999999998</c:v>
                </c:pt>
                <c:pt idx="11166">
                  <c:v>3.7732000000000001</c:v>
                </c:pt>
                <c:pt idx="11167">
                  <c:v>2.8105000000000002</c:v>
                </c:pt>
                <c:pt idx="11168">
                  <c:v>5.0338000000000003</c:v>
                </c:pt>
                <c:pt idx="11169">
                  <c:v>5.1483999999999996</c:v>
                </c:pt>
                <c:pt idx="11170">
                  <c:v>5.2538999999999998</c:v>
                </c:pt>
                <c:pt idx="11171">
                  <c:v>3.4329999999999998</c:v>
                </c:pt>
                <c:pt idx="11172">
                  <c:v>2.6021000000000001</c:v>
                </c:pt>
                <c:pt idx="11173">
                  <c:v>1.8587</c:v>
                </c:pt>
                <c:pt idx="11174">
                  <c:v>1.5119</c:v>
                </c:pt>
                <c:pt idx="11175">
                  <c:v>1.8975</c:v>
                </c:pt>
                <c:pt idx="11176">
                  <c:v>2.0137</c:v>
                </c:pt>
                <c:pt idx="11177">
                  <c:v>1.5421</c:v>
                </c:pt>
                <c:pt idx="11178">
                  <c:v>0.25929999999999997</c:v>
                </c:pt>
                <c:pt idx="11179">
                  <c:v>2.3416999999999999</c:v>
                </c:pt>
                <c:pt idx="11180">
                  <c:v>1.5484</c:v>
                </c:pt>
                <c:pt idx="11181">
                  <c:v>1.5132000000000001</c:v>
                </c:pt>
                <c:pt idx="11182">
                  <c:v>2.4855</c:v>
                </c:pt>
                <c:pt idx="11183">
                  <c:v>2.3469000000000002</c:v>
                </c:pt>
                <c:pt idx="11184">
                  <c:v>2.3919000000000001</c:v>
                </c:pt>
                <c:pt idx="11185">
                  <c:v>2.4651999999999998</c:v>
                </c:pt>
                <c:pt idx="11186">
                  <c:v>2.9180999999999999</c:v>
                </c:pt>
                <c:pt idx="11187">
                  <c:v>3.6884000000000001</c:v>
                </c:pt>
                <c:pt idx="11188">
                  <c:v>2.7214</c:v>
                </c:pt>
                <c:pt idx="11189">
                  <c:v>2.593</c:v>
                </c:pt>
                <c:pt idx="11190">
                  <c:v>2.3317999999999999</c:v>
                </c:pt>
                <c:pt idx="11191">
                  <c:v>3.6844999999999999</c:v>
                </c:pt>
                <c:pt idx="11192">
                  <c:v>3.5203000000000002</c:v>
                </c:pt>
                <c:pt idx="11193">
                  <c:v>3.3860999999999999</c:v>
                </c:pt>
                <c:pt idx="11194">
                  <c:v>2.7139000000000002</c:v>
                </c:pt>
                <c:pt idx="11195">
                  <c:v>2.8610000000000002</c:v>
                </c:pt>
                <c:pt idx="11196">
                  <c:v>2.7442000000000002</c:v>
                </c:pt>
                <c:pt idx="11197">
                  <c:v>3.4390999999999998</c:v>
                </c:pt>
                <c:pt idx="11198">
                  <c:v>3.5834000000000001</c:v>
                </c:pt>
                <c:pt idx="11199">
                  <c:v>2.6200999999999999</c:v>
                </c:pt>
                <c:pt idx="11200">
                  <c:v>2.6383999999999999</c:v>
                </c:pt>
                <c:pt idx="11201">
                  <c:v>2.7502</c:v>
                </c:pt>
                <c:pt idx="11202">
                  <c:v>2.8268</c:v>
                </c:pt>
                <c:pt idx="11203">
                  <c:v>2.508</c:v>
                </c:pt>
                <c:pt idx="11204">
                  <c:v>4.9668999999999999</c:v>
                </c:pt>
                <c:pt idx="11205">
                  <c:v>6.7549000000000001</c:v>
                </c:pt>
                <c:pt idx="11206">
                  <c:v>3.0981999999999998</c:v>
                </c:pt>
                <c:pt idx="11207">
                  <c:v>2.5451000000000001</c:v>
                </c:pt>
                <c:pt idx="11208">
                  <c:v>2.5952999999999999</c:v>
                </c:pt>
                <c:pt idx="11209">
                  <c:v>3.8212000000000002</c:v>
                </c:pt>
                <c:pt idx="11210">
                  <c:v>2.3618000000000001</c:v>
                </c:pt>
                <c:pt idx="11211">
                  <c:v>1.585</c:v>
                </c:pt>
                <c:pt idx="11212">
                  <c:v>0.89929999999999999</c:v>
                </c:pt>
                <c:pt idx="11213">
                  <c:v>1.5705</c:v>
                </c:pt>
                <c:pt idx="11214">
                  <c:v>1.3665</c:v>
                </c:pt>
                <c:pt idx="11215">
                  <c:v>3.6526000000000001</c:v>
                </c:pt>
                <c:pt idx="11216">
                  <c:v>2.569</c:v>
                </c:pt>
                <c:pt idx="11217">
                  <c:v>0.61519999999999997</c:v>
                </c:pt>
                <c:pt idx="11218">
                  <c:v>3.7496</c:v>
                </c:pt>
                <c:pt idx="11219">
                  <c:v>3.3416999999999999</c:v>
                </c:pt>
                <c:pt idx="11220">
                  <c:v>4.2295999999999996</c:v>
                </c:pt>
                <c:pt idx="11221">
                  <c:v>3.9291999999999998</c:v>
                </c:pt>
                <c:pt idx="11222">
                  <c:v>3.2027000000000001</c:v>
                </c:pt>
                <c:pt idx="11223">
                  <c:v>3.4447000000000001</c:v>
                </c:pt>
                <c:pt idx="11224">
                  <c:v>3.6291000000000002</c:v>
                </c:pt>
                <c:pt idx="11225">
                  <c:v>3.1499000000000001</c:v>
                </c:pt>
                <c:pt idx="11226">
                  <c:v>2.3927</c:v>
                </c:pt>
                <c:pt idx="11227">
                  <c:v>1.3661000000000001</c:v>
                </c:pt>
                <c:pt idx="11228">
                  <c:v>3.1659000000000002</c:v>
                </c:pt>
                <c:pt idx="11229">
                  <c:v>5.5083000000000002</c:v>
                </c:pt>
                <c:pt idx="11230">
                  <c:v>4.6474000000000002</c:v>
                </c:pt>
                <c:pt idx="11231">
                  <c:v>4.6997</c:v>
                </c:pt>
                <c:pt idx="11232">
                  <c:v>4.5742000000000003</c:v>
                </c:pt>
                <c:pt idx="11233">
                  <c:v>5.0206</c:v>
                </c:pt>
                <c:pt idx="11234">
                  <c:v>4.9211</c:v>
                </c:pt>
                <c:pt idx="11235">
                  <c:v>5.0392999999999999</c:v>
                </c:pt>
                <c:pt idx="11236">
                  <c:v>5.3307000000000002</c:v>
                </c:pt>
                <c:pt idx="11237">
                  <c:v>4.5510000000000002</c:v>
                </c:pt>
                <c:pt idx="11238">
                  <c:v>4.4272999999999998</c:v>
                </c:pt>
                <c:pt idx="11239">
                  <c:v>4.0926</c:v>
                </c:pt>
                <c:pt idx="11240">
                  <c:v>5.1790000000000003</c:v>
                </c:pt>
                <c:pt idx="11241">
                  <c:v>4.7712000000000003</c:v>
                </c:pt>
                <c:pt idx="11242">
                  <c:v>4.8693</c:v>
                </c:pt>
                <c:pt idx="11243">
                  <c:v>3.8010000000000002</c:v>
                </c:pt>
                <c:pt idx="11244">
                  <c:v>4.6497999999999999</c:v>
                </c:pt>
                <c:pt idx="11245">
                  <c:v>4.5625</c:v>
                </c:pt>
                <c:pt idx="11248">
                  <c:v>5.1516999999999999</c:v>
                </c:pt>
                <c:pt idx="11249">
                  <c:v>4.7378999999999998</c:v>
                </c:pt>
                <c:pt idx="11250">
                  <c:v>4.3673000000000002</c:v>
                </c:pt>
                <c:pt idx="11251">
                  <c:v>4.2480000000000002</c:v>
                </c:pt>
                <c:pt idx="11252">
                  <c:v>3.5219</c:v>
                </c:pt>
                <c:pt idx="11253">
                  <c:v>3.6476999999999999</c:v>
                </c:pt>
                <c:pt idx="11254">
                  <c:v>2.7214</c:v>
                </c:pt>
                <c:pt idx="11255">
                  <c:v>1.9171</c:v>
                </c:pt>
                <c:pt idx="11256">
                  <c:v>2.8525</c:v>
                </c:pt>
                <c:pt idx="11257">
                  <c:v>1.8688</c:v>
                </c:pt>
                <c:pt idx="11258">
                  <c:v>1.9073</c:v>
                </c:pt>
                <c:pt idx="11259">
                  <c:v>2.3376999999999999</c:v>
                </c:pt>
                <c:pt idx="11260">
                  <c:v>2.3807999999999998</c:v>
                </c:pt>
                <c:pt idx="11261">
                  <c:v>2.4765000000000001</c:v>
                </c:pt>
                <c:pt idx="11262">
                  <c:v>2.1259999999999999</c:v>
                </c:pt>
                <c:pt idx="11263">
                  <c:v>1.7023999999999999</c:v>
                </c:pt>
                <c:pt idx="11264">
                  <c:v>2.3923999999999999</c:v>
                </c:pt>
                <c:pt idx="11265">
                  <c:v>1.7952999999999999</c:v>
                </c:pt>
                <c:pt idx="11266">
                  <c:v>2.4081000000000001</c:v>
                </c:pt>
                <c:pt idx="11267">
                  <c:v>1.7923</c:v>
                </c:pt>
                <c:pt idx="11268">
                  <c:v>1.4956</c:v>
                </c:pt>
                <c:pt idx="11269">
                  <c:v>1.6369</c:v>
                </c:pt>
                <c:pt idx="11270">
                  <c:v>2.7679</c:v>
                </c:pt>
                <c:pt idx="11271">
                  <c:v>5.5758999999999999</c:v>
                </c:pt>
                <c:pt idx="11272">
                  <c:v>4.4097</c:v>
                </c:pt>
                <c:pt idx="11273">
                  <c:v>3.4874999999999998</c:v>
                </c:pt>
                <c:pt idx="11274">
                  <c:v>4.5526999999999997</c:v>
                </c:pt>
                <c:pt idx="11275">
                  <c:v>4.2234999999999996</c:v>
                </c:pt>
                <c:pt idx="11276">
                  <c:v>3.2915000000000001</c:v>
                </c:pt>
                <c:pt idx="11277">
                  <c:v>4.8620999999999999</c:v>
                </c:pt>
                <c:pt idx="11278">
                  <c:v>4.4593999999999996</c:v>
                </c:pt>
                <c:pt idx="11279">
                  <c:v>4.7851999999999997</c:v>
                </c:pt>
                <c:pt idx="11280">
                  <c:v>3.4371</c:v>
                </c:pt>
                <c:pt idx="11281">
                  <c:v>3.9971000000000001</c:v>
                </c:pt>
                <c:pt idx="11282">
                  <c:v>4.9771000000000001</c:v>
                </c:pt>
                <c:pt idx="11283">
                  <c:v>3.3683999999999998</c:v>
                </c:pt>
                <c:pt idx="11284">
                  <c:v>4.3136999999999999</c:v>
                </c:pt>
                <c:pt idx="11285">
                  <c:v>5.5350999999999999</c:v>
                </c:pt>
                <c:pt idx="11286">
                  <c:v>4.2232000000000003</c:v>
                </c:pt>
                <c:pt idx="11287">
                  <c:v>5.0004</c:v>
                </c:pt>
                <c:pt idx="11288">
                  <c:v>2.8894000000000002</c:v>
                </c:pt>
                <c:pt idx="11289">
                  <c:v>3.7576000000000001</c:v>
                </c:pt>
                <c:pt idx="11290">
                  <c:v>5.0877999999999997</c:v>
                </c:pt>
                <c:pt idx="11291">
                  <c:v>4.7584999999999997</c:v>
                </c:pt>
                <c:pt idx="11292">
                  <c:v>4.1308999999999996</c:v>
                </c:pt>
                <c:pt idx="11293">
                  <c:v>1.8835</c:v>
                </c:pt>
                <c:pt idx="11294">
                  <c:v>1.8451</c:v>
                </c:pt>
                <c:pt idx="11295">
                  <c:v>1.6899</c:v>
                </c:pt>
                <c:pt idx="11296">
                  <c:v>1.9228000000000001</c:v>
                </c:pt>
                <c:pt idx="11297">
                  <c:v>1.8683000000000001</c:v>
                </c:pt>
                <c:pt idx="11298">
                  <c:v>1.9281999999999999</c:v>
                </c:pt>
                <c:pt idx="11299">
                  <c:v>2.0889000000000002</c:v>
                </c:pt>
                <c:pt idx="11300">
                  <c:v>1.9038999999999999</c:v>
                </c:pt>
                <c:pt idx="11301">
                  <c:v>2.0638000000000001</c:v>
                </c:pt>
                <c:pt idx="11302">
                  <c:v>1.9482999999999999</c:v>
                </c:pt>
                <c:pt idx="11303">
                  <c:v>2.2501000000000002</c:v>
                </c:pt>
                <c:pt idx="11304">
                  <c:v>2.117</c:v>
                </c:pt>
                <c:pt idx="11305">
                  <c:v>2.4504000000000001</c:v>
                </c:pt>
                <c:pt idx="11306">
                  <c:v>2.2923</c:v>
                </c:pt>
                <c:pt idx="11307">
                  <c:v>2.1198999999999999</c:v>
                </c:pt>
                <c:pt idx="11308">
                  <c:v>2.5350000000000001</c:v>
                </c:pt>
                <c:pt idx="11309">
                  <c:v>2.0737000000000001</c:v>
                </c:pt>
                <c:pt idx="11310">
                  <c:v>1.9325000000000001</c:v>
                </c:pt>
                <c:pt idx="11311">
                  <c:v>1.9379</c:v>
                </c:pt>
                <c:pt idx="11312">
                  <c:v>2.2094999999999998</c:v>
                </c:pt>
                <c:pt idx="11313">
                  <c:v>2.0101</c:v>
                </c:pt>
                <c:pt idx="11314">
                  <c:v>2.4152</c:v>
                </c:pt>
                <c:pt idx="11315">
                  <c:v>1.8805000000000001</c:v>
                </c:pt>
                <c:pt idx="11316">
                  <c:v>1.5467</c:v>
                </c:pt>
                <c:pt idx="11317">
                  <c:v>1.6996</c:v>
                </c:pt>
                <c:pt idx="11318">
                  <c:v>4.7544000000000004</c:v>
                </c:pt>
                <c:pt idx="11319">
                  <c:v>2.5385</c:v>
                </c:pt>
                <c:pt idx="11320">
                  <c:v>2.6600999999999999</c:v>
                </c:pt>
                <c:pt idx="11321">
                  <c:v>4.1115000000000004</c:v>
                </c:pt>
                <c:pt idx="11322">
                  <c:v>2.4350000000000001</c:v>
                </c:pt>
                <c:pt idx="11323">
                  <c:v>1.5646</c:v>
                </c:pt>
                <c:pt idx="11324">
                  <c:v>2.6827999999999999</c:v>
                </c:pt>
                <c:pt idx="11325">
                  <c:v>2.1812</c:v>
                </c:pt>
                <c:pt idx="11326">
                  <c:v>2.0968</c:v>
                </c:pt>
                <c:pt idx="11327">
                  <c:v>2.7320000000000002</c:v>
                </c:pt>
                <c:pt idx="11328">
                  <c:v>2.0908000000000002</c:v>
                </c:pt>
                <c:pt idx="11329">
                  <c:v>3.9371</c:v>
                </c:pt>
                <c:pt idx="11330">
                  <c:v>2.3483999999999998</c:v>
                </c:pt>
                <c:pt idx="11331">
                  <c:v>4.1062000000000003</c:v>
                </c:pt>
                <c:pt idx="11332">
                  <c:v>4.2534999999999998</c:v>
                </c:pt>
                <c:pt idx="11333">
                  <c:v>5.3216000000000001</c:v>
                </c:pt>
                <c:pt idx="11334">
                  <c:v>5.3543000000000003</c:v>
                </c:pt>
                <c:pt idx="11335">
                  <c:v>3.3721999999999999</c:v>
                </c:pt>
                <c:pt idx="11336">
                  <c:v>3.581</c:v>
                </c:pt>
                <c:pt idx="11337">
                  <c:v>4.0777000000000001</c:v>
                </c:pt>
                <c:pt idx="11338">
                  <c:v>2.3704999999999998</c:v>
                </c:pt>
                <c:pt idx="11339">
                  <c:v>2.7444000000000002</c:v>
                </c:pt>
                <c:pt idx="11340">
                  <c:v>1.9419</c:v>
                </c:pt>
                <c:pt idx="11341">
                  <c:v>1.9119999999999999</c:v>
                </c:pt>
                <c:pt idx="11342">
                  <c:v>2.5796000000000001</c:v>
                </c:pt>
                <c:pt idx="11343">
                  <c:v>1.7543</c:v>
                </c:pt>
                <c:pt idx="11344">
                  <c:v>2.3612000000000002</c:v>
                </c:pt>
                <c:pt idx="11345">
                  <c:v>1.9493</c:v>
                </c:pt>
                <c:pt idx="11346">
                  <c:v>1.4330000000000001</c:v>
                </c:pt>
                <c:pt idx="11347">
                  <c:v>2.5087000000000002</c:v>
                </c:pt>
                <c:pt idx="11348">
                  <c:v>2.4931000000000001</c:v>
                </c:pt>
                <c:pt idx="11349">
                  <c:v>2.0569000000000002</c:v>
                </c:pt>
                <c:pt idx="11350">
                  <c:v>2.0524</c:v>
                </c:pt>
                <c:pt idx="11351">
                  <c:v>1.8940999999999999</c:v>
                </c:pt>
                <c:pt idx="11352">
                  <c:v>2.6728000000000001</c:v>
                </c:pt>
                <c:pt idx="11353">
                  <c:v>1.8329</c:v>
                </c:pt>
                <c:pt idx="11354">
                  <c:v>2.2094999999999998</c:v>
                </c:pt>
                <c:pt idx="11355">
                  <c:v>1.9648000000000001</c:v>
                </c:pt>
                <c:pt idx="11356">
                  <c:v>2.2879999999999998</c:v>
                </c:pt>
                <c:pt idx="11357">
                  <c:v>1.8228</c:v>
                </c:pt>
                <c:pt idx="11358">
                  <c:v>2.2252999999999998</c:v>
                </c:pt>
                <c:pt idx="11359">
                  <c:v>2.2200000000000002</c:v>
                </c:pt>
                <c:pt idx="11360">
                  <c:v>1.8360000000000001</c:v>
                </c:pt>
                <c:pt idx="11361">
                  <c:v>3.2092000000000001</c:v>
                </c:pt>
                <c:pt idx="11362">
                  <c:v>3.9230999999999998</c:v>
                </c:pt>
                <c:pt idx="11363">
                  <c:v>3.8711000000000002</c:v>
                </c:pt>
                <c:pt idx="11364">
                  <c:v>3.3767</c:v>
                </c:pt>
                <c:pt idx="11365">
                  <c:v>3.0078999999999998</c:v>
                </c:pt>
                <c:pt idx="11366">
                  <c:v>4.3</c:v>
                </c:pt>
                <c:pt idx="11367">
                  <c:v>2.7761</c:v>
                </c:pt>
                <c:pt idx="11368">
                  <c:v>3.5918999999999999</c:v>
                </c:pt>
                <c:pt idx="11369">
                  <c:v>3.2719</c:v>
                </c:pt>
                <c:pt idx="11370">
                  <c:v>1.9994000000000001</c:v>
                </c:pt>
                <c:pt idx="11371">
                  <c:v>2.0453000000000001</c:v>
                </c:pt>
                <c:pt idx="11372">
                  <c:v>3.8035999999999999</c:v>
                </c:pt>
                <c:pt idx="11373">
                  <c:v>3.4813000000000001</c:v>
                </c:pt>
                <c:pt idx="11374">
                  <c:v>0.35949999999999999</c:v>
                </c:pt>
                <c:pt idx="11375">
                  <c:v>0.38500000000000001</c:v>
                </c:pt>
                <c:pt idx="11376">
                  <c:v>0.36399999999999999</c:v>
                </c:pt>
                <c:pt idx="11377">
                  <c:v>0.39760000000000001</c:v>
                </c:pt>
                <c:pt idx="11378">
                  <c:v>0.4158</c:v>
                </c:pt>
                <c:pt idx="11379">
                  <c:v>0.45529999999999998</c:v>
                </c:pt>
                <c:pt idx="11380">
                  <c:v>0.43319999999999997</c:v>
                </c:pt>
                <c:pt idx="11381">
                  <c:v>0.41299999999999998</c:v>
                </c:pt>
                <c:pt idx="11382">
                  <c:v>0.39340000000000003</c:v>
                </c:pt>
                <c:pt idx="11383">
                  <c:v>0.42149999999999999</c:v>
                </c:pt>
                <c:pt idx="11384">
                  <c:v>0.47010000000000002</c:v>
                </c:pt>
                <c:pt idx="11385">
                  <c:v>0.4219</c:v>
                </c:pt>
                <c:pt idx="11386">
                  <c:v>0.4395</c:v>
                </c:pt>
                <c:pt idx="11387">
                  <c:v>0.45179999999999998</c:v>
                </c:pt>
                <c:pt idx="11388">
                  <c:v>0.41520000000000001</c:v>
                </c:pt>
                <c:pt idx="11389">
                  <c:v>0.38569999999999999</c:v>
                </c:pt>
                <c:pt idx="11390">
                  <c:v>0.38319999999999999</c:v>
                </c:pt>
                <c:pt idx="11391">
                  <c:v>0.47320000000000001</c:v>
                </c:pt>
                <c:pt idx="11392">
                  <c:v>0.42520000000000002</c:v>
                </c:pt>
                <c:pt idx="11393">
                  <c:v>0.4224</c:v>
                </c:pt>
                <c:pt idx="11394">
                  <c:v>0.38069999999999998</c:v>
                </c:pt>
                <c:pt idx="11395">
                  <c:v>0.4471</c:v>
                </c:pt>
                <c:pt idx="11396">
                  <c:v>0.40210000000000001</c:v>
                </c:pt>
                <c:pt idx="11397">
                  <c:v>0.43120000000000003</c:v>
                </c:pt>
                <c:pt idx="11398">
                  <c:v>0.36599999999999999</c:v>
                </c:pt>
                <c:pt idx="11399">
                  <c:v>0.43390000000000001</c:v>
                </c:pt>
                <c:pt idx="11400">
                  <c:v>0.37690000000000001</c:v>
                </c:pt>
                <c:pt idx="11401">
                  <c:v>0.50060000000000004</c:v>
                </c:pt>
                <c:pt idx="11402">
                  <c:v>0.3624</c:v>
                </c:pt>
                <c:pt idx="11403">
                  <c:v>0.4158</c:v>
                </c:pt>
                <c:pt idx="11404">
                  <c:v>0.37690000000000001</c:v>
                </c:pt>
                <c:pt idx="11405">
                  <c:v>0.37530000000000002</c:v>
                </c:pt>
                <c:pt idx="11406">
                  <c:v>0.41020000000000001</c:v>
                </c:pt>
                <c:pt idx="11407">
                  <c:v>0.3967</c:v>
                </c:pt>
                <c:pt idx="11408">
                  <c:v>0.41899999999999998</c:v>
                </c:pt>
                <c:pt idx="11409">
                  <c:v>1.8003</c:v>
                </c:pt>
                <c:pt idx="11410">
                  <c:v>2.6551999999999998</c:v>
                </c:pt>
                <c:pt idx="11411">
                  <c:v>2.6051000000000002</c:v>
                </c:pt>
                <c:pt idx="11412">
                  <c:v>2.9815</c:v>
                </c:pt>
                <c:pt idx="11413">
                  <c:v>2.7909999999999999</c:v>
                </c:pt>
                <c:pt idx="11414">
                  <c:v>3.2747000000000002</c:v>
                </c:pt>
                <c:pt idx="11415">
                  <c:v>3.9441999999999999</c:v>
                </c:pt>
                <c:pt idx="11416">
                  <c:v>3.3818999999999999</c:v>
                </c:pt>
                <c:pt idx="11417">
                  <c:v>3.4047000000000001</c:v>
                </c:pt>
                <c:pt idx="11418">
                  <c:v>0.46389999999999998</c:v>
                </c:pt>
                <c:pt idx="11419">
                  <c:v>0.37480000000000002</c:v>
                </c:pt>
                <c:pt idx="11420">
                  <c:v>0.44579999999999997</c:v>
                </c:pt>
                <c:pt idx="11421">
                  <c:v>0.37340000000000001</c:v>
                </c:pt>
                <c:pt idx="11422">
                  <c:v>0.38429999999999997</c:v>
                </c:pt>
                <c:pt idx="11423">
                  <c:v>0.41170000000000001</c:v>
                </c:pt>
                <c:pt idx="11424">
                  <c:v>0.42770000000000002</c:v>
                </c:pt>
                <c:pt idx="11425">
                  <c:v>0.307</c:v>
                </c:pt>
                <c:pt idx="11426">
                  <c:v>0.30940000000000001</c:v>
                </c:pt>
                <c:pt idx="11427">
                  <c:v>0.34329999999999999</c:v>
                </c:pt>
                <c:pt idx="11428">
                  <c:v>0.34410000000000002</c:v>
                </c:pt>
                <c:pt idx="11429">
                  <c:v>0.36969999999999997</c:v>
                </c:pt>
                <c:pt idx="11430">
                  <c:v>0.36</c:v>
                </c:pt>
                <c:pt idx="11431">
                  <c:v>0.30659999999999998</c:v>
                </c:pt>
                <c:pt idx="11432">
                  <c:v>0.30080000000000001</c:v>
                </c:pt>
                <c:pt idx="11433">
                  <c:v>0.3029</c:v>
                </c:pt>
                <c:pt idx="11434">
                  <c:v>0.39360000000000001</c:v>
                </c:pt>
                <c:pt idx="11435">
                  <c:v>0.32129999999999997</c:v>
                </c:pt>
                <c:pt idx="11436">
                  <c:v>0.39479999999999998</c:v>
                </c:pt>
                <c:pt idx="11437">
                  <c:v>0.29649999999999999</c:v>
                </c:pt>
                <c:pt idx="11438">
                  <c:v>0.37459999999999999</c:v>
                </c:pt>
                <c:pt idx="11439">
                  <c:v>0.35299999999999998</c:v>
                </c:pt>
                <c:pt idx="11440">
                  <c:v>0.39910000000000001</c:v>
                </c:pt>
                <c:pt idx="11441">
                  <c:v>0.26650000000000001</c:v>
                </c:pt>
                <c:pt idx="11442">
                  <c:v>0.29799999999999999</c:v>
                </c:pt>
                <c:pt idx="11443">
                  <c:v>0.30520000000000003</c:v>
                </c:pt>
                <c:pt idx="11444">
                  <c:v>0.31</c:v>
                </c:pt>
                <c:pt idx="11445">
                  <c:v>0.3226</c:v>
                </c:pt>
                <c:pt idx="11446">
                  <c:v>0.35610000000000003</c:v>
                </c:pt>
                <c:pt idx="11447">
                  <c:v>0.35849999999999999</c:v>
                </c:pt>
                <c:pt idx="11448">
                  <c:v>0.30969999999999998</c:v>
                </c:pt>
                <c:pt idx="11449">
                  <c:v>0.35699999999999998</c:v>
                </c:pt>
                <c:pt idx="11450">
                  <c:v>0.34060000000000001</c:v>
                </c:pt>
                <c:pt idx="11451">
                  <c:v>0.32869999999999999</c:v>
                </c:pt>
                <c:pt idx="11452">
                  <c:v>0.29620000000000002</c:v>
                </c:pt>
                <c:pt idx="11453">
                  <c:v>0.31190000000000001</c:v>
                </c:pt>
                <c:pt idx="11454">
                  <c:v>0.30659999999999998</c:v>
                </c:pt>
                <c:pt idx="11455">
                  <c:v>0.36180000000000001</c:v>
                </c:pt>
                <c:pt idx="11456">
                  <c:v>0.38369999999999999</c:v>
                </c:pt>
                <c:pt idx="11457">
                  <c:v>0.29239999999999999</c:v>
                </c:pt>
                <c:pt idx="11458">
                  <c:v>0.34160000000000001</c:v>
                </c:pt>
                <c:pt idx="11459">
                  <c:v>0.33500000000000002</c:v>
                </c:pt>
                <c:pt idx="11460">
                  <c:v>0.30109999999999998</c:v>
                </c:pt>
                <c:pt idx="11461">
                  <c:v>0.3594</c:v>
                </c:pt>
                <c:pt idx="11462">
                  <c:v>0.40839999999999999</c:v>
                </c:pt>
                <c:pt idx="11463">
                  <c:v>0.38779999999999998</c:v>
                </c:pt>
                <c:pt idx="11464">
                  <c:v>0.32669999999999999</c:v>
                </c:pt>
                <c:pt idx="11465">
                  <c:v>0.2772</c:v>
                </c:pt>
                <c:pt idx="11466">
                  <c:v>0.25900000000000001</c:v>
                </c:pt>
                <c:pt idx="11467">
                  <c:v>0.37069999999999997</c:v>
                </c:pt>
                <c:pt idx="11468">
                  <c:v>0.26500000000000001</c:v>
                </c:pt>
                <c:pt idx="11469">
                  <c:v>0.3468</c:v>
                </c:pt>
                <c:pt idx="11470">
                  <c:v>0.39350000000000002</c:v>
                </c:pt>
                <c:pt idx="11471">
                  <c:v>0.32679999999999998</c:v>
                </c:pt>
                <c:pt idx="11472">
                  <c:v>0.3931</c:v>
                </c:pt>
                <c:pt idx="11473">
                  <c:v>0.29470000000000002</c:v>
                </c:pt>
                <c:pt idx="11474">
                  <c:v>0.33050000000000002</c:v>
                </c:pt>
                <c:pt idx="11475">
                  <c:v>0.33439999999999998</c:v>
                </c:pt>
                <c:pt idx="11476">
                  <c:v>0.30659999999999998</c:v>
                </c:pt>
                <c:pt idx="11477">
                  <c:v>0.34870000000000001</c:v>
                </c:pt>
                <c:pt idx="11478">
                  <c:v>0.32350000000000001</c:v>
                </c:pt>
                <c:pt idx="11479">
                  <c:v>0.25819999999999999</c:v>
                </c:pt>
                <c:pt idx="11480">
                  <c:v>0.35399999999999998</c:v>
                </c:pt>
                <c:pt idx="11481">
                  <c:v>0.31909999999999999</c:v>
                </c:pt>
                <c:pt idx="11482">
                  <c:v>0.40760000000000002</c:v>
                </c:pt>
                <c:pt idx="11483">
                  <c:v>0.3785</c:v>
                </c:pt>
                <c:pt idx="11484">
                  <c:v>0.3695</c:v>
                </c:pt>
                <c:pt idx="11485">
                  <c:v>0.41270000000000001</c:v>
                </c:pt>
                <c:pt idx="11486">
                  <c:v>0.37119999999999997</c:v>
                </c:pt>
                <c:pt idx="11487">
                  <c:v>0.29830000000000001</c:v>
                </c:pt>
                <c:pt idx="11488">
                  <c:v>0.3629</c:v>
                </c:pt>
                <c:pt idx="11489">
                  <c:v>0.35099999999999998</c:v>
                </c:pt>
                <c:pt idx="11490">
                  <c:v>0.30719999999999997</c:v>
                </c:pt>
                <c:pt idx="11491">
                  <c:v>0.37780000000000002</c:v>
                </c:pt>
                <c:pt idx="11492">
                  <c:v>0.34420000000000001</c:v>
                </c:pt>
                <c:pt idx="11493">
                  <c:v>0.3165</c:v>
                </c:pt>
                <c:pt idx="11494">
                  <c:v>0.3881</c:v>
                </c:pt>
                <c:pt idx="11495">
                  <c:v>0.40100000000000002</c:v>
                </c:pt>
                <c:pt idx="11496">
                  <c:v>0.30790000000000001</c:v>
                </c:pt>
                <c:pt idx="11497">
                  <c:v>0.30580000000000002</c:v>
                </c:pt>
                <c:pt idx="11498">
                  <c:v>0.30509999999999998</c:v>
                </c:pt>
                <c:pt idx="11499">
                  <c:v>0.32079999999999997</c:v>
                </c:pt>
                <c:pt idx="11500">
                  <c:v>0.38200000000000001</c:v>
                </c:pt>
                <c:pt idx="11501">
                  <c:v>0.2974</c:v>
                </c:pt>
                <c:pt idx="11502">
                  <c:v>0.3024</c:v>
                </c:pt>
                <c:pt idx="11503">
                  <c:v>0.40329999999999999</c:v>
                </c:pt>
                <c:pt idx="11504">
                  <c:v>0.31769999999999998</c:v>
                </c:pt>
                <c:pt idx="11505">
                  <c:v>0.28749999999999998</c:v>
                </c:pt>
                <c:pt idx="11506">
                  <c:v>0.33300000000000002</c:v>
                </c:pt>
                <c:pt idx="11507">
                  <c:v>0.31330000000000002</c:v>
                </c:pt>
                <c:pt idx="11508">
                  <c:v>0.34350000000000003</c:v>
                </c:pt>
                <c:pt idx="11509">
                  <c:v>0.34570000000000001</c:v>
                </c:pt>
                <c:pt idx="11510">
                  <c:v>0.32550000000000001</c:v>
                </c:pt>
                <c:pt idx="11511">
                  <c:v>0.39729999999999999</c:v>
                </c:pt>
                <c:pt idx="11512">
                  <c:v>0.38619999999999999</c:v>
                </c:pt>
                <c:pt idx="11513">
                  <c:v>0.31680000000000003</c:v>
                </c:pt>
                <c:pt idx="11514">
                  <c:v>0.35570000000000002</c:v>
                </c:pt>
                <c:pt idx="11515">
                  <c:v>0.31359999999999999</c:v>
                </c:pt>
                <c:pt idx="11516">
                  <c:v>0.39889999999999998</c:v>
                </c:pt>
                <c:pt idx="11517">
                  <c:v>0.40570000000000001</c:v>
                </c:pt>
                <c:pt idx="11518">
                  <c:v>0.45250000000000001</c:v>
                </c:pt>
                <c:pt idx="11519">
                  <c:v>1.0971</c:v>
                </c:pt>
                <c:pt idx="11520">
                  <c:v>1.1606000000000001</c:v>
                </c:pt>
                <c:pt idx="11521">
                  <c:v>0.71389999999999998</c:v>
                </c:pt>
                <c:pt idx="11522">
                  <c:v>0.95860000000000001</c:v>
                </c:pt>
                <c:pt idx="11523">
                  <c:v>1.0631999999999999</c:v>
                </c:pt>
                <c:pt idx="11524">
                  <c:v>1.2473000000000001</c:v>
                </c:pt>
                <c:pt idx="11525">
                  <c:v>0.98980000000000001</c:v>
                </c:pt>
                <c:pt idx="11526">
                  <c:v>0.80449999999999999</c:v>
                </c:pt>
                <c:pt idx="11527">
                  <c:v>0.92530000000000001</c:v>
                </c:pt>
                <c:pt idx="11528">
                  <c:v>1.2008000000000001</c:v>
                </c:pt>
                <c:pt idx="11529">
                  <c:v>0.97570000000000001</c:v>
                </c:pt>
                <c:pt idx="11530">
                  <c:v>1.0719000000000001</c:v>
                </c:pt>
                <c:pt idx="11531">
                  <c:v>1.274</c:v>
                </c:pt>
                <c:pt idx="11532">
                  <c:v>0.73309999999999997</c:v>
                </c:pt>
                <c:pt idx="11533">
                  <c:v>0.89490000000000003</c:v>
                </c:pt>
                <c:pt idx="11534">
                  <c:v>1.0169999999999999</c:v>
                </c:pt>
                <c:pt idx="11535">
                  <c:v>0.87639999999999996</c:v>
                </c:pt>
                <c:pt idx="11536">
                  <c:v>0.68400000000000005</c:v>
                </c:pt>
                <c:pt idx="11537">
                  <c:v>1.0011000000000001</c:v>
                </c:pt>
                <c:pt idx="11538">
                  <c:v>0.87519999999999998</c:v>
                </c:pt>
                <c:pt idx="11539">
                  <c:v>0.84889999999999999</c:v>
                </c:pt>
                <c:pt idx="11540">
                  <c:v>0.78159999999999996</c:v>
                </c:pt>
                <c:pt idx="11541">
                  <c:v>0.87470000000000003</c:v>
                </c:pt>
                <c:pt idx="11542">
                  <c:v>1.0656000000000001</c:v>
                </c:pt>
                <c:pt idx="11543">
                  <c:v>0.64829999999999999</c:v>
                </c:pt>
                <c:pt idx="11544">
                  <c:v>0.87790000000000001</c:v>
                </c:pt>
                <c:pt idx="11545">
                  <c:v>1.3769</c:v>
                </c:pt>
                <c:pt idx="11546">
                  <c:v>1.2968999999999999</c:v>
                </c:pt>
                <c:pt idx="11547">
                  <c:v>0.88870000000000005</c:v>
                </c:pt>
                <c:pt idx="11548">
                  <c:v>0.93269999999999997</c:v>
                </c:pt>
                <c:pt idx="11549">
                  <c:v>1.0586</c:v>
                </c:pt>
                <c:pt idx="11550">
                  <c:v>0.99890000000000001</c:v>
                </c:pt>
                <c:pt idx="11551">
                  <c:v>0.74119999999999997</c:v>
                </c:pt>
                <c:pt idx="11552">
                  <c:v>0.93859999999999999</c:v>
                </c:pt>
                <c:pt idx="11553">
                  <c:v>0.70840000000000003</c:v>
                </c:pt>
                <c:pt idx="11554">
                  <c:v>1.1136999999999999</c:v>
                </c:pt>
                <c:pt idx="11555">
                  <c:v>0.88619999999999999</c:v>
                </c:pt>
                <c:pt idx="11556">
                  <c:v>0.73250000000000004</c:v>
                </c:pt>
                <c:pt idx="11557">
                  <c:v>0.87809999999999999</c:v>
                </c:pt>
                <c:pt idx="11558">
                  <c:v>0.53769999999999996</c:v>
                </c:pt>
                <c:pt idx="11559">
                  <c:v>1.3591</c:v>
                </c:pt>
                <c:pt idx="11560">
                  <c:v>0.63649999999999995</c:v>
                </c:pt>
                <c:pt idx="11561">
                  <c:v>0.83250000000000002</c:v>
                </c:pt>
                <c:pt idx="11562">
                  <c:v>1.2151000000000001</c:v>
                </c:pt>
                <c:pt idx="11563">
                  <c:v>0.87709999999999999</c:v>
                </c:pt>
                <c:pt idx="11564">
                  <c:v>0.66</c:v>
                </c:pt>
                <c:pt idx="11565">
                  <c:v>0.89890000000000003</c:v>
                </c:pt>
                <c:pt idx="11566">
                  <c:v>0.92789999999999995</c:v>
                </c:pt>
                <c:pt idx="11567">
                  <c:v>0.42670000000000002</c:v>
                </c:pt>
                <c:pt idx="11568">
                  <c:v>0.41799999999999998</c:v>
                </c:pt>
                <c:pt idx="11569">
                  <c:v>0.42699999999999999</c:v>
                </c:pt>
                <c:pt idx="11570">
                  <c:v>0.68930000000000002</c:v>
                </c:pt>
                <c:pt idx="11571">
                  <c:v>0.53510000000000002</c:v>
                </c:pt>
                <c:pt idx="11572">
                  <c:v>2.7742</c:v>
                </c:pt>
                <c:pt idx="11573">
                  <c:v>3.6324999999999998</c:v>
                </c:pt>
                <c:pt idx="11574">
                  <c:v>3.5865</c:v>
                </c:pt>
                <c:pt idx="11575">
                  <c:v>5.1299000000000001</c:v>
                </c:pt>
                <c:pt idx="11576">
                  <c:v>4.4097</c:v>
                </c:pt>
                <c:pt idx="11577">
                  <c:v>3.6751</c:v>
                </c:pt>
                <c:pt idx="11578">
                  <c:v>1.8275999999999999</c:v>
                </c:pt>
                <c:pt idx="11579">
                  <c:v>2.4855999999999998</c:v>
                </c:pt>
                <c:pt idx="11580">
                  <c:v>2.2119</c:v>
                </c:pt>
                <c:pt idx="11581">
                  <c:v>2.0106000000000002</c:v>
                </c:pt>
                <c:pt idx="11582">
                  <c:v>2.097</c:v>
                </c:pt>
                <c:pt idx="11583">
                  <c:v>5.0871000000000004</c:v>
                </c:pt>
                <c:pt idx="11584">
                  <c:v>5.2712000000000003</c:v>
                </c:pt>
                <c:pt idx="11585">
                  <c:v>5.1740000000000004</c:v>
                </c:pt>
                <c:pt idx="11586">
                  <c:v>4.4363999999999999</c:v>
                </c:pt>
                <c:pt idx="11587">
                  <c:v>1.6576</c:v>
                </c:pt>
                <c:pt idx="11588">
                  <c:v>3.1623999999999999</c:v>
                </c:pt>
                <c:pt idx="11589">
                  <c:v>3.3812000000000002</c:v>
                </c:pt>
                <c:pt idx="11590">
                  <c:v>1.6854</c:v>
                </c:pt>
                <c:pt idx="11591">
                  <c:v>1.4582999999999999</c:v>
                </c:pt>
                <c:pt idx="11592">
                  <c:v>0.68169999999999997</c:v>
                </c:pt>
                <c:pt idx="11593">
                  <c:v>0.62090000000000001</c:v>
                </c:pt>
                <c:pt idx="11594">
                  <c:v>0.45779999999999998</c:v>
                </c:pt>
                <c:pt idx="11595">
                  <c:v>0.51459999999999995</c:v>
                </c:pt>
                <c:pt idx="11596">
                  <c:v>0.50949999999999995</c:v>
                </c:pt>
                <c:pt idx="11597">
                  <c:v>0.87829999999999997</c:v>
                </c:pt>
                <c:pt idx="11598">
                  <c:v>0.31669999999999998</c:v>
                </c:pt>
                <c:pt idx="11599">
                  <c:v>0.83609999999999995</c:v>
                </c:pt>
                <c:pt idx="11600">
                  <c:v>0.52149999999999996</c:v>
                </c:pt>
                <c:pt idx="11601">
                  <c:v>0.70179999999999998</c:v>
                </c:pt>
                <c:pt idx="11602">
                  <c:v>0.62119999999999997</c:v>
                </c:pt>
                <c:pt idx="11603">
                  <c:v>0.5796</c:v>
                </c:pt>
                <c:pt idx="11604">
                  <c:v>0.62260000000000004</c:v>
                </c:pt>
                <c:pt idx="11605">
                  <c:v>0.93169999999999997</c:v>
                </c:pt>
                <c:pt idx="11606">
                  <c:v>0.61240000000000006</c:v>
                </c:pt>
                <c:pt idx="11607">
                  <c:v>0.61990000000000001</c:v>
                </c:pt>
                <c:pt idx="11608">
                  <c:v>0.4289</c:v>
                </c:pt>
                <c:pt idx="11609">
                  <c:v>0.53700000000000003</c:v>
                </c:pt>
                <c:pt idx="11610">
                  <c:v>0.59419999999999995</c:v>
                </c:pt>
                <c:pt idx="11611">
                  <c:v>0.48870000000000002</c:v>
                </c:pt>
                <c:pt idx="11612">
                  <c:v>0.63219999999999998</c:v>
                </c:pt>
                <c:pt idx="11613">
                  <c:v>0.77690000000000003</c:v>
                </c:pt>
                <c:pt idx="11614">
                  <c:v>0.72270000000000001</c:v>
                </c:pt>
                <c:pt idx="11615">
                  <c:v>0.85160000000000002</c:v>
                </c:pt>
                <c:pt idx="11616">
                  <c:v>0.84750000000000003</c:v>
                </c:pt>
                <c:pt idx="11617">
                  <c:v>0.70730000000000004</c:v>
                </c:pt>
                <c:pt idx="11618">
                  <c:v>0.88649999999999995</c:v>
                </c:pt>
                <c:pt idx="11619">
                  <c:v>0.7208</c:v>
                </c:pt>
                <c:pt idx="11620">
                  <c:v>0.6351</c:v>
                </c:pt>
                <c:pt idx="11621">
                  <c:v>1.1117999999999999</c:v>
                </c:pt>
                <c:pt idx="11622">
                  <c:v>0.53029999999999999</c:v>
                </c:pt>
                <c:pt idx="11623">
                  <c:v>0.55649999999999999</c:v>
                </c:pt>
                <c:pt idx="11624">
                  <c:v>0.5645</c:v>
                </c:pt>
                <c:pt idx="11625">
                  <c:v>0.56330000000000002</c:v>
                </c:pt>
                <c:pt idx="11626">
                  <c:v>0.69389999999999996</c:v>
                </c:pt>
                <c:pt idx="11627">
                  <c:v>0.66820000000000002</c:v>
                </c:pt>
                <c:pt idx="11628">
                  <c:v>0.56999999999999995</c:v>
                </c:pt>
                <c:pt idx="11629">
                  <c:v>0.91620000000000001</c:v>
                </c:pt>
                <c:pt idx="11630">
                  <c:v>1.2158</c:v>
                </c:pt>
                <c:pt idx="11631">
                  <c:v>1.1718999999999999</c:v>
                </c:pt>
                <c:pt idx="11632">
                  <c:v>0.9506</c:v>
                </c:pt>
                <c:pt idx="11633">
                  <c:v>1.3186</c:v>
                </c:pt>
                <c:pt idx="11634">
                  <c:v>0.84509999999999996</c:v>
                </c:pt>
                <c:pt idx="11635">
                  <c:v>0.96099999999999997</c:v>
                </c:pt>
                <c:pt idx="11636">
                  <c:v>2.4459</c:v>
                </c:pt>
                <c:pt idx="11637">
                  <c:v>2.6835</c:v>
                </c:pt>
                <c:pt idx="11638">
                  <c:v>1.8472999999999999</c:v>
                </c:pt>
                <c:pt idx="11639">
                  <c:v>2.7113</c:v>
                </c:pt>
                <c:pt idx="11640">
                  <c:v>3.5722999999999998</c:v>
                </c:pt>
                <c:pt idx="11641">
                  <c:v>2.5958000000000001</c:v>
                </c:pt>
                <c:pt idx="11642">
                  <c:v>1.6674</c:v>
                </c:pt>
                <c:pt idx="11643">
                  <c:v>2.2271000000000001</c:v>
                </c:pt>
                <c:pt idx="11644">
                  <c:v>2.0156000000000001</c:v>
                </c:pt>
                <c:pt idx="11645">
                  <c:v>3.7050000000000001</c:v>
                </c:pt>
                <c:pt idx="11646">
                  <c:v>4.9265999999999996</c:v>
                </c:pt>
                <c:pt idx="11647">
                  <c:v>3.6730999999999998</c:v>
                </c:pt>
                <c:pt idx="11648">
                  <c:v>4.0026999999999999</c:v>
                </c:pt>
                <c:pt idx="11649">
                  <c:v>3.4055</c:v>
                </c:pt>
                <c:pt idx="11650">
                  <c:v>2.6339000000000001</c:v>
                </c:pt>
                <c:pt idx="11651">
                  <c:v>2.3170999999999999</c:v>
                </c:pt>
                <c:pt idx="11652">
                  <c:v>3.2932000000000001</c:v>
                </c:pt>
                <c:pt idx="11653">
                  <c:v>2.5268000000000002</c:v>
                </c:pt>
                <c:pt idx="11654">
                  <c:v>1.0809</c:v>
                </c:pt>
                <c:pt idx="11655">
                  <c:v>1.3509</c:v>
                </c:pt>
                <c:pt idx="11656">
                  <c:v>0.92279999999999995</c:v>
                </c:pt>
                <c:pt idx="11657">
                  <c:v>0.95840000000000003</c:v>
                </c:pt>
                <c:pt idx="11658">
                  <c:v>1.1404000000000001</c:v>
                </c:pt>
                <c:pt idx="11659">
                  <c:v>1.0545</c:v>
                </c:pt>
                <c:pt idx="11660">
                  <c:v>0.92979999999999996</c:v>
                </c:pt>
                <c:pt idx="11661">
                  <c:v>1.0992999999999999</c:v>
                </c:pt>
                <c:pt idx="11662">
                  <c:v>0.90410000000000001</c:v>
                </c:pt>
                <c:pt idx="11663">
                  <c:v>0.80430000000000001</c:v>
                </c:pt>
                <c:pt idx="11664">
                  <c:v>0.69330000000000003</c:v>
                </c:pt>
                <c:pt idx="11665">
                  <c:v>0.83140000000000003</c:v>
                </c:pt>
                <c:pt idx="11666">
                  <c:v>0.66400000000000003</c:v>
                </c:pt>
                <c:pt idx="11667">
                  <c:v>0.75029999999999997</c:v>
                </c:pt>
                <c:pt idx="11668">
                  <c:v>0.79059999999999997</c:v>
                </c:pt>
                <c:pt idx="11669">
                  <c:v>0.86229999999999996</c:v>
                </c:pt>
                <c:pt idx="11670">
                  <c:v>0.95660000000000001</c:v>
                </c:pt>
                <c:pt idx="11671">
                  <c:v>0.80969999999999998</c:v>
                </c:pt>
                <c:pt idx="11672">
                  <c:v>1.0948</c:v>
                </c:pt>
                <c:pt idx="11673">
                  <c:v>0.7611</c:v>
                </c:pt>
                <c:pt idx="11674">
                  <c:v>1.3741000000000001</c:v>
                </c:pt>
                <c:pt idx="11675">
                  <c:v>0.87960000000000005</c:v>
                </c:pt>
                <c:pt idx="11676">
                  <c:v>1.0309999999999999</c:v>
                </c:pt>
                <c:pt idx="11677">
                  <c:v>1.0569</c:v>
                </c:pt>
                <c:pt idx="11678">
                  <c:v>0.90469999999999995</c:v>
                </c:pt>
                <c:pt idx="11679">
                  <c:v>0.90290000000000004</c:v>
                </c:pt>
                <c:pt idx="11680">
                  <c:v>0.89729999999999999</c:v>
                </c:pt>
                <c:pt idx="11681">
                  <c:v>0.8347</c:v>
                </c:pt>
                <c:pt idx="11682">
                  <c:v>0.97750000000000004</c:v>
                </c:pt>
                <c:pt idx="11683">
                  <c:v>1.1351</c:v>
                </c:pt>
                <c:pt idx="11684">
                  <c:v>1.2949999999999999</c:v>
                </c:pt>
                <c:pt idx="11685">
                  <c:v>1.1133999999999999</c:v>
                </c:pt>
                <c:pt idx="11686">
                  <c:v>1.0913999999999999</c:v>
                </c:pt>
                <c:pt idx="11687">
                  <c:v>2.1053999999999999</c:v>
                </c:pt>
                <c:pt idx="11688">
                  <c:v>1.6872</c:v>
                </c:pt>
                <c:pt idx="11689">
                  <c:v>1.8953</c:v>
                </c:pt>
                <c:pt idx="11690">
                  <c:v>1.6107</c:v>
                </c:pt>
                <c:pt idx="11691">
                  <c:v>1.5271999999999999</c:v>
                </c:pt>
                <c:pt idx="11692">
                  <c:v>1.6341000000000001</c:v>
                </c:pt>
                <c:pt idx="11693">
                  <c:v>1.6801999999999999</c:v>
                </c:pt>
                <c:pt idx="11694">
                  <c:v>1.9125000000000001</c:v>
                </c:pt>
                <c:pt idx="11695">
                  <c:v>1.8854</c:v>
                </c:pt>
                <c:pt idx="11696">
                  <c:v>1.744</c:v>
                </c:pt>
                <c:pt idx="11697">
                  <c:v>1.4155</c:v>
                </c:pt>
                <c:pt idx="11698">
                  <c:v>1.0492999999999999</c:v>
                </c:pt>
                <c:pt idx="11699">
                  <c:v>1.2084999999999999</c:v>
                </c:pt>
                <c:pt idx="11700">
                  <c:v>1.1304000000000001</c:v>
                </c:pt>
                <c:pt idx="11701">
                  <c:v>1.3001</c:v>
                </c:pt>
                <c:pt idx="11702">
                  <c:v>1.3480000000000001</c:v>
                </c:pt>
                <c:pt idx="11703">
                  <c:v>1.5074000000000001</c:v>
                </c:pt>
                <c:pt idx="11704">
                  <c:v>1.1284000000000001</c:v>
                </c:pt>
                <c:pt idx="11705">
                  <c:v>1.3069999999999999</c:v>
                </c:pt>
                <c:pt idx="11706">
                  <c:v>0.94469999999999998</c:v>
                </c:pt>
                <c:pt idx="11707">
                  <c:v>1.1418999999999999</c:v>
                </c:pt>
                <c:pt idx="11708">
                  <c:v>1.2251000000000001</c:v>
                </c:pt>
                <c:pt idx="11709">
                  <c:v>1.1782999999999999</c:v>
                </c:pt>
                <c:pt idx="11710">
                  <c:v>1.0992</c:v>
                </c:pt>
                <c:pt idx="11711">
                  <c:v>1.6339999999999999</c:v>
                </c:pt>
                <c:pt idx="11712">
                  <c:v>1.306</c:v>
                </c:pt>
                <c:pt idx="11713">
                  <c:v>1.3252999999999999</c:v>
                </c:pt>
                <c:pt idx="11714">
                  <c:v>1.323</c:v>
                </c:pt>
                <c:pt idx="11715">
                  <c:v>1.0114000000000001</c:v>
                </c:pt>
                <c:pt idx="11716">
                  <c:v>1.1665000000000001</c:v>
                </c:pt>
                <c:pt idx="11717">
                  <c:v>1.2397</c:v>
                </c:pt>
                <c:pt idx="11718">
                  <c:v>0.93200000000000005</c:v>
                </c:pt>
                <c:pt idx="11719">
                  <c:v>1.0634999999999999</c:v>
                </c:pt>
                <c:pt idx="11720">
                  <c:v>1.6295999999999999</c:v>
                </c:pt>
                <c:pt idx="11721">
                  <c:v>1.6983999999999999</c:v>
                </c:pt>
                <c:pt idx="11722">
                  <c:v>1.6415999999999999</c:v>
                </c:pt>
                <c:pt idx="11723">
                  <c:v>1.6651</c:v>
                </c:pt>
                <c:pt idx="11724">
                  <c:v>1.9340999999999999</c:v>
                </c:pt>
                <c:pt idx="11725">
                  <c:v>1.7246999999999999</c:v>
                </c:pt>
                <c:pt idx="11726">
                  <c:v>1.7223999999999999</c:v>
                </c:pt>
                <c:pt idx="11727">
                  <c:v>1.9550000000000001</c:v>
                </c:pt>
                <c:pt idx="11728">
                  <c:v>1.8831</c:v>
                </c:pt>
                <c:pt idx="11729">
                  <c:v>1.7923</c:v>
                </c:pt>
                <c:pt idx="11730">
                  <c:v>1.9579</c:v>
                </c:pt>
                <c:pt idx="11731">
                  <c:v>0.99009999999999998</c:v>
                </c:pt>
                <c:pt idx="11732">
                  <c:v>1.1947000000000001</c:v>
                </c:pt>
                <c:pt idx="11733">
                  <c:v>0.92610000000000003</c:v>
                </c:pt>
                <c:pt idx="11734">
                  <c:v>1.3357000000000001</c:v>
                </c:pt>
                <c:pt idx="11735">
                  <c:v>1.0226999999999999</c:v>
                </c:pt>
                <c:pt idx="11736">
                  <c:v>0.9667</c:v>
                </c:pt>
                <c:pt idx="11737">
                  <c:v>0.81640000000000001</c:v>
                </c:pt>
                <c:pt idx="11738">
                  <c:v>1.0656000000000001</c:v>
                </c:pt>
                <c:pt idx="11739">
                  <c:v>1.1076999999999999</c:v>
                </c:pt>
                <c:pt idx="11740">
                  <c:v>1.0619000000000001</c:v>
                </c:pt>
                <c:pt idx="11741">
                  <c:v>1.1001000000000001</c:v>
                </c:pt>
                <c:pt idx="11742">
                  <c:v>1.0169999999999999</c:v>
                </c:pt>
                <c:pt idx="11743">
                  <c:v>0.94779999999999998</c:v>
                </c:pt>
                <c:pt idx="11744">
                  <c:v>0.92030000000000001</c:v>
                </c:pt>
                <c:pt idx="11745">
                  <c:v>0.92390000000000005</c:v>
                </c:pt>
                <c:pt idx="11746">
                  <c:v>1.103</c:v>
                </c:pt>
                <c:pt idx="11747">
                  <c:v>0.93459999999999999</c:v>
                </c:pt>
                <c:pt idx="11748">
                  <c:v>0.96970000000000001</c:v>
                </c:pt>
                <c:pt idx="11749">
                  <c:v>1.0669</c:v>
                </c:pt>
                <c:pt idx="11750">
                  <c:v>0.4461</c:v>
                </c:pt>
                <c:pt idx="11751">
                  <c:v>0.67369999999999997</c:v>
                </c:pt>
                <c:pt idx="11752">
                  <c:v>0.74329999999999996</c:v>
                </c:pt>
                <c:pt idx="11753">
                  <c:v>0.71630000000000005</c:v>
                </c:pt>
                <c:pt idx="11754">
                  <c:v>0.86050000000000004</c:v>
                </c:pt>
                <c:pt idx="11755">
                  <c:v>0.74890000000000001</c:v>
                </c:pt>
                <c:pt idx="11756">
                  <c:v>0.53239999999999998</c:v>
                </c:pt>
                <c:pt idx="11757">
                  <c:v>0.74</c:v>
                </c:pt>
                <c:pt idx="11758">
                  <c:v>0.87250000000000005</c:v>
                </c:pt>
                <c:pt idx="11759">
                  <c:v>0.7671</c:v>
                </c:pt>
                <c:pt idx="11760">
                  <c:v>0.999</c:v>
                </c:pt>
                <c:pt idx="11761">
                  <c:v>0.69240000000000002</c:v>
                </c:pt>
                <c:pt idx="11762">
                  <c:v>0.6421</c:v>
                </c:pt>
                <c:pt idx="11763">
                  <c:v>0.99770000000000003</c:v>
                </c:pt>
                <c:pt idx="11764">
                  <c:v>1.7759</c:v>
                </c:pt>
                <c:pt idx="11765">
                  <c:v>1.9301999999999999</c:v>
                </c:pt>
                <c:pt idx="11766">
                  <c:v>1.794</c:v>
                </c:pt>
                <c:pt idx="11767">
                  <c:v>1.97</c:v>
                </c:pt>
                <c:pt idx="11768">
                  <c:v>1.5716000000000001</c:v>
                </c:pt>
                <c:pt idx="11769">
                  <c:v>1.8580000000000001</c:v>
                </c:pt>
                <c:pt idx="11770">
                  <c:v>1.6147</c:v>
                </c:pt>
                <c:pt idx="11771">
                  <c:v>1.8392999999999999</c:v>
                </c:pt>
                <c:pt idx="11772">
                  <c:v>2.0569000000000002</c:v>
                </c:pt>
                <c:pt idx="11773">
                  <c:v>2.1596000000000002</c:v>
                </c:pt>
                <c:pt idx="11774">
                  <c:v>2.2665999999999999</c:v>
                </c:pt>
                <c:pt idx="11775">
                  <c:v>0.75419999999999998</c:v>
                </c:pt>
                <c:pt idx="11776">
                  <c:v>1.3960999999999999</c:v>
                </c:pt>
                <c:pt idx="11777">
                  <c:v>0.83940000000000003</c:v>
                </c:pt>
                <c:pt idx="11778">
                  <c:v>0.81089999999999995</c:v>
                </c:pt>
                <c:pt idx="11779">
                  <c:v>1.1093999999999999</c:v>
                </c:pt>
                <c:pt idx="11780">
                  <c:v>0.97</c:v>
                </c:pt>
                <c:pt idx="11781">
                  <c:v>0.8357</c:v>
                </c:pt>
                <c:pt idx="11782">
                  <c:v>0.46729999999999999</c:v>
                </c:pt>
                <c:pt idx="11783">
                  <c:v>0.75039999999999996</c:v>
                </c:pt>
                <c:pt idx="11784">
                  <c:v>0.41980000000000001</c:v>
                </c:pt>
                <c:pt idx="11785">
                  <c:v>1.0423</c:v>
                </c:pt>
                <c:pt idx="11786">
                  <c:v>1.4281999999999999</c:v>
                </c:pt>
                <c:pt idx="11787">
                  <c:v>1.1768000000000001</c:v>
                </c:pt>
                <c:pt idx="11788">
                  <c:v>0.94579999999999997</c:v>
                </c:pt>
                <c:pt idx="11789">
                  <c:v>0.74239999999999995</c:v>
                </c:pt>
                <c:pt idx="11790">
                  <c:v>0.59540000000000004</c:v>
                </c:pt>
                <c:pt idx="11791">
                  <c:v>1.3012999999999999</c:v>
                </c:pt>
                <c:pt idx="11792">
                  <c:v>0.87270000000000003</c:v>
                </c:pt>
                <c:pt idx="11793">
                  <c:v>0.90069999999999995</c:v>
                </c:pt>
                <c:pt idx="11794">
                  <c:v>0.89370000000000005</c:v>
                </c:pt>
                <c:pt idx="11795">
                  <c:v>0.41739999999999999</c:v>
                </c:pt>
                <c:pt idx="11796">
                  <c:v>0.76139999999999997</c:v>
                </c:pt>
                <c:pt idx="11797">
                  <c:v>1.8836999999999999</c:v>
                </c:pt>
                <c:pt idx="11798">
                  <c:v>1.9554</c:v>
                </c:pt>
                <c:pt idx="11799">
                  <c:v>1.8829</c:v>
                </c:pt>
                <c:pt idx="11800">
                  <c:v>1.9623999999999999</c:v>
                </c:pt>
                <c:pt idx="11801">
                  <c:v>2.0013000000000001</c:v>
                </c:pt>
                <c:pt idx="11802">
                  <c:v>1.7838000000000001</c:v>
                </c:pt>
                <c:pt idx="11803">
                  <c:v>1.8217000000000001</c:v>
                </c:pt>
                <c:pt idx="11804">
                  <c:v>1.9519</c:v>
                </c:pt>
                <c:pt idx="11805">
                  <c:v>1.9605999999999999</c:v>
                </c:pt>
                <c:pt idx="11806">
                  <c:v>2.1132</c:v>
                </c:pt>
                <c:pt idx="11807">
                  <c:v>1.9756</c:v>
                </c:pt>
                <c:pt idx="11808">
                  <c:v>2.3203</c:v>
                </c:pt>
                <c:pt idx="11809">
                  <c:v>2.2814999999999999</c:v>
                </c:pt>
                <c:pt idx="11810">
                  <c:v>2.2538999999999998</c:v>
                </c:pt>
                <c:pt idx="11811">
                  <c:v>2.2130000000000001</c:v>
                </c:pt>
                <c:pt idx="11812">
                  <c:v>1.7890999999999999</c:v>
                </c:pt>
                <c:pt idx="11813">
                  <c:v>1.6432</c:v>
                </c:pt>
                <c:pt idx="11814">
                  <c:v>1.8281000000000001</c:v>
                </c:pt>
                <c:pt idx="11815">
                  <c:v>2.0390999999999999</c:v>
                </c:pt>
                <c:pt idx="11816">
                  <c:v>3.0874999999999999</c:v>
                </c:pt>
                <c:pt idx="11817">
                  <c:v>4.6680999999999999</c:v>
                </c:pt>
                <c:pt idx="11818">
                  <c:v>1.0730999999999999</c:v>
                </c:pt>
                <c:pt idx="11819">
                  <c:v>0.62260000000000004</c:v>
                </c:pt>
                <c:pt idx="11820">
                  <c:v>0.80830000000000002</c:v>
                </c:pt>
                <c:pt idx="11821">
                  <c:v>0.50160000000000005</c:v>
                </c:pt>
                <c:pt idx="11822">
                  <c:v>1.0511999999999999</c:v>
                </c:pt>
                <c:pt idx="11823">
                  <c:v>0.60809999999999997</c:v>
                </c:pt>
                <c:pt idx="11824">
                  <c:v>1.0935999999999999</c:v>
                </c:pt>
                <c:pt idx="11825">
                  <c:v>1.2321</c:v>
                </c:pt>
                <c:pt idx="11826">
                  <c:v>0.73760000000000003</c:v>
                </c:pt>
                <c:pt idx="11827">
                  <c:v>0.66669999999999996</c:v>
                </c:pt>
                <c:pt idx="11828">
                  <c:v>0.92800000000000005</c:v>
                </c:pt>
                <c:pt idx="11829">
                  <c:v>3.6036999999999999</c:v>
                </c:pt>
                <c:pt idx="11830">
                  <c:v>2.8797000000000001</c:v>
                </c:pt>
                <c:pt idx="11831">
                  <c:v>2.2119</c:v>
                </c:pt>
                <c:pt idx="11832">
                  <c:v>2.1989000000000001</c:v>
                </c:pt>
                <c:pt idx="11833">
                  <c:v>2.3357000000000001</c:v>
                </c:pt>
                <c:pt idx="11834">
                  <c:v>2.3912</c:v>
                </c:pt>
                <c:pt idx="11835">
                  <c:v>2.4272999999999998</c:v>
                </c:pt>
                <c:pt idx="11836">
                  <c:v>2.1985000000000001</c:v>
                </c:pt>
                <c:pt idx="11837">
                  <c:v>2.8654000000000002</c:v>
                </c:pt>
                <c:pt idx="11838">
                  <c:v>2.4251</c:v>
                </c:pt>
                <c:pt idx="11839">
                  <c:v>2.2317</c:v>
                </c:pt>
                <c:pt idx="11840">
                  <c:v>2.5217000000000001</c:v>
                </c:pt>
                <c:pt idx="11841">
                  <c:v>3.2578999999999998</c:v>
                </c:pt>
                <c:pt idx="11842">
                  <c:v>2.6804999999999999</c:v>
                </c:pt>
                <c:pt idx="11843">
                  <c:v>1.7316</c:v>
                </c:pt>
                <c:pt idx="11844">
                  <c:v>2.1991999999999998</c:v>
                </c:pt>
                <c:pt idx="11845">
                  <c:v>2.4066000000000001</c:v>
                </c:pt>
                <c:pt idx="11846">
                  <c:v>2.0133999999999999</c:v>
                </c:pt>
                <c:pt idx="11847">
                  <c:v>2.4754</c:v>
                </c:pt>
                <c:pt idx="11848">
                  <c:v>1.1531</c:v>
                </c:pt>
                <c:pt idx="11849">
                  <c:v>2.0022000000000002</c:v>
                </c:pt>
                <c:pt idx="11850">
                  <c:v>2.0501999999999998</c:v>
                </c:pt>
                <c:pt idx="11851">
                  <c:v>2.2559</c:v>
                </c:pt>
                <c:pt idx="11852">
                  <c:v>2.6677</c:v>
                </c:pt>
                <c:pt idx="11853">
                  <c:v>1.6009</c:v>
                </c:pt>
                <c:pt idx="11854">
                  <c:v>1.9342999999999999</c:v>
                </c:pt>
                <c:pt idx="11855">
                  <c:v>1.5407</c:v>
                </c:pt>
                <c:pt idx="11856">
                  <c:v>1.4611000000000001</c:v>
                </c:pt>
                <c:pt idx="11857">
                  <c:v>2.3344999999999998</c:v>
                </c:pt>
                <c:pt idx="11858">
                  <c:v>2.1941000000000002</c:v>
                </c:pt>
                <c:pt idx="11859">
                  <c:v>1.7912999999999999</c:v>
                </c:pt>
                <c:pt idx="11860">
                  <c:v>1.5757000000000001</c:v>
                </c:pt>
                <c:pt idx="11861">
                  <c:v>2.7749000000000001</c:v>
                </c:pt>
                <c:pt idx="11862">
                  <c:v>4.2072000000000003</c:v>
                </c:pt>
                <c:pt idx="11863">
                  <c:v>4.6959999999999997</c:v>
                </c:pt>
                <c:pt idx="11864">
                  <c:v>3.0796000000000001</c:v>
                </c:pt>
                <c:pt idx="11865">
                  <c:v>2.1945000000000001</c:v>
                </c:pt>
                <c:pt idx="11866">
                  <c:v>3.1604000000000001</c:v>
                </c:pt>
                <c:pt idx="11867">
                  <c:v>2.7856999999999998</c:v>
                </c:pt>
                <c:pt idx="11868">
                  <c:v>3.0914000000000001</c:v>
                </c:pt>
                <c:pt idx="11869">
                  <c:v>3.0613999999999999</c:v>
                </c:pt>
                <c:pt idx="11870">
                  <c:v>3.4569000000000001</c:v>
                </c:pt>
                <c:pt idx="11871">
                  <c:v>3.8607</c:v>
                </c:pt>
                <c:pt idx="11872">
                  <c:v>3.3948999999999998</c:v>
                </c:pt>
                <c:pt idx="11873">
                  <c:v>3.3241000000000001</c:v>
                </c:pt>
                <c:pt idx="11874">
                  <c:v>4.5312999999999999</c:v>
                </c:pt>
                <c:pt idx="11875">
                  <c:v>4.5556000000000001</c:v>
                </c:pt>
                <c:pt idx="11876">
                  <c:v>2.7422</c:v>
                </c:pt>
                <c:pt idx="11877">
                  <c:v>2.6164999999999998</c:v>
                </c:pt>
                <c:pt idx="11878">
                  <c:v>2.3639000000000001</c:v>
                </c:pt>
                <c:pt idx="11879">
                  <c:v>3.7063999999999999</c:v>
                </c:pt>
                <c:pt idx="11880">
                  <c:v>4.5331000000000001</c:v>
                </c:pt>
                <c:pt idx="11881">
                  <c:v>4.2762000000000002</c:v>
                </c:pt>
                <c:pt idx="11882">
                  <c:v>3.4762</c:v>
                </c:pt>
                <c:pt idx="11883">
                  <c:v>1.9106000000000001</c:v>
                </c:pt>
                <c:pt idx="11884">
                  <c:v>4.0784000000000002</c:v>
                </c:pt>
                <c:pt idx="11885">
                  <c:v>1.0222</c:v>
                </c:pt>
                <c:pt idx="11886">
                  <c:v>0.90639999999999998</c:v>
                </c:pt>
                <c:pt idx="11887">
                  <c:v>0.94210000000000005</c:v>
                </c:pt>
                <c:pt idx="11888">
                  <c:v>1.5185</c:v>
                </c:pt>
                <c:pt idx="11889">
                  <c:v>1.0368999999999999</c:v>
                </c:pt>
                <c:pt idx="11890">
                  <c:v>0.66969999999999996</c:v>
                </c:pt>
                <c:pt idx="11891">
                  <c:v>0.97350000000000003</c:v>
                </c:pt>
                <c:pt idx="11892">
                  <c:v>0.91220000000000001</c:v>
                </c:pt>
                <c:pt idx="11893">
                  <c:v>0.57699999999999996</c:v>
                </c:pt>
                <c:pt idx="11894">
                  <c:v>0.9778</c:v>
                </c:pt>
                <c:pt idx="11895">
                  <c:v>0.87129999999999996</c:v>
                </c:pt>
                <c:pt idx="11896">
                  <c:v>1.6412</c:v>
                </c:pt>
                <c:pt idx="11897">
                  <c:v>0.61370000000000002</c:v>
                </c:pt>
                <c:pt idx="11898">
                  <c:v>1.4021999999999999</c:v>
                </c:pt>
                <c:pt idx="11899">
                  <c:v>0.93</c:v>
                </c:pt>
                <c:pt idx="11900">
                  <c:v>0.97070000000000001</c:v>
                </c:pt>
                <c:pt idx="11901">
                  <c:v>1.0268999999999999</c:v>
                </c:pt>
                <c:pt idx="11902">
                  <c:v>0.57589999999999997</c:v>
                </c:pt>
                <c:pt idx="11903">
                  <c:v>0.74299999999999999</c:v>
                </c:pt>
                <c:pt idx="11904">
                  <c:v>0.67700000000000005</c:v>
                </c:pt>
                <c:pt idx="11905">
                  <c:v>1.3592</c:v>
                </c:pt>
                <c:pt idx="11906">
                  <c:v>1.2758</c:v>
                </c:pt>
                <c:pt idx="11907">
                  <c:v>0.7722</c:v>
                </c:pt>
                <c:pt idx="11908">
                  <c:v>0.9083</c:v>
                </c:pt>
                <c:pt idx="11909">
                  <c:v>0.38840000000000002</c:v>
                </c:pt>
                <c:pt idx="11910">
                  <c:v>0.52300000000000002</c:v>
                </c:pt>
                <c:pt idx="11911">
                  <c:v>0.63880000000000003</c:v>
                </c:pt>
                <c:pt idx="11912">
                  <c:v>0.48459999999999998</c:v>
                </c:pt>
                <c:pt idx="11913">
                  <c:v>0.8095</c:v>
                </c:pt>
                <c:pt idx="11914">
                  <c:v>0.89370000000000005</c:v>
                </c:pt>
                <c:pt idx="11915">
                  <c:v>0.47549999999999998</c:v>
                </c:pt>
                <c:pt idx="11916">
                  <c:v>1.4381999999999999</c:v>
                </c:pt>
                <c:pt idx="11917">
                  <c:v>1.119</c:v>
                </c:pt>
                <c:pt idx="11918">
                  <c:v>0.81259999999999999</c:v>
                </c:pt>
                <c:pt idx="11919">
                  <c:v>2.1139999999999999</c:v>
                </c:pt>
                <c:pt idx="11920">
                  <c:v>0.7339</c:v>
                </c:pt>
                <c:pt idx="11921">
                  <c:v>1.0018</c:v>
                </c:pt>
                <c:pt idx="11922">
                  <c:v>0.8175</c:v>
                </c:pt>
                <c:pt idx="11923">
                  <c:v>0.42459999999999998</c:v>
                </c:pt>
                <c:pt idx="11924">
                  <c:v>0.50419999999999998</c:v>
                </c:pt>
                <c:pt idx="11925">
                  <c:v>0.60199999999999998</c:v>
                </c:pt>
                <c:pt idx="11926">
                  <c:v>0.5726</c:v>
                </c:pt>
                <c:pt idx="11927">
                  <c:v>0.43369999999999997</c:v>
                </c:pt>
                <c:pt idx="11928">
                  <c:v>1.0436000000000001</c:v>
                </c:pt>
                <c:pt idx="11929">
                  <c:v>0.96419999999999995</c:v>
                </c:pt>
                <c:pt idx="11930">
                  <c:v>0.60309999999999997</c:v>
                </c:pt>
                <c:pt idx="11931">
                  <c:v>0.36049999999999999</c:v>
                </c:pt>
                <c:pt idx="11932">
                  <c:v>0.78669999999999995</c:v>
                </c:pt>
                <c:pt idx="11933">
                  <c:v>0.6401</c:v>
                </c:pt>
                <c:pt idx="11934">
                  <c:v>0.85870000000000002</c:v>
                </c:pt>
                <c:pt idx="11935">
                  <c:v>0.55589999999999995</c:v>
                </c:pt>
                <c:pt idx="11936">
                  <c:v>0.63009999999999999</c:v>
                </c:pt>
                <c:pt idx="11937">
                  <c:v>0.54810000000000003</c:v>
                </c:pt>
                <c:pt idx="11938">
                  <c:v>1.1484000000000001</c:v>
                </c:pt>
                <c:pt idx="11939">
                  <c:v>0.94650000000000001</c:v>
                </c:pt>
                <c:pt idx="11940">
                  <c:v>0.83120000000000005</c:v>
                </c:pt>
                <c:pt idx="11941">
                  <c:v>0.78149999999999997</c:v>
                </c:pt>
                <c:pt idx="11942">
                  <c:v>0.39879999999999999</c:v>
                </c:pt>
                <c:pt idx="11943">
                  <c:v>0.58720000000000006</c:v>
                </c:pt>
                <c:pt idx="11944">
                  <c:v>0.81089999999999995</c:v>
                </c:pt>
                <c:pt idx="11945">
                  <c:v>1.0933999999999999</c:v>
                </c:pt>
                <c:pt idx="11946">
                  <c:v>2.0036</c:v>
                </c:pt>
                <c:pt idx="11947">
                  <c:v>3.0234000000000001</c:v>
                </c:pt>
                <c:pt idx="11948">
                  <c:v>3.3605999999999998</c:v>
                </c:pt>
                <c:pt idx="11949">
                  <c:v>3.5392999999999999</c:v>
                </c:pt>
                <c:pt idx="11950">
                  <c:v>3.5537000000000001</c:v>
                </c:pt>
                <c:pt idx="11951">
                  <c:v>2.9687000000000001</c:v>
                </c:pt>
                <c:pt idx="11952">
                  <c:v>3.7624</c:v>
                </c:pt>
                <c:pt idx="11953">
                  <c:v>4.8461999999999996</c:v>
                </c:pt>
                <c:pt idx="11954">
                  <c:v>3.7134999999999998</c:v>
                </c:pt>
                <c:pt idx="11955">
                  <c:v>3.4106999999999998</c:v>
                </c:pt>
                <c:pt idx="11956">
                  <c:v>2.8527999999999998</c:v>
                </c:pt>
                <c:pt idx="11957">
                  <c:v>3.8182</c:v>
                </c:pt>
                <c:pt idx="11958">
                  <c:v>1.8371</c:v>
                </c:pt>
                <c:pt idx="11959">
                  <c:v>3.3555999999999999</c:v>
                </c:pt>
                <c:pt idx="11960">
                  <c:v>2.2982</c:v>
                </c:pt>
                <c:pt idx="11961">
                  <c:v>3.1656</c:v>
                </c:pt>
                <c:pt idx="11962">
                  <c:v>2.1722000000000001</c:v>
                </c:pt>
                <c:pt idx="11963">
                  <c:v>4.1616</c:v>
                </c:pt>
                <c:pt idx="11964">
                  <c:v>1.7405999999999999</c:v>
                </c:pt>
                <c:pt idx="11965">
                  <c:v>3.0396999999999998</c:v>
                </c:pt>
                <c:pt idx="11966">
                  <c:v>2.3393999999999999</c:v>
                </c:pt>
                <c:pt idx="11967">
                  <c:v>3.3416999999999999</c:v>
                </c:pt>
                <c:pt idx="11968">
                  <c:v>2.0628000000000002</c:v>
                </c:pt>
                <c:pt idx="11969">
                  <c:v>4.8247</c:v>
                </c:pt>
                <c:pt idx="11970">
                  <c:v>1.4298</c:v>
                </c:pt>
                <c:pt idx="11971">
                  <c:v>1.5604</c:v>
                </c:pt>
                <c:pt idx="11972">
                  <c:v>1.3687</c:v>
                </c:pt>
                <c:pt idx="11973">
                  <c:v>1.6373</c:v>
                </c:pt>
                <c:pt idx="11974">
                  <c:v>1.5497000000000001</c:v>
                </c:pt>
                <c:pt idx="11975">
                  <c:v>1.4423999999999999</c:v>
                </c:pt>
                <c:pt idx="11976">
                  <c:v>1.5048999999999999</c:v>
                </c:pt>
                <c:pt idx="11977">
                  <c:v>1.35</c:v>
                </c:pt>
                <c:pt idx="11978">
                  <c:v>0.7248</c:v>
                </c:pt>
                <c:pt idx="11979">
                  <c:v>1.2048000000000001</c:v>
                </c:pt>
                <c:pt idx="11980">
                  <c:v>1.9984</c:v>
                </c:pt>
                <c:pt idx="11981">
                  <c:v>2.0586000000000002</c:v>
                </c:pt>
                <c:pt idx="11982">
                  <c:v>2.5998999999999999</c:v>
                </c:pt>
                <c:pt idx="11983">
                  <c:v>2.2027999999999999</c:v>
                </c:pt>
                <c:pt idx="11984">
                  <c:v>3.2915999999999999</c:v>
                </c:pt>
                <c:pt idx="11985">
                  <c:v>3.6677</c:v>
                </c:pt>
                <c:pt idx="11986">
                  <c:v>1.9106000000000001</c:v>
                </c:pt>
                <c:pt idx="11987">
                  <c:v>1.6556</c:v>
                </c:pt>
                <c:pt idx="11988">
                  <c:v>2.1103000000000001</c:v>
                </c:pt>
                <c:pt idx="11989">
                  <c:v>1.6832</c:v>
                </c:pt>
                <c:pt idx="11990">
                  <c:v>4.4038000000000004</c:v>
                </c:pt>
                <c:pt idx="11991">
                  <c:v>3.4853999999999998</c:v>
                </c:pt>
                <c:pt idx="11992">
                  <c:v>2.7311999999999999</c:v>
                </c:pt>
                <c:pt idx="11993">
                  <c:v>3.0834999999999999</c:v>
                </c:pt>
                <c:pt idx="11994">
                  <c:v>1.8147</c:v>
                </c:pt>
                <c:pt idx="11995">
                  <c:v>2.0796000000000001</c:v>
                </c:pt>
                <c:pt idx="11996">
                  <c:v>3.0684999999999998</c:v>
                </c:pt>
                <c:pt idx="11997">
                  <c:v>3.3858999999999999</c:v>
                </c:pt>
                <c:pt idx="11998">
                  <c:v>3.9218000000000002</c:v>
                </c:pt>
                <c:pt idx="11999">
                  <c:v>4.6563999999999997</c:v>
                </c:pt>
                <c:pt idx="12000">
                  <c:v>2.3784000000000001</c:v>
                </c:pt>
                <c:pt idx="12001">
                  <c:v>2.7212000000000001</c:v>
                </c:pt>
                <c:pt idx="12002">
                  <c:v>2.6227999999999998</c:v>
                </c:pt>
                <c:pt idx="12003">
                  <c:v>2.7105999999999999</c:v>
                </c:pt>
                <c:pt idx="12004">
                  <c:v>1.8873</c:v>
                </c:pt>
                <c:pt idx="12005">
                  <c:v>1.7647999999999999</c:v>
                </c:pt>
                <c:pt idx="12006">
                  <c:v>2.0179999999999998</c:v>
                </c:pt>
                <c:pt idx="12007">
                  <c:v>2.8532999999999999</c:v>
                </c:pt>
                <c:pt idx="12008">
                  <c:v>2.4268999999999998</c:v>
                </c:pt>
                <c:pt idx="12009">
                  <c:v>2.0335000000000001</c:v>
                </c:pt>
                <c:pt idx="12010">
                  <c:v>2.6949000000000001</c:v>
                </c:pt>
                <c:pt idx="12011">
                  <c:v>2.6234000000000002</c:v>
                </c:pt>
                <c:pt idx="12012">
                  <c:v>2.3140000000000001</c:v>
                </c:pt>
                <c:pt idx="12013">
                  <c:v>2.9725000000000001</c:v>
                </c:pt>
                <c:pt idx="12014">
                  <c:v>2.4762</c:v>
                </c:pt>
                <c:pt idx="12015">
                  <c:v>2.8048000000000002</c:v>
                </c:pt>
                <c:pt idx="12016">
                  <c:v>2.1478999999999999</c:v>
                </c:pt>
                <c:pt idx="12017">
                  <c:v>2.9466999999999999</c:v>
                </c:pt>
                <c:pt idx="12018">
                  <c:v>1.7566999999999999</c:v>
                </c:pt>
                <c:pt idx="12019">
                  <c:v>2.1162000000000001</c:v>
                </c:pt>
                <c:pt idx="12020">
                  <c:v>2.4836999999999998</c:v>
                </c:pt>
                <c:pt idx="12021">
                  <c:v>2.5472000000000001</c:v>
                </c:pt>
                <c:pt idx="12022">
                  <c:v>5.0566000000000004</c:v>
                </c:pt>
                <c:pt idx="12023">
                  <c:v>1.6793</c:v>
                </c:pt>
                <c:pt idx="12024">
                  <c:v>1.5094000000000001</c:v>
                </c:pt>
                <c:pt idx="12025">
                  <c:v>5.7636000000000003</c:v>
                </c:pt>
                <c:pt idx="12026">
                  <c:v>4.6680999999999999</c:v>
                </c:pt>
                <c:pt idx="12027">
                  <c:v>4.9309000000000003</c:v>
                </c:pt>
                <c:pt idx="12028">
                  <c:v>4.3628</c:v>
                </c:pt>
                <c:pt idx="12029">
                  <c:v>4.5075000000000003</c:v>
                </c:pt>
                <c:pt idx="12030">
                  <c:v>2.8675000000000002</c:v>
                </c:pt>
                <c:pt idx="12031">
                  <c:v>4.2366000000000001</c:v>
                </c:pt>
                <c:pt idx="12032">
                  <c:v>2.4462999999999999</c:v>
                </c:pt>
                <c:pt idx="12033">
                  <c:v>2.1413000000000002</c:v>
                </c:pt>
                <c:pt idx="12034">
                  <c:v>3.6524000000000001</c:v>
                </c:pt>
                <c:pt idx="12035">
                  <c:v>3.6461000000000001</c:v>
                </c:pt>
                <c:pt idx="12036">
                  <c:v>3.4384999999999999</c:v>
                </c:pt>
                <c:pt idx="12037">
                  <c:v>4.7561999999999998</c:v>
                </c:pt>
                <c:pt idx="12038">
                  <c:v>4.0418000000000003</c:v>
                </c:pt>
                <c:pt idx="12039">
                  <c:v>4.4894999999999996</c:v>
                </c:pt>
                <c:pt idx="12040">
                  <c:v>4.2435999999999998</c:v>
                </c:pt>
                <c:pt idx="12041">
                  <c:v>4.2561</c:v>
                </c:pt>
                <c:pt idx="12042">
                  <c:v>3.9258999999999999</c:v>
                </c:pt>
                <c:pt idx="12043">
                  <c:v>2.3466999999999998</c:v>
                </c:pt>
                <c:pt idx="12044">
                  <c:v>2.6141999999999999</c:v>
                </c:pt>
                <c:pt idx="12045">
                  <c:v>2.6110000000000002</c:v>
                </c:pt>
                <c:pt idx="12046">
                  <c:v>2.5907</c:v>
                </c:pt>
                <c:pt idx="12047">
                  <c:v>2.6259000000000001</c:v>
                </c:pt>
                <c:pt idx="12048">
                  <c:v>2.645</c:v>
                </c:pt>
                <c:pt idx="12049">
                  <c:v>1.8726</c:v>
                </c:pt>
                <c:pt idx="12050">
                  <c:v>1.5625</c:v>
                </c:pt>
                <c:pt idx="12051">
                  <c:v>2.2826</c:v>
                </c:pt>
                <c:pt idx="12052">
                  <c:v>2.472</c:v>
                </c:pt>
                <c:pt idx="12053">
                  <c:v>1.8425</c:v>
                </c:pt>
                <c:pt idx="12054">
                  <c:v>1.746</c:v>
                </c:pt>
                <c:pt idx="12055">
                  <c:v>2.7888000000000002</c:v>
                </c:pt>
                <c:pt idx="12056">
                  <c:v>2.4235000000000002</c:v>
                </c:pt>
                <c:pt idx="12057">
                  <c:v>5.1927000000000003</c:v>
                </c:pt>
                <c:pt idx="12058">
                  <c:v>3.1015000000000001</c:v>
                </c:pt>
                <c:pt idx="12059">
                  <c:v>1.9242999999999999</c:v>
                </c:pt>
                <c:pt idx="12060">
                  <c:v>2.7410999999999999</c:v>
                </c:pt>
                <c:pt idx="12061">
                  <c:v>2.4550999999999998</c:v>
                </c:pt>
                <c:pt idx="12062">
                  <c:v>1.7702</c:v>
                </c:pt>
                <c:pt idx="12063">
                  <c:v>2.0268000000000002</c:v>
                </c:pt>
                <c:pt idx="12064">
                  <c:v>2.4403000000000001</c:v>
                </c:pt>
                <c:pt idx="12065">
                  <c:v>3.157</c:v>
                </c:pt>
                <c:pt idx="12066">
                  <c:v>2.6930000000000001</c:v>
                </c:pt>
                <c:pt idx="12067">
                  <c:v>2.4838</c:v>
                </c:pt>
                <c:pt idx="12068">
                  <c:v>2.8727999999999998</c:v>
                </c:pt>
                <c:pt idx="12069">
                  <c:v>3.1753</c:v>
                </c:pt>
                <c:pt idx="12070">
                  <c:v>2.0377999999999998</c:v>
                </c:pt>
                <c:pt idx="12071">
                  <c:v>2.1907999999999999</c:v>
                </c:pt>
                <c:pt idx="12072">
                  <c:v>2.0629</c:v>
                </c:pt>
                <c:pt idx="12073">
                  <c:v>1.8819999999999999</c:v>
                </c:pt>
                <c:pt idx="12074">
                  <c:v>1.7791999999999999</c:v>
                </c:pt>
                <c:pt idx="12075">
                  <c:v>1.8193999999999999</c:v>
                </c:pt>
                <c:pt idx="12076">
                  <c:v>1.8411999999999999</c:v>
                </c:pt>
                <c:pt idx="12077">
                  <c:v>1.6164000000000001</c:v>
                </c:pt>
                <c:pt idx="12078">
                  <c:v>1.5313000000000001</c:v>
                </c:pt>
                <c:pt idx="12079">
                  <c:v>1.7123999999999999</c:v>
                </c:pt>
                <c:pt idx="12080">
                  <c:v>1.7826</c:v>
                </c:pt>
                <c:pt idx="12081">
                  <c:v>1.5306</c:v>
                </c:pt>
                <c:pt idx="12082">
                  <c:v>1.3759999999999999</c:v>
                </c:pt>
                <c:pt idx="12083">
                  <c:v>1.46</c:v>
                </c:pt>
                <c:pt idx="12084">
                  <c:v>1.4094</c:v>
                </c:pt>
                <c:pt idx="12085">
                  <c:v>1.7577</c:v>
                </c:pt>
                <c:pt idx="12086">
                  <c:v>1.7827999999999999</c:v>
                </c:pt>
                <c:pt idx="12087">
                  <c:v>1.7432000000000001</c:v>
                </c:pt>
                <c:pt idx="12088">
                  <c:v>1.6024</c:v>
                </c:pt>
                <c:pt idx="12089">
                  <c:v>2.9279999999999999</c:v>
                </c:pt>
                <c:pt idx="12090">
                  <c:v>2.8752</c:v>
                </c:pt>
                <c:pt idx="12091">
                  <c:v>3.2336999999999998</c:v>
                </c:pt>
                <c:pt idx="12092">
                  <c:v>2.8639000000000001</c:v>
                </c:pt>
                <c:pt idx="12093">
                  <c:v>2.0863999999999998</c:v>
                </c:pt>
                <c:pt idx="12094">
                  <c:v>4.1910999999999996</c:v>
                </c:pt>
                <c:pt idx="12095">
                  <c:v>3.5217999999999998</c:v>
                </c:pt>
                <c:pt idx="12096">
                  <c:v>3.4081000000000001</c:v>
                </c:pt>
                <c:pt idx="12097">
                  <c:v>2.9634</c:v>
                </c:pt>
                <c:pt idx="12098">
                  <c:v>4.8704999999999998</c:v>
                </c:pt>
                <c:pt idx="12099">
                  <c:v>2.1286999999999998</c:v>
                </c:pt>
                <c:pt idx="12100">
                  <c:v>2.464</c:v>
                </c:pt>
                <c:pt idx="12101">
                  <c:v>2.5024000000000002</c:v>
                </c:pt>
                <c:pt idx="12102">
                  <c:v>3.1375999999999999</c:v>
                </c:pt>
                <c:pt idx="12103">
                  <c:v>3.1616</c:v>
                </c:pt>
                <c:pt idx="12104">
                  <c:v>3.1145</c:v>
                </c:pt>
                <c:pt idx="12105">
                  <c:v>1.6338999999999999</c:v>
                </c:pt>
                <c:pt idx="12106">
                  <c:v>2.2513000000000001</c:v>
                </c:pt>
                <c:pt idx="12107">
                  <c:v>2.6375000000000002</c:v>
                </c:pt>
                <c:pt idx="12108">
                  <c:v>3.1234999999999999</c:v>
                </c:pt>
                <c:pt idx="12109">
                  <c:v>3.9685000000000001</c:v>
                </c:pt>
                <c:pt idx="12110">
                  <c:v>5.6959</c:v>
                </c:pt>
                <c:pt idx="12111">
                  <c:v>4.8322000000000003</c:v>
                </c:pt>
                <c:pt idx="12112">
                  <c:v>3.3679000000000001</c:v>
                </c:pt>
                <c:pt idx="12113">
                  <c:v>3.1686999999999999</c:v>
                </c:pt>
                <c:pt idx="12114">
                  <c:v>3.6579000000000002</c:v>
                </c:pt>
                <c:pt idx="12115">
                  <c:v>2.4278</c:v>
                </c:pt>
                <c:pt idx="12116">
                  <c:v>5.9828000000000001</c:v>
                </c:pt>
                <c:pt idx="12117">
                  <c:v>6.5980999999999996</c:v>
                </c:pt>
                <c:pt idx="12118">
                  <c:v>2.9996999999999998</c:v>
                </c:pt>
                <c:pt idx="12119">
                  <c:v>3.5245000000000002</c:v>
                </c:pt>
                <c:pt idx="12120">
                  <c:v>0.25419999999999998</c:v>
                </c:pt>
                <c:pt idx="12121">
                  <c:v>0.30669999999999997</c:v>
                </c:pt>
                <c:pt idx="12122">
                  <c:v>2.6956000000000002</c:v>
                </c:pt>
                <c:pt idx="12123">
                  <c:v>1.8991</c:v>
                </c:pt>
                <c:pt idx="12124">
                  <c:v>2.8978999999999999</c:v>
                </c:pt>
                <c:pt idx="12125">
                  <c:v>6.1734999999999998</c:v>
                </c:pt>
                <c:pt idx="12126">
                  <c:v>6.0307000000000004</c:v>
                </c:pt>
                <c:pt idx="12127">
                  <c:v>5.4238999999999997</c:v>
                </c:pt>
                <c:pt idx="12128">
                  <c:v>3.5143</c:v>
                </c:pt>
                <c:pt idx="12129">
                  <c:v>3.7942999999999998</c:v>
                </c:pt>
                <c:pt idx="12130">
                  <c:v>3.4916999999999998</c:v>
                </c:pt>
                <c:pt idx="12131">
                  <c:v>3.4710999999999999</c:v>
                </c:pt>
                <c:pt idx="12132">
                  <c:v>3.0247000000000002</c:v>
                </c:pt>
                <c:pt idx="12133">
                  <c:v>1.0639000000000001</c:v>
                </c:pt>
                <c:pt idx="12134">
                  <c:v>1.5991</c:v>
                </c:pt>
                <c:pt idx="12135">
                  <c:v>4.7427999999999999</c:v>
                </c:pt>
                <c:pt idx="12136">
                  <c:v>2.0457999999999998</c:v>
                </c:pt>
                <c:pt idx="12137">
                  <c:v>3.2894999999999999</c:v>
                </c:pt>
                <c:pt idx="12138">
                  <c:v>2.6789000000000001</c:v>
                </c:pt>
                <c:pt idx="12139">
                  <c:v>4.0579999999999998</c:v>
                </c:pt>
                <c:pt idx="12140">
                  <c:v>4.1859000000000002</c:v>
                </c:pt>
                <c:pt idx="12141">
                  <c:v>4.5159000000000002</c:v>
                </c:pt>
                <c:pt idx="12142">
                  <c:v>2.5381999999999998</c:v>
                </c:pt>
                <c:pt idx="12143">
                  <c:v>2.5337999999999998</c:v>
                </c:pt>
                <c:pt idx="12144">
                  <c:v>4.3324999999999996</c:v>
                </c:pt>
                <c:pt idx="12145">
                  <c:v>4.9036</c:v>
                </c:pt>
                <c:pt idx="12146">
                  <c:v>3.9662999999999999</c:v>
                </c:pt>
                <c:pt idx="12147">
                  <c:v>3.8544999999999998</c:v>
                </c:pt>
                <c:pt idx="12148">
                  <c:v>4.4470000000000001</c:v>
                </c:pt>
                <c:pt idx="12149">
                  <c:v>5.0252999999999997</c:v>
                </c:pt>
                <c:pt idx="12150">
                  <c:v>4.1856999999999998</c:v>
                </c:pt>
                <c:pt idx="12151">
                  <c:v>4.6497999999999999</c:v>
                </c:pt>
                <c:pt idx="12152">
                  <c:v>2.9864000000000002</c:v>
                </c:pt>
                <c:pt idx="12153">
                  <c:v>4.1505999999999998</c:v>
                </c:pt>
                <c:pt idx="12154">
                  <c:v>2.6240999999999999</c:v>
                </c:pt>
                <c:pt idx="12155">
                  <c:v>3.3281000000000001</c:v>
                </c:pt>
                <c:pt idx="12156">
                  <c:v>1.2676000000000001</c:v>
                </c:pt>
                <c:pt idx="12157">
                  <c:v>2.7279</c:v>
                </c:pt>
                <c:pt idx="12158">
                  <c:v>2.5207999999999999</c:v>
                </c:pt>
                <c:pt idx="12159">
                  <c:v>2.2528999999999999</c:v>
                </c:pt>
                <c:pt idx="12160">
                  <c:v>4.9555999999999996</c:v>
                </c:pt>
                <c:pt idx="12161">
                  <c:v>4.7027999999999999</c:v>
                </c:pt>
                <c:pt idx="12162">
                  <c:v>4.2470999999999997</c:v>
                </c:pt>
                <c:pt idx="12163">
                  <c:v>4.3874000000000004</c:v>
                </c:pt>
                <c:pt idx="12164">
                  <c:v>1.6991000000000001</c:v>
                </c:pt>
                <c:pt idx="12165">
                  <c:v>0.53510000000000002</c:v>
                </c:pt>
                <c:pt idx="12166">
                  <c:v>3.5394000000000001</c:v>
                </c:pt>
                <c:pt idx="12167">
                  <c:v>4.5876000000000001</c:v>
                </c:pt>
                <c:pt idx="12168">
                  <c:v>4.6776</c:v>
                </c:pt>
                <c:pt idx="12169">
                  <c:v>3.6269999999999998</c:v>
                </c:pt>
                <c:pt idx="12170">
                  <c:v>4.3079000000000001</c:v>
                </c:pt>
                <c:pt idx="12171">
                  <c:v>2.8489</c:v>
                </c:pt>
                <c:pt idx="12172">
                  <c:v>4.4499000000000004</c:v>
                </c:pt>
                <c:pt idx="12173">
                  <c:v>2.3388</c:v>
                </c:pt>
                <c:pt idx="12174">
                  <c:v>2.1433</c:v>
                </c:pt>
                <c:pt idx="12175">
                  <c:v>2.5247000000000002</c:v>
                </c:pt>
                <c:pt idx="12176">
                  <c:v>2.5592999999999999</c:v>
                </c:pt>
                <c:pt idx="12177">
                  <c:v>2.4020999999999999</c:v>
                </c:pt>
                <c:pt idx="12178">
                  <c:v>2.3435999999999999</c:v>
                </c:pt>
                <c:pt idx="12179">
                  <c:v>1.9165000000000001</c:v>
                </c:pt>
                <c:pt idx="12180">
                  <c:v>2.2427000000000001</c:v>
                </c:pt>
                <c:pt idx="12181">
                  <c:v>2.5200999999999998</c:v>
                </c:pt>
                <c:pt idx="12182">
                  <c:v>2.4855999999999998</c:v>
                </c:pt>
                <c:pt idx="12183">
                  <c:v>2.5165999999999999</c:v>
                </c:pt>
                <c:pt idx="12184">
                  <c:v>2.5823</c:v>
                </c:pt>
                <c:pt idx="12185">
                  <c:v>2.2511999999999999</c:v>
                </c:pt>
                <c:pt idx="12186">
                  <c:v>2.2599</c:v>
                </c:pt>
                <c:pt idx="12187">
                  <c:v>2.4119999999999999</c:v>
                </c:pt>
                <c:pt idx="12188">
                  <c:v>3.3769999999999998</c:v>
                </c:pt>
                <c:pt idx="12189">
                  <c:v>3.2722000000000002</c:v>
                </c:pt>
                <c:pt idx="12190">
                  <c:v>2.9356</c:v>
                </c:pt>
                <c:pt idx="12191">
                  <c:v>1.7344999999999999</c:v>
                </c:pt>
                <c:pt idx="12192">
                  <c:v>7.0909000000000004</c:v>
                </c:pt>
                <c:pt idx="12193">
                  <c:v>3.8896999999999999</c:v>
                </c:pt>
                <c:pt idx="12194">
                  <c:v>2.4857</c:v>
                </c:pt>
                <c:pt idx="12195">
                  <c:v>2.0716999999999999</c:v>
                </c:pt>
                <c:pt idx="12196">
                  <c:v>2.5739000000000001</c:v>
                </c:pt>
                <c:pt idx="12197">
                  <c:v>4.1996000000000002</c:v>
                </c:pt>
                <c:pt idx="12198">
                  <c:v>1.8539000000000001</c:v>
                </c:pt>
                <c:pt idx="12199">
                  <c:v>1.9567000000000001</c:v>
                </c:pt>
                <c:pt idx="12200">
                  <c:v>2.1019999999999999</c:v>
                </c:pt>
                <c:pt idx="12201">
                  <c:v>3.4077999999999999</c:v>
                </c:pt>
                <c:pt idx="12202">
                  <c:v>3.4085000000000001</c:v>
                </c:pt>
                <c:pt idx="12203">
                  <c:v>2.8534000000000002</c:v>
                </c:pt>
                <c:pt idx="12204">
                  <c:v>2.8140000000000001</c:v>
                </c:pt>
                <c:pt idx="12205">
                  <c:v>2.4514</c:v>
                </c:pt>
                <c:pt idx="12206">
                  <c:v>1.9382999999999999</c:v>
                </c:pt>
                <c:pt idx="12207">
                  <c:v>4.0438999999999998</c:v>
                </c:pt>
                <c:pt idx="12208">
                  <c:v>4.2323000000000004</c:v>
                </c:pt>
                <c:pt idx="12209">
                  <c:v>4.1574</c:v>
                </c:pt>
                <c:pt idx="12210">
                  <c:v>3.9216000000000002</c:v>
                </c:pt>
                <c:pt idx="12211">
                  <c:v>4.0594999999999999</c:v>
                </c:pt>
                <c:pt idx="12212">
                  <c:v>4.1241000000000003</c:v>
                </c:pt>
                <c:pt idx="12213">
                  <c:v>3.8813</c:v>
                </c:pt>
                <c:pt idx="12214">
                  <c:v>4.1562000000000001</c:v>
                </c:pt>
                <c:pt idx="12215">
                  <c:v>4.2234999999999996</c:v>
                </c:pt>
                <c:pt idx="12216">
                  <c:v>4.3242000000000003</c:v>
                </c:pt>
                <c:pt idx="12217">
                  <c:v>4.1684999999999999</c:v>
                </c:pt>
                <c:pt idx="12218">
                  <c:v>3.7237</c:v>
                </c:pt>
                <c:pt idx="12219">
                  <c:v>4.0622999999999996</c:v>
                </c:pt>
                <c:pt idx="12220">
                  <c:v>3.7740999999999998</c:v>
                </c:pt>
                <c:pt idx="12221">
                  <c:v>4.0358000000000001</c:v>
                </c:pt>
                <c:pt idx="12222">
                  <c:v>3.7189999999999999</c:v>
                </c:pt>
                <c:pt idx="12223">
                  <c:v>4.2626999999999997</c:v>
                </c:pt>
                <c:pt idx="12224">
                  <c:v>4.2156000000000002</c:v>
                </c:pt>
                <c:pt idx="12225">
                  <c:v>3.9483000000000001</c:v>
                </c:pt>
                <c:pt idx="12226">
                  <c:v>3.7219000000000002</c:v>
                </c:pt>
                <c:pt idx="12227">
                  <c:v>3.9169</c:v>
                </c:pt>
                <c:pt idx="12228">
                  <c:v>3.9087999999999998</c:v>
                </c:pt>
                <c:pt idx="12229">
                  <c:v>2.4459</c:v>
                </c:pt>
                <c:pt idx="12230">
                  <c:v>2.3273000000000001</c:v>
                </c:pt>
                <c:pt idx="12231">
                  <c:v>2.3473000000000002</c:v>
                </c:pt>
                <c:pt idx="12232">
                  <c:v>2.5752000000000002</c:v>
                </c:pt>
                <c:pt idx="12233">
                  <c:v>2.5911</c:v>
                </c:pt>
                <c:pt idx="12234">
                  <c:v>2.3542999999999998</c:v>
                </c:pt>
                <c:pt idx="12235">
                  <c:v>2.7170000000000001</c:v>
                </c:pt>
                <c:pt idx="12236">
                  <c:v>2.7544</c:v>
                </c:pt>
                <c:pt idx="12237">
                  <c:v>2.4430000000000001</c:v>
                </c:pt>
                <c:pt idx="12238">
                  <c:v>2.4668999999999999</c:v>
                </c:pt>
                <c:pt idx="12239">
                  <c:v>2.3641000000000001</c:v>
                </c:pt>
                <c:pt idx="12240">
                  <c:v>2.4478</c:v>
                </c:pt>
                <c:pt idx="12241">
                  <c:v>2.5512000000000001</c:v>
                </c:pt>
                <c:pt idx="12242">
                  <c:v>2.3285999999999998</c:v>
                </c:pt>
                <c:pt idx="12243">
                  <c:v>2.3256000000000001</c:v>
                </c:pt>
                <c:pt idx="12244">
                  <c:v>2.5453000000000001</c:v>
                </c:pt>
                <c:pt idx="12245">
                  <c:v>2.4232</c:v>
                </c:pt>
                <c:pt idx="12246">
                  <c:v>2.5617999999999999</c:v>
                </c:pt>
                <c:pt idx="12247">
                  <c:v>2.4045999999999998</c:v>
                </c:pt>
                <c:pt idx="12248">
                  <c:v>2.5823999999999998</c:v>
                </c:pt>
                <c:pt idx="12249">
                  <c:v>2.5632000000000001</c:v>
                </c:pt>
                <c:pt idx="12250">
                  <c:v>2.5589</c:v>
                </c:pt>
                <c:pt idx="12251">
                  <c:v>2.4516</c:v>
                </c:pt>
                <c:pt idx="12252">
                  <c:v>2.5202</c:v>
                </c:pt>
                <c:pt idx="12253">
                  <c:v>2.4081999999999999</c:v>
                </c:pt>
                <c:pt idx="12254">
                  <c:v>2.3029000000000002</c:v>
                </c:pt>
                <c:pt idx="12255">
                  <c:v>2.2288000000000001</c:v>
                </c:pt>
                <c:pt idx="12256">
                  <c:v>2.415</c:v>
                </c:pt>
                <c:pt idx="12257">
                  <c:v>2.3473999999999999</c:v>
                </c:pt>
                <c:pt idx="12258">
                  <c:v>2.3664999999999998</c:v>
                </c:pt>
                <c:pt idx="12259">
                  <c:v>2.5975999999999999</c:v>
                </c:pt>
                <c:pt idx="12260">
                  <c:v>2.4405000000000001</c:v>
                </c:pt>
                <c:pt idx="12261">
                  <c:v>2.4376000000000002</c:v>
                </c:pt>
                <c:pt idx="12262">
                  <c:v>2.6082000000000001</c:v>
                </c:pt>
                <c:pt idx="12263">
                  <c:v>2.2745000000000002</c:v>
                </c:pt>
                <c:pt idx="12264">
                  <c:v>2.6831</c:v>
                </c:pt>
                <c:pt idx="12265">
                  <c:v>2.7402000000000002</c:v>
                </c:pt>
                <c:pt idx="12266">
                  <c:v>2.5775999999999999</c:v>
                </c:pt>
                <c:pt idx="12267">
                  <c:v>2.6433</c:v>
                </c:pt>
                <c:pt idx="12268">
                  <c:v>2.1591</c:v>
                </c:pt>
                <c:pt idx="12269">
                  <c:v>2.3382999999999998</c:v>
                </c:pt>
                <c:pt idx="12270">
                  <c:v>2.3912</c:v>
                </c:pt>
                <c:pt idx="12271">
                  <c:v>2.5739999999999998</c:v>
                </c:pt>
                <c:pt idx="12272">
                  <c:v>2.3898000000000001</c:v>
                </c:pt>
                <c:pt idx="12273">
                  <c:v>2.6471</c:v>
                </c:pt>
                <c:pt idx="12274">
                  <c:v>2.3475999999999999</c:v>
                </c:pt>
                <c:pt idx="12275">
                  <c:v>2.3898000000000001</c:v>
                </c:pt>
                <c:pt idx="12276">
                  <c:v>2.2724000000000002</c:v>
                </c:pt>
                <c:pt idx="12277">
                  <c:v>2.6391</c:v>
                </c:pt>
                <c:pt idx="12278">
                  <c:v>2.3877999999999999</c:v>
                </c:pt>
                <c:pt idx="12279">
                  <c:v>2.3445999999999998</c:v>
                </c:pt>
                <c:pt idx="12280">
                  <c:v>2.3662000000000001</c:v>
                </c:pt>
                <c:pt idx="12281">
                  <c:v>2.3262</c:v>
                </c:pt>
                <c:pt idx="12282">
                  <c:v>2.6124000000000001</c:v>
                </c:pt>
                <c:pt idx="12283">
                  <c:v>2.5038999999999998</c:v>
                </c:pt>
                <c:pt idx="12284">
                  <c:v>2.5676000000000001</c:v>
                </c:pt>
                <c:pt idx="12285">
                  <c:v>2.4390000000000001</c:v>
                </c:pt>
                <c:pt idx="12286">
                  <c:v>2.3944999999999999</c:v>
                </c:pt>
                <c:pt idx="12287">
                  <c:v>2.8700999999999999</c:v>
                </c:pt>
                <c:pt idx="12288">
                  <c:v>2.2444000000000002</c:v>
                </c:pt>
                <c:pt idx="12289">
                  <c:v>2.2774000000000001</c:v>
                </c:pt>
                <c:pt idx="12290">
                  <c:v>2.4434</c:v>
                </c:pt>
                <c:pt idx="12291">
                  <c:v>2.1156999999999999</c:v>
                </c:pt>
                <c:pt idx="12292">
                  <c:v>2.0752999999999999</c:v>
                </c:pt>
                <c:pt idx="12293">
                  <c:v>2.1002000000000001</c:v>
                </c:pt>
                <c:pt idx="12294">
                  <c:v>2.0928</c:v>
                </c:pt>
                <c:pt idx="12295">
                  <c:v>2.3054999999999999</c:v>
                </c:pt>
                <c:pt idx="12296">
                  <c:v>2.0215000000000001</c:v>
                </c:pt>
                <c:pt idx="12297">
                  <c:v>2.0537999999999998</c:v>
                </c:pt>
                <c:pt idx="12298">
                  <c:v>2.1781999999999999</c:v>
                </c:pt>
                <c:pt idx="12299">
                  <c:v>2.004</c:v>
                </c:pt>
                <c:pt idx="12300">
                  <c:v>1.9987999999999999</c:v>
                </c:pt>
                <c:pt idx="12301">
                  <c:v>2.1011000000000002</c:v>
                </c:pt>
                <c:pt idx="12302">
                  <c:v>1.9904999999999999</c:v>
                </c:pt>
                <c:pt idx="12303">
                  <c:v>2.1345999999999998</c:v>
                </c:pt>
                <c:pt idx="12304">
                  <c:v>1.9340999999999999</c:v>
                </c:pt>
                <c:pt idx="12305">
                  <c:v>2.0049000000000001</c:v>
                </c:pt>
                <c:pt idx="12306">
                  <c:v>1.9923</c:v>
                </c:pt>
                <c:pt idx="12307">
                  <c:v>2.0884999999999998</c:v>
                </c:pt>
                <c:pt idx="12308">
                  <c:v>1.8837999999999999</c:v>
                </c:pt>
                <c:pt idx="12309">
                  <c:v>2.089</c:v>
                </c:pt>
                <c:pt idx="12310">
                  <c:v>2.0577999999999999</c:v>
                </c:pt>
                <c:pt idx="12311">
                  <c:v>1.9127000000000001</c:v>
                </c:pt>
                <c:pt idx="12312">
                  <c:v>2.2277999999999998</c:v>
                </c:pt>
                <c:pt idx="12313">
                  <c:v>1.9027000000000001</c:v>
                </c:pt>
                <c:pt idx="12314">
                  <c:v>1.8301000000000001</c:v>
                </c:pt>
                <c:pt idx="12315">
                  <c:v>1.9904999999999999</c:v>
                </c:pt>
                <c:pt idx="12316">
                  <c:v>2.0941999999999998</c:v>
                </c:pt>
                <c:pt idx="12317">
                  <c:v>2.2877000000000001</c:v>
                </c:pt>
                <c:pt idx="12318">
                  <c:v>1.9876</c:v>
                </c:pt>
                <c:pt idx="12319">
                  <c:v>4.0083000000000002</c:v>
                </c:pt>
                <c:pt idx="12320">
                  <c:v>2.6577000000000002</c:v>
                </c:pt>
                <c:pt idx="12321">
                  <c:v>3.4441999999999999</c:v>
                </c:pt>
                <c:pt idx="12322">
                  <c:v>3.8622000000000001</c:v>
                </c:pt>
                <c:pt idx="12323">
                  <c:v>2.1979000000000002</c:v>
                </c:pt>
                <c:pt idx="12324">
                  <c:v>1.8078000000000001</c:v>
                </c:pt>
                <c:pt idx="12325">
                  <c:v>2.2507999999999999</c:v>
                </c:pt>
                <c:pt idx="12326">
                  <c:v>1.5578000000000001</c:v>
                </c:pt>
                <c:pt idx="12327">
                  <c:v>2.8786</c:v>
                </c:pt>
                <c:pt idx="12328">
                  <c:v>3.6381000000000001</c:v>
                </c:pt>
                <c:pt idx="12329">
                  <c:v>4.8559999999999999</c:v>
                </c:pt>
                <c:pt idx="12330">
                  <c:v>2.2974999999999999</c:v>
                </c:pt>
                <c:pt idx="12331">
                  <c:v>2.7187999999999999</c:v>
                </c:pt>
                <c:pt idx="12332">
                  <c:v>3.2612999999999999</c:v>
                </c:pt>
                <c:pt idx="12333">
                  <c:v>2.7610000000000001</c:v>
                </c:pt>
                <c:pt idx="12334">
                  <c:v>2.4119000000000002</c:v>
                </c:pt>
                <c:pt idx="12335">
                  <c:v>4.3414000000000001</c:v>
                </c:pt>
                <c:pt idx="12336">
                  <c:v>3.8395999999999999</c:v>
                </c:pt>
                <c:pt idx="12337">
                  <c:v>3.3988</c:v>
                </c:pt>
                <c:pt idx="12338">
                  <c:v>3.5848</c:v>
                </c:pt>
                <c:pt idx="12339">
                  <c:v>3.7052999999999998</c:v>
                </c:pt>
                <c:pt idx="12340">
                  <c:v>4.1414999999999997</c:v>
                </c:pt>
                <c:pt idx="12341">
                  <c:v>3.9129</c:v>
                </c:pt>
                <c:pt idx="12342">
                  <c:v>3.2919</c:v>
                </c:pt>
                <c:pt idx="12343">
                  <c:v>2.4091</c:v>
                </c:pt>
                <c:pt idx="12344">
                  <c:v>4.3445999999999998</c:v>
                </c:pt>
                <c:pt idx="12345">
                  <c:v>4.5309999999999997</c:v>
                </c:pt>
                <c:pt idx="12346">
                  <c:v>2.1859999999999999</c:v>
                </c:pt>
                <c:pt idx="12347">
                  <c:v>2.1518000000000002</c:v>
                </c:pt>
                <c:pt idx="12348">
                  <c:v>1.8265</c:v>
                </c:pt>
                <c:pt idx="12349">
                  <c:v>2.198</c:v>
                </c:pt>
                <c:pt idx="12350">
                  <c:v>1.9681</c:v>
                </c:pt>
                <c:pt idx="12351">
                  <c:v>2.2770999999999999</c:v>
                </c:pt>
                <c:pt idx="12352">
                  <c:v>2.9493</c:v>
                </c:pt>
                <c:pt idx="12353">
                  <c:v>3.2492000000000001</c:v>
                </c:pt>
                <c:pt idx="12354">
                  <c:v>5.8894000000000002</c:v>
                </c:pt>
                <c:pt idx="12355">
                  <c:v>3.9178000000000002</c:v>
                </c:pt>
                <c:pt idx="12356">
                  <c:v>3.8208000000000002</c:v>
                </c:pt>
                <c:pt idx="12357">
                  <c:v>4.4181999999999997</c:v>
                </c:pt>
                <c:pt idx="12358">
                  <c:v>2.4312</c:v>
                </c:pt>
                <c:pt idx="12359">
                  <c:v>3.9519000000000002</c:v>
                </c:pt>
                <c:pt idx="12360">
                  <c:v>4.1878000000000002</c:v>
                </c:pt>
                <c:pt idx="12361">
                  <c:v>3.0207000000000002</c:v>
                </c:pt>
                <c:pt idx="12362">
                  <c:v>3.6797</c:v>
                </c:pt>
                <c:pt idx="12363">
                  <c:v>3.4081999999999999</c:v>
                </c:pt>
                <c:pt idx="12364">
                  <c:v>1.4205000000000001</c:v>
                </c:pt>
                <c:pt idx="12365">
                  <c:v>2.0988000000000002</c:v>
                </c:pt>
                <c:pt idx="12366">
                  <c:v>2.5497999999999998</c:v>
                </c:pt>
                <c:pt idx="12367">
                  <c:v>0.52029999999999998</c:v>
                </c:pt>
                <c:pt idx="12368">
                  <c:v>1.6157999999999999</c:v>
                </c:pt>
                <c:pt idx="12369">
                  <c:v>1.4691000000000001</c:v>
                </c:pt>
                <c:pt idx="12370">
                  <c:v>2.3416000000000001</c:v>
                </c:pt>
                <c:pt idx="12371">
                  <c:v>2.0865</c:v>
                </c:pt>
                <c:pt idx="12372">
                  <c:v>4.4309000000000003</c:v>
                </c:pt>
                <c:pt idx="12373">
                  <c:v>2.0455000000000001</c:v>
                </c:pt>
                <c:pt idx="12374">
                  <c:v>3.5379999999999998</c:v>
                </c:pt>
                <c:pt idx="12375">
                  <c:v>3.4355000000000002</c:v>
                </c:pt>
                <c:pt idx="12376">
                  <c:v>3.2199</c:v>
                </c:pt>
                <c:pt idx="12377">
                  <c:v>3.4944000000000002</c:v>
                </c:pt>
                <c:pt idx="12378">
                  <c:v>1.8774999999999999</c:v>
                </c:pt>
                <c:pt idx="12382">
                  <c:v>2.5061</c:v>
                </c:pt>
                <c:pt idx="12383">
                  <c:v>2.9493999999999998</c:v>
                </c:pt>
                <c:pt idx="12384">
                  <c:v>3.6888999999999998</c:v>
                </c:pt>
                <c:pt idx="12385">
                  <c:v>3.8052999999999999</c:v>
                </c:pt>
                <c:pt idx="12386">
                  <c:v>2.4874999999999998</c:v>
                </c:pt>
                <c:pt idx="12387">
                  <c:v>1.212</c:v>
                </c:pt>
                <c:pt idx="12388">
                  <c:v>1.4016</c:v>
                </c:pt>
                <c:pt idx="12389">
                  <c:v>4.5377000000000001</c:v>
                </c:pt>
                <c:pt idx="12390">
                  <c:v>3.6579999999999999</c:v>
                </c:pt>
                <c:pt idx="12391">
                  <c:v>2.1109</c:v>
                </c:pt>
                <c:pt idx="12392">
                  <c:v>3.2978000000000001</c:v>
                </c:pt>
                <c:pt idx="12393">
                  <c:v>3.2248000000000001</c:v>
                </c:pt>
                <c:pt idx="12394">
                  <c:v>2.3552</c:v>
                </c:pt>
                <c:pt idx="12395">
                  <c:v>3.0518999999999998</c:v>
                </c:pt>
                <c:pt idx="12396">
                  <c:v>2.1162999999999998</c:v>
                </c:pt>
                <c:pt idx="12397">
                  <c:v>2.5106000000000002</c:v>
                </c:pt>
                <c:pt idx="12398">
                  <c:v>3.8010000000000002</c:v>
                </c:pt>
                <c:pt idx="12399">
                  <c:v>2.1543999999999999</c:v>
                </c:pt>
                <c:pt idx="12400">
                  <c:v>4.4398</c:v>
                </c:pt>
                <c:pt idx="12401">
                  <c:v>5.7742000000000004</c:v>
                </c:pt>
                <c:pt idx="12402">
                  <c:v>1.8339000000000001</c:v>
                </c:pt>
                <c:pt idx="12403">
                  <c:v>2.2317999999999998</c:v>
                </c:pt>
                <c:pt idx="12404">
                  <c:v>2.5</c:v>
                </c:pt>
                <c:pt idx="12405">
                  <c:v>2.0773000000000001</c:v>
                </c:pt>
                <c:pt idx="12406">
                  <c:v>2.0666000000000002</c:v>
                </c:pt>
                <c:pt idx="12407">
                  <c:v>2.5554000000000001</c:v>
                </c:pt>
                <c:pt idx="12408">
                  <c:v>2.7288000000000001</c:v>
                </c:pt>
                <c:pt idx="12409">
                  <c:v>2.2766000000000002</c:v>
                </c:pt>
                <c:pt idx="12410">
                  <c:v>1.83</c:v>
                </c:pt>
                <c:pt idx="12411">
                  <c:v>2.3302999999999998</c:v>
                </c:pt>
                <c:pt idx="12412">
                  <c:v>1.4381999999999999</c:v>
                </c:pt>
                <c:pt idx="12413">
                  <c:v>1.3036000000000001</c:v>
                </c:pt>
                <c:pt idx="12414">
                  <c:v>1.4114</c:v>
                </c:pt>
                <c:pt idx="12415">
                  <c:v>4.2435</c:v>
                </c:pt>
                <c:pt idx="12416">
                  <c:v>4.0568</c:v>
                </c:pt>
                <c:pt idx="12417">
                  <c:v>2.3008999999999999</c:v>
                </c:pt>
                <c:pt idx="12418">
                  <c:v>3.1960999999999999</c:v>
                </c:pt>
                <c:pt idx="12419">
                  <c:v>4.3624000000000001</c:v>
                </c:pt>
                <c:pt idx="12420">
                  <c:v>2.7768999999999999</c:v>
                </c:pt>
                <c:pt idx="12421">
                  <c:v>3.2742</c:v>
                </c:pt>
                <c:pt idx="12422">
                  <c:v>2.351</c:v>
                </c:pt>
                <c:pt idx="12423">
                  <c:v>4.6553000000000004</c:v>
                </c:pt>
                <c:pt idx="12424">
                  <c:v>1.5948</c:v>
                </c:pt>
                <c:pt idx="12425">
                  <c:v>4.5305</c:v>
                </c:pt>
                <c:pt idx="12426">
                  <c:v>4.0683999999999996</c:v>
                </c:pt>
                <c:pt idx="12427">
                  <c:v>1.8894</c:v>
                </c:pt>
                <c:pt idx="12428">
                  <c:v>6.1412000000000004</c:v>
                </c:pt>
                <c:pt idx="12429">
                  <c:v>2.1981999999999999</c:v>
                </c:pt>
                <c:pt idx="12430">
                  <c:v>2.3860999999999999</c:v>
                </c:pt>
                <c:pt idx="12431">
                  <c:v>2.0543</c:v>
                </c:pt>
                <c:pt idx="12432">
                  <c:v>1.8866000000000001</c:v>
                </c:pt>
                <c:pt idx="12433">
                  <c:v>1.3806</c:v>
                </c:pt>
                <c:pt idx="12434">
                  <c:v>2.1398000000000001</c:v>
                </c:pt>
                <c:pt idx="12435">
                  <c:v>4.2135999999999996</c:v>
                </c:pt>
                <c:pt idx="12436">
                  <c:v>2.2202000000000002</c:v>
                </c:pt>
                <c:pt idx="12437">
                  <c:v>2.0001000000000002</c:v>
                </c:pt>
                <c:pt idx="12438">
                  <c:v>1.7932999999999999</c:v>
                </c:pt>
                <c:pt idx="12439">
                  <c:v>3.6844999999999999</c:v>
                </c:pt>
                <c:pt idx="12440">
                  <c:v>1.1888000000000001</c:v>
                </c:pt>
                <c:pt idx="12441">
                  <c:v>0.98950000000000005</c:v>
                </c:pt>
                <c:pt idx="12442">
                  <c:v>1.7322</c:v>
                </c:pt>
                <c:pt idx="12443">
                  <c:v>1.1734</c:v>
                </c:pt>
                <c:pt idx="12444">
                  <c:v>1.3722000000000001</c:v>
                </c:pt>
                <c:pt idx="12445">
                  <c:v>1.5103</c:v>
                </c:pt>
                <c:pt idx="12446">
                  <c:v>3.2776999999999998</c:v>
                </c:pt>
                <c:pt idx="12447">
                  <c:v>4.0110000000000001</c:v>
                </c:pt>
                <c:pt idx="12448">
                  <c:v>2.1471</c:v>
                </c:pt>
                <c:pt idx="12449">
                  <c:v>1.5375000000000001</c:v>
                </c:pt>
                <c:pt idx="12450">
                  <c:v>2.5771000000000002</c:v>
                </c:pt>
                <c:pt idx="12451">
                  <c:v>3.3883000000000001</c:v>
                </c:pt>
                <c:pt idx="12452">
                  <c:v>3.2690000000000001</c:v>
                </c:pt>
                <c:pt idx="12453">
                  <c:v>4.1436000000000002</c:v>
                </c:pt>
                <c:pt idx="12454">
                  <c:v>2.9036</c:v>
                </c:pt>
                <c:pt idx="12455">
                  <c:v>2.3408000000000002</c:v>
                </c:pt>
                <c:pt idx="12456">
                  <c:v>1.6823999999999999</c:v>
                </c:pt>
                <c:pt idx="12457">
                  <c:v>1.7383999999999999</c:v>
                </c:pt>
                <c:pt idx="12458">
                  <c:v>1.5137</c:v>
                </c:pt>
                <c:pt idx="12459">
                  <c:v>0.85099999999999998</c:v>
                </c:pt>
                <c:pt idx="12460">
                  <c:v>1.9282999999999999</c:v>
                </c:pt>
                <c:pt idx="12461">
                  <c:v>1.9723999999999999</c:v>
                </c:pt>
                <c:pt idx="12462">
                  <c:v>1.861</c:v>
                </c:pt>
                <c:pt idx="12463">
                  <c:v>0.71919999999999995</c:v>
                </c:pt>
                <c:pt idx="12464">
                  <c:v>3.2513999999999998</c:v>
                </c:pt>
                <c:pt idx="12465">
                  <c:v>3.2593999999999999</c:v>
                </c:pt>
                <c:pt idx="12466">
                  <c:v>0.87690000000000001</c:v>
                </c:pt>
                <c:pt idx="12467">
                  <c:v>2.746</c:v>
                </c:pt>
                <c:pt idx="12468">
                  <c:v>2.3832</c:v>
                </c:pt>
                <c:pt idx="12469">
                  <c:v>4.6387</c:v>
                </c:pt>
                <c:pt idx="12470">
                  <c:v>3.5596999999999999</c:v>
                </c:pt>
                <c:pt idx="12471">
                  <c:v>3.069</c:v>
                </c:pt>
                <c:pt idx="12472">
                  <c:v>3.0072000000000001</c:v>
                </c:pt>
                <c:pt idx="12473">
                  <c:v>3.7339000000000002</c:v>
                </c:pt>
                <c:pt idx="12474">
                  <c:v>3.6503000000000001</c:v>
                </c:pt>
                <c:pt idx="12475">
                  <c:v>3.9611000000000001</c:v>
                </c:pt>
                <c:pt idx="12476">
                  <c:v>3.6785000000000001</c:v>
                </c:pt>
                <c:pt idx="12477">
                  <c:v>4.1113999999999997</c:v>
                </c:pt>
                <c:pt idx="12478">
                  <c:v>4.5049999999999999</c:v>
                </c:pt>
                <c:pt idx="12479">
                  <c:v>5.0766</c:v>
                </c:pt>
                <c:pt idx="12480">
                  <c:v>2.1642999999999999</c:v>
                </c:pt>
                <c:pt idx="12481">
                  <c:v>2.8096000000000001</c:v>
                </c:pt>
                <c:pt idx="12482">
                  <c:v>5.1097999999999999</c:v>
                </c:pt>
                <c:pt idx="12483">
                  <c:v>5.8033999999999999</c:v>
                </c:pt>
                <c:pt idx="12484">
                  <c:v>5.9298000000000002</c:v>
                </c:pt>
                <c:pt idx="12485">
                  <c:v>4.3661000000000003</c:v>
                </c:pt>
                <c:pt idx="12486">
                  <c:v>3.8411</c:v>
                </c:pt>
                <c:pt idx="12487">
                  <c:v>3.7427000000000001</c:v>
                </c:pt>
                <c:pt idx="12488">
                  <c:v>3.4458000000000002</c:v>
                </c:pt>
                <c:pt idx="12489">
                  <c:v>3.3328000000000002</c:v>
                </c:pt>
                <c:pt idx="12490">
                  <c:v>3.5695999999999999</c:v>
                </c:pt>
                <c:pt idx="12491">
                  <c:v>3.2543000000000002</c:v>
                </c:pt>
                <c:pt idx="12492">
                  <c:v>3.1387</c:v>
                </c:pt>
                <c:pt idx="12493">
                  <c:v>5.3194999999999997</c:v>
                </c:pt>
                <c:pt idx="12494">
                  <c:v>4.8807999999999998</c:v>
                </c:pt>
                <c:pt idx="12495">
                  <c:v>4.0400999999999998</c:v>
                </c:pt>
                <c:pt idx="12496">
                  <c:v>2.1152000000000002</c:v>
                </c:pt>
                <c:pt idx="12497">
                  <c:v>1.6556999999999999</c:v>
                </c:pt>
                <c:pt idx="12498">
                  <c:v>1.8452</c:v>
                </c:pt>
                <c:pt idx="12499">
                  <c:v>2.6139999999999999</c:v>
                </c:pt>
                <c:pt idx="12500">
                  <c:v>2.8631000000000002</c:v>
                </c:pt>
                <c:pt idx="12501">
                  <c:v>2.2839999999999998</c:v>
                </c:pt>
                <c:pt idx="12502">
                  <c:v>1.9897</c:v>
                </c:pt>
                <c:pt idx="12503">
                  <c:v>2.4438</c:v>
                </c:pt>
                <c:pt idx="12504">
                  <c:v>2.1036000000000001</c:v>
                </c:pt>
                <c:pt idx="12505">
                  <c:v>2.6455000000000002</c:v>
                </c:pt>
                <c:pt idx="12506">
                  <c:v>3.0884999999999998</c:v>
                </c:pt>
                <c:pt idx="12507">
                  <c:v>2.9695999999999998</c:v>
                </c:pt>
                <c:pt idx="12508">
                  <c:v>2.722</c:v>
                </c:pt>
                <c:pt idx="12509">
                  <c:v>2.9727999999999999</c:v>
                </c:pt>
                <c:pt idx="12510">
                  <c:v>3.0047999999999999</c:v>
                </c:pt>
                <c:pt idx="12511">
                  <c:v>2.4716</c:v>
                </c:pt>
                <c:pt idx="12512">
                  <c:v>2.6669</c:v>
                </c:pt>
                <c:pt idx="12513">
                  <c:v>2.1154999999999999</c:v>
                </c:pt>
                <c:pt idx="12514">
                  <c:v>2.6789999999999998</c:v>
                </c:pt>
                <c:pt idx="12515">
                  <c:v>2.3569</c:v>
                </c:pt>
                <c:pt idx="12516">
                  <c:v>1.8492</c:v>
                </c:pt>
                <c:pt idx="12517">
                  <c:v>2.4399000000000002</c:v>
                </c:pt>
                <c:pt idx="12518">
                  <c:v>2.1120999999999999</c:v>
                </c:pt>
                <c:pt idx="12519">
                  <c:v>2.2452999999999999</c:v>
                </c:pt>
                <c:pt idx="12520">
                  <c:v>2.0794999999999999</c:v>
                </c:pt>
                <c:pt idx="12521">
                  <c:v>2.1162000000000001</c:v>
                </c:pt>
                <c:pt idx="12522">
                  <c:v>2.3315999999999999</c:v>
                </c:pt>
                <c:pt idx="12523">
                  <c:v>2.4464999999999999</c:v>
                </c:pt>
                <c:pt idx="12524">
                  <c:v>1.8880999999999999</c:v>
                </c:pt>
                <c:pt idx="12525">
                  <c:v>2.7010000000000001</c:v>
                </c:pt>
                <c:pt idx="12526">
                  <c:v>1.4165000000000001</c:v>
                </c:pt>
                <c:pt idx="12527">
                  <c:v>1.2373000000000001</c:v>
                </c:pt>
                <c:pt idx="12528">
                  <c:v>1.7486999999999999</c:v>
                </c:pt>
                <c:pt idx="12529">
                  <c:v>1.8829</c:v>
                </c:pt>
                <c:pt idx="12530">
                  <c:v>3.1661000000000001</c:v>
                </c:pt>
                <c:pt idx="12531">
                  <c:v>2.3807</c:v>
                </c:pt>
                <c:pt idx="12532">
                  <c:v>2.3774000000000002</c:v>
                </c:pt>
                <c:pt idx="12533">
                  <c:v>2.3976999999999999</c:v>
                </c:pt>
                <c:pt idx="12534">
                  <c:v>2.3628999999999998</c:v>
                </c:pt>
                <c:pt idx="12535">
                  <c:v>2.7189999999999999</c:v>
                </c:pt>
                <c:pt idx="12536">
                  <c:v>2.2086999999999999</c:v>
                </c:pt>
                <c:pt idx="12537">
                  <c:v>1.8628</c:v>
                </c:pt>
                <c:pt idx="12538">
                  <c:v>2.0703</c:v>
                </c:pt>
                <c:pt idx="12539">
                  <c:v>2.2202999999999999</c:v>
                </c:pt>
                <c:pt idx="12540">
                  <c:v>2.3542999999999998</c:v>
                </c:pt>
                <c:pt idx="12541">
                  <c:v>2.2858999999999998</c:v>
                </c:pt>
                <c:pt idx="12542">
                  <c:v>2.0409999999999999</c:v>
                </c:pt>
                <c:pt idx="12543">
                  <c:v>2.2972000000000001</c:v>
                </c:pt>
                <c:pt idx="12544">
                  <c:v>2.3555999999999999</c:v>
                </c:pt>
                <c:pt idx="12545">
                  <c:v>2.4860000000000002</c:v>
                </c:pt>
                <c:pt idx="12546">
                  <c:v>2.1749000000000001</c:v>
                </c:pt>
                <c:pt idx="12547">
                  <c:v>2.4241000000000001</c:v>
                </c:pt>
                <c:pt idx="12548">
                  <c:v>2.4868000000000001</c:v>
                </c:pt>
                <c:pt idx="12549">
                  <c:v>2.5627</c:v>
                </c:pt>
                <c:pt idx="12550">
                  <c:v>2.3494999999999999</c:v>
                </c:pt>
                <c:pt idx="12551">
                  <c:v>2.4275000000000002</c:v>
                </c:pt>
                <c:pt idx="12552">
                  <c:v>2.1412</c:v>
                </c:pt>
                <c:pt idx="12553">
                  <c:v>4.4729000000000001</c:v>
                </c:pt>
                <c:pt idx="12554">
                  <c:v>3.9066999999999998</c:v>
                </c:pt>
                <c:pt idx="12555">
                  <c:v>5.3295000000000003</c:v>
                </c:pt>
                <c:pt idx="12556">
                  <c:v>1.8972</c:v>
                </c:pt>
                <c:pt idx="12557">
                  <c:v>1.9374</c:v>
                </c:pt>
                <c:pt idx="12558">
                  <c:v>1.8006</c:v>
                </c:pt>
                <c:pt idx="12559">
                  <c:v>1.9785999999999999</c:v>
                </c:pt>
                <c:pt idx="12560">
                  <c:v>1.9333</c:v>
                </c:pt>
                <c:pt idx="12561">
                  <c:v>3.6004999999999998</c:v>
                </c:pt>
                <c:pt idx="12562">
                  <c:v>2.2321</c:v>
                </c:pt>
                <c:pt idx="12563">
                  <c:v>2.0705</c:v>
                </c:pt>
                <c:pt idx="12564">
                  <c:v>2.4790000000000001</c:v>
                </c:pt>
                <c:pt idx="12565">
                  <c:v>2.4317000000000002</c:v>
                </c:pt>
                <c:pt idx="12566">
                  <c:v>3.2059000000000002</c:v>
                </c:pt>
                <c:pt idx="12567">
                  <c:v>4.4290000000000003</c:v>
                </c:pt>
                <c:pt idx="12568">
                  <c:v>1.8900999999999999</c:v>
                </c:pt>
                <c:pt idx="12569">
                  <c:v>1.8956999999999999</c:v>
                </c:pt>
                <c:pt idx="12570">
                  <c:v>2.8811</c:v>
                </c:pt>
                <c:pt idx="12571">
                  <c:v>2.1634000000000002</c:v>
                </c:pt>
                <c:pt idx="12572">
                  <c:v>2.0928</c:v>
                </c:pt>
                <c:pt idx="12573">
                  <c:v>2.1223999999999998</c:v>
                </c:pt>
                <c:pt idx="12574">
                  <c:v>2.0482999999999998</c:v>
                </c:pt>
                <c:pt idx="12575">
                  <c:v>2.3079000000000001</c:v>
                </c:pt>
                <c:pt idx="12576">
                  <c:v>3.4462000000000002</c:v>
                </c:pt>
                <c:pt idx="12577">
                  <c:v>4.2496999999999998</c:v>
                </c:pt>
                <c:pt idx="12578">
                  <c:v>4.1896000000000004</c:v>
                </c:pt>
                <c:pt idx="12579">
                  <c:v>4.2647000000000004</c:v>
                </c:pt>
                <c:pt idx="12580">
                  <c:v>3.4413</c:v>
                </c:pt>
                <c:pt idx="12581">
                  <c:v>3.5914999999999999</c:v>
                </c:pt>
                <c:pt idx="12582">
                  <c:v>3.8216000000000001</c:v>
                </c:pt>
                <c:pt idx="12583">
                  <c:v>1.9386000000000001</c:v>
                </c:pt>
                <c:pt idx="12584">
                  <c:v>2.5507</c:v>
                </c:pt>
                <c:pt idx="12585">
                  <c:v>2.3473000000000002</c:v>
                </c:pt>
                <c:pt idx="12586">
                  <c:v>2.5941000000000001</c:v>
                </c:pt>
                <c:pt idx="12587">
                  <c:v>2.1600999999999999</c:v>
                </c:pt>
                <c:pt idx="12588">
                  <c:v>2.2869000000000002</c:v>
                </c:pt>
                <c:pt idx="12589">
                  <c:v>3.5838000000000001</c:v>
                </c:pt>
                <c:pt idx="12590">
                  <c:v>3.3353000000000002</c:v>
                </c:pt>
                <c:pt idx="12591">
                  <c:v>3.8811</c:v>
                </c:pt>
                <c:pt idx="12592">
                  <c:v>4.9592000000000001</c:v>
                </c:pt>
                <c:pt idx="12593">
                  <c:v>2.4998999999999998</c:v>
                </c:pt>
                <c:pt idx="12594">
                  <c:v>1.7359</c:v>
                </c:pt>
                <c:pt idx="12595">
                  <c:v>2.5278</c:v>
                </c:pt>
                <c:pt idx="12596">
                  <c:v>2.7313000000000001</c:v>
                </c:pt>
                <c:pt idx="12597">
                  <c:v>1.9111</c:v>
                </c:pt>
                <c:pt idx="12598">
                  <c:v>1.9402999999999999</c:v>
                </c:pt>
                <c:pt idx="12599">
                  <c:v>2.4937</c:v>
                </c:pt>
                <c:pt idx="12600">
                  <c:v>1.5485</c:v>
                </c:pt>
                <c:pt idx="12601">
                  <c:v>2.0741000000000001</c:v>
                </c:pt>
                <c:pt idx="12602">
                  <c:v>2.4209000000000001</c:v>
                </c:pt>
                <c:pt idx="12603">
                  <c:v>2.4820000000000002</c:v>
                </c:pt>
                <c:pt idx="12604">
                  <c:v>2.1215000000000002</c:v>
                </c:pt>
                <c:pt idx="12605">
                  <c:v>2.1989000000000001</c:v>
                </c:pt>
                <c:pt idx="12606">
                  <c:v>3.6652</c:v>
                </c:pt>
                <c:pt idx="12607">
                  <c:v>2.4089999999999998</c:v>
                </c:pt>
                <c:pt idx="12608">
                  <c:v>3.0129999999999999</c:v>
                </c:pt>
                <c:pt idx="12609">
                  <c:v>2.6381000000000001</c:v>
                </c:pt>
                <c:pt idx="12610">
                  <c:v>3.9512</c:v>
                </c:pt>
                <c:pt idx="12611">
                  <c:v>2.9340999999999999</c:v>
                </c:pt>
                <c:pt idx="12612">
                  <c:v>4.0529999999999999</c:v>
                </c:pt>
                <c:pt idx="12613">
                  <c:v>1.1387</c:v>
                </c:pt>
                <c:pt idx="12614">
                  <c:v>2.2757000000000001</c:v>
                </c:pt>
                <c:pt idx="12615">
                  <c:v>1.3318000000000001</c:v>
                </c:pt>
                <c:pt idx="12616">
                  <c:v>2.5977000000000001</c:v>
                </c:pt>
                <c:pt idx="12617">
                  <c:v>3.2185000000000001</c:v>
                </c:pt>
                <c:pt idx="12618">
                  <c:v>2.0716999999999999</c:v>
                </c:pt>
                <c:pt idx="12619">
                  <c:v>1.9097</c:v>
                </c:pt>
                <c:pt idx="12620">
                  <c:v>1.2730999999999999</c:v>
                </c:pt>
                <c:pt idx="12621">
                  <c:v>1.7517</c:v>
                </c:pt>
                <c:pt idx="12622">
                  <c:v>2.6272000000000002</c:v>
                </c:pt>
                <c:pt idx="12623">
                  <c:v>3.0678000000000001</c:v>
                </c:pt>
                <c:pt idx="12624">
                  <c:v>3.4293999999999998</c:v>
                </c:pt>
                <c:pt idx="12625">
                  <c:v>3.9270999999999998</c:v>
                </c:pt>
                <c:pt idx="12626">
                  <c:v>3.3435000000000001</c:v>
                </c:pt>
                <c:pt idx="12627">
                  <c:v>3.1642999999999999</c:v>
                </c:pt>
                <c:pt idx="12628">
                  <c:v>2.7132999999999998</c:v>
                </c:pt>
                <c:pt idx="12629">
                  <c:v>1.9621</c:v>
                </c:pt>
                <c:pt idx="12630">
                  <c:v>2.1964000000000001</c:v>
                </c:pt>
                <c:pt idx="12631">
                  <c:v>2.6109</c:v>
                </c:pt>
                <c:pt idx="12632">
                  <c:v>2.6597</c:v>
                </c:pt>
                <c:pt idx="12633">
                  <c:v>2.4584000000000001</c:v>
                </c:pt>
                <c:pt idx="12634">
                  <c:v>2.4552</c:v>
                </c:pt>
                <c:pt idx="12635">
                  <c:v>2.0365000000000002</c:v>
                </c:pt>
                <c:pt idx="12636">
                  <c:v>2.1623999999999999</c:v>
                </c:pt>
                <c:pt idx="12637">
                  <c:v>2.2637999999999998</c:v>
                </c:pt>
                <c:pt idx="12638">
                  <c:v>2.0236999999999998</c:v>
                </c:pt>
                <c:pt idx="12639">
                  <c:v>2.0196999999999998</c:v>
                </c:pt>
                <c:pt idx="12640">
                  <c:v>1.9869000000000001</c:v>
                </c:pt>
                <c:pt idx="12641">
                  <c:v>3.262</c:v>
                </c:pt>
                <c:pt idx="12642">
                  <c:v>4.3937999999999997</c:v>
                </c:pt>
                <c:pt idx="12643">
                  <c:v>3.1848999999999998</c:v>
                </c:pt>
                <c:pt idx="12644">
                  <c:v>2.6562000000000001</c:v>
                </c:pt>
                <c:pt idx="12645">
                  <c:v>3.0251999999999999</c:v>
                </c:pt>
                <c:pt idx="12646">
                  <c:v>2.1970999999999998</c:v>
                </c:pt>
                <c:pt idx="12647">
                  <c:v>2.4658000000000002</c:v>
                </c:pt>
                <c:pt idx="12648">
                  <c:v>2.2873999999999999</c:v>
                </c:pt>
                <c:pt idx="12649">
                  <c:v>2.3614999999999999</c:v>
                </c:pt>
                <c:pt idx="12650">
                  <c:v>2.5518999999999998</c:v>
                </c:pt>
                <c:pt idx="12651">
                  <c:v>2.2991999999999999</c:v>
                </c:pt>
                <c:pt idx="12652">
                  <c:v>2.2389999999999999</c:v>
                </c:pt>
                <c:pt idx="12653">
                  <c:v>1.6471</c:v>
                </c:pt>
                <c:pt idx="12654">
                  <c:v>0.85840000000000005</c:v>
                </c:pt>
                <c:pt idx="12655">
                  <c:v>0.90680000000000005</c:v>
                </c:pt>
                <c:pt idx="12656">
                  <c:v>1.8793</c:v>
                </c:pt>
                <c:pt idx="12657">
                  <c:v>1.3817999999999999</c:v>
                </c:pt>
                <c:pt idx="12658">
                  <c:v>1.0874999999999999</c:v>
                </c:pt>
                <c:pt idx="12659">
                  <c:v>3.4839000000000002</c:v>
                </c:pt>
                <c:pt idx="12660">
                  <c:v>3.2677</c:v>
                </c:pt>
                <c:pt idx="12661">
                  <c:v>4.9039000000000001</c:v>
                </c:pt>
                <c:pt idx="12662">
                  <c:v>4.2685000000000004</c:v>
                </c:pt>
                <c:pt idx="12663">
                  <c:v>1.6702999999999999</c:v>
                </c:pt>
                <c:pt idx="12664">
                  <c:v>4.0449000000000002</c:v>
                </c:pt>
                <c:pt idx="12665">
                  <c:v>2.5869</c:v>
                </c:pt>
                <c:pt idx="12666">
                  <c:v>3.1141000000000001</c:v>
                </c:pt>
                <c:pt idx="12667">
                  <c:v>2.5158</c:v>
                </c:pt>
                <c:pt idx="12668">
                  <c:v>2.4159000000000002</c:v>
                </c:pt>
                <c:pt idx="12669">
                  <c:v>4.5738000000000003</c:v>
                </c:pt>
                <c:pt idx="12670">
                  <c:v>3.8586999999999998</c:v>
                </c:pt>
                <c:pt idx="12671">
                  <c:v>2.8744999999999998</c:v>
                </c:pt>
                <c:pt idx="12672">
                  <c:v>2.8795999999999999</c:v>
                </c:pt>
                <c:pt idx="12673">
                  <c:v>2.9201999999999999</c:v>
                </c:pt>
                <c:pt idx="12674">
                  <c:v>2.7347000000000001</c:v>
                </c:pt>
                <c:pt idx="12675">
                  <c:v>3.5463</c:v>
                </c:pt>
                <c:pt idx="12676">
                  <c:v>1.9001999999999999</c:v>
                </c:pt>
                <c:pt idx="12677">
                  <c:v>4.3918999999999997</c:v>
                </c:pt>
                <c:pt idx="12678">
                  <c:v>3.0977000000000001</c:v>
                </c:pt>
                <c:pt idx="12679">
                  <c:v>3.4196</c:v>
                </c:pt>
                <c:pt idx="12680">
                  <c:v>2.8866999999999998</c:v>
                </c:pt>
                <c:pt idx="12681">
                  <c:v>3.7364999999999999</c:v>
                </c:pt>
                <c:pt idx="12682">
                  <c:v>2.6922999999999999</c:v>
                </c:pt>
                <c:pt idx="12683">
                  <c:v>3.8730000000000002</c:v>
                </c:pt>
                <c:pt idx="12684">
                  <c:v>5.0130999999999997</c:v>
                </c:pt>
                <c:pt idx="12685">
                  <c:v>3.7111999999999998</c:v>
                </c:pt>
                <c:pt idx="12686">
                  <c:v>3.0611000000000002</c:v>
                </c:pt>
                <c:pt idx="12687">
                  <c:v>4.2774999999999999</c:v>
                </c:pt>
                <c:pt idx="12688">
                  <c:v>5.1367000000000003</c:v>
                </c:pt>
                <c:pt idx="12689">
                  <c:v>1.9059999999999999</c:v>
                </c:pt>
                <c:pt idx="12690">
                  <c:v>1.7621</c:v>
                </c:pt>
                <c:pt idx="12691">
                  <c:v>1.8648</c:v>
                </c:pt>
                <c:pt idx="12692">
                  <c:v>2.8751000000000002</c:v>
                </c:pt>
                <c:pt idx="12693">
                  <c:v>2.9578000000000002</c:v>
                </c:pt>
                <c:pt idx="12694">
                  <c:v>3.9437000000000002</c:v>
                </c:pt>
                <c:pt idx="12695">
                  <c:v>3.1642999999999999</c:v>
                </c:pt>
                <c:pt idx="12696">
                  <c:v>2.2696000000000001</c:v>
                </c:pt>
                <c:pt idx="12697">
                  <c:v>2.1076999999999999</c:v>
                </c:pt>
                <c:pt idx="12698">
                  <c:v>2.4005000000000001</c:v>
                </c:pt>
                <c:pt idx="12699">
                  <c:v>4.0425000000000004</c:v>
                </c:pt>
                <c:pt idx="12700">
                  <c:v>2.0066000000000002</c:v>
                </c:pt>
                <c:pt idx="12701">
                  <c:v>2.2854000000000001</c:v>
                </c:pt>
                <c:pt idx="12702">
                  <c:v>2.2862</c:v>
                </c:pt>
                <c:pt idx="12703">
                  <c:v>1.8842000000000001</c:v>
                </c:pt>
                <c:pt idx="12704">
                  <c:v>2.7208000000000001</c:v>
                </c:pt>
                <c:pt idx="12705">
                  <c:v>2.6194000000000002</c:v>
                </c:pt>
                <c:pt idx="12706">
                  <c:v>1.6760999999999999</c:v>
                </c:pt>
                <c:pt idx="12707">
                  <c:v>2.2176999999999998</c:v>
                </c:pt>
                <c:pt idx="12708">
                  <c:v>2.0670000000000002</c:v>
                </c:pt>
                <c:pt idx="12709">
                  <c:v>2.3138999999999998</c:v>
                </c:pt>
                <c:pt idx="12710">
                  <c:v>2.3641000000000001</c:v>
                </c:pt>
                <c:pt idx="12711">
                  <c:v>3.4748000000000001</c:v>
                </c:pt>
                <c:pt idx="12712">
                  <c:v>2.1850000000000001</c:v>
                </c:pt>
                <c:pt idx="12713">
                  <c:v>3.2753999999999999</c:v>
                </c:pt>
                <c:pt idx="12714">
                  <c:v>2.4828000000000001</c:v>
                </c:pt>
                <c:pt idx="12715">
                  <c:v>2.87</c:v>
                </c:pt>
                <c:pt idx="12716">
                  <c:v>3.2991000000000001</c:v>
                </c:pt>
                <c:pt idx="12717">
                  <c:v>3.6383999999999999</c:v>
                </c:pt>
                <c:pt idx="12718">
                  <c:v>2.9668999999999999</c:v>
                </c:pt>
                <c:pt idx="12719">
                  <c:v>2.3435000000000001</c:v>
                </c:pt>
                <c:pt idx="12720">
                  <c:v>0.32050000000000001</c:v>
                </c:pt>
                <c:pt idx="12721">
                  <c:v>2.5592000000000001</c:v>
                </c:pt>
                <c:pt idx="12722">
                  <c:v>3.1974</c:v>
                </c:pt>
                <c:pt idx="12723">
                  <c:v>2.238</c:v>
                </c:pt>
                <c:pt idx="12724">
                  <c:v>1.8177000000000001</c:v>
                </c:pt>
                <c:pt idx="12725">
                  <c:v>3.2446999999999999</c:v>
                </c:pt>
                <c:pt idx="12726">
                  <c:v>1.3301000000000001</c:v>
                </c:pt>
                <c:pt idx="12727">
                  <c:v>2.1694</c:v>
                </c:pt>
                <c:pt idx="12728">
                  <c:v>2.0228000000000002</c:v>
                </c:pt>
                <c:pt idx="12729">
                  <c:v>2.5381</c:v>
                </c:pt>
                <c:pt idx="12730">
                  <c:v>2.0573000000000001</c:v>
                </c:pt>
                <c:pt idx="12731">
                  <c:v>1.8524</c:v>
                </c:pt>
                <c:pt idx="12732">
                  <c:v>2.3704000000000001</c:v>
                </c:pt>
                <c:pt idx="12733">
                  <c:v>2.7231999999999998</c:v>
                </c:pt>
                <c:pt idx="12734">
                  <c:v>1.5832999999999999</c:v>
                </c:pt>
                <c:pt idx="12735">
                  <c:v>3.4033000000000002</c:v>
                </c:pt>
                <c:pt idx="12736">
                  <c:v>2.0308000000000002</c:v>
                </c:pt>
                <c:pt idx="12737">
                  <c:v>2.7633999999999999</c:v>
                </c:pt>
                <c:pt idx="12738">
                  <c:v>3.1903999999999999</c:v>
                </c:pt>
                <c:pt idx="12739">
                  <c:v>3.0590000000000002</c:v>
                </c:pt>
                <c:pt idx="12740">
                  <c:v>5.0743999999999998</c:v>
                </c:pt>
                <c:pt idx="12741">
                  <c:v>2.2530999999999999</c:v>
                </c:pt>
                <c:pt idx="12742">
                  <c:v>2.8142</c:v>
                </c:pt>
                <c:pt idx="12743">
                  <c:v>1.9176</c:v>
                </c:pt>
                <c:pt idx="12744">
                  <c:v>1.6758</c:v>
                </c:pt>
                <c:pt idx="12745">
                  <c:v>1.986</c:v>
                </c:pt>
                <c:pt idx="12746">
                  <c:v>2.9565000000000001</c:v>
                </c:pt>
                <c:pt idx="12747">
                  <c:v>2.5583999999999998</c:v>
                </c:pt>
                <c:pt idx="12748">
                  <c:v>3.6776</c:v>
                </c:pt>
                <c:pt idx="12749">
                  <c:v>3.2886000000000002</c:v>
                </c:pt>
                <c:pt idx="12750">
                  <c:v>3.5266000000000002</c:v>
                </c:pt>
                <c:pt idx="12751">
                  <c:v>1.5569</c:v>
                </c:pt>
                <c:pt idx="12752">
                  <c:v>1.2699</c:v>
                </c:pt>
                <c:pt idx="12753">
                  <c:v>4.7088000000000001</c:v>
                </c:pt>
                <c:pt idx="12754">
                  <c:v>2.4752000000000001</c:v>
                </c:pt>
                <c:pt idx="12755">
                  <c:v>1.931</c:v>
                </c:pt>
                <c:pt idx="12756">
                  <c:v>2.4702999999999999</c:v>
                </c:pt>
                <c:pt idx="12757">
                  <c:v>3.8978999999999999</c:v>
                </c:pt>
                <c:pt idx="12758">
                  <c:v>2.8612000000000002</c:v>
                </c:pt>
                <c:pt idx="12759">
                  <c:v>2.4194</c:v>
                </c:pt>
                <c:pt idx="12760">
                  <c:v>2.2667000000000002</c:v>
                </c:pt>
                <c:pt idx="12761">
                  <c:v>2.6570999999999998</c:v>
                </c:pt>
                <c:pt idx="12762">
                  <c:v>3.1819000000000002</c:v>
                </c:pt>
                <c:pt idx="12763">
                  <c:v>3.3774999999999999</c:v>
                </c:pt>
                <c:pt idx="12764">
                  <c:v>2.1114000000000002</c:v>
                </c:pt>
                <c:pt idx="12765">
                  <c:v>2.0249000000000001</c:v>
                </c:pt>
                <c:pt idx="12766">
                  <c:v>0.40760000000000002</c:v>
                </c:pt>
                <c:pt idx="12767">
                  <c:v>3.3203</c:v>
                </c:pt>
                <c:pt idx="12768">
                  <c:v>5.8350999999999997</c:v>
                </c:pt>
                <c:pt idx="12769">
                  <c:v>3.6739999999999999</c:v>
                </c:pt>
                <c:pt idx="12770">
                  <c:v>4.6535000000000002</c:v>
                </c:pt>
                <c:pt idx="12771">
                  <c:v>3.3576999999999999</c:v>
                </c:pt>
                <c:pt idx="12772">
                  <c:v>2.8161</c:v>
                </c:pt>
                <c:pt idx="12773">
                  <c:v>3.3555999999999999</c:v>
                </c:pt>
                <c:pt idx="12774">
                  <c:v>3.4112</c:v>
                </c:pt>
                <c:pt idx="12775">
                  <c:v>4.1308999999999996</c:v>
                </c:pt>
                <c:pt idx="12776">
                  <c:v>2.5293999999999999</c:v>
                </c:pt>
                <c:pt idx="12777">
                  <c:v>3.2919</c:v>
                </c:pt>
                <c:pt idx="12778">
                  <c:v>2.9207000000000001</c:v>
                </c:pt>
                <c:pt idx="12779">
                  <c:v>2.0756000000000001</c:v>
                </c:pt>
                <c:pt idx="12780">
                  <c:v>1.923</c:v>
                </c:pt>
                <c:pt idx="12781">
                  <c:v>1.9505999999999999</c:v>
                </c:pt>
                <c:pt idx="12782">
                  <c:v>1.6346000000000001</c:v>
                </c:pt>
                <c:pt idx="12783">
                  <c:v>2.5123000000000002</c:v>
                </c:pt>
                <c:pt idx="12784">
                  <c:v>2.4670000000000001</c:v>
                </c:pt>
                <c:pt idx="12785">
                  <c:v>1.8912</c:v>
                </c:pt>
                <c:pt idx="12787">
                  <c:v>3.8224</c:v>
                </c:pt>
                <c:pt idx="12788">
                  <c:v>3.5727000000000002</c:v>
                </c:pt>
                <c:pt idx="12789">
                  <c:v>1.6269</c:v>
                </c:pt>
                <c:pt idx="12790">
                  <c:v>1.8018000000000001</c:v>
                </c:pt>
                <c:pt idx="12791">
                  <c:v>1.5751999999999999</c:v>
                </c:pt>
                <c:pt idx="12792">
                  <c:v>1.1540999999999999</c:v>
                </c:pt>
                <c:pt idx="12793">
                  <c:v>2.2008999999999999</c:v>
                </c:pt>
                <c:pt idx="12794">
                  <c:v>1.2323</c:v>
                </c:pt>
                <c:pt idx="12795">
                  <c:v>1.0316000000000001</c:v>
                </c:pt>
                <c:pt idx="12796">
                  <c:v>1.7652000000000001</c:v>
                </c:pt>
                <c:pt idx="12797">
                  <c:v>1.1588000000000001</c:v>
                </c:pt>
                <c:pt idx="12798">
                  <c:v>2.3502999999999998</c:v>
                </c:pt>
                <c:pt idx="12799">
                  <c:v>2.1440999999999999</c:v>
                </c:pt>
                <c:pt idx="12800">
                  <c:v>2.1686000000000001</c:v>
                </c:pt>
                <c:pt idx="12801">
                  <c:v>2.1619000000000002</c:v>
                </c:pt>
                <c:pt idx="12802">
                  <c:v>0.47939999999999999</c:v>
                </c:pt>
                <c:pt idx="12803">
                  <c:v>1.7517</c:v>
                </c:pt>
                <c:pt idx="12804">
                  <c:v>2.5956000000000001</c:v>
                </c:pt>
                <c:pt idx="12805">
                  <c:v>2.0762999999999998</c:v>
                </c:pt>
                <c:pt idx="12806">
                  <c:v>1.6980999999999999</c:v>
                </c:pt>
                <c:pt idx="12807">
                  <c:v>2.5356000000000001</c:v>
                </c:pt>
                <c:pt idx="12808">
                  <c:v>2.3607</c:v>
                </c:pt>
                <c:pt idx="12809">
                  <c:v>2.2911999999999999</c:v>
                </c:pt>
                <c:pt idx="12810">
                  <c:v>0.48449999999999999</c:v>
                </c:pt>
                <c:pt idx="12811">
                  <c:v>1.8245</c:v>
                </c:pt>
                <c:pt idx="12812">
                  <c:v>2.2797000000000001</c:v>
                </c:pt>
                <c:pt idx="12813">
                  <c:v>2.0005000000000002</c:v>
                </c:pt>
                <c:pt idx="12814">
                  <c:v>2.2823000000000002</c:v>
                </c:pt>
                <c:pt idx="12815">
                  <c:v>2.2181999999999999</c:v>
                </c:pt>
                <c:pt idx="12816">
                  <c:v>1.9743999999999999</c:v>
                </c:pt>
                <c:pt idx="12817">
                  <c:v>2.3984999999999999</c:v>
                </c:pt>
                <c:pt idx="12818">
                  <c:v>1.9207000000000001</c:v>
                </c:pt>
                <c:pt idx="12819">
                  <c:v>1.6492</c:v>
                </c:pt>
                <c:pt idx="12820">
                  <c:v>2.0068999999999999</c:v>
                </c:pt>
                <c:pt idx="12821">
                  <c:v>2.2469999999999999</c:v>
                </c:pt>
                <c:pt idx="12822">
                  <c:v>1.861</c:v>
                </c:pt>
                <c:pt idx="12823">
                  <c:v>0.85499999999999998</c:v>
                </c:pt>
                <c:pt idx="12824">
                  <c:v>1.8205</c:v>
                </c:pt>
                <c:pt idx="12825">
                  <c:v>1.657</c:v>
                </c:pt>
                <c:pt idx="12826">
                  <c:v>1.8835</c:v>
                </c:pt>
                <c:pt idx="12827">
                  <c:v>1.6149</c:v>
                </c:pt>
                <c:pt idx="12828">
                  <c:v>2.3222</c:v>
                </c:pt>
                <c:pt idx="12829">
                  <c:v>1.6565000000000001</c:v>
                </c:pt>
                <c:pt idx="12830">
                  <c:v>1.9205000000000001</c:v>
                </c:pt>
                <c:pt idx="12831">
                  <c:v>1.917</c:v>
                </c:pt>
                <c:pt idx="12832">
                  <c:v>1.9393</c:v>
                </c:pt>
                <c:pt idx="12833">
                  <c:v>1.5141</c:v>
                </c:pt>
                <c:pt idx="12834">
                  <c:v>1.8595999999999999</c:v>
                </c:pt>
                <c:pt idx="12835">
                  <c:v>1.9854000000000001</c:v>
                </c:pt>
                <c:pt idx="12836">
                  <c:v>1.9424999999999999</c:v>
                </c:pt>
                <c:pt idx="12837">
                  <c:v>1.2622</c:v>
                </c:pt>
                <c:pt idx="12838">
                  <c:v>1.4927999999999999</c:v>
                </c:pt>
                <c:pt idx="12839">
                  <c:v>1.617</c:v>
                </c:pt>
                <c:pt idx="12840">
                  <c:v>1.9829000000000001</c:v>
                </c:pt>
                <c:pt idx="12841">
                  <c:v>1.4490000000000001</c:v>
                </c:pt>
                <c:pt idx="12842">
                  <c:v>2.2185999999999999</c:v>
                </c:pt>
                <c:pt idx="12843">
                  <c:v>1.1737</c:v>
                </c:pt>
                <c:pt idx="12844">
                  <c:v>1.0015000000000001</c:v>
                </c:pt>
                <c:pt idx="12845">
                  <c:v>1.2074</c:v>
                </c:pt>
                <c:pt idx="12846">
                  <c:v>1.1157999999999999</c:v>
                </c:pt>
                <c:pt idx="12847">
                  <c:v>1.1486000000000001</c:v>
                </c:pt>
                <c:pt idx="12848">
                  <c:v>1.7446999999999999</c:v>
                </c:pt>
                <c:pt idx="12849">
                  <c:v>1.4670000000000001</c:v>
                </c:pt>
                <c:pt idx="12850">
                  <c:v>1.1420999999999999</c:v>
                </c:pt>
                <c:pt idx="12851">
                  <c:v>1.7128000000000001</c:v>
                </c:pt>
                <c:pt idx="12852">
                  <c:v>1.6249</c:v>
                </c:pt>
                <c:pt idx="12853">
                  <c:v>1.544</c:v>
                </c:pt>
                <c:pt idx="12854">
                  <c:v>1.4336</c:v>
                </c:pt>
                <c:pt idx="12855">
                  <c:v>1.9302999999999999</c:v>
                </c:pt>
                <c:pt idx="12856">
                  <c:v>1.2405999999999999</c:v>
                </c:pt>
                <c:pt idx="12857">
                  <c:v>1.4273</c:v>
                </c:pt>
                <c:pt idx="12858">
                  <c:v>1.3568</c:v>
                </c:pt>
                <c:pt idx="12859">
                  <c:v>1.2448999999999999</c:v>
                </c:pt>
                <c:pt idx="12860">
                  <c:v>1.0643</c:v>
                </c:pt>
                <c:pt idx="12861">
                  <c:v>1.3787</c:v>
                </c:pt>
                <c:pt idx="12862">
                  <c:v>1.8714</c:v>
                </c:pt>
                <c:pt idx="12863">
                  <c:v>1.5017</c:v>
                </c:pt>
                <c:pt idx="12864">
                  <c:v>1.1722999999999999</c:v>
                </c:pt>
                <c:pt idx="12865">
                  <c:v>1.6084000000000001</c:v>
                </c:pt>
                <c:pt idx="12866">
                  <c:v>1.3766</c:v>
                </c:pt>
                <c:pt idx="12867">
                  <c:v>1.944</c:v>
                </c:pt>
                <c:pt idx="12868">
                  <c:v>3.4388999999999998</c:v>
                </c:pt>
                <c:pt idx="12869">
                  <c:v>2.4786999999999999</c:v>
                </c:pt>
                <c:pt idx="12870">
                  <c:v>4.0754000000000001</c:v>
                </c:pt>
                <c:pt idx="12871">
                  <c:v>4.3533999999999997</c:v>
                </c:pt>
                <c:pt idx="12872">
                  <c:v>2.8180999999999998</c:v>
                </c:pt>
                <c:pt idx="12873">
                  <c:v>3.8222999999999998</c:v>
                </c:pt>
                <c:pt idx="12874">
                  <c:v>3.2366000000000001</c:v>
                </c:pt>
                <c:pt idx="12875">
                  <c:v>3.3668999999999998</c:v>
                </c:pt>
                <c:pt idx="12876">
                  <c:v>2.7536999999999998</c:v>
                </c:pt>
                <c:pt idx="12877">
                  <c:v>6.2834000000000003</c:v>
                </c:pt>
                <c:pt idx="12878">
                  <c:v>4.6590999999999996</c:v>
                </c:pt>
                <c:pt idx="12879">
                  <c:v>4.2777000000000003</c:v>
                </c:pt>
                <c:pt idx="12880">
                  <c:v>2.9824999999999999</c:v>
                </c:pt>
                <c:pt idx="12881">
                  <c:v>6.4584999999999999</c:v>
                </c:pt>
                <c:pt idx="12882">
                  <c:v>4.9272</c:v>
                </c:pt>
                <c:pt idx="12883">
                  <c:v>5.7899000000000003</c:v>
                </c:pt>
                <c:pt idx="12884">
                  <c:v>5.1577000000000002</c:v>
                </c:pt>
                <c:pt idx="12885">
                  <c:v>4.2529000000000003</c:v>
                </c:pt>
                <c:pt idx="12886">
                  <c:v>3.9134000000000002</c:v>
                </c:pt>
                <c:pt idx="12887">
                  <c:v>4.8078000000000003</c:v>
                </c:pt>
                <c:pt idx="12888">
                  <c:v>4.5015000000000001</c:v>
                </c:pt>
                <c:pt idx="12889">
                  <c:v>5.5472999999999999</c:v>
                </c:pt>
                <c:pt idx="12890">
                  <c:v>5.0114999999999998</c:v>
                </c:pt>
                <c:pt idx="12891">
                  <c:v>4.5720000000000001</c:v>
                </c:pt>
                <c:pt idx="12892">
                  <c:v>5.7504999999999997</c:v>
                </c:pt>
                <c:pt idx="12893">
                  <c:v>5.2862999999999998</c:v>
                </c:pt>
                <c:pt idx="12894">
                  <c:v>2.0512999999999999</c:v>
                </c:pt>
                <c:pt idx="12895">
                  <c:v>1.663</c:v>
                </c:pt>
                <c:pt idx="12896">
                  <c:v>2.2118000000000002</c:v>
                </c:pt>
                <c:pt idx="12897">
                  <c:v>1.8480000000000001</c:v>
                </c:pt>
                <c:pt idx="12898">
                  <c:v>2.0484</c:v>
                </c:pt>
                <c:pt idx="12899">
                  <c:v>1.9014</c:v>
                </c:pt>
                <c:pt idx="12900">
                  <c:v>1.8168</c:v>
                </c:pt>
                <c:pt idx="12901">
                  <c:v>2.2528999999999999</c:v>
                </c:pt>
                <c:pt idx="12902">
                  <c:v>2.0348000000000002</c:v>
                </c:pt>
                <c:pt idx="12903">
                  <c:v>1.98</c:v>
                </c:pt>
                <c:pt idx="12904">
                  <c:v>1.9397</c:v>
                </c:pt>
                <c:pt idx="12905">
                  <c:v>2.1313</c:v>
                </c:pt>
                <c:pt idx="12906">
                  <c:v>1.8576999999999999</c:v>
                </c:pt>
                <c:pt idx="12907">
                  <c:v>1.7191000000000001</c:v>
                </c:pt>
                <c:pt idx="12908">
                  <c:v>1.7295</c:v>
                </c:pt>
                <c:pt idx="12909">
                  <c:v>1.88</c:v>
                </c:pt>
                <c:pt idx="12910">
                  <c:v>1.9922</c:v>
                </c:pt>
                <c:pt idx="12911">
                  <c:v>1.9677</c:v>
                </c:pt>
                <c:pt idx="12912">
                  <c:v>2.1604000000000001</c:v>
                </c:pt>
                <c:pt idx="12913">
                  <c:v>1.6259999999999999</c:v>
                </c:pt>
                <c:pt idx="12914">
                  <c:v>1.7921</c:v>
                </c:pt>
                <c:pt idx="12915">
                  <c:v>2.1695000000000002</c:v>
                </c:pt>
                <c:pt idx="12916">
                  <c:v>2.0419999999999998</c:v>
                </c:pt>
                <c:pt idx="12917">
                  <c:v>2.0089000000000001</c:v>
                </c:pt>
                <c:pt idx="12918">
                  <c:v>1.9489000000000001</c:v>
                </c:pt>
                <c:pt idx="12919">
                  <c:v>1.8493999999999999</c:v>
                </c:pt>
                <c:pt idx="12920">
                  <c:v>1.8952</c:v>
                </c:pt>
                <c:pt idx="12921">
                  <c:v>2.0148999999999999</c:v>
                </c:pt>
                <c:pt idx="12922">
                  <c:v>1.8259000000000001</c:v>
                </c:pt>
                <c:pt idx="12923">
                  <c:v>2.1795</c:v>
                </c:pt>
                <c:pt idx="12924">
                  <c:v>2.0434000000000001</c:v>
                </c:pt>
                <c:pt idx="12925">
                  <c:v>1.9542999999999999</c:v>
                </c:pt>
                <c:pt idx="12926">
                  <c:v>1.6711</c:v>
                </c:pt>
                <c:pt idx="12927">
                  <c:v>1.8695999999999999</c:v>
                </c:pt>
                <c:pt idx="12928">
                  <c:v>1.8395999999999999</c:v>
                </c:pt>
                <c:pt idx="12929">
                  <c:v>1.9964</c:v>
                </c:pt>
                <c:pt idx="12930">
                  <c:v>1.9908999999999999</c:v>
                </c:pt>
                <c:pt idx="12931">
                  <c:v>1.8562000000000001</c:v>
                </c:pt>
                <c:pt idx="12932">
                  <c:v>1.8896999999999999</c:v>
                </c:pt>
                <c:pt idx="12933">
                  <c:v>1.7056</c:v>
                </c:pt>
                <c:pt idx="12934">
                  <c:v>1.7128000000000001</c:v>
                </c:pt>
                <c:pt idx="12935">
                  <c:v>1.7363999999999999</c:v>
                </c:pt>
                <c:pt idx="12936">
                  <c:v>1.988</c:v>
                </c:pt>
                <c:pt idx="12937">
                  <c:v>1.7690999999999999</c:v>
                </c:pt>
                <c:pt idx="12938">
                  <c:v>1.9158999999999999</c:v>
                </c:pt>
                <c:pt idx="12939">
                  <c:v>1.7727999999999999</c:v>
                </c:pt>
                <c:pt idx="12940">
                  <c:v>2.09</c:v>
                </c:pt>
                <c:pt idx="12941">
                  <c:v>1.8207</c:v>
                </c:pt>
                <c:pt idx="12942">
                  <c:v>1.8002</c:v>
                </c:pt>
                <c:pt idx="12943">
                  <c:v>1.7658</c:v>
                </c:pt>
                <c:pt idx="12944">
                  <c:v>1.9197</c:v>
                </c:pt>
                <c:pt idx="12945">
                  <c:v>1.6667000000000001</c:v>
                </c:pt>
                <c:pt idx="12946">
                  <c:v>1.7243999999999999</c:v>
                </c:pt>
                <c:pt idx="12947">
                  <c:v>1.6577</c:v>
                </c:pt>
                <c:pt idx="12948">
                  <c:v>1.6669</c:v>
                </c:pt>
                <c:pt idx="12949">
                  <c:v>1.7617</c:v>
                </c:pt>
                <c:pt idx="12950">
                  <c:v>1.377</c:v>
                </c:pt>
                <c:pt idx="12951">
                  <c:v>1.6105</c:v>
                </c:pt>
                <c:pt idx="12952">
                  <c:v>1.8609</c:v>
                </c:pt>
                <c:pt idx="12953">
                  <c:v>1.9334</c:v>
                </c:pt>
                <c:pt idx="12954">
                  <c:v>1.9389000000000001</c:v>
                </c:pt>
                <c:pt idx="12955">
                  <c:v>2.0691000000000002</c:v>
                </c:pt>
                <c:pt idx="12956">
                  <c:v>1.9677</c:v>
                </c:pt>
                <c:pt idx="12957">
                  <c:v>2.0998000000000001</c:v>
                </c:pt>
                <c:pt idx="12958">
                  <c:v>2.1448999999999998</c:v>
                </c:pt>
                <c:pt idx="12959">
                  <c:v>1.8687</c:v>
                </c:pt>
                <c:pt idx="12960">
                  <c:v>1.7955000000000001</c:v>
                </c:pt>
                <c:pt idx="12961">
                  <c:v>1.4888999999999999</c:v>
                </c:pt>
                <c:pt idx="12962">
                  <c:v>1.7413000000000001</c:v>
                </c:pt>
                <c:pt idx="12963">
                  <c:v>1.8876999999999999</c:v>
                </c:pt>
                <c:pt idx="12964">
                  <c:v>1.9946999999999999</c:v>
                </c:pt>
                <c:pt idx="12965">
                  <c:v>1.7806999999999999</c:v>
                </c:pt>
                <c:pt idx="12966">
                  <c:v>1.8472999999999999</c:v>
                </c:pt>
                <c:pt idx="12967">
                  <c:v>1.9357</c:v>
                </c:pt>
                <c:pt idx="12968">
                  <c:v>2.1779000000000002</c:v>
                </c:pt>
                <c:pt idx="12969">
                  <c:v>1.7262</c:v>
                </c:pt>
                <c:pt idx="12970">
                  <c:v>1.7518</c:v>
                </c:pt>
                <c:pt idx="12971">
                  <c:v>1.9869000000000001</c:v>
                </c:pt>
                <c:pt idx="12972">
                  <c:v>1.8594999999999999</c:v>
                </c:pt>
                <c:pt idx="12973">
                  <c:v>1.8742000000000001</c:v>
                </c:pt>
                <c:pt idx="12974">
                  <c:v>1.9221999999999999</c:v>
                </c:pt>
                <c:pt idx="12975">
                  <c:v>2.0823999999999998</c:v>
                </c:pt>
                <c:pt idx="12976">
                  <c:v>1.9648000000000001</c:v>
                </c:pt>
                <c:pt idx="12977">
                  <c:v>2.4192999999999998</c:v>
                </c:pt>
                <c:pt idx="12978">
                  <c:v>1.9670000000000001</c:v>
                </c:pt>
                <c:pt idx="12979">
                  <c:v>2.5914999999999999</c:v>
                </c:pt>
                <c:pt idx="12980">
                  <c:v>2.3443999999999998</c:v>
                </c:pt>
                <c:pt idx="12981">
                  <c:v>1.9947999999999999</c:v>
                </c:pt>
                <c:pt idx="12982">
                  <c:v>2.1985000000000001</c:v>
                </c:pt>
                <c:pt idx="12983">
                  <c:v>1.8903000000000001</c:v>
                </c:pt>
                <c:pt idx="12984">
                  <c:v>1.8886000000000001</c:v>
                </c:pt>
                <c:pt idx="12985">
                  <c:v>1.8527</c:v>
                </c:pt>
                <c:pt idx="12986">
                  <c:v>2.2993999999999999</c:v>
                </c:pt>
                <c:pt idx="12987">
                  <c:v>2.1774</c:v>
                </c:pt>
                <c:pt idx="12988">
                  <c:v>1.9558</c:v>
                </c:pt>
                <c:pt idx="12989">
                  <c:v>1.7497</c:v>
                </c:pt>
                <c:pt idx="12990">
                  <c:v>1.6801999999999999</c:v>
                </c:pt>
                <c:pt idx="12991">
                  <c:v>1.6107</c:v>
                </c:pt>
                <c:pt idx="12992">
                  <c:v>1.7676000000000001</c:v>
                </c:pt>
                <c:pt idx="12993">
                  <c:v>1.8255999999999999</c:v>
                </c:pt>
                <c:pt idx="12994">
                  <c:v>2.0926</c:v>
                </c:pt>
                <c:pt idx="12995">
                  <c:v>2.0461</c:v>
                </c:pt>
                <c:pt idx="12996">
                  <c:v>1.9923999999999999</c:v>
                </c:pt>
                <c:pt idx="12997">
                  <c:v>1.9737</c:v>
                </c:pt>
                <c:pt idx="12998">
                  <c:v>1.7781</c:v>
                </c:pt>
                <c:pt idx="12999">
                  <c:v>1.9708000000000001</c:v>
                </c:pt>
                <c:pt idx="13000">
                  <c:v>1.7079</c:v>
                </c:pt>
                <c:pt idx="13001">
                  <c:v>1.3498000000000001</c:v>
                </c:pt>
                <c:pt idx="13002">
                  <c:v>2.1631</c:v>
                </c:pt>
                <c:pt idx="13003">
                  <c:v>1.6966000000000001</c:v>
                </c:pt>
                <c:pt idx="13004">
                  <c:v>1.9883</c:v>
                </c:pt>
                <c:pt idx="13005">
                  <c:v>1.8386</c:v>
                </c:pt>
                <c:pt idx="13006">
                  <c:v>1.702</c:v>
                </c:pt>
                <c:pt idx="13007">
                  <c:v>1.9112</c:v>
                </c:pt>
                <c:pt idx="13008">
                  <c:v>1.3804000000000001</c:v>
                </c:pt>
                <c:pt idx="13009">
                  <c:v>1.9782</c:v>
                </c:pt>
                <c:pt idx="13010">
                  <c:v>1.5807</c:v>
                </c:pt>
                <c:pt idx="13011">
                  <c:v>2.2745000000000002</c:v>
                </c:pt>
                <c:pt idx="13012">
                  <c:v>2.1623999999999999</c:v>
                </c:pt>
                <c:pt idx="13013">
                  <c:v>2.4489999999999998</c:v>
                </c:pt>
                <c:pt idx="13014">
                  <c:v>2.6778</c:v>
                </c:pt>
                <c:pt idx="13015">
                  <c:v>2.3119000000000001</c:v>
                </c:pt>
                <c:pt idx="13016">
                  <c:v>2.2376</c:v>
                </c:pt>
                <c:pt idx="13017">
                  <c:v>2.4748999999999999</c:v>
                </c:pt>
                <c:pt idx="13018">
                  <c:v>2.3296000000000001</c:v>
                </c:pt>
                <c:pt idx="13019">
                  <c:v>2.3780999999999999</c:v>
                </c:pt>
                <c:pt idx="13020">
                  <c:v>2.4969999999999999</c:v>
                </c:pt>
                <c:pt idx="13021">
                  <c:v>2.2502</c:v>
                </c:pt>
                <c:pt idx="13022">
                  <c:v>2.4657</c:v>
                </c:pt>
                <c:pt idx="13023">
                  <c:v>2.4239000000000002</c:v>
                </c:pt>
                <c:pt idx="13024">
                  <c:v>2.911</c:v>
                </c:pt>
                <c:pt idx="13025">
                  <c:v>2.7871000000000001</c:v>
                </c:pt>
                <c:pt idx="13026">
                  <c:v>2.4401999999999999</c:v>
                </c:pt>
                <c:pt idx="13027">
                  <c:v>2.4339</c:v>
                </c:pt>
                <c:pt idx="13028">
                  <c:v>2.4761000000000002</c:v>
                </c:pt>
                <c:pt idx="13029">
                  <c:v>0.33660000000000001</c:v>
                </c:pt>
                <c:pt idx="13030">
                  <c:v>2.5024000000000002</c:v>
                </c:pt>
                <c:pt idx="13031">
                  <c:v>2.5911</c:v>
                </c:pt>
                <c:pt idx="13032">
                  <c:v>1.5185999999999999</c:v>
                </c:pt>
                <c:pt idx="13033">
                  <c:v>1.9867999999999999</c:v>
                </c:pt>
                <c:pt idx="13034">
                  <c:v>2.1217999999999999</c:v>
                </c:pt>
                <c:pt idx="13035">
                  <c:v>2.3843000000000001</c:v>
                </c:pt>
                <c:pt idx="13036">
                  <c:v>0.4491</c:v>
                </c:pt>
                <c:pt idx="13037">
                  <c:v>2.04</c:v>
                </c:pt>
                <c:pt idx="13038">
                  <c:v>2.3858999999999999</c:v>
                </c:pt>
                <c:pt idx="13039">
                  <c:v>1.6929000000000001</c:v>
                </c:pt>
                <c:pt idx="13040">
                  <c:v>2.3382000000000001</c:v>
                </c:pt>
                <c:pt idx="13041">
                  <c:v>2.4434999999999998</c:v>
                </c:pt>
                <c:pt idx="13042">
                  <c:v>2.5554999999999999</c:v>
                </c:pt>
                <c:pt idx="13043">
                  <c:v>1.8415999999999999</c:v>
                </c:pt>
                <c:pt idx="13044">
                  <c:v>0.92379999999999995</c:v>
                </c:pt>
                <c:pt idx="13045">
                  <c:v>1.9464999999999999</c:v>
                </c:pt>
                <c:pt idx="13046">
                  <c:v>2.7865000000000002</c:v>
                </c:pt>
                <c:pt idx="13047">
                  <c:v>2.3574999999999999</c:v>
                </c:pt>
                <c:pt idx="13048">
                  <c:v>3.3597000000000001</c:v>
                </c:pt>
                <c:pt idx="13049">
                  <c:v>2.2505000000000002</c:v>
                </c:pt>
                <c:pt idx="13050">
                  <c:v>2.7989000000000002</c:v>
                </c:pt>
                <c:pt idx="13051">
                  <c:v>2.3732000000000002</c:v>
                </c:pt>
                <c:pt idx="13052">
                  <c:v>2.7050000000000001</c:v>
                </c:pt>
                <c:pt idx="13053">
                  <c:v>2.6686999999999999</c:v>
                </c:pt>
                <c:pt idx="13054">
                  <c:v>2.3925000000000001</c:v>
                </c:pt>
                <c:pt idx="13055">
                  <c:v>1.0685</c:v>
                </c:pt>
                <c:pt idx="13056">
                  <c:v>2.6179999999999999</c:v>
                </c:pt>
                <c:pt idx="13057">
                  <c:v>2.5512000000000001</c:v>
                </c:pt>
                <c:pt idx="13058">
                  <c:v>2.8773</c:v>
                </c:pt>
                <c:pt idx="13059">
                  <c:v>2.6606000000000001</c:v>
                </c:pt>
                <c:pt idx="13060">
                  <c:v>2.7238000000000002</c:v>
                </c:pt>
                <c:pt idx="13061">
                  <c:v>2.4668999999999999</c:v>
                </c:pt>
                <c:pt idx="13062">
                  <c:v>2.4584000000000001</c:v>
                </c:pt>
                <c:pt idx="13063">
                  <c:v>3.0225</c:v>
                </c:pt>
                <c:pt idx="13064">
                  <c:v>3.2479</c:v>
                </c:pt>
                <c:pt idx="13065">
                  <c:v>2.1614</c:v>
                </c:pt>
                <c:pt idx="13066">
                  <c:v>2.9355000000000002</c:v>
                </c:pt>
                <c:pt idx="13067">
                  <c:v>2.7618999999999998</c:v>
                </c:pt>
                <c:pt idx="13068">
                  <c:v>2.5617000000000001</c:v>
                </c:pt>
                <c:pt idx="13069">
                  <c:v>2.7395999999999998</c:v>
                </c:pt>
                <c:pt idx="13070">
                  <c:v>2.3304999999999998</c:v>
                </c:pt>
                <c:pt idx="13071">
                  <c:v>2.5318000000000001</c:v>
                </c:pt>
                <c:pt idx="13072">
                  <c:v>1.3104</c:v>
                </c:pt>
                <c:pt idx="13073">
                  <c:v>4.5936000000000003</c:v>
                </c:pt>
                <c:pt idx="13074">
                  <c:v>4.9199000000000002</c:v>
                </c:pt>
                <c:pt idx="13075">
                  <c:v>4.9546000000000001</c:v>
                </c:pt>
                <c:pt idx="13076">
                  <c:v>5.117</c:v>
                </c:pt>
                <c:pt idx="13077">
                  <c:v>4.6791999999999998</c:v>
                </c:pt>
                <c:pt idx="13078">
                  <c:v>4.3994999999999997</c:v>
                </c:pt>
                <c:pt idx="13079">
                  <c:v>4.4894999999999996</c:v>
                </c:pt>
                <c:pt idx="13080">
                  <c:v>5.2721</c:v>
                </c:pt>
                <c:pt idx="13081">
                  <c:v>4.9153000000000002</c:v>
                </c:pt>
                <c:pt idx="13082">
                  <c:v>4.5309999999999997</c:v>
                </c:pt>
                <c:pt idx="13083">
                  <c:v>4.4257</c:v>
                </c:pt>
                <c:pt idx="13084">
                  <c:v>4.1971999999999996</c:v>
                </c:pt>
                <c:pt idx="13085">
                  <c:v>4.2945000000000002</c:v>
                </c:pt>
                <c:pt idx="13086">
                  <c:v>3.9525999999999999</c:v>
                </c:pt>
                <c:pt idx="13087">
                  <c:v>4.5995999999999997</c:v>
                </c:pt>
                <c:pt idx="13088">
                  <c:v>4.6901999999999999</c:v>
                </c:pt>
                <c:pt idx="13089">
                  <c:v>4.2819000000000003</c:v>
                </c:pt>
                <c:pt idx="13090">
                  <c:v>4.0334000000000003</c:v>
                </c:pt>
                <c:pt idx="13091">
                  <c:v>4.508</c:v>
                </c:pt>
                <c:pt idx="13092">
                  <c:v>4.03</c:v>
                </c:pt>
                <c:pt idx="13093">
                  <c:v>4.6718999999999999</c:v>
                </c:pt>
                <c:pt idx="13094">
                  <c:v>4.5457999999999998</c:v>
                </c:pt>
                <c:pt idx="13095">
                  <c:v>4.8760000000000003</c:v>
                </c:pt>
                <c:pt idx="13096">
                  <c:v>4.2568999999999999</c:v>
                </c:pt>
                <c:pt idx="13097">
                  <c:v>5.3464</c:v>
                </c:pt>
                <c:pt idx="13098">
                  <c:v>4.6875</c:v>
                </c:pt>
                <c:pt idx="13099">
                  <c:v>4.8769999999999998</c:v>
                </c:pt>
                <c:pt idx="13100">
                  <c:v>4.4298999999999999</c:v>
                </c:pt>
                <c:pt idx="13101">
                  <c:v>4.7439999999999998</c:v>
                </c:pt>
                <c:pt idx="13102">
                  <c:v>4.5304000000000002</c:v>
                </c:pt>
                <c:pt idx="13103">
                  <c:v>5.1272000000000002</c:v>
                </c:pt>
                <c:pt idx="13104">
                  <c:v>4.3817000000000004</c:v>
                </c:pt>
                <c:pt idx="13105">
                  <c:v>4.125</c:v>
                </c:pt>
                <c:pt idx="13106">
                  <c:v>4.4066999999999998</c:v>
                </c:pt>
                <c:pt idx="13107">
                  <c:v>4.7827999999999999</c:v>
                </c:pt>
                <c:pt idx="13108">
                  <c:v>4.2298</c:v>
                </c:pt>
                <c:pt idx="13109">
                  <c:v>4.4435000000000002</c:v>
                </c:pt>
                <c:pt idx="13110">
                  <c:v>4.6512000000000002</c:v>
                </c:pt>
                <c:pt idx="13111">
                  <c:v>4.1741000000000001</c:v>
                </c:pt>
                <c:pt idx="13112">
                  <c:v>4.3156999999999996</c:v>
                </c:pt>
                <c:pt idx="13113">
                  <c:v>4.0148999999999999</c:v>
                </c:pt>
                <c:pt idx="13114">
                  <c:v>4.5582000000000003</c:v>
                </c:pt>
                <c:pt idx="13115">
                  <c:v>4.3860999999999999</c:v>
                </c:pt>
                <c:pt idx="13116">
                  <c:v>4.6425999999999998</c:v>
                </c:pt>
                <c:pt idx="13117">
                  <c:v>4.827</c:v>
                </c:pt>
                <c:pt idx="13118">
                  <c:v>4.6696999999999997</c:v>
                </c:pt>
                <c:pt idx="13119">
                  <c:v>4.1715999999999998</c:v>
                </c:pt>
                <c:pt idx="13120">
                  <c:v>4.3688000000000002</c:v>
                </c:pt>
                <c:pt idx="13121">
                  <c:v>4.8715999999999999</c:v>
                </c:pt>
                <c:pt idx="13122">
                  <c:v>4.2173999999999996</c:v>
                </c:pt>
                <c:pt idx="13123">
                  <c:v>4.1951999999999998</c:v>
                </c:pt>
                <c:pt idx="13124">
                  <c:v>4.1772</c:v>
                </c:pt>
                <c:pt idx="13125">
                  <c:v>5.1139000000000001</c:v>
                </c:pt>
                <c:pt idx="13126">
                  <c:v>4.6905999999999999</c:v>
                </c:pt>
                <c:pt idx="13127">
                  <c:v>5.0359999999999996</c:v>
                </c:pt>
                <c:pt idx="13128">
                  <c:v>6.0635000000000003</c:v>
                </c:pt>
                <c:pt idx="13129">
                  <c:v>3.7368000000000001</c:v>
                </c:pt>
                <c:pt idx="13130">
                  <c:v>5.0533000000000001</c:v>
                </c:pt>
                <c:pt idx="13131">
                  <c:v>4.6711</c:v>
                </c:pt>
                <c:pt idx="13132">
                  <c:v>4.2949000000000002</c:v>
                </c:pt>
                <c:pt idx="13133">
                  <c:v>4.5739000000000001</c:v>
                </c:pt>
                <c:pt idx="13134">
                  <c:v>4.7088999999999999</c:v>
                </c:pt>
                <c:pt idx="13135">
                  <c:v>5.633</c:v>
                </c:pt>
                <c:pt idx="13136">
                  <c:v>6.0159000000000002</c:v>
                </c:pt>
                <c:pt idx="13137">
                  <c:v>5.8158000000000003</c:v>
                </c:pt>
                <c:pt idx="13138">
                  <c:v>6.5209999999999999</c:v>
                </c:pt>
                <c:pt idx="13139">
                  <c:v>5.3113999999999999</c:v>
                </c:pt>
                <c:pt idx="13140">
                  <c:v>5.6279000000000003</c:v>
                </c:pt>
                <c:pt idx="13141">
                  <c:v>5.9123000000000001</c:v>
                </c:pt>
                <c:pt idx="13142">
                  <c:v>4.5848000000000004</c:v>
                </c:pt>
                <c:pt idx="13143">
                  <c:v>5.2169999999999996</c:v>
                </c:pt>
                <c:pt idx="13144">
                  <c:v>5.86</c:v>
                </c:pt>
                <c:pt idx="13145">
                  <c:v>6.3193000000000001</c:v>
                </c:pt>
                <c:pt idx="13146">
                  <c:v>4.9173</c:v>
                </c:pt>
                <c:pt idx="13147">
                  <c:v>4.5922000000000001</c:v>
                </c:pt>
                <c:pt idx="13148">
                  <c:v>5.4874999999999998</c:v>
                </c:pt>
                <c:pt idx="13149">
                  <c:v>4.8472</c:v>
                </c:pt>
                <c:pt idx="13150">
                  <c:v>4.9970999999999997</c:v>
                </c:pt>
                <c:pt idx="13151">
                  <c:v>4.9800000000000004</c:v>
                </c:pt>
                <c:pt idx="13152">
                  <c:v>5.3898999999999999</c:v>
                </c:pt>
                <c:pt idx="13153">
                  <c:v>4.6069000000000004</c:v>
                </c:pt>
                <c:pt idx="13154">
                  <c:v>4.1306000000000003</c:v>
                </c:pt>
                <c:pt idx="13155">
                  <c:v>4.7611999999999997</c:v>
                </c:pt>
                <c:pt idx="13156">
                  <c:v>5.1912000000000003</c:v>
                </c:pt>
                <c:pt idx="13157">
                  <c:v>3.9144000000000001</c:v>
                </c:pt>
                <c:pt idx="13158">
                  <c:v>4.0838999999999999</c:v>
                </c:pt>
                <c:pt idx="13159">
                  <c:v>4.1722999999999999</c:v>
                </c:pt>
                <c:pt idx="13160">
                  <c:v>4.8346999999999998</c:v>
                </c:pt>
                <c:pt idx="13161">
                  <c:v>4.5744999999999996</c:v>
                </c:pt>
                <c:pt idx="13162">
                  <c:v>3.5804</c:v>
                </c:pt>
                <c:pt idx="13163">
                  <c:v>4.6227</c:v>
                </c:pt>
                <c:pt idx="13164">
                  <c:v>3.6619999999999999</c:v>
                </c:pt>
                <c:pt idx="13165">
                  <c:v>3.5746000000000002</c:v>
                </c:pt>
                <c:pt idx="13166">
                  <c:v>3.8708999999999998</c:v>
                </c:pt>
                <c:pt idx="13167">
                  <c:v>3.7296</c:v>
                </c:pt>
                <c:pt idx="13168">
                  <c:v>4.0922000000000001</c:v>
                </c:pt>
                <c:pt idx="13169">
                  <c:v>3.7850000000000001</c:v>
                </c:pt>
                <c:pt idx="13170">
                  <c:v>4.5449999999999999</c:v>
                </c:pt>
                <c:pt idx="13171">
                  <c:v>4.9192999999999998</c:v>
                </c:pt>
                <c:pt idx="13172">
                  <c:v>4.8859000000000004</c:v>
                </c:pt>
                <c:pt idx="13173">
                  <c:v>4.1875999999999998</c:v>
                </c:pt>
                <c:pt idx="13174">
                  <c:v>5.2786</c:v>
                </c:pt>
                <c:pt idx="13175">
                  <c:v>4.2813999999999997</c:v>
                </c:pt>
                <c:pt idx="13176">
                  <c:v>4.4618000000000002</c:v>
                </c:pt>
                <c:pt idx="13177">
                  <c:v>5.0849000000000002</c:v>
                </c:pt>
                <c:pt idx="13178">
                  <c:v>4.5919999999999996</c:v>
                </c:pt>
                <c:pt idx="13179">
                  <c:v>4.4512999999999998</c:v>
                </c:pt>
                <c:pt idx="13180">
                  <c:v>4.2571000000000003</c:v>
                </c:pt>
                <c:pt idx="13181">
                  <c:v>3.9691000000000001</c:v>
                </c:pt>
                <c:pt idx="13182">
                  <c:v>4.4253999999999998</c:v>
                </c:pt>
                <c:pt idx="13183">
                  <c:v>4.5225</c:v>
                </c:pt>
                <c:pt idx="13184">
                  <c:v>4.6955999999999998</c:v>
                </c:pt>
                <c:pt idx="13185">
                  <c:v>4.5244</c:v>
                </c:pt>
                <c:pt idx="13186">
                  <c:v>4.2598000000000003</c:v>
                </c:pt>
                <c:pt idx="13187">
                  <c:v>4.6748000000000003</c:v>
                </c:pt>
                <c:pt idx="13188">
                  <c:v>4.0540000000000003</c:v>
                </c:pt>
                <c:pt idx="13189">
                  <c:v>4.4981999999999998</c:v>
                </c:pt>
                <c:pt idx="13190">
                  <c:v>5.1372</c:v>
                </c:pt>
                <c:pt idx="13191">
                  <c:v>4.3150000000000004</c:v>
                </c:pt>
                <c:pt idx="13192">
                  <c:v>4.6417999999999999</c:v>
                </c:pt>
                <c:pt idx="13193">
                  <c:v>5.0521000000000003</c:v>
                </c:pt>
                <c:pt idx="13194">
                  <c:v>4.9024000000000001</c:v>
                </c:pt>
                <c:pt idx="13195">
                  <c:v>4.5321999999999996</c:v>
                </c:pt>
                <c:pt idx="13196">
                  <c:v>5.1787999999999998</c:v>
                </c:pt>
                <c:pt idx="13197">
                  <c:v>4.2473000000000001</c:v>
                </c:pt>
                <c:pt idx="13198">
                  <c:v>2.3828</c:v>
                </c:pt>
                <c:pt idx="13199">
                  <c:v>2.1812</c:v>
                </c:pt>
                <c:pt idx="13200">
                  <c:v>2.4451999999999998</c:v>
                </c:pt>
                <c:pt idx="13201">
                  <c:v>2.5943000000000001</c:v>
                </c:pt>
                <c:pt idx="13202">
                  <c:v>2.4672999999999998</c:v>
                </c:pt>
                <c:pt idx="13203">
                  <c:v>2.7078000000000002</c:v>
                </c:pt>
                <c:pt idx="13204">
                  <c:v>2.5865</c:v>
                </c:pt>
                <c:pt idx="13205">
                  <c:v>3.0596000000000001</c:v>
                </c:pt>
                <c:pt idx="13206">
                  <c:v>2.714</c:v>
                </c:pt>
                <c:pt idx="13207">
                  <c:v>3.0002</c:v>
                </c:pt>
                <c:pt idx="13208">
                  <c:v>2.9704999999999999</c:v>
                </c:pt>
                <c:pt idx="13209">
                  <c:v>2.9813999999999998</c:v>
                </c:pt>
                <c:pt idx="13210">
                  <c:v>2.7084999999999999</c:v>
                </c:pt>
                <c:pt idx="13211">
                  <c:v>2.2342</c:v>
                </c:pt>
                <c:pt idx="13212">
                  <c:v>2.8363999999999998</c:v>
                </c:pt>
                <c:pt idx="13213">
                  <c:v>2.3761000000000001</c:v>
                </c:pt>
                <c:pt idx="13214">
                  <c:v>2.7191999999999998</c:v>
                </c:pt>
                <c:pt idx="13215">
                  <c:v>2.8858999999999999</c:v>
                </c:pt>
                <c:pt idx="13216">
                  <c:v>2.7774000000000001</c:v>
                </c:pt>
                <c:pt idx="13217">
                  <c:v>2.8826999999999998</c:v>
                </c:pt>
                <c:pt idx="13218">
                  <c:v>3.0952000000000002</c:v>
                </c:pt>
                <c:pt idx="13219">
                  <c:v>2.899</c:v>
                </c:pt>
                <c:pt idx="13220">
                  <c:v>2.7484999999999999</c:v>
                </c:pt>
                <c:pt idx="13221">
                  <c:v>3.1951999999999998</c:v>
                </c:pt>
                <c:pt idx="13222">
                  <c:v>2.7336999999999998</c:v>
                </c:pt>
                <c:pt idx="13223">
                  <c:v>3.1556999999999999</c:v>
                </c:pt>
                <c:pt idx="13224">
                  <c:v>2.6779999999999999</c:v>
                </c:pt>
                <c:pt idx="13225">
                  <c:v>2.9689000000000001</c:v>
                </c:pt>
                <c:pt idx="13226">
                  <c:v>3.25</c:v>
                </c:pt>
                <c:pt idx="13227">
                  <c:v>3.0169000000000001</c:v>
                </c:pt>
                <c:pt idx="13228">
                  <c:v>3.1836000000000002</c:v>
                </c:pt>
                <c:pt idx="13229">
                  <c:v>2.5811999999999999</c:v>
                </c:pt>
                <c:pt idx="13230">
                  <c:v>2.9403999999999999</c:v>
                </c:pt>
                <c:pt idx="13231">
                  <c:v>2.9558</c:v>
                </c:pt>
                <c:pt idx="13232">
                  <c:v>2.8071999999999999</c:v>
                </c:pt>
                <c:pt idx="13233">
                  <c:v>2.7724000000000002</c:v>
                </c:pt>
                <c:pt idx="13234">
                  <c:v>2.5489000000000002</c:v>
                </c:pt>
                <c:pt idx="13235">
                  <c:v>2.5680999999999998</c:v>
                </c:pt>
                <c:pt idx="13236">
                  <c:v>2.4986000000000002</c:v>
                </c:pt>
                <c:pt idx="13237">
                  <c:v>2.7612000000000001</c:v>
                </c:pt>
                <c:pt idx="13238">
                  <c:v>2.2707000000000002</c:v>
                </c:pt>
                <c:pt idx="13239">
                  <c:v>2.5537000000000001</c:v>
                </c:pt>
                <c:pt idx="13240">
                  <c:v>2.7023000000000001</c:v>
                </c:pt>
                <c:pt idx="13241">
                  <c:v>2.4882</c:v>
                </c:pt>
                <c:pt idx="13242">
                  <c:v>2.4963000000000002</c:v>
                </c:pt>
                <c:pt idx="13243">
                  <c:v>2.4140000000000001</c:v>
                </c:pt>
                <c:pt idx="13244">
                  <c:v>2.0676999999999999</c:v>
                </c:pt>
                <c:pt idx="13245">
                  <c:v>2.0121000000000002</c:v>
                </c:pt>
                <c:pt idx="13246">
                  <c:v>1.9118999999999999</c:v>
                </c:pt>
                <c:pt idx="13247">
                  <c:v>2.0589</c:v>
                </c:pt>
                <c:pt idx="13248">
                  <c:v>1.964</c:v>
                </c:pt>
                <c:pt idx="13249">
                  <c:v>2.3668999999999998</c:v>
                </c:pt>
                <c:pt idx="13250">
                  <c:v>2.1635</c:v>
                </c:pt>
                <c:pt idx="13251">
                  <c:v>2.0181</c:v>
                </c:pt>
                <c:pt idx="13252">
                  <c:v>1.7962</c:v>
                </c:pt>
                <c:pt idx="13253">
                  <c:v>1.8708</c:v>
                </c:pt>
                <c:pt idx="13254">
                  <c:v>1.7056</c:v>
                </c:pt>
                <c:pt idx="13255">
                  <c:v>1.9391</c:v>
                </c:pt>
                <c:pt idx="13256">
                  <c:v>1.964</c:v>
                </c:pt>
                <c:pt idx="13257">
                  <c:v>2.0960000000000001</c:v>
                </c:pt>
                <c:pt idx="13258">
                  <c:v>2.1273</c:v>
                </c:pt>
                <c:pt idx="13259">
                  <c:v>1.8673999999999999</c:v>
                </c:pt>
                <c:pt idx="13260">
                  <c:v>2.3193999999999999</c:v>
                </c:pt>
                <c:pt idx="13261">
                  <c:v>1.9246000000000001</c:v>
                </c:pt>
                <c:pt idx="13262">
                  <c:v>1.5495000000000001</c:v>
                </c:pt>
                <c:pt idx="13263">
                  <c:v>1.8951</c:v>
                </c:pt>
                <c:pt idx="13264">
                  <c:v>1.7728999999999999</c:v>
                </c:pt>
                <c:pt idx="13265">
                  <c:v>1.6593</c:v>
                </c:pt>
                <c:pt idx="13266">
                  <c:v>1.4336</c:v>
                </c:pt>
                <c:pt idx="13267">
                  <c:v>1.5935999999999999</c:v>
                </c:pt>
                <c:pt idx="13268">
                  <c:v>1.6996</c:v>
                </c:pt>
                <c:pt idx="13269">
                  <c:v>2.3666999999999998</c:v>
                </c:pt>
                <c:pt idx="13270">
                  <c:v>1.653</c:v>
                </c:pt>
                <c:pt idx="13271">
                  <c:v>1.6772</c:v>
                </c:pt>
                <c:pt idx="13272">
                  <c:v>1.6702999999999999</c:v>
                </c:pt>
                <c:pt idx="13273">
                  <c:v>1.7402</c:v>
                </c:pt>
                <c:pt idx="13274">
                  <c:v>2.0548000000000002</c:v>
                </c:pt>
                <c:pt idx="13275">
                  <c:v>1.8130999999999999</c:v>
                </c:pt>
                <c:pt idx="13276">
                  <c:v>1.7372000000000001</c:v>
                </c:pt>
                <c:pt idx="13277">
                  <c:v>1.7339</c:v>
                </c:pt>
                <c:pt idx="13278">
                  <c:v>1.4513</c:v>
                </c:pt>
                <c:pt idx="13279">
                  <c:v>1.3552999999999999</c:v>
                </c:pt>
                <c:pt idx="13280">
                  <c:v>1.6062000000000001</c:v>
                </c:pt>
                <c:pt idx="13281">
                  <c:v>1.58</c:v>
                </c:pt>
                <c:pt idx="13282">
                  <c:v>1.6988000000000001</c:v>
                </c:pt>
                <c:pt idx="13283">
                  <c:v>1.8428</c:v>
                </c:pt>
                <c:pt idx="13284">
                  <c:v>1.6595</c:v>
                </c:pt>
                <c:pt idx="13285">
                  <c:v>1.6164000000000001</c:v>
                </c:pt>
                <c:pt idx="13286">
                  <c:v>1.7161999999999999</c:v>
                </c:pt>
                <c:pt idx="13287">
                  <c:v>1.8599000000000001</c:v>
                </c:pt>
                <c:pt idx="13288">
                  <c:v>1.5226</c:v>
                </c:pt>
                <c:pt idx="13289">
                  <c:v>1.5691999999999999</c:v>
                </c:pt>
                <c:pt idx="13290">
                  <c:v>1.4759</c:v>
                </c:pt>
                <c:pt idx="13291">
                  <c:v>1.6122000000000001</c:v>
                </c:pt>
                <c:pt idx="13292">
                  <c:v>1.5773999999999999</c:v>
                </c:pt>
                <c:pt idx="13293">
                  <c:v>1.5922000000000001</c:v>
                </c:pt>
                <c:pt idx="13294">
                  <c:v>1.6863999999999999</c:v>
                </c:pt>
                <c:pt idx="13295">
                  <c:v>1.3847</c:v>
                </c:pt>
                <c:pt idx="13296">
                  <c:v>1.3352999999999999</c:v>
                </c:pt>
                <c:pt idx="13297">
                  <c:v>1.4572000000000001</c:v>
                </c:pt>
                <c:pt idx="13298">
                  <c:v>1.2801</c:v>
                </c:pt>
                <c:pt idx="13299">
                  <c:v>1.3139000000000001</c:v>
                </c:pt>
                <c:pt idx="13300">
                  <c:v>1.2417</c:v>
                </c:pt>
                <c:pt idx="13301">
                  <c:v>0.89900000000000002</c:v>
                </c:pt>
                <c:pt idx="13302">
                  <c:v>0.91549999999999998</c:v>
                </c:pt>
                <c:pt idx="13303">
                  <c:v>1.5069999999999999</c:v>
                </c:pt>
                <c:pt idx="13304">
                  <c:v>1.1073999999999999</c:v>
                </c:pt>
                <c:pt idx="13305">
                  <c:v>1.6584000000000001</c:v>
                </c:pt>
                <c:pt idx="13306">
                  <c:v>1.4202999999999999</c:v>
                </c:pt>
                <c:pt idx="13307">
                  <c:v>1.2966</c:v>
                </c:pt>
                <c:pt idx="13308">
                  <c:v>1.3309</c:v>
                </c:pt>
                <c:pt idx="13309">
                  <c:v>1.2914000000000001</c:v>
                </c:pt>
                <c:pt idx="13310">
                  <c:v>1.2422</c:v>
                </c:pt>
                <c:pt idx="13311">
                  <c:v>1.5639000000000001</c:v>
                </c:pt>
                <c:pt idx="13312">
                  <c:v>1.3883000000000001</c:v>
                </c:pt>
                <c:pt idx="13313">
                  <c:v>1.5812999999999999</c:v>
                </c:pt>
                <c:pt idx="13314">
                  <c:v>1.1926000000000001</c:v>
                </c:pt>
                <c:pt idx="13315">
                  <c:v>1.4330000000000001</c:v>
                </c:pt>
                <c:pt idx="13316">
                  <c:v>1.4438</c:v>
                </c:pt>
                <c:pt idx="13317">
                  <c:v>1.3535999999999999</c:v>
                </c:pt>
                <c:pt idx="13318">
                  <c:v>1.4398</c:v>
                </c:pt>
                <c:pt idx="13319">
                  <c:v>1.484</c:v>
                </c:pt>
                <c:pt idx="13320">
                  <c:v>1.3512</c:v>
                </c:pt>
                <c:pt idx="13321">
                  <c:v>1.1057999999999999</c:v>
                </c:pt>
                <c:pt idx="13322">
                  <c:v>1.5205</c:v>
                </c:pt>
                <c:pt idx="13323">
                  <c:v>1.5274000000000001</c:v>
                </c:pt>
                <c:pt idx="13324">
                  <c:v>1.4327000000000001</c:v>
                </c:pt>
                <c:pt idx="13325">
                  <c:v>1.6606000000000001</c:v>
                </c:pt>
                <c:pt idx="13326">
                  <c:v>1.2392000000000001</c:v>
                </c:pt>
                <c:pt idx="13327">
                  <c:v>1.2721</c:v>
                </c:pt>
                <c:pt idx="13328">
                  <c:v>1.4180999999999999</c:v>
                </c:pt>
                <c:pt idx="13329">
                  <c:v>1.1397999999999999</c:v>
                </c:pt>
                <c:pt idx="13330">
                  <c:v>1.0903</c:v>
                </c:pt>
                <c:pt idx="13331">
                  <c:v>1.873</c:v>
                </c:pt>
                <c:pt idx="13332">
                  <c:v>1.2413000000000001</c:v>
                </c:pt>
                <c:pt idx="13333">
                  <c:v>1.244</c:v>
                </c:pt>
                <c:pt idx="13334">
                  <c:v>0.84940000000000004</c:v>
                </c:pt>
                <c:pt idx="13335">
                  <c:v>1.8685</c:v>
                </c:pt>
                <c:pt idx="13336">
                  <c:v>1.4531000000000001</c:v>
                </c:pt>
                <c:pt idx="13337">
                  <c:v>1.3106</c:v>
                </c:pt>
                <c:pt idx="13338">
                  <c:v>1.5395000000000001</c:v>
                </c:pt>
                <c:pt idx="13339">
                  <c:v>1.4641999999999999</c:v>
                </c:pt>
                <c:pt idx="13340">
                  <c:v>1.3720000000000001</c:v>
                </c:pt>
                <c:pt idx="13341">
                  <c:v>1.5286999999999999</c:v>
                </c:pt>
                <c:pt idx="13342">
                  <c:v>1.2977000000000001</c:v>
                </c:pt>
                <c:pt idx="13343">
                  <c:v>0.95409999999999995</c:v>
                </c:pt>
                <c:pt idx="13344">
                  <c:v>1.3875999999999999</c:v>
                </c:pt>
                <c:pt idx="13345">
                  <c:v>1.3249</c:v>
                </c:pt>
                <c:pt idx="13346">
                  <c:v>1.0913999999999999</c:v>
                </c:pt>
                <c:pt idx="13347">
                  <c:v>1.4081999999999999</c:v>
                </c:pt>
                <c:pt idx="13348">
                  <c:v>1.2418</c:v>
                </c:pt>
                <c:pt idx="13349">
                  <c:v>1.5384</c:v>
                </c:pt>
                <c:pt idx="13350">
                  <c:v>1.3017000000000001</c:v>
                </c:pt>
                <c:pt idx="13351">
                  <c:v>1.0714999999999999</c:v>
                </c:pt>
                <c:pt idx="13352">
                  <c:v>1.3320000000000001</c:v>
                </c:pt>
                <c:pt idx="13353">
                  <c:v>2.8706999999999998</c:v>
                </c:pt>
                <c:pt idx="13354">
                  <c:v>3.1764999999999999</c:v>
                </c:pt>
                <c:pt idx="13355">
                  <c:v>2.9359999999999999</c:v>
                </c:pt>
                <c:pt idx="13356">
                  <c:v>0.25979999999999998</c:v>
                </c:pt>
                <c:pt idx="13357">
                  <c:v>2.5651000000000002</c:v>
                </c:pt>
                <c:pt idx="13358">
                  <c:v>2.5550999999999999</c:v>
                </c:pt>
                <c:pt idx="13359">
                  <c:v>2.5344000000000002</c:v>
                </c:pt>
                <c:pt idx="13360">
                  <c:v>1.0079</c:v>
                </c:pt>
                <c:pt idx="13361">
                  <c:v>3.0217000000000001</c:v>
                </c:pt>
                <c:pt idx="13362">
                  <c:v>2.4986999999999999</c:v>
                </c:pt>
                <c:pt idx="13363">
                  <c:v>2.8532999999999999</c:v>
                </c:pt>
                <c:pt idx="13364">
                  <c:v>4.1653000000000002</c:v>
                </c:pt>
                <c:pt idx="13365">
                  <c:v>2.5156999999999998</c:v>
                </c:pt>
                <c:pt idx="13366">
                  <c:v>0.49370000000000003</c:v>
                </c:pt>
                <c:pt idx="13367">
                  <c:v>2.0228999999999999</c:v>
                </c:pt>
                <c:pt idx="13368">
                  <c:v>2.4554999999999998</c:v>
                </c:pt>
                <c:pt idx="13369">
                  <c:v>2.3683999999999998</c:v>
                </c:pt>
                <c:pt idx="13370">
                  <c:v>3.0304000000000002</c:v>
                </c:pt>
                <c:pt idx="13371">
                  <c:v>2.4596</c:v>
                </c:pt>
                <c:pt idx="13372">
                  <c:v>2.4977999999999998</c:v>
                </c:pt>
                <c:pt idx="13373">
                  <c:v>2.8525</c:v>
                </c:pt>
                <c:pt idx="13374">
                  <c:v>2.5714999999999999</c:v>
                </c:pt>
                <c:pt idx="13375">
                  <c:v>2.6343999999999999</c:v>
                </c:pt>
                <c:pt idx="13376">
                  <c:v>0.55940000000000001</c:v>
                </c:pt>
                <c:pt idx="13377">
                  <c:v>1.7696000000000001</c:v>
                </c:pt>
                <c:pt idx="13378">
                  <c:v>0.51280000000000003</c:v>
                </c:pt>
                <c:pt idx="13379">
                  <c:v>2.1617000000000002</c:v>
                </c:pt>
                <c:pt idx="13380">
                  <c:v>2.4731000000000001</c:v>
                </c:pt>
                <c:pt idx="13381">
                  <c:v>1.1822999999999999</c:v>
                </c:pt>
                <c:pt idx="13382">
                  <c:v>1.8797999999999999</c:v>
                </c:pt>
                <c:pt idx="13383">
                  <c:v>1.9724999999999999</c:v>
                </c:pt>
                <c:pt idx="13384">
                  <c:v>2.1686999999999999</c:v>
                </c:pt>
                <c:pt idx="13385">
                  <c:v>1.5091000000000001</c:v>
                </c:pt>
                <c:pt idx="13386">
                  <c:v>1.7735000000000001</c:v>
                </c:pt>
                <c:pt idx="13387">
                  <c:v>2.1208999999999998</c:v>
                </c:pt>
                <c:pt idx="13388">
                  <c:v>1.0505</c:v>
                </c:pt>
                <c:pt idx="13389">
                  <c:v>1.4617</c:v>
                </c:pt>
                <c:pt idx="13390">
                  <c:v>1.8653</c:v>
                </c:pt>
                <c:pt idx="13391">
                  <c:v>1.9752000000000001</c:v>
                </c:pt>
                <c:pt idx="13392">
                  <c:v>1.8957999999999999</c:v>
                </c:pt>
                <c:pt idx="13393">
                  <c:v>1.891</c:v>
                </c:pt>
                <c:pt idx="13394">
                  <c:v>2.3445999999999998</c:v>
                </c:pt>
                <c:pt idx="13395">
                  <c:v>1.7815000000000001</c:v>
                </c:pt>
                <c:pt idx="13396">
                  <c:v>2.0872000000000002</c:v>
                </c:pt>
                <c:pt idx="13397">
                  <c:v>2.1577000000000002</c:v>
                </c:pt>
                <c:pt idx="13398">
                  <c:v>1.8526</c:v>
                </c:pt>
                <c:pt idx="13399">
                  <c:v>2.1048</c:v>
                </c:pt>
                <c:pt idx="13400">
                  <c:v>1.8143</c:v>
                </c:pt>
                <c:pt idx="13401">
                  <c:v>1.9339999999999999</c:v>
                </c:pt>
                <c:pt idx="13402">
                  <c:v>1.9294</c:v>
                </c:pt>
                <c:pt idx="13403">
                  <c:v>2.0297000000000001</c:v>
                </c:pt>
                <c:pt idx="13404">
                  <c:v>1.8892</c:v>
                </c:pt>
                <c:pt idx="13405">
                  <c:v>1.6351</c:v>
                </c:pt>
                <c:pt idx="13406">
                  <c:v>1.2519</c:v>
                </c:pt>
                <c:pt idx="13407">
                  <c:v>1.5011000000000001</c:v>
                </c:pt>
                <c:pt idx="13408">
                  <c:v>4.4264999999999999</c:v>
                </c:pt>
                <c:pt idx="13409">
                  <c:v>2.117</c:v>
                </c:pt>
                <c:pt idx="13410">
                  <c:v>2.1202000000000001</c:v>
                </c:pt>
                <c:pt idx="13411">
                  <c:v>2.3601000000000001</c:v>
                </c:pt>
                <c:pt idx="13412">
                  <c:v>2.2633000000000001</c:v>
                </c:pt>
                <c:pt idx="13413">
                  <c:v>2.3456999999999999</c:v>
                </c:pt>
                <c:pt idx="13414">
                  <c:v>2.4504000000000001</c:v>
                </c:pt>
                <c:pt idx="13415">
                  <c:v>2.4866999999999999</c:v>
                </c:pt>
                <c:pt idx="13416">
                  <c:v>2.2494000000000001</c:v>
                </c:pt>
                <c:pt idx="13417">
                  <c:v>2.1347</c:v>
                </c:pt>
                <c:pt idx="13418">
                  <c:v>1.8812</c:v>
                </c:pt>
                <c:pt idx="13419">
                  <c:v>2.2397999999999998</c:v>
                </c:pt>
                <c:pt idx="13420">
                  <c:v>2.4195000000000002</c:v>
                </c:pt>
                <c:pt idx="13421">
                  <c:v>2.9994000000000001</c:v>
                </c:pt>
                <c:pt idx="13422">
                  <c:v>0.33079999999999998</c:v>
                </c:pt>
                <c:pt idx="13423">
                  <c:v>1.6146</c:v>
                </c:pt>
                <c:pt idx="13424">
                  <c:v>4.6656000000000004</c:v>
                </c:pt>
                <c:pt idx="13426">
                  <c:v>2.5522</c:v>
                </c:pt>
                <c:pt idx="13427">
                  <c:v>2.0405000000000002</c:v>
                </c:pt>
                <c:pt idx="13428">
                  <c:v>2.8024</c:v>
                </c:pt>
                <c:pt idx="13429">
                  <c:v>2.3521000000000001</c:v>
                </c:pt>
                <c:pt idx="13430">
                  <c:v>2.21</c:v>
                </c:pt>
                <c:pt idx="13431">
                  <c:v>1.7787999999999999</c:v>
                </c:pt>
                <c:pt idx="13432">
                  <c:v>5.1207000000000003</c:v>
                </c:pt>
                <c:pt idx="13433">
                  <c:v>3.9392</c:v>
                </c:pt>
                <c:pt idx="13434">
                  <c:v>2.6099000000000001</c:v>
                </c:pt>
                <c:pt idx="13435">
                  <c:v>3.2723</c:v>
                </c:pt>
                <c:pt idx="13436">
                  <c:v>3.3628999999999998</c:v>
                </c:pt>
                <c:pt idx="13437">
                  <c:v>2.1661999999999999</c:v>
                </c:pt>
                <c:pt idx="13438">
                  <c:v>2.4992999999999999</c:v>
                </c:pt>
                <c:pt idx="13439">
                  <c:v>3.1507999999999998</c:v>
                </c:pt>
                <c:pt idx="13440">
                  <c:v>0.97840000000000005</c:v>
                </c:pt>
                <c:pt idx="13441">
                  <c:v>2.2566999999999999</c:v>
                </c:pt>
                <c:pt idx="13442">
                  <c:v>2.3759000000000001</c:v>
                </c:pt>
                <c:pt idx="13443">
                  <c:v>1.0926</c:v>
                </c:pt>
                <c:pt idx="13444">
                  <c:v>3.1223000000000001</c:v>
                </c:pt>
                <c:pt idx="13445">
                  <c:v>3.5158</c:v>
                </c:pt>
                <c:pt idx="13446">
                  <c:v>3.6213000000000002</c:v>
                </c:pt>
                <c:pt idx="13447">
                  <c:v>4.3977000000000004</c:v>
                </c:pt>
                <c:pt idx="13448">
                  <c:v>4.3411</c:v>
                </c:pt>
                <c:pt idx="13449">
                  <c:v>4.6750999999999996</c:v>
                </c:pt>
                <c:pt idx="13450">
                  <c:v>4.4622000000000002</c:v>
                </c:pt>
                <c:pt idx="13451">
                  <c:v>4.0659999999999998</c:v>
                </c:pt>
                <c:pt idx="13452">
                  <c:v>5.8380999999999998</c:v>
                </c:pt>
                <c:pt idx="13453">
                  <c:v>2.1404999999999998</c:v>
                </c:pt>
                <c:pt idx="13454">
                  <c:v>1.8331</c:v>
                </c:pt>
                <c:pt idx="13455">
                  <c:v>1.5427</c:v>
                </c:pt>
                <c:pt idx="13456">
                  <c:v>1.8652</c:v>
                </c:pt>
                <c:pt idx="13457">
                  <c:v>2.0049000000000001</c:v>
                </c:pt>
                <c:pt idx="13458">
                  <c:v>2.0065</c:v>
                </c:pt>
                <c:pt idx="13459">
                  <c:v>2.2930999999999999</c:v>
                </c:pt>
                <c:pt idx="13460">
                  <c:v>2.1486999999999998</c:v>
                </c:pt>
                <c:pt idx="13461">
                  <c:v>1.8326</c:v>
                </c:pt>
                <c:pt idx="13462">
                  <c:v>4.6712999999999996</c:v>
                </c:pt>
                <c:pt idx="13463">
                  <c:v>4.1536999999999997</c:v>
                </c:pt>
                <c:pt idx="13464">
                  <c:v>2.8037000000000001</c:v>
                </c:pt>
                <c:pt idx="13465">
                  <c:v>2.5468000000000002</c:v>
                </c:pt>
                <c:pt idx="13466">
                  <c:v>3.6356000000000002</c:v>
                </c:pt>
                <c:pt idx="13467">
                  <c:v>3.2056</c:v>
                </c:pt>
                <c:pt idx="13468">
                  <c:v>1.7927999999999999</c:v>
                </c:pt>
                <c:pt idx="13469">
                  <c:v>2.702</c:v>
                </c:pt>
                <c:pt idx="13470">
                  <c:v>2.8992</c:v>
                </c:pt>
                <c:pt idx="13471">
                  <c:v>2.9315000000000002</c:v>
                </c:pt>
                <c:pt idx="13472">
                  <c:v>2.5617999999999999</c:v>
                </c:pt>
                <c:pt idx="13473">
                  <c:v>2.5629</c:v>
                </c:pt>
                <c:pt idx="13474">
                  <c:v>2.2538999999999998</c:v>
                </c:pt>
                <c:pt idx="13475">
                  <c:v>1.3812</c:v>
                </c:pt>
                <c:pt idx="13476">
                  <c:v>1.1992</c:v>
                </c:pt>
                <c:pt idx="13477">
                  <c:v>3.3801999999999999</c:v>
                </c:pt>
                <c:pt idx="13478">
                  <c:v>3.2063000000000001</c:v>
                </c:pt>
                <c:pt idx="13479">
                  <c:v>2.7642000000000002</c:v>
                </c:pt>
                <c:pt idx="13480">
                  <c:v>3.9356</c:v>
                </c:pt>
                <c:pt idx="13481">
                  <c:v>2.1865999999999999</c:v>
                </c:pt>
                <c:pt idx="13482">
                  <c:v>3.6055000000000001</c:v>
                </c:pt>
                <c:pt idx="13483">
                  <c:v>4.8958000000000004</c:v>
                </c:pt>
                <c:pt idx="13484">
                  <c:v>3.3784000000000001</c:v>
                </c:pt>
                <c:pt idx="13485">
                  <c:v>4.0888</c:v>
                </c:pt>
                <c:pt idx="13486">
                  <c:v>3.3258000000000001</c:v>
                </c:pt>
                <c:pt idx="13487">
                  <c:v>3.7004000000000001</c:v>
                </c:pt>
                <c:pt idx="13488">
                  <c:v>3.5579000000000001</c:v>
                </c:pt>
                <c:pt idx="13489">
                  <c:v>3.7793000000000001</c:v>
                </c:pt>
                <c:pt idx="13490">
                  <c:v>2.0402</c:v>
                </c:pt>
                <c:pt idx="13491">
                  <c:v>1.0823</c:v>
                </c:pt>
                <c:pt idx="13492">
                  <c:v>1.3110999999999999</c:v>
                </c:pt>
                <c:pt idx="13493">
                  <c:v>2.4964</c:v>
                </c:pt>
                <c:pt idx="13494">
                  <c:v>3.0364</c:v>
                </c:pt>
                <c:pt idx="13495">
                  <c:v>2.5251999999999999</c:v>
                </c:pt>
                <c:pt idx="13496">
                  <c:v>2.8182</c:v>
                </c:pt>
                <c:pt idx="13497">
                  <c:v>4.9802999999999997</c:v>
                </c:pt>
                <c:pt idx="13498">
                  <c:v>4.7365000000000004</c:v>
                </c:pt>
                <c:pt idx="13499">
                  <c:v>6.2267000000000001</c:v>
                </c:pt>
                <c:pt idx="13500">
                  <c:v>2.2155999999999998</c:v>
                </c:pt>
                <c:pt idx="13501">
                  <c:v>2.1425999999999998</c:v>
                </c:pt>
                <c:pt idx="13502">
                  <c:v>1.9846999999999999</c:v>
                </c:pt>
                <c:pt idx="13503">
                  <c:v>2.5388999999999999</c:v>
                </c:pt>
                <c:pt idx="13504">
                  <c:v>2.468</c:v>
                </c:pt>
                <c:pt idx="13505">
                  <c:v>2.9994999999999998</c:v>
                </c:pt>
                <c:pt idx="13506">
                  <c:v>1.756</c:v>
                </c:pt>
                <c:pt idx="13507">
                  <c:v>2.1444999999999999</c:v>
                </c:pt>
                <c:pt idx="13508">
                  <c:v>1.9356</c:v>
                </c:pt>
                <c:pt idx="13509">
                  <c:v>2.109</c:v>
                </c:pt>
                <c:pt idx="13510">
                  <c:v>2.2553999999999998</c:v>
                </c:pt>
                <c:pt idx="13511">
                  <c:v>3.2524000000000002</c:v>
                </c:pt>
                <c:pt idx="13512">
                  <c:v>1.7743</c:v>
                </c:pt>
                <c:pt idx="13513">
                  <c:v>2.3239999999999998</c:v>
                </c:pt>
                <c:pt idx="13514">
                  <c:v>2.1107999999999998</c:v>
                </c:pt>
                <c:pt idx="13515">
                  <c:v>2.1644000000000001</c:v>
                </c:pt>
                <c:pt idx="13516">
                  <c:v>3.008</c:v>
                </c:pt>
                <c:pt idx="13517">
                  <c:v>2.9474999999999998</c:v>
                </c:pt>
                <c:pt idx="13518">
                  <c:v>3.1116999999999999</c:v>
                </c:pt>
                <c:pt idx="13519">
                  <c:v>3.6669</c:v>
                </c:pt>
                <c:pt idx="13520">
                  <c:v>3.5703</c:v>
                </c:pt>
                <c:pt idx="13521">
                  <c:v>3.3794</c:v>
                </c:pt>
                <c:pt idx="13522">
                  <c:v>3.8005</c:v>
                </c:pt>
                <c:pt idx="13523">
                  <c:v>3.3231999999999999</c:v>
                </c:pt>
                <c:pt idx="13524">
                  <c:v>2.8441000000000001</c:v>
                </c:pt>
                <c:pt idx="13525">
                  <c:v>3.1970999999999998</c:v>
                </c:pt>
                <c:pt idx="13526">
                  <c:v>4.6275000000000004</c:v>
                </c:pt>
                <c:pt idx="13527">
                  <c:v>4.4335000000000004</c:v>
                </c:pt>
                <c:pt idx="13528">
                  <c:v>5.1371000000000002</c:v>
                </c:pt>
                <c:pt idx="13529">
                  <c:v>5.0818000000000003</c:v>
                </c:pt>
                <c:pt idx="13530">
                  <c:v>4.4657999999999998</c:v>
                </c:pt>
                <c:pt idx="13531">
                  <c:v>2.8418000000000001</c:v>
                </c:pt>
                <c:pt idx="13532">
                  <c:v>4.6440000000000001</c:v>
                </c:pt>
                <c:pt idx="13533">
                  <c:v>2.3079999999999998</c:v>
                </c:pt>
                <c:pt idx="13534">
                  <c:v>2.6741000000000001</c:v>
                </c:pt>
                <c:pt idx="13535">
                  <c:v>2.7071999999999998</c:v>
                </c:pt>
                <c:pt idx="13536">
                  <c:v>2.6859000000000002</c:v>
                </c:pt>
                <c:pt idx="13537">
                  <c:v>2.1248999999999998</c:v>
                </c:pt>
                <c:pt idx="13538">
                  <c:v>2.0129000000000001</c:v>
                </c:pt>
                <c:pt idx="13539">
                  <c:v>2.2629000000000001</c:v>
                </c:pt>
                <c:pt idx="13540">
                  <c:v>2.5026999999999999</c:v>
                </c:pt>
                <c:pt idx="13541">
                  <c:v>2.4613</c:v>
                </c:pt>
                <c:pt idx="13542">
                  <c:v>2.4531999999999998</c:v>
                </c:pt>
                <c:pt idx="13543">
                  <c:v>2.4748999999999999</c:v>
                </c:pt>
                <c:pt idx="13544">
                  <c:v>2.5230999999999999</c:v>
                </c:pt>
                <c:pt idx="13545">
                  <c:v>2.8328000000000002</c:v>
                </c:pt>
                <c:pt idx="13546">
                  <c:v>2.7957999999999998</c:v>
                </c:pt>
                <c:pt idx="13547">
                  <c:v>2.8304999999999998</c:v>
                </c:pt>
                <c:pt idx="13548">
                  <c:v>2.7372000000000001</c:v>
                </c:pt>
                <c:pt idx="13549">
                  <c:v>2.8308</c:v>
                </c:pt>
                <c:pt idx="13550">
                  <c:v>2.5278999999999998</c:v>
                </c:pt>
                <c:pt idx="13551">
                  <c:v>2.9727999999999999</c:v>
                </c:pt>
                <c:pt idx="13552">
                  <c:v>2.0276000000000001</c:v>
                </c:pt>
                <c:pt idx="13553">
                  <c:v>2.698</c:v>
                </c:pt>
                <c:pt idx="13554">
                  <c:v>2.4641000000000002</c:v>
                </c:pt>
                <c:pt idx="13555">
                  <c:v>3.2357999999999998</c:v>
                </c:pt>
                <c:pt idx="13556">
                  <c:v>2.1101000000000001</c:v>
                </c:pt>
                <c:pt idx="13557">
                  <c:v>2.4773999999999998</c:v>
                </c:pt>
                <c:pt idx="13558">
                  <c:v>3.1497999999999999</c:v>
                </c:pt>
                <c:pt idx="13559">
                  <c:v>3.863</c:v>
                </c:pt>
                <c:pt idx="13560">
                  <c:v>6.4378000000000002</c:v>
                </c:pt>
                <c:pt idx="13561">
                  <c:v>4.8061999999999996</c:v>
                </c:pt>
                <c:pt idx="13562">
                  <c:v>4.6277999999999997</c:v>
                </c:pt>
                <c:pt idx="13563">
                  <c:v>4.2558999999999996</c:v>
                </c:pt>
                <c:pt idx="13564">
                  <c:v>3.6551</c:v>
                </c:pt>
                <c:pt idx="13565">
                  <c:v>3.3692000000000002</c:v>
                </c:pt>
                <c:pt idx="13566">
                  <c:v>2.5859999999999999</c:v>
                </c:pt>
                <c:pt idx="13567">
                  <c:v>5.0061999999999998</c:v>
                </c:pt>
                <c:pt idx="13568">
                  <c:v>2.3649</c:v>
                </c:pt>
                <c:pt idx="13569">
                  <c:v>2.2057000000000002</c:v>
                </c:pt>
                <c:pt idx="13570">
                  <c:v>2.1179999999999999</c:v>
                </c:pt>
                <c:pt idx="13571">
                  <c:v>2.1131000000000002</c:v>
                </c:pt>
                <c:pt idx="13572">
                  <c:v>2.0142000000000002</c:v>
                </c:pt>
                <c:pt idx="13573">
                  <c:v>2.2925</c:v>
                </c:pt>
                <c:pt idx="13574">
                  <c:v>2.1716000000000002</c:v>
                </c:pt>
                <c:pt idx="13575">
                  <c:v>1.7030000000000001</c:v>
                </c:pt>
                <c:pt idx="13576">
                  <c:v>2.2865000000000002</c:v>
                </c:pt>
                <c:pt idx="13577">
                  <c:v>2.6718999999999999</c:v>
                </c:pt>
                <c:pt idx="13578">
                  <c:v>1.5136000000000001</c:v>
                </c:pt>
                <c:pt idx="13579">
                  <c:v>4.3384999999999998</c:v>
                </c:pt>
                <c:pt idx="13580">
                  <c:v>2.3382000000000001</c:v>
                </c:pt>
                <c:pt idx="13581">
                  <c:v>2.1882000000000001</c:v>
                </c:pt>
                <c:pt idx="13582">
                  <c:v>1.7442</c:v>
                </c:pt>
                <c:pt idx="13583">
                  <c:v>2.2065999999999999</c:v>
                </c:pt>
                <c:pt idx="13584">
                  <c:v>2.4712999999999998</c:v>
                </c:pt>
                <c:pt idx="13585">
                  <c:v>2.3355999999999999</c:v>
                </c:pt>
                <c:pt idx="13586">
                  <c:v>1.5892999999999999</c:v>
                </c:pt>
                <c:pt idx="13587">
                  <c:v>3.7101999999999999</c:v>
                </c:pt>
                <c:pt idx="13588">
                  <c:v>4.0693999999999999</c:v>
                </c:pt>
                <c:pt idx="13589">
                  <c:v>4.0697000000000001</c:v>
                </c:pt>
                <c:pt idx="13590">
                  <c:v>3.8378000000000001</c:v>
                </c:pt>
                <c:pt idx="13591">
                  <c:v>4.4397000000000002</c:v>
                </c:pt>
                <c:pt idx="13592">
                  <c:v>4.5058999999999996</c:v>
                </c:pt>
                <c:pt idx="13593">
                  <c:v>2.3494999999999999</c:v>
                </c:pt>
                <c:pt idx="13594">
                  <c:v>2.6404000000000001</c:v>
                </c:pt>
                <c:pt idx="13595">
                  <c:v>2.1341999999999999</c:v>
                </c:pt>
                <c:pt idx="13596">
                  <c:v>2.1928999999999998</c:v>
                </c:pt>
                <c:pt idx="13597">
                  <c:v>2.0661</c:v>
                </c:pt>
                <c:pt idx="13598">
                  <c:v>2.1189</c:v>
                </c:pt>
                <c:pt idx="13599">
                  <c:v>2.141</c:v>
                </c:pt>
                <c:pt idx="13600">
                  <c:v>1.6795</c:v>
                </c:pt>
                <c:pt idx="13601">
                  <c:v>1.9856</c:v>
                </c:pt>
                <c:pt idx="13602">
                  <c:v>1.9075</c:v>
                </c:pt>
                <c:pt idx="13603">
                  <c:v>3.0392999999999999</c:v>
                </c:pt>
                <c:pt idx="13604">
                  <c:v>1.054</c:v>
                </c:pt>
                <c:pt idx="13605">
                  <c:v>0.56189999999999996</c:v>
                </c:pt>
                <c:pt idx="13606">
                  <c:v>3.3656000000000001</c:v>
                </c:pt>
                <c:pt idx="13607">
                  <c:v>4.9036</c:v>
                </c:pt>
                <c:pt idx="13608">
                  <c:v>6.0968</c:v>
                </c:pt>
                <c:pt idx="13609">
                  <c:v>5.5034000000000001</c:v>
                </c:pt>
                <c:pt idx="13610">
                  <c:v>4.5871000000000004</c:v>
                </c:pt>
                <c:pt idx="13611">
                  <c:v>4.1197999999999997</c:v>
                </c:pt>
                <c:pt idx="13612">
                  <c:v>3.8494999999999999</c:v>
                </c:pt>
                <c:pt idx="13613">
                  <c:v>3.8136999999999999</c:v>
                </c:pt>
                <c:pt idx="13614">
                  <c:v>3.6943000000000001</c:v>
                </c:pt>
                <c:pt idx="13615">
                  <c:v>2.6265000000000001</c:v>
                </c:pt>
                <c:pt idx="13616">
                  <c:v>2.5257999999999998</c:v>
                </c:pt>
                <c:pt idx="13617">
                  <c:v>2.7403</c:v>
                </c:pt>
                <c:pt idx="13618">
                  <c:v>2.1093999999999999</c:v>
                </c:pt>
                <c:pt idx="13619">
                  <c:v>2.5722</c:v>
                </c:pt>
                <c:pt idx="13620">
                  <c:v>2.7562000000000002</c:v>
                </c:pt>
                <c:pt idx="13621">
                  <c:v>2.5832000000000002</c:v>
                </c:pt>
                <c:pt idx="13622">
                  <c:v>2.2890999999999999</c:v>
                </c:pt>
                <c:pt idx="13623">
                  <c:v>2.0609999999999999</c:v>
                </c:pt>
                <c:pt idx="13624">
                  <c:v>2.0203000000000002</c:v>
                </c:pt>
                <c:pt idx="13625">
                  <c:v>2.0836000000000001</c:v>
                </c:pt>
                <c:pt idx="13626">
                  <c:v>2.8740000000000001</c:v>
                </c:pt>
                <c:pt idx="13627">
                  <c:v>3.6368</c:v>
                </c:pt>
                <c:pt idx="13628">
                  <c:v>3.1362000000000001</c:v>
                </c:pt>
                <c:pt idx="13629">
                  <c:v>2.9466000000000001</c:v>
                </c:pt>
                <c:pt idx="13630">
                  <c:v>3.2881999999999998</c:v>
                </c:pt>
                <c:pt idx="13631">
                  <c:v>3.2225000000000001</c:v>
                </c:pt>
                <c:pt idx="13632">
                  <c:v>3.1623999999999999</c:v>
                </c:pt>
                <c:pt idx="13633">
                  <c:v>2.7008999999999999</c:v>
                </c:pt>
                <c:pt idx="13634">
                  <c:v>2.5291999999999999</c:v>
                </c:pt>
                <c:pt idx="13635">
                  <c:v>4.2914000000000003</c:v>
                </c:pt>
                <c:pt idx="13636">
                  <c:v>3.2143999999999999</c:v>
                </c:pt>
                <c:pt idx="13637">
                  <c:v>2.4079999999999999</c:v>
                </c:pt>
                <c:pt idx="13638">
                  <c:v>1.5667</c:v>
                </c:pt>
                <c:pt idx="13639">
                  <c:v>1.5101</c:v>
                </c:pt>
                <c:pt idx="13640">
                  <c:v>2.1652999999999998</c:v>
                </c:pt>
                <c:pt idx="13641">
                  <c:v>2.2955999999999999</c:v>
                </c:pt>
                <c:pt idx="13642">
                  <c:v>4.0216000000000003</c:v>
                </c:pt>
                <c:pt idx="13643">
                  <c:v>3.7119</c:v>
                </c:pt>
                <c:pt idx="13644">
                  <c:v>2.5996000000000001</c:v>
                </c:pt>
                <c:pt idx="13645">
                  <c:v>2.6315</c:v>
                </c:pt>
                <c:pt idx="13646">
                  <c:v>2.3481999999999998</c:v>
                </c:pt>
                <c:pt idx="13647">
                  <c:v>1.9461999999999999</c:v>
                </c:pt>
                <c:pt idx="13648">
                  <c:v>2.3290000000000002</c:v>
                </c:pt>
                <c:pt idx="13649">
                  <c:v>3.6717</c:v>
                </c:pt>
                <c:pt idx="13650">
                  <c:v>0.94020000000000004</c:v>
                </c:pt>
                <c:pt idx="13651">
                  <c:v>1.4266000000000001</c:v>
                </c:pt>
                <c:pt idx="13652">
                  <c:v>2.024</c:v>
                </c:pt>
                <c:pt idx="13653">
                  <c:v>2.6494</c:v>
                </c:pt>
                <c:pt idx="13654">
                  <c:v>1.4220999999999999</c:v>
                </c:pt>
                <c:pt idx="13655">
                  <c:v>2.1861999999999999</c:v>
                </c:pt>
                <c:pt idx="13656">
                  <c:v>1.4559</c:v>
                </c:pt>
                <c:pt idx="13657">
                  <c:v>2.3609</c:v>
                </c:pt>
                <c:pt idx="13658">
                  <c:v>2.8062999999999998</c:v>
                </c:pt>
                <c:pt idx="13659">
                  <c:v>2.1297999999999999</c:v>
                </c:pt>
                <c:pt idx="13660">
                  <c:v>2.1507000000000001</c:v>
                </c:pt>
                <c:pt idx="13661">
                  <c:v>2.1179000000000001</c:v>
                </c:pt>
                <c:pt idx="13662">
                  <c:v>4.3533999999999997</c:v>
                </c:pt>
                <c:pt idx="13663">
                  <c:v>4.3742999999999999</c:v>
                </c:pt>
                <c:pt idx="13664">
                  <c:v>4.1387999999999998</c:v>
                </c:pt>
                <c:pt idx="13665">
                  <c:v>3.1208</c:v>
                </c:pt>
                <c:pt idx="13666">
                  <c:v>2.9373</c:v>
                </c:pt>
                <c:pt idx="13667">
                  <c:v>4.1967999999999996</c:v>
                </c:pt>
                <c:pt idx="13668">
                  <c:v>3.3723999999999998</c:v>
                </c:pt>
                <c:pt idx="13669">
                  <c:v>4.3654000000000002</c:v>
                </c:pt>
                <c:pt idx="13670">
                  <c:v>3.9822000000000002</c:v>
                </c:pt>
                <c:pt idx="13671">
                  <c:v>2.7673000000000001</c:v>
                </c:pt>
                <c:pt idx="13672">
                  <c:v>2.9399000000000002</c:v>
                </c:pt>
                <c:pt idx="13673">
                  <c:v>2.8296999999999999</c:v>
                </c:pt>
                <c:pt idx="13674">
                  <c:v>2.8485</c:v>
                </c:pt>
                <c:pt idx="13675">
                  <c:v>2.2111999999999998</c:v>
                </c:pt>
                <c:pt idx="13676">
                  <c:v>3.3216000000000001</c:v>
                </c:pt>
                <c:pt idx="13677">
                  <c:v>2.6311</c:v>
                </c:pt>
                <c:pt idx="13678">
                  <c:v>2.8574999999999999</c:v>
                </c:pt>
                <c:pt idx="13679">
                  <c:v>3.3809999999999998</c:v>
                </c:pt>
                <c:pt idx="13680">
                  <c:v>3.6528</c:v>
                </c:pt>
                <c:pt idx="13681">
                  <c:v>4.3757000000000001</c:v>
                </c:pt>
                <c:pt idx="13682">
                  <c:v>4.8807999999999998</c:v>
                </c:pt>
                <c:pt idx="13683">
                  <c:v>4.6341999999999999</c:v>
                </c:pt>
                <c:pt idx="13684">
                  <c:v>3.3129</c:v>
                </c:pt>
                <c:pt idx="13685">
                  <c:v>4.4080000000000004</c:v>
                </c:pt>
                <c:pt idx="13686">
                  <c:v>4.6283000000000003</c:v>
                </c:pt>
                <c:pt idx="13687">
                  <c:v>4.3197999999999999</c:v>
                </c:pt>
                <c:pt idx="13688">
                  <c:v>4.4965000000000002</c:v>
                </c:pt>
                <c:pt idx="13689">
                  <c:v>2.9331999999999998</c:v>
                </c:pt>
                <c:pt idx="13690">
                  <c:v>2.8691</c:v>
                </c:pt>
                <c:pt idx="13691">
                  <c:v>2.6677</c:v>
                </c:pt>
                <c:pt idx="13692">
                  <c:v>3.7745000000000002</c:v>
                </c:pt>
                <c:pt idx="13693">
                  <c:v>3.2501000000000002</c:v>
                </c:pt>
                <c:pt idx="13694">
                  <c:v>3.3277999999999999</c:v>
                </c:pt>
                <c:pt idx="13695">
                  <c:v>2.6753999999999998</c:v>
                </c:pt>
                <c:pt idx="13696">
                  <c:v>3.0206</c:v>
                </c:pt>
                <c:pt idx="13697">
                  <c:v>2.85</c:v>
                </c:pt>
                <c:pt idx="13698">
                  <c:v>1.2618</c:v>
                </c:pt>
                <c:pt idx="13699">
                  <c:v>2.66</c:v>
                </c:pt>
                <c:pt idx="13700">
                  <c:v>3.9729999999999999</c:v>
                </c:pt>
                <c:pt idx="13701">
                  <c:v>3.5695000000000001</c:v>
                </c:pt>
                <c:pt idx="13702">
                  <c:v>2.6848999999999998</c:v>
                </c:pt>
                <c:pt idx="13703">
                  <c:v>2.2572000000000001</c:v>
                </c:pt>
                <c:pt idx="13704">
                  <c:v>3.6190000000000002</c:v>
                </c:pt>
                <c:pt idx="13705">
                  <c:v>2.6269999999999998</c:v>
                </c:pt>
                <c:pt idx="13706">
                  <c:v>3.9598</c:v>
                </c:pt>
                <c:pt idx="13707">
                  <c:v>2.9537</c:v>
                </c:pt>
                <c:pt idx="13708">
                  <c:v>2.7986</c:v>
                </c:pt>
                <c:pt idx="13709">
                  <c:v>4.4717000000000002</c:v>
                </c:pt>
                <c:pt idx="13710">
                  <c:v>4.9086999999999996</c:v>
                </c:pt>
                <c:pt idx="13711">
                  <c:v>4.6204999999999998</c:v>
                </c:pt>
                <c:pt idx="13712">
                  <c:v>4.7747000000000002</c:v>
                </c:pt>
                <c:pt idx="13713">
                  <c:v>4.6704999999999997</c:v>
                </c:pt>
                <c:pt idx="13714">
                  <c:v>4.5391000000000004</c:v>
                </c:pt>
                <c:pt idx="13715">
                  <c:v>4.3651</c:v>
                </c:pt>
                <c:pt idx="13716">
                  <c:v>4.7671000000000001</c:v>
                </c:pt>
                <c:pt idx="13717">
                  <c:v>4.4063999999999997</c:v>
                </c:pt>
                <c:pt idx="13718">
                  <c:v>4.6353</c:v>
                </c:pt>
                <c:pt idx="13719">
                  <c:v>3.6331000000000002</c:v>
                </c:pt>
                <c:pt idx="13720">
                  <c:v>4.5125000000000002</c:v>
                </c:pt>
                <c:pt idx="13721">
                  <c:v>4.4451999999999998</c:v>
                </c:pt>
                <c:pt idx="13722">
                  <c:v>4.0593000000000004</c:v>
                </c:pt>
                <c:pt idx="13723">
                  <c:v>4.4275000000000002</c:v>
                </c:pt>
                <c:pt idx="13724">
                  <c:v>4.0250000000000004</c:v>
                </c:pt>
                <c:pt idx="13725">
                  <c:v>3.6983999999999999</c:v>
                </c:pt>
                <c:pt idx="13726">
                  <c:v>4.6097999999999999</c:v>
                </c:pt>
                <c:pt idx="13727">
                  <c:v>3.8552</c:v>
                </c:pt>
                <c:pt idx="13728">
                  <c:v>3.5798000000000001</c:v>
                </c:pt>
                <c:pt idx="13729">
                  <c:v>3.8252000000000002</c:v>
                </c:pt>
                <c:pt idx="13730">
                  <c:v>3.8614999999999999</c:v>
                </c:pt>
                <c:pt idx="13731">
                  <c:v>4.0605000000000002</c:v>
                </c:pt>
                <c:pt idx="13732">
                  <c:v>3.9870000000000001</c:v>
                </c:pt>
                <c:pt idx="13733">
                  <c:v>3.2382</c:v>
                </c:pt>
                <c:pt idx="13734">
                  <c:v>4.4314999999999998</c:v>
                </c:pt>
                <c:pt idx="13735">
                  <c:v>4.3356000000000003</c:v>
                </c:pt>
                <c:pt idx="13736">
                  <c:v>3.1294</c:v>
                </c:pt>
                <c:pt idx="13737">
                  <c:v>3.8797999999999999</c:v>
                </c:pt>
                <c:pt idx="13738">
                  <c:v>1.9161999999999999</c:v>
                </c:pt>
                <c:pt idx="13739">
                  <c:v>3.2976000000000001</c:v>
                </c:pt>
                <c:pt idx="13740">
                  <c:v>3.5973000000000002</c:v>
                </c:pt>
                <c:pt idx="13741">
                  <c:v>4.2114000000000003</c:v>
                </c:pt>
                <c:pt idx="13742">
                  <c:v>3.5720000000000001</c:v>
                </c:pt>
                <c:pt idx="13743">
                  <c:v>2.3216000000000001</c:v>
                </c:pt>
                <c:pt idx="13744">
                  <c:v>3.2198000000000002</c:v>
                </c:pt>
                <c:pt idx="13745">
                  <c:v>4.2922000000000002</c:v>
                </c:pt>
                <c:pt idx="13746">
                  <c:v>3.7128999999999999</c:v>
                </c:pt>
                <c:pt idx="13747">
                  <c:v>4.2244999999999999</c:v>
                </c:pt>
                <c:pt idx="13748">
                  <c:v>1.9972000000000001</c:v>
                </c:pt>
                <c:pt idx="13749">
                  <c:v>3.3456000000000001</c:v>
                </c:pt>
                <c:pt idx="13750">
                  <c:v>3.3380999999999998</c:v>
                </c:pt>
                <c:pt idx="13751">
                  <c:v>3.8426</c:v>
                </c:pt>
                <c:pt idx="13752">
                  <c:v>3.9161999999999999</c:v>
                </c:pt>
                <c:pt idx="13753">
                  <c:v>3.9245000000000001</c:v>
                </c:pt>
                <c:pt idx="13754">
                  <c:v>3.8237999999999999</c:v>
                </c:pt>
                <c:pt idx="13755">
                  <c:v>3.4565000000000001</c:v>
                </c:pt>
                <c:pt idx="13756">
                  <c:v>3.99</c:v>
                </c:pt>
                <c:pt idx="13757">
                  <c:v>3.6288</c:v>
                </c:pt>
                <c:pt idx="13758">
                  <c:v>3.8058000000000001</c:v>
                </c:pt>
                <c:pt idx="13759">
                  <c:v>3.88</c:v>
                </c:pt>
                <c:pt idx="13760">
                  <c:v>1.9728000000000001</c:v>
                </c:pt>
                <c:pt idx="13761">
                  <c:v>2.3761999999999999</c:v>
                </c:pt>
                <c:pt idx="13762">
                  <c:v>2.0556000000000001</c:v>
                </c:pt>
                <c:pt idx="13763">
                  <c:v>2.0909</c:v>
                </c:pt>
                <c:pt idx="13764">
                  <c:v>1.9656</c:v>
                </c:pt>
                <c:pt idx="13765">
                  <c:v>1.4415</c:v>
                </c:pt>
                <c:pt idx="13766">
                  <c:v>2.1629999999999998</c:v>
                </c:pt>
                <c:pt idx="13767">
                  <c:v>1.8120000000000001</c:v>
                </c:pt>
                <c:pt idx="13768">
                  <c:v>1.8749</c:v>
                </c:pt>
                <c:pt idx="13769">
                  <c:v>2.0160999999999998</c:v>
                </c:pt>
                <c:pt idx="13770">
                  <c:v>2.7856000000000001</c:v>
                </c:pt>
                <c:pt idx="13771">
                  <c:v>2.6137000000000001</c:v>
                </c:pt>
                <c:pt idx="13772">
                  <c:v>2.7134</c:v>
                </c:pt>
                <c:pt idx="13773">
                  <c:v>1.9169</c:v>
                </c:pt>
                <c:pt idx="13774">
                  <c:v>2.746</c:v>
                </c:pt>
                <c:pt idx="13775">
                  <c:v>2.2654000000000001</c:v>
                </c:pt>
                <c:pt idx="13776">
                  <c:v>2.2999000000000001</c:v>
                </c:pt>
                <c:pt idx="13777">
                  <c:v>1.8143</c:v>
                </c:pt>
                <c:pt idx="13778">
                  <c:v>2.5865</c:v>
                </c:pt>
                <c:pt idx="13779">
                  <c:v>0.92200000000000004</c:v>
                </c:pt>
                <c:pt idx="13780">
                  <c:v>1.4091</c:v>
                </c:pt>
                <c:pt idx="13781">
                  <c:v>2.2385999999999999</c:v>
                </c:pt>
                <c:pt idx="13782">
                  <c:v>2.4485000000000001</c:v>
                </c:pt>
                <c:pt idx="13783">
                  <c:v>1.2699</c:v>
                </c:pt>
                <c:pt idx="13784">
                  <c:v>2.0108999999999999</c:v>
                </c:pt>
                <c:pt idx="13785">
                  <c:v>1.9381999999999999</c:v>
                </c:pt>
                <c:pt idx="13786">
                  <c:v>2.0548999999999999</c:v>
                </c:pt>
                <c:pt idx="13787">
                  <c:v>1.5448</c:v>
                </c:pt>
                <c:pt idx="13788">
                  <c:v>1.4874000000000001</c:v>
                </c:pt>
                <c:pt idx="13789">
                  <c:v>1.9636</c:v>
                </c:pt>
                <c:pt idx="13790">
                  <c:v>2.1093000000000002</c:v>
                </c:pt>
                <c:pt idx="13791">
                  <c:v>2.5840000000000001</c:v>
                </c:pt>
                <c:pt idx="13792">
                  <c:v>2.1236999999999999</c:v>
                </c:pt>
                <c:pt idx="13793">
                  <c:v>2.2442000000000002</c:v>
                </c:pt>
                <c:pt idx="13794">
                  <c:v>2.2702</c:v>
                </c:pt>
                <c:pt idx="13795">
                  <c:v>2.2341000000000002</c:v>
                </c:pt>
                <c:pt idx="13796">
                  <c:v>1.9825999999999999</c:v>
                </c:pt>
                <c:pt idx="13797">
                  <c:v>2.2833000000000001</c:v>
                </c:pt>
                <c:pt idx="13798">
                  <c:v>1.9036999999999999</c:v>
                </c:pt>
                <c:pt idx="13799">
                  <c:v>2.1137000000000001</c:v>
                </c:pt>
                <c:pt idx="13800">
                  <c:v>2.1105</c:v>
                </c:pt>
                <c:pt idx="13801">
                  <c:v>1.9244000000000001</c:v>
                </c:pt>
                <c:pt idx="13802">
                  <c:v>2.3357999999999999</c:v>
                </c:pt>
                <c:pt idx="13803">
                  <c:v>1.9327000000000001</c:v>
                </c:pt>
                <c:pt idx="13804">
                  <c:v>2.1046999999999998</c:v>
                </c:pt>
                <c:pt idx="13805">
                  <c:v>1.9805999999999999</c:v>
                </c:pt>
                <c:pt idx="13806">
                  <c:v>2.0407000000000002</c:v>
                </c:pt>
                <c:pt idx="13807">
                  <c:v>1.1614</c:v>
                </c:pt>
                <c:pt idx="13808">
                  <c:v>1.8348</c:v>
                </c:pt>
                <c:pt idx="13809">
                  <c:v>1.7319</c:v>
                </c:pt>
                <c:pt idx="13810">
                  <c:v>1.8683000000000001</c:v>
                </c:pt>
                <c:pt idx="13811">
                  <c:v>1.8280000000000001</c:v>
                </c:pt>
                <c:pt idx="13812">
                  <c:v>1.6254999999999999</c:v>
                </c:pt>
                <c:pt idx="13813">
                  <c:v>1.4308000000000001</c:v>
                </c:pt>
                <c:pt idx="13814">
                  <c:v>1.6915</c:v>
                </c:pt>
                <c:pt idx="13815">
                  <c:v>1.9806999999999999</c:v>
                </c:pt>
                <c:pt idx="13816">
                  <c:v>2.2850000000000001</c:v>
                </c:pt>
                <c:pt idx="13817">
                  <c:v>2.0699000000000001</c:v>
                </c:pt>
                <c:pt idx="13818">
                  <c:v>2.3138999999999998</c:v>
                </c:pt>
                <c:pt idx="13819">
                  <c:v>2.1699000000000002</c:v>
                </c:pt>
                <c:pt idx="13820">
                  <c:v>2.0249999999999999</c:v>
                </c:pt>
                <c:pt idx="13821">
                  <c:v>1.7989999999999999</c:v>
                </c:pt>
                <c:pt idx="13822">
                  <c:v>2.0478999999999998</c:v>
                </c:pt>
                <c:pt idx="13823">
                  <c:v>1.9621</c:v>
                </c:pt>
                <c:pt idx="13824">
                  <c:v>2.2031999999999998</c:v>
                </c:pt>
                <c:pt idx="13825">
                  <c:v>3.1095999999999999</c:v>
                </c:pt>
                <c:pt idx="13826">
                  <c:v>3.1002999999999998</c:v>
                </c:pt>
                <c:pt idx="13827">
                  <c:v>2.9942000000000002</c:v>
                </c:pt>
                <c:pt idx="13828">
                  <c:v>3.1667000000000001</c:v>
                </c:pt>
                <c:pt idx="13829">
                  <c:v>3.0211000000000001</c:v>
                </c:pt>
                <c:pt idx="13830">
                  <c:v>3.1387</c:v>
                </c:pt>
                <c:pt idx="13831">
                  <c:v>3.1223000000000001</c:v>
                </c:pt>
                <c:pt idx="13832">
                  <c:v>2.9573999999999998</c:v>
                </c:pt>
                <c:pt idx="13833">
                  <c:v>3.0817000000000001</c:v>
                </c:pt>
                <c:pt idx="13834">
                  <c:v>3.0687000000000002</c:v>
                </c:pt>
                <c:pt idx="13835">
                  <c:v>1.0105999999999999</c:v>
                </c:pt>
                <c:pt idx="13836">
                  <c:v>1.5226</c:v>
                </c:pt>
                <c:pt idx="13837">
                  <c:v>2.0724999999999998</c:v>
                </c:pt>
                <c:pt idx="13838">
                  <c:v>1.8414999999999999</c:v>
                </c:pt>
                <c:pt idx="13839">
                  <c:v>2.0379</c:v>
                </c:pt>
                <c:pt idx="13840">
                  <c:v>1.3250999999999999</c:v>
                </c:pt>
                <c:pt idx="13841">
                  <c:v>1.0623</c:v>
                </c:pt>
                <c:pt idx="13842">
                  <c:v>1.8966000000000001</c:v>
                </c:pt>
                <c:pt idx="13843">
                  <c:v>0.60529999999999995</c:v>
                </c:pt>
                <c:pt idx="13844">
                  <c:v>1.5775999999999999</c:v>
                </c:pt>
                <c:pt idx="13845">
                  <c:v>2.0794000000000001</c:v>
                </c:pt>
                <c:pt idx="13846">
                  <c:v>1.3435999999999999</c:v>
                </c:pt>
                <c:pt idx="13847">
                  <c:v>1.2295</c:v>
                </c:pt>
                <c:pt idx="13848">
                  <c:v>1.9332</c:v>
                </c:pt>
                <c:pt idx="13849">
                  <c:v>1.3031999999999999</c:v>
                </c:pt>
                <c:pt idx="13850">
                  <c:v>1.0107999999999999</c:v>
                </c:pt>
                <c:pt idx="13851">
                  <c:v>2.1494</c:v>
                </c:pt>
                <c:pt idx="13852">
                  <c:v>1.7435</c:v>
                </c:pt>
                <c:pt idx="13853">
                  <c:v>1.7423</c:v>
                </c:pt>
                <c:pt idx="13854">
                  <c:v>1.9622999999999999</c:v>
                </c:pt>
                <c:pt idx="13855">
                  <c:v>1.4831000000000001</c:v>
                </c:pt>
                <c:pt idx="13856">
                  <c:v>1.8785000000000001</c:v>
                </c:pt>
                <c:pt idx="13857">
                  <c:v>2.5394999999999999</c:v>
                </c:pt>
                <c:pt idx="13858">
                  <c:v>1.0676000000000001</c:v>
                </c:pt>
                <c:pt idx="13859">
                  <c:v>1.1540999999999999</c:v>
                </c:pt>
                <c:pt idx="13860">
                  <c:v>0.66649999999999998</c:v>
                </c:pt>
                <c:pt idx="13861">
                  <c:v>1.5073000000000001</c:v>
                </c:pt>
                <c:pt idx="13862">
                  <c:v>1.5388999999999999</c:v>
                </c:pt>
                <c:pt idx="13863">
                  <c:v>0.69730000000000003</c:v>
                </c:pt>
                <c:pt idx="13864">
                  <c:v>1.1336999999999999</c:v>
                </c:pt>
                <c:pt idx="13865">
                  <c:v>1.9023000000000001</c:v>
                </c:pt>
                <c:pt idx="13866">
                  <c:v>1.7533000000000001</c:v>
                </c:pt>
                <c:pt idx="13867">
                  <c:v>1.9244000000000001</c:v>
                </c:pt>
                <c:pt idx="13868">
                  <c:v>1.8787</c:v>
                </c:pt>
                <c:pt idx="13869">
                  <c:v>1.835</c:v>
                </c:pt>
                <c:pt idx="13870">
                  <c:v>2.0541</c:v>
                </c:pt>
                <c:pt idx="13871">
                  <c:v>1.8405</c:v>
                </c:pt>
                <c:pt idx="13872">
                  <c:v>1.9572000000000001</c:v>
                </c:pt>
                <c:pt idx="13873">
                  <c:v>1.7296</c:v>
                </c:pt>
                <c:pt idx="13874">
                  <c:v>2.1074999999999999</c:v>
                </c:pt>
                <c:pt idx="13875">
                  <c:v>3.0731999999999999</c:v>
                </c:pt>
                <c:pt idx="13876">
                  <c:v>3.1615000000000002</c:v>
                </c:pt>
                <c:pt idx="13877">
                  <c:v>2.7896999999999998</c:v>
                </c:pt>
                <c:pt idx="13878">
                  <c:v>2.3553000000000002</c:v>
                </c:pt>
                <c:pt idx="13879">
                  <c:v>2.4035000000000002</c:v>
                </c:pt>
                <c:pt idx="13880">
                  <c:v>3.2536</c:v>
                </c:pt>
                <c:pt idx="13881">
                  <c:v>2.6011000000000002</c:v>
                </c:pt>
                <c:pt idx="13882">
                  <c:v>3.0503999999999998</c:v>
                </c:pt>
                <c:pt idx="13883">
                  <c:v>2.9868999999999999</c:v>
                </c:pt>
                <c:pt idx="13884">
                  <c:v>3.0419999999999998</c:v>
                </c:pt>
                <c:pt idx="13885">
                  <c:v>3.3222</c:v>
                </c:pt>
                <c:pt idx="13886">
                  <c:v>2.7917999999999998</c:v>
                </c:pt>
                <c:pt idx="13887">
                  <c:v>3.0802999999999998</c:v>
                </c:pt>
                <c:pt idx="13888">
                  <c:v>2.9550999999999998</c:v>
                </c:pt>
                <c:pt idx="13889">
                  <c:v>2.8416000000000001</c:v>
                </c:pt>
                <c:pt idx="13890">
                  <c:v>3.4051999999999998</c:v>
                </c:pt>
                <c:pt idx="13891">
                  <c:v>2.4091999999999998</c:v>
                </c:pt>
                <c:pt idx="13892">
                  <c:v>3.1391</c:v>
                </c:pt>
                <c:pt idx="13893">
                  <c:v>2.4961000000000002</c:v>
                </c:pt>
                <c:pt idx="13894">
                  <c:v>2.4289999999999998</c:v>
                </c:pt>
                <c:pt idx="13895">
                  <c:v>1.5629</c:v>
                </c:pt>
                <c:pt idx="13896">
                  <c:v>2.5360999999999998</c:v>
                </c:pt>
                <c:pt idx="13897">
                  <c:v>3.2086999999999999</c:v>
                </c:pt>
                <c:pt idx="13898">
                  <c:v>2.5061</c:v>
                </c:pt>
                <c:pt idx="13899">
                  <c:v>3.2964000000000002</c:v>
                </c:pt>
                <c:pt idx="13900">
                  <c:v>2.0781999999999998</c:v>
                </c:pt>
                <c:pt idx="13901">
                  <c:v>2.956</c:v>
                </c:pt>
                <c:pt idx="13902">
                  <c:v>3.5829</c:v>
                </c:pt>
                <c:pt idx="13903">
                  <c:v>2.8144</c:v>
                </c:pt>
                <c:pt idx="13904">
                  <c:v>3.2231999999999998</c:v>
                </c:pt>
                <c:pt idx="13905">
                  <c:v>2.8605999999999998</c:v>
                </c:pt>
                <c:pt idx="13906">
                  <c:v>2.5594000000000001</c:v>
                </c:pt>
                <c:pt idx="13907">
                  <c:v>2.8620999999999999</c:v>
                </c:pt>
                <c:pt idx="13908">
                  <c:v>3.1610999999999998</c:v>
                </c:pt>
                <c:pt idx="13909">
                  <c:v>2.1015999999999999</c:v>
                </c:pt>
                <c:pt idx="13910">
                  <c:v>2.6745000000000001</c:v>
                </c:pt>
                <c:pt idx="13911">
                  <c:v>2.6396999999999999</c:v>
                </c:pt>
                <c:pt idx="13912">
                  <c:v>2.806</c:v>
                </c:pt>
                <c:pt idx="13913">
                  <c:v>3.5966</c:v>
                </c:pt>
                <c:pt idx="13914">
                  <c:v>3.637</c:v>
                </c:pt>
                <c:pt idx="13915">
                  <c:v>3.7707999999999999</c:v>
                </c:pt>
                <c:pt idx="13916">
                  <c:v>3.0230000000000001</c:v>
                </c:pt>
                <c:pt idx="13917">
                  <c:v>3.4992000000000001</c:v>
                </c:pt>
                <c:pt idx="13918">
                  <c:v>2.1177999999999999</c:v>
                </c:pt>
                <c:pt idx="13919">
                  <c:v>4.0476000000000001</c:v>
                </c:pt>
                <c:pt idx="13920">
                  <c:v>2.5327000000000002</c:v>
                </c:pt>
                <c:pt idx="13921">
                  <c:v>3.3435999999999999</c:v>
                </c:pt>
                <c:pt idx="13922">
                  <c:v>3.2913999999999999</c:v>
                </c:pt>
                <c:pt idx="13923">
                  <c:v>3.1097000000000001</c:v>
                </c:pt>
                <c:pt idx="13924">
                  <c:v>3.4470999999999998</c:v>
                </c:pt>
                <c:pt idx="13925">
                  <c:v>3.1570999999999998</c:v>
                </c:pt>
                <c:pt idx="13926">
                  <c:v>2.5104000000000002</c:v>
                </c:pt>
                <c:pt idx="13927">
                  <c:v>2.9030999999999998</c:v>
                </c:pt>
                <c:pt idx="13928">
                  <c:v>2.2158000000000002</c:v>
                </c:pt>
                <c:pt idx="13929">
                  <c:v>2.9609999999999999</c:v>
                </c:pt>
                <c:pt idx="13930">
                  <c:v>3.1884000000000001</c:v>
                </c:pt>
                <c:pt idx="13931">
                  <c:v>2.0466000000000002</c:v>
                </c:pt>
                <c:pt idx="13932">
                  <c:v>2.7086999999999999</c:v>
                </c:pt>
                <c:pt idx="13933">
                  <c:v>3.8641999999999999</c:v>
                </c:pt>
                <c:pt idx="13934">
                  <c:v>4.3083999999999998</c:v>
                </c:pt>
                <c:pt idx="13935">
                  <c:v>4.3292000000000002</c:v>
                </c:pt>
                <c:pt idx="13936">
                  <c:v>3.7442000000000002</c:v>
                </c:pt>
                <c:pt idx="13937">
                  <c:v>2.8094000000000001</c:v>
                </c:pt>
                <c:pt idx="13938">
                  <c:v>4.2870999999999997</c:v>
                </c:pt>
                <c:pt idx="13939">
                  <c:v>3.1173000000000002</c:v>
                </c:pt>
                <c:pt idx="13940">
                  <c:v>3.9142000000000001</c:v>
                </c:pt>
                <c:pt idx="13941">
                  <c:v>4.0900999999999996</c:v>
                </c:pt>
                <c:pt idx="13942">
                  <c:v>4.1456999999999997</c:v>
                </c:pt>
                <c:pt idx="13943">
                  <c:v>1.3039000000000001</c:v>
                </c:pt>
                <c:pt idx="13944">
                  <c:v>2.2543000000000002</c:v>
                </c:pt>
                <c:pt idx="13945">
                  <c:v>1.8192999999999999</c:v>
                </c:pt>
                <c:pt idx="13946">
                  <c:v>1.6832</c:v>
                </c:pt>
                <c:pt idx="13947">
                  <c:v>1.9394</c:v>
                </c:pt>
                <c:pt idx="13948">
                  <c:v>1.7644</c:v>
                </c:pt>
                <c:pt idx="13949">
                  <c:v>1.2453000000000001</c:v>
                </c:pt>
                <c:pt idx="13950">
                  <c:v>1.1969000000000001</c:v>
                </c:pt>
                <c:pt idx="13951">
                  <c:v>0.69359999999999999</c:v>
                </c:pt>
                <c:pt idx="13952">
                  <c:v>1.4278</c:v>
                </c:pt>
                <c:pt idx="13953">
                  <c:v>0.92390000000000005</c:v>
                </c:pt>
                <c:pt idx="13954">
                  <c:v>2.2406000000000001</c:v>
                </c:pt>
                <c:pt idx="13955">
                  <c:v>1.4262999999999999</c:v>
                </c:pt>
                <c:pt idx="13956">
                  <c:v>1.5922000000000001</c:v>
                </c:pt>
                <c:pt idx="13957">
                  <c:v>2.3279000000000001</c:v>
                </c:pt>
                <c:pt idx="13958">
                  <c:v>1.2452000000000001</c:v>
                </c:pt>
                <c:pt idx="13959">
                  <c:v>1.5552999999999999</c:v>
                </c:pt>
                <c:pt idx="13960">
                  <c:v>1.0669999999999999</c:v>
                </c:pt>
                <c:pt idx="13961">
                  <c:v>1.7108000000000001</c:v>
                </c:pt>
                <c:pt idx="13962">
                  <c:v>1.6165</c:v>
                </c:pt>
                <c:pt idx="13963">
                  <c:v>1.7136</c:v>
                </c:pt>
                <c:pt idx="13964">
                  <c:v>1.6825000000000001</c:v>
                </c:pt>
                <c:pt idx="13965">
                  <c:v>2.1514000000000002</c:v>
                </c:pt>
                <c:pt idx="13966">
                  <c:v>1.6934</c:v>
                </c:pt>
                <c:pt idx="13967">
                  <c:v>1.6083000000000001</c:v>
                </c:pt>
                <c:pt idx="13968">
                  <c:v>1.7730999999999999</c:v>
                </c:pt>
                <c:pt idx="13969">
                  <c:v>2.1227999999999998</c:v>
                </c:pt>
                <c:pt idx="13970">
                  <c:v>2.1913</c:v>
                </c:pt>
                <c:pt idx="13971">
                  <c:v>1.7414000000000001</c:v>
                </c:pt>
                <c:pt idx="13972">
                  <c:v>1.4189000000000001</c:v>
                </c:pt>
                <c:pt idx="13973">
                  <c:v>2.3248000000000002</c:v>
                </c:pt>
                <c:pt idx="13974">
                  <c:v>1.8156000000000001</c:v>
                </c:pt>
                <c:pt idx="13975">
                  <c:v>1.8257000000000001</c:v>
                </c:pt>
                <c:pt idx="13976">
                  <c:v>1.1341000000000001</c:v>
                </c:pt>
                <c:pt idx="13977">
                  <c:v>2.4451000000000001</c:v>
                </c:pt>
                <c:pt idx="13978">
                  <c:v>2.2458999999999998</c:v>
                </c:pt>
                <c:pt idx="13979">
                  <c:v>1.3917999999999999</c:v>
                </c:pt>
                <c:pt idx="13980">
                  <c:v>1.774</c:v>
                </c:pt>
                <c:pt idx="13981">
                  <c:v>2.1351</c:v>
                </c:pt>
                <c:pt idx="13982">
                  <c:v>1.3545</c:v>
                </c:pt>
                <c:pt idx="13983">
                  <c:v>0.58299999999999996</c:v>
                </c:pt>
                <c:pt idx="13984">
                  <c:v>2.0081000000000002</c:v>
                </c:pt>
                <c:pt idx="13985">
                  <c:v>1.8637999999999999</c:v>
                </c:pt>
                <c:pt idx="13986">
                  <c:v>1.1533</c:v>
                </c:pt>
                <c:pt idx="13987">
                  <c:v>1.6355999999999999</c:v>
                </c:pt>
                <c:pt idx="13988">
                  <c:v>2.3380000000000001</c:v>
                </c:pt>
                <c:pt idx="13989">
                  <c:v>1.4686999999999999</c:v>
                </c:pt>
                <c:pt idx="13990">
                  <c:v>2.0366</c:v>
                </c:pt>
                <c:pt idx="13991">
                  <c:v>1.5757000000000001</c:v>
                </c:pt>
                <c:pt idx="13992">
                  <c:v>0.52249999999999996</c:v>
                </c:pt>
                <c:pt idx="13993">
                  <c:v>1.3002</c:v>
                </c:pt>
                <c:pt idx="13994">
                  <c:v>2.6595</c:v>
                </c:pt>
                <c:pt idx="13995">
                  <c:v>1.3647</c:v>
                </c:pt>
                <c:pt idx="13996">
                  <c:v>2.2494000000000001</c:v>
                </c:pt>
                <c:pt idx="13997">
                  <c:v>0.74929999999999997</c:v>
                </c:pt>
                <c:pt idx="13998">
                  <c:v>0.97340000000000004</c:v>
                </c:pt>
                <c:pt idx="13999">
                  <c:v>1.5233000000000001</c:v>
                </c:pt>
                <c:pt idx="14000">
                  <c:v>1.8741000000000001</c:v>
                </c:pt>
                <c:pt idx="14001">
                  <c:v>1.9443999999999999</c:v>
                </c:pt>
                <c:pt idx="14002">
                  <c:v>1.4490000000000001</c:v>
                </c:pt>
                <c:pt idx="14003">
                  <c:v>2.3016000000000001</c:v>
                </c:pt>
                <c:pt idx="14004">
                  <c:v>2.0994000000000002</c:v>
                </c:pt>
                <c:pt idx="14005">
                  <c:v>2.1621999999999999</c:v>
                </c:pt>
                <c:pt idx="14006">
                  <c:v>1.2613000000000001</c:v>
                </c:pt>
                <c:pt idx="14007">
                  <c:v>1.1593</c:v>
                </c:pt>
                <c:pt idx="14008">
                  <c:v>1.6673</c:v>
                </c:pt>
                <c:pt idx="14009">
                  <c:v>1.9998</c:v>
                </c:pt>
                <c:pt idx="14010">
                  <c:v>1.8171999999999999</c:v>
                </c:pt>
                <c:pt idx="14011">
                  <c:v>1.1857</c:v>
                </c:pt>
                <c:pt idx="14012">
                  <c:v>2.0821000000000001</c:v>
                </c:pt>
                <c:pt idx="14013">
                  <c:v>1.7408999999999999</c:v>
                </c:pt>
                <c:pt idx="14014">
                  <c:v>1.8142</c:v>
                </c:pt>
                <c:pt idx="14015">
                  <c:v>1.3305</c:v>
                </c:pt>
                <c:pt idx="14016">
                  <c:v>1.1407</c:v>
                </c:pt>
                <c:pt idx="14017">
                  <c:v>2.4230999999999998</c:v>
                </c:pt>
                <c:pt idx="14018">
                  <c:v>2.3287</c:v>
                </c:pt>
                <c:pt idx="14019">
                  <c:v>2.5306000000000002</c:v>
                </c:pt>
                <c:pt idx="14020">
                  <c:v>1.4487000000000001</c:v>
                </c:pt>
                <c:pt idx="14021">
                  <c:v>0.95909999999999995</c:v>
                </c:pt>
                <c:pt idx="14022">
                  <c:v>2.6145</c:v>
                </c:pt>
                <c:pt idx="14023">
                  <c:v>3.0465</c:v>
                </c:pt>
                <c:pt idx="14024">
                  <c:v>2.5872000000000002</c:v>
                </c:pt>
                <c:pt idx="14025">
                  <c:v>3.2383999999999999</c:v>
                </c:pt>
                <c:pt idx="14026">
                  <c:v>2.7212999999999998</c:v>
                </c:pt>
                <c:pt idx="14027">
                  <c:v>3.8894000000000002</c:v>
                </c:pt>
                <c:pt idx="14028">
                  <c:v>2.6585000000000001</c:v>
                </c:pt>
                <c:pt idx="14029">
                  <c:v>4.9619</c:v>
                </c:pt>
                <c:pt idx="14030">
                  <c:v>2.2233000000000001</c:v>
                </c:pt>
                <c:pt idx="14031">
                  <c:v>4.5952999999999999</c:v>
                </c:pt>
                <c:pt idx="14032">
                  <c:v>4.6406000000000001</c:v>
                </c:pt>
                <c:pt idx="14033">
                  <c:v>3.1417000000000002</c:v>
                </c:pt>
                <c:pt idx="14034">
                  <c:v>3.6240999999999999</c:v>
                </c:pt>
                <c:pt idx="14035">
                  <c:v>3.2008000000000001</c:v>
                </c:pt>
                <c:pt idx="14036">
                  <c:v>3.1787000000000001</c:v>
                </c:pt>
                <c:pt idx="14037">
                  <c:v>4.2009999999999996</c:v>
                </c:pt>
                <c:pt idx="14038">
                  <c:v>4.0498000000000003</c:v>
                </c:pt>
                <c:pt idx="14039">
                  <c:v>3.6770999999999998</c:v>
                </c:pt>
                <c:pt idx="14040">
                  <c:v>3.5464000000000002</c:v>
                </c:pt>
                <c:pt idx="14041">
                  <c:v>3.597</c:v>
                </c:pt>
                <c:pt idx="14042">
                  <c:v>3.0207999999999999</c:v>
                </c:pt>
                <c:pt idx="14043">
                  <c:v>1.292</c:v>
                </c:pt>
                <c:pt idx="14044">
                  <c:v>1.2132000000000001</c:v>
                </c:pt>
                <c:pt idx="14045">
                  <c:v>3.262</c:v>
                </c:pt>
                <c:pt idx="14046">
                  <c:v>1.9890000000000001</c:v>
                </c:pt>
                <c:pt idx="14047">
                  <c:v>2.8702000000000001</c:v>
                </c:pt>
                <c:pt idx="14048">
                  <c:v>1.7490000000000001</c:v>
                </c:pt>
                <c:pt idx="14049">
                  <c:v>1.8431</c:v>
                </c:pt>
                <c:pt idx="14050">
                  <c:v>2.2313999999999998</c:v>
                </c:pt>
                <c:pt idx="14051">
                  <c:v>2.0878999999999999</c:v>
                </c:pt>
                <c:pt idx="14052">
                  <c:v>2.3022999999999998</c:v>
                </c:pt>
                <c:pt idx="14053">
                  <c:v>2.3250000000000002</c:v>
                </c:pt>
                <c:pt idx="14054">
                  <c:v>2.5059</c:v>
                </c:pt>
                <c:pt idx="14055">
                  <c:v>2.641</c:v>
                </c:pt>
                <c:pt idx="14056">
                  <c:v>2.5741000000000001</c:v>
                </c:pt>
                <c:pt idx="14057">
                  <c:v>2.5266999999999999</c:v>
                </c:pt>
                <c:pt idx="14058">
                  <c:v>1.6930000000000001</c:v>
                </c:pt>
                <c:pt idx="14059">
                  <c:v>3.1648999999999998</c:v>
                </c:pt>
                <c:pt idx="14060">
                  <c:v>2.8220000000000001</c:v>
                </c:pt>
                <c:pt idx="14061">
                  <c:v>3.2439</c:v>
                </c:pt>
                <c:pt idx="14062">
                  <c:v>3.0409000000000002</c:v>
                </c:pt>
                <c:pt idx="14063">
                  <c:v>3.2435</c:v>
                </c:pt>
                <c:pt idx="14064">
                  <c:v>3.7130999999999998</c:v>
                </c:pt>
                <c:pt idx="14065">
                  <c:v>2.9287000000000001</c:v>
                </c:pt>
                <c:pt idx="14066">
                  <c:v>2.7511000000000001</c:v>
                </c:pt>
                <c:pt idx="14067">
                  <c:v>3.5817000000000001</c:v>
                </c:pt>
                <c:pt idx="14068">
                  <c:v>2.6486999999999998</c:v>
                </c:pt>
                <c:pt idx="14069">
                  <c:v>3.0211999999999999</c:v>
                </c:pt>
                <c:pt idx="14070">
                  <c:v>3.0855999999999999</c:v>
                </c:pt>
                <c:pt idx="14071">
                  <c:v>3.121</c:v>
                </c:pt>
                <c:pt idx="14072">
                  <c:v>2.6381999999999999</c:v>
                </c:pt>
                <c:pt idx="14073">
                  <c:v>3.0061</c:v>
                </c:pt>
                <c:pt idx="14074">
                  <c:v>2.3298000000000001</c:v>
                </c:pt>
                <c:pt idx="14075">
                  <c:v>2.5876999999999999</c:v>
                </c:pt>
                <c:pt idx="14076">
                  <c:v>2.5156000000000001</c:v>
                </c:pt>
                <c:pt idx="14077">
                  <c:v>3.0228999999999999</c:v>
                </c:pt>
                <c:pt idx="14078">
                  <c:v>3.1623000000000001</c:v>
                </c:pt>
                <c:pt idx="14079">
                  <c:v>3.4199000000000002</c:v>
                </c:pt>
                <c:pt idx="14080">
                  <c:v>3.0312999999999999</c:v>
                </c:pt>
                <c:pt idx="14081">
                  <c:v>3.1147</c:v>
                </c:pt>
                <c:pt idx="14082">
                  <c:v>3.5745</c:v>
                </c:pt>
                <c:pt idx="14083">
                  <c:v>2.6753999999999998</c:v>
                </c:pt>
                <c:pt idx="14084">
                  <c:v>2.4803000000000002</c:v>
                </c:pt>
                <c:pt idx="14085">
                  <c:v>2.7892000000000001</c:v>
                </c:pt>
                <c:pt idx="14086">
                  <c:v>2.9607000000000001</c:v>
                </c:pt>
                <c:pt idx="14087">
                  <c:v>2.7002999999999999</c:v>
                </c:pt>
                <c:pt idx="14088">
                  <c:v>2.8815</c:v>
                </c:pt>
                <c:pt idx="14089">
                  <c:v>3.1516999999999999</c:v>
                </c:pt>
                <c:pt idx="14090">
                  <c:v>2.5794000000000001</c:v>
                </c:pt>
                <c:pt idx="14091">
                  <c:v>2.6139000000000001</c:v>
                </c:pt>
                <c:pt idx="14092">
                  <c:v>3.1677</c:v>
                </c:pt>
                <c:pt idx="14093">
                  <c:v>2.653</c:v>
                </c:pt>
                <c:pt idx="14094">
                  <c:v>2.4479000000000002</c:v>
                </c:pt>
                <c:pt idx="14095">
                  <c:v>3.0291999999999999</c:v>
                </c:pt>
                <c:pt idx="14096">
                  <c:v>2.617</c:v>
                </c:pt>
                <c:pt idx="14097">
                  <c:v>2.4464999999999999</c:v>
                </c:pt>
                <c:pt idx="14098">
                  <c:v>2.5272999999999999</c:v>
                </c:pt>
                <c:pt idx="14099">
                  <c:v>3.2989000000000002</c:v>
                </c:pt>
                <c:pt idx="14100">
                  <c:v>2.5215999999999998</c:v>
                </c:pt>
                <c:pt idx="14101">
                  <c:v>2.9074</c:v>
                </c:pt>
                <c:pt idx="14102">
                  <c:v>2.5194000000000001</c:v>
                </c:pt>
                <c:pt idx="14103">
                  <c:v>2.8056000000000001</c:v>
                </c:pt>
                <c:pt idx="14104">
                  <c:v>2.6158000000000001</c:v>
                </c:pt>
                <c:pt idx="14105">
                  <c:v>2.7719</c:v>
                </c:pt>
                <c:pt idx="14106">
                  <c:v>2.8151999999999999</c:v>
                </c:pt>
                <c:pt idx="14107">
                  <c:v>2.1775000000000002</c:v>
                </c:pt>
                <c:pt idx="14108">
                  <c:v>1.9005000000000001</c:v>
                </c:pt>
                <c:pt idx="14109">
                  <c:v>2.0179999999999998</c:v>
                </c:pt>
                <c:pt idx="14110">
                  <c:v>1.7496</c:v>
                </c:pt>
                <c:pt idx="14111">
                  <c:v>2.0909</c:v>
                </c:pt>
                <c:pt idx="14112">
                  <c:v>2.1269999999999998</c:v>
                </c:pt>
                <c:pt idx="14113">
                  <c:v>1.9036</c:v>
                </c:pt>
                <c:pt idx="14114">
                  <c:v>1.9946999999999999</c:v>
                </c:pt>
                <c:pt idx="14115">
                  <c:v>2.1726000000000001</c:v>
                </c:pt>
                <c:pt idx="14116">
                  <c:v>1.9650000000000001</c:v>
                </c:pt>
                <c:pt idx="14117">
                  <c:v>2.3374999999999999</c:v>
                </c:pt>
                <c:pt idx="14118">
                  <c:v>1.9053</c:v>
                </c:pt>
                <c:pt idx="14119">
                  <c:v>2.1067999999999998</c:v>
                </c:pt>
                <c:pt idx="14120">
                  <c:v>2.0110999999999999</c:v>
                </c:pt>
                <c:pt idx="14121">
                  <c:v>1.9034</c:v>
                </c:pt>
                <c:pt idx="14122">
                  <c:v>1.8888</c:v>
                </c:pt>
                <c:pt idx="14123">
                  <c:v>2.0484</c:v>
                </c:pt>
                <c:pt idx="14124">
                  <c:v>1.8158000000000001</c:v>
                </c:pt>
                <c:pt idx="14125">
                  <c:v>1.8440000000000001</c:v>
                </c:pt>
                <c:pt idx="14126">
                  <c:v>1.9101999999999999</c:v>
                </c:pt>
                <c:pt idx="14127">
                  <c:v>2.0768</c:v>
                </c:pt>
                <c:pt idx="14128">
                  <c:v>2.3605999999999998</c:v>
                </c:pt>
                <c:pt idx="14129">
                  <c:v>2.8439999999999999</c:v>
                </c:pt>
                <c:pt idx="14130">
                  <c:v>2.2688000000000001</c:v>
                </c:pt>
                <c:pt idx="14131">
                  <c:v>2.4251</c:v>
                </c:pt>
                <c:pt idx="14132">
                  <c:v>1.9779</c:v>
                </c:pt>
                <c:pt idx="14133">
                  <c:v>2.3917999999999999</c:v>
                </c:pt>
                <c:pt idx="14134">
                  <c:v>2.3376999999999999</c:v>
                </c:pt>
                <c:pt idx="14135">
                  <c:v>2.2532999999999999</c:v>
                </c:pt>
                <c:pt idx="14136">
                  <c:v>2.1671</c:v>
                </c:pt>
                <c:pt idx="14137">
                  <c:v>2.0295999999999998</c:v>
                </c:pt>
                <c:pt idx="14138">
                  <c:v>2.2418999999999998</c:v>
                </c:pt>
                <c:pt idx="14139">
                  <c:v>2.0535999999999999</c:v>
                </c:pt>
                <c:pt idx="14140">
                  <c:v>2.4352</c:v>
                </c:pt>
                <c:pt idx="14141">
                  <c:v>2.3622999999999998</c:v>
                </c:pt>
                <c:pt idx="14142">
                  <c:v>2.2884000000000002</c:v>
                </c:pt>
                <c:pt idx="14143">
                  <c:v>1.4253</c:v>
                </c:pt>
                <c:pt idx="14144">
                  <c:v>1.9887999999999999</c:v>
                </c:pt>
                <c:pt idx="14145">
                  <c:v>2.1192000000000002</c:v>
                </c:pt>
                <c:pt idx="14146">
                  <c:v>2.2084999999999999</c:v>
                </c:pt>
                <c:pt idx="14147">
                  <c:v>1.8894</c:v>
                </c:pt>
                <c:pt idx="14148">
                  <c:v>1.9728000000000001</c:v>
                </c:pt>
                <c:pt idx="14149">
                  <c:v>1.9141999999999999</c:v>
                </c:pt>
                <c:pt idx="14150">
                  <c:v>2.9281000000000001</c:v>
                </c:pt>
                <c:pt idx="14151">
                  <c:v>3.0369000000000002</c:v>
                </c:pt>
                <c:pt idx="14152">
                  <c:v>2.9354</c:v>
                </c:pt>
                <c:pt idx="14153">
                  <c:v>3.1920999999999999</c:v>
                </c:pt>
                <c:pt idx="14154">
                  <c:v>3.0327999999999999</c:v>
                </c:pt>
                <c:pt idx="14155">
                  <c:v>3.0564</c:v>
                </c:pt>
                <c:pt idx="14156">
                  <c:v>2.7841999999999998</c:v>
                </c:pt>
                <c:pt idx="14157">
                  <c:v>3.1307999999999998</c:v>
                </c:pt>
                <c:pt idx="14158">
                  <c:v>3.2262</c:v>
                </c:pt>
                <c:pt idx="14159">
                  <c:v>3.1852</c:v>
                </c:pt>
                <c:pt idx="14160">
                  <c:v>2.9994999999999998</c:v>
                </c:pt>
                <c:pt idx="14161">
                  <c:v>3.2221000000000002</c:v>
                </c:pt>
                <c:pt idx="14162">
                  <c:v>3.637</c:v>
                </c:pt>
                <c:pt idx="14163">
                  <c:v>3.5221</c:v>
                </c:pt>
                <c:pt idx="14164">
                  <c:v>3.5303</c:v>
                </c:pt>
                <c:pt idx="14165">
                  <c:v>3.7254</c:v>
                </c:pt>
                <c:pt idx="14166">
                  <c:v>3.6137000000000001</c:v>
                </c:pt>
                <c:pt idx="14167">
                  <c:v>3.8727999999999998</c:v>
                </c:pt>
                <c:pt idx="14168">
                  <c:v>3.6936</c:v>
                </c:pt>
                <c:pt idx="14169">
                  <c:v>3.4723000000000002</c:v>
                </c:pt>
                <c:pt idx="14170">
                  <c:v>3.0352000000000001</c:v>
                </c:pt>
                <c:pt idx="14171">
                  <c:v>2.8744999999999998</c:v>
                </c:pt>
                <c:pt idx="14172">
                  <c:v>3.1751999999999998</c:v>
                </c:pt>
                <c:pt idx="14173">
                  <c:v>3.4062000000000001</c:v>
                </c:pt>
                <c:pt idx="14174">
                  <c:v>3.1637</c:v>
                </c:pt>
                <c:pt idx="14175">
                  <c:v>2.9965000000000002</c:v>
                </c:pt>
                <c:pt idx="14176">
                  <c:v>3.4965000000000002</c:v>
                </c:pt>
                <c:pt idx="14177">
                  <c:v>2.952</c:v>
                </c:pt>
                <c:pt idx="14178">
                  <c:v>3.5535000000000001</c:v>
                </c:pt>
                <c:pt idx="14179">
                  <c:v>3.6402999999999999</c:v>
                </c:pt>
                <c:pt idx="14180">
                  <c:v>3.0352000000000001</c:v>
                </c:pt>
                <c:pt idx="14181">
                  <c:v>4.2019000000000002</c:v>
                </c:pt>
                <c:pt idx="14182">
                  <c:v>3.5480999999999998</c:v>
                </c:pt>
                <c:pt idx="14183">
                  <c:v>3.6518000000000002</c:v>
                </c:pt>
                <c:pt idx="14184">
                  <c:v>3.5706000000000002</c:v>
                </c:pt>
                <c:pt idx="14185">
                  <c:v>3.3085</c:v>
                </c:pt>
                <c:pt idx="14186">
                  <c:v>3.2578</c:v>
                </c:pt>
                <c:pt idx="14187">
                  <c:v>3.0188000000000001</c:v>
                </c:pt>
                <c:pt idx="14188">
                  <c:v>3.2618999999999998</c:v>
                </c:pt>
                <c:pt idx="14189">
                  <c:v>3.3643999999999998</c:v>
                </c:pt>
                <c:pt idx="14190">
                  <c:v>3.2202000000000002</c:v>
                </c:pt>
                <c:pt idx="14191">
                  <c:v>3.3639999999999999</c:v>
                </c:pt>
                <c:pt idx="14192">
                  <c:v>3.2873999999999999</c:v>
                </c:pt>
                <c:pt idx="14193">
                  <c:v>3.3847999999999998</c:v>
                </c:pt>
                <c:pt idx="14194">
                  <c:v>4.1281999999999996</c:v>
                </c:pt>
                <c:pt idx="14195">
                  <c:v>2.8694999999999999</c:v>
                </c:pt>
                <c:pt idx="14196">
                  <c:v>3.3607</c:v>
                </c:pt>
                <c:pt idx="14197">
                  <c:v>3.2345000000000002</c:v>
                </c:pt>
                <c:pt idx="14198">
                  <c:v>3.831</c:v>
                </c:pt>
                <c:pt idx="14199">
                  <c:v>3.7662</c:v>
                </c:pt>
                <c:pt idx="14200">
                  <c:v>3.8957999999999999</c:v>
                </c:pt>
                <c:pt idx="14201">
                  <c:v>3.8363</c:v>
                </c:pt>
                <c:pt idx="14202">
                  <c:v>3.8460999999999999</c:v>
                </c:pt>
                <c:pt idx="14203">
                  <c:v>4.2253999999999996</c:v>
                </c:pt>
                <c:pt idx="14204">
                  <c:v>4.4781000000000004</c:v>
                </c:pt>
                <c:pt idx="14205">
                  <c:v>4.4398</c:v>
                </c:pt>
                <c:pt idx="14206">
                  <c:v>3.9449000000000001</c:v>
                </c:pt>
                <c:pt idx="14207">
                  <c:v>4.0358999999999998</c:v>
                </c:pt>
                <c:pt idx="14208">
                  <c:v>3.9714999999999998</c:v>
                </c:pt>
                <c:pt idx="14209">
                  <c:v>4.2705000000000002</c:v>
                </c:pt>
                <c:pt idx="14210">
                  <c:v>3.7094999999999998</c:v>
                </c:pt>
                <c:pt idx="14211">
                  <c:v>4.2506000000000004</c:v>
                </c:pt>
                <c:pt idx="14212">
                  <c:v>3.3736000000000002</c:v>
                </c:pt>
                <c:pt idx="14213">
                  <c:v>3.8355000000000001</c:v>
                </c:pt>
                <c:pt idx="14214">
                  <c:v>3.5689000000000002</c:v>
                </c:pt>
                <c:pt idx="14215">
                  <c:v>4.2587999999999999</c:v>
                </c:pt>
                <c:pt idx="14216">
                  <c:v>3.7267000000000001</c:v>
                </c:pt>
                <c:pt idx="14217">
                  <c:v>3.8914</c:v>
                </c:pt>
                <c:pt idx="14218">
                  <c:v>3.7545000000000002</c:v>
                </c:pt>
                <c:pt idx="14219">
                  <c:v>3.5354999999999999</c:v>
                </c:pt>
                <c:pt idx="14220">
                  <c:v>3.4950000000000001</c:v>
                </c:pt>
                <c:pt idx="14221">
                  <c:v>3.5082</c:v>
                </c:pt>
                <c:pt idx="14222">
                  <c:v>3.5958000000000001</c:v>
                </c:pt>
                <c:pt idx="14223">
                  <c:v>3.8668</c:v>
                </c:pt>
                <c:pt idx="14224">
                  <c:v>3.8681999999999999</c:v>
                </c:pt>
                <c:pt idx="14225">
                  <c:v>4.6553000000000004</c:v>
                </c:pt>
                <c:pt idx="14226">
                  <c:v>4.2439999999999998</c:v>
                </c:pt>
                <c:pt idx="14227">
                  <c:v>4.3387000000000002</c:v>
                </c:pt>
                <c:pt idx="14228">
                  <c:v>3.7686999999999999</c:v>
                </c:pt>
                <c:pt idx="14229">
                  <c:v>3.6844000000000001</c:v>
                </c:pt>
                <c:pt idx="14230">
                  <c:v>3.5876000000000001</c:v>
                </c:pt>
                <c:pt idx="14231">
                  <c:v>3.7833999999999999</c:v>
                </c:pt>
                <c:pt idx="14232">
                  <c:v>3.3307000000000002</c:v>
                </c:pt>
                <c:pt idx="14233">
                  <c:v>3.762</c:v>
                </c:pt>
                <c:pt idx="14234">
                  <c:v>4.1985000000000001</c:v>
                </c:pt>
                <c:pt idx="14235">
                  <c:v>3.6379999999999999</c:v>
                </c:pt>
                <c:pt idx="14236">
                  <c:v>3.6314000000000002</c:v>
                </c:pt>
                <c:pt idx="14237">
                  <c:v>4.0281000000000002</c:v>
                </c:pt>
                <c:pt idx="14238">
                  <c:v>3.8780000000000001</c:v>
                </c:pt>
                <c:pt idx="14239">
                  <c:v>3.6983999999999999</c:v>
                </c:pt>
                <c:pt idx="14240">
                  <c:v>5.0816999999999997</c:v>
                </c:pt>
                <c:pt idx="14241">
                  <c:v>3.7911999999999999</c:v>
                </c:pt>
                <c:pt idx="14242">
                  <c:v>3.6322999999999999</c:v>
                </c:pt>
                <c:pt idx="14243">
                  <c:v>4.2732999999999999</c:v>
                </c:pt>
                <c:pt idx="14244">
                  <c:v>3.5501999999999998</c:v>
                </c:pt>
                <c:pt idx="14245">
                  <c:v>3.7604000000000002</c:v>
                </c:pt>
                <c:pt idx="14246">
                  <c:v>3.7233999999999998</c:v>
                </c:pt>
                <c:pt idx="14247">
                  <c:v>3.6255000000000002</c:v>
                </c:pt>
                <c:pt idx="14248">
                  <c:v>4.1285999999999996</c:v>
                </c:pt>
                <c:pt idx="14249">
                  <c:v>3.8132999999999999</c:v>
                </c:pt>
                <c:pt idx="14250">
                  <c:v>4.1123000000000003</c:v>
                </c:pt>
                <c:pt idx="14251">
                  <c:v>3.8584000000000001</c:v>
                </c:pt>
                <c:pt idx="14252">
                  <c:v>3.8858000000000001</c:v>
                </c:pt>
                <c:pt idx="14253">
                  <c:v>4.4947999999999997</c:v>
                </c:pt>
                <c:pt idx="14254">
                  <c:v>5.6631</c:v>
                </c:pt>
                <c:pt idx="14255">
                  <c:v>5.2195</c:v>
                </c:pt>
                <c:pt idx="14256">
                  <c:v>6.4005999999999998</c:v>
                </c:pt>
                <c:pt idx="14257">
                  <c:v>5.0917000000000003</c:v>
                </c:pt>
                <c:pt idx="14258">
                  <c:v>5.5068000000000001</c:v>
                </c:pt>
                <c:pt idx="14259">
                  <c:v>5.3794000000000004</c:v>
                </c:pt>
                <c:pt idx="14260">
                  <c:v>4.0869</c:v>
                </c:pt>
                <c:pt idx="14261">
                  <c:v>4.1055999999999999</c:v>
                </c:pt>
                <c:pt idx="14262">
                  <c:v>4.5915999999999997</c:v>
                </c:pt>
                <c:pt idx="14263">
                  <c:v>5.8413000000000004</c:v>
                </c:pt>
                <c:pt idx="14264">
                  <c:v>4.8521000000000001</c:v>
                </c:pt>
                <c:pt idx="14265">
                  <c:v>5.9673999999999996</c:v>
                </c:pt>
                <c:pt idx="14266">
                  <c:v>5.4644000000000004</c:v>
                </c:pt>
                <c:pt idx="14267">
                  <c:v>5.8842999999999996</c:v>
                </c:pt>
                <c:pt idx="14268">
                  <c:v>5.8109999999999999</c:v>
                </c:pt>
                <c:pt idx="14269">
                  <c:v>5.2187999999999999</c:v>
                </c:pt>
                <c:pt idx="14270">
                  <c:v>5.2164999999999999</c:v>
                </c:pt>
                <c:pt idx="14271">
                  <c:v>5.4164000000000003</c:v>
                </c:pt>
                <c:pt idx="14272">
                  <c:v>5.9767999999999999</c:v>
                </c:pt>
                <c:pt idx="14273">
                  <c:v>5.9192</c:v>
                </c:pt>
                <c:pt idx="14274">
                  <c:v>5.4893000000000001</c:v>
                </c:pt>
                <c:pt idx="14275">
                  <c:v>4.5057999999999998</c:v>
                </c:pt>
                <c:pt idx="14276">
                  <c:v>5.1303000000000001</c:v>
                </c:pt>
                <c:pt idx="14277">
                  <c:v>5.0458999999999996</c:v>
                </c:pt>
                <c:pt idx="14278">
                  <c:v>4.5016999999999996</c:v>
                </c:pt>
                <c:pt idx="14279">
                  <c:v>6.8170000000000002</c:v>
                </c:pt>
                <c:pt idx="14280">
                  <c:v>5.9901</c:v>
                </c:pt>
                <c:pt idx="14281">
                  <c:v>4.7812999999999999</c:v>
                </c:pt>
                <c:pt idx="14282">
                  <c:v>5.53</c:v>
                </c:pt>
                <c:pt idx="14283">
                  <c:v>5.9329000000000001</c:v>
                </c:pt>
                <c:pt idx="14284">
                  <c:v>5.7565</c:v>
                </c:pt>
                <c:pt idx="14285">
                  <c:v>5.8971999999999998</c:v>
                </c:pt>
                <c:pt idx="14286">
                  <c:v>5.3384</c:v>
                </c:pt>
                <c:pt idx="14287">
                  <c:v>4.7626999999999997</c:v>
                </c:pt>
                <c:pt idx="14288">
                  <c:v>5.4984000000000002</c:v>
                </c:pt>
                <c:pt idx="14289">
                  <c:v>5.5414000000000003</c:v>
                </c:pt>
                <c:pt idx="14290">
                  <c:v>4.3198999999999996</c:v>
                </c:pt>
                <c:pt idx="14291">
                  <c:v>4.8189000000000002</c:v>
                </c:pt>
                <c:pt idx="14292">
                  <c:v>4.9109999999999996</c:v>
                </c:pt>
                <c:pt idx="14293">
                  <c:v>5.5107999999999997</c:v>
                </c:pt>
                <c:pt idx="14294">
                  <c:v>4.9038000000000004</c:v>
                </c:pt>
                <c:pt idx="14295">
                  <c:v>4.3777999999999997</c:v>
                </c:pt>
                <c:pt idx="14296">
                  <c:v>5.9108000000000001</c:v>
                </c:pt>
                <c:pt idx="14297">
                  <c:v>5.2083000000000004</c:v>
                </c:pt>
                <c:pt idx="14298">
                  <c:v>5.0949999999999998</c:v>
                </c:pt>
                <c:pt idx="14299">
                  <c:v>5.4924999999999997</c:v>
                </c:pt>
                <c:pt idx="14300">
                  <c:v>5.3217999999999996</c:v>
                </c:pt>
                <c:pt idx="14301">
                  <c:v>5.4387999999999996</c:v>
                </c:pt>
                <c:pt idx="14302">
                  <c:v>4.6369999999999996</c:v>
                </c:pt>
                <c:pt idx="14303">
                  <c:v>5.4558</c:v>
                </c:pt>
                <c:pt idx="14304">
                  <c:v>5.6124999999999998</c:v>
                </c:pt>
                <c:pt idx="14305">
                  <c:v>5.5728</c:v>
                </c:pt>
                <c:pt idx="14306">
                  <c:v>5.3765999999999998</c:v>
                </c:pt>
                <c:pt idx="14307">
                  <c:v>5.3098999999999998</c:v>
                </c:pt>
                <c:pt idx="14308">
                  <c:v>4.9001000000000001</c:v>
                </c:pt>
                <c:pt idx="14309">
                  <c:v>5.0692000000000004</c:v>
                </c:pt>
                <c:pt idx="14310">
                  <c:v>5.3429000000000002</c:v>
                </c:pt>
                <c:pt idx="14311">
                  <c:v>5.0277000000000003</c:v>
                </c:pt>
                <c:pt idx="14312">
                  <c:v>6.0575000000000001</c:v>
                </c:pt>
                <c:pt idx="14313">
                  <c:v>5.7339000000000002</c:v>
                </c:pt>
                <c:pt idx="14314">
                  <c:v>5.7775999999999996</c:v>
                </c:pt>
                <c:pt idx="14315">
                  <c:v>4.8047000000000004</c:v>
                </c:pt>
                <c:pt idx="14316">
                  <c:v>4.8137999999999996</c:v>
                </c:pt>
                <c:pt idx="14317">
                  <c:v>5.3415999999999997</c:v>
                </c:pt>
                <c:pt idx="14318">
                  <c:v>4.7622999999999998</c:v>
                </c:pt>
                <c:pt idx="14319">
                  <c:v>4.1262999999999996</c:v>
                </c:pt>
                <c:pt idx="14320">
                  <c:v>4.8883000000000001</c:v>
                </c:pt>
                <c:pt idx="14321">
                  <c:v>5.3688000000000002</c:v>
                </c:pt>
                <c:pt idx="14322">
                  <c:v>4.8118999999999996</c:v>
                </c:pt>
                <c:pt idx="14323">
                  <c:v>4.9225000000000003</c:v>
                </c:pt>
                <c:pt idx="14324">
                  <c:v>4.5125000000000002</c:v>
                </c:pt>
                <c:pt idx="14325">
                  <c:v>4.9108000000000001</c:v>
                </c:pt>
                <c:pt idx="14326">
                  <c:v>4.7618999999999998</c:v>
                </c:pt>
                <c:pt idx="14327">
                  <c:v>5.2439</c:v>
                </c:pt>
                <c:pt idx="14328">
                  <c:v>4.5086000000000004</c:v>
                </c:pt>
                <c:pt idx="14329">
                  <c:v>5.7865000000000002</c:v>
                </c:pt>
                <c:pt idx="14330">
                  <c:v>5.2435</c:v>
                </c:pt>
                <c:pt idx="14331">
                  <c:v>4.6117999999999997</c:v>
                </c:pt>
                <c:pt idx="14332">
                  <c:v>4.9699</c:v>
                </c:pt>
                <c:pt idx="14333">
                  <c:v>5.4192999999999998</c:v>
                </c:pt>
                <c:pt idx="14334">
                  <c:v>5.0772000000000004</c:v>
                </c:pt>
                <c:pt idx="14335">
                  <c:v>4.6814999999999998</c:v>
                </c:pt>
                <c:pt idx="14336">
                  <c:v>5.5401999999999996</c:v>
                </c:pt>
                <c:pt idx="14337">
                  <c:v>5.8335999999999997</c:v>
                </c:pt>
                <c:pt idx="14338">
                  <c:v>5.8429000000000002</c:v>
                </c:pt>
                <c:pt idx="14339">
                  <c:v>5.0381</c:v>
                </c:pt>
                <c:pt idx="14340">
                  <c:v>5.3935000000000004</c:v>
                </c:pt>
                <c:pt idx="14341">
                  <c:v>5.5784000000000002</c:v>
                </c:pt>
                <c:pt idx="14342">
                  <c:v>5.0909000000000004</c:v>
                </c:pt>
                <c:pt idx="14343">
                  <c:v>5.0697000000000001</c:v>
                </c:pt>
                <c:pt idx="14344">
                  <c:v>5.0867000000000004</c:v>
                </c:pt>
                <c:pt idx="14345">
                  <c:v>4.6357999999999997</c:v>
                </c:pt>
                <c:pt idx="14346">
                  <c:v>5.4523999999999999</c:v>
                </c:pt>
                <c:pt idx="14347">
                  <c:v>5.2329999999999997</c:v>
                </c:pt>
                <c:pt idx="14348">
                  <c:v>4.8745000000000003</c:v>
                </c:pt>
                <c:pt idx="14349">
                  <c:v>4.7640000000000002</c:v>
                </c:pt>
                <c:pt idx="14350">
                  <c:v>4.8006000000000002</c:v>
                </c:pt>
                <c:pt idx="14351">
                  <c:v>3.7534000000000001</c:v>
                </c:pt>
                <c:pt idx="14352">
                  <c:v>4.1837</c:v>
                </c:pt>
                <c:pt idx="14353">
                  <c:v>3.1459999999999999</c:v>
                </c:pt>
                <c:pt idx="14354">
                  <c:v>4.0071000000000003</c:v>
                </c:pt>
                <c:pt idx="14355">
                  <c:v>3.1648999999999998</c:v>
                </c:pt>
                <c:pt idx="14356">
                  <c:v>3.3904000000000001</c:v>
                </c:pt>
                <c:pt idx="14357">
                  <c:v>3.4348999999999998</c:v>
                </c:pt>
                <c:pt idx="14358">
                  <c:v>3.2854999999999999</c:v>
                </c:pt>
                <c:pt idx="14359">
                  <c:v>3.2690000000000001</c:v>
                </c:pt>
                <c:pt idx="14360">
                  <c:v>4.3045999999999998</c:v>
                </c:pt>
                <c:pt idx="14361">
                  <c:v>4.2564000000000002</c:v>
                </c:pt>
                <c:pt idx="14362">
                  <c:v>4.9279000000000002</c:v>
                </c:pt>
                <c:pt idx="14363">
                  <c:v>4.6185</c:v>
                </c:pt>
                <c:pt idx="14364">
                  <c:v>3.7565</c:v>
                </c:pt>
                <c:pt idx="14365">
                  <c:v>4.5949999999999998</c:v>
                </c:pt>
                <c:pt idx="14366">
                  <c:v>5.0545</c:v>
                </c:pt>
                <c:pt idx="14367">
                  <c:v>4.3550000000000004</c:v>
                </c:pt>
                <c:pt idx="14368">
                  <c:v>4.3129999999999997</c:v>
                </c:pt>
                <c:pt idx="14369">
                  <c:v>4.2583000000000002</c:v>
                </c:pt>
                <c:pt idx="14370">
                  <c:v>4.4683000000000002</c:v>
                </c:pt>
                <c:pt idx="14371">
                  <c:v>3.0996999999999999</c:v>
                </c:pt>
                <c:pt idx="14372">
                  <c:v>2.3589000000000002</c:v>
                </c:pt>
                <c:pt idx="14373">
                  <c:v>2.4935999999999998</c:v>
                </c:pt>
                <c:pt idx="14374">
                  <c:v>2.7107000000000001</c:v>
                </c:pt>
                <c:pt idx="14375">
                  <c:v>3.2976000000000001</c:v>
                </c:pt>
                <c:pt idx="14376">
                  <c:v>3.5670999999999999</c:v>
                </c:pt>
                <c:pt idx="14377">
                  <c:v>2.8395000000000001</c:v>
                </c:pt>
                <c:pt idx="14378">
                  <c:v>2.2149000000000001</c:v>
                </c:pt>
                <c:pt idx="14379">
                  <c:v>1.7221</c:v>
                </c:pt>
                <c:pt idx="14380">
                  <c:v>1.8964000000000001</c:v>
                </c:pt>
                <c:pt idx="14381">
                  <c:v>2.0615999999999999</c:v>
                </c:pt>
                <c:pt idx="14382">
                  <c:v>1.9258</c:v>
                </c:pt>
                <c:pt idx="14383">
                  <c:v>2.4437000000000002</c:v>
                </c:pt>
                <c:pt idx="14384">
                  <c:v>1.4630000000000001</c:v>
                </c:pt>
                <c:pt idx="14385">
                  <c:v>3.7199</c:v>
                </c:pt>
                <c:pt idx="14386">
                  <c:v>2.9965999999999999</c:v>
                </c:pt>
                <c:pt idx="14387">
                  <c:v>2.6812</c:v>
                </c:pt>
                <c:pt idx="14388">
                  <c:v>3.9986999999999999</c:v>
                </c:pt>
                <c:pt idx="14389">
                  <c:v>2.1564000000000001</c:v>
                </c:pt>
                <c:pt idx="14390">
                  <c:v>3.5472000000000001</c:v>
                </c:pt>
                <c:pt idx="14391">
                  <c:v>3.1602999999999999</c:v>
                </c:pt>
                <c:pt idx="14392">
                  <c:v>4.2027000000000001</c:v>
                </c:pt>
                <c:pt idx="14393">
                  <c:v>4.8182999999999998</c:v>
                </c:pt>
                <c:pt idx="14394">
                  <c:v>3.4916</c:v>
                </c:pt>
                <c:pt idx="14395">
                  <c:v>1.3883000000000001</c:v>
                </c:pt>
                <c:pt idx="14396">
                  <c:v>1.9601</c:v>
                </c:pt>
                <c:pt idx="14397">
                  <c:v>1.4503999999999999</c:v>
                </c:pt>
                <c:pt idx="14398">
                  <c:v>1.3528</c:v>
                </c:pt>
                <c:pt idx="14399">
                  <c:v>2.1655000000000002</c:v>
                </c:pt>
                <c:pt idx="14400">
                  <c:v>2.1997</c:v>
                </c:pt>
                <c:pt idx="14401">
                  <c:v>1.728</c:v>
                </c:pt>
                <c:pt idx="14402">
                  <c:v>1.3449</c:v>
                </c:pt>
                <c:pt idx="14403">
                  <c:v>1.5118</c:v>
                </c:pt>
                <c:pt idx="14404">
                  <c:v>1.7768999999999999</c:v>
                </c:pt>
                <c:pt idx="14405">
                  <c:v>2.1514000000000002</c:v>
                </c:pt>
                <c:pt idx="14406">
                  <c:v>1.2871999999999999</c:v>
                </c:pt>
                <c:pt idx="14407">
                  <c:v>3.1924000000000001</c:v>
                </c:pt>
                <c:pt idx="14408">
                  <c:v>1.7170000000000001</c:v>
                </c:pt>
                <c:pt idx="14409">
                  <c:v>1.9181999999999999</c:v>
                </c:pt>
                <c:pt idx="14410">
                  <c:v>2.3929999999999998</c:v>
                </c:pt>
                <c:pt idx="14411">
                  <c:v>2.0396000000000001</c:v>
                </c:pt>
                <c:pt idx="14412">
                  <c:v>0.35749999999999998</c:v>
                </c:pt>
                <c:pt idx="14413">
                  <c:v>0.35510000000000003</c:v>
                </c:pt>
                <c:pt idx="14414">
                  <c:v>0.41299999999999998</c:v>
                </c:pt>
                <c:pt idx="14415">
                  <c:v>0.34150000000000003</c:v>
                </c:pt>
                <c:pt idx="14416">
                  <c:v>0.38169999999999998</c:v>
                </c:pt>
                <c:pt idx="14417">
                  <c:v>0.40300000000000002</c:v>
                </c:pt>
                <c:pt idx="14418">
                  <c:v>0.4264</c:v>
                </c:pt>
                <c:pt idx="14419">
                  <c:v>0.40429999999999999</c:v>
                </c:pt>
                <c:pt idx="14420">
                  <c:v>0.39389999999999997</c:v>
                </c:pt>
                <c:pt idx="14421">
                  <c:v>0.38240000000000002</c:v>
                </c:pt>
                <c:pt idx="14422">
                  <c:v>0.37230000000000002</c:v>
                </c:pt>
                <c:pt idx="14423">
                  <c:v>0.42299999999999999</c:v>
                </c:pt>
                <c:pt idx="14424">
                  <c:v>0.37019999999999997</c:v>
                </c:pt>
                <c:pt idx="14425">
                  <c:v>0.41070000000000001</c:v>
                </c:pt>
                <c:pt idx="14426">
                  <c:v>0.38429999999999997</c:v>
                </c:pt>
                <c:pt idx="14427">
                  <c:v>0.39029999999999998</c:v>
                </c:pt>
                <c:pt idx="14428">
                  <c:v>0.36420000000000002</c:v>
                </c:pt>
                <c:pt idx="14429">
                  <c:v>0.38590000000000002</c:v>
                </c:pt>
                <c:pt idx="14430">
                  <c:v>0.39279999999999998</c:v>
                </c:pt>
                <c:pt idx="14431">
                  <c:v>0.3785</c:v>
                </c:pt>
                <c:pt idx="14432">
                  <c:v>0.3629</c:v>
                </c:pt>
                <c:pt idx="14433">
                  <c:v>0.35289999999999999</c:v>
                </c:pt>
                <c:pt idx="14434">
                  <c:v>0.39279999999999998</c:v>
                </c:pt>
                <c:pt idx="14435">
                  <c:v>0.37109999999999999</c:v>
                </c:pt>
                <c:pt idx="14436">
                  <c:v>0.36449999999999999</c:v>
                </c:pt>
                <c:pt idx="14437">
                  <c:v>0.38250000000000001</c:v>
                </c:pt>
                <c:pt idx="14438">
                  <c:v>0.30130000000000001</c:v>
                </c:pt>
                <c:pt idx="14439">
                  <c:v>0.37209999999999999</c:v>
                </c:pt>
                <c:pt idx="14440">
                  <c:v>0.33800000000000002</c:v>
                </c:pt>
                <c:pt idx="14441">
                  <c:v>0.32040000000000002</c:v>
                </c:pt>
                <c:pt idx="14442">
                  <c:v>0.38059999999999999</c:v>
                </c:pt>
                <c:pt idx="14443">
                  <c:v>0.36720000000000003</c:v>
                </c:pt>
                <c:pt idx="14444">
                  <c:v>0.38600000000000001</c:v>
                </c:pt>
                <c:pt idx="14445">
                  <c:v>0.38479999999999998</c:v>
                </c:pt>
                <c:pt idx="14446">
                  <c:v>0.38500000000000001</c:v>
                </c:pt>
                <c:pt idx="14447">
                  <c:v>0.39579999999999999</c:v>
                </c:pt>
                <c:pt idx="14448">
                  <c:v>0.35759999999999997</c:v>
                </c:pt>
                <c:pt idx="14449">
                  <c:v>0.373</c:v>
                </c:pt>
                <c:pt idx="14450">
                  <c:v>0.40660000000000002</c:v>
                </c:pt>
                <c:pt idx="14451">
                  <c:v>0.35620000000000002</c:v>
                </c:pt>
                <c:pt idx="14452">
                  <c:v>0.41410000000000002</c:v>
                </c:pt>
                <c:pt idx="14453">
                  <c:v>0.35039999999999999</c:v>
                </c:pt>
                <c:pt idx="14454">
                  <c:v>0.40870000000000001</c:v>
                </c:pt>
                <c:pt idx="14455">
                  <c:v>0.36359999999999998</c:v>
                </c:pt>
                <c:pt idx="14456">
                  <c:v>0.42409999999999998</c:v>
                </c:pt>
                <c:pt idx="14457">
                  <c:v>0.39140000000000003</c:v>
                </c:pt>
                <c:pt idx="14458">
                  <c:v>0.39250000000000002</c:v>
                </c:pt>
                <c:pt idx="14459">
                  <c:v>0.39729999999999999</c:v>
                </c:pt>
                <c:pt idx="14460">
                  <c:v>0.39240000000000003</c:v>
                </c:pt>
                <c:pt idx="14461">
                  <c:v>0.34549999999999997</c:v>
                </c:pt>
                <c:pt idx="14462">
                  <c:v>0.3861</c:v>
                </c:pt>
                <c:pt idx="14463">
                  <c:v>0.39319999999999999</c:v>
                </c:pt>
                <c:pt idx="14464">
                  <c:v>0.38369999999999999</c:v>
                </c:pt>
                <c:pt idx="14465">
                  <c:v>0.40510000000000002</c:v>
                </c:pt>
                <c:pt idx="14466">
                  <c:v>0.36599999999999999</c:v>
                </c:pt>
                <c:pt idx="14467">
                  <c:v>0.39910000000000001</c:v>
                </c:pt>
                <c:pt idx="14468">
                  <c:v>0.42930000000000001</c:v>
                </c:pt>
                <c:pt idx="14469">
                  <c:v>0.35160000000000002</c:v>
                </c:pt>
                <c:pt idx="14470">
                  <c:v>0.36109999999999998</c:v>
                </c:pt>
                <c:pt idx="14471">
                  <c:v>0.3982</c:v>
                </c:pt>
                <c:pt idx="14472">
                  <c:v>0.36459999999999998</c:v>
                </c:pt>
                <c:pt idx="14473">
                  <c:v>0.3468</c:v>
                </c:pt>
                <c:pt idx="14474">
                  <c:v>0.38009999999999999</c:v>
                </c:pt>
                <c:pt idx="14475">
                  <c:v>0.39479999999999998</c:v>
                </c:pt>
                <c:pt idx="14476">
                  <c:v>0.35899999999999999</c:v>
                </c:pt>
                <c:pt idx="14477">
                  <c:v>0.35239999999999999</c:v>
                </c:pt>
                <c:pt idx="14478">
                  <c:v>0.35649999999999998</c:v>
                </c:pt>
                <c:pt idx="14479">
                  <c:v>0.39400000000000002</c:v>
                </c:pt>
                <c:pt idx="14480">
                  <c:v>0.40339999999999998</c:v>
                </c:pt>
                <c:pt idx="14481">
                  <c:v>0.35299999999999998</c:v>
                </c:pt>
                <c:pt idx="14482">
                  <c:v>0.36699999999999999</c:v>
                </c:pt>
                <c:pt idx="14483">
                  <c:v>0.35570000000000002</c:v>
                </c:pt>
                <c:pt idx="14484">
                  <c:v>0.38240000000000002</c:v>
                </c:pt>
                <c:pt idx="14485">
                  <c:v>0.3765</c:v>
                </c:pt>
                <c:pt idx="14486">
                  <c:v>0.31890000000000002</c:v>
                </c:pt>
                <c:pt idx="14487">
                  <c:v>0.3982</c:v>
                </c:pt>
                <c:pt idx="14488">
                  <c:v>0.33</c:v>
                </c:pt>
                <c:pt idx="14489">
                  <c:v>0.33260000000000001</c:v>
                </c:pt>
                <c:pt idx="14490">
                  <c:v>0.31809999999999999</c:v>
                </c:pt>
                <c:pt idx="14491">
                  <c:v>0.37890000000000001</c:v>
                </c:pt>
                <c:pt idx="14492">
                  <c:v>0.35549999999999998</c:v>
                </c:pt>
                <c:pt idx="14493">
                  <c:v>0.3649</c:v>
                </c:pt>
                <c:pt idx="14494">
                  <c:v>0.36359999999999998</c:v>
                </c:pt>
                <c:pt idx="14495">
                  <c:v>0.41189999999999999</c:v>
                </c:pt>
                <c:pt idx="14496">
                  <c:v>0.35339999999999999</c:v>
                </c:pt>
                <c:pt idx="14497">
                  <c:v>0.34129999999999999</c:v>
                </c:pt>
                <c:pt idx="14498">
                  <c:v>0.3654</c:v>
                </c:pt>
                <c:pt idx="14499">
                  <c:v>0.3448</c:v>
                </c:pt>
                <c:pt idx="14500">
                  <c:v>0.34860000000000002</c:v>
                </c:pt>
                <c:pt idx="14501">
                  <c:v>0.31619999999999998</c:v>
                </c:pt>
                <c:pt idx="14502">
                  <c:v>0.30159999999999998</c:v>
                </c:pt>
                <c:pt idx="14503">
                  <c:v>0.29480000000000001</c:v>
                </c:pt>
                <c:pt idx="14504">
                  <c:v>0.29470000000000002</c:v>
                </c:pt>
                <c:pt idx="14505">
                  <c:v>0.37369999999999998</c:v>
                </c:pt>
                <c:pt idx="14506">
                  <c:v>0.38690000000000002</c:v>
                </c:pt>
                <c:pt idx="14507">
                  <c:v>0.30759999999999998</c:v>
                </c:pt>
                <c:pt idx="14508">
                  <c:v>0.36059999999999998</c:v>
                </c:pt>
                <c:pt idx="14509">
                  <c:v>0.39429999999999998</c:v>
                </c:pt>
                <c:pt idx="14510">
                  <c:v>0.27839999999999998</c:v>
                </c:pt>
                <c:pt idx="14511">
                  <c:v>0.38030000000000003</c:v>
                </c:pt>
                <c:pt idx="14512">
                  <c:v>0.35670000000000002</c:v>
                </c:pt>
                <c:pt idx="14513">
                  <c:v>0.24629999999999999</c:v>
                </c:pt>
                <c:pt idx="14514">
                  <c:v>0.30730000000000002</c:v>
                </c:pt>
                <c:pt idx="14515">
                  <c:v>0.33100000000000002</c:v>
                </c:pt>
                <c:pt idx="14516">
                  <c:v>0.38619999999999999</c:v>
                </c:pt>
                <c:pt idx="14517">
                  <c:v>0.33829999999999999</c:v>
                </c:pt>
                <c:pt idx="14518">
                  <c:v>0.27989999999999998</c:v>
                </c:pt>
                <c:pt idx="14519">
                  <c:v>0.29780000000000001</c:v>
                </c:pt>
                <c:pt idx="14520">
                  <c:v>0.29830000000000001</c:v>
                </c:pt>
                <c:pt idx="14521">
                  <c:v>0.36120000000000002</c:v>
                </c:pt>
                <c:pt idx="14522">
                  <c:v>0.33710000000000001</c:v>
                </c:pt>
                <c:pt idx="14523">
                  <c:v>0.33050000000000002</c:v>
                </c:pt>
                <c:pt idx="14524">
                  <c:v>0.33739999999999998</c:v>
                </c:pt>
                <c:pt idx="14525">
                  <c:v>0.34870000000000001</c:v>
                </c:pt>
                <c:pt idx="14526">
                  <c:v>0.31130000000000002</c:v>
                </c:pt>
                <c:pt idx="14527">
                  <c:v>0.37609999999999999</c:v>
                </c:pt>
                <c:pt idx="14528">
                  <c:v>0.32319999999999999</c:v>
                </c:pt>
                <c:pt idx="14529">
                  <c:v>0.3821</c:v>
                </c:pt>
                <c:pt idx="14530">
                  <c:v>0.35880000000000001</c:v>
                </c:pt>
                <c:pt idx="14531">
                  <c:v>0.3286</c:v>
                </c:pt>
                <c:pt idx="14532">
                  <c:v>0.35410000000000003</c:v>
                </c:pt>
                <c:pt idx="14533">
                  <c:v>0.35199999999999998</c:v>
                </c:pt>
                <c:pt idx="14534">
                  <c:v>0.34620000000000001</c:v>
                </c:pt>
                <c:pt idx="14535">
                  <c:v>0.35930000000000001</c:v>
                </c:pt>
                <c:pt idx="14536">
                  <c:v>0.34200000000000003</c:v>
                </c:pt>
                <c:pt idx="14537">
                  <c:v>0.39629999999999999</c:v>
                </c:pt>
                <c:pt idx="14538">
                  <c:v>0.3054</c:v>
                </c:pt>
                <c:pt idx="14539">
                  <c:v>0.33160000000000001</c:v>
                </c:pt>
                <c:pt idx="14540">
                  <c:v>0.34849999999999998</c:v>
                </c:pt>
                <c:pt idx="14541">
                  <c:v>0.32250000000000001</c:v>
                </c:pt>
                <c:pt idx="14542">
                  <c:v>0.3836</c:v>
                </c:pt>
                <c:pt idx="14543">
                  <c:v>0.37119999999999997</c:v>
                </c:pt>
                <c:pt idx="14544">
                  <c:v>0.38219999999999998</c:v>
                </c:pt>
                <c:pt idx="14545">
                  <c:v>0.35089999999999999</c:v>
                </c:pt>
                <c:pt idx="14546">
                  <c:v>0.38</c:v>
                </c:pt>
                <c:pt idx="14547">
                  <c:v>0.39350000000000002</c:v>
                </c:pt>
                <c:pt idx="14548">
                  <c:v>0.34200000000000003</c:v>
                </c:pt>
                <c:pt idx="14549">
                  <c:v>0.37619999999999998</c:v>
                </c:pt>
                <c:pt idx="14550">
                  <c:v>0.30099999999999999</c:v>
                </c:pt>
                <c:pt idx="14551">
                  <c:v>0.3034</c:v>
                </c:pt>
                <c:pt idx="14552">
                  <c:v>0.29970000000000002</c:v>
                </c:pt>
                <c:pt idx="14553">
                  <c:v>0.36520000000000002</c:v>
                </c:pt>
                <c:pt idx="14554">
                  <c:v>0.31809999999999999</c:v>
                </c:pt>
                <c:pt idx="14555">
                  <c:v>1.3471</c:v>
                </c:pt>
                <c:pt idx="14556">
                  <c:v>1.7692000000000001</c:v>
                </c:pt>
                <c:pt idx="14557">
                  <c:v>3.7414999999999998</c:v>
                </c:pt>
                <c:pt idx="14558">
                  <c:v>2.206</c:v>
                </c:pt>
                <c:pt idx="14559">
                  <c:v>1.9752000000000001</c:v>
                </c:pt>
                <c:pt idx="14560">
                  <c:v>4.7214999999999998</c:v>
                </c:pt>
                <c:pt idx="14561">
                  <c:v>6.8185000000000002</c:v>
                </c:pt>
                <c:pt idx="14562">
                  <c:v>7.0503999999999998</c:v>
                </c:pt>
                <c:pt idx="14563">
                  <c:v>7.0084</c:v>
                </c:pt>
                <c:pt idx="14564">
                  <c:v>4.1757</c:v>
                </c:pt>
                <c:pt idx="14565">
                  <c:v>4.8421000000000003</c:v>
                </c:pt>
                <c:pt idx="14566">
                  <c:v>3.1728999999999998</c:v>
                </c:pt>
                <c:pt idx="14567">
                  <c:v>2.3936999999999999</c:v>
                </c:pt>
                <c:pt idx="14568">
                  <c:v>2.6015000000000001</c:v>
                </c:pt>
                <c:pt idx="14569">
                  <c:v>3.7073999999999998</c:v>
                </c:pt>
                <c:pt idx="14570">
                  <c:v>2.4371999999999998</c:v>
                </c:pt>
                <c:pt idx="14571">
                  <c:v>4.7729999999999997</c:v>
                </c:pt>
                <c:pt idx="14572">
                  <c:v>4.9471999999999996</c:v>
                </c:pt>
                <c:pt idx="14573">
                  <c:v>2.8584000000000001</c:v>
                </c:pt>
                <c:pt idx="14574">
                  <c:v>2.7399</c:v>
                </c:pt>
                <c:pt idx="14575">
                  <c:v>3.2826</c:v>
                </c:pt>
                <c:pt idx="14576">
                  <c:v>3.4739</c:v>
                </c:pt>
                <c:pt idx="14577">
                  <c:v>2.8881999999999999</c:v>
                </c:pt>
                <c:pt idx="14578">
                  <c:v>3.5272999999999999</c:v>
                </c:pt>
                <c:pt idx="14579">
                  <c:v>3.9897</c:v>
                </c:pt>
                <c:pt idx="14580">
                  <c:v>3.1892999999999998</c:v>
                </c:pt>
                <c:pt idx="14581">
                  <c:v>3.4121000000000001</c:v>
                </c:pt>
                <c:pt idx="14582">
                  <c:v>2.2357999999999998</c:v>
                </c:pt>
                <c:pt idx="14583">
                  <c:v>3.9176000000000002</c:v>
                </c:pt>
                <c:pt idx="14584">
                  <c:v>3.1938</c:v>
                </c:pt>
                <c:pt idx="14585">
                  <c:v>3.5952000000000002</c:v>
                </c:pt>
                <c:pt idx="14586">
                  <c:v>5.0766999999999998</c:v>
                </c:pt>
                <c:pt idx="14587">
                  <c:v>3.1735000000000002</c:v>
                </c:pt>
                <c:pt idx="14588">
                  <c:v>2.1053000000000002</c:v>
                </c:pt>
                <c:pt idx="14589">
                  <c:v>1.8057000000000001</c:v>
                </c:pt>
                <c:pt idx="14590">
                  <c:v>5.1620999999999997</c:v>
                </c:pt>
                <c:pt idx="14591">
                  <c:v>4.8846999999999996</c:v>
                </c:pt>
                <c:pt idx="14592">
                  <c:v>3.3159000000000001</c:v>
                </c:pt>
                <c:pt idx="14593">
                  <c:v>4.4177</c:v>
                </c:pt>
                <c:pt idx="14594">
                  <c:v>1.6097999999999999</c:v>
                </c:pt>
                <c:pt idx="14595">
                  <c:v>4.0681000000000003</c:v>
                </c:pt>
                <c:pt idx="14596">
                  <c:v>3.9081000000000001</c:v>
                </c:pt>
                <c:pt idx="14597">
                  <c:v>1.9275</c:v>
                </c:pt>
                <c:pt idx="14598">
                  <c:v>1.6555</c:v>
                </c:pt>
                <c:pt idx="14599">
                  <c:v>1.4309000000000001</c:v>
                </c:pt>
                <c:pt idx="14600">
                  <c:v>1.5078</c:v>
                </c:pt>
                <c:pt idx="14601">
                  <c:v>1.5931</c:v>
                </c:pt>
                <c:pt idx="14602">
                  <c:v>1.6537999999999999</c:v>
                </c:pt>
                <c:pt idx="14603">
                  <c:v>1.2583</c:v>
                </c:pt>
                <c:pt idx="14604">
                  <c:v>1.2814000000000001</c:v>
                </c:pt>
                <c:pt idx="14605">
                  <c:v>2.4855999999999998</c:v>
                </c:pt>
                <c:pt idx="14606">
                  <c:v>3.085</c:v>
                </c:pt>
                <c:pt idx="14607">
                  <c:v>2.0082</c:v>
                </c:pt>
                <c:pt idx="14608">
                  <c:v>4.4897</c:v>
                </c:pt>
                <c:pt idx="14609">
                  <c:v>4.9344000000000001</c:v>
                </c:pt>
                <c:pt idx="14610">
                  <c:v>3.3540000000000001</c:v>
                </c:pt>
                <c:pt idx="14611">
                  <c:v>3.3671000000000002</c:v>
                </c:pt>
                <c:pt idx="14612">
                  <c:v>3.8593000000000002</c:v>
                </c:pt>
                <c:pt idx="14613">
                  <c:v>3.5554000000000001</c:v>
                </c:pt>
                <c:pt idx="14614">
                  <c:v>2.1255999999999999</c:v>
                </c:pt>
                <c:pt idx="14615">
                  <c:v>2.3858999999999999</c:v>
                </c:pt>
                <c:pt idx="14616">
                  <c:v>4.5370999999999997</c:v>
                </c:pt>
                <c:pt idx="14617">
                  <c:v>4.3773999999999997</c:v>
                </c:pt>
                <c:pt idx="14618">
                  <c:v>2.2281</c:v>
                </c:pt>
                <c:pt idx="14619">
                  <c:v>3.5339999999999998</c:v>
                </c:pt>
                <c:pt idx="14620">
                  <c:v>3.8155999999999999</c:v>
                </c:pt>
                <c:pt idx="14621">
                  <c:v>6.0354999999999999</c:v>
                </c:pt>
                <c:pt idx="14622">
                  <c:v>5.0326000000000004</c:v>
                </c:pt>
                <c:pt idx="14623">
                  <c:v>2.6661999999999999</c:v>
                </c:pt>
                <c:pt idx="14624">
                  <c:v>3.9565999999999999</c:v>
                </c:pt>
                <c:pt idx="14625">
                  <c:v>2.0638000000000001</c:v>
                </c:pt>
                <c:pt idx="14626">
                  <c:v>2.9262999999999999</c:v>
                </c:pt>
                <c:pt idx="14627">
                  <c:v>3.1890999999999998</c:v>
                </c:pt>
                <c:pt idx="14628">
                  <c:v>2.7366000000000001</c:v>
                </c:pt>
                <c:pt idx="14629">
                  <c:v>2.8014999999999999</c:v>
                </c:pt>
                <c:pt idx="14630">
                  <c:v>3.1478999999999999</c:v>
                </c:pt>
                <c:pt idx="14631">
                  <c:v>4.6005000000000003</c:v>
                </c:pt>
                <c:pt idx="14632">
                  <c:v>3.3389000000000002</c:v>
                </c:pt>
                <c:pt idx="14633">
                  <c:v>3.7103999999999999</c:v>
                </c:pt>
                <c:pt idx="14634">
                  <c:v>2.4114</c:v>
                </c:pt>
                <c:pt idx="14635">
                  <c:v>2.8132000000000001</c:v>
                </c:pt>
                <c:pt idx="14636">
                  <c:v>3.0289000000000001</c:v>
                </c:pt>
                <c:pt idx="14637">
                  <c:v>2.3996</c:v>
                </c:pt>
                <c:pt idx="14638">
                  <c:v>4.4017999999999997</c:v>
                </c:pt>
                <c:pt idx="14639">
                  <c:v>5.3426999999999998</c:v>
                </c:pt>
                <c:pt idx="14640">
                  <c:v>5.5061</c:v>
                </c:pt>
                <c:pt idx="14641">
                  <c:v>5.3291000000000004</c:v>
                </c:pt>
                <c:pt idx="14642">
                  <c:v>4.7426000000000004</c:v>
                </c:pt>
                <c:pt idx="14643">
                  <c:v>1.9157999999999999</c:v>
                </c:pt>
                <c:pt idx="14644">
                  <c:v>1.7132000000000001</c:v>
                </c:pt>
                <c:pt idx="14645">
                  <c:v>5.2594000000000003</c:v>
                </c:pt>
                <c:pt idx="14646">
                  <c:v>3.9762</c:v>
                </c:pt>
                <c:pt idx="14647">
                  <c:v>2.3965000000000001</c:v>
                </c:pt>
                <c:pt idx="14648">
                  <c:v>2.0173999999999999</c:v>
                </c:pt>
                <c:pt idx="14649">
                  <c:v>4.4039000000000001</c:v>
                </c:pt>
                <c:pt idx="14650">
                  <c:v>2.6886000000000001</c:v>
                </c:pt>
                <c:pt idx="14651">
                  <c:v>2.3582000000000001</c:v>
                </c:pt>
                <c:pt idx="14652">
                  <c:v>2.5106000000000002</c:v>
                </c:pt>
                <c:pt idx="14653">
                  <c:v>3.0466000000000002</c:v>
                </c:pt>
                <c:pt idx="14654">
                  <c:v>2.9607999999999999</c:v>
                </c:pt>
                <c:pt idx="14655">
                  <c:v>2.8292000000000002</c:v>
                </c:pt>
                <c:pt idx="14656">
                  <c:v>2.2444999999999999</c:v>
                </c:pt>
                <c:pt idx="14657">
                  <c:v>3.4567000000000001</c:v>
                </c:pt>
                <c:pt idx="14658">
                  <c:v>2.5326</c:v>
                </c:pt>
                <c:pt idx="14659">
                  <c:v>3.6295999999999999</c:v>
                </c:pt>
                <c:pt idx="14660">
                  <c:v>3.5411000000000001</c:v>
                </c:pt>
                <c:pt idx="14661">
                  <c:v>4.1025</c:v>
                </c:pt>
                <c:pt idx="14662">
                  <c:v>4.2481999999999998</c:v>
                </c:pt>
                <c:pt idx="14663">
                  <c:v>4.5697999999999999</c:v>
                </c:pt>
                <c:pt idx="14664">
                  <c:v>1.8793</c:v>
                </c:pt>
                <c:pt idx="14665">
                  <c:v>4.5467000000000004</c:v>
                </c:pt>
                <c:pt idx="14666">
                  <c:v>3.226</c:v>
                </c:pt>
                <c:pt idx="14667">
                  <c:v>3.2038000000000002</c:v>
                </c:pt>
                <c:pt idx="14668">
                  <c:v>4.0613999999999999</c:v>
                </c:pt>
                <c:pt idx="14669">
                  <c:v>3.7955999999999999</c:v>
                </c:pt>
                <c:pt idx="14670">
                  <c:v>2.9609000000000001</c:v>
                </c:pt>
                <c:pt idx="14671">
                  <c:v>4.3787000000000003</c:v>
                </c:pt>
                <c:pt idx="14672">
                  <c:v>4.8285</c:v>
                </c:pt>
                <c:pt idx="14673">
                  <c:v>4.9074999999999998</c:v>
                </c:pt>
                <c:pt idx="14674">
                  <c:v>4.3387000000000002</c:v>
                </c:pt>
                <c:pt idx="14675">
                  <c:v>5.5506000000000002</c:v>
                </c:pt>
                <c:pt idx="14676">
                  <c:v>1.6543000000000001</c:v>
                </c:pt>
                <c:pt idx="14677">
                  <c:v>2.8883999999999999</c:v>
                </c:pt>
                <c:pt idx="14678">
                  <c:v>2.3031999999999999</c:v>
                </c:pt>
                <c:pt idx="14679">
                  <c:v>2.1600999999999999</c:v>
                </c:pt>
                <c:pt idx="14680">
                  <c:v>3.1597</c:v>
                </c:pt>
                <c:pt idx="14681">
                  <c:v>4.2070999999999996</c:v>
                </c:pt>
                <c:pt idx="14682">
                  <c:v>3.3794</c:v>
                </c:pt>
                <c:pt idx="14683">
                  <c:v>5.8932000000000002</c:v>
                </c:pt>
                <c:pt idx="14684">
                  <c:v>3.3740000000000001</c:v>
                </c:pt>
                <c:pt idx="14685">
                  <c:v>7.3117999999999999</c:v>
                </c:pt>
                <c:pt idx="14686">
                  <c:v>7.2485999999999997</c:v>
                </c:pt>
                <c:pt idx="14687">
                  <c:v>4.9143999999999997</c:v>
                </c:pt>
                <c:pt idx="14688">
                  <c:v>4.2906000000000004</c:v>
                </c:pt>
                <c:pt idx="14689">
                  <c:v>3.0064000000000002</c:v>
                </c:pt>
                <c:pt idx="14690">
                  <c:v>3.4815</c:v>
                </c:pt>
                <c:pt idx="14691">
                  <c:v>3.4136000000000002</c:v>
                </c:pt>
                <c:pt idx="14692">
                  <c:v>2.2271000000000001</c:v>
                </c:pt>
                <c:pt idx="14693">
                  <c:v>3.4388000000000001</c:v>
                </c:pt>
                <c:pt idx="14694">
                  <c:v>3.2456</c:v>
                </c:pt>
                <c:pt idx="14695">
                  <c:v>2.3029000000000002</c:v>
                </c:pt>
                <c:pt idx="14696">
                  <c:v>2.0693000000000001</c:v>
                </c:pt>
                <c:pt idx="14697">
                  <c:v>4.8811</c:v>
                </c:pt>
                <c:pt idx="14698">
                  <c:v>3.6615000000000002</c:v>
                </c:pt>
                <c:pt idx="14699">
                  <c:v>3.3050999999999999</c:v>
                </c:pt>
                <c:pt idx="14700">
                  <c:v>2.4639000000000002</c:v>
                </c:pt>
                <c:pt idx="14701">
                  <c:v>2.6627999999999998</c:v>
                </c:pt>
                <c:pt idx="14702">
                  <c:v>1.6644000000000001</c:v>
                </c:pt>
                <c:pt idx="14703">
                  <c:v>4.9733999999999998</c:v>
                </c:pt>
                <c:pt idx="14704">
                  <c:v>4.8684000000000003</c:v>
                </c:pt>
                <c:pt idx="14705">
                  <c:v>4.4360999999999997</c:v>
                </c:pt>
                <c:pt idx="14706">
                  <c:v>3.1518000000000002</c:v>
                </c:pt>
                <c:pt idx="14707">
                  <c:v>2.996</c:v>
                </c:pt>
                <c:pt idx="14708">
                  <c:v>3.8950999999999998</c:v>
                </c:pt>
                <c:pt idx="14709">
                  <c:v>2.0905999999999998</c:v>
                </c:pt>
                <c:pt idx="14710">
                  <c:v>6.5738000000000003</c:v>
                </c:pt>
                <c:pt idx="14711">
                  <c:v>3.5284</c:v>
                </c:pt>
                <c:pt idx="14712">
                  <c:v>4.9865000000000004</c:v>
                </c:pt>
                <c:pt idx="14713">
                  <c:v>3.0991</c:v>
                </c:pt>
                <c:pt idx="14714">
                  <c:v>4.5438000000000001</c:v>
                </c:pt>
                <c:pt idx="14715">
                  <c:v>3.1215000000000002</c:v>
                </c:pt>
                <c:pt idx="14716">
                  <c:v>2.7953999999999999</c:v>
                </c:pt>
                <c:pt idx="14717">
                  <c:v>2.6926000000000001</c:v>
                </c:pt>
                <c:pt idx="14718">
                  <c:v>3.8304999999999998</c:v>
                </c:pt>
                <c:pt idx="14719">
                  <c:v>2.5655999999999999</c:v>
                </c:pt>
                <c:pt idx="14720">
                  <c:v>2.2862</c:v>
                </c:pt>
                <c:pt idx="14721">
                  <c:v>2.6802000000000001</c:v>
                </c:pt>
                <c:pt idx="14722">
                  <c:v>2.7054</c:v>
                </c:pt>
                <c:pt idx="14723">
                  <c:v>2.7448999999999999</c:v>
                </c:pt>
                <c:pt idx="14724">
                  <c:v>2.7081</c:v>
                </c:pt>
                <c:pt idx="14725">
                  <c:v>2.7423999999999999</c:v>
                </c:pt>
                <c:pt idx="14726">
                  <c:v>3.5207999999999999</c:v>
                </c:pt>
                <c:pt idx="14727">
                  <c:v>2.8283</c:v>
                </c:pt>
                <c:pt idx="14728">
                  <c:v>2.5468999999999999</c:v>
                </c:pt>
                <c:pt idx="14729">
                  <c:v>2.6570999999999998</c:v>
                </c:pt>
                <c:pt idx="14730">
                  <c:v>3.5464000000000002</c:v>
                </c:pt>
                <c:pt idx="14731">
                  <c:v>4.2332000000000001</c:v>
                </c:pt>
                <c:pt idx="14732">
                  <c:v>3.6966999999999999</c:v>
                </c:pt>
                <c:pt idx="14733">
                  <c:v>1.7202999999999999</c:v>
                </c:pt>
                <c:pt idx="14734">
                  <c:v>1.6855</c:v>
                </c:pt>
                <c:pt idx="14735">
                  <c:v>1.9575</c:v>
                </c:pt>
                <c:pt idx="14736">
                  <c:v>3.8488000000000002</c:v>
                </c:pt>
                <c:pt idx="14737">
                  <c:v>3.5259</c:v>
                </c:pt>
                <c:pt idx="14738">
                  <c:v>3.4350999999999998</c:v>
                </c:pt>
                <c:pt idx="14739">
                  <c:v>2.2595000000000001</c:v>
                </c:pt>
                <c:pt idx="14740">
                  <c:v>3.6233</c:v>
                </c:pt>
                <c:pt idx="14741">
                  <c:v>4.0780000000000003</c:v>
                </c:pt>
                <c:pt idx="14742">
                  <c:v>3.6137999999999999</c:v>
                </c:pt>
                <c:pt idx="14743">
                  <c:v>4.8270999999999997</c:v>
                </c:pt>
                <c:pt idx="14744">
                  <c:v>2.4670000000000001</c:v>
                </c:pt>
                <c:pt idx="14745">
                  <c:v>4.0343</c:v>
                </c:pt>
                <c:pt idx="14746">
                  <c:v>3.9131999999999998</c:v>
                </c:pt>
                <c:pt idx="14747">
                  <c:v>3.5474000000000001</c:v>
                </c:pt>
                <c:pt idx="14748">
                  <c:v>2.6042000000000001</c:v>
                </c:pt>
                <c:pt idx="14749">
                  <c:v>3.8555000000000001</c:v>
                </c:pt>
                <c:pt idx="14750">
                  <c:v>3.7222</c:v>
                </c:pt>
                <c:pt idx="14751">
                  <c:v>2.7496999999999998</c:v>
                </c:pt>
                <c:pt idx="14752">
                  <c:v>1.8576999999999999</c:v>
                </c:pt>
                <c:pt idx="14753">
                  <c:v>1.6017999999999999</c:v>
                </c:pt>
                <c:pt idx="14754">
                  <c:v>1.4652000000000001</c:v>
                </c:pt>
                <c:pt idx="14755">
                  <c:v>1.8812</c:v>
                </c:pt>
                <c:pt idx="14756">
                  <c:v>1.8937999999999999</c:v>
                </c:pt>
                <c:pt idx="14757">
                  <c:v>1.9359</c:v>
                </c:pt>
                <c:pt idx="14758">
                  <c:v>1.5226999999999999</c:v>
                </c:pt>
                <c:pt idx="14759">
                  <c:v>1.7628999999999999</c:v>
                </c:pt>
                <c:pt idx="14760">
                  <c:v>1.8003</c:v>
                </c:pt>
                <c:pt idx="14761">
                  <c:v>1.9751000000000001</c:v>
                </c:pt>
                <c:pt idx="14762">
                  <c:v>1.9438</c:v>
                </c:pt>
                <c:pt idx="14763">
                  <c:v>2.0912000000000002</c:v>
                </c:pt>
                <c:pt idx="14764">
                  <c:v>2.0425</c:v>
                </c:pt>
                <c:pt idx="14765">
                  <c:v>1.6311</c:v>
                </c:pt>
                <c:pt idx="14766">
                  <c:v>2.9767999999999999</c:v>
                </c:pt>
                <c:pt idx="14767">
                  <c:v>3.1080000000000001</c:v>
                </c:pt>
                <c:pt idx="14768">
                  <c:v>4.0194000000000001</c:v>
                </c:pt>
                <c:pt idx="14769">
                  <c:v>2.6909999999999998</c:v>
                </c:pt>
                <c:pt idx="14770">
                  <c:v>3.3443000000000001</c:v>
                </c:pt>
                <c:pt idx="14771">
                  <c:v>2.8250999999999999</c:v>
                </c:pt>
                <c:pt idx="14772">
                  <c:v>3.5432000000000001</c:v>
                </c:pt>
                <c:pt idx="14773">
                  <c:v>2.9578000000000002</c:v>
                </c:pt>
                <c:pt idx="14774">
                  <c:v>2.7917999999999998</c:v>
                </c:pt>
                <c:pt idx="14775">
                  <c:v>2.8677999999999999</c:v>
                </c:pt>
                <c:pt idx="14776">
                  <c:v>2.9001000000000001</c:v>
                </c:pt>
                <c:pt idx="14777">
                  <c:v>2.411</c:v>
                </c:pt>
                <c:pt idx="14778">
                  <c:v>2.5926</c:v>
                </c:pt>
                <c:pt idx="14779">
                  <c:v>2.5783</c:v>
                </c:pt>
                <c:pt idx="14780">
                  <c:v>2.5051999999999999</c:v>
                </c:pt>
                <c:pt idx="14781">
                  <c:v>3.3248000000000002</c:v>
                </c:pt>
                <c:pt idx="14782">
                  <c:v>2.0863999999999998</c:v>
                </c:pt>
                <c:pt idx="14783">
                  <c:v>2.0135999999999998</c:v>
                </c:pt>
                <c:pt idx="14784">
                  <c:v>1.8165</c:v>
                </c:pt>
                <c:pt idx="14785">
                  <c:v>2.2450999999999999</c:v>
                </c:pt>
                <c:pt idx="14786">
                  <c:v>2.4649000000000001</c:v>
                </c:pt>
                <c:pt idx="14787">
                  <c:v>2.0581</c:v>
                </c:pt>
                <c:pt idx="14788">
                  <c:v>2.2097000000000002</c:v>
                </c:pt>
                <c:pt idx="14789">
                  <c:v>1.8918999999999999</c:v>
                </c:pt>
                <c:pt idx="14790">
                  <c:v>1.83</c:v>
                </c:pt>
                <c:pt idx="14791">
                  <c:v>1.9663999999999999</c:v>
                </c:pt>
                <c:pt idx="14792">
                  <c:v>1.742</c:v>
                </c:pt>
                <c:pt idx="14793">
                  <c:v>1.4560999999999999</c:v>
                </c:pt>
                <c:pt idx="14794">
                  <c:v>2.4577</c:v>
                </c:pt>
                <c:pt idx="14795">
                  <c:v>1.8</c:v>
                </c:pt>
                <c:pt idx="14796">
                  <c:v>1.4308000000000001</c:v>
                </c:pt>
                <c:pt idx="14797">
                  <c:v>2.1530999999999998</c:v>
                </c:pt>
                <c:pt idx="14798">
                  <c:v>2.1926000000000001</c:v>
                </c:pt>
                <c:pt idx="14799">
                  <c:v>3.5809000000000002</c:v>
                </c:pt>
                <c:pt idx="14800">
                  <c:v>3.1181999999999999</c:v>
                </c:pt>
                <c:pt idx="14801">
                  <c:v>2.2450000000000001</c:v>
                </c:pt>
                <c:pt idx="14802">
                  <c:v>2.2776000000000001</c:v>
                </c:pt>
                <c:pt idx="14803">
                  <c:v>2.5983000000000001</c:v>
                </c:pt>
                <c:pt idx="14804">
                  <c:v>2.9992999999999999</c:v>
                </c:pt>
                <c:pt idx="14805">
                  <c:v>3.0108999999999999</c:v>
                </c:pt>
                <c:pt idx="14806">
                  <c:v>2.5188999999999999</c:v>
                </c:pt>
                <c:pt idx="14807">
                  <c:v>2.3978000000000002</c:v>
                </c:pt>
                <c:pt idx="14808">
                  <c:v>2.6326999999999998</c:v>
                </c:pt>
                <c:pt idx="14809">
                  <c:v>2.5710000000000002</c:v>
                </c:pt>
                <c:pt idx="14810">
                  <c:v>2.4211999999999998</c:v>
                </c:pt>
                <c:pt idx="14811">
                  <c:v>2.7852999999999999</c:v>
                </c:pt>
                <c:pt idx="14812">
                  <c:v>2.5171000000000001</c:v>
                </c:pt>
                <c:pt idx="14813">
                  <c:v>1.8196000000000001</c:v>
                </c:pt>
                <c:pt idx="14814">
                  <c:v>2.1278000000000001</c:v>
                </c:pt>
                <c:pt idx="14815">
                  <c:v>1.9635</c:v>
                </c:pt>
                <c:pt idx="14816">
                  <c:v>1.7559</c:v>
                </c:pt>
                <c:pt idx="14817">
                  <c:v>1.9917</c:v>
                </c:pt>
                <c:pt idx="14818">
                  <c:v>1.5637000000000001</c:v>
                </c:pt>
                <c:pt idx="14819">
                  <c:v>1.9928999999999999</c:v>
                </c:pt>
                <c:pt idx="14820">
                  <c:v>1.6451</c:v>
                </c:pt>
                <c:pt idx="14821">
                  <c:v>2.1366999999999998</c:v>
                </c:pt>
                <c:pt idx="14822">
                  <c:v>1.9241999999999999</c:v>
                </c:pt>
                <c:pt idx="14823">
                  <c:v>1.7254</c:v>
                </c:pt>
                <c:pt idx="14824">
                  <c:v>1.9746999999999999</c:v>
                </c:pt>
                <c:pt idx="14825">
                  <c:v>2.8391000000000002</c:v>
                </c:pt>
                <c:pt idx="14826">
                  <c:v>2.8755999999999999</c:v>
                </c:pt>
                <c:pt idx="14827">
                  <c:v>2.7370000000000001</c:v>
                </c:pt>
                <c:pt idx="14828">
                  <c:v>2.6221999999999999</c:v>
                </c:pt>
                <c:pt idx="14829">
                  <c:v>2.5230000000000001</c:v>
                </c:pt>
                <c:pt idx="14830">
                  <c:v>2.5558999999999998</c:v>
                </c:pt>
                <c:pt idx="14831">
                  <c:v>2.8102</c:v>
                </c:pt>
                <c:pt idx="14832">
                  <c:v>2.5142000000000002</c:v>
                </c:pt>
                <c:pt idx="14833">
                  <c:v>2.5733000000000001</c:v>
                </c:pt>
                <c:pt idx="14834">
                  <c:v>2.4891000000000001</c:v>
                </c:pt>
                <c:pt idx="14835">
                  <c:v>2.5106000000000002</c:v>
                </c:pt>
                <c:pt idx="14836">
                  <c:v>2.9704999999999999</c:v>
                </c:pt>
                <c:pt idx="14837">
                  <c:v>2.8363</c:v>
                </c:pt>
                <c:pt idx="14838">
                  <c:v>2.8948999999999998</c:v>
                </c:pt>
                <c:pt idx="14839">
                  <c:v>2.8340000000000001</c:v>
                </c:pt>
                <c:pt idx="14840">
                  <c:v>2.8424999999999998</c:v>
                </c:pt>
                <c:pt idx="14841">
                  <c:v>2.835</c:v>
                </c:pt>
                <c:pt idx="14842">
                  <c:v>2.9430999999999998</c:v>
                </c:pt>
                <c:pt idx="14843">
                  <c:v>2.6425000000000001</c:v>
                </c:pt>
                <c:pt idx="14844">
                  <c:v>2.5785</c:v>
                </c:pt>
                <c:pt idx="14845">
                  <c:v>3.1114000000000002</c:v>
                </c:pt>
                <c:pt idx="14846">
                  <c:v>2.3822000000000001</c:v>
                </c:pt>
                <c:pt idx="14847">
                  <c:v>2.6137000000000001</c:v>
                </c:pt>
                <c:pt idx="14848">
                  <c:v>2.4369999999999998</c:v>
                </c:pt>
                <c:pt idx="14849">
                  <c:v>2.4506000000000001</c:v>
                </c:pt>
                <c:pt idx="14850">
                  <c:v>2.4157999999999999</c:v>
                </c:pt>
                <c:pt idx="14851">
                  <c:v>2.2189999999999999</c:v>
                </c:pt>
                <c:pt idx="14852">
                  <c:v>2.3641999999999999</c:v>
                </c:pt>
                <c:pt idx="14853">
                  <c:v>2.4674</c:v>
                </c:pt>
                <c:pt idx="14854">
                  <c:v>2.2284999999999999</c:v>
                </c:pt>
                <c:pt idx="14855">
                  <c:v>2.4939</c:v>
                </c:pt>
                <c:pt idx="14856">
                  <c:v>4.6356999999999999</c:v>
                </c:pt>
                <c:pt idx="14857">
                  <c:v>4.4999000000000002</c:v>
                </c:pt>
                <c:pt idx="14858">
                  <c:v>4.4353999999999996</c:v>
                </c:pt>
                <c:pt idx="14859">
                  <c:v>3.5066000000000002</c:v>
                </c:pt>
                <c:pt idx="14860">
                  <c:v>4.2042000000000002</c:v>
                </c:pt>
                <c:pt idx="14861">
                  <c:v>4.3348000000000004</c:v>
                </c:pt>
                <c:pt idx="14862">
                  <c:v>3.0952999999999999</c:v>
                </c:pt>
                <c:pt idx="14863">
                  <c:v>1.7052</c:v>
                </c:pt>
                <c:pt idx="14864">
                  <c:v>3.8837999999999999</c:v>
                </c:pt>
                <c:pt idx="14865">
                  <c:v>3.7391999999999999</c:v>
                </c:pt>
                <c:pt idx="14866">
                  <c:v>4.1883999999999997</c:v>
                </c:pt>
                <c:pt idx="14867">
                  <c:v>7.7695999999999996</c:v>
                </c:pt>
                <c:pt idx="14868">
                  <c:v>7.4977999999999998</c:v>
                </c:pt>
                <c:pt idx="14869">
                  <c:v>6.7491000000000003</c:v>
                </c:pt>
                <c:pt idx="14870">
                  <c:v>6.9173</c:v>
                </c:pt>
                <c:pt idx="14871">
                  <c:v>6.7019000000000002</c:v>
                </c:pt>
                <c:pt idx="14872">
                  <c:v>3.5295000000000001</c:v>
                </c:pt>
                <c:pt idx="14873">
                  <c:v>3.4535</c:v>
                </c:pt>
                <c:pt idx="14874">
                  <c:v>2.6833999999999998</c:v>
                </c:pt>
                <c:pt idx="14875">
                  <c:v>3.2244000000000002</c:v>
                </c:pt>
                <c:pt idx="14876">
                  <c:v>3.2029000000000001</c:v>
                </c:pt>
                <c:pt idx="14877">
                  <c:v>2.0571000000000002</c:v>
                </c:pt>
                <c:pt idx="14878">
                  <c:v>2.6579999999999999</c:v>
                </c:pt>
                <c:pt idx="14879">
                  <c:v>2.2250000000000001</c:v>
                </c:pt>
                <c:pt idx="14880">
                  <c:v>2.4137</c:v>
                </c:pt>
                <c:pt idx="14881">
                  <c:v>2.2101999999999999</c:v>
                </c:pt>
                <c:pt idx="14882">
                  <c:v>4.1382000000000003</c:v>
                </c:pt>
                <c:pt idx="14883">
                  <c:v>3.7759999999999998</c:v>
                </c:pt>
                <c:pt idx="14884">
                  <c:v>3.4660000000000002</c:v>
                </c:pt>
                <c:pt idx="14885">
                  <c:v>3.2866</c:v>
                </c:pt>
                <c:pt idx="14886">
                  <c:v>2.2323</c:v>
                </c:pt>
                <c:pt idx="14887">
                  <c:v>2.6444999999999999</c:v>
                </c:pt>
                <c:pt idx="14888">
                  <c:v>2.5461999999999998</c:v>
                </c:pt>
                <c:pt idx="14889">
                  <c:v>1.8996999999999999</c:v>
                </c:pt>
                <c:pt idx="14890">
                  <c:v>2.5364</c:v>
                </c:pt>
                <c:pt idx="14891">
                  <c:v>2.6480999999999999</c:v>
                </c:pt>
                <c:pt idx="14892">
                  <c:v>3.1696</c:v>
                </c:pt>
                <c:pt idx="14893">
                  <c:v>3.0562</c:v>
                </c:pt>
                <c:pt idx="14894">
                  <c:v>2.2951999999999999</c:v>
                </c:pt>
                <c:pt idx="14895">
                  <c:v>4.7041000000000004</c:v>
                </c:pt>
                <c:pt idx="14896">
                  <c:v>5.4219999999999997</c:v>
                </c:pt>
                <c:pt idx="14897">
                  <c:v>6.0563000000000002</c:v>
                </c:pt>
                <c:pt idx="14898">
                  <c:v>4.4295</c:v>
                </c:pt>
                <c:pt idx="14899">
                  <c:v>4.6327999999999996</c:v>
                </c:pt>
                <c:pt idx="14900">
                  <c:v>3.3597000000000001</c:v>
                </c:pt>
                <c:pt idx="14901">
                  <c:v>2.3990999999999998</c:v>
                </c:pt>
                <c:pt idx="14902">
                  <c:v>1.8557999999999999</c:v>
                </c:pt>
                <c:pt idx="14903">
                  <c:v>2.1497000000000002</c:v>
                </c:pt>
                <c:pt idx="14904">
                  <c:v>2.3641999999999999</c:v>
                </c:pt>
                <c:pt idx="14905">
                  <c:v>1.9357</c:v>
                </c:pt>
                <c:pt idx="14906">
                  <c:v>1.4014</c:v>
                </c:pt>
                <c:pt idx="14907">
                  <c:v>2.2433000000000001</c:v>
                </c:pt>
                <c:pt idx="14908">
                  <c:v>1.8218000000000001</c:v>
                </c:pt>
                <c:pt idx="14909">
                  <c:v>1.7327999999999999</c:v>
                </c:pt>
                <c:pt idx="14910">
                  <c:v>2.3656999999999999</c:v>
                </c:pt>
                <c:pt idx="14911">
                  <c:v>1.629</c:v>
                </c:pt>
                <c:pt idx="14912">
                  <c:v>2.5217000000000001</c:v>
                </c:pt>
                <c:pt idx="14913">
                  <c:v>2.1002000000000001</c:v>
                </c:pt>
                <c:pt idx="14914">
                  <c:v>2.4075000000000002</c:v>
                </c:pt>
                <c:pt idx="14915">
                  <c:v>2.6421999999999999</c:v>
                </c:pt>
                <c:pt idx="14916">
                  <c:v>4.6551</c:v>
                </c:pt>
                <c:pt idx="14917">
                  <c:v>4.1688999999999998</c:v>
                </c:pt>
                <c:pt idx="14918">
                  <c:v>4.9557000000000002</c:v>
                </c:pt>
                <c:pt idx="14919">
                  <c:v>5.1942000000000004</c:v>
                </c:pt>
                <c:pt idx="14920">
                  <c:v>2.8296000000000001</c:v>
                </c:pt>
                <c:pt idx="14921">
                  <c:v>2.9666000000000001</c:v>
                </c:pt>
                <c:pt idx="14922">
                  <c:v>2.6716000000000002</c:v>
                </c:pt>
                <c:pt idx="14923">
                  <c:v>2.9887000000000001</c:v>
                </c:pt>
                <c:pt idx="14924">
                  <c:v>1.8289</c:v>
                </c:pt>
                <c:pt idx="14925">
                  <c:v>0.93920000000000003</c:v>
                </c:pt>
                <c:pt idx="14926">
                  <c:v>1.7883</c:v>
                </c:pt>
                <c:pt idx="14927">
                  <c:v>2.8997000000000002</c:v>
                </c:pt>
                <c:pt idx="14928">
                  <c:v>2.2511999999999999</c:v>
                </c:pt>
                <c:pt idx="14929">
                  <c:v>1.9209000000000001</c:v>
                </c:pt>
                <c:pt idx="14930">
                  <c:v>2.0497000000000001</c:v>
                </c:pt>
                <c:pt idx="14931">
                  <c:v>1.6567000000000001</c:v>
                </c:pt>
                <c:pt idx="14932">
                  <c:v>2.0032999999999999</c:v>
                </c:pt>
                <c:pt idx="14933">
                  <c:v>2.4925000000000002</c:v>
                </c:pt>
                <c:pt idx="14934">
                  <c:v>1.9148000000000001</c:v>
                </c:pt>
                <c:pt idx="14935">
                  <c:v>2.0183</c:v>
                </c:pt>
                <c:pt idx="14936">
                  <c:v>1.7585</c:v>
                </c:pt>
                <c:pt idx="14937">
                  <c:v>2.0651999999999999</c:v>
                </c:pt>
                <c:pt idx="14938">
                  <c:v>0.83960000000000001</c:v>
                </c:pt>
                <c:pt idx="14939">
                  <c:v>1.0960000000000001</c:v>
                </c:pt>
                <c:pt idx="14940">
                  <c:v>0.84</c:v>
                </c:pt>
                <c:pt idx="14941">
                  <c:v>1.0727</c:v>
                </c:pt>
                <c:pt idx="14942">
                  <c:v>1.8729</c:v>
                </c:pt>
                <c:pt idx="14943">
                  <c:v>3.1778</c:v>
                </c:pt>
                <c:pt idx="14944">
                  <c:v>1.6342000000000001</c:v>
                </c:pt>
                <c:pt idx="14945">
                  <c:v>1.9126000000000001</c:v>
                </c:pt>
                <c:pt idx="14946">
                  <c:v>1.9814000000000001</c:v>
                </c:pt>
                <c:pt idx="14947">
                  <c:v>1.9117</c:v>
                </c:pt>
                <c:pt idx="14948">
                  <c:v>1.9937</c:v>
                </c:pt>
                <c:pt idx="14949">
                  <c:v>1.9899</c:v>
                </c:pt>
                <c:pt idx="14950">
                  <c:v>2.0880000000000001</c:v>
                </c:pt>
                <c:pt idx="14951">
                  <c:v>2.1391</c:v>
                </c:pt>
                <c:pt idx="14952">
                  <c:v>2.1911</c:v>
                </c:pt>
                <c:pt idx="14953">
                  <c:v>2.4081000000000001</c:v>
                </c:pt>
                <c:pt idx="14954">
                  <c:v>3.4434999999999998</c:v>
                </c:pt>
                <c:pt idx="14955">
                  <c:v>2.6789000000000001</c:v>
                </c:pt>
                <c:pt idx="14956">
                  <c:v>3.0455000000000001</c:v>
                </c:pt>
                <c:pt idx="14957">
                  <c:v>2.1554000000000002</c:v>
                </c:pt>
                <c:pt idx="14958">
                  <c:v>2.3561999999999999</c:v>
                </c:pt>
                <c:pt idx="14959">
                  <c:v>2.6924999999999999</c:v>
                </c:pt>
                <c:pt idx="14960">
                  <c:v>1.9581</c:v>
                </c:pt>
                <c:pt idx="14961">
                  <c:v>2.4026000000000001</c:v>
                </c:pt>
                <c:pt idx="14962">
                  <c:v>1.9386000000000001</c:v>
                </c:pt>
                <c:pt idx="14963">
                  <c:v>3.2477999999999998</c:v>
                </c:pt>
                <c:pt idx="14964">
                  <c:v>2.0644999999999998</c:v>
                </c:pt>
                <c:pt idx="14965">
                  <c:v>1.5746</c:v>
                </c:pt>
                <c:pt idx="14966">
                  <c:v>2.2602000000000002</c:v>
                </c:pt>
                <c:pt idx="14967">
                  <c:v>1.1721999999999999</c:v>
                </c:pt>
                <c:pt idx="14968">
                  <c:v>1.3366</c:v>
                </c:pt>
                <c:pt idx="14969">
                  <c:v>1.4762999999999999</c:v>
                </c:pt>
                <c:pt idx="14970">
                  <c:v>1.5640000000000001</c:v>
                </c:pt>
                <c:pt idx="14971">
                  <c:v>2.0573999999999999</c:v>
                </c:pt>
                <c:pt idx="14972">
                  <c:v>2.2801</c:v>
                </c:pt>
                <c:pt idx="14973">
                  <c:v>1.9781</c:v>
                </c:pt>
                <c:pt idx="14974">
                  <c:v>2.0295999999999998</c:v>
                </c:pt>
                <c:pt idx="14975">
                  <c:v>2.3544</c:v>
                </c:pt>
                <c:pt idx="14976">
                  <c:v>1.9876</c:v>
                </c:pt>
                <c:pt idx="14977">
                  <c:v>2.0804</c:v>
                </c:pt>
                <c:pt idx="14978">
                  <c:v>1.8320000000000001</c:v>
                </c:pt>
                <c:pt idx="14979">
                  <c:v>2.4089</c:v>
                </c:pt>
                <c:pt idx="14980">
                  <c:v>1.9419</c:v>
                </c:pt>
                <c:pt idx="14981">
                  <c:v>2.1091000000000002</c:v>
                </c:pt>
                <c:pt idx="14982">
                  <c:v>0.34760000000000002</c:v>
                </c:pt>
                <c:pt idx="14983">
                  <c:v>0.79039999999999999</c:v>
                </c:pt>
                <c:pt idx="14984">
                  <c:v>0.79449999999999998</c:v>
                </c:pt>
                <c:pt idx="14985">
                  <c:v>0.76480000000000004</c:v>
                </c:pt>
                <c:pt idx="14986">
                  <c:v>0.8024</c:v>
                </c:pt>
                <c:pt idx="14987">
                  <c:v>1.8591</c:v>
                </c:pt>
                <c:pt idx="14988">
                  <c:v>2.0665</c:v>
                </c:pt>
                <c:pt idx="14989">
                  <c:v>1.7174</c:v>
                </c:pt>
                <c:pt idx="14990">
                  <c:v>1.8543000000000001</c:v>
                </c:pt>
                <c:pt idx="14991">
                  <c:v>1.7184999999999999</c:v>
                </c:pt>
                <c:pt idx="14992">
                  <c:v>1.59</c:v>
                </c:pt>
                <c:pt idx="14993">
                  <c:v>1.6861999999999999</c:v>
                </c:pt>
                <c:pt idx="14994">
                  <c:v>1.6591</c:v>
                </c:pt>
                <c:pt idx="14995">
                  <c:v>1.2887</c:v>
                </c:pt>
                <c:pt idx="14996">
                  <c:v>1.3414999999999999</c:v>
                </c:pt>
                <c:pt idx="14997">
                  <c:v>1.8483000000000001</c:v>
                </c:pt>
                <c:pt idx="14998">
                  <c:v>1.8771</c:v>
                </c:pt>
                <c:pt idx="14999">
                  <c:v>0.3402</c:v>
                </c:pt>
                <c:pt idx="15000">
                  <c:v>0.34410000000000002</c:v>
                </c:pt>
                <c:pt idx="15001">
                  <c:v>0.31490000000000001</c:v>
                </c:pt>
                <c:pt idx="15002">
                  <c:v>0.32719999999999999</c:v>
                </c:pt>
                <c:pt idx="15003">
                  <c:v>2.4615999999999998</c:v>
                </c:pt>
                <c:pt idx="15004">
                  <c:v>2.4451999999999998</c:v>
                </c:pt>
                <c:pt idx="15005">
                  <c:v>3.0057999999999998</c:v>
                </c:pt>
                <c:pt idx="15006">
                  <c:v>2.6349</c:v>
                </c:pt>
                <c:pt idx="15007">
                  <c:v>2.5411999999999999</c:v>
                </c:pt>
                <c:pt idx="15008">
                  <c:v>2.2761</c:v>
                </c:pt>
                <c:pt idx="15009">
                  <c:v>1.9430000000000001</c:v>
                </c:pt>
                <c:pt idx="15010">
                  <c:v>1.9039999999999999</c:v>
                </c:pt>
                <c:pt idx="15011">
                  <c:v>2.2734000000000001</c:v>
                </c:pt>
                <c:pt idx="15012">
                  <c:v>1.7155</c:v>
                </c:pt>
                <c:pt idx="15013">
                  <c:v>1.7616000000000001</c:v>
                </c:pt>
                <c:pt idx="15014">
                  <c:v>2.1589999999999998</c:v>
                </c:pt>
                <c:pt idx="15015">
                  <c:v>1.5145999999999999</c:v>
                </c:pt>
                <c:pt idx="15016">
                  <c:v>0.33350000000000002</c:v>
                </c:pt>
                <c:pt idx="15017">
                  <c:v>0.35970000000000002</c:v>
                </c:pt>
                <c:pt idx="15018">
                  <c:v>0.36020000000000002</c:v>
                </c:pt>
                <c:pt idx="15019">
                  <c:v>0.34029999999999999</c:v>
                </c:pt>
                <c:pt idx="15020">
                  <c:v>1.2289000000000001</c:v>
                </c:pt>
                <c:pt idx="15021">
                  <c:v>1.1922999999999999</c:v>
                </c:pt>
                <c:pt idx="15022">
                  <c:v>2.0194999999999999</c:v>
                </c:pt>
                <c:pt idx="15023">
                  <c:v>2.5589</c:v>
                </c:pt>
                <c:pt idx="15024">
                  <c:v>0.86299999999999999</c:v>
                </c:pt>
                <c:pt idx="15025">
                  <c:v>0.47699999999999998</c:v>
                </c:pt>
                <c:pt idx="15026">
                  <c:v>1.3324</c:v>
                </c:pt>
                <c:pt idx="15027">
                  <c:v>0.5403</c:v>
                </c:pt>
                <c:pt idx="15028">
                  <c:v>0.45839999999999997</c:v>
                </c:pt>
                <c:pt idx="15029">
                  <c:v>0.56469999999999998</c:v>
                </c:pt>
                <c:pt idx="15030">
                  <c:v>0.31819999999999998</c:v>
                </c:pt>
                <c:pt idx="15031">
                  <c:v>0.31309999999999999</c:v>
                </c:pt>
                <c:pt idx="15032">
                  <c:v>0.35260000000000002</c:v>
                </c:pt>
                <c:pt idx="15033">
                  <c:v>3.8460999999999999</c:v>
                </c:pt>
                <c:pt idx="15034">
                  <c:v>3.8809999999999998</c:v>
                </c:pt>
                <c:pt idx="15035">
                  <c:v>3.2753000000000001</c:v>
                </c:pt>
                <c:pt idx="15036">
                  <c:v>3.2349999999999999</c:v>
                </c:pt>
                <c:pt idx="15037">
                  <c:v>3.3010999999999999</c:v>
                </c:pt>
                <c:pt idx="15038">
                  <c:v>3.1429999999999998</c:v>
                </c:pt>
                <c:pt idx="15039">
                  <c:v>3.06</c:v>
                </c:pt>
                <c:pt idx="15040">
                  <c:v>3.2479</c:v>
                </c:pt>
                <c:pt idx="15041">
                  <c:v>3.0240999999999998</c:v>
                </c:pt>
                <c:pt idx="15042">
                  <c:v>2.6402000000000001</c:v>
                </c:pt>
                <c:pt idx="15043">
                  <c:v>4.1186999999999996</c:v>
                </c:pt>
                <c:pt idx="15044">
                  <c:v>3.6495000000000002</c:v>
                </c:pt>
                <c:pt idx="15045">
                  <c:v>3.5583999999999998</c:v>
                </c:pt>
                <c:pt idx="15046">
                  <c:v>4.1313000000000004</c:v>
                </c:pt>
                <c:pt idx="15047">
                  <c:v>3.4571000000000001</c:v>
                </c:pt>
                <c:pt idx="15048">
                  <c:v>3.2319</c:v>
                </c:pt>
                <c:pt idx="15049">
                  <c:v>3.1371000000000002</c:v>
                </c:pt>
                <c:pt idx="15050">
                  <c:v>6.2736000000000001</c:v>
                </c:pt>
                <c:pt idx="15051">
                  <c:v>6.0800999999999998</c:v>
                </c:pt>
                <c:pt idx="15052">
                  <c:v>6.5012999999999996</c:v>
                </c:pt>
                <c:pt idx="15053">
                  <c:v>6.6048</c:v>
                </c:pt>
                <c:pt idx="15054">
                  <c:v>5.7060000000000004</c:v>
                </c:pt>
                <c:pt idx="15055">
                  <c:v>5.5038</c:v>
                </c:pt>
                <c:pt idx="15056">
                  <c:v>7.1906999999999996</c:v>
                </c:pt>
                <c:pt idx="15057">
                  <c:v>6.5018000000000002</c:v>
                </c:pt>
                <c:pt idx="15058">
                  <c:v>3.8018999999999998</c:v>
                </c:pt>
                <c:pt idx="15059">
                  <c:v>7.0785999999999998</c:v>
                </c:pt>
                <c:pt idx="15060">
                  <c:v>7.6376999999999997</c:v>
                </c:pt>
                <c:pt idx="15061">
                  <c:v>6.6836000000000002</c:v>
                </c:pt>
                <c:pt idx="15062">
                  <c:v>5.8113000000000001</c:v>
                </c:pt>
                <c:pt idx="15063">
                  <c:v>6.1340000000000003</c:v>
                </c:pt>
                <c:pt idx="15064">
                  <c:v>7.5675999999999997</c:v>
                </c:pt>
                <c:pt idx="15065">
                  <c:v>7.4908000000000001</c:v>
                </c:pt>
                <c:pt idx="15066">
                  <c:v>8.5927000000000007</c:v>
                </c:pt>
                <c:pt idx="15067">
                  <c:v>6.7431000000000001</c:v>
                </c:pt>
                <c:pt idx="15068">
                  <c:v>6.9619999999999997</c:v>
                </c:pt>
                <c:pt idx="15069">
                  <c:v>7.8227000000000002</c:v>
                </c:pt>
                <c:pt idx="15070">
                  <c:v>3.4201999999999999</c:v>
                </c:pt>
                <c:pt idx="15071">
                  <c:v>3.0661999999999998</c:v>
                </c:pt>
                <c:pt idx="15072">
                  <c:v>3.5539000000000001</c:v>
                </c:pt>
                <c:pt idx="15073">
                  <c:v>6.1445999999999996</c:v>
                </c:pt>
                <c:pt idx="15074">
                  <c:v>5.6726999999999999</c:v>
                </c:pt>
                <c:pt idx="15075">
                  <c:v>1.9992000000000001</c:v>
                </c:pt>
                <c:pt idx="15076">
                  <c:v>2.3719000000000001</c:v>
                </c:pt>
                <c:pt idx="15077">
                  <c:v>2.3292000000000002</c:v>
                </c:pt>
                <c:pt idx="15078">
                  <c:v>2.2951000000000001</c:v>
                </c:pt>
                <c:pt idx="15079">
                  <c:v>2.3195999999999999</c:v>
                </c:pt>
                <c:pt idx="15080">
                  <c:v>2.2368000000000001</c:v>
                </c:pt>
                <c:pt idx="15081">
                  <c:v>2.2827000000000002</c:v>
                </c:pt>
                <c:pt idx="15082">
                  <c:v>2.4506999999999999</c:v>
                </c:pt>
                <c:pt idx="15083">
                  <c:v>2.6678000000000002</c:v>
                </c:pt>
                <c:pt idx="15084">
                  <c:v>2.1953999999999998</c:v>
                </c:pt>
                <c:pt idx="15085">
                  <c:v>2.4723000000000002</c:v>
                </c:pt>
                <c:pt idx="15086">
                  <c:v>2.2799</c:v>
                </c:pt>
                <c:pt idx="15087">
                  <c:v>2.7179000000000002</c:v>
                </c:pt>
                <c:pt idx="15088">
                  <c:v>2.3826999999999998</c:v>
                </c:pt>
                <c:pt idx="15089">
                  <c:v>2.3875999999999999</c:v>
                </c:pt>
                <c:pt idx="15090">
                  <c:v>2.2277999999999998</c:v>
                </c:pt>
                <c:pt idx="15091">
                  <c:v>2.5198999999999998</c:v>
                </c:pt>
                <c:pt idx="15092">
                  <c:v>2.1301999999999999</c:v>
                </c:pt>
                <c:pt idx="15093">
                  <c:v>2.0817000000000001</c:v>
                </c:pt>
                <c:pt idx="15094">
                  <c:v>2.4752999999999998</c:v>
                </c:pt>
                <c:pt idx="15095">
                  <c:v>2.0118</c:v>
                </c:pt>
                <c:pt idx="15096">
                  <c:v>2.6166999999999998</c:v>
                </c:pt>
                <c:pt idx="15097">
                  <c:v>2.9134000000000002</c:v>
                </c:pt>
                <c:pt idx="15098">
                  <c:v>2.1642999999999999</c:v>
                </c:pt>
                <c:pt idx="15099">
                  <c:v>2.6570999999999998</c:v>
                </c:pt>
                <c:pt idx="15100">
                  <c:v>2.2406999999999999</c:v>
                </c:pt>
                <c:pt idx="15101">
                  <c:v>1.8472</c:v>
                </c:pt>
                <c:pt idx="15102">
                  <c:v>2.8755000000000002</c:v>
                </c:pt>
                <c:pt idx="15103">
                  <c:v>2.1932999999999998</c:v>
                </c:pt>
                <c:pt idx="15104">
                  <c:v>2.5809000000000002</c:v>
                </c:pt>
                <c:pt idx="15105">
                  <c:v>2.2143000000000002</c:v>
                </c:pt>
                <c:pt idx="15106">
                  <c:v>1.7374000000000001</c:v>
                </c:pt>
                <c:pt idx="15107">
                  <c:v>1.8621000000000001</c:v>
                </c:pt>
                <c:pt idx="15108">
                  <c:v>1.7831999999999999</c:v>
                </c:pt>
                <c:pt idx="15109">
                  <c:v>2.0076999999999998</c:v>
                </c:pt>
                <c:pt idx="15110">
                  <c:v>1.9699</c:v>
                </c:pt>
                <c:pt idx="15111">
                  <c:v>2.1133999999999999</c:v>
                </c:pt>
                <c:pt idx="15112">
                  <c:v>1.7749999999999999</c:v>
                </c:pt>
                <c:pt idx="15113">
                  <c:v>2.0543999999999998</c:v>
                </c:pt>
                <c:pt idx="15114">
                  <c:v>1.7407999999999999</c:v>
                </c:pt>
                <c:pt idx="15115">
                  <c:v>2.0122</c:v>
                </c:pt>
                <c:pt idx="15116">
                  <c:v>1.9138999999999999</c:v>
                </c:pt>
                <c:pt idx="15117">
                  <c:v>2.0994999999999999</c:v>
                </c:pt>
                <c:pt idx="15118">
                  <c:v>2.1284999999999998</c:v>
                </c:pt>
                <c:pt idx="15119">
                  <c:v>1.9914000000000001</c:v>
                </c:pt>
                <c:pt idx="15120">
                  <c:v>2.2726000000000002</c:v>
                </c:pt>
                <c:pt idx="15121">
                  <c:v>2.0632999999999999</c:v>
                </c:pt>
                <c:pt idx="15122">
                  <c:v>2.0415999999999999</c:v>
                </c:pt>
                <c:pt idx="15123">
                  <c:v>1.9815</c:v>
                </c:pt>
                <c:pt idx="15124">
                  <c:v>1.9882</c:v>
                </c:pt>
                <c:pt idx="15125">
                  <c:v>2.274</c:v>
                </c:pt>
                <c:pt idx="15126">
                  <c:v>1.8058000000000001</c:v>
                </c:pt>
                <c:pt idx="15127">
                  <c:v>1.8875999999999999</c:v>
                </c:pt>
                <c:pt idx="15128">
                  <c:v>2.0701000000000001</c:v>
                </c:pt>
                <c:pt idx="15129">
                  <c:v>1.9773000000000001</c:v>
                </c:pt>
                <c:pt idx="15130">
                  <c:v>2.0659999999999998</c:v>
                </c:pt>
                <c:pt idx="15131">
                  <c:v>1.9333</c:v>
                </c:pt>
                <c:pt idx="15132">
                  <c:v>1.8109</c:v>
                </c:pt>
                <c:pt idx="15133">
                  <c:v>1.8293999999999999</c:v>
                </c:pt>
                <c:pt idx="15134">
                  <c:v>2.5434999999999999</c:v>
                </c:pt>
                <c:pt idx="15135">
                  <c:v>2.2926000000000002</c:v>
                </c:pt>
                <c:pt idx="15136">
                  <c:v>1.6349</c:v>
                </c:pt>
                <c:pt idx="15137">
                  <c:v>1.212</c:v>
                </c:pt>
                <c:pt idx="15138">
                  <c:v>2.2751000000000001</c:v>
                </c:pt>
                <c:pt idx="15139">
                  <c:v>2.0253999999999999</c:v>
                </c:pt>
                <c:pt idx="15140">
                  <c:v>2.1314000000000002</c:v>
                </c:pt>
                <c:pt idx="15141">
                  <c:v>2.1945000000000001</c:v>
                </c:pt>
                <c:pt idx="15142">
                  <c:v>2.2965</c:v>
                </c:pt>
                <c:pt idx="15143">
                  <c:v>1.9441999999999999</c:v>
                </c:pt>
                <c:pt idx="15144">
                  <c:v>2.2618</c:v>
                </c:pt>
                <c:pt idx="15145">
                  <c:v>0.35870000000000002</c:v>
                </c:pt>
                <c:pt idx="15146">
                  <c:v>0.3226</c:v>
                </c:pt>
                <c:pt idx="15147">
                  <c:v>0.32190000000000002</c:v>
                </c:pt>
                <c:pt idx="15148">
                  <c:v>0.35299999999999998</c:v>
                </c:pt>
                <c:pt idx="15149">
                  <c:v>0.40749999999999997</c:v>
                </c:pt>
                <c:pt idx="15150">
                  <c:v>0.33729999999999999</c:v>
                </c:pt>
                <c:pt idx="15151">
                  <c:v>0.31630000000000003</c:v>
                </c:pt>
                <c:pt idx="15152">
                  <c:v>0.3831</c:v>
                </c:pt>
                <c:pt idx="15153">
                  <c:v>0.3695</c:v>
                </c:pt>
                <c:pt idx="15154">
                  <c:v>0.36870000000000003</c:v>
                </c:pt>
                <c:pt idx="15155">
                  <c:v>0.3871</c:v>
                </c:pt>
                <c:pt idx="15156">
                  <c:v>0.33550000000000002</c:v>
                </c:pt>
                <c:pt idx="15157">
                  <c:v>0.36549999999999999</c:v>
                </c:pt>
                <c:pt idx="15158">
                  <c:v>0.34229999999999999</c:v>
                </c:pt>
                <c:pt idx="15159">
                  <c:v>0.35170000000000001</c:v>
                </c:pt>
                <c:pt idx="15160">
                  <c:v>0.35720000000000002</c:v>
                </c:pt>
                <c:pt idx="15161">
                  <c:v>0.3584</c:v>
                </c:pt>
                <c:pt idx="15162">
                  <c:v>0.3599</c:v>
                </c:pt>
                <c:pt idx="15163">
                  <c:v>0.34449999999999997</c:v>
                </c:pt>
                <c:pt idx="15164">
                  <c:v>0.34229999999999999</c:v>
                </c:pt>
                <c:pt idx="15165">
                  <c:v>0.99080000000000001</c:v>
                </c:pt>
                <c:pt idx="15166">
                  <c:v>1.5392999999999999</c:v>
                </c:pt>
                <c:pt idx="15167">
                  <c:v>1.1135999999999999</c:v>
                </c:pt>
                <c:pt idx="15168">
                  <c:v>0.81440000000000001</c:v>
                </c:pt>
                <c:pt idx="15169">
                  <c:v>1.2799</c:v>
                </c:pt>
                <c:pt idx="15170">
                  <c:v>1.0814999999999999</c:v>
                </c:pt>
                <c:pt idx="15171">
                  <c:v>1.3783000000000001</c:v>
                </c:pt>
                <c:pt idx="15172">
                  <c:v>1.1446000000000001</c:v>
                </c:pt>
                <c:pt idx="15173">
                  <c:v>1.0611999999999999</c:v>
                </c:pt>
                <c:pt idx="15174">
                  <c:v>1.5338000000000001</c:v>
                </c:pt>
                <c:pt idx="15175">
                  <c:v>1.4852000000000001</c:v>
                </c:pt>
                <c:pt idx="15176">
                  <c:v>1.399</c:v>
                </c:pt>
                <c:pt idx="15177">
                  <c:v>1.4957</c:v>
                </c:pt>
                <c:pt idx="15178">
                  <c:v>0.89570000000000005</c:v>
                </c:pt>
                <c:pt idx="15179">
                  <c:v>0.32929999999999998</c:v>
                </c:pt>
                <c:pt idx="15180">
                  <c:v>0.31280000000000002</c:v>
                </c:pt>
                <c:pt idx="15181">
                  <c:v>0.30030000000000001</c:v>
                </c:pt>
                <c:pt idx="15182">
                  <c:v>0.32040000000000002</c:v>
                </c:pt>
                <c:pt idx="15183">
                  <c:v>0.33360000000000001</c:v>
                </c:pt>
                <c:pt idx="15184">
                  <c:v>0.34360000000000002</c:v>
                </c:pt>
                <c:pt idx="15185">
                  <c:v>0.36809999999999998</c:v>
                </c:pt>
                <c:pt idx="15186">
                  <c:v>0.33189999999999997</c:v>
                </c:pt>
                <c:pt idx="15187">
                  <c:v>0.33169999999999999</c:v>
                </c:pt>
                <c:pt idx="15188">
                  <c:v>0.33689999999999998</c:v>
                </c:pt>
                <c:pt idx="15189">
                  <c:v>0.3901</c:v>
                </c:pt>
                <c:pt idx="15190">
                  <c:v>0.37290000000000001</c:v>
                </c:pt>
                <c:pt idx="15191">
                  <c:v>0.35410000000000003</c:v>
                </c:pt>
                <c:pt idx="15192">
                  <c:v>0.35780000000000001</c:v>
                </c:pt>
                <c:pt idx="15193">
                  <c:v>0.35870000000000002</c:v>
                </c:pt>
                <c:pt idx="15194">
                  <c:v>0.35930000000000001</c:v>
                </c:pt>
                <c:pt idx="15195">
                  <c:v>0.33160000000000001</c:v>
                </c:pt>
                <c:pt idx="15196">
                  <c:v>2.2212999999999998</c:v>
                </c:pt>
                <c:pt idx="15197">
                  <c:v>2.585</c:v>
                </c:pt>
                <c:pt idx="15198">
                  <c:v>4.6440999999999999</c:v>
                </c:pt>
                <c:pt idx="15199">
                  <c:v>1.4924999999999999</c:v>
                </c:pt>
                <c:pt idx="15200">
                  <c:v>2.1800000000000002</c:v>
                </c:pt>
                <c:pt idx="15201">
                  <c:v>3.5665</c:v>
                </c:pt>
                <c:pt idx="15202">
                  <c:v>5.3841000000000001</c:v>
                </c:pt>
                <c:pt idx="15203">
                  <c:v>4.2541000000000002</c:v>
                </c:pt>
                <c:pt idx="15204">
                  <c:v>3.4443000000000001</c:v>
                </c:pt>
                <c:pt idx="15205">
                  <c:v>4.9124999999999996</c:v>
                </c:pt>
                <c:pt idx="15206">
                  <c:v>1.7426999999999999</c:v>
                </c:pt>
                <c:pt idx="15207">
                  <c:v>2.1383999999999999</c:v>
                </c:pt>
                <c:pt idx="15208">
                  <c:v>2.1568000000000001</c:v>
                </c:pt>
                <c:pt idx="15209">
                  <c:v>2.5112000000000001</c:v>
                </c:pt>
                <c:pt idx="15210">
                  <c:v>1.704</c:v>
                </c:pt>
                <c:pt idx="15211">
                  <c:v>2.0794999999999999</c:v>
                </c:pt>
                <c:pt idx="15212">
                  <c:v>2.4674</c:v>
                </c:pt>
                <c:pt idx="15213">
                  <c:v>1.9382999999999999</c:v>
                </c:pt>
                <c:pt idx="15214">
                  <c:v>1.8703000000000001</c:v>
                </c:pt>
                <c:pt idx="15215">
                  <c:v>2.5426000000000002</c:v>
                </c:pt>
                <c:pt idx="15216">
                  <c:v>3.4834999999999998</c:v>
                </c:pt>
                <c:pt idx="15217">
                  <c:v>3.8283</c:v>
                </c:pt>
                <c:pt idx="15218">
                  <c:v>5.1433</c:v>
                </c:pt>
                <c:pt idx="15219">
                  <c:v>2.1383000000000001</c:v>
                </c:pt>
                <c:pt idx="15220">
                  <c:v>2.5272999999999999</c:v>
                </c:pt>
                <c:pt idx="15221">
                  <c:v>2.0383</c:v>
                </c:pt>
                <c:pt idx="15222">
                  <c:v>1.6403000000000001</c:v>
                </c:pt>
                <c:pt idx="15223">
                  <c:v>2.2728000000000002</c:v>
                </c:pt>
                <c:pt idx="15224">
                  <c:v>1.9253</c:v>
                </c:pt>
                <c:pt idx="15225">
                  <c:v>2.5447000000000002</c:v>
                </c:pt>
                <c:pt idx="15226">
                  <c:v>2.8271000000000002</c:v>
                </c:pt>
                <c:pt idx="15227">
                  <c:v>2.2482000000000002</c:v>
                </c:pt>
                <c:pt idx="15228">
                  <c:v>2.0726</c:v>
                </c:pt>
                <c:pt idx="15229">
                  <c:v>2.0226999999999999</c:v>
                </c:pt>
                <c:pt idx="15230">
                  <c:v>2.6920999999999999</c:v>
                </c:pt>
                <c:pt idx="15231">
                  <c:v>2.4081999999999999</c:v>
                </c:pt>
                <c:pt idx="15232">
                  <c:v>1.982</c:v>
                </c:pt>
                <c:pt idx="15233">
                  <c:v>4.4569999999999999</c:v>
                </c:pt>
                <c:pt idx="15234">
                  <c:v>4.7</c:v>
                </c:pt>
                <c:pt idx="15235">
                  <c:v>3.0705</c:v>
                </c:pt>
                <c:pt idx="15236">
                  <c:v>2.4075000000000002</c:v>
                </c:pt>
                <c:pt idx="15237">
                  <c:v>3.0630999999999999</c:v>
                </c:pt>
                <c:pt idx="15238">
                  <c:v>2.7174999999999998</c:v>
                </c:pt>
                <c:pt idx="15239">
                  <c:v>2.7820999999999998</c:v>
                </c:pt>
                <c:pt idx="15240">
                  <c:v>2.9174000000000002</c:v>
                </c:pt>
                <c:pt idx="15241">
                  <c:v>2.7311000000000001</c:v>
                </c:pt>
                <c:pt idx="15242">
                  <c:v>3.6311</c:v>
                </c:pt>
                <c:pt idx="15243">
                  <c:v>3.9695999999999998</c:v>
                </c:pt>
                <c:pt idx="15244">
                  <c:v>5.2808000000000002</c:v>
                </c:pt>
                <c:pt idx="15245">
                  <c:v>4.9710000000000001</c:v>
                </c:pt>
                <c:pt idx="15246">
                  <c:v>2.1374</c:v>
                </c:pt>
                <c:pt idx="15247">
                  <c:v>4.8555999999999999</c:v>
                </c:pt>
                <c:pt idx="15248">
                  <c:v>4.4786999999999999</c:v>
                </c:pt>
                <c:pt idx="15249">
                  <c:v>5.0614999999999997</c:v>
                </c:pt>
                <c:pt idx="15250">
                  <c:v>6.2253999999999996</c:v>
                </c:pt>
                <c:pt idx="15251">
                  <c:v>3.5954999999999999</c:v>
                </c:pt>
                <c:pt idx="15252">
                  <c:v>4.0547000000000004</c:v>
                </c:pt>
                <c:pt idx="15253">
                  <c:v>4.8460999999999999</c:v>
                </c:pt>
                <c:pt idx="15254">
                  <c:v>2.7642000000000002</c:v>
                </c:pt>
                <c:pt idx="15255">
                  <c:v>2.8791000000000002</c:v>
                </c:pt>
                <c:pt idx="15256">
                  <c:v>1.8399000000000001</c:v>
                </c:pt>
                <c:pt idx="15257">
                  <c:v>2.3087</c:v>
                </c:pt>
                <c:pt idx="15258">
                  <c:v>3.9607000000000001</c:v>
                </c:pt>
                <c:pt idx="15259">
                  <c:v>2.4066999999999998</c:v>
                </c:pt>
                <c:pt idx="15260">
                  <c:v>2.1566000000000001</c:v>
                </c:pt>
                <c:pt idx="15261">
                  <c:v>4.8357000000000001</c:v>
                </c:pt>
                <c:pt idx="15262">
                  <c:v>4.4531000000000001</c:v>
                </c:pt>
                <c:pt idx="15263">
                  <c:v>4.8506</c:v>
                </c:pt>
                <c:pt idx="15264">
                  <c:v>3.9988999999999999</c:v>
                </c:pt>
                <c:pt idx="15265">
                  <c:v>4.6614000000000004</c:v>
                </c:pt>
                <c:pt idx="15266">
                  <c:v>3.4668000000000001</c:v>
                </c:pt>
                <c:pt idx="15267">
                  <c:v>4.1782000000000004</c:v>
                </c:pt>
                <c:pt idx="15268">
                  <c:v>3.4317000000000002</c:v>
                </c:pt>
                <c:pt idx="15269">
                  <c:v>3.7212999999999998</c:v>
                </c:pt>
                <c:pt idx="15270">
                  <c:v>4.6721000000000004</c:v>
                </c:pt>
                <c:pt idx="15271">
                  <c:v>2.1711</c:v>
                </c:pt>
                <c:pt idx="15272">
                  <c:v>4.556</c:v>
                </c:pt>
                <c:pt idx="15273">
                  <c:v>4.9169999999999998</c:v>
                </c:pt>
                <c:pt idx="15274">
                  <c:v>3.5232000000000001</c:v>
                </c:pt>
                <c:pt idx="15275">
                  <c:v>2.7450999999999999</c:v>
                </c:pt>
                <c:pt idx="15276">
                  <c:v>1.8565</c:v>
                </c:pt>
                <c:pt idx="15277">
                  <c:v>3.4742999999999999</c:v>
                </c:pt>
                <c:pt idx="15278">
                  <c:v>3.5226999999999999</c:v>
                </c:pt>
                <c:pt idx="15279">
                  <c:v>4.7481999999999998</c:v>
                </c:pt>
                <c:pt idx="15280">
                  <c:v>5.0568</c:v>
                </c:pt>
                <c:pt idx="15281">
                  <c:v>1.6978</c:v>
                </c:pt>
                <c:pt idx="15282">
                  <c:v>4.2539999999999996</c:v>
                </c:pt>
                <c:pt idx="15283">
                  <c:v>5.2027000000000001</c:v>
                </c:pt>
                <c:pt idx="15284">
                  <c:v>4.5895999999999999</c:v>
                </c:pt>
                <c:pt idx="15285">
                  <c:v>3.7210000000000001</c:v>
                </c:pt>
                <c:pt idx="15286">
                  <c:v>3.1435</c:v>
                </c:pt>
                <c:pt idx="15287">
                  <c:v>1.9117</c:v>
                </c:pt>
                <c:pt idx="15288">
                  <c:v>3.4298999999999999</c:v>
                </c:pt>
                <c:pt idx="15289">
                  <c:v>4.8022</c:v>
                </c:pt>
                <c:pt idx="15290">
                  <c:v>5.5899000000000001</c:v>
                </c:pt>
                <c:pt idx="15291">
                  <c:v>2.8071000000000002</c:v>
                </c:pt>
                <c:pt idx="15292">
                  <c:v>3.6006999999999998</c:v>
                </c:pt>
                <c:pt idx="15293">
                  <c:v>3.4931000000000001</c:v>
                </c:pt>
                <c:pt idx="15294">
                  <c:v>4.0726000000000004</c:v>
                </c:pt>
                <c:pt idx="15295">
                  <c:v>2.7480000000000002</c:v>
                </c:pt>
                <c:pt idx="15296">
                  <c:v>5.9923999999999999</c:v>
                </c:pt>
                <c:pt idx="15297">
                  <c:v>2.0655999999999999</c:v>
                </c:pt>
                <c:pt idx="15298">
                  <c:v>2.3464</c:v>
                </c:pt>
                <c:pt idx="15299">
                  <c:v>2.6143999999999998</c:v>
                </c:pt>
                <c:pt idx="15300">
                  <c:v>1.4151</c:v>
                </c:pt>
                <c:pt idx="15301">
                  <c:v>4.2028999999999996</c:v>
                </c:pt>
                <c:pt idx="15302">
                  <c:v>3.2225999999999999</c:v>
                </c:pt>
                <c:pt idx="15303">
                  <c:v>3.1461999999999999</c:v>
                </c:pt>
                <c:pt idx="15304">
                  <c:v>3.0371000000000001</c:v>
                </c:pt>
                <c:pt idx="15305">
                  <c:v>2.7614000000000001</c:v>
                </c:pt>
                <c:pt idx="15306">
                  <c:v>2.4298999999999999</c:v>
                </c:pt>
                <c:pt idx="15307">
                  <c:v>2.8087</c:v>
                </c:pt>
                <c:pt idx="15308">
                  <c:v>1.8464</c:v>
                </c:pt>
                <c:pt idx="15309">
                  <c:v>2.0577999999999999</c:v>
                </c:pt>
                <c:pt idx="15310">
                  <c:v>2.1371000000000002</c:v>
                </c:pt>
                <c:pt idx="15311">
                  <c:v>1.4834000000000001</c:v>
                </c:pt>
                <c:pt idx="15312">
                  <c:v>2.4676</c:v>
                </c:pt>
                <c:pt idx="15313">
                  <c:v>2.0143</c:v>
                </c:pt>
                <c:pt idx="15314">
                  <c:v>2.8521000000000001</c:v>
                </c:pt>
                <c:pt idx="15315">
                  <c:v>2.6541000000000001</c:v>
                </c:pt>
                <c:pt idx="15316">
                  <c:v>2.1189</c:v>
                </c:pt>
                <c:pt idx="15317">
                  <c:v>2.8997999999999999</c:v>
                </c:pt>
                <c:pt idx="15318">
                  <c:v>1.9040999999999999</c:v>
                </c:pt>
                <c:pt idx="15319">
                  <c:v>1.7354000000000001</c:v>
                </c:pt>
                <c:pt idx="15320">
                  <c:v>1.8868</c:v>
                </c:pt>
                <c:pt idx="15321">
                  <c:v>2.1789000000000001</c:v>
                </c:pt>
                <c:pt idx="15322">
                  <c:v>3.8740999999999999</c:v>
                </c:pt>
                <c:pt idx="15323">
                  <c:v>3.6265999999999998</c:v>
                </c:pt>
                <c:pt idx="15324">
                  <c:v>3.5615999999999999</c:v>
                </c:pt>
                <c:pt idx="15325">
                  <c:v>3.7959000000000001</c:v>
                </c:pt>
                <c:pt idx="15326">
                  <c:v>3.8359000000000001</c:v>
                </c:pt>
                <c:pt idx="15327">
                  <c:v>0.2218</c:v>
                </c:pt>
                <c:pt idx="15328">
                  <c:v>1.0199</c:v>
                </c:pt>
                <c:pt idx="15329">
                  <c:v>3.5642</c:v>
                </c:pt>
                <c:pt idx="15330">
                  <c:v>3.9001999999999999</c:v>
                </c:pt>
                <c:pt idx="15331">
                  <c:v>0.41470000000000001</c:v>
                </c:pt>
                <c:pt idx="15332">
                  <c:v>0.44009999999999999</c:v>
                </c:pt>
                <c:pt idx="15333">
                  <c:v>0.42549999999999999</c:v>
                </c:pt>
                <c:pt idx="15334">
                  <c:v>0.4239</c:v>
                </c:pt>
                <c:pt idx="15335">
                  <c:v>3.4802</c:v>
                </c:pt>
                <c:pt idx="15336">
                  <c:v>3.3837000000000002</c:v>
                </c:pt>
                <c:pt idx="15337">
                  <c:v>2.8662999999999998</c:v>
                </c:pt>
                <c:pt idx="15338">
                  <c:v>1.7838000000000001</c:v>
                </c:pt>
                <c:pt idx="15339">
                  <c:v>1.9615</c:v>
                </c:pt>
                <c:pt idx="15340">
                  <c:v>1.6022000000000001</c:v>
                </c:pt>
                <c:pt idx="15341">
                  <c:v>2.2374000000000001</c:v>
                </c:pt>
                <c:pt idx="15342">
                  <c:v>2.2782</c:v>
                </c:pt>
                <c:pt idx="15343">
                  <c:v>3.6269</c:v>
                </c:pt>
                <c:pt idx="15344">
                  <c:v>2.6051000000000002</c:v>
                </c:pt>
                <c:pt idx="15345">
                  <c:v>2.3256000000000001</c:v>
                </c:pt>
                <c:pt idx="15346">
                  <c:v>2.1053999999999999</c:v>
                </c:pt>
                <c:pt idx="15347">
                  <c:v>2.7810999999999999</c:v>
                </c:pt>
                <c:pt idx="15348">
                  <c:v>2.2932999999999999</c:v>
                </c:pt>
                <c:pt idx="15349">
                  <c:v>4.9469000000000003</c:v>
                </c:pt>
                <c:pt idx="15350">
                  <c:v>4.0918999999999999</c:v>
                </c:pt>
                <c:pt idx="15351">
                  <c:v>1.8762000000000001</c:v>
                </c:pt>
                <c:pt idx="15352">
                  <c:v>2.4559000000000002</c:v>
                </c:pt>
                <c:pt idx="15353">
                  <c:v>1.8394999999999999</c:v>
                </c:pt>
                <c:pt idx="15354">
                  <c:v>2.5609000000000002</c:v>
                </c:pt>
                <c:pt idx="15355">
                  <c:v>2.4445999999999999</c:v>
                </c:pt>
                <c:pt idx="15356">
                  <c:v>2.3733</c:v>
                </c:pt>
                <c:pt idx="15357">
                  <c:v>1.85</c:v>
                </c:pt>
                <c:pt idx="15358">
                  <c:v>2.2475000000000001</c:v>
                </c:pt>
                <c:pt idx="15359">
                  <c:v>2.0996999999999999</c:v>
                </c:pt>
                <c:pt idx="15360">
                  <c:v>2.2021000000000002</c:v>
                </c:pt>
                <c:pt idx="15361">
                  <c:v>3.9338000000000002</c:v>
                </c:pt>
                <c:pt idx="15362">
                  <c:v>3.6137000000000001</c:v>
                </c:pt>
                <c:pt idx="15363">
                  <c:v>0.92190000000000005</c:v>
                </c:pt>
                <c:pt idx="15364">
                  <c:v>3.0962000000000001</c:v>
                </c:pt>
                <c:pt idx="15365">
                  <c:v>4.1398999999999999</c:v>
                </c:pt>
                <c:pt idx="15366">
                  <c:v>3.3140999999999998</c:v>
                </c:pt>
                <c:pt idx="15367">
                  <c:v>3.8651</c:v>
                </c:pt>
                <c:pt idx="15368">
                  <c:v>0.88100000000000001</c:v>
                </c:pt>
                <c:pt idx="15369">
                  <c:v>0.25430000000000003</c:v>
                </c:pt>
                <c:pt idx="15370">
                  <c:v>4.3917000000000002</c:v>
                </c:pt>
                <c:pt idx="15371">
                  <c:v>4.6315</c:v>
                </c:pt>
                <c:pt idx="15372">
                  <c:v>2.7711000000000001</c:v>
                </c:pt>
                <c:pt idx="15373">
                  <c:v>4.2454999999999998</c:v>
                </c:pt>
                <c:pt idx="15374">
                  <c:v>4.3737000000000004</c:v>
                </c:pt>
                <c:pt idx="15375">
                  <c:v>3.2995000000000001</c:v>
                </c:pt>
                <c:pt idx="15376">
                  <c:v>5.5106000000000002</c:v>
                </c:pt>
                <c:pt idx="15377">
                  <c:v>4.4631999999999996</c:v>
                </c:pt>
                <c:pt idx="15378">
                  <c:v>3.1941999999999999</c:v>
                </c:pt>
                <c:pt idx="15379">
                  <c:v>4.1401000000000003</c:v>
                </c:pt>
                <c:pt idx="15380">
                  <c:v>4.0720000000000001</c:v>
                </c:pt>
                <c:pt idx="15381">
                  <c:v>4.2313999999999998</c:v>
                </c:pt>
                <c:pt idx="15382">
                  <c:v>3.6701000000000001</c:v>
                </c:pt>
                <c:pt idx="15383">
                  <c:v>4.3445999999999998</c:v>
                </c:pt>
                <c:pt idx="15384">
                  <c:v>5.2539999999999996</c:v>
                </c:pt>
                <c:pt idx="15385">
                  <c:v>3.0417000000000001</c:v>
                </c:pt>
                <c:pt idx="15386">
                  <c:v>1.6923999999999999</c:v>
                </c:pt>
                <c:pt idx="15387">
                  <c:v>1.6631</c:v>
                </c:pt>
                <c:pt idx="15388">
                  <c:v>1.6584000000000001</c:v>
                </c:pt>
                <c:pt idx="15389">
                  <c:v>2.2616999999999998</c:v>
                </c:pt>
                <c:pt idx="15390">
                  <c:v>1.9255</c:v>
                </c:pt>
                <c:pt idx="15391">
                  <c:v>1.6524000000000001</c:v>
                </c:pt>
                <c:pt idx="15392">
                  <c:v>2.2513999999999998</c:v>
                </c:pt>
                <c:pt idx="15393">
                  <c:v>2.198</c:v>
                </c:pt>
                <c:pt idx="15394">
                  <c:v>1.6176999999999999</c:v>
                </c:pt>
                <c:pt idx="15395">
                  <c:v>2.3662999999999998</c:v>
                </c:pt>
                <c:pt idx="15396">
                  <c:v>2.3934000000000002</c:v>
                </c:pt>
                <c:pt idx="15397">
                  <c:v>1.9125000000000001</c:v>
                </c:pt>
                <c:pt idx="15398">
                  <c:v>1.4348000000000001</c:v>
                </c:pt>
                <c:pt idx="15399">
                  <c:v>1.9463999999999999</c:v>
                </c:pt>
                <c:pt idx="15400">
                  <c:v>1.6036999999999999</c:v>
                </c:pt>
                <c:pt idx="15401">
                  <c:v>2.4807000000000001</c:v>
                </c:pt>
                <c:pt idx="15402">
                  <c:v>2.7378</c:v>
                </c:pt>
                <c:pt idx="15403">
                  <c:v>6.8833000000000002</c:v>
                </c:pt>
                <c:pt idx="15404">
                  <c:v>7.0162000000000004</c:v>
                </c:pt>
                <c:pt idx="15405">
                  <c:v>7.6060999999999996</c:v>
                </c:pt>
                <c:pt idx="15406">
                  <c:v>7.1860999999999997</c:v>
                </c:pt>
                <c:pt idx="15407">
                  <c:v>7.0369000000000002</c:v>
                </c:pt>
                <c:pt idx="15408">
                  <c:v>6.6452999999999998</c:v>
                </c:pt>
                <c:pt idx="15409">
                  <c:v>7.4297000000000004</c:v>
                </c:pt>
                <c:pt idx="15410">
                  <c:v>6.9363999999999999</c:v>
                </c:pt>
                <c:pt idx="15411">
                  <c:v>7.2907999999999999</c:v>
                </c:pt>
                <c:pt idx="15412">
                  <c:v>7.4245999999999999</c:v>
                </c:pt>
                <c:pt idx="15413">
                  <c:v>7.0225</c:v>
                </c:pt>
                <c:pt idx="15414">
                  <c:v>7.6748000000000003</c:v>
                </c:pt>
                <c:pt idx="15415">
                  <c:v>6.8895</c:v>
                </c:pt>
                <c:pt idx="15416">
                  <c:v>6.8654999999999999</c:v>
                </c:pt>
                <c:pt idx="15417">
                  <c:v>6.9462000000000002</c:v>
                </c:pt>
                <c:pt idx="15418">
                  <c:v>7.2983000000000002</c:v>
                </c:pt>
                <c:pt idx="15419">
                  <c:v>6.6510999999999996</c:v>
                </c:pt>
                <c:pt idx="15420">
                  <c:v>7.0971000000000002</c:v>
                </c:pt>
                <c:pt idx="15421">
                  <c:v>6.5787000000000004</c:v>
                </c:pt>
                <c:pt idx="15422">
                  <c:v>6.4260999999999999</c:v>
                </c:pt>
                <c:pt idx="15423">
                  <c:v>6.0728</c:v>
                </c:pt>
                <c:pt idx="15424">
                  <c:v>6.2146999999999997</c:v>
                </c:pt>
                <c:pt idx="15425">
                  <c:v>7.7154999999999996</c:v>
                </c:pt>
                <c:pt idx="15426">
                  <c:v>7.8954000000000004</c:v>
                </c:pt>
                <c:pt idx="15427">
                  <c:v>7.3323</c:v>
                </c:pt>
                <c:pt idx="15428">
                  <c:v>7.1860999999999997</c:v>
                </c:pt>
                <c:pt idx="15429">
                  <c:v>6.8038999999999996</c:v>
                </c:pt>
                <c:pt idx="15430">
                  <c:v>6.3045999999999998</c:v>
                </c:pt>
                <c:pt idx="15431">
                  <c:v>6.7087000000000003</c:v>
                </c:pt>
                <c:pt idx="15432">
                  <c:v>6.2812000000000001</c:v>
                </c:pt>
                <c:pt idx="15433">
                  <c:v>2.6078999999999999</c:v>
                </c:pt>
                <c:pt idx="15434">
                  <c:v>3.0409999999999999</c:v>
                </c:pt>
                <c:pt idx="15435">
                  <c:v>2.9020000000000001</c:v>
                </c:pt>
                <c:pt idx="15436">
                  <c:v>3.9735</c:v>
                </c:pt>
                <c:pt idx="15437">
                  <c:v>5.9583000000000004</c:v>
                </c:pt>
                <c:pt idx="15438">
                  <c:v>5.4455</c:v>
                </c:pt>
                <c:pt idx="15439">
                  <c:v>6.0590000000000002</c:v>
                </c:pt>
                <c:pt idx="15440">
                  <c:v>5.9283999999999999</c:v>
                </c:pt>
                <c:pt idx="15441">
                  <c:v>5.4740000000000002</c:v>
                </c:pt>
                <c:pt idx="15442">
                  <c:v>5.1395</c:v>
                </c:pt>
                <c:pt idx="15443">
                  <c:v>3.1118000000000001</c:v>
                </c:pt>
                <c:pt idx="15444">
                  <c:v>4.0164999999999997</c:v>
                </c:pt>
                <c:pt idx="15445">
                  <c:v>3.5446</c:v>
                </c:pt>
                <c:pt idx="15446">
                  <c:v>4.0444000000000004</c:v>
                </c:pt>
                <c:pt idx="15447">
                  <c:v>5.8413000000000004</c:v>
                </c:pt>
                <c:pt idx="15448">
                  <c:v>5.0671999999999997</c:v>
                </c:pt>
                <c:pt idx="15449">
                  <c:v>5.28</c:v>
                </c:pt>
                <c:pt idx="15450">
                  <c:v>7.7732999999999999</c:v>
                </c:pt>
                <c:pt idx="15451">
                  <c:v>6.6162999999999998</c:v>
                </c:pt>
                <c:pt idx="15452">
                  <c:v>3.6231</c:v>
                </c:pt>
                <c:pt idx="15453">
                  <c:v>5.9751000000000003</c:v>
                </c:pt>
                <c:pt idx="15454">
                  <c:v>4.7282999999999999</c:v>
                </c:pt>
                <c:pt idx="15455">
                  <c:v>3.9184999999999999</c:v>
                </c:pt>
                <c:pt idx="15456">
                  <c:v>3.6442000000000001</c:v>
                </c:pt>
                <c:pt idx="15457">
                  <c:v>2.5409000000000002</c:v>
                </c:pt>
                <c:pt idx="15458">
                  <c:v>3.2652000000000001</c:v>
                </c:pt>
                <c:pt idx="15459">
                  <c:v>3.2484999999999999</c:v>
                </c:pt>
                <c:pt idx="15460">
                  <c:v>3.4205999999999999</c:v>
                </c:pt>
                <c:pt idx="15461">
                  <c:v>2.6374</c:v>
                </c:pt>
                <c:pt idx="15462">
                  <c:v>2.8799000000000001</c:v>
                </c:pt>
                <c:pt idx="15463">
                  <c:v>2.8119999999999998</c:v>
                </c:pt>
                <c:pt idx="15464">
                  <c:v>4.2896000000000001</c:v>
                </c:pt>
                <c:pt idx="15465">
                  <c:v>3.0346000000000002</c:v>
                </c:pt>
                <c:pt idx="15466">
                  <c:v>3.3294999999999999</c:v>
                </c:pt>
                <c:pt idx="15467">
                  <c:v>3.43</c:v>
                </c:pt>
                <c:pt idx="15468">
                  <c:v>2.7673000000000001</c:v>
                </c:pt>
                <c:pt idx="15469">
                  <c:v>2.7679</c:v>
                </c:pt>
                <c:pt idx="15470">
                  <c:v>2.6694</c:v>
                </c:pt>
                <c:pt idx="15471">
                  <c:v>2.9986999999999999</c:v>
                </c:pt>
                <c:pt idx="15472">
                  <c:v>3.1177999999999999</c:v>
                </c:pt>
                <c:pt idx="15473">
                  <c:v>4.0332999999999997</c:v>
                </c:pt>
                <c:pt idx="15474">
                  <c:v>3.2101999999999999</c:v>
                </c:pt>
                <c:pt idx="15475">
                  <c:v>3.5402999999999998</c:v>
                </c:pt>
                <c:pt idx="15480">
                  <c:v>5.7230999999999996</c:v>
                </c:pt>
                <c:pt idx="15481">
                  <c:v>5.7263999999999999</c:v>
                </c:pt>
                <c:pt idx="15482">
                  <c:v>4.6641000000000004</c:v>
                </c:pt>
                <c:pt idx="15483">
                  <c:v>4.6540999999999997</c:v>
                </c:pt>
                <c:pt idx="15484">
                  <c:v>4.8101000000000003</c:v>
                </c:pt>
                <c:pt idx="15485">
                  <c:v>4.3067000000000002</c:v>
                </c:pt>
                <c:pt idx="15486">
                  <c:v>4.6967999999999996</c:v>
                </c:pt>
                <c:pt idx="15487">
                  <c:v>4.6173000000000002</c:v>
                </c:pt>
                <c:pt idx="15488">
                  <c:v>6.1132</c:v>
                </c:pt>
                <c:pt idx="15489">
                  <c:v>5.7419000000000002</c:v>
                </c:pt>
                <c:pt idx="15490">
                  <c:v>4.0426000000000002</c:v>
                </c:pt>
                <c:pt idx="15491">
                  <c:v>5.9867999999999997</c:v>
                </c:pt>
                <c:pt idx="15492">
                  <c:v>5.1561000000000003</c:v>
                </c:pt>
                <c:pt idx="15493">
                  <c:v>5.4862000000000002</c:v>
                </c:pt>
                <c:pt idx="15494">
                  <c:v>3.7978000000000001</c:v>
                </c:pt>
                <c:pt idx="15495">
                  <c:v>6.5826000000000002</c:v>
                </c:pt>
                <c:pt idx="15496">
                  <c:v>3.4781</c:v>
                </c:pt>
                <c:pt idx="15772">
                  <c:v>8.3133999999999997</c:v>
                </c:pt>
                <c:pt idx="15773">
                  <c:v>8.4420000000000002</c:v>
                </c:pt>
                <c:pt idx="15774">
                  <c:v>8.1402000000000001</c:v>
                </c:pt>
                <c:pt idx="15775">
                  <c:v>9.4259000000000004</c:v>
                </c:pt>
                <c:pt idx="15776">
                  <c:v>9.9644999999999992</c:v>
                </c:pt>
                <c:pt idx="15777">
                  <c:v>9.0472000000000001</c:v>
                </c:pt>
                <c:pt idx="15778">
                  <c:v>8.7132000000000005</c:v>
                </c:pt>
                <c:pt idx="15779">
                  <c:v>6.8844000000000003</c:v>
                </c:pt>
                <c:pt idx="15780">
                  <c:v>8.3384</c:v>
                </c:pt>
                <c:pt idx="15781">
                  <c:v>9.0458999999999996</c:v>
                </c:pt>
                <c:pt idx="15782">
                  <c:v>7.2899000000000003</c:v>
                </c:pt>
                <c:pt idx="15783">
                  <c:v>7.8301999999999996</c:v>
                </c:pt>
                <c:pt idx="15784">
                  <c:v>7.5406000000000004</c:v>
                </c:pt>
                <c:pt idx="15785">
                  <c:v>7.9416000000000002</c:v>
                </c:pt>
                <c:pt idx="15786">
                  <c:v>7.9951999999999996</c:v>
                </c:pt>
                <c:pt idx="15787">
                  <c:v>8.4986999999999995</c:v>
                </c:pt>
                <c:pt idx="15788">
                  <c:v>7.3490000000000002</c:v>
                </c:pt>
                <c:pt idx="15789">
                  <c:v>9.2329000000000008</c:v>
                </c:pt>
                <c:pt idx="15790">
                  <c:v>6.5361000000000002</c:v>
                </c:pt>
                <c:pt idx="15791">
                  <c:v>7.2739000000000003</c:v>
                </c:pt>
                <c:pt idx="15792">
                  <c:v>8.9619</c:v>
                </c:pt>
                <c:pt idx="15793">
                  <c:v>8.2997999999999994</c:v>
                </c:pt>
                <c:pt idx="15794">
                  <c:v>8.5747</c:v>
                </c:pt>
                <c:pt idx="15795">
                  <c:v>8.1021999999999998</c:v>
                </c:pt>
                <c:pt idx="15796">
                  <c:v>6.8567999999999998</c:v>
                </c:pt>
                <c:pt idx="15797">
                  <c:v>7.4926000000000004</c:v>
                </c:pt>
                <c:pt idx="15798">
                  <c:v>7.9732000000000003</c:v>
                </c:pt>
                <c:pt idx="15799">
                  <c:v>7.7651000000000003</c:v>
                </c:pt>
                <c:pt idx="15800">
                  <c:v>8.1616</c:v>
                </c:pt>
                <c:pt idx="15801">
                  <c:v>7.9462999999999999</c:v>
                </c:pt>
                <c:pt idx="15802">
                  <c:v>7.5454999999999997</c:v>
                </c:pt>
                <c:pt idx="15803">
                  <c:v>9.6333000000000002</c:v>
                </c:pt>
                <c:pt idx="15804">
                  <c:v>7.8060999999999998</c:v>
                </c:pt>
                <c:pt idx="15805">
                  <c:v>7.8830999999999998</c:v>
                </c:pt>
                <c:pt idx="15806">
                  <c:v>8.5023999999999997</c:v>
                </c:pt>
                <c:pt idx="15807">
                  <c:v>8.532</c:v>
                </c:pt>
                <c:pt idx="15808">
                  <c:v>7.8098999999999998</c:v>
                </c:pt>
                <c:pt idx="15809">
                  <c:v>7.9001999999999999</c:v>
                </c:pt>
                <c:pt idx="15810">
                  <c:v>8.0272000000000006</c:v>
                </c:pt>
                <c:pt idx="16000">
                  <c:v>2.8075999999999999</c:v>
                </c:pt>
                <c:pt idx="16001">
                  <c:v>2.9203999999999999</c:v>
                </c:pt>
                <c:pt idx="16002">
                  <c:v>2.3532000000000002</c:v>
                </c:pt>
                <c:pt idx="16003">
                  <c:v>2.5989</c:v>
                </c:pt>
                <c:pt idx="16004">
                  <c:v>2.8380000000000001</c:v>
                </c:pt>
                <c:pt idx="16005">
                  <c:v>3.1547999999999998</c:v>
                </c:pt>
                <c:pt idx="16006">
                  <c:v>3.3073999999999999</c:v>
                </c:pt>
                <c:pt idx="16007">
                  <c:v>2.8834</c:v>
                </c:pt>
                <c:pt idx="16008">
                  <c:v>3.5545</c:v>
                </c:pt>
                <c:pt idx="16009">
                  <c:v>2.8955000000000002</c:v>
                </c:pt>
                <c:pt idx="16010">
                  <c:v>2.5392999999999999</c:v>
                </c:pt>
                <c:pt idx="16011">
                  <c:v>2.8151999999999999</c:v>
                </c:pt>
                <c:pt idx="16012">
                  <c:v>2.133</c:v>
                </c:pt>
                <c:pt idx="16013">
                  <c:v>2.7443</c:v>
                </c:pt>
                <c:pt idx="16014">
                  <c:v>1.5612999999999999</c:v>
                </c:pt>
                <c:pt idx="16015">
                  <c:v>2.4218999999999999</c:v>
                </c:pt>
                <c:pt idx="16016">
                  <c:v>1.9035</c:v>
                </c:pt>
                <c:pt idx="16017">
                  <c:v>2.7896999999999998</c:v>
                </c:pt>
                <c:pt idx="16018">
                  <c:v>2.6501000000000001</c:v>
                </c:pt>
                <c:pt idx="16019">
                  <c:v>3.5244</c:v>
                </c:pt>
                <c:pt idx="16020">
                  <c:v>2.2915999999999999</c:v>
                </c:pt>
                <c:pt idx="16021">
                  <c:v>2.2016</c:v>
                </c:pt>
                <c:pt idx="16022">
                  <c:v>2.3841999999999999</c:v>
                </c:pt>
                <c:pt idx="16023">
                  <c:v>2.5398000000000001</c:v>
                </c:pt>
                <c:pt idx="16024">
                  <c:v>3.2551999999999999</c:v>
                </c:pt>
                <c:pt idx="16025">
                  <c:v>2.9470999999999998</c:v>
                </c:pt>
                <c:pt idx="16026">
                  <c:v>3.4670999999999998</c:v>
                </c:pt>
                <c:pt idx="16027">
                  <c:v>3.2980999999999998</c:v>
                </c:pt>
                <c:pt idx="16028">
                  <c:v>2.2624</c:v>
                </c:pt>
                <c:pt idx="16029">
                  <c:v>4.3502000000000001</c:v>
                </c:pt>
                <c:pt idx="16030">
                  <c:v>4.7583000000000002</c:v>
                </c:pt>
                <c:pt idx="16031">
                  <c:v>3.2128000000000001</c:v>
                </c:pt>
                <c:pt idx="16032">
                  <c:v>3.339</c:v>
                </c:pt>
                <c:pt idx="16033">
                  <c:v>5.2927</c:v>
                </c:pt>
                <c:pt idx="16034">
                  <c:v>4.4505999999999997</c:v>
                </c:pt>
                <c:pt idx="16035">
                  <c:v>4.0136000000000003</c:v>
                </c:pt>
                <c:pt idx="16036">
                  <c:v>3.2528000000000001</c:v>
                </c:pt>
                <c:pt idx="16037">
                  <c:v>4.4132999999999996</c:v>
                </c:pt>
                <c:pt idx="16038">
                  <c:v>4.6881000000000004</c:v>
                </c:pt>
                <c:pt idx="16039">
                  <c:v>3.4796</c:v>
                </c:pt>
                <c:pt idx="16040">
                  <c:v>3.3479000000000001</c:v>
                </c:pt>
                <c:pt idx="16041">
                  <c:v>5.0632000000000001</c:v>
                </c:pt>
                <c:pt idx="16042">
                  <c:v>5.2308000000000003</c:v>
                </c:pt>
                <c:pt idx="16043">
                  <c:v>4.3345000000000002</c:v>
                </c:pt>
                <c:pt idx="16044">
                  <c:v>3.5118</c:v>
                </c:pt>
                <c:pt idx="16045">
                  <c:v>3.2071999999999998</c:v>
                </c:pt>
                <c:pt idx="16046">
                  <c:v>3.1052</c:v>
                </c:pt>
                <c:pt idx="16047">
                  <c:v>4.3673000000000002</c:v>
                </c:pt>
                <c:pt idx="16048">
                  <c:v>4.2652000000000001</c:v>
                </c:pt>
                <c:pt idx="16049">
                  <c:v>4.4877000000000002</c:v>
                </c:pt>
                <c:pt idx="16050">
                  <c:v>3.0274999999999999</c:v>
                </c:pt>
                <c:pt idx="16051">
                  <c:v>3.0539999999999998</c:v>
                </c:pt>
                <c:pt idx="16052">
                  <c:v>3.3990999999999998</c:v>
                </c:pt>
                <c:pt idx="16053">
                  <c:v>4.4741999999999997</c:v>
                </c:pt>
                <c:pt idx="16054">
                  <c:v>2.8571</c:v>
                </c:pt>
                <c:pt idx="16055">
                  <c:v>3.1957</c:v>
                </c:pt>
                <c:pt idx="16056">
                  <c:v>3.0047999999999999</c:v>
                </c:pt>
                <c:pt idx="16057">
                  <c:v>2.5238</c:v>
                </c:pt>
                <c:pt idx="16058">
                  <c:v>3.8106</c:v>
                </c:pt>
                <c:pt idx="16059">
                  <c:v>1.8784000000000001</c:v>
                </c:pt>
                <c:pt idx="16060">
                  <c:v>3.1724000000000001</c:v>
                </c:pt>
                <c:pt idx="16061">
                  <c:v>3.5508999999999999</c:v>
                </c:pt>
                <c:pt idx="16062">
                  <c:v>2.5472999999999999</c:v>
                </c:pt>
                <c:pt idx="16063">
                  <c:v>3.0851000000000002</c:v>
                </c:pt>
                <c:pt idx="16064">
                  <c:v>3.4445999999999999</c:v>
                </c:pt>
                <c:pt idx="16065">
                  <c:v>3.4508999999999999</c:v>
                </c:pt>
                <c:pt idx="16066">
                  <c:v>3.2692999999999999</c:v>
                </c:pt>
                <c:pt idx="16067">
                  <c:v>3.7862</c:v>
                </c:pt>
                <c:pt idx="16068">
                  <c:v>4.9737</c:v>
                </c:pt>
                <c:pt idx="16069">
                  <c:v>5.1139999999999999</c:v>
                </c:pt>
                <c:pt idx="16070">
                  <c:v>4.0263</c:v>
                </c:pt>
                <c:pt idx="16071">
                  <c:v>5.7221000000000002</c:v>
                </c:pt>
                <c:pt idx="16072">
                  <c:v>3.3233999999999999</c:v>
                </c:pt>
                <c:pt idx="16073">
                  <c:v>2.9740000000000002</c:v>
                </c:pt>
                <c:pt idx="16074">
                  <c:v>3.7111999999999998</c:v>
                </c:pt>
                <c:pt idx="16075">
                  <c:v>3.4401999999999999</c:v>
                </c:pt>
                <c:pt idx="16076">
                  <c:v>3.2827000000000002</c:v>
                </c:pt>
                <c:pt idx="16077">
                  <c:v>3.9195000000000002</c:v>
                </c:pt>
                <c:pt idx="16078">
                  <c:v>4.4675000000000002</c:v>
                </c:pt>
                <c:pt idx="16079">
                  <c:v>2.9584999999999999</c:v>
                </c:pt>
                <c:pt idx="16080">
                  <c:v>2.6892</c:v>
                </c:pt>
                <c:pt idx="16081">
                  <c:v>3.6131000000000002</c:v>
                </c:pt>
                <c:pt idx="16082">
                  <c:v>4.3188000000000004</c:v>
                </c:pt>
                <c:pt idx="16083">
                  <c:v>4.0871000000000004</c:v>
                </c:pt>
                <c:pt idx="16084">
                  <c:v>4.1523000000000003</c:v>
                </c:pt>
                <c:pt idx="16085">
                  <c:v>4.1487999999999996</c:v>
                </c:pt>
                <c:pt idx="16086">
                  <c:v>3.5489000000000002</c:v>
                </c:pt>
                <c:pt idx="16087">
                  <c:v>2.9456000000000002</c:v>
                </c:pt>
                <c:pt idx="16088">
                  <c:v>2.6063999999999998</c:v>
                </c:pt>
                <c:pt idx="16089">
                  <c:v>3.4148999999999998</c:v>
                </c:pt>
                <c:pt idx="16090">
                  <c:v>3.6358999999999999</c:v>
                </c:pt>
                <c:pt idx="16091">
                  <c:v>3.3803999999999998</c:v>
                </c:pt>
                <c:pt idx="16092">
                  <c:v>3.6061999999999999</c:v>
                </c:pt>
                <c:pt idx="16093">
                  <c:v>2.6827000000000001</c:v>
                </c:pt>
                <c:pt idx="16094">
                  <c:v>3.5560999999999998</c:v>
                </c:pt>
                <c:pt idx="16096">
                  <c:v>2.8260000000000001</c:v>
                </c:pt>
                <c:pt idx="16097">
                  <c:v>4.4512999999999998</c:v>
                </c:pt>
                <c:pt idx="16098">
                  <c:v>4.0473999999999997</c:v>
                </c:pt>
                <c:pt idx="16099">
                  <c:v>4.0896999999999997</c:v>
                </c:pt>
                <c:pt idx="16100">
                  <c:v>3.3677999999999999</c:v>
                </c:pt>
                <c:pt idx="16101">
                  <c:v>3.3517999999999999</c:v>
                </c:pt>
                <c:pt idx="16102">
                  <c:v>4.0976999999999997</c:v>
                </c:pt>
                <c:pt idx="16103">
                  <c:v>2.8574999999999999</c:v>
                </c:pt>
                <c:pt idx="16105">
                  <c:v>2.7385000000000002</c:v>
                </c:pt>
                <c:pt idx="16106">
                  <c:v>3.5503999999999998</c:v>
                </c:pt>
                <c:pt idx="16109">
                  <c:v>2.3601000000000001</c:v>
                </c:pt>
                <c:pt idx="16110">
                  <c:v>3.0076999999999998</c:v>
                </c:pt>
                <c:pt idx="16111">
                  <c:v>3.5268000000000002</c:v>
                </c:pt>
                <c:pt idx="16112">
                  <c:v>3.0951</c:v>
                </c:pt>
                <c:pt idx="16113">
                  <c:v>2.8597999999999999</c:v>
                </c:pt>
                <c:pt idx="16114">
                  <c:v>2.7999000000000001</c:v>
                </c:pt>
                <c:pt idx="16118">
                  <c:v>2.9550999999999998</c:v>
                </c:pt>
                <c:pt idx="16119">
                  <c:v>2.6577999999999999</c:v>
                </c:pt>
                <c:pt idx="16121">
                  <c:v>2.7644000000000002</c:v>
                </c:pt>
                <c:pt idx="16122">
                  <c:v>2.7906</c:v>
                </c:pt>
                <c:pt idx="16123">
                  <c:v>3.3896999999999999</c:v>
                </c:pt>
                <c:pt idx="16124">
                  <c:v>3.0905999999999998</c:v>
                </c:pt>
                <c:pt idx="16125">
                  <c:v>2.9157000000000002</c:v>
                </c:pt>
                <c:pt idx="16127">
                  <c:v>2.7686999999999999</c:v>
                </c:pt>
                <c:pt idx="16129">
                  <c:v>3.621</c:v>
                </c:pt>
                <c:pt idx="16130">
                  <c:v>3.4653999999999998</c:v>
                </c:pt>
                <c:pt idx="16131">
                  <c:v>2.8418000000000001</c:v>
                </c:pt>
                <c:pt idx="16132">
                  <c:v>2.2155</c:v>
                </c:pt>
                <c:pt idx="16133">
                  <c:v>2.4748999999999999</c:v>
                </c:pt>
                <c:pt idx="16134">
                  <c:v>2.8814000000000002</c:v>
                </c:pt>
                <c:pt idx="16135">
                  <c:v>3.1131000000000002</c:v>
                </c:pt>
                <c:pt idx="16136">
                  <c:v>3.2801999999999998</c:v>
                </c:pt>
                <c:pt idx="16137">
                  <c:v>3.4495</c:v>
                </c:pt>
                <c:pt idx="16138">
                  <c:v>2.7414999999999998</c:v>
                </c:pt>
                <c:pt idx="16139">
                  <c:v>3.1385999999999998</c:v>
                </c:pt>
                <c:pt idx="16140">
                  <c:v>2.7463000000000002</c:v>
                </c:pt>
                <c:pt idx="16142">
                  <c:v>3.9336000000000002</c:v>
                </c:pt>
                <c:pt idx="16143">
                  <c:v>3.8210000000000002</c:v>
                </c:pt>
                <c:pt idx="16144">
                  <c:v>2.6454</c:v>
                </c:pt>
                <c:pt idx="16145">
                  <c:v>3.6457000000000002</c:v>
                </c:pt>
                <c:pt idx="16146">
                  <c:v>3.2056</c:v>
                </c:pt>
                <c:pt idx="16147">
                  <c:v>3.1715</c:v>
                </c:pt>
                <c:pt idx="16148">
                  <c:v>3.3753000000000002</c:v>
                </c:pt>
                <c:pt idx="16149">
                  <c:v>2.3831000000000002</c:v>
                </c:pt>
                <c:pt idx="16150">
                  <c:v>3.1513</c:v>
                </c:pt>
                <c:pt idx="16151">
                  <c:v>3.9056000000000002</c:v>
                </c:pt>
                <c:pt idx="16152">
                  <c:v>3.3035999999999999</c:v>
                </c:pt>
                <c:pt idx="16153">
                  <c:v>3.9769999999999999</c:v>
                </c:pt>
                <c:pt idx="16154">
                  <c:v>3.1309</c:v>
                </c:pt>
                <c:pt idx="16155">
                  <c:v>4.1554000000000002</c:v>
                </c:pt>
                <c:pt idx="16156">
                  <c:v>2.9790000000000001</c:v>
                </c:pt>
                <c:pt idx="16157">
                  <c:v>3.8719000000000001</c:v>
                </c:pt>
                <c:pt idx="16158">
                  <c:v>3.4883000000000002</c:v>
                </c:pt>
                <c:pt idx="16159">
                  <c:v>4.5514000000000001</c:v>
                </c:pt>
                <c:pt idx="16160">
                  <c:v>3.1554000000000002</c:v>
                </c:pt>
                <c:pt idx="16161">
                  <c:v>2.5184000000000002</c:v>
                </c:pt>
                <c:pt idx="16162">
                  <c:v>2.5095000000000001</c:v>
                </c:pt>
                <c:pt idx="16163">
                  <c:v>2.8896000000000002</c:v>
                </c:pt>
                <c:pt idx="16164">
                  <c:v>4.0351999999999997</c:v>
                </c:pt>
                <c:pt idx="16165">
                  <c:v>4.0580999999999996</c:v>
                </c:pt>
                <c:pt idx="16166">
                  <c:v>4.1852</c:v>
                </c:pt>
                <c:pt idx="16167">
                  <c:v>2.4287999999999998</c:v>
                </c:pt>
                <c:pt idx="16168">
                  <c:v>4.3303000000000003</c:v>
                </c:pt>
                <c:pt idx="16169">
                  <c:v>4.3423999999999996</c:v>
                </c:pt>
                <c:pt idx="16170">
                  <c:v>4.0060000000000002</c:v>
                </c:pt>
                <c:pt idx="16171">
                  <c:v>4.2638999999999996</c:v>
                </c:pt>
                <c:pt idx="16172">
                  <c:v>5.2663000000000002</c:v>
                </c:pt>
                <c:pt idx="16173">
                  <c:v>3.6114000000000002</c:v>
                </c:pt>
                <c:pt idx="16174">
                  <c:v>3.6356999999999999</c:v>
                </c:pt>
                <c:pt idx="16175">
                  <c:v>2.6368999999999998</c:v>
                </c:pt>
                <c:pt idx="16176">
                  <c:v>4.8144</c:v>
                </c:pt>
                <c:pt idx="16177">
                  <c:v>2.4508999999999999</c:v>
                </c:pt>
                <c:pt idx="16178">
                  <c:v>4.8</c:v>
                </c:pt>
                <c:pt idx="16179">
                  <c:v>6.2828999999999997</c:v>
                </c:pt>
                <c:pt idx="16180">
                  <c:v>3.2528000000000001</c:v>
                </c:pt>
                <c:pt idx="16181">
                  <c:v>4.3204000000000002</c:v>
                </c:pt>
                <c:pt idx="16182">
                  <c:v>4.8715000000000002</c:v>
                </c:pt>
                <c:pt idx="16183">
                  <c:v>5.7340999999999998</c:v>
                </c:pt>
                <c:pt idx="16184">
                  <c:v>5.8297999999999996</c:v>
                </c:pt>
                <c:pt idx="16185">
                  <c:v>6.9635999999999996</c:v>
                </c:pt>
                <c:pt idx="16186">
                  <c:v>6.6239999999999997</c:v>
                </c:pt>
                <c:pt idx="16187">
                  <c:v>4.6638999999999999</c:v>
                </c:pt>
                <c:pt idx="16188">
                  <c:v>2.3702000000000001</c:v>
                </c:pt>
                <c:pt idx="16189">
                  <c:v>4.2279</c:v>
                </c:pt>
                <c:pt idx="16190">
                  <c:v>5.5614999999999997</c:v>
                </c:pt>
                <c:pt idx="16191">
                  <c:v>2.4796</c:v>
                </c:pt>
                <c:pt idx="16192">
                  <c:v>5.4598000000000004</c:v>
                </c:pt>
                <c:pt idx="16193">
                  <c:v>4.7207999999999997</c:v>
                </c:pt>
                <c:pt idx="16194">
                  <c:v>4.0225999999999997</c:v>
                </c:pt>
                <c:pt idx="16195">
                  <c:v>4.8494000000000002</c:v>
                </c:pt>
                <c:pt idx="16196">
                  <c:v>4.9386999999999999</c:v>
                </c:pt>
                <c:pt idx="16197">
                  <c:v>6.4596999999999998</c:v>
                </c:pt>
                <c:pt idx="16198">
                  <c:v>4.3701999999999996</c:v>
                </c:pt>
                <c:pt idx="16199">
                  <c:v>4.4189999999999996</c:v>
                </c:pt>
                <c:pt idx="16200">
                  <c:v>4.6017000000000001</c:v>
                </c:pt>
                <c:pt idx="16201">
                  <c:v>4.6832000000000003</c:v>
                </c:pt>
                <c:pt idx="16202">
                  <c:v>2.2879</c:v>
                </c:pt>
                <c:pt idx="16203">
                  <c:v>1.9979</c:v>
                </c:pt>
                <c:pt idx="16204">
                  <c:v>1.9281999999999999</c:v>
                </c:pt>
                <c:pt idx="16205">
                  <c:v>2.069</c:v>
                </c:pt>
                <c:pt idx="16206">
                  <c:v>1.9583999999999999</c:v>
                </c:pt>
                <c:pt idx="16207">
                  <c:v>2.0061</c:v>
                </c:pt>
                <c:pt idx="16208">
                  <c:v>1.9399</c:v>
                </c:pt>
                <c:pt idx="16209">
                  <c:v>2.1052</c:v>
                </c:pt>
                <c:pt idx="16210">
                  <c:v>1.8952</c:v>
                </c:pt>
                <c:pt idx="16211">
                  <c:v>1.6059000000000001</c:v>
                </c:pt>
                <c:pt idx="16212">
                  <c:v>2.1254</c:v>
                </c:pt>
                <c:pt idx="16213">
                  <c:v>2.6225000000000001</c:v>
                </c:pt>
                <c:pt idx="16214">
                  <c:v>2.0991</c:v>
                </c:pt>
                <c:pt idx="16215">
                  <c:v>2.0882000000000001</c:v>
                </c:pt>
                <c:pt idx="16216">
                  <c:v>1.2706</c:v>
                </c:pt>
                <c:pt idx="16217">
                  <c:v>1.1365000000000001</c:v>
                </c:pt>
                <c:pt idx="16218">
                  <c:v>1.8433999999999999</c:v>
                </c:pt>
                <c:pt idx="16219">
                  <c:v>1.9429000000000001</c:v>
                </c:pt>
                <c:pt idx="16220">
                  <c:v>1.8794</c:v>
                </c:pt>
                <c:pt idx="16221">
                  <c:v>2.1419000000000001</c:v>
                </c:pt>
                <c:pt idx="16222">
                  <c:v>1.9942</c:v>
                </c:pt>
                <c:pt idx="16223">
                  <c:v>2.1156999999999999</c:v>
                </c:pt>
                <c:pt idx="16224">
                  <c:v>1.9561999999999999</c:v>
                </c:pt>
                <c:pt idx="16225">
                  <c:v>2.2048000000000001</c:v>
                </c:pt>
                <c:pt idx="16226">
                  <c:v>2.4620000000000002</c:v>
                </c:pt>
                <c:pt idx="16227">
                  <c:v>3.3382999999999998</c:v>
                </c:pt>
                <c:pt idx="16228">
                  <c:v>4.0608000000000004</c:v>
                </c:pt>
                <c:pt idx="16229">
                  <c:v>3.9340000000000002</c:v>
                </c:pt>
                <c:pt idx="16230">
                  <c:v>2.8845999999999998</c:v>
                </c:pt>
                <c:pt idx="16231">
                  <c:v>3.2698</c:v>
                </c:pt>
                <c:pt idx="16232">
                  <c:v>3.4662000000000002</c:v>
                </c:pt>
                <c:pt idx="16233">
                  <c:v>3.3976999999999999</c:v>
                </c:pt>
                <c:pt idx="16234">
                  <c:v>3.1532</c:v>
                </c:pt>
                <c:pt idx="16235">
                  <c:v>3.9049</c:v>
                </c:pt>
                <c:pt idx="16236">
                  <c:v>3.2063000000000001</c:v>
                </c:pt>
                <c:pt idx="16237">
                  <c:v>3.9352999999999998</c:v>
                </c:pt>
                <c:pt idx="16238">
                  <c:v>2.6556000000000002</c:v>
                </c:pt>
                <c:pt idx="16239">
                  <c:v>1.663</c:v>
                </c:pt>
                <c:pt idx="16240">
                  <c:v>3.1551999999999998</c:v>
                </c:pt>
                <c:pt idx="16241">
                  <c:v>2.7719</c:v>
                </c:pt>
                <c:pt idx="16242">
                  <c:v>2.1459999999999999</c:v>
                </c:pt>
                <c:pt idx="16243">
                  <c:v>3.0478999999999998</c:v>
                </c:pt>
                <c:pt idx="16244">
                  <c:v>3.1703000000000001</c:v>
                </c:pt>
                <c:pt idx="16245">
                  <c:v>2.1732999999999998</c:v>
                </c:pt>
                <c:pt idx="16246">
                  <c:v>2.6608999999999998</c:v>
                </c:pt>
                <c:pt idx="16247">
                  <c:v>2.8506999999999998</c:v>
                </c:pt>
                <c:pt idx="16248">
                  <c:v>2.5495000000000001</c:v>
                </c:pt>
                <c:pt idx="16249">
                  <c:v>3.2385999999999999</c:v>
                </c:pt>
                <c:pt idx="16250">
                  <c:v>2.8805999999999998</c:v>
                </c:pt>
                <c:pt idx="16251">
                  <c:v>3.1604000000000001</c:v>
                </c:pt>
                <c:pt idx="16252">
                  <c:v>3.1728000000000001</c:v>
                </c:pt>
                <c:pt idx="16253">
                  <c:v>3.6057999999999999</c:v>
                </c:pt>
                <c:pt idx="16254">
                  <c:v>3.2037</c:v>
                </c:pt>
                <c:pt idx="16255">
                  <c:v>3.6150000000000002</c:v>
                </c:pt>
                <c:pt idx="16256">
                  <c:v>3.3631000000000002</c:v>
                </c:pt>
                <c:pt idx="16257">
                  <c:v>2.9658000000000002</c:v>
                </c:pt>
                <c:pt idx="16258">
                  <c:v>3.6442999999999999</c:v>
                </c:pt>
                <c:pt idx="16259">
                  <c:v>2.7637</c:v>
                </c:pt>
                <c:pt idx="16260">
                  <c:v>2.9447000000000001</c:v>
                </c:pt>
                <c:pt idx="16261">
                  <c:v>3.3780999999999999</c:v>
                </c:pt>
                <c:pt idx="16262">
                  <c:v>3.145</c:v>
                </c:pt>
                <c:pt idx="16263">
                  <c:v>3.3397999999999999</c:v>
                </c:pt>
                <c:pt idx="16264">
                  <c:v>2.7934999999999999</c:v>
                </c:pt>
                <c:pt idx="16265">
                  <c:v>2.74</c:v>
                </c:pt>
                <c:pt idx="16266">
                  <c:v>2.5949</c:v>
                </c:pt>
                <c:pt idx="16267">
                  <c:v>3.2164999999999999</c:v>
                </c:pt>
                <c:pt idx="16268">
                  <c:v>2.4828999999999999</c:v>
                </c:pt>
                <c:pt idx="16269">
                  <c:v>3.0261999999999998</c:v>
                </c:pt>
                <c:pt idx="16270">
                  <c:v>3.0293000000000001</c:v>
                </c:pt>
                <c:pt idx="16271">
                  <c:v>2.9449000000000001</c:v>
                </c:pt>
                <c:pt idx="16272">
                  <c:v>2.6095999999999999</c:v>
                </c:pt>
                <c:pt idx="16273">
                  <c:v>2.5407999999999999</c:v>
                </c:pt>
                <c:pt idx="16274">
                  <c:v>2.9762</c:v>
                </c:pt>
                <c:pt idx="16275">
                  <c:v>3.0882000000000001</c:v>
                </c:pt>
                <c:pt idx="16276">
                  <c:v>2.5447000000000002</c:v>
                </c:pt>
                <c:pt idx="16277">
                  <c:v>2.5857999999999999</c:v>
                </c:pt>
                <c:pt idx="16278">
                  <c:v>2.9767000000000001</c:v>
                </c:pt>
                <c:pt idx="16279">
                  <c:v>3.3046000000000002</c:v>
                </c:pt>
                <c:pt idx="16280">
                  <c:v>2.9975999999999998</c:v>
                </c:pt>
                <c:pt idx="16281">
                  <c:v>3.0411000000000001</c:v>
                </c:pt>
                <c:pt idx="16283">
                  <c:v>2.431</c:v>
                </c:pt>
                <c:pt idx="16284">
                  <c:v>2.7629999999999999</c:v>
                </c:pt>
                <c:pt idx="16285">
                  <c:v>2.8673000000000002</c:v>
                </c:pt>
                <c:pt idx="16286">
                  <c:v>2.6648999999999998</c:v>
                </c:pt>
                <c:pt idx="16287">
                  <c:v>2.9969000000000001</c:v>
                </c:pt>
                <c:pt idx="16288">
                  <c:v>2.5981999999999998</c:v>
                </c:pt>
                <c:pt idx="16289">
                  <c:v>2.5346000000000002</c:v>
                </c:pt>
                <c:pt idx="16290">
                  <c:v>2.5607000000000002</c:v>
                </c:pt>
                <c:pt idx="16291">
                  <c:v>2.2639</c:v>
                </c:pt>
                <c:pt idx="16292">
                  <c:v>3.0749</c:v>
                </c:pt>
                <c:pt idx="16293">
                  <c:v>2.5625</c:v>
                </c:pt>
                <c:pt idx="16294">
                  <c:v>2.2961999999999998</c:v>
                </c:pt>
                <c:pt idx="16295">
                  <c:v>3.0268999999999999</c:v>
                </c:pt>
                <c:pt idx="16296">
                  <c:v>3.1602000000000001</c:v>
                </c:pt>
                <c:pt idx="16297">
                  <c:v>3.0369000000000002</c:v>
                </c:pt>
                <c:pt idx="16298">
                  <c:v>3.5036999999999998</c:v>
                </c:pt>
                <c:pt idx="16299">
                  <c:v>2.3944999999999999</c:v>
                </c:pt>
                <c:pt idx="16300">
                  <c:v>2.6572</c:v>
                </c:pt>
                <c:pt idx="16301">
                  <c:v>2.6063999999999998</c:v>
                </c:pt>
                <c:pt idx="16302">
                  <c:v>3.0171999999999999</c:v>
                </c:pt>
                <c:pt idx="16303">
                  <c:v>4.2172000000000001</c:v>
                </c:pt>
                <c:pt idx="16304">
                  <c:v>2.8277000000000001</c:v>
                </c:pt>
                <c:pt idx="16305">
                  <c:v>3.6116000000000001</c:v>
                </c:pt>
                <c:pt idx="16306">
                  <c:v>2.8603999999999998</c:v>
                </c:pt>
                <c:pt idx="16307">
                  <c:v>3.9293</c:v>
                </c:pt>
                <c:pt idx="16308">
                  <c:v>4.37</c:v>
                </c:pt>
                <c:pt idx="16309">
                  <c:v>3.9034</c:v>
                </c:pt>
                <c:pt idx="16310">
                  <c:v>3.0897000000000001</c:v>
                </c:pt>
                <c:pt idx="16311">
                  <c:v>2.7052999999999998</c:v>
                </c:pt>
                <c:pt idx="16312">
                  <c:v>3.1261000000000001</c:v>
                </c:pt>
                <c:pt idx="16313">
                  <c:v>4.3940999999999999</c:v>
                </c:pt>
                <c:pt idx="16314">
                  <c:v>3.7936999999999999</c:v>
                </c:pt>
                <c:pt idx="16315">
                  <c:v>2.3191000000000002</c:v>
                </c:pt>
                <c:pt idx="16316">
                  <c:v>2.9613999999999998</c:v>
                </c:pt>
                <c:pt idx="16317">
                  <c:v>3.7831999999999999</c:v>
                </c:pt>
                <c:pt idx="16318">
                  <c:v>2.7391999999999999</c:v>
                </c:pt>
                <c:pt idx="16319">
                  <c:v>3.6768000000000001</c:v>
                </c:pt>
                <c:pt idx="16320">
                  <c:v>4.0671999999999997</c:v>
                </c:pt>
                <c:pt idx="16321">
                  <c:v>2.3538000000000001</c:v>
                </c:pt>
                <c:pt idx="16322">
                  <c:v>3.9056999999999999</c:v>
                </c:pt>
                <c:pt idx="16323">
                  <c:v>4.2862</c:v>
                </c:pt>
                <c:pt idx="16324">
                  <c:v>4.1893000000000002</c:v>
                </c:pt>
                <c:pt idx="16325">
                  <c:v>2.2683</c:v>
                </c:pt>
                <c:pt idx="16326">
                  <c:v>2.3633000000000002</c:v>
                </c:pt>
                <c:pt idx="16327">
                  <c:v>2.5167999999999999</c:v>
                </c:pt>
                <c:pt idx="16328">
                  <c:v>2.2244000000000002</c:v>
                </c:pt>
                <c:pt idx="16329">
                  <c:v>2.9697</c:v>
                </c:pt>
                <c:pt idx="16330">
                  <c:v>3.0871</c:v>
                </c:pt>
                <c:pt idx="16331">
                  <c:v>3.0190000000000001</c:v>
                </c:pt>
                <c:pt idx="16332">
                  <c:v>3.2012999999999998</c:v>
                </c:pt>
                <c:pt idx="16333">
                  <c:v>3.0508000000000002</c:v>
                </c:pt>
                <c:pt idx="16334">
                  <c:v>3.3616999999999999</c:v>
                </c:pt>
                <c:pt idx="16335">
                  <c:v>3.6507999999999998</c:v>
                </c:pt>
                <c:pt idx="16336">
                  <c:v>4.3956999999999997</c:v>
                </c:pt>
                <c:pt idx="16337">
                  <c:v>2.5855000000000001</c:v>
                </c:pt>
                <c:pt idx="16338">
                  <c:v>4.0182000000000002</c:v>
                </c:pt>
                <c:pt idx="16339">
                  <c:v>2.0792999999999999</c:v>
                </c:pt>
                <c:pt idx="16340">
                  <c:v>4.3541999999999996</c:v>
                </c:pt>
                <c:pt idx="16341">
                  <c:v>2.8879999999999999</c:v>
                </c:pt>
                <c:pt idx="16342">
                  <c:v>2.2122000000000002</c:v>
                </c:pt>
                <c:pt idx="16343">
                  <c:v>2.4386999999999999</c:v>
                </c:pt>
                <c:pt idx="16344">
                  <c:v>2.0053000000000001</c:v>
                </c:pt>
                <c:pt idx="16345">
                  <c:v>2.3660000000000001</c:v>
                </c:pt>
                <c:pt idx="16346">
                  <c:v>2.9272</c:v>
                </c:pt>
                <c:pt idx="16347">
                  <c:v>2.5087000000000002</c:v>
                </c:pt>
                <c:pt idx="16348">
                  <c:v>2.5182000000000002</c:v>
                </c:pt>
                <c:pt idx="16349">
                  <c:v>2.8664999999999998</c:v>
                </c:pt>
                <c:pt idx="16350">
                  <c:v>2.0306000000000002</c:v>
                </c:pt>
                <c:pt idx="16351">
                  <c:v>2.3576000000000001</c:v>
                </c:pt>
                <c:pt idx="16352">
                  <c:v>2.2359</c:v>
                </c:pt>
                <c:pt idx="16353">
                  <c:v>2.5821999999999998</c:v>
                </c:pt>
                <c:pt idx="16354">
                  <c:v>1.9749000000000001</c:v>
                </c:pt>
                <c:pt idx="16355">
                  <c:v>1.8260000000000001</c:v>
                </c:pt>
                <c:pt idx="16356">
                  <c:v>1.8405</c:v>
                </c:pt>
                <c:pt idx="16357">
                  <c:v>2.9445000000000001</c:v>
                </c:pt>
                <c:pt idx="16358">
                  <c:v>2.4531000000000001</c:v>
                </c:pt>
                <c:pt idx="16359">
                  <c:v>1.9136</c:v>
                </c:pt>
                <c:pt idx="16360">
                  <c:v>2.3950999999999998</c:v>
                </c:pt>
                <c:pt idx="16361">
                  <c:v>2.6326000000000001</c:v>
                </c:pt>
                <c:pt idx="16362">
                  <c:v>1.855</c:v>
                </c:pt>
                <c:pt idx="16363">
                  <c:v>2.0425</c:v>
                </c:pt>
                <c:pt idx="16364">
                  <c:v>2.8321999999999998</c:v>
                </c:pt>
                <c:pt idx="16365">
                  <c:v>2.6347</c:v>
                </c:pt>
                <c:pt idx="16366">
                  <c:v>1.4217</c:v>
                </c:pt>
                <c:pt idx="16367">
                  <c:v>2.2968000000000002</c:v>
                </c:pt>
                <c:pt idx="16368">
                  <c:v>4.1459000000000001</c:v>
                </c:pt>
                <c:pt idx="16369">
                  <c:v>4.3433999999999999</c:v>
                </c:pt>
                <c:pt idx="16370">
                  <c:v>4.4378000000000002</c:v>
                </c:pt>
                <c:pt idx="16371">
                  <c:v>3.9889999999999999</c:v>
                </c:pt>
                <c:pt idx="16372">
                  <c:v>3.8620999999999999</c:v>
                </c:pt>
                <c:pt idx="16373">
                  <c:v>4.8136999999999999</c:v>
                </c:pt>
                <c:pt idx="16374">
                  <c:v>4.0453999999999999</c:v>
                </c:pt>
                <c:pt idx="16375">
                  <c:v>4.0757000000000003</c:v>
                </c:pt>
                <c:pt idx="16376">
                  <c:v>3.7105999999999999</c:v>
                </c:pt>
                <c:pt idx="16377">
                  <c:v>4.1879</c:v>
                </c:pt>
                <c:pt idx="16378">
                  <c:v>5.2228000000000003</c:v>
                </c:pt>
                <c:pt idx="16379">
                  <c:v>4.7705000000000002</c:v>
                </c:pt>
                <c:pt idx="16380">
                  <c:v>5.1131000000000002</c:v>
                </c:pt>
                <c:pt idx="16381">
                  <c:v>4.782</c:v>
                </c:pt>
                <c:pt idx="16382">
                  <c:v>2.2551999999999999</c:v>
                </c:pt>
                <c:pt idx="16384">
                  <c:v>3.5268999999999999</c:v>
                </c:pt>
                <c:pt idx="16385">
                  <c:v>3.5670999999999999</c:v>
                </c:pt>
                <c:pt idx="16386">
                  <c:v>3.2505999999999999</c:v>
                </c:pt>
                <c:pt idx="16387">
                  <c:v>2.9735999999999998</c:v>
                </c:pt>
                <c:pt idx="16388">
                  <c:v>3.3559999999999999</c:v>
                </c:pt>
                <c:pt idx="16389">
                  <c:v>3.3601000000000001</c:v>
                </c:pt>
                <c:pt idx="16390">
                  <c:v>3.2410999999999999</c:v>
                </c:pt>
                <c:pt idx="16391">
                  <c:v>3.6389</c:v>
                </c:pt>
                <c:pt idx="16392">
                  <c:v>3.3944999999999999</c:v>
                </c:pt>
                <c:pt idx="16393">
                  <c:v>3.37</c:v>
                </c:pt>
                <c:pt idx="16394">
                  <c:v>3.2585999999999999</c:v>
                </c:pt>
                <c:pt idx="16395">
                  <c:v>3.5754999999999999</c:v>
                </c:pt>
                <c:pt idx="16396">
                  <c:v>3.8584999999999998</c:v>
                </c:pt>
                <c:pt idx="16397">
                  <c:v>5.7343000000000002</c:v>
                </c:pt>
                <c:pt idx="16398">
                  <c:v>5.6302000000000003</c:v>
                </c:pt>
                <c:pt idx="16399">
                  <c:v>5.6936999999999998</c:v>
                </c:pt>
                <c:pt idx="16400">
                  <c:v>5.3312999999999997</c:v>
                </c:pt>
                <c:pt idx="16401">
                  <c:v>5.7500999999999998</c:v>
                </c:pt>
                <c:pt idx="16402">
                  <c:v>5.5190000000000001</c:v>
                </c:pt>
                <c:pt idx="16403">
                  <c:v>5.3224</c:v>
                </c:pt>
                <c:pt idx="16404">
                  <c:v>5.1816000000000004</c:v>
                </c:pt>
                <c:pt idx="16405">
                  <c:v>5.7172999999999998</c:v>
                </c:pt>
                <c:pt idx="16406">
                  <c:v>4.6585000000000001</c:v>
                </c:pt>
                <c:pt idx="16407">
                  <c:v>4.7228000000000003</c:v>
                </c:pt>
                <c:pt idx="16408">
                  <c:v>6.2873999999999999</c:v>
                </c:pt>
                <c:pt idx="16409">
                  <c:v>4.4810999999999996</c:v>
                </c:pt>
                <c:pt idx="16410">
                  <c:v>4.8996000000000004</c:v>
                </c:pt>
                <c:pt idx="16411">
                  <c:v>4.5494000000000003</c:v>
                </c:pt>
                <c:pt idx="16412">
                  <c:v>4.9112</c:v>
                </c:pt>
                <c:pt idx="16413">
                  <c:v>4.9349999999999996</c:v>
                </c:pt>
                <c:pt idx="16414">
                  <c:v>5.0613000000000001</c:v>
                </c:pt>
                <c:pt idx="16415">
                  <c:v>5.0038</c:v>
                </c:pt>
                <c:pt idx="16416">
                  <c:v>4.4988999999999999</c:v>
                </c:pt>
                <c:pt idx="16417">
                  <c:v>4.8601999999999999</c:v>
                </c:pt>
                <c:pt idx="16418">
                  <c:v>4.7191000000000001</c:v>
                </c:pt>
                <c:pt idx="16419">
                  <c:v>4.5259</c:v>
                </c:pt>
                <c:pt idx="16420">
                  <c:v>4.5598999999999998</c:v>
                </c:pt>
                <c:pt idx="16421">
                  <c:v>4.5076000000000001</c:v>
                </c:pt>
                <c:pt idx="16422">
                  <c:v>4.4801000000000002</c:v>
                </c:pt>
                <c:pt idx="16423">
                  <c:v>3.9174000000000002</c:v>
                </c:pt>
                <c:pt idx="16424">
                  <c:v>4.1943000000000001</c:v>
                </c:pt>
                <c:pt idx="16425">
                  <c:v>4.1143999999999998</c:v>
                </c:pt>
                <c:pt idx="16426">
                  <c:v>4.6715</c:v>
                </c:pt>
                <c:pt idx="16427">
                  <c:v>4.9137000000000004</c:v>
                </c:pt>
                <c:pt idx="16428">
                  <c:v>4.8964999999999996</c:v>
                </c:pt>
                <c:pt idx="16429">
                  <c:v>4.5056000000000003</c:v>
                </c:pt>
                <c:pt idx="16430">
                  <c:v>3.5962000000000001</c:v>
                </c:pt>
                <c:pt idx="16431">
                  <c:v>3.7938000000000001</c:v>
                </c:pt>
                <c:pt idx="16432">
                  <c:v>4.1428000000000003</c:v>
                </c:pt>
                <c:pt idx="16433">
                  <c:v>3.8285</c:v>
                </c:pt>
                <c:pt idx="16434">
                  <c:v>3.5985</c:v>
                </c:pt>
                <c:pt idx="16435">
                  <c:v>4.4589999999999996</c:v>
                </c:pt>
                <c:pt idx="16436">
                  <c:v>4.1722999999999999</c:v>
                </c:pt>
                <c:pt idx="16437">
                  <c:v>4.1893000000000002</c:v>
                </c:pt>
                <c:pt idx="16438">
                  <c:v>4.3083999999999998</c:v>
                </c:pt>
                <c:pt idx="16439">
                  <c:v>3.6463999999999999</c:v>
                </c:pt>
                <c:pt idx="16440">
                  <c:v>3.7151000000000001</c:v>
                </c:pt>
                <c:pt idx="16441">
                  <c:v>3.4577</c:v>
                </c:pt>
                <c:pt idx="16442">
                  <c:v>3.8826000000000001</c:v>
                </c:pt>
                <c:pt idx="16443">
                  <c:v>3.7290000000000001</c:v>
                </c:pt>
                <c:pt idx="16444">
                  <c:v>4.6859999999999999</c:v>
                </c:pt>
                <c:pt idx="16445">
                  <c:v>3.9398</c:v>
                </c:pt>
                <c:pt idx="16446">
                  <c:v>4.9523999999999999</c:v>
                </c:pt>
                <c:pt idx="16447">
                  <c:v>5.3167</c:v>
                </c:pt>
                <c:pt idx="16448">
                  <c:v>5.3525999999999998</c:v>
                </c:pt>
                <c:pt idx="16449">
                  <c:v>4.9337</c:v>
                </c:pt>
                <c:pt idx="16450">
                  <c:v>4.8262</c:v>
                </c:pt>
                <c:pt idx="16451">
                  <c:v>4.9401999999999999</c:v>
                </c:pt>
                <c:pt idx="16452">
                  <c:v>4.4432999999999998</c:v>
                </c:pt>
                <c:pt idx="16453">
                  <c:v>5.4340999999999999</c:v>
                </c:pt>
                <c:pt idx="16454">
                  <c:v>4.9013</c:v>
                </c:pt>
                <c:pt idx="16455">
                  <c:v>3.9670000000000001</c:v>
                </c:pt>
                <c:pt idx="16456">
                  <c:v>3.7092000000000001</c:v>
                </c:pt>
                <c:pt idx="16457">
                  <c:v>4.3731</c:v>
                </c:pt>
                <c:pt idx="16458">
                  <c:v>4.2636000000000003</c:v>
                </c:pt>
                <c:pt idx="16459">
                  <c:v>3.8052999999999999</c:v>
                </c:pt>
                <c:pt idx="16460">
                  <c:v>3.9277000000000002</c:v>
                </c:pt>
                <c:pt idx="16461">
                  <c:v>4.3745000000000003</c:v>
                </c:pt>
                <c:pt idx="16462">
                  <c:v>4.0250000000000004</c:v>
                </c:pt>
                <c:pt idx="16463">
                  <c:v>4.2367999999999997</c:v>
                </c:pt>
                <c:pt idx="16464">
                  <c:v>4.2249999999999996</c:v>
                </c:pt>
                <c:pt idx="16465">
                  <c:v>4.3076999999999996</c:v>
                </c:pt>
                <c:pt idx="16466">
                  <c:v>3.9819</c:v>
                </c:pt>
                <c:pt idx="16467">
                  <c:v>4.1383000000000001</c:v>
                </c:pt>
                <c:pt idx="16468">
                  <c:v>4.3943000000000003</c:v>
                </c:pt>
                <c:pt idx="16469">
                  <c:v>4.5791000000000004</c:v>
                </c:pt>
                <c:pt idx="16470">
                  <c:v>3.7185999999999999</c:v>
                </c:pt>
                <c:pt idx="16471">
                  <c:v>1.5511999999999999</c:v>
                </c:pt>
                <c:pt idx="16472">
                  <c:v>4.1166999999999998</c:v>
                </c:pt>
                <c:pt idx="16473">
                  <c:v>5.0635000000000003</c:v>
                </c:pt>
                <c:pt idx="16474">
                  <c:v>5.2910000000000004</c:v>
                </c:pt>
                <c:pt idx="16475">
                  <c:v>4.2816000000000001</c:v>
                </c:pt>
                <c:pt idx="16476">
                  <c:v>4.4629000000000003</c:v>
                </c:pt>
                <c:pt idx="16477">
                  <c:v>4.6368999999999998</c:v>
                </c:pt>
                <c:pt idx="16478">
                  <c:v>11.850899999999999</c:v>
                </c:pt>
                <c:pt idx="16479">
                  <c:v>5.1420000000000003</c:v>
                </c:pt>
                <c:pt idx="16480">
                  <c:v>4.4042000000000003</c:v>
                </c:pt>
                <c:pt idx="16481">
                  <c:v>3.9028</c:v>
                </c:pt>
                <c:pt idx="16482">
                  <c:v>3.8361999999999998</c:v>
                </c:pt>
                <c:pt idx="16483">
                  <c:v>4.4332000000000003</c:v>
                </c:pt>
                <c:pt idx="16484">
                  <c:v>3.5931999999999999</c:v>
                </c:pt>
                <c:pt idx="16485">
                  <c:v>3.8521999999999998</c:v>
                </c:pt>
                <c:pt idx="16486">
                  <c:v>4.5888999999999998</c:v>
                </c:pt>
                <c:pt idx="16487">
                  <c:v>4.1144999999999996</c:v>
                </c:pt>
                <c:pt idx="16488">
                  <c:v>3.3451</c:v>
                </c:pt>
                <c:pt idx="16489">
                  <c:v>3.8216000000000001</c:v>
                </c:pt>
                <c:pt idx="16490">
                  <c:v>3.9889999999999999</c:v>
                </c:pt>
                <c:pt idx="16491">
                  <c:v>3.9723999999999999</c:v>
                </c:pt>
                <c:pt idx="16492">
                  <c:v>4.2316000000000003</c:v>
                </c:pt>
                <c:pt idx="16493">
                  <c:v>4.4165000000000001</c:v>
                </c:pt>
                <c:pt idx="16494">
                  <c:v>4.4497</c:v>
                </c:pt>
                <c:pt idx="16495">
                  <c:v>4.4612999999999996</c:v>
                </c:pt>
                <c:pt idx="16496">
                  <c:v>4.3384999999999998</c:v>
                </c:pt>
                <c:pt idx="16497">
                  <c:v>4.2279999999999998</c:v>
                </c:pt>
                <c:pt idx="16498">
                  <c:v>4.25</c:v>
                </c:pt>
                <c:pt idx="16499">
                  <c:v>4.1994999999999996</c:v>
                </c:pt>
                <c:pt idx="16500">
                  <c:v>4.4160000000000004</c:v>
                </c:pt>
                <c:pt idx="16501">
                  <c:v>4.0510000000000002</c:v>
                </c:pt>
                <c:pt idx="16502">
                  <c:v>4.1936999999999998</c:v>
                </c:pt>
                <c:pt idx="16503">
                  <c:v>4.0621999999999998</c:v>
                </c:pt>
                <c:pt idx="16504">
                  <c:v>4.8796999999999997</c:v>
                </c:pt>
                <c:pt idx="16505">
                  <c:v>4.0719000000000003</c:v>
                </c:pt>
                <c:pt idx="16506">
                  <c:v>4.3143000000000002</c:v>
                </c:pt>
                <c:pt idx="16507">
                  <c:v>4.4039000000000001</c:v>
                </c:pt>
                <c:pt idx="16508">
                  <c:v>3.9853000000000001</c:v>
                </c:pt>
                <c:pt idx="16509">
                  <c:v>4.1999000000000004</c:v>
                </c:pt>
                <c:pt idx="16510">
                  <c:v>4.5384000000000002</c:v>
                </c:pt>
                <c:pt idx="16511">
                  <c:v>4.4302999999999999</c:v>
                </c:pt>
                <c:pt idx="16512">
                  <c:v>4.8131000000000004</c:v>
                </c:pt>
                <c:pt idx="16513">
                  <c:v>3.8431999999999999</c:v>
                </c:pt>
                <c:pt idx="16514">
                  <c:v>4.6837999999999997</c:v>
                </c:pt>
                <c:pt idx="16515">
                  <c:v>4.4311999999999996</c:v>
                </c:pt>
                <c:pt idx="16516">
                  <c:v>4.2300000000000004</c:v>
                </c:pt>
                <c:pt idx="16517">
                  <c:v>4.2553000000000001</c:v>
                </c:pt>
                <c:pt idx="16518">
                  <c:v>4.7339000000000002</c:v>
                </c:pt>
                <c:pt idx="16519">
                  <c:v>4.9725000000000001</c:v>
                </c:pt>
                <c:pt idx="16520">
                  <c:v>4.5678000000000001</c:v>
                </c:pt>
                <c:pt idx="16521">
                  <c:v>4.2798999999999996</c:v>
                </c:pt>
                <c:pt idx="16522">
                  <c:v>4.4385000000000003</c:v>
                </c:pt>
                <c:pt idx="16523">
                  <c:v>4.3018000000000001</c:v>
                </c:pt>
                <c:pt idx="16524">
                  <c:v>4.3289</c:v>
                </c:pt>
                <c:pt idx="16525">
                  <c:v>4.4096000000000002</c:v>
                </c:pt>
                <c:pt idx="16526">
                  <c:v>4.2571000000000003</c:v>
                </c:pt>
                <c:pt idx="16527">
                  <c:v>4.3724999999999996</c:v>
                </c:pt>
                <c:pt idx="16528">
                  <c:v>4.5609000000000002</c:v>
                </c:pt>
                <c:pt idx="16529">
                  <c:v>4.8403</c:v>
                </c:pt>
                <c:pt idx="16530">
                  <c:v>4.1219000000000001</c:v>
                </c:pt>
                <c:pt idx="16531">
                  <c:v>4.1064999999999996</c:v>
                </c:pt>
                <c:pt idx="16532">
                  <c:v>4.2138</c:v>
                </c:pt>
                <c:pt idx="16533">
                  <c:v>4.9291</c:v>
                </c:pt>
                <c:pt idx="16534">
                  <c:v>4.4612999999999996</c:v>
                </c:pt>
                <c:pt idx="16535">
                  <c:v>4.5152999999999999</c:v>
                </c:pt>
                <c:pt idx="16536">
                  <c:v>4.4532999999999996</c:v>
                </c:pt>
                <c:pt idx="16537">
                  <c:v>4.7446000000000002</c:v>
                </c:pt>
                <c:pt idx="16538">
                  <c:v>5.0525000000000002</c:v>
                </c:pt>
                <c:pt idx="16539">
                  <c:v>4.9966999999999997</c:v>
                </c:pt>
                <c:pt idx="16540">
                  <c:v>4.2489999999999997</c:v>
                </c:pt>
                <c:pt idx="16541">
                  <c:v>4.7252999999999998</c:v>
                </c:pt>
                <c:pt idx="16542">
                  <c:v>4.7998000000000003</c:v>
                </c:pt>
                <c:pt idx="16543">
                  <c:v>5.2206999999999999</c:v>
                </c:pt>
                <c:pt idx="16544">
                  <c:v>4.3554000000000004</c:v>
                </c:pt>
                <c:pt idx="16545">
                  <c:v>4.3585000000000003</c:v>
                </c:pt>
                <c:pt idx="16546">
                  <c:v>4.4645999999999999</c:v>
                </c:pt>
                <c:pt idx="16547">
                  <c:v>4.7630999999999997</c:v>
                </c:pt>
                <c:pt idx="16548">
                  <c:v>4.5510000000000002</c:v>
                </c:pt>
                <c:pt idx="16549">
                  <c:v>4.5735999999999999</c:v>
                </c:pt>
                <c:pt idx="16550">
                  <c:v>4.6851000000000003</c:v>
                </c:pt>
                <c:pt idx="16551">
                  <c:v>4.8388999999999998</c:v>
                </c:pt>
                <c:pt idx="16552">
                  <c:v>5.2371999999999996</c:v>
                </c:pt>
                <c:pt idx="16553">
                  <c:v>4.5776000000000003</c:v>
                </c:pt>
                <c:pt idx="16554">
                  <c:v>4.8475000000000001</c:v>
                </c:pt>
                <c:pt idx="16555">
                  <c:v>4.9234</c:v>
                </c:pt>
                <c:pt idx="16556">
                  <c:v>4.3657000000000004</c:v>
                </c:pt>
                <c:pt idx="16557">
                  <c:v>4.4771000000000001</c:v>
                </c:pt>
                <c:pt idx="16558">
                  <c:v>4.4527000000000001</c:v>
                </c:pt>
                <c:pt idx="16559">
                  <c:v>4.7790999999999997</c:v>
                </c:pt>
                <c:pt idx="16560">
                  <c:v>4.4066000000000001</c:v>
                </c:pt>
                <c:pt idx="16561">
                  <c:v>4.6100000000000003</c:v>
                </c:pt>
                <c:pt idx="16562">
                  <c:v>4.2164999999999999</c:v>
                </c:pt>
                <c:pt idx="16563">
                  <c:v>4.8368000000000002</c:v>
                </c:pt>
                <c:pt idx="16564">
                  <c:v>3.9784999999999999</c:v>
                </c:pt>
                <c:pt idx="16565">
                  <c:v>4.6195000000000004</c:v>
                </c:pt>
                <c:pt idx="16566">
                  <c:v>4.7836999999999996</c:v>
                </c:pt>
                <c:pt idx="16567">
                  <c:v>4.6809000000000003</c:v>
                </c:pt>
                <c:pt idx="16568">
                  <c:v>4.3741000000000003</c:v>
                </c:pt>
                <c:pt idx="16569">
                  <c:v>4.3017000000000003</c:v>
                </c:pt>
                <c:pt idx="16570">
                  <c:v>4.3646000000000003</c:v>
                </c:pt>
                <c:pt idx="16571">
                  <c:v>4.4819000000000004</c:v>
                </c:pt>
                <c:pt idx="16572">
                  <c:v>4.4101999999999997</c:v>
                </c:pt>
                <c:pt idx="16573">
                  <c:v>4.5281000000000002</c:v>
                </c:pt>
                <c:pt idx="16574">
                  <c:v>4.7226999999999997</c:v>
                </c:pt>
                <c:pt idx="16575">
                  <c:v>4.4722</c:v>
                </c:pt>
                <c:pt idx="16576">
                  <c:v>4.7591999999999999</c:v>
                </c:pt>
                <c:pt idx="16577">
                  <c:v>4.7853000000000003</c:v>
                </c:pt>
                <c:pt idx="16578">
                  <c:v>4.5206</c:v>
                </c:pt>
                <c:pt idx="16579">
                  <c:v>4.7674000000000003</c:v>
                </c:pt>
                <c:pt idx="16580">
                  <c:v>4.4791999999999996</c:v>
                </c:pt>
                <c:pt idx="16581">
                  <c:v>4.5792999999999999</c:v>
                </c:pt>
                <c:pt idx="16582">
                  <c:v>4.492</c:v>
                </c:pt>
                <c:pt idx="16583">
                  <c:v>4.4630999999999998</c:v>
                </c:pt>
                <c:pt idx="16584">
                  <c:v>4.5967000000000002</c:v>
                </c:pt>
                <c:pt idx="16585">
                  <c:v>4.8314000000000004</c:v>
                </c:pt>
                <c:pt idx="16586">
                  <c:v>4.4339000000000004</c:v>
                </c:pt>
                <c:pt idx="16587">
                  <c:v>4.5242000000000004</c:v>
                </c:pt>
                <c:pt idx="16588">
                  <c:v>4.5633999999999997</c:v>
                </c:pt>
                <c:pt idx="16589">
                  <c:v>4.6490999999999998</c:v>
                </c:pt>
                <c:pt idx="16590">
                  <c:v>4.4203000000000001</c:v>
                </c:pt>
                <c:pt idx="16591">
                  <c:v>5.4458000000000002</c:v>
                </c:pt>
                <c:pt idx="16592">
                  <c:v>6.0186000000000002</c:v>
                </c:pt>
                <c:pt idx="16593">
                  <c:v>6.3429000000000002</c:v>
                </c:pt>
                <c:pt idx="16594">
                  <c:v>5.2647000000000004</c:v>
                </c:pt>
                <c:pt idx="16595">
                  <c:v>5.81</c:v>
                </c:pt>
                <c:pt idx="16596">
                  <c:v>5.5260999999999996</c:v>
                </c:pt>
                <c:pt idx="16597">
                  <c:v>5.4915000000000003</c:v>
                </c:pt>
                <c:pt idx="16598">
                  <c:v>3.9866000000000001</c:v>
                </c:pt>
                <c:pt idx="16599">
                  <c:v>4.1249000000000002</c:v>
                </c:pt>
                <c:pt idx="16600">
                  <c:v>4.3349000000000002</c:v>
                </c:pt>
                <c:pt idx="16601">
                  <c:v>4.8597999999999999</c:v>
                </c:pt>
                <c:pt idx="16602">
                  <c:v>4.9832000000000001</c:v>
                </c:pt>
                <c:pt idx="16603">
                  <c:v>4.5599999999999996</c:v>
                </c:pt>
                <c:pt idx="16604">
                  <c:v>5.3029999999999999</c:v>
                </c:pt>
                <c:pt idx="16605">
                  <c:v>4.5179</c:v>
                </c:pt>
                <c:pt idx="16606">
                  <c:v>4.8456000000000001</c:v>
                </c:pt>
                <c:pt idx="16607">
                  <c:v>4.4649999999999999</c:v>
                </c:pt>
                <c:pt idx="16608">
                  <c:v>3.7997000000000001</c:v>
                </c:pt>
                <c:pt idx="16609">
                  <c:v>3.8643000000000001</c:v>
                </c:pt>
                <c:pt idx="16610">
                  <c:v>3.8653</c:v>
                </c:pt>
                <c:pt idx="16611">
                  <c:v>4.0907</c:v>
                </c:pt>
                <c:pt idx="16612">
                  <c:v>3.9809000000000001</c:v>
                </c:pt>
                <c:pt idx="16613">
                  <c:v>3.8304</c:v>
                </c:pt>
                <c:pt idx="16614">
                  <c:v>5.0716000000000001</c:v>
                </c:pt>
                <c:pt idx="16615">
                  <c:v>4.0796999999999999</c:v>
                </c:pt>
                <c:pt idx="16616">
                  <c:v>4.2770000000000001</c:v>
                </c:pt>
                <c:pt idx="16617">
                  <c:v>3.8563000000000001</c:v>
                </c:pt>
                <c:pt idx="16618">
                  <c:v>4.6304999999999996</c:v>
                </c:pt>
                <c:pt idx="16619">
                  <c:v>4.1276999999999999</c:v>
                </c:pt>
                <c:pt idx="16620">
                  <c:v>4.2420999999999998</c:v>
                </c:pt>
                <c:pt idx="16621">
                  <c:v>3.6684999999999999</c:v>
                </c:pt>
                <c:pt idx="16622">
                  <c:v>3.9988999999999999</c:v>
                </c:pt>
                <c:pt idx="16623">
                  <c:v>4.4200999999999997</c:v>
                </c:pt>
                <c:pt idx="16624">
                  <c:v>3.9622999999999999</c:v>
                </c:pt>
                <c:pt idx="16625">
                  <c:v>4.1017000000000001</c:v>
                </c:pt>
                <c:pt idx="16626">
                  <c:v>4.8616000000000001</c:v>
                </c:pt>
                <c:pt idx="16627">
                  <c:v>3.8978000000000002</c:v>
                </c:pt>
                <c:pt idx="16628">
                  <c:v>4.4287000000000001</c:v>
                </c:pt>
                <c:pt idx="16629">
                  <c:v>3.8515000000000001</c:v>
                </c:pt>
                <c:pt idx="16630">
                  <c:v>3.9232999999999998</c:v>
                </c:pt>
                <c:pt idx="16631">
                  <c:v>3.9659</c:v>
                </c:pt>
                <c:pt idx="16632">
                  <c:v>4.1333000000000002</c:v>
                </c:pt>
                <c:pt idx="16633">
                  <c:v>4.5678999999999998</c:v>
                </c:pt>
                <c:pt idx="16634">
                  <c:v>4.0391000000000004</c:v>
                </c:pt>
                <c:pt idx="16635">
                  <c:v>4.0537000000000001</c:v>
                </c:pt>
                <c:pt idx="16636">
                  <c:v>3.6738</c:v>
                </c:pt>
                <c:pt idx="16637">
                  <c:v>4.4535</c:v>
                </c:pt>
                <c:pt idx="16638">
                  <c:v>3.8780999999999999</c:v>
                </c:pt>
                <c:pt idx="16639">
                  <c:v>3.8946999999999998</c:v>
                </c:pt>
                <c:pt idx="16640">
                  <c:v>3.8898000000000001</c:v>
                </c:pt>
                <c:pt idx="16641">
                  <c:v>4.1872999999999996</c:v>
                </c:pt>
                <c:pt idx="16642">
                  <c:v>2.9474999999999998</c:v>
                </c:pt>
                <c:pt idx="16643">
                  <c:v>2.5893999999999999</c:v>
                </c:pt>
                <c:pt idx="16644">
                  <c:v>3.0539000000000001</c:v>
                </c:pt>
                <c:pt idx="16645">
                  <c:v>2.5329999999999999</c:v>
                </c:pt>
                <c:pt idx="16646">
                  <c:v>3.2332999999999998</c:v>
                </c:pt>
                <c:pt idx="16647">
                  <c:v>3.1983000000000001</c:v>
                </c:pt>
                <c:pt idx="16648">
                  <c:v>2.7947000000000002</c:v>
                </c:pt>
                <c:pt idx="16649">
                  <c:v>3.4198</c:v>
                </c:pt>
                <c:pt idx="16650">
                  <c:v>2.7532999999999999</c:v>
                </c:pt>
                <c:pt idx="16651">
                  <c:v>2.6324000000000001</c:v>
                </c:pt>
                <c:pt idx="16652">
                  <c:v>2.5203000000000002</c:v>
                </c:pt>
                <c:pt idx="16653">
                  <c:v>2.6720000000000002</c:v>
                </c:pt>
                <c:pt idx="16654">
                  <c:v>2.6560000000000001</c:v>
                </c:pt>
                <c:pt idx="16655">
                  <c:v>2.3771</c:v>
                </c:pt>
                <c:pt idx="16656">
                  <c:v>2.5488</c:v>
                </c:pt>
                <c:pt idx="16657">
                  <c:v>2.8595999999999999</c:v>
                </c:pt>
                <c:pt idx="16658">
                  <c:v>3.0659000000000001</c:v>
                </c:pt>
                <c:pt idx="16659">
                  <c:v>2.907</c:v>
                </c:pt>
                <c:pt idx="16660">
                  <c:v>2.8149999999999999</c:v>
                </c:pt>
                <c:pt idx="16661">
                  <c:v>2.8285</c:v>
                </c:pt>
                <c:pt idx="16662">
                  <c:v>2.3593000000000002</c:v>
                </c:pt>
                <c:pt idx="16663">
                  <c:v>2.6920999999999999</c:v>
                </c:pt>
                <c:pt idx="16664">
                  <c:v>2.9150999999999998</c:v>
                </c:pt>
                <c:pt idx="16665">
                  <c:v>2.9577</c:v>
                </c:pt>
                <c:pt idx="16666">
                  <c:v>3.8984999999999999</c:v>
                </c:pt>
                <c:pt idx="16667">
                  <c:v>3.0621</c:v>
                </c:pt>
                <c:pt idx="16668">
                  <c:v>3.0053000000000001</c:v>
                </c:pt>
                <c:pt idx="16669">
                  <c:v>2.9561000000000002</c:v>
                </c:pt>
                <c:pt idx="16670">
                  <c:v>3.84</c:v>
                </c:pt>
                <c:pt idx="16671">
                  <c:v>2.9275000000000002</c:v>
                </c:pt>
                <c:pt idx="16672">
                  <c:v>2.8294999999999999</c:v>
                </c:pt>
                <c:pt idx="16673">
                  <c:v>3.2961</c:v>
                </c:pt>
                <c:pt idx="16674">
                  <c:v>3.0594999999999999</c:v>
                </c:pt>
                <c:pt idx="16675">
                  <c:v>3.5070000000000001</c:v>
                </c:pt>
                <c:pt idx="16676">
                  <c:v>3.1280999999999999</c:v>
                </c:pt>
                <c:pt idx="16677">
                  <c:v>3.016</c:v>
                </c:pt>
                <c:pt idx="16678">
                  <c:v>3.4371999999999998</c:v>
                </c:pt>
                <c:pt idx="16679">
                  <c:v>2.4594</c:v>
                </c:pt>
                <c:pt idx="16680">
                  <c:v>2.6059000000000001</c:v>
                </c:pt>
                <c:pt idx="16681">
                  <c:v>2.8611</c:v>
                </c:pt>
                <c:pt idx="16682">
                  <c:v>3.2513000000000001</c:v>
                </c:pt>
                <c:pt idx="16683">
                  <c:v>2.6149</c:v>
                </c:pt>
                <c:pt idx="16684">
                  <c:v>3.8523999999999998</c:v>
                </c:pt>
                <c:pt idx="16687">
                  <c:v>3.1391</c:v>
                </c:pt>
                <c:pt idx="16688">
                  <c:v>3.2155999999999998</c:v>
                </c:pt>
                <c:pt idx="16689">
                  <c:v>2.8614000000000002</c:v>
                </c:pt>
                <c:pt idx="16690">
                  <c:v>2.8921000000000001</c:v>
                </c:pt>
                <c:pt idx="16691">
                  <c:v>2.6501000000000001</c:v>
                </c:pt>
                <c:pt idx="16692">
                  <c:v>2.3792</c:v>
                </c:pt>
                <c:pt idx="16693">
                  <c:v>2.8666999999999998</c:v>
                </c:pt>
                <c:pt idx="16698">
                  <c:v>1.72</c:v>
                </c:pt>
                <c:pt idx="16699">
                  <c:v>1.5049999999999999</c:v>
                </c:pt>
                <c:pt idx="16700">
                  <c:v>1.52</c:v>
                </c:pt>
                <c:pt idx="16701">
                  <c:v>2.2037</c:v>
                </c:pt>
                <c:pt idx="16702">
                  <c:v>2.1880999999999999</c:v>
                </c:pt>
                <c:pt idx="16703">
                  <c:v>2.2063999999999999</c:v>
                </c:pt>
                <c:pt idx="16704">
                  <c:v>2.7079</c:v>
                </c:pt>
                <c:pt idx="16705">
                  <c:v>2.0929000000000002</c:v>
                </c:pt>
                <c:pt idx="16706">
                  <c:v>3.0118999999999998</c:v>
                </c:pt>
                <c:pt idx="16707">
                  <c:v>2.2845</c:v>
                </c:pt>
                <c:pt idx="16708">
                  <c:v>1.9565999999999999</c:v>
                </c:pt>
                <c:pt idx="16709">
                  <c:v>1.5152000000000001</c:v>
                </c:pt>
                <c:pt idx="16710">
                  <c:v>1.9564999999999999</c:v>
                </c:pt>
                <c:pt idx="16711">
                  <c:v>1.7176</c:v>
                </c:pt>
                <c:pt idx="16712">
                  <c:v>1.8384</c:v>
                </c:pt>
                <c:pt idx="16713">
                  <c:v>1.8399000000000001</c:v>
                </c:pt>
                <c:pt idx="16714">
                  <c:v>1.2961</c:v>
                </c:pt>
                <c:pt idx="16715">
                  <c:v>1.6705000000000001</c:v>
                </c:pt>
                <c:pt idx="16716">
                  <c:v>1.2403999999999999</c:v>
                </c:pt>
                <c:pt idx="16717">
                  <c:v>4.0595999999999997</c:v>
                </c:pt>
                <c:pt idx="16718">
                  <c:v>4.5580999999999996</c:v>
                </c:pt>
                <c:pt idx="16719">
                  <c:v>4.7057000000000002</c:v>
                </c:pt>
                <c:pt idx="16720">
                  <c:v>4.6266999999999996</c:v>
                </c:pt>
                <c:pt idx="16721">
                  <c:v>4.4691999999999998</c:v>
                </c:pt>
                <c:pt idx="16722">
                  <c:v>4.8864999999999998</c:v>
                </c:pt>
                <c:pt idx="16723">
                  <c:v>4.5976999999999997</c:v>
                </c:pt>
                <c:pt idx="16724">
                  <c:v>4.1441999999999997</c:v>
                </c:pt>
                <c:pt idx="16725">
                  <c:v>4.3598999999999997</c:v>
                </c:pt>
                <c:pt idx="16726">
                  <c:v>5.1822999999999997</c:v>
                </c:pt>
                <c:pt idx="16727">
                  <c:v>3.9018000000000002</c:v>
                </c:pt>
                <c:pt idx="16728">
                  <c:v>4.0913000000000004</c:v>
                </c:pt>
                <c:pt idx="16729">
                  <c:v>4.6665999999999999</c:v>
                </c:pt>
                <c:pt idx="16730">
                  <c:v>4.0444000000000004</c:v>
                </c:pt>
                <c:pt idx="16731">
                  <c:v>4.3018999999999998</c:v>
                </c:pt>
                <c:pt idx="16732">
                  <c:v>4.4638</c:v>
                </c:pt>
                <c:pt idx="16733">
                  <c:v>4.9454000000000002</c:v>
                </c:pt>
                <c:pt idx="16734">
                  <c:v>4.4699</c:v>
                </c:pt>
                <c:pt idx="16735">
                  <c:v>4.5884999999999998</c:v>
                </c:pt>
                <c:pt idx="16736">
                  <c:v>4.4378000000000002</c:v>
                </c:pt>
                <c:pt idx="16737">
                  <c:v>4.4192999999999998</c:v>
                </c:pt>
                <c:pt idx="16738">
                  <c:v>4.3723000000000001</c:v>
                </c:pt>
                <c:pt idx="16739">
                  <c:v>4.5109000000000004</c:v>
                </c:pt>
                <c:pt idx="16740">
                  <c:v>4.8582000000000001</c:v>
                </c:pt>
                <c:pt idx="16741">
                  <c:v>4.3826999999999998</c:v>
                </c:pt>
                <c:pt idx="16742">
                  <c:v>4.9103000000000003</c:v>
                </c:pt>
                <c:pt idx="16743">
                  <c:v>4.069</c:v>
                </c:pt>
                <c:pt idx="16744">
                  <c:v>4.2454000000000001</c:v>
                </c:pt>
                <c:pt idx="16745">
                  <c:v>4.5891999999999999</c:v>
                </c:pt>
                <c:pt idx="16746">
                  <c:v>4.0191999999999997</c:v>
                </c:pt>
                <c:pt idx="16747">
                  <c:v>4.6113</c:v>
                </c:pt>
                <c:pt idx="16748">
                  <c:v>4.0260999999999996</c:v>
                </c:pt>
                <c:pt idx="16749">
                  <c:v>4.0744999999999996</c:v>
                </c:pt>
                <c:pt idx="16750">
                  <c:v>4.3383000000000003</c:v>
                </c:pt>
                <c:pt idx="16751">
                  <c:v>4.1948999999999996</c:v>
                </c:pt>
                <c:pt idx="16752">
                  <c:v>3.3395999999999999</c:v>
                </c:pt>
                <c:pt idx="16753">
                  <c:v>1.5732999999999999</c:v>
                </c:pt>
                <c:pt idx="16754">
                  <c:v>3.7772999999999999</c:v>
                </c:pt>
                <c:pt idx="16755">
                  <c:v>3.3853</c:v>
                </c:pt>
                <c:pt idx="16756">
                  <c:v>1.8270999999999999</c:v>
                </c:pt>
                <c:pt idx="16757">
                  <c:v>3.1069</c:v>
                </c:pt>
                <c:pt idx="16758">
                  <c:v>2.7804000000000002</c:v>
                </c:pt>
                <c:pt idx="16759">
                  <c:v>1.3572</c:v>
                </c:pt>
                <c:pt idx="16760">
                  <c:v>4.0243000000000002</c:v>
                </c:pt>
                <c:pt idx="16761">
                  <c:v>1.6791</c:v>
                </c:pt>
                <c:pt idx="16762">
                  <c:v>2.9386000000000001</c:v>
                </c:pt>
                <c:pt idx="16763">
                  <c:v>1.7172000000000001</c:v>
                </c:pt>
                <c:pt idx="16764">
                  <c:v>3.0327000000000002</c:v>
                </c:pt>
                <c:pt idx="16765">
                  <c:v>3.0186000000000002</c:v>
                </c:pt>
                <c:pt idx="16766">
                  <c:v>1.5624</c:v>
                </c:pt>
                <c:pt idx="16767">
                  <c:v>3.5415999999999999</c:v>
                </c:pt>
                <c:pt idx="16768">
                  <c:v>1.7387999999999999</c:v>
                </c:pt>
                <c:pt idx="16769">
                  <c:v>2.9398</c:v>
                </c:pt>
                <c:pt idx="16770">
                  <c:v>1.3022</c:v>
                </c:pt>
                <c:pt idx="16771">
                  <c:v>0.90600000000000003</c:v>
                </c:pt>
                <c:pt idx="16772">
                  <c:v>0.87949999999999995</c:v>
                </c:pt>
                <c:pt idx="16773">
                  <c:v>0.52580000000000005</c:v>
                </c:pt>
                <c:pt idx="16774">
                  <c:v>1.587</c:v>
                </c:pt>
                <c:pt idx="16775">
                  <c:v>1.732</c:v>
                </c:pt>
                <c:pt idx="16776">
                  <c:v>1.3802000000000001</c:v>
                </c:pt>
                <c:pt idx="16777">
                  <c:v>0.35699999999999998</c:v>
                </c:pt>
                <c:pt idx="16778">
                  <c:v>0.66479999999999995</c:v>
                </c:pt>
                <c:pt idx="16779">
                  <c:v>0.48110000000000003</c:v>
                </c:pt>
                <c:pt idx="16780">
                  <c:v>0.5212</c:v>
                </c:pt>
                <c:pt idx="16781">
                  <c:v>0.54349999999999998</c:v>
                </c:pt>
                <c:pt idx="16782">
                  <c:v>0.61519999999999997</c:v>
                </c:pt>
                <c:pt idx="16783">
                  <c:v>0.53480000000000005</c:v>
                </c:pt>
                <c:pt idx="16784">
                  <c:v>0.3765</c:v>
                </c:pt>
                <c:pt idx="16785">
                  <c:v>0.43709999999999999</c:v>
                </c:pt>
                <c:pt idx="16786">
                  <c:v>0.40289999999999998</c:v>
                </c:pt>
                <c:pt idx="16787">
                  <c:v>0.3175</c:v>
                </c:pt>
                <c:pt idx="16788">
                  <c:v>2.7921999999999998</c:v>
                </c:pt>
                <c:pt idx="16789">
                  <c:v>2.7065000000000001</c:v>
                </c:pt>
                <c:pt idx="16790">
                  <c:v>3.79</c:v>
                </c:pt>
                <c:pt idx="16791">
                  <c:v>3.5270999999999999</c:v>
                </c:pt>
                <c:pt idx="16792">
                  <c:v>2.9988000000000001</c:v>
                </c:pt>
                <c:pt idx="16793">
                  <c:v>2.9072</c:v>
                </c:pt>
                <c:pt idx="16794">
                  <c:v>2.9641999999999999</c:v>
                </c:pt>
                <c:pt idx="16795">
                  <c:v>3.0695000000000001</c:v>
                </c:pt>
                <c:pt idx="16796">
                  <c:v>3.7078000000000002</c:v>
                </c:pt>
                <c:pt idx="16797">
                  <c:v>3.1354000000000002</c:v>
                </c:pt>
                <c:pt idx="16798">
                  <c:v>3.3424</c:v>
                </c:pt>
                <c:pt idx="16799">
                  <c:v>3.1358000000000001</c:v>
                </c:pt>
                <c:pt idx="16800">
                  <c:v>3.4287999999999998</c:v>
                </c:pt>
                <c:pt idx="16801">
                  <c:v>3.1128</c:v>
                </c:pt>
                <c:pt idx="16802">
                  <c:v>4.0570000000000004</c:v>
                </c:pt>
                <c:pt idx="16803">
                  <c:v>3.0522</c:v>
                </c:pt>
                <c:pt idx="16804">
                  <c:v>3.5272000000000001</c:v>
                </c:pt>
                <c:pt idx="16805">
                  <c:v>3.7665999999999999</c:v>
                </c:pt>
                <c:pt idx="16806">
                  <c:v>3.5630999999999999</c:v>
                </c:pt>
                <c:pt idx="16807">
                  <c:v>2.5861000000000001</c:v>
                </c:pt>
                <c:pt idx="16808">
                  <c:v>2.4367000000000001</c:v>
                </c:pt>
                <c:pt idx="16809">
                  <c:v>2.3325999999999998</c:v>
                </c:pt>
                <c:pt idx="16810">
                  <c:v>2.4380000000000002</c:v>
                </c:pt>
                <c:pt idx="16811">
                  <c:v>2.3089</c:v>
                </c:pt>
                <c:pt idx="16812">
                  <c:v>2.3894000000000002</c:v>
                </c:pt>
                <c:pt idx="16813">
                  <c:v>2.3643999999999998</c:v>
                </c:pt>
                <c:pt idx="16814">
                  <c:v>2.2450000000000001</c:v>
                </c:pt>
                <c:pt idx="16815">
                  <c:v>1.7878000000000001</c:v>
                </c:pt>
                <c:pt idx="16816">
                  <c:v>2.4738000000000002</c:v>
                </c:pt>
                <c:pt idx="16817">
                  <c:v>2.5821999999999998</c:v>
                </c:pt>
                <c:pt idx="16818">
                  <c:v>2.2528000000000001</c:v>
                </c:pt>
                <c:pt idx="16819">
                  <c:v>2.5531999999999999</c:v>
                </c:pt>
                <c:pt idx="16820">
                  <c:v>1.8118000000000001</c:v>
                </c:pt>
                <c:pt idx="16821">
                  <c:v>2.3542999999999998</c:v>
                </c:pt>
                <c:pt idx="16822">
                  <c:v>2.3532000000000002</c:v>
                </c:pt>
                <c:pt idx="16823">
                  <c:v>2.5508000000000002</c:v>
                </c:pt>
                <c:pt idx="16824">
                  <c:v>2.2132999999999998</c:v>
                </c:pt>
                <c:pt idx="16825">
                  <c:v>2.4079000000000002</c:v>
                </c:pt>
                <c:pt idx="16826">
                  <c:v>2.1423999999999999</c:v>
                </c:pt>
                <c:pt idx="16827">
                  <c:v>2.4064999999999999</c:v>
                </c:pt>
                <c:pt idx="16828">
                  <c:v>2.3449</c:v>
                </c:pt>
                <c:pt idx="16829">
                  <c:v>2.3673000000000002</c:v>
                </c:pt>
                <c:pt idx="16830">
                  <c:v>2.2444000000000002</c:v>
                </c:pt>
                <c:pt idx="16831">
                  <c:v>2.4445000000000001</c:v>
                </c:pt>
                <c:pt idx="16832">
                  <c:v>1.8357000000000001</c:v>
                </c:pt>
                <c:pt idx="16833">
                  <c:v>2.5510000000000002</c:v>
                </c:pt>
                <c:pt idx="16834">
                  <c:v>2.1772</c:v>
                </c:pt>
                <c:pt idx="16835">
                  <c:v>2.2799</c:v>
                </c:pt>
                <c:pt idx="16836">
                  <c:v>2.3380999999999998</c:v>
                </c:pt>
                <c:pt idx="16837">
                  <c:v>2.9809999999999999</c:v>
                </c:pt>
                <c:pt idx="16838">
                  <c:v>2.6926000000000001</c:v>
                </c:pt>
                <c:pt idx="16839">
                  <c:v>1.8595999999999999</c:v>
                </c:pt>
                <c:pt idx="16840">
                  <c:v>4.3258000000000001</c:v>
                </c:pt>
                <c:pt idx="16841">
                  <c:v>2.7290999999999999</c:v>
                </c:pt>
                <c:pt idx="16842">
                  <c:v>3.6461999999999999</c:v>
                </c:pt>
                <c:pt idx="16843">
                  <c:v>4.4187000000000003</c:v>
                </c:pt>
                <c:pt idx="16844">
                  <c:v>3.5213999999999999</c:v>
                </c:pt>
                <c:pt idx="16845">
                  <c:v>4.2690999999999999</c:v>
                </c:pt>
                <c:pt idx="16846">
                  <c:v>4.3362999999999996</c:v>
                </c:pt>
                <c:pt idx="16847">
                  <c:v>3.5417999999999998</c:v>
                </c:pt>
                <c:pt idx="16848">
                  <c:v>4.3339999999999996</c:v>
                </c:pt>
                <c:pt idx="16849">
                  <c:v>4.4912999999999998</c:v>
                </c:pt>
                <c:pt idx="16850">
                  <c:v>4.0357000000000003</c:v>
                </c:pt>
                <c:pt idx="16851">
                  <c:v>3.7568000000000001</c:v>
                </c:pt>
                <c:pt idx="16852">
                  <c:v>4.2953000000000001</c:v>
                </c:pt>
                <c:pt idx="16853">
                  <c:v>4.4020000000000001</c:v>
                </c:pt>
                <c:pt idx="16854">
                  <c:v>4.0156999999999998</c:v>
                </c:pt>
                <c:pt idx="16855">
                  <c:v>4.1761999999999997</c:v>
                </c:pt>
                <c:pt idx="16856">
                  <c:v>3.9918999999999998</c:v>
                </c:pt>
                <c:pt idx="16857">
                  <c:v>3.9765000000000001</c:v>
                </c:pt>
                <c:pt idx="16858">
                  <c:v>4.7720000000000002</c:v>
                </c:pt>
                <c:pt idx="16859">
                  <c:v>4.5156999999999998</c:v>
                </c:pt>
                <c:pt idx="16860">
                  <c:v>4.8771000000000004</c:v>
                </c:pt>
                <c:pt idx="16861">
                  <c:v>4.29</c:v>
                </c:pt>
                <c:pt idx="16862">
                  <c:v>3.7176</c:v>
                </c:pt>
                <c:pt idx="16863">
                  <c:v>3.8702999999999999</c:v>
                </c:pt>
                <c:pt idx="16864">
                  <c:v>4.1414</c:v>
                </c:pt>
                <c:pt idx="16865">
                  <c:v>4.0376000000000003</c:v>
                </c:pt>
                <c:pt idx="16866">
                  <c:v>3.9047999999999998</c:v>
                </c:pt>
                <c:pt idx="16867">
                  <c:v>3.964</c:v>
                </c:pt>
                <c:pt idx="16868">
                  <c:v>3.7288000000000001</c:v>
                </c:pt>
                <c:pt idx="16869">
                  <c:v>4.2464000000000004</c:v>
                </c:pt>
                <c:pt idx="16870">
                  <c:v>4.1439000000000004</c:v>
                </c:pt>
                <c:pt idx="16871">
                  <c:v>3.5872000000000002</c:v>
                </c:pt>
                <c:pt idx="16872">
                  <c:v>4.9391999999999996</c:v>
                </c:pt>
                <c:pt idx="16873">
                  <c:v>5.1501000000000001</c:v>
                </c:pt>
                <c:pt idx="16874">
                  <c:v>4.1372999999999998</c:v>
                </c:pt>
                <c:pt idx="16875">
                  <c:v>3.9380999999999999</c:v>
                </c:pt>
                <c:pt idx="16876">
                  <c:v>3.4729000000000001</c:v>
                </c:pt>
                <c:pt idx="16877">
                  <c:v>4.2234999999999996</c:v>
                </c:pt>
                <c:pt idx="16878">
                  <c:v>5.0044000000000004</c:v>
                </c:pt>
                <c:pt idx="16879">
                  <c:v>4.2784000000000004</c:v>
                </c:pt>
                <c:pt idx="16880">
                  <c:v>5.1691000000000003</c:v>
                </c:pt>
                <c:pt idx="16881">
                  <c:v>3.8538000000000001</c:v>
                </c:pt>
                <c:pt idx="16882">
                  <c:v>4.0551000000000004</c:v>
                </c:pt>
                <c:pt idx="16883">
                  <c:v>3.5806</c:v>
                </c:pt>
                <c:pt idx="16884">
                  <c:v>4.3179999999999996</c:v>
                </c:pt>
                <c:pt idx="16885">
                  <c:v>2.08</c:v>
                </c:pt>
                <c:pt idx="16886">
                  <c:v>2.1635</c:v>
                </c:pt>
                <c:pt idx="16887">
                  <c:v>2.2261000000000002</c:v>
                </c:pt>
                <c:pt idx="16888">
                  <c:v>4.2176999999999998</c:v>
                </c:pt>
                <c:pt idx="16889">
                  <c:v>4.6593999999999998</c:v>
                </c:pt>
                <c:pt idx="16890">
                  <c:v>4.0190999999999999</c:v>
                </c:pt>
                <c:pt idx="16891">
                  <c:v>4.3330000000000002</c:v>
                </c:pt>
                <c:pt idx="16892">
                  <c:v>3.5436000000000001</c:v>
                </c:pt>
                <c:pt idx="16893">
                  <c:v>4.1359000000000004</c:v>
                </c:pt>
                <c:pt idx="16894">
                  <c:v>4.6265000000000001</c:v>
                </c:pt>
                <c:pt idx="16895">
                  <c:v>4.1166999999999998</c:v>
                </c:pt>
                <c:pt idx="16896">
                  <c:v>4.5319000000000003</c:v>
                </c:pt>
                <c:pt idx="16897">
                  <c:v>2.8325</c:v>
                </c:pt>
                <c:pt idx="16898">
                  <c:v>2.5396000000000001</c:v>
                </c:pt>
                <c:pt idx="16899">
                  <c:v>2.3088000000000002</c:v>
                </c:pt>
                <c:pt idx="16900">
                  <c:v>4.3141999999999996</c:v>
                </c:pt>
                <c:pt idx="16901">
                  <c:v>4.2306999999999997</c:v>
                </c:pt>
                <c:pt idx="16902">
                  <c:v>4.0895000000000001</c:v>
                </c:pt>
                <c:pt idx="16903">
                  <c:v>3.9639000000000002</c:v>
                </c:pt>
                <c:pt idx="16904">
                  <c:v>4.0347999999999997</c:v>
                </c:pt>
                <c:pt idx="16905">
                  <c:v>3.9752000000000001</c:v>
                </c:pt>
                <c:pt idx="16906">
                  <c:v>3.9445999999999999</c:v>
                </c:pt>
                <c:pt idx="16907">
                  <c:v>3.7568999999999999</c:v>
                </c:pt>
                <c:pt idx="16908">
                  <c:v>3.8214000000000001</c:v>
                </c:pt>
                <c:pt idx="16909">
                  <c:v>3.8090999999999999</c:v>
                </c:pt>
                <c:pt idx="16910">
                  <c:v>3.0590999999999999</c:v>
                </c:pt>
                <c:pt idx="16911">
                  <c:v>3.1252</c:v>
                </c:pt>
                <c:pt idx="16912">
                  <c:v>2.9739</c:v>
                </c:pt>
                <c:pt idx="16913">
                  <c:v>3.5333999999999999</c:v>
                </c:pt>
                <c:pt idx="16914">
                  <c:v>3.7029999999999998</c:v>
                </c:pt>
                <c:pt idx="16915">
                  <c:v>3.1385000000000001</c:v>
                </c:pt>
                <c:pt idx="16916">
                  <c:v>3.9220999999999999</c:v>
                </c:pt>
                <c:pt idx="16917">
                  <c:v>3.7282999999999999</c:v>
                </c:pt>
                <c:pt idx="16918">
                  <c:v>4.3070000000000004</c:v>
                </c:pt>
                <c:pt idx="16919">
                  <c:v>4.1749999999999998</c:v>
                </c:pt>
                <c:pt idx="16920">
                  <c:v>3.8822999999999999</c:v>
                </c:pt>
                <c:pt idx="16921">
                  <c:v>3.7810000000000001</c:v>
                </c:pt>
                <c:pt idx="16922">
                  <c:v>3.4506999999999999</c:v>
                </c:pt>
                <c:pt idx="16923">
                  <c:v>4.0133000000000001</c:v>
                </c:pt>
                <c:pt idx="16924">
                  <c:v>3.9272</c:v>
                </c:pt>
                <c:pt idx="16925">
                  <c:v>4.0659999999999998</c:v>
                </c:pt>
                <c:pt idx="16926">
                  <c:v>4.0713999999999997</c:v>
                </c:pt>
                <c:pt idx="16927">
                  <c:v>4.0884</c:v>
                </c:pt>
                <c:pt idx="16928">
                  <c:v>3.9990999999999999</c:v>
                </c:pt>
                <c:pt idx="16929">
                  <c:v>3.7648000000000001</c:v>
                </c:pt>
                <c:pt idx="16930">
                  <c:v>4.0937000000000001</c:v>
                </c:pt>
                <c:pt idx="16931">
                  <c:v>4.0441000000000003</c:v>
                </c:pt>
                <c:pt idx="16932">
                  <c:v>4.2431999999999999</c:v>
                </c:pt>
                <c:pt idx="16933">
                  <c:v>4.2694999999999999</c:v>
                </c:pt>
                <c:pt idx="16934">
                  <c:v>4.24</c:v>
                </c:pt>
                <c:pt idx="16935">
                  <c:v>3.9891999999999999</c:v>
                </c:pt>
                <c:pt idx="16936">
                  <c:v>3.5564</c:v>
                </c:pt>
                <c:pt idx="16937">
                  <c:v>4.0408999999999997</c:v>
                </c:pt>
                <c:pt idx="16938">
                  <c:v>3.9468000000000001</c:v>
                </c:pt>
                <c:pt idx="16939">
                  <c:v>3.7183999999999999</c:v>
                </c:pt>
                <c:pt idx="16940">
                  <c:v>3.8906999999999998</c:v>
                </c:pt>
                <c:pt idx="16941">
                  <c:v>4.0011999999999999</c:v>
                </c:pt>
                <c:pt idx="16942">
                  <c:v>4.1539999999999999</c:v>
                </c:pt>
                <c:pt idx="16943">
                  <c:v>4.2409999999999997</c:v>
                </c:pt>
                <c:pt idx="16944">
                  <c:v>3.6425999999999998</c:v>
                </c:pt>
                <c:pt idx="16945">
                  <c:v>3.9685000000000001</c:v>
                </c:pt>
                <c:pt idx="16946">
                  <c:v>4.0293999999999999</c:v>
                </c:pt>
                <c:pt idx="16947">
                  <c:v>4.1756000000000002</c:v>
                </c:pt>
                <c:pt idx="16948">
                  <c:v>4.0121000000000002</c:v>
                </c:pt>
                <c:pt idx="16949">
                  <c:v>3.4485000000000001</c:v>
                </c:pt>
                <c:pt idx="16950">
                  <c:v>3.9799000000000002</c:v>
                </c:pt>
                <c:pt idx="16951">
                  <c:v>3.9458000000000002</c:v>
                </c:pt>
                <c:pt idx="16991">
                  <c:v>4.6177000000000001</c:v>
                </c:pt>
                <c:pt idx="16992">
                  <c:v>4.1837999999999997</c:v>
                </c:pt>
                <c:pt idx="16993">
                  <c:v>4.3064999999999998</c:v>
                </c:pt>
                <c:pt idx="16994">
                  <c:v>4.2911999999999999</c:v>
                </c:pt>
                <c:pt idx="16995">
                  <c:v>3.1817000000000002</c:v>
                </c:pt>
                <c:pt idx="16996">
                  <c:v>4.3800999999999997</c:v>
                </c:pt>
                <c:pt idx="16997">
                  <c:v>4.7659000000000002</c:v>
                </c:pt>
                <c:pt idx="16998">
                  <c:v>4.2849000000000004</c:v>
                </c:pt>
                <c:pt idx="16999">
                  <c:v>3.4933000000000001</c:v>
                </c:pt>
                <c:pt idx="17000">
                  <c:v>3.8820000000000001</c:v>
                </c:pt>
                <c:pt idx="17001">
                  <c:v>3.8736000000000002</c:v>
                </c:pt>
                <c:pt idx="17002">
                  <c:v>4.2743000000000002</c:v>
                </c:pt>
                <c:pt idx="17003">
                  <c:v>4.3471000000000002</c:v>
                </c:pt>
                <c:pt idx="17004">
                  <c:v>3.8746</c:v>
                </c:pt>
                <c:pt idx="17005">
                  <c:v>4.5298999999999996</c:v>
                </c:pt>
                <c:pt idx="17006">
                  <c:v>4.1962999999999999</c:v>
                </c:pt>
                <c:pt idx="17007">
                  <c:v>3.3748</c:v>
                </c:pt>
                <c:pt idx="17008">
                  <c:v>2.8475999999999999</c:v>
                </c:pt>
                <c:pt idx="17009">
                  <c:v>4.0644</c:v>
                </c:pt>
                <c:pt idx="17010">
                  <c:v>3.9340999999999999</c:v>
                </c:pt>
                <c:pt idx="17011">
                  <c:v>4.5787000000000004</c:v>
                </c:pt>
                <c:pt idx="17012">
                  <c:v>3.6947999999999999</c:v>
                </c:pt>
                <c:pt idx="17013">
                  <c:v>4.5989000000000004</c:v>
                </c:pt>
                <c:pt idx="17014">
                  <c:v>3.8938999999999999</c:v>
                </c:pt>
                <c:pt idx="17015">
                  <c:v>3.6884999999999999</c:v>
                </c:pt>
                <c:pt idx="17016">
                  <c:v>3.4704000000000002</c:v>
                </c:pt>
                <c:pt idx="17017">
                  <c:v>3.9045999999999998</c:v>
                </c:pt>
                <c:pt idx="17018">
                  <c:v>3.6185</c:v>
                </c:pt>
                <c:pt idx="17019">
                  <c:v>3.5541</c:v>
                </c:pt>
                <c:pt idx="17020">
                  <c:v>4.1680999999999999</c:v>
                </c:pt>
                <c:pt idx="17021">
                  <c:v>3.3521999999999998</c:v>
                </c:pt>
                <c:pt idx="17022">
                  <c:v>3.6328999999999998</c:v>
                </c:pt>
                <c:pt idx="17023">
                  <c:v>3.5541</c:v>
                </c:pt>
                <c:pt idx="17024">
                  <c:v>3.5827</c:v>
                </c:pt>
                <c:pt idx="17025">
                  <c:v>3.5346000000000002</c:v>
                </c:pt>
                <c:pt idx="17026">
                  <c:v>3.5569000000000002</c:v>
                </c:pt>
                <c:pt idx="17027">
                  <c:v>2.2509000000000001</c:v>
                </c:pt>
                <c:pt idx="17028">
                  <c:v>3.6232000000000002</c:v>
                </c:pt>
                <c:pt idx="17029">
                  <c:v>3.7469999999999999</c:v>
                </c:pt>
                <c:pt idx="17030">
                  <c:v>3.6055000000000001</c:v>
                </c:pt>
                <c:pt idx="17031">
                  <c:v>3.4912000000000001</c:v>
                </c:pt>
                <c:pt idx="17032">
                  <c:v>3.8081999999999998</c:v>
                </c:pt>
                <c:pt idx="17033">
                  <c:v>3.899</c:v>
                </c:pt>
                <c:pt idx="17034">
                  <c:v>2.8241000000000001</c:v>
                </c:pt>
                <c:pt idx="17035">
                  <c:v>3.6465999999999998</c:v>
                </c:pt>
                <c:pt idx="17036">
                  <c:v>2.9195000000000002</c:v>
                </c:pt>
                <c:pt idx="17037">
                  <c:v>3.0659999999999998</c:v>
                </c:pt>
                <c:pt idx="17038">
                  <c:v>3.0387</c:v>
                </c:pt>
                <c:pt idx="17039">
                  <c:v>2.9558</c:v>
                </c:pt>
                <c:pt idx="17040">
                  <c:v>3.0430999999999999</c:v>
                </c:pt>
                <c:pt idx="17041">
                  <c:v>3.2021999999999999</c:v>
                </c:pt>
                <c:pt idx="17042">
                  <c:v>2.17</c:v>
                </c:pt>
                <c:pt idx="17043">
                  <c:v>3.0968</c:v>
                </c:pt>
                <c:pt idx="17044">
                  <c:v>2.8243999999999998</c:v>
                </c:pt>
                <c:pt idx="17045">
                  <c:v>3.2707999999999999</c:v>
                </c:pt>
                <c:pt idx="17046">
                  <c:v>2.7128000000000001</c:v>
                </c:pt>
                <c:pt idx="17047">
                  <c:v>2.8778999999999999</c:v>
                </c:pt>
                <c:pt idx="17049">
                  <c:v>1.9686999999999999</c:v>
                </c:pt>
                <c:pt idx="17050">
                  <c:v>2.9761000000000002</c:v>
                </c:pt>
                <c:pt idx="17051">
                  <c:v>3.2492000000000001</c:v>
                </c:pt>
                <c:pt idx="17052">
                  <c:v>2.9670999999999998</c:v>
                </c:pt>
                <c:pt idx="17053">
                  <c:v>3.1187999999999998</c:v>
                </c:pt>
                <c:pt idx="17054">
                  <c:v>2.8874</c:v>
                </c:pt>
                <c:pt idx="17055">
                  <c:v>2.9201000000000001</c:v>
                </c:pt>
                <c:pt idx="17056">
                  <c:v>2.8982999999999999</c:v>
                </c:pt>
                <c:pt idx="17057">
                  <c:v>2.9167000000000001</c:v>
                </c:pt>
                <c:pt idx="17058">
                  <c:v>2.9340000000000002</c:v>
                </c:pt>
                <c:pt idx="17059">
                  <c:v>2.3047</c:v>
                </c:pt>
                <c:pt idx="17060">
                  <c:v>3.3574999999999999</c:v>
                </c:pt>
                <c:pt idx="17061">
                  <c:v>2.4954000000000001</c:v>
                </c:pt>
                <c:pt idx="17062">
                  <c:v>3.3698999999999999</c:v>
                </c:pt>
                <c:pt idx="17063">
                  <c:v>1.7777000000000001</c:v>
                </c:pt>
                <c:pt idx="17064">
                  <c:v>1.5866</c:v>
                </c:pt>
                <c:pt idx="17065">
                  <c:v>2.4569000000000001</c:v>
                </c:pt>
                <c:pt idx="17066">
                  <c:v>3.4586999999999999</c:v>
                </c:pt>
                <c:pt idx="17067">
                  <c:v>3.4146000000000001</c:v>
                </c:pt>
                <c:pt idx="17068">
                  <c:v>2.3782999999999999</c:v>
                </c:pt>
                <c:pt idx="17069">
                  <c:v>2.4942000000000002</c:v>
                </c:pt>
                <c:pt idx="17070">
                  <c:v>3.5878000000000001</c:v>
                </c:pt>
                <c:pt idx="17071">
                  <c:v>1.6279999999999999</c:v>
                </c:pt>
                <c:pt idx="17072">
                  <c:v>3.4422000000000001</c:v>
                </c:pt>
                <c:pt idx="17073">
                  <c:v>3.2477999999999998</c:v>
                </c:pt>
                <c:pt idx="17074">
                  <c:v>1.6312</c:v>
                </c:pt>
                <c:pt idx="17075">
                  <c:v>3.2970000000000002</c:v>
                </c:pt>
                <c:pt idx="17076">
                  <c:v>2.5644</c:v>
                </c:pt>
                <c:pt idx="17077">
                  <c:v>3.4864999999999999</c:v>
                </c:pt>
                <c:pt idx="17078">
                  <c:v>1.5721000000000001</c:v>
                </c:pt>
                <c:pt idx="17079">
                  <c:v>3.6415999999999999</c:v>
                </c:pt>
                <c:pt idx="17080">
                  <c:v>1.9657</c:v>
                </c:pt>
                <c:pt idx="17081">
                  <c:v>2.4441000000000002</c:v>
                </c:pt>
                <c:pt idx="17082">
                  <c:v>3.6288999999999998</c:v>
                </c:pt>
                <c:pt idx="17083">
                  <c:v>2.4474</c:v>
                </c:pt>
                <c:pt idx="17084">
                  <c:v>3.5312999999999999</c:v>
                </c:pt>
                <c:pt idx="17085">
                  <c:v>1.7218</c:v>
                </c:pt>
                <c:pt idx="17086">
                  <c:v>2.3098000000000001</c:v>
                </c:pt>
                <c:pt idx="17087">
                  <c:v>1.4852000000000001</c:v>
                </c:pt>
                <c:pt idx="17088">
                  <c:v>3.7244000000000002</c:v>
                </c:pt>
                <c:pt idx="17089">
                  <c:v>2.5390999999999999</c:v>
                </c:pt>
                <c:pt idx="17090">
                  <c:v>1.5102</c:v>
                </c:pt>
                <c:pt idx="17091">
                  <c:v>3.2869999999999999</c:v>
                </c:pt>
                <c:pt idx="17092">
                  <c:v>1.9845999999999999</c:v>
                </c:pt>
                <c:pt idx="17093">
                  <c:v>1.6972</c:v>
                </c:pt>
                <c:pt idx="17094">
                  <c:v>2.5922999999999998</c:v>
                </c:pt>
                <c:pt idx="17095">
                  <c:v>3.5789</c:v>
                </c:pt>
                <c:pt idx="17096">
                  <c:v>2.2139000000000002</c:v>
                </c:pt>
                <c:pt idx="17097">
                  <c:v>1.9785999999999999</c:v>
                </c:pt>
                <c:pt idx="17098">
                  <c:v>2.0529000000000002</c:v>
                </c:pt>
                <c:pt idx="17099">
                  <c:v>2.2507000000000001</c:v>
                </c:pt>
                <c:pt idx="17100">
                  <c:v>1.3909</c:v>
                </c:pt>
                <c:pt idx="17101">
                  <c:v>1.4634</c:v>
                </c:pt>
                <c:pt idx="17102">
                  <c:v>1.5159</c:v>
                </c:pt>
                <c:pt idx="17103">
                  <c:v>1.8314999999999999</c:v>
                </c:pt>
                <c:pt idx="17104">
                  <c:v>2.3898999999999999</c:v>
                </c:pt>
                <c:pt idx="17105">
                  <c:v>2.2098</c:v>
                </c:pt>
                <c:pt idx="17106">
                  <c:v>2.1052</c:v>
                </c:pt>
                <c:pt idx="17107">
                  <c:v>1.2421</c:v>
                </c:pt>
                <c:pt idx="17108">
                  <c:v>1.2885</c:v>
                </c:pt>
                <c:pt idx="17109">
                  <c:v>1.3219000000000001</c:v>
                </c:pt>
                <c:pt idx="17110">
                  <c:v>1.3706</c:v>
                </c:pt>
                <c:pt idx="17111">
                  <c:v>5.0781000000000001</c:v>
                </c:pt>
                <c:pt idx="17112">
                  <c:v>1.0236000000000001</c:v>
                </c:pt>
                <c:pt idx="17113">
                  <c:v>1.4251</c:v>
                </c:pt>
                <c:pt idx="17114">
                  <c:v>1.0481</c:v>
                </c:pt>
                <c:pt idx="17115">
                  <c:v>1.8369</c:v>
                </c:pt>
                <c:pt idx="17116">
                  <c:v>2.2370000000000001</c:v>
                </c:pt>
                <c:pt idx="17117">
                  <c:v>1.5409999999999999</c:v>
                </c:pt>
                <c:pt idx="17118">
                  <c:v>1.8224</c:v>
                </c:pt>
                <c:pt idx="17119">
                  <c:v>1.5166999999999999</c:v>
                </c:pt>
                <c:pt idx="17120">
                  <c:v>2.4232</c:v>
                </c:pt>
                <c:pt idx="17121">
                  <c:v>1.6046</c:v>
                </c:pt>
                <c:pt idx="17122">
                  <c:v>0.87470000000000003</c:v>
                </c:pt>
                <c:pt idx="17123">
                  <c:v>1.4446000000000001</c:v>
                </c:pt>
                <c:pt idx="17124">
                  <c:v>0.86299999999999999</c:v>
                </c:pt>
                <c:pt idx="17125">
                  <c:v>0.94889999999999997</c:v>
                </c:pt>
                <c:pt idx="17126">
                  <c:v>1.1176999999999999</c:v>
                </c:pt>
                <c:pt idx="17127">
                  <c:v>1.9474</c:v>
                </c:pt>
                <c:pt idx="17128">
                  <c:v>1.2908999999999999</c:v>
                </c:pt>
                <c:pt idx="17129">
                  <c:v>1.1653</c:v>
                </c:pt>
                <c:pt idx="17130">
                  <c:v>0.77239999999999998</c:v>
                </c:pt>
                <c:pt idx="17131">
                  <c:v>1.3655999999999999</c:v>
                </c:pt>
                <c:pt idx="17132">
                  <c:v>1.2558</c:v>
                </c:pt>
                <c:pt idx="17133">
                  <c:v>0.94820000000000004</c:v>
                </c:pt>
                <c:pt idx="17134">
                  <c:v>1.2031000000000001</c:v>
                </c:pt>
                <c:pt idx="17135">
                  <c:v>1.2049000000000001</c:v>
                </c:pt>
                <c:pt idx="17136">
                  <c:v>1.165</c:v>
                </c:pt>
                <c:pt idx="17137">
                  <c:v>1.5125</c:v>
                </c:pt>
                <c:pt idx="17138">
                  <c:v>1.1619999999999999</c:v>
                </c:pt>
                <c:pt idx="17139">
                  <c:v>1.2833000000000001</c:v>
                </c:pt>
                <c:pt idx="17140">
                  <c:v>1.0778000000000001</c:v>
                </c:pt>
                <c:pt idx="17141">
                  <c:v>1.7934000000000001</c:v>
                </c:pt>
                <c:pt idx="17142">
                  <c:v>1.3754</c:v>
                </c:pt>
                <c:pt idx="17143">
                  <c:v>1.7725</c:v>
                </c:pt>
                <c:pt idx="17144">
                  <c:v>1.4337</c:v>
                </c:pt>
                <c:pt idx="17145">
                  <c:v>1.1074999999999999</c:v>
                </c:pt>
                <c:pt idx="17146">
                  <c:v>1.6185</c:v>
                </c:pt>
                <c:pt idx="17147">
                  <c:v>1.3012999999999999</c:v>
                </c:pt>
                <c:pt idx="17148">
                  <c:v>1.0745</c:v>
                </c:pt>
                <c:pt idx="17149">
                  <c:v>0.2918</c:v>
                </c:pt>
                <c:pt idx="17150">
                  <c:v>0.31929999999999997</c:v>
                </c:pt>
                <c:pt idx="17151">
                  <c:v>0.31950000000000001</c:v>
                </c:pt>
                <c:pt idx="17152">
                  <c:v>0.30080000000000001</c:v>
                </c:pt>
                <c:pt idx="17153">
                  <c:v>0.30890000000000001</c:v>
                </c:pt>
                <c:pt idx="17154">
                  <c:v>0.30599999999999999</c:v>
                </c:pt>
                <c:pt idx="17155">
                  <c:v>0.31969999999999998</c:v>
                </c:pt>
                <c:pt idx="17156">
                  <c:v>0.32229999999999998</c:v>
                </c:pt>
                <c:pt idx="17157">
                  <c:v>0.31879999999999997</c:v>
                </c:pt>
                <c:pt idx="17158">
                  <c:v>0.29409999999999997</c:v>
                </c:pt>
                <c:pt idx="17159">
                  <c:v>0.28899999999999998</c:v>
                </c:pt>
                <c:pt idx="17160">
                  <c:v>0.30009999999999998</c:v>
                </c:pt>
                <c:pt idx="17161">
                  <c:v>0.29270000000000002</c:v>
                </c:pt>
                <c:pt idx="17162">
                  <c:v>0.26140000000000002</c:v>
                </c:pt>
                <c:pt idx="17163">
                  <c:v>0.30520000000000003</c:v>
                </c:pt>
                <c:pt idx="17164">
                  <c:v>0.30459999999999998</c:v>
                </c:pt>
                <c:pt idx="17165">
                  <c:v>0.28079999999999999</c:v>
                </c:pt>
                <c:pt idx="17166">
                  <c:v>0.30880000000000002</c:v>
                </c:pt>
                <c:pt idx="17167">
                  <c:v>0.29449999999999998</c:v>
                </c:pt>
                <c:pt idx="17168">
                  <c:v>0.3115</c:v>
                </c:pt>
                <c:pt idx="17169">
                  <c:v>0.29170000000000001</c:v>
                </c:pt>
                <c:pt idx="17170">
                  <c:v>0.2833</c:v>
                </c:pt>
                <c:pt idx="17171">
                  <c:v>0.28389999999999999</c:v>
                </c:pt>
                <c:pt idx="17172">
                  <c:v>0.3206</c:v>
                </c:pt>
                <c:pt idx="17173">
                  <c:v>0.30409999999999998</c:v>
                </c:pt>
                <c:pt idx="17174">
                  <c:v>0.28179999999999999</c:v>
                </c:pt>
                <c:pt idx="17175">
                  <c:v>0.39689999999999998</c:v>
                </c:pt>
                <c:pt idx="17176">
                  <c:v>0.31090000000000001</c:v>
                </c:pt>
                <c:pt idx="17177">
                  <c:v>0.31290000000000001</c:v>
                </c:pt>
                <c:pt idx="17178">
                  <c:v>0.33139999999999997</c:v>
                </c:pt>
                <c:pt idx="17179">
                  <c:v>0.28939999999999999</c:v>
                </c:pt>
                <c:pt idx="17180">
                  <c:v>0.27400000000000002</c:v>
                </c:pt>
                <c:pt idx="17181">
                  <c:v>0.25729999999999997</c:v>
                </c:pt>
                <c:pt idx="17182">
                  <c:v>0.27229999999999999</c:v>
                </c:pt>
                <c:pt idx="17183">
                  <c:v>0.28029999999999999</c:v>
                </c:pt>
                <c:pt idx="17184">
                  <c:v>0.28970000000000001</c:v>
                </c:pt>
                <c:pt idx="17185">
                  <c:v>0.30220000000000002</c:v>
                </c:pt>
                <c:pt idx="17186">
                  <c:v>0.29070000000000001</c:v>
                </c:pt>
                <c:pt idx="17187">
                  <c:v>0.29430000000000001</c:v>
                </c:pt>
                <c:pt idx="17188">
                  <c:v>0.2908</c:v>
                </c:pt>
                <c:pt idx="17189">
                  <c:v>0.315</c:v>
                </c:pt>
                <c:pt idx="17190">
                  <c:v>0.28139999999999998</c:v>
                </c:pt>
                <c:pt idx="17191">
                  <c:v>0.2954</c:v>
                </c:pt>
                <c:pt idx="17192">
                  <c:v>0.29570000000000002</c:v>
                </c:pt>
                <c:pt idx="17193">
                  <c:v>0.28179999999999999</c:v>
                </c:pt>
                <c:pt idx="17194">
                  <c:v>0.28970000000000001</c:v>
                </c:pt>
                <c:pt idx="17195">
                  <c:v>0.30130000000000001</c:v>
                </c:pt>
                <c:pt idx="17196">
                  <c:v>0.3352</c:v>
                </c:pt>
                <c:pt idx="17197">
                  <c:v>0.31069999999999998</c:v>
                </c:pt>
                <c:pt idx="17198">
                  <c:v>0.30170000000000002</c:v>
                </c:pt>
                <c:pt idx="17199">
                  <c:v>0.3009</c:v>
                </c:pt>
                <c:pt idx="17200">
                  <c:v>0.309</c:v>
                </c:pt>
                <c:pt idx="17201">
                  <c:v>0.30649999999999999</c:v>
                </c:pt>
                <c:pt idx="17202">
                  <c:v>0.33400000000000002</c:v>
                </c:pt>
                <c:pt idx="17203">
                  <c:v>0.3196</c:v>
                </c:pt>
                <c:pt idx="17204">
                  <c:v>0.30409999999999998</c:v>
                </c:pt>
                <c:pt idx="17205">
                  <c:v>0.29530000000000001</c:v>
                </c:pt>
                <c:pt idx="17206">
                  <c:v>0.29830000000000001</c:v>
                </c:pt>
                <c:pt idx="17207">
                  <c:v>0.3105</c:v>
                </c:pt>
                <c:pt idx="17208">
                  <c:v>0.32019999999999998</c:v>
                </c:pt>
                <c:pt idx="17209">
                  <c:v>0.3075</c:v>
                </c:pt>
                <c:pt idx="17210">
                  <c:v>0.31879999999999997</c:v>
                </c:pt>
                <c:pt idx="17211">
                  <c:v>0.30769999999999997</c:v>
                </c:pt>
                <c:pt idx="17212">
                  <c:v>0.27289999999999998</c:v>
                </c:pt>
                <c:pt idx="17213">
                  <c:v>0.29730000000000001</c:v>
                </c:pt>
                <c:pt idx="17214">
                  <c:v>0.2863</c:v>
                </c:pt>
                <c:pt idx="17215">
                  <c:v>0.28589999999999999</c:v>
                </c:pt>
                <c:pt idx="17216">
                  <c:v>0.32019999999999998</c:v>
                </c:pt>
                <c:pt idx="17217">
                  <c:v>0.3926</c:v>
                </c:pt>
                <c:pt idx="17218">
                  <c:v>0.26579999999999998</c:v>
                </c:pt>
                <c:pt idx="17219">
                  <c:v>0.29799999999999999</c:v>
                </c:pt>
                <c:pt idx="17220">
                  <c:v>0.24460000000000001</c:v>
                </c:pt>
                <c:pt idx="17221">
                  <c:v>0.34329999999999999</c:v>
                </c:pt>
                <c:pt idx="17222">
                  <c:v>0.35959999999999998</c:v>
                </c:pt>
                <c:pt idx="17223">
                  <c:v>0.38879999999999998</c:v>
                </c:pt>
                <c:pt idx="17224">
                  <c:v>0.3569</c:v>
                </c:pt>
                <c:pt idx="17225">
                  <c:v>0.3251</c:v>
                </c:pt>
                <c:pt idx="17226">
                  <c:v>0.43099999999999999</c:v>
                </c:pt>
                <c:pt idx="17227">
                  <c:v>0.4123</c:v>
                </c:pt>
                <c:pt idx="17228">
                  <c:v>0.3483</c:v>
                </c:pt>
                <c:pt idx="17229">
                  <c:v>0.36709999999999998</c:v>
                </c:pt>
                <c:pt idx="17230">
                  <c:v>0.35049999999999998</c:v>
                </c:pt>
                <c:pt idx="17231">
                  <c:v>0.30159999999999998</c:v>
                </c:pt>
                <c:pt idx="17232">
                  <c:v>0.3221</c:v>
                </c:pt>
                <c:pt idx="17233">
                  <c:v>0.40660000000000002</c:v>
                </c:pt>
                <c:pt idx="17234">
                  <c:v>0.36459999999999998</c:v>
                </c:pt>
                <c:pt idx="17235">
                  <c:v>0.34749999999999998</c:v>
                </c:pt>
                <c:pt idx="17236">
                  <c:v>0.32869999999999999</c:v>
                </c:pt>
                <c:pt idx="17237">
                  <c:v>0.37959999999999999</c:v>
                </c:pt>
                <c:pt idx="17238">
                  <c:v>0.35239999999999999</c:v>
                </c:pt>
                <c:pt idx="17239">
                  <c:v>0.37309999999999999</c:v>
                </c:pt>
                <c:pt idx="17240">
                  <c:v>0.32629999999999998</c:v>
                </c:pt>
                <c:pt idx="17241">
                  <c:v>0.34010000000000001</c:v>
                </c:pt>
                <c:pt idx="17242">
                  <c:v>0.29570000000000002</c:v>
                </c:pt>
                <c:pt idx="17243">
                  <c:v>0.37859999999999999</c:v>
                </c:pt>
                <c:pt idx="17244">
                  <c:v>0.35239999999999999</c:v>
                </c:pt>
                <c:pt idx="17245">
                  <c:v>0.35780000000000001</c:v>
                </c:pt>
                <c:pt idx="17246">
                  <c:v>0.3034</c:v>
                </c:pt>
                <c:pt idx="17247">
                  <c:v>0.43459999999999999</c:v>
                </c:pt>
                <c:pt idx="17248">
                  <c:v>0.35249999999999998</c:v>
                </c:pt>
                <c:pt idx="17249">
                  <c:v>0.34370000000000001</c:v>
                </c:pt>
                <c:pt idx="17250">
                  <c:v>0.32200000000000001</c:v>
                </c:pt>
                <c:pt idx="17251">
                  <c:v>1.8260000000000001</c:v>
                </c:pt>
                <c:pt idx="17252">
                  <c:v>1.381</c:v>
                </c:pt>
                <c:pt idx="17253">
                  <c:v>1.2906</c:v>
                </c:pt>
                <c:pt idx="17254">
                  <c:v>1.5367999999999999</c:v>
                </c:pt>
                <c:pt idx="17255">
                  <c:v>2.11</c:v>
                </c:pt>
                <c:pt idx="17256">
                  <c:v>0.99229999999999996</c:v>
                </c:pt>
                <c:pt idx="17257">
                  <c:v>0.76249999999999996</c:v>
                </c:pt>
                <c:pt idx="17258">
                  <c:v>1.5936999999999999</c:v>
                </c:pt>
                <c:pt idx="17259">
                  <c:v>1.0126999999999999</c:v>
                </c:pt>
                <c:pt idx="17260">
                  <c:v>1.8349</c:v>
                </c:pt>
                <c:pt idx="17261">
                  <c:v>0.96450000000000002</c:v>
                </c:pt>
                <c:pt idx="17262">
                  <c:v>1.8615999999999999</c:v>
                </c:pt>
                <c:pt idx="17263">
                  <c:v>1.829</c:v>
                </c:pt>
                <c:pt idx="17264">
                  <c:v>1.1911</c:v>
                </c:pt>
                <c:pt idx="17265">
                  <c:v>1.2702</c:v>
                </c:pt>
                <c:pt idx="17266">
                  <c:v>1.9068000000000001</c:v>
                </c:pt>
                <c:pt idx="17267">
                  <c:v>1.5394000000000001</c:v>
                </c:pt>
                <c:pt idx="17268">
                  <c:v>1.0914999999999999</c:v>
                </c:pt>
                <c:pt idx="17269">
                  <c:v>1.2104999999999999</c:v>
                </c:pt>
                <c:pt idx="17270">
                  <c:v>1.6653</c:v>
                </c:pt>
                <c:pt idx="17271">
                  <c:v>1.9041999999999999</c:v>
                </c:pt>
                <c:pt idx="17272">
                  <c:v>2.5895999999999999</c:v>
                </c:pt>
                <c:pt idx="17273">
                  <c:v>1.7786999999999999</c:v>
                </c:pt>
                <c:pt idx="17274">
                  <c:v>1.1820999999999999</c:v>
                </c:pt>
                <c:pt idx="17275">
                  <c:v>1.2986</c:v>
                </c:pt>
                <c:pt idx="17276">
                  <c:v>1.6521999999999999</c:v>
                </c:pt>
                <c:pt idx="17277">
                  <c:v>1.1358999999999999</c:v>
                </c:pt>
                <c:pt idx="17278">
                  <c:v>1.0227999999999999</c:v>
                </c:pt>
                <c:pt idx="17279">
                  <c:v>1.0203</c:v>
                </c:pt>
                <c:pt idx="17280">
                  <c:v>0.89770000000000005</c:v>
                </c:pt>
                <c:pt idx="17281">
                  <c:v>0.90059999999999996</c:v>
                </c:pt>
                <c:pt idx="17282">
                  <c:v>1.3107</c:v>
                </c:pt>
                <c:pt idx="17283">
                  <c:v>1.2938000000000001</c:v>
                </c:pt>
                <c:pt idx="17284">
                  <c:v>1.2237</c:v>
                </c:pt>
                <c:pt idx="17285">
                  <c:v>1.1953</c:v>
                </c:pt>
                <c:pt idx="17286">
                  <c:v>1.5339</c:v>
                </c:pt>
                <c:pt idx="17287">
                  <c:v>1.2903</c:v>
                </c:pt>
                <c:pt idx="17288">
                  <c:v>2.6078999999999999</c:v>
                </c:pt>
                <c:pt idx="17289">
                  <c:v>3.9413</c:v>
                </c:pt>
                <c:pt idx="17290">
                  <c:v>0.34229999999999999</c:v>
                </c:pt>
                <c:pt idx="17291">
                  <c:v>3.0602</c:v>
                </c:pt>
                <c:pt idx="17292">
                  <c:v>3.1252</c:v>
                </c:pt>
                <c:pt idx="17293">
                  <c:v>3.4843000000000002</c:v>
                </c:pt>
                <c:pt idx="17294">
                  <c:v>1.6007</c:v>
                </c:pt>
                <c:pt idx="17295">
                  <c:v>1.5009999999999999</c:v>
                </c:pt>
                <c:pt idx="17296">
                  <c:v>1.6386000000000001</c:v>
                </c:pt>
                <c:pt idx="17297">
                  <c:v>5.1021999999999998</c:v>
                </c:pt>
                <c:pt idx="17298">
                  <c:v>4.0011999999999999</c:v>
                </c:pt>
                <c:pt idx="17299">
                  <c:v>2.8464999999999998</c:v>
                </c:pt>
                <c:pt idx="17300">
                  <c:v>1.8827</c:v>
                </c:pt>
                <c:pt idx="17301">
                  <c:v>4.0586000000000002</c:v>
                </c:pt>
                <c:pt idx="17302">
                  <c:v>4.7215999999999996</c:v>
                </c:pt>
                <c:pt idx="17303">
                  <c:v>1.8896999999999999</c:v>
                </c:pt>
                <c:pt idx="17304">
                  <c:v>2.5514000000000001</c:v>
                </c:pt>
                <c:pt idx="17305">
                  <c:v>5.8459000000000003</c:v>
                </c:pt>
                <c:pt idx="17306">
                  <c:v>4.8413000000000004</c:v>
                </c:pt>
                <c:pt idx="17307">
                  <c:v>1.8574999999999999</c:v>
                </c:pt>
                <c:pt idx="17308">
                  <c:v>1.915</c:v>
                </c:pt>
                <c:pt idx="17309">
                  <c:v>1.8579000000000001</c:v>
                </c:pt>
                <c:pt idx="17310">
                  <c:v>1.8741000000000001</c:v>
                </c:pt>
                <c:pt idx="17311">
                  <c:v>1.6675</c:v>
                </c:pt>
                <c:pt idx="17312">
                  <c:v>1.9420999999999999</c:v>
                </c:pt>
                <c:pt idx="17313">
                  <c:v>2.0695999999999999</c:v>
                </c:pt>
                <c:pt idx="17314">
                  <c:v>3.4441999999999999</c:v>
                </c:pt>
                <c:pt idx="17315">
                  <c:v>2.9207000000000001</c:v>
                </c:pt>
                <c:pt idx="17316">
                  <c:v>3.5844</c:v>
                </c:pt>
                <c:pt idx="17317">
                  <c:v>3.5350999999999999</c:v>
                </c:pt>
                <c:pt idx="17318">
                  <c:v>2.8359999999999999</c:v>
                </c:pt>
                <c:pt idx="17319">
                  <c:v>3.8696000000000002</c:v>
                </c:pt>
                <c:pt idx="17320">
                  <c:v>1.8262</c:v>
                </c:pt>
                <c:pt idx="17321">
                  <c:v>2.0815000000000001</c:v>
                </c:pt>
                <c:pt idx="17322">
                  <c:v>2.2492000000000001</c:v>
                </c:pt>
                <c:pt idx="17323">
                  <c:v>2.4024000000000001</c:v>
                </c:pt>
                <c:pt idx="17324">
                  <c:v>2.4807000000000001</c:v>
                </c:pt>
                <c:pt idx="17325">
                  <c:v>3.2892999999999999</c:v>
                </c:pt>
                <c:pt idx="17326">
                  <c:v>2.5531999999999999</c:v>
                </c:pt>
                <c:pt idx="17327">
                  <c:v>5.4039000000000001</c:v>
                </c:pt>
                <c:pt idx="17328">
                  <c:v>3.0116999999999998</c:v>
                </c:pt>
                <c:pt idx="17329">
                  <c:v>3.2046999999999999</c:v>
                </c:pt>
                <c:pt idx="17330">
                  <c:v>2.8256999999999999</c:v>
                </c:pt>
                <c:pt idx="17331">
                  <c:v>2.6265000000000001</c:v>
                </c:pt>
                <c:pt idx="17332">
                  <c:v>5.9867999999999997</c:v>
                </c:pt>
                <c:pt idx="17333">
                  <c:v>3.9001999999999999</c:v>
                </c:pt>
                <c:pt idx="17334">
                  <c:v>2.8408000000000002</c:v>
                </c:pt>
                <c:pt idx="17335">
                  <c:v>1.5255000000000001</c:v>
                </c:pt>
                <c:pt idx="17336">
                  <c:v>1.2350000000000001</c:v>
                </c:pt>
                <c:pt idx="17337">
                  <c:v>1.6114999999999999</c:v>
                </c:pt>
                <c:pt idx="17338">
                  <c:v>2.4506999999999999</c:v>
                </c:pt>
                <c:pt idx="17339">
                  <c:v>2.7323</c:v>
                </c:pt>
                <c:pt idx="17340">
                  <c:v>4.8441999999999998</c:v>
                </c:pt>
                <c:pt idx="17341">
                  <c:v>4.4555999999999996</c:v>
                </c:pt>
                <c:pt idx="17342">
                  <c:v>3.5015999999999998</c:v>
                </c:pt>
                <c:pt idx="17343">
                  <c:v>2.1654</c:v>
                </c:pt>
                <c:pt idx="17344">
                  <c:v>2.5466000000000002</c:v>
                </c:pt>
                <c:pt idx="17345">
                  <c:v>2.1953999999999998</c:v>
                </c:pt>
                <c:pt idx="17346">
                  <c:v>2.1478000000000002</c:v>
                </c:pt>
                <c:pt idx="17347">
                  <c:v>1.4802999999999999</c:v>
                </c:pt>
                <c:pt idx="17348">
                  <c:v>4.7567000000000004</c:v>
                </c:pt>
                <c:pt idx="17349">
                  <c:v>6.0613999999999999</c:v>
                </c:pt>
                <c:pt idx="17350">
                  <c:v>6.0975999999999999</c:v>
                </c:pt>
                <c:pt idx="17351">
                  <c:v>2.0274000000000001</c:v>
                </c:pt>
                <c:pt idx="17352">
                  <c:v>2.1718000000000002</c:v>
                </c:pt>
                <c:pt idx="17353">
                  <c:v>2.6002000000000001</c:v>
                </c:pt>
                <c:pt idx="17354">
                  <c:v>2.2578999999999998</c:v>
                </c:pt>
                <c:pt idx="17355">
                  <c:v>3.2012</c:v>
                </c:pt>
                <c:pt idx="17356">
                  <c:v>3.6661999999999999</c:v>
                </c:pt>
                <c:pt idx="17357">
                  <c:v>2.9788999999999999</c:v>
                </c:pt>
                <c:pt idx="17358">
                  <c:v>3.5293000000000001</c:v>
                </c:pt>
                <c:pt idx="17359">
                  <c:v>4.2153999999999998</c:v>
                </c:pt>
                <c:pt idx="17360">
                  <c:v>4.4881000000000002</c:v>
                </c:pt>
                <c:pt idx="17361">
                  <c:v>4.0495000000000001</c:v>
                </c:pt>
                <c:pt idx="17362">
                  <c:v>2.7589000000000001</c:v>
                </c:pt>
                <c:pt idx="17363">
                  <c:v>3.4043000000000001</c:v>
                </c:pt>
                <c:pt idx="17364">
                  <c:v>3.1008</c:v>
                </c:pt>
                <c:pt idx="17365">
                  <c:v>5.0254000000000003</c:v>
                </c:pt>
                <c:pt idx="17366">
                  <c:v>3.1086</c:v>
                </c:pt>
                <c:pt idx="17367">
                  <c:v>4.1784999999999997</c:v>
                </c:pt>
                <c:pt idx="17368">
                  <c:v>3.4348000000000001</c:v>
                </c:pt>
                <c:pt idx="17369">
                  <c:v>4.0696000000000003</c:v>
                </c:pt>
                <c:pt idx="17370">
                  <c:v>2.5952999999999999</c:v>
                </c:pt>
                <c:pt idx="17371">
                  <c:v>3.1309</c:v>
                </c:pt>
                <c:pt idx="17372">
                  <c:v>6.1421000000000001</c:v>
                </c:pt>
                <c:pt idx="17373">
                  <c:v>4.2462</c:v>
                </c:pt>
                <c:pt idx="17374">
                  <c:v>4.1082000000000001</c:v>
                </c:pt>
                <c:pt idx="17375">
                  <c:v>2.3952</c:v>
                </c:pt>
                <c:pt idx="17376">
                  <c:v>1.5107999999999999</c:v>
                </c:pt>
                <c:pt idx="17377">
                  <c:v>2.1412</c:v>
                </c:pt>
                <c:pt idx="17378">
                  <c:v>1.5907</c:v>
                </c:pt>
                <c:pt idx="17379">
                  <c:v>1.5205</c:v>
                </c:pt>
                <c:pt idx="17380">
                  <c:v>3.1331000000000002</c:v>
                </c:pt>
                <c:pt idx="17381">
                  <c:v>3.5520999999999998</c:v>
                </c:pt>
                <c:pt idx="17382">
                  <c:v>2.8595999999999999</c:v>
                </c:pt>
                <c:pt idx="17383">
                  <c:v>3.8849999999999998</c:v>
                </c:pt>
                <c:pt idx="17384">
                  <c:v>3.9411999999999998</c:v>
                </c:pt>
                <c:pt idx="17385">
                  <c:v>2.5495999999999999</c:v>
                </c:pt>
                <c:pt idx="17386">
                  <c:v>2.6301999999999999</c:v>
                </c:pt>
                <c:pt idx="17387">
                  <c:v>2.5510000000000002</c:v>
                </c:pt>
                <c:pt idx="17388">
                  <c:v>3.2088000000000001</c:v>
                </c:pt>
                <c:pt idx="17389">
                  <c:v>3.3094000000000001</c:v>
                </c:pt>
                <c:pt idx="17390">
                  <c:v>3.2883</c:v>
                </c:pt>
                <c:pt idx="17391">
                  <c:v>3.8631000000000002</c:v>
                </c:pt>
                <c:pt idx="17392">
                  <c:v>2.2046000000000001</c:v>
                </c:pt>
                <c:pt idx="17393">
                  <c:v>1.8993</c:v>
                </c:pt>
                <c:pt idx="17394">
                  <c:v>2.4177</c:v>
                </c:pt>
                <c:pt idx="17395">
                  <c:v>1.268</c:v>
                </c:pt>
                <c:pt idx="17396">
                  <c:v>1.3329</c:v>
                </c:pt>
                <c:pt idx="17397">
                  <c:v>1.9174</c:v>
                </c:pt>
                <c:pt idx="17398">
                  <c:v>1.6915</c:v>
                </c:pt>
                <c:pt idx="17399">
                  <c:v>1.748</c:v>
                </c:pt>
                <c:pt idx="17400">
                  <c:v>1.6307</c:v>
                </c:pt>
                <c:pt idx="17401">
                  <c:v>5.1371000000000002</c:v>
                </c:pt>
                <c:pt idx="17402">
                  <c:v>2.5697999999999999</c:v>
                </c:pt>
                <c:pt idx="17403">
                  <c:v>3.1928999999999998</c:v>
                </c:pt>
                <c:pt idx="17404">
                  <c:v>3.1465999999999998</c:v>
                </c:pt>
                <c:pt idx="17405">
                  <c:v>3.0240999999999998</c:v>
                </c:pt>
                <c:pt idx="17406">
                  <c:v>2.9457</c:v>
                </c:pt>
                <c:pt idx="17407">
                  <c:v>3.1556999999999999</c:v>
                </c:pt>
                <c:pt idx="17408">
                  <c:v>4.5945999999999998</c:v>
                </c:pt>
                <c:pt idx="17409">
                  <c:v>3.3445</c:v>
                </c:pt>
                <c:pt idx="17410">
                  <c:v>4.6473000000000004</c:v>
                </c:pt>
                <c:pt idx="17411">
                  <c:v>2.1597</c:v>
                </c:pt>
                <c:pt idx="17412">
                  <c:v>1.9549000000000001</c:v>
                </c:pt>
                <c:pt idx="17413">
                  <c:v>2.4175</c:v>
                </c:pt>
                <c:pt idx="17414">
                  <c:v>2.4279000000000002</c:v>
                </c:pt>
                <c:pt idx="17415">
                  <c:v>2.1652999999999998</c:v>
                </c:pt>
                <c:pt idx="17416">
                  <c:v>2.7587000000000002</c:v>
                </c:pt>
                <c:pt idx="17417">
                  <c:v>2.4449000000000001</c:v>
                </c:pt>
                <c:pt idx="17418">
                  <c:v>1.1926000000000001</c:v>
                </c:pt>
                <c:pt idx="17419">
                  <c:v>2.4344000000000001</c:v>
                </c:pt>
                <c:pt idx="17420">
                  <c:v>2.0529999999999999</c:v>
                </c:pt>
                <c:pt idx="17421">
                  <c:v>2.4998</c:v>
                </c:pt>
                <c:pt idx="17422">
                  <c:v>4.2519999999999998</c:v>
                </c:pt>
                <c:pt idx="17423">
                  <c:v>3.7088999999999999</c:v>
                </c:pt>
                <c:pt idx="17424">
                  <c:v>4.6097000000000001</c:v>
                </c:pt>
                <c:pt idx="17425">
                  <c:v>4.2077</c:v>
                </c:pt>
                <c:pt idx="17426">
                  <c:v>4.4471999999999996</c:v>
                </c:pt>
                <c:pt idx="17427">
                  <c:v>4.0940000000000003</c:v>
                </c:pt>
                <c:pt idx="17428">
                  <c:v>4.4028</c:v>
                </c:pt>
                <c:pt idx="17429">
                  <c:v>3.9649000000000001</c:v>
                </c:pt>
                <c:pt idx="17430">
                  <c:v>4.8247999999999998</c:v>
                </c:pt>
                <c:pt idx="17431">
                  <c:v>4.8902000000000001</c:v>
                </c:pt>
                <c:pt idx="17432">
                  <c:v>4.6174999999999997</c:v>
                </c:pt>
                <c:pt idx="17433">
                  <c:v>4.1378000000000004</c:v>
                </c:pt>
                <c:pt idx="17434">
                  <c:v>4.3959000000000001</c:v>
                </c:pt>
                <c:pt idx="17435">
                  <c:v>4.3586999999999998</c:v>
                </c:pt>
                <c:pt idx="17436">
                  <c:v>2.7713999999999999</c:v>
                </c:pt>
                <c:pt idx="17437">
                  <c:v>3.2707000000000002</c:v>
                </c:pt>
                <c:pt idx="17438">
                  <c:v>3.5718000000000001</c:v>
                </c:pt>
                <c:pt idx="17439">
                  <c:v>3.3976000000000002</c:v>
                </c:pt>
                <c:pt idx="17440">
                  <c:v>3.5066000000000002</c:v>
                </c:pt>
                <c:pt idx="17441">
                  <c:v>3.3304</c:v>
                </c:pt>
                <c:pt idx="17442">
                  <c:v>4.2423000000000002</c:v>
                </c:pt>
                <c:pt idx="17443">
                  <c:v>3.7757000000000001</c:v>
                </c:pt>
                <c:pt idx="17444">
                  <c:v>2.6261000000000001</c:v>
                </c:pt>
                <c:pt idx="17445">
                  <c:v>4.4305000000000003</c:v>
                </c:pt>
                <c:pt idx="17446">
                  <c:v>3.3826999999999998</c:v>
                </c:pt>
                <c:pt idx="17447">
                  <c:v>3.0188000000000001</c:v>
                </c:pt>
                <c:pt idx="17448">
                  <c:v>3.1863999999999999</c:v>
                </c:pt>
                <c:pt idx="17449">
                  <c:v>2.5495000000000001</c:v>
                </c:pt>
                <c:pt idx="17450">
                  <c:v>2.4874000000000001</c:v>
                </c:pt>
                <c:pt idx="17451">
                  <c:v>2.5234000000000001</c:v>
                </c:pt>
                <c:pt idx="17452">
                  <c:v>2.2446000000000002</c:v>
                </c:pt>
                <c:pt idx="17453">
                  <c:v>2.2730000000000001</c:v>
                </c:pt>
                <c:pt idx="17454">
                  <c:v>2.8975</c:v>
                </c:pt>
                <c:pt idx="17455">
                  <c:v>1.9933000000000001</c:v>
                </c:pt>
                <c:pt idx="17456">
                  <c:v>2.2559999999999998</c:v>
                </c:pt>
                <c:pt idx="17457">
                  <c:v>2.5053000000000001</c:v>
                </c:pt>
                <c:pt idx="17458">
                  <c:v>1.7491000000000001</c:v>
                </c:pt>
                <c:pt idx="17459">
                  <c:v>2.0537999999999998</c:v>
                </c:pt>
                <c:pt idx="17460">
                  <c:v>2.1488999999999998</c:v>
                </c:pt>
                <c:pt idx="17461">
                  <c:v>2.4674</c:v>
                </c:pt>
                <c:pt idx="17462">
                  <c:v>2.7915999999999999</c:v>
                </c:pt>
                <c:pt idx="17463">
                  <c:v>2.3487</c:v>
                </c:pt>
                <c:pt idx="17464">
                  <c:v>2.4460999999999999</c:v>
                </c:pt>
                <c:pt idx="17465">
                  <c:v>2.25</c:v>
                </c:pt>
                <c:pt idx="17466">
                  <c:v>2.0141</c:v>
                </c:pt>
                <c:pt idx="17467">
                  <c:v>2.0059999999999998</c:v>
                </c:pt>
                <c:pt idx="17468">
                  <c:v>2.2090999999999998</c:v>
                </c:pt>
                <c:pt idx="17469">
                  <c:v>1.9309000000000001</c:v>
                </c:pt>
                <c:pt idx="17470">
                  <c:v>2.3031000000000001</c:v>
                </c:pt>
                <c:pt idx="17471">
                  <c:v>2.0032999999999999</c:v>
                </c:pt>
                <c:pt idx="17472">
                  <c:v>1.7761</c:v>
                </c:pt>
                <c:pt idx="17473">
                  <c:v>1.5074000000000001</c:v>
                </c:pt>
                <c:pt idx="17474">
                  <c:v>1.5793999999999999</c:v>
                </c:pt>
                <c:pt idx="17475">
                  <c:v>1.7781</c:v>
                </c:pt>
                <c:pt idx="17476">
                  <c:v>2.363</c:v>
                </c:pt>
                <c:pt idx="17477">
                  <c:v>1.3986000000000001</c:v>
                </c:pt>
                <c:pt idx="17478">
                  <c:v>1.9556</c:v>
                </c:pt>
                <c:pt idx="17479">
                  <c:v>2.2557</c:v>
                </c:pt>
                <c:pt idx="17480">
                  <c:v>3.3376000000000001</c:v>
                </c:pt>
                <c:pt idx="17481">
                  <c:v>2.4563999999999999</c:v>
                </c:pt>
                <c:pt idx="17482">
                  <c:v>2.7069999999999999</c:v>
                </c:pt>
                <c:pt idx="17483">
                  <c:v>2.0847000000000002</c:v>
                </c:pt>
                <c:pt idx="17484">
                  <c:v>3.4731000000000001</c:v>
                </c:pt>
                <c:pt idx="17485">
                  <c:v>3.7610999999999999</c:v>
                </c:pt>
                <c:pt idx="17486">
                  <c:v>3.6274000000000002</c:v>
                </c:pt>
                <c:pt idx="17487">
                  <c:v>2.0264000000000002</c:v>
                </c:pt>
                <c:pt idx="17488">
                  <c:v>3.4051</c:v>
                </c:pt>
                <c:pt idx="17489">
                  <c:v>2.9981</c:v>
                </c:pt>
                <c:pt idx="17490">
                  <c:v>1.4953000000000001</c:v>
                </c:pt>
                <c:pt idx="17491">
                  <c:v>4.3944999999999999</c:v>
                </c:pt>
                <c:pt idx="17492">
                  <c:v>2.2128999999999999</c:v>
                </c:pt>
                <c:pt idx="17493">
                  <c:v>2.5807000000000002</c:v>
                </c:pt>
                <c:pt idx="17494">
                  <c:v>1.9921</c:v>
                </c:pt>
                <c:pt idx="17495">
                  <c:v>3.6427999999999998</c:v>
                </c:pt>
                <c:pt idx="17496">
                  <c:v>2.4918</c:v>
                </c:pt>
                <c:pt idx="17497">
                  <c:v>3.5261999999999998</c:v>
                </c:pt>
                <c:pt idx="17498">
                  <c:v>2.6692</c:v>
                </c:pt>
                <c:pt idx="17499">
                  <c:v>2.0442</c:v>
                </c:pt>
                <c:pt idx="17500">
                  <c:v>1.5410999999999999</c:v>
                </c:pt>
                <c:pt idx="17501">
                  <c:v>1.6093</c:v>
                </c:pt>
                <c:pt idx="17502">
                  <c:v>1.5259</c:v>
                </c:pt>
                <c:pt idx="17503">
                  <c:v>2.4451000000000001</c:v>
                </c:pt>
                <c:pt idx="17504">
                  <c:v>2.8315999999999999</c:v>
                </c:pt>
                <c:pt idx="17505">
                  <c:v>4.4554</c:v>
                </c:pt>
                <c:pt idx="17506">
                  <c:v>2.5688</c:v>
                </c:pt>
                <c:pt idx="17507">
                  <c:v>2.9571999999999998</c:v>
                </c:pt>
                <c:pt idx="17508">
                  <c:v>5.7055999999999996</c:v>
                </c:pt>
                <c:pt idx="17509">
                  <c:v>3.7012</c:v>
                </c:pt>
                <c:pt idx="17510">
                  <c:v>0.65690000000000004</c:v>
                </c:pt>
                <c:pt idx="17511">
                  <c:v>0.42280000000000001</c:v>
                </c:pt>
                <c:pt idx="17512">
                  <c:v>5.1336000000000004</c:v>
                </c:pt>
                <c:pt idx="17513">
                  <c:v>1.7801</c:v>
                </c:pt>
                <c:pt idx="17514">
                  <c:v>2.1892</c:v>
                </c:pt>
                <c:pt idx="17515">
                  <c:v>3.6686000000000001</c:v>
                </c:pt>
                <c:pt idx="17516">
                  <c:v>3.7326999999999999</c:v>
                </c:pt>
                <c:pt idx="17517">
                  <c:v>4.9290000000000003</c:v>
                </c:pt>
                <c:pt idx="17518">
                  <c:v>5.117</c:v>
                </c:pt>
                <c:pt idx="17519">
                  <c:v>2.7755999999999998</c:v>
                </c:pt>
                <c:pt idx="17520">
                  <c:v>3.5059</c:v>
                </c:pt>
                <c:pt idx="17521">
                  <c:v>3.0832000000000002</c:v>
                </c:pt>
                <c:pt idx="17522">
                  <c:v>2.7614999999999998</c:v>
                </c:pt>
                <c:pt idx="17523">
                  <c:v>2.7846000000000002</c:v>
                </c:pt>
                <c:pt idx="17524">
                  <c:v>2.7835999999999999</c:v>
                </c:pt>
                <c:pt idx="17525">
                  <c:v>2.6562999999999999</c:v>
                </c:pt>
                <c:pt idx="17526">
                  <c:v>1.9823</c:v>
                </c:pt>
                <c:pt idx="17527">
                  <c:v>3.7606999999999999</c:v>
                </c:pt>
                <c:pt idx="17528">
                  <c:v>3.2677</c:v>
                </c:pt>
                <c:pt idx="17529">
                  <c:v>2.2025000000000001</c:v>
                </c:pt>
                <c:pt idx="17530">
                  <c:v>2.4807000000000001</c:v>
                </c:pt>
                <c:pt idx="17531">
                  <c:v>2.0369999999999999</c:v>
                </c:pt>
                <c:pt idx="17532">
                  <c:v>3.1048</c:v>
                </c:pt>
                <c:pt idx="17533">
                  <c:v>2.9910999999999999</c:v>
                </c:pt>
                <c:pt idx="17534">
                  <c:v>2.4630000000000001</c:v>
                </c:pt>
                <c:pt idx="17535">
                  <c:v>2.6122000000000001</c:v>
                </c:pt>
                <c:pt idx="17536">
                  <c:v>2.6981999999999999</c:v>
                </c:pt>
                <c:pt idx="17537">
                  <c:v>2.3828999999999998</c:v>
                </c:pt>
                <c:pt idx="17538">
                  <c:v>1.9829000000000001</c:v>
                </c:pt>
                <c:pt idx="17539">
                  <c:v>3.8692000000000002</c:v>
                </c:pt>
                <c:pt idx="17540">
                  <c:v>3.7124000000000001</c:v>
                </c:pt>
                <c:pt idx="17541">
                  <c:v>2.2204999999999999</c:v>
                </c:pt>
                <c:pt idx="17542">
                  <c:v>2.1916000000000002</c:v>
                </c:pt>
                <c:pt idx="17543">
                  <c:v>2.5413000000000001</c:v>
                </c:pt>
                <c:pt idx="17544">
                  <c:v>2.0964</c:v>
                </c:pt>
                <c:pt idx="17545">
                  <c:v>2.4521000000000002</c:v>
                </c:pt>
                <c:pt idx="17546">
                  <c:v>3.3689</c:v>
                </c:pt>
                <c:pt idx="17547">
                  <c:v>3.0676000000000001</c:v>
                </c:pt>
                <c:pt idx="17548">
                  <c:v>2.1768999999999998</c:v>
                </c:pt>
                <c:pt idx="17549">
                  <c:v>2.1135000000000002</c:v>
                </c:pt>
                <c:pt idx="17550">
                  <c:v>1.7522</c:v>
                </c:pt>
                <c:pt idx="17551">
                  <c:v>2.1166</c:v>
                </c:pt>
                <c:pt idx="17552">
                  <c:v>2.6798999999999999</c:v>
                </c:pt>
                <c:pt idx="17553">
                  <c:v>2.1556999999999999</c:v>
                </c:pt>
                <c:pt idx="17554">
                  <c:v>2.0442999999999998</c:v>
                </c:pt>
                <c:pt idx="17555">
                  <c:v>2.1604999999999999</c:v>
                </c:pt>
                <c:pt idx="17556">
                  <c:v>1.8492999999999999</c:v>
                </c:pt>
                <c:pt idx="17557">
                  <c:v>2.5648</c:v>
                </c:pt>
                <c:pt idx="17558">
                  <c:v>3.4329999999999998</c:v>
                </c:pt>
                <c:pt idx="17559">
                  <c:v>3.1802999999999999</c:v>
                </c:pt>
                <c:pt idx="17560">
                  <c:v>2.5558999999999998</c:v>
                </c:pt>
                <c:pt idx="17561">
                  <c:v>2.5592999999999999</c:v>
                </c:pt>
                <c:pt idx="17562">
                  <c:v>3.6918000000000002</c:v>
                </c:pt>
                <c:pt idx="17563">
                  <c:v>2.92</c:v>
                </c:pt>
                <c:pt idx="17564">
                  <c:v>2.4738000000000002</c:v>
                </c:pt>
                <c:pt idx="17565">
                  <c:v>2.7172999999999998</c:v>
                </c:pt>
                <c:pt idx="17566">
                  <c:v>2.7198000000000002</c:v>
                </c:pt>
                <c:pt idx="17567">
                  <c:v>1.6456999999999999</c:v>
                </c:pt>
                <c:pt idx="17568">
                  <c:v>2.0259999999999998</c:v>
                </c:pt>
                <c:pt idx="17569">
                  <c:v>1.8277000000000001</c:v>
                </c:pt>
                <c:pt idx="17570">
                  <c:v>1.6763999999999999</c:v>
                </c:pt>
                <c:pt idx="17571">
                  <c:v>1.5383</c:v>
                </c:pt>
                <c:pt idx="17572">
                  <c:v>1.9538</c:v>
                </c:pt>
                <c:pt idx="17573">
                  <c:v>1.9537</c:v>
                </c:pt>
                <c:pt idx="17574">
                  <c:v>2.0392000000000001</c:v>
                </c:pt>
                <c:pt idx="17575">
                  <c:v>1.8067</c:v>
                </c:pt>
                <c:pt idx="17576">
                  <c:v>1.8185</c:v>
                </c:pt>
                <c:pt idx="17577">
                  <c:v>2.4157000000000002</c:v>
                </c:pt>
                <c:pt idx="17578">
                  <c:v>2.4380999999999999</c:v>
                </c:pt>
                <c:pt idx="17579">
                  <c:v>2.0596999999999999</c:v>
                </c:pt>
                <c:pt idx="17580">
                  <c:v>2.7791000000000001</c:v>
                </c:pt>
                <c:pt idx="17581">
                  <c:v>2.0605000000000002</c:v>
                </c:pt>
                <c:pt idx="17582">
                  <c:v>2.5722</c:v>
                </c:pt>
                <c:pt idx="17583">
                  <c:v>2.1168</c:v>
                </c:pt>
                <c:pt idx="17584">
                  <c:v>2.6631999999999998</c:v>
                </c:pt>
                <c:pt idx="17585">
                  <c:v>3.1069</c:v>
                </c:pt>
                <c:pt idx="17586">
                  <c:v>2.4893000000000001</c:v>
                </c:pt>
                <c:pt idx="17587">
                  <c:v>2.5935999999999999</c:v>
                </c:pt>
                <c:pt idx="17588">
                  <c:v>2.1917</c:v>
                </c:pt>
                <c:pt idx="17589">
                  <c:v>2.5531000000000001</c:v>
                </c:pt>
                <c:pt idx="17590">
                  <c:v>2.7759999999999998</c:v>
                </c:pt>
                <c:pt idx="17591">
                  <c:v>2.0085999999999999</c:v>
                </c:pt>
                <c:pt idx="17592">
                  <c:v>2.0101</c:v>
                </c:pt>
                <c:pt idx="17593">
                  <c:v>1.7886</c:v>
                </c:pt>
                <c:pt idx="17594">
                  <c:v>2.0630999999999999</c:v>
                </c:pt>
                <c:pt idx="17595">
                  <c:v>2.3108</c:v>
                </c:pt>
                <c:pt idx="17596">
                  <c:v>2.1884999999999999</c:v>
                </c:pt>
                <c:pt idx="17597">
                  <c:v>2.3523999999999998</c:v>
                </c:pt>
                <c:pt idx="17598">
                  <c:v>2.4409999999999998</c:v>
                </c:pt>
                <c:pt idx="17599">
                  <c:v>2.1480999999999999</c:v>
                </c:pt>
                <c:pt idx="17600">
                  <c:v>1.9416</c:v>
                </c:pt>
                <c:pt idx="17601">
                  <c:v>1.9374</c:v>
                </c:pt>
                <c:pt idx="17602">
                  <c:v>2.0326</c:v>
                </c:pt>
                <c:pt idx="17603">
                  <c:v>2.0194000000000001</c:v>
                </c:pt>
                <c:pt idx="17604">
                  <c:v>2.0327000000000002</c:v>
                </c:pt>
                <c:pt idx="17605">
                  <c:v>2.3662000000000001</c:v>
                </c:pt>
                <c:pt idx="17606">
                  <c:v>2.3182999999999998</c:v>
                </c:pt>
                <c:pt idx="17607">
                  <c:v>1.8142</c:v>
                </c:pt>
                <c:pt idx="17608">
                  <c:v>2.1486000000000001</c:v>
                </c:pt>
                <c:pt idx="17609">
                  <c:v>2.5487000000000002</c:v>
                </c:pt>
                <c:pt idx="17610">
                  <c:v>2.1114000000000002</c:v>
                </c:pt>
                <c:pt idx="17611">
                  <c:v>2.3862999999999999</c:v>
                </c:pt>
                <c:pt idx="17612">
                  <c:v>1.7886</c:v>
                </c:pt>
                <c:pt idx="17613">
                  <c:v>3.3218999999999999</c:v>
                </c:pt>
                <c:pt idx="17614">
                  <c:v>3.0246</c:v>
                </c:pt>
                <c:pt idx="17615">
                  <c:v>3.8283</c:v>
                </c:pt>
                <c:pt idx="17616">
                  <c:v>3.7290000000000001</c:v>
                </c:pt>
                <c:pt idx="17617">
                  <c:v>3.8776999999999999</c:v>
                </c:pt>
                <c:pt idx="17618">
                  <c:v>3.9416000000000002</c:v>
                </c:pt>
                <c:pt idx="17619">
                  <c:v>3.8784999999999998</c:v>
                </c:pt>
                <c:pt idx="17620">
                  <c:v>2.8119000000000001</c:v>
                </c:pt>
                <c:pt idx="17621">
                  <c:v>4.2473000000000001</c:v>
                </c:pt>
                <c:pt idx="17622">
                  <c:v>4.4283000000000001</c:v>
                </c:pt>
                <c:pt idx="17623">
                  <c:v>2.6781000000000001</c:v>
                </c:pt>
                <c:pt idx="17624">
                  <c:v>3.4456000000000002</c:v>
                </c:pt>
                <c:pt idx="17625">
                  <c:v>4.4501999999999997</c:v>
                </c:pt>
                <c:pt idx="17626">
                  <c:v>4.0216000000000003</c:v>
                </c:pt>
                <c:pt idx="17627">
                  <c:v>2.0777000000000001</c:v>
                </c:pt>
                <c:pt idx="17628">
                  <c:v>2.0385</c:v>
                </c:pt>
                <c:pt idx="17629">
                  <c:v>1.7118</c:v>
                </c:pt>
                <c:pt idx="17630">
                  <c:v>2.0022000000000002</c:v>
                </c:pt>
                <c:pt idx="17631">
                  <c:v>2.2200000000000002</c:v>
                </c:pt>
                <c:pt idx="17632">
                  <c:v>1.9796</c:v>
                </c:pt>
                <c:pt idx="17633">
                  <c:v>2.1196000000000002</c:v>
                </c:pt>
                <c:pt idx="17634">
                  <c:v>2.5987</c:v>
                </c:pt>
                <c:pt idx="17635">
                  <c:v>2.2122000000000002</c:v>
                </c:pt>
                <c:pt idx="17636">
                  <c:v>1.9605999999999999</c:v>
                </c:pt>
                <c:pt idx="17637">
                  <c:v>1.7361</c:v>
                </c:pt>
                <c:pt idx="17638">
                  <c:v>2.3189000000000002</c:v>
                </c:pt>
                <c:pt idx="17639">
                  <c:v>2.2122999999999999</c:v>
                </c:pt>
                <c:pt idx="17640">
                  <c:v>1.6573</c:v>
                </c:pt>
                <c:pt idx="17641">
                  <c:v>1.7746</c:v>
                </c:pt>
                <c:pt idx="17642">
                  <c:v>2.4729000000000001</c:v>
                </c:pt>
                <c:pt idx="17643">
                  <c:v>1.8847</c:v>
                </c:pt>
                <c:pt idx="17644">
                  <c:v>1.9751000000000001</c:v>
                </c:pt>
                <c:pt idx="17645">
                  <c:v>2.2831999999999999</c:v>
                </c:pt>
                <c:pt idx="17646">
                  <c:v>2.1453000000000002</c:v>
                </c:pt>
                <c:pt idx="17647">
                  <c:v>2.3658999999999999</c:v>
                </c:pt>
                <c:pt idx="17648">
                  <c:v>2.0897000000000001</c:v>
                </c:pt>
                <c:pt idx="17649">
                  <c:v>2.665</c:v>
                </c:pt>
                <c:pt idx="17650">
                  <c:v>1.9713000000000001</c:v>
                </c:pt>
                <c:pt idx="17651">
                  <c:v>2.8654000000000002</c:v>
                </c:pt>
                <c:pt idx="17652">
                  <c:v>3.3334000000000001</c:v>
                </c:pt>
                <c:pt idx="17653">
                  <c:v>3.4036</c:v>
                </c:pt>
                <c:pt idx="17654">
                  <c:v>3.4941</c:v>
                </c:pt>
                <c:pt idx="17655">
                  <c:v>2.4923000000000002</c:v>
                </c:pt>
                <c:pt idx="17656">
                  <c:v>3.2206999999999999</c:v>
                </c:pt>
                <c:pt idx="17657">
                  <c:v>3.1305000000000001</c:v>
                </c:pt>
                <c:pt idx="17658">
                  <c:v>1.2771999999999999</c:v>
                </c:pt>
                <c:pt idx="17659">
                  <c:v>1.2544</c:v>
                </c:pt>
                <c:pt idx="17660">
                  <c:v>2.4571000000000001</c:v>
                </c:pt>
                <c:pt idx="17661">
                  <c:v>1.7717000000000001</c:v>
                </c:pt>
                <c:pt idx="17662">
                  <c:v>0.90459999999999996</c:v>
                </c:pt>
                <c:pt idx="17663">
                  <c:v>4.1894</c:v>
                </c:pt>
                <c:pt idx="17664">
                  <c:v>2.7833000000000001</c:v>
                </c:pt>
                <c:pt idx="17665">
                  <c:v>3.3353999999999999</c:v>
                </c:pt>
                <c:pt idx="17666">
                  <c:v>3.6530999999999998</c:v>
                </c:pt>
                <c:pt idx="17667">
                  <c:v>3.4931000000000001</c:v>
                </c:pt>
                <c:pt idx="17668">
                  <c:v>4.5206</c:v>
                </c:pt>
                <c:pt idx="17669">
                  <c:v>3.1996000000000002</c:v>
                </c:pt>
                <c:pt idx="17670">
                  <c:v>4.9898999999999996</c:v>
                </c:pt>
                <c:pt idx="17671">
                  <c:v>3.6006999999999998</c:v>
                </c:pt>
                <c:pt idx="17672">
                  <c:v>4.2107000000000001</c:v>
                </c:pt>
                <c:pt idx="17673">
                  <c:v>4.8390000000000004</c:v>
                </c:pt>
                <c:pt idx="17674">
                  <c:v>3.2509999999999999</c:v>
                </c:pt>
                <c:pt idx="17675">
                  <c:v>3.2498999999999998</c:v>
                </c:pt>
                <c:pt idx="17676">
                  <c:v>2.4641000000000002</c:v>
                </c:pt>
                <c:pt idx="17677">
                  <c:v>1.8874</c:v>
                </c:pt>
                <c:pt idx="17678">
                  <c:v>1.9058999999999999</c:v>
                </c:pt>
                <c:pt idx="17679">
                  <c:v>1.9833000000000001</c:v>
                </c:pt>
                <c:pt idx="17680">
                  <c:v>1.4690000000000001</c:v>
                </c:pt>
                <c:pt idx="17681">
                  <c:v>1.4850000000000001</c:v>
                </c:pt>
                <c:pt idx="17682">
                  <c:v>0.998</c:v>
                </c:pt>
                <c:pt idx="17683">
                  <c:v>1.2948999999999999</c:v>
                </c:pt>
                <c:pt idx="17684">
                  <c:v>1.6765000000000001</c:v>
                </c:pt>
                <c:pt idx="17685">
                  <c:v>1.8486</c:v>
                </c:pt>
                <c:pt idx="17686">
                  <c:v>1.6031</c:v>
                </c:pt>
                <c:pt idx="17687">
                  <c:v>1.8567</c:v>
                </c:pt>
                <c:pt idx="17688">
                  <c:v>4.6599000000000004</c:v>
                </c:pt>
                <c:pt idx="17689">
                  <c:v>3.8401000000000001</c:v>
                </c:pt>
                <c:pt idx="17690">
                  <c:v>3.2877999999999998</c:v>
                </c:pt>
                <c:pt idx="17691">
                  <c:v>3.3247</c:v>
                </c:pt>
                <c:pt idx="17692">
                  <c:v>3.9681000000000002</c:v>
                </c:pt>
                <c:pt idx="17693">
                  <c:v>3.4072</c:v>
                </c:pt>
                <c:pt idx="17694">
                  <c:v>2.4199000000000002</c:v>
                </c:pt>
                <c:pt idx="17695">
                  <c:v>2.9436</c:v>
                </c:pt>
                <c:pt idx="17696">
                  <c:v>3.4079999999999999</c:v>
                </c:pt>
                <c:pt idx="17697">
                  <c:v>3.6082999999999998</c:v>
                </c:pt>
                <c:pt idx="17698">
                  <c:v>2.5171999999999999</c:v>
                </c:pt>
                <c:pt idx="17699">
                  <c:v>2.8266</c:v>
                </c:pt>
                <c:pt idx="17700">
                  <c:v>6.3552999999999997</c:v>
                </c:pt>
                <c:pt idx="17701">
                  <c:v>7.4156000000000004</c:v>
                </c:pt>
                <c:pt idx="17702">
                  <c:v>3.8479000000000001</c:v>
                </c:pt>
                <c:pt idx="17703">
                  <c:v>5.4183000000000003</c:v>
                </c:pt>
                <c:pt idx="17704">
                  <c:v>3.5276000000000001</c:v>
                </c:pt>
                <c:pt idx="17705">
                  <c:v>3.5556000000000001</c:v>
                </c:pt>
                <c:pt idx="17706">
                  <c:v>4.6794000000000002</c:v>
                </c:pt>
                <c:pt idx="17707">
                  <c:v>4.8026999999999997</c:v>
                </c:pt>
                <c:pt idx="17708">
                  <c:v>4.1851000000000003</c:v>
                </c:pt>
                <c:pt idx="17709">
                  <c:v>4.5957999999999997</c:v>
                </c:pt>
                <c:pt idx="17710">
                  <c:v>1.9879</c:v>
                </c:pt>
                <c:pt idx="17711">
                  <c:v>2.2964000000000002</c:v>
                </c:pt>
                <c:pt idx="17712">
                  <c:v>2.3559000000000001</c:v>
                </c:pt>
                <c:pt idx="17713">
                  <c:v>3.0674000000000001</c:v>
                </c:pt>
                <c:pt idx="17714">
                  <c:v>2.6002000000000001</c:v>
                </c:pt>
                <c:pt idx="17715">
                  <c:v>2.2551000000000001</c:v>
                </c:pt>
                <c:pt idx="17716">
                  <c:v>2.9523000000000001</c:v>
                </c:pt>
                <c:pt idx="17717">
                  <c:v>2.3153999999999999</c:v>
                </c:pt>
                <c:pt idx="17718">
                  <c:v>2.0116999999999998</c:v>
                </c:pt>
                <c:pt idx="17719">
                  <c:v>2.0571999999999999</c:v>
                </c:pt>
                <c:pt idx="17720">
                  <c:v>3.5196999999999998</c:v>
                </c:pt>
                <c:pt idx="17721">
                  <c:v>2.8064</c:v>
                </c:pt>
                <c:pt idx="17722">
                  <c:v>3.2839999999999998</c:v>
                </c:pt>
                <c:pt idx="17723">
                  <c:v>3.3071000000000002</c:v>
                </c:pt>
                <c:pt idx="17724">
                  <c:v>1.7887</c:v>
                </c:pt>
                <c:pt idx="17725">
                  <c:v>2.2067999999999999</c:v>
                </c:pt>
                <c:pt idx="17726">
                  <c:v>2.0941999999999998</c:v>
                </c:pt>
                <c:pt idx="17727">
                  <c:v>3.2959000000000001</c:v>
                </c:pt>
                <c:pt idx="17728">
                  <c:v>2.9653999999999998</c:v>
                </c:pt>
                <c:pt idx="17729">
                  <c:v>2.6276000000000002</c:v>
                </c:pt>
                <c:pt idx="17730">
                  <c:v>3.9523000000000001</c:v>
                </c:pt>
                <c:pt idx="17731">
                  <c:v>3.8927999999999998</c:v>
                </c:pt>
                <c:pt idx="17732">
                  <c:v>4.3579999999999997</c:v>
                </c:pt>
                <c:pt idx="17733">
                  <c:v>1.9874000000000001</c:v>
                </c:pt>
                <c:pt idx="17734">
                  <c:v>1.7879</c:v>
                </c:pt>
                <c:pt idx="17735">
                  <c:v>3.1686000000000001</c:v>
                </c:pt>
                <c:pt idx="17736">
                  <c:v>4.1247999999999996</c:v>
                </c:pt>
                <c:pt idx="17737">
                  <c:v>3.7343000000000002</c:v>
                </c:pt>
                <c:pt idx="17738">
                  <c:v>1.4512</c:v>
                </c:pt>
                <c:pt idx="17739">
                  <c:v>3.4297</c:v>
                </c:pt>
                <c:pt idx="17740">
                  <c:v>2.6798999999999999</c:v>
                </c:pt>
                <c:pt idx="17741">
                  <c:v>3.1793999999999998</c:v>
                </c:pt>
                <c:pt idx="17742">
                  <c:v>3.5222000000000002</c:v>
                </c:pt>
                <c:pt idx="17743">
                  <c:v>4.3586</c:v>
                </c:pt>
                <c:pt idx="17744">
                  <c:v>3.1284000000000001</c:v>
                </c:pt>
                <c:pt idx="17745">
                  <c:v>4.6215999999999999</c:v>
                </c:pt>
                <c:pt idx="17746">
                  <c:v>4.0585000000000004</c:v>
                </c:pt>
                <c:pt idx="17747">
                  <c:v>4.1920000000000002</c:v>
                </c:pt>
                <c:pt idx="17748">
                  <c:v>3.4943</c:v>
                </c:pt>
                <c:pt idx="17749">
                  <c:v>3.8450000000000002</c:v>
                </c:pt>
                <c:pt idx="17750">
                  <c:v>5.5319000000000003</c:v>
                </c:pt>
                <c:pt idx="17751">
                  <c:v>4.9050000000000002</c:v>
                </c:pt>
                <c:pt idx="17752">
                  <c:v>1.8341000000000001</c:v>
                </c:pt>
                <c:pt idx="17753">
                  <c:v>1.9035</c:v>
                </c:pt>
                <c:pt idx="17754">
                  <c:v>2.4098999999999999</c:v>
                </c:pt>
                <c:pt idx="17755">
                  <c:v>3.105</c:v>
                </c:pt>
                <c:pt idx="17756">
                  <c:v>4.1571999999999996</c:v>
                </c:pt>
                <c:pt idx="17757">
                  <c:v>4.9580000000000002</c:v>
                </c:pt>
                <c:pt idx="17758">
                  <c:v>5.2714999999999996</c:v>
                </c:pt>
                <c:pt idx="17759">
                  <c:v>2.3573</c:v>
                </c:pt>
                <c:pt idx="17760">
                  <c:v>1.5714999999999999</c:v>
                </c:pt>
                <c:pt idx="17761">
                  <c:v>1.7736000000000001</c:v>
                </c:pt>
                <c:pt idx="17762">
                  <c:v>2.0217999999999998</c:v>
                </c:pt>
                <c:pt idx="17763">
                  <c:v>2.8794</c:v>
                </c:pt>
                <c:pt idx="17764">
                  <c:v>2.0345</c:v>
                </c:pt>
                <c:pt idx="17765">
                  <c:v>5.0683999999999996</c:v>
                </c:pt>
                <c:pt idx="17766">
                  <c:v>2.4106000000000001</c:v>
                </c:pt>
                <c:pt idx="17767">
                  <c:v>2.8079999999999998</c:v>
                </c:pt>
                <c:pt idx="17768">
                  <c:v>2.9047000000000001</c:v>
                </c:pt>
                <c:pt idx="17769">
                  <c:v>2.9167999999999998</c:v>
                </c:pt>
                <c:pt idx="17770">
                  <c:v>2.786</c:v>
                </c:pt>
                <c:pt idx="17771">
                  <c:v>3.5371999999999999</c:v>
                </c:pt>
                <c:pt idx="17772">
                  <c:v>3.9567999999999999</c:v>
                </c:pt>
                <c:pt idx="17773">
                  <c:v>3.4367000000000001</c:v>
                </c:pt>
                <c:pt idx="17774">
                  <c:v>3.6116000000000001</c:v>
                </c:pt>
                <c:pt idx="17775">
                  <c:v>3.5041000000000002</c:v>
                </c:pt>
                <c:pt idx="17776">
                  <c:v>3.766</c:v>
                </c:pt>
                <c:pt idx="17777">
                  <c:v>3.5434000000000001</c:v>
                </c:pt>
                <c:pt idx="17778">
                  <c:v>3.6328</c:v>
                </c:pt>
                <c:pt idx="17779">
                  <c:v>3.4986000000000002</c:v>
                </c:pt>
                <c:pt idx="17780">
                  <c:v>4.6609999999999996</c:v>
                </c:pt>
                <c:pt idx="17781">
                  <c:v>4.1295000000000002</c:v>
                </c:pt>
                <c:pt idx="17782">
                  <c:v>3.125</c:v>
                </c:pt>
                <c:pt idx="17783">
                  <c:v>1.9696</c:v>
                </c:pt>
                <c:pt idx="17784">
                  <c:v>5.8320999999999996</c:v>
                </c:pt>
                <c:pt idx="17785">
                  <c:v>4.7073999999999998</c:v>
                </c:pt>
                <c:pt idx="17786">
                  <c:v>2.3696000000000002</c:v>
                </c:pt>
                <c:pt idx="17787">
                  <c:v>3.6671999999999998</c:v>
                </c:pt>
                <c:pt idx="17788">
                  <c:v>0.47120000000000001</c:v>
                </c:pt>
                <c:pt idx="17789">
                  <c:v>2.4582000000000002</c:v>
                </c:pt>
                <c:pt idx="17790">
                  <c:v>2.8056000000000001</c:v>
                </c:pt>
                <c:pt idx="17791">
                  <c:v>1.639</c:v>
                </c:pt>
                <c:pt idx="17792">
                  <c:v>4.8586</c:v>
                </c:pt>
                <c:pt idx="17793">
                  <c:v>6.0909000000000004</c:v>
                </c:pt>
                <c:pt idx="17794">
                  <c:v>3.8816000000000002</c:v>
                </c:pt>
                <c:pt idx="17795">
                  <c:v>2.8222999999999998</c:v>
                </c:pt>
                <c:pt idx="17796">
                  <c:v>2.8538999999999999</c:v>
                </c:pt>
                <c:pt idx="17797">
                  <c:v>2.5752000000000002</c:v>
                </c:pt>
                <c:pt idx="17798">
                  <c:v>2.4521999999999999</c:v>
                </c:pt>
                <c:pt idx="17799">
                  <c:v>2.7402000000000002</c:v>
                </c:pt>
                <c:pt idx="17800">
                  <c:v>1.9349000000000001</c:v>
                </c:pt>
                <c:pt idx="17801">
                  <c:v>0.3306</c:v>
                </c:pt>
                <c:pt idx="17802">
                  <c:v>2.9296000000000002</c:v>
                </c:pt>
                <c:pt idx="17803">
                  <c:v>3.5406</c:v>
                </c:pt>
                <c:pt idx="17804">
                  <c:v>2.3458000000000001</c:v>
                </c:pt>
                <c:pt idx="17805">
                  <c:v>3.0746000000000002</c:v>
                </c:pt>
                <c:pt idx="17806">
                  <c:v>2.0419999999999998</c:v>
                </c:pt>
                <c:pt idx="17807">
                  <c:v>1.6474</c:v>
                </c:pt>
                <c:pt idx="17808">
                  <c:v>1.883</c:v>
                </c:pt>
                <c:pt idx="17809">
                  <c:v>2.6585000000000001</c:v>
                </c:pt>
                <c:pt idx="17810">
                  <c:v>2.3643999999999998</c:v>
                </c:pt>
                <c:pt idx="17811">
                  <c:v>2.4788999999999999</c:v>
                </c:pt>
                <c:pt idx="17812">
                  <c:v>2.8708</c:v>
                </c:pt>
                <c:pt idx="17813">
                  <c:v>2.0337000000000001</c:v>
                </c:pt>
                <c:pt idx="17814">
                  <c:v>2.6701000000000001</c:v>
                </c:pt>
                <c:pt idx="17815">
                  <c:v>2.2528999999999999</c:v>
                </c:pt>
                <c:pt idx="17816">
                  <c:v>2.8014999999999999</c:v>
                </c:pt>
                <c:pt idx="17817">
                  <c:v>1.5416000000000001</c:v>
                </c:pt>
                <c:pt idx="17818">
                  <c:v>1.8691</c:v>
                </c:pt>
                <c:pt idx="17819">
                  <c:v>2.3885999999999998</c:v>
                </c:pt>
                <c:pt idx="17820">
                  <c:v>2.4325999999999999</c:v>
                </c:pt>
                <c:pt idx="17821">
                  <c:v>1.8413999999999999</c:v>
                </c:pt>
                <c:pt idx="17822">
                  <c:v>3.4994000000000001</c:v>
                </c:pt>
                <c:pt idx="17823">
                  <c:v>2.4003999999999999</c:v>
                </c:pt>
                <c:pt idx="17824">
                  <c:v>2.5905</c:v>
                </c:pt>
                <c:pt idx="17825">
                  <c:v>2.5964999999999998</c:v>
                </c:pt>
                <c:pt idx="17826">
                  <c:v>0.96399999999999997</c:v>
                </c:pt>
                <c:pt idx="17827">
                  <c:v>2.2724000000000002</c:v>
                </c:pt>
                <c:pt idx="17828">
                  <c:v>2.8632</c:v>
                </c:pt>
                <c:pt idx="17829">
                  <c:v>2.46</c:v>
                </c:pt>
                <c:pt idx="17830">
                  <c:v>2.8083999999999998</c:v>
                </c:pt>
                <c:pt idx="17831">
                  <c:v>2.7631999999999999</c:v>
                </c:pt>
                <c:pt idx="17832">
                  <c:v>2.6194999999999999</c:v>
                </c:pt>
                <c:pt idx="17833">
                  <c:v>2.6621000000000001</c:v>
                </c:pt>
                <c:pt idx="17834">
                  <c:v>3.6305999999999998</c:v>
                </c:pt>
                <c:pt idx="17835">
                  <c:v>3.5078999999999998</c:v>
                </c:pt>
                <c:pt idx="17836">
                  <c:v>2.0842999999999998</c:v>
                </c:pt>
                <c:pt idx="17837">
                  <c:v>2.2704</c:v>
                </c:pt>
                <c:pt idx="17838">
                  <c:v>2.4129</c:v>
                </c:pt>
                <c:pt idx="17839">
                  <c:v>2.5594000000000001</c:v>
                </c:pt>
                <c:pt idx="17840">
                  <c:v>2.1566000000000001</c:v>
                </c:pt>
                <c:pt idx="17841">
                  <c:v>2.0613999999999999</c:v>
                </c:pt>
                <c:pt idx="17842">
                  <c:v>4.1721000000000004</c:v>
                </c:pt>
                <c:pt idx="17843">
                  <c:v>4.7892000000000001</c:v>
                </c:pt>
                <c:pt idx="17844">
                  <c:v>3.5028000000000001</c:v>
                </c:pt>
                <c:pt idx="17845">
                  <c:v>2.3184999999999998</c:v>
                </c:pt>
                <c:pt idx="17846">
                  <c:v>2.7921999999999998</c:v>
                </c:pt>
                <c:pt idx="17847">
                  <c:v>2.3058000000000001</c:v>
                </c:pt>
                <c:pt idx="17848">
                  <c:v>2.6131000000000002</c:v>
                </c:pt>
                <c:pt idx="17849">
                  <c:v>1.7012</c:v>
                </c:pt>
                <c:pt idx="17850">
                  <c:v>2.3582000000000001</c:v>
                </c:pt>
                <c:pt idx="17851">
                  <c:v>1.8386</c:v>
                </c:pt>
                <c:pt idx="17852">
                  <c:v>2.0466000000000002</c:v>
                </c:pt>
                <c:pt idx="17853">
                  <c:v>1.6549</c:v>
                </c:pt>
                <c:pt idx="17854">
                  <c:v>1.6728000000000001</c:v>
                </c:pt>
                <c:pt idx="17855">
                  <c:v>1.5921000000000001</c:v>
                </c:pt>
                <c:pt idx="17856">
                  <c:v>2.7221000000000002</c:v>
                </c:pt>
                <c:pt idx="17857">
                  <c:v>3.2749999999999999</c:v>
                </c:pt>
                <c:pt idx="17858">
                  <c:v>1.0438000000000001</c:v>
                </c:pt>
                <c:pt idx="17859">
                  <c:v>1.9366000000000001</c:v>
                </c:pt>
                <c:pt idx="17860">
                  <c:v>2.3001</c:v>
                </c:pt>
                <c:pt idx="17861">
                  <c:v>2.2892999999999999</c:v>
                </c:pt>
                <c:pt idx="17862">
                  <c:v>2.3637000000000001</c:v>
                </c:pt>
                <c:pt idx="17863">
                  <c:v>2.1850000000000001</c:v>
                </c:pt>
                <c:pt idx="17864">
                  <c:v>1.8083</c:v>
                </c:pt>
                <c:pt idx="17865">
                  <c:v>1.591</c:v>
                </c:pt>
                <c:pt idx="17866">
                  <c:v>1.8354999999999999</c:v>
                </c:pt>
                <c:pt idx="17867">
                  <c:v>3.2244999999999999</c:v>
                </c:pt>
                <c:pt idx="17868">
                  <c:v>3.7995000000000001</c:v>
                </c:pt>
                <c:pt idx="17869">
                  <c:v>4.2861000000000002</c:v>
                </c:pt>
                <c:pt idx="17870">
                  <c:v>1.9957</c:v>
                </c:pt>
                <c:pt idx="17871">
                  <c:v>2.67</c:v>
                </c:pt>
                <c:pt idx="17872">
                  <c:v>2.4014000000000002</c:v>
                </c:pt>
                <c:pt idx="17873">
                  <c:v>2.8</c:v>
                </c:pt>
                <c:pt idx="17874">
                  <c:v>3.1364000000000001</c:v>
                </c:pt>
                <c:pt idx="17875">
                  <c:v>2.762</c:v>
                </c:pt>
                <c:pt idx="17876">
                  <c:v>2.7271999999999998</c:v>
                </c:pt>
                <c:pt idx="17877">
                  <c:v>2.6703000000000001</c:v>
                </c:pt>
                <c:pt idx="17878">
                  <c:v>2.3668</c:v>
                </c:pt>
                <c:pt idx="17879">
                  <c:v>2.6469</c:v>
                </c:pt>
                <c:pt idx="17880">
                  <c:v>2.6579999999999999</c:v>
                </c:pt>
                <c:pt idx="17881">
                  <c:v>1.637</c:v>
                </c:pt>
                <c:pt idx="17882">
                  <c:v>0.74109999999999998</c:v>
                </c:pt>
                <c:pt idx="17883">
                  <c:v>1.6619999999999999</c:v>
                </c:pt>
                <c:pt idx="17884">
                  <c:v>1.3708</c:v>
                </c:pt>
                <c:pt idx="17885">
                  <c:v>1.5882000000000001</c:v>
                </c:pt>
                <c:pt idx="17886">
                  <c:v>3.7759</c:v>
                </c:pt>
                <c:pt idx="17887">
                  <c:v>2.3635999999999999</c:v>
                </c:pt>
                <c:pt idx="17888">
                  <c:v>2.6373000000000002</c:v>
                </c:pt>
                <c:pt idx="17889">
                  <c:v>3.1549999999999998</c:v>
                </c:pt>
                <c:pt idx="17890">
                  <c:v>2.6406000000000001</c:v>
                </c:pt>
                <c:pt idx="17891">
                  <c:v>3.5417999999999998</c:v>
                </c:pt>
                <c:pt idx="17892">
                  <c:v>3.7555999999999998</c:v>
                </c:pt>
                <c:pt idx="17893">
                  <c:v>3.2086999999999999</c:v>
                </c:pt>
                <c:pt idx="17894">
                  <c:v>4.3569000000000004</c:v>
                </c:pt>
                <c:pt idx="17895">
                  <c:v>2.3662999999999998</c:v>
                </c:pt>
                <c:pt idx="17896">
                  <c:v>3.4643999999999999</c:v>
                </c:pt>
                <c:pt idx="17897">
                  <c:v>3.6162999999999998</c:v>
                </c:pt>
                <c:pt idx="17898">
                  <c:v>1.984</c:v>
                </c:pt>
                <c:pt idx="17899">
                  <c:v>2.0533999999999999</c:v>
                </c:pt>
                <c:pt idx="17900">
                  <c:v>2.2816999999999998</c:v>
                </c:pt>
                <c:pt idx="17901">
                  <c:v>1.8381000000000001</c:v>
                </c:pt>
                <c:pt idx="17902">
                  <c:v>2.4377</c:v>
                </c:pt>
                <c:pt idx="17903">
                  <c:v>1.8536999999999999</c:v>
                </c:pt>
                <c:pt idx="17904">
                  <c:v>0.76629999999999998</c:v>
                </c:pt>
                <c:pt idx="17905">
                  <c:v>0.95399999999999996</c:v>
                </c:pt>
                <c:pt idx="17906">
                  <c:v>1.59</c:v>
                </c:pt>
                <c:pt idx="17907">
                  <c:v>3.7259000000000002</c:v>
                </c:pt>
                <c:pt idx="17908">
                  <c:v>4.6311999999999998</c:v>
                </c:pt>
                <c:pt idx="17909">
                  <c:v>2.3900999999999999</c:v>
                </c:pt>
                <c:pt idx="17910">
                  <c:v>2.5101</c:v>
                </c:pt>
                <c:pt idx="17911">
                  <c:v>2.7751000000000001</c:v>
                </c:pt>
                <c:pt idx="17912">
                  <c:v>1.0498000000000001</c:v>
                </c:pt>
                <c:pt idx="17913">
                  <c:v>5.9272999999999998</c:v>
                </c:pt>
                <c:pt idx="17914">
                  <c:v>2.6307</c:v>
                </c:pt>
                <c:pt idx="17915">
                  <c:v>2.6791999999999998</c:v>
                </c:pt>
                <c:pt idx="17916">
                  <c:v>1.8972</c:v>
                </c:pt>
                <c:pt idx="17917">
                  <c:v>3.1535000000000002</c:v>
                </c:pt>
                <c:pt idx="17918">
                  <c:v>2.3772000000000002</c:v>
                </c:pt>
                <c:pt idx="17919">
                  <c:v>1.7458</c:v>
                </c:pt>
                <c:pt idx="17920">
                  <c:v>3.4763999999999999</c:v>
                </c:pt>
                <c:pt idx="17921">
                  <c:v>2.6743000000000001</c:v>
                </c:pt>
                <c:pt idx="17922">
                  <c:v>3.5678000000000001</c:v>
                </c:pt>
                <c:pt idx="17923">
                  <c:v>1.8932</c:v>
                </c:pt>
                <c:pt idx="17924">
                  <c:v>2.8954</c:v>
                </c:pt>
                <c:pt idx="17925">
                  <c:v>2.5813999999999999</c:v>
                </c:pt>
                <c:pt idx="17926">
                  <c:v>2.8673000000000002</c:v>
                </c:pt>
                <c:pt idx="17927">
                  <c:v>2.4887000000000001</c:v>
                </c:pt>
                <c:pt idx="17928">
                  <c:v>3.2202999999999999</c:v>
                </c:pt>
                <c:pt idx="17929">
                  <c:v>4.3155000000000001</c:v>
                </c:pt>
                <c:pt idx="17930">
                  <c:v>4.0614999999999997</c:v>
                </c:pt>
                <c:pt idx="17931">
                  <c:v>3.2888000000000002</c:v>
                </c:pt>
                <c:pt idx="17932">
                  <c:v>2.4129</c:v>
                </c:pt>
                <c:pt idx="17933">
                  <c:v>3.7887</c:v>
                </c:pt>
                <c:pt idx="17934">
                  <c:v>5.0694999999999997</c:v>
                </c:pt>
                <c:pt idx="17935">
                  <c:v>5.9897999999999998</c:v>
                </c:pt>
                <c:pt idx="17936">
                  <c:v>3.6124999999999998</c:v>
                </c:pt>
                <c:pt idx="17937">
                  <c:v>3.6331000000000002</c:v>
                </c:pt>
                <c:pt idx="17938">
                  <c:v>3.8058000000000001</c:v>
                </c:pt>
                <c:pt idx="17939">
                  <c:v>5.0186999999999999</c:v>
                </c:pt>
                <c:pt idx="17940">
                  <c:v>2.6278000000000001</c:v>
                </c:pt>
                <c:pt idx="17941">
                  <c:v>3.9657</c:v>
                </c:pt>
                <c:pt idx="17942">
                  <c:v>2.2968000000000002</c:v>
                </c:pt>
                <c:pt idx="17943">
                  <c:v>0.88670000000000004</c:v>
                </c:pt>
                <c:pt idx="17944">
                  <c:v>2.4942000000000002</c:v>
                </c:pt>
                <c:pt idx="17945">
                  <c:v>5.1130000000000004</c:v>
                </c:pt>
                <c:pt idx="17946">
                  <c:v>3.9940000000000002</c:v>
                </c:pt>
                <c:pt idx="17947">
                  <c:v>3.3557999999999999</c:v>
                </c:pt>
                <c:pt idx="17948">
                  <c:v>4.1513</c:v>
                </c:pt>
                <c:pt idx="17949">
                  <c:v>4.1055000000000001</c:v>
                </c:pt>
                <c:pt idx="17950">
                  <c:v>2.8923000000000001</c:v>
                </c:pt>
                <c:pt idx="17951">
                  <c:v>3.04</c:v>
                </c:pt>
                <c:pt idx="17952">
                  <c:v>2.6564999999999999</c:v>
                </c:pt>
                <c:pt idx="17953">
                  <c:v>1.7383999999999999</c:v>
                </c:pt>
                <c:pt idx="17954">
                  <c:v>2.6514000000000002</c:v>
                </c:pt>
                <c:pt idx="17955">
                  <c:v>1.9048</c:v>
                </c:pt>
                <c:pt idx="17956">
                  <c:v>2.9721000000000002</c:v>
                </c:pt>
                <c:pt idx="17957">
                  <c:v>4.5278999999999998</c:v>
                </c:pt>
                <c:pt idx="17958">
                  <c:v>4.1985999999999999</c:v>
                </c:pt>
                <c:pt idx="17959">
                  <c:v>4.3410000000000002</c:v>
                </c:pt>
                <c:pt idx="17960">
                  <c:v>4.1688999999999998</c:v>
                </c:pt>
                <c:pt idx="17961">
                  <c:v>3.9003000000000001</c:v>
                </c:pt>
                <c:pt idx="17962">
                  <c:v>4.5518000000000001</c:v>
                </c:pt>
                <c:pt idx="17963">
                  <c:v>4.2489999999999997</c:v>
                </c:pt>
                <c:pt idx="17964">
                  <c:v>3.5798999999999999</c:v>
                </c:pt>
                <c:pt idx="17965">
                  <c:v>3.9826000000000001</c:v>
                </c:pt>
                <c:pt idx="17966">
                  <c:v>3.3477999999999999</c:v>
                </c:pt>
                <c:pt idx="17967">
                  <c:v>3.4478</c:v>
                </c:pt>
                <c:pt idx="17968">
                  <c:v>3.8784999999999998</c:v>
                </c:pt>
                <c:pt idx="17969">
                  <c:v>1.4258999999999999</c:v>
                </c:pt>
                <c:pt idx="17970">
                  <c:v>1.1478999999999999</c:v>
                </c:pt>
                <c:pt idx="17971">
                  <c:v>2.1648000000000001</c:v>
                </c:pt>
                <c:pt idx="17972">
                  <c:v>2.2486000000000002</c:v>
                </c:pt>
                <c:pt idx="17973">
                  <c:v>2.0750000000000002</c:v>
                </c:pt>
                <c:pt idx="17974">
                  <c:v>2.1615000000000002</c:v>
                </c:pt>
                <c:pt idx="17975">
                  <c:v>2.4601000000000002</c:v>
                </c:pt>
                <c:pt idx="17976">
                  <c:v>2.399</c:v>
                </c:pt>
                <c:pt idx="17977">
                  <c:v>2.3589000000000002</c:v>
                </c:pt>
                <c:pt idx="17978">
                  <c:v>2.1240000000000001</c:v>
                </c:pt>
                <c:pt idx="17979">
                  <c:v>2.2957000000000001</c:v>
                </c:pt>
                <c:pt idx="17980">
                  <c:v>2.4226000000000001</c:v>
                </c:pt>
                <c:pt idx="17981">
                  <c:v>2.0078999999999998</c:v>
                </c:pt>
                <c:pt idx="17982">
                  <c:v>2.7690999999999999</c:v>
                </c:pt>
                <c:pt idx="17983">
                  <c:v>2.6221000000000001</c:v>
                </c:pt>
                <c:pt idx="17984">
                  <c:v>2.5236999999999998</c:v>
                </c:pt>
                <c:pt idx="17985">
                  <c:v>2.4659</c:v>
                </c:pt>
                <c:pt idx="17986">
                  <c:v>1.7358</c:v>
                </c:pt>
                <c:pt idx="17987">
                  <c:v>1.738</c:v>
                </c:pt>
                <c:pt idx="17988">
                  <c:v>1.9079999999999999</c:v>
                </c:pt>
                <c:pt idx="17989">
                  <c:v>2.4359999999999999</c:v>
                </c:pt>
                <c:pt idx="17990">
                  <c:v>2.3290000000000002</c:v>
                </c:pt>
                <c:pt idx="17991">
                  <c:v>1.9207000000000001</c:v>
                </c:pt>
                <c:pt idx="17992">
                  <c:v>2.0949</c:v>
                </c:pt>
                <c:pt idx="17993">
                  <c:v>2.1040999999999999</c:v>
                </c:pt>
                <c:pt idx="17994">
                  <c:v>2.2204999999999999</c:v>
                </c:pt>
                <c:pt idx="17995">
                  <c:v>1.9646999999999999</c:v>
                </c:pt>
                <c:pt idx="17996">
                  <c:v>2.1612</c:v>
                </c:pt>
                <c:pt idx="17997">
                  <c:v>2.1080000000000001</c:v>
                </c:pt>
                <c:pt idx="17998">
                  <c:v>2.0501</c:v>
                </c:pt>
                <c:pt idx="17999">
                  <c:v>1.7118</c:v>
                </c:pt>
                <c:pt idx="18000">
                  <c:v>1.5844</c:v>
                </c:pt>
                <c:pt idx="18001">
                  <c:v>1.6116999999999999</c:v>
                </c:pt>
                <c:pt idx="18002">
                  <c:v>1.2637</c:v>
                </c:pt>
                <c:pt idx="18003">
                  <c:v>1.1984999999999999</c:v>
                </c:pt>
                <c:pt idx="18004">
                  <c:v>1.1518999999999999</c:v>
                </c:pt>
                <c:pt idx="18005">
                  <c:v>1.8091999999999999</c:v>
                </c:pt>
                <c:pt idx="18006">
                  <c:v>1.9177999999999999</c:v>
                </c:pt>
                <c:pt idx="18007">
                  <c:v>1.9028</c:v>
                </c:pt>
                <c:pt idx="18008">
                  <c:v>2.0091999999999999</c:v>
                </c:pt>
                <c:pt idx="18009">
                  <c:v>1.8153999999999999</c:v>
                </c:pt>
                <c:pt idx="18010">
                  <c:v>1.5965</c:v>
                </c:pt>
                <c:pt idx="18011">
                  <c:v>1.6407</c:v>
                </c:pt>
                <c:pt idx="18012">
                  <c:v>1.7020999999999999</c:v>
                </c:pt>
                <c:pt idx="18013">
                  <c:v>1.8418000000000001</c:v>
                </c:pt>
                <c:pt idx="18014">
                  <c:v>1.9032</c:v>
                </c:pt>
                <c:pt idx="18015">
                  <c:v>1.8857999999999999</c:v>
                </c:pt>
                <c:pt idx="18016">
                  <c:v>1.7069000000000001</c:v>
                </c:pt>
                <c:pt idx="18017">
                  <c:v>1.6732</c:v>
                </c:pt>
                <c:pt idx="18018">
                  <c:v>1.6623000000000001</c:v>
                </c:pt>
                <c:pt idx="18019">
                  <c:v>1.6901999999999999</c:v>
                </c:pt>
                <c:pt idx="18020">
                  <c:v>1.7333000000000001</c:v>
                </c:pt>
                <c:pt idx="18021">
                  <c:v>1.8102</c:v>
                </c:pt>
                <c:pt idx="18022">
                  <c:v>1.4436</c:v>
                </c:pt>
                <c:pt idx="18023">
                  <c:v>1.4651000000000001</c:v>
                </c:pt>
                <c:pt idx="18024">
                  <c:v>1.534</c:v>
                </c:pt>
                <c:pt idx="18025">
                  <c:v>1.5302</c:v>
                </c:pt>
                <c:pt idx="18026">
                  <c:v>1.4193</c:v>
                </c:pt>
                <c:pt idx="18027">
                  <c:v>1.7767999999999999</c:v>
                </c:pt>
                <c:pt idx="18028">
                  <c:v>1.7928999999999999</c:v>
                </c:pt>
                <c:pt idx="18029">
                  <c:v>1.8127</c:v>
                </c:pt>
                <c:pt idx="18030">
                  <c:v>1.6859999999999999</c:v>
                </c:pt>
                <c:pt idx="18031">
                  <c:v>1.6617</c:v>
                </c:pt>
                <c:pt idx="18032">
                  <c:v>1.6047</c:v>
                </c:pt>
                <c:pt idx="18033">
                  <c:v>1.4735</c:v>
                </c:pt>
                <c:pt idx="18034">
                  <c:v>1.2335</c:v>
                </c:pt>
                <c:pt idx="18035">
                  <c:v>1.3133999999999999</c:v>
                </c:pt>
                <c:pt idx="18036">
                  <c:v>1.1851</c:v>
                </c:pt>
                <c:pt idx="18037">
                  <c:v>1.7642</c:v>
                </c:pt>
                <c:pt idx="18038">
                  <c:v>1.6883999999999999</c:v>
                </c:pt>
                <c:pt idx="18039">
                  <c:v>1.6777</c:v>
                </c:pt>
                <c:pt idx="18040">
                  <c:v>1.7490000000000001</c:v>
                </c:pt>
                <c:pt idx="18041">
                  <c:v>1.6042000000000001</c:v>
                </c:pt>
                <c:pt idx="18042">
                  <c:v>1.6722999999999999</c:v>
                </c:pt>
                <c:pt idx="18043">
                  <c:v>1.6828000000000001</c:v>
                </c:pt>
                <c:pt idx="18044">
                  <c:v>1.7815000000000001</c:v>
                </c:pt>
                <c:pt idx="18045">
                  <c:v>1.728</c:v>
                </c:pt>
                <c:pt idx="18046">
                  <c:v>1.8988</c:v>
                </c:pt>
                <c:pt idx="18047">
                  <c:v>1.6397999999999999</c:v>
                </c:pt>
                <c:pt idx="18048">
                  <c:v>1.8113999999999999</c:v>
                </c:pt>
                <c:pt idx="18049">
                  <c:v>1.8365</c:v>
                </c:pt>
                <c:pt idx="18050">
                  <c:v>1.2948999999999999</c:v>
                </c:pt>
                <c:pt idx="18051">
                  <c:v>1.6335</c:v>
                </c:pt>
                <c:pt idx="18052">
                  <c:v>1.4533</c:v>
                </c:pt>
                <c:pt idx="18053">
                  <c:v>1.5365</c:v>
                </c:pt>
                <c:pt idx="18054">
                  <c:v>1.5857000000000001</c:v>
                </c:pt>
                <c:pt idx="18055">
                  <c:v>1.6307</c:v>
                </c:pt>
                <c:pt idx="18056">
                  <c:v>1.6334</c:v>
                </c:pt>
                <c:pt idx="18057">
                  <c:v>1.3147</c:v>
                </c:pt>
                <c:pt idx="18058">
                  <c:v>1.4626999999999999</c:v>
                </c:pt>
                <c:pt idx="18059">
                  <c:v>1.2182999999999999</c:v>
                </c:pt>
                <c:pt idx="18060">
                  <c:v>1.2138</c:v>
                </c:pt>
                <c:pt idx="18061">
                  <c:v>1.762</c:v>
                </c:pt>
                <c:pt idx="18062">
                  <c:v>1.3607</c:v>
                </c:pt>
                <c:pt idx="18064">
                  <c:v>1.2554000000000001</c:v>
                </c:pt>
                <c:pt idx="18065">
                  <c:v>1.6671</c:v>
                </c:pt>
                <c:pt idx="18066">
                  <c:v>1.4879</c:v>
                </c:pt>
                <c:pt idx="18067">
                  <c:v>1.5327</c:v>
                </c:pt>
                <c:pt idx="18068">
                  <c:v>1.6432</c:v>
                </c:pt>
                <c:pt idx="18071">
                  <c:v>1.5751999999999999</c:v>
                </c:pt>
                <c:pt idx="18072">
                  <c:v>1.4438</c:v>
                </c:pt>
                <c:pt idx="18073">
                  <c:v>1.4271</c:v>
                </c:pt>
                <c:pt idx="18074">
                  <c:v>1.5244</c:v>
                </c:pt>
                <c:pt idx="18075">
                  <c:v>1.6592</c:v>
                </c:pt>
                <c:pt idx="18076">
                  <c:v>1.9291</c:v>
                </c:pt>
                <c:pt idx="18077">
                  <c:v>1.6652</c:v>
                </c:pt>
                <c:pt idx="18078">
                  <c:v>1.4926999999999999</c:v>
                </c:pt>
                <c:pt idx="18079">
                  <c:v>1.5405</c:v>
                </c:pt>
                <c:pt idx="18080">
                  <c:v>1.992</c:v>
                </c:pt>
                <c:pt idx="18081">
                  <c:v>1.5610999999999999</c:v>
                </c:pt>
                <c:pt idx="18082">
                  <c:v>1.5504</c:v>
                </c:pt>
                <c:pt idx="18083">
                  <c:v>1.494</c:v>
                </c:pt>
                <c:pt idx="18084">
                  <c:v>1.6674</c:v>
                </c:pt>
                <c:pt idx="18085">
                  <c:v>1.6129</c:v>
                </c:pt>
                <c:pt idx="18086">
                  <c:v>1.6725000000000001</c:v>
                </c:pt>
                <c:pt idx="18087">
                  <c:v>1.5947</c:v>
                </c:pt>
                <c:pt idx="18088">
                  <c:v>1.5074000000000001</c:v>
                </c:pt>
                <c:pt idx="18089">
                  <c:v>1.5341</c:v>
                </c:pt>
                <c:pt idx="18090">
                  <c:v>1.5237000000000001</c:v>
                </c:pt>
                <c:pt idx="18091">
                  <c:v>1.5228999999999999</c:v>
                </c:pt>
                <c:pt idx="18092">
                  <c:v>1.3573</c:v>
                </c:pt>
                <c:pt idx="18093">
                  <c:v>1.3756999999999999</c:v>
                </c:pt>
                <c:pt idx="18094">
                  <c:v>1.5563</c:v>
                </c:pt>
                <c:pt idx="18095">
                  <c:v>1.5004999999999999</c:v>
                </c:pt>
                <c:pt idx="18096">
                  <c:v>1.4987999999999999</c:v>
                </c:pt>
                <c:pt idx="18097">
                  <c:v>1.6875</c:v>
                </c:pt>
                <c:pt idx="18098">
                  <c:v>1.3945000000000001</c:v>
                </c:pt>
                <c:pt idx="18099">
                  <c:v>1.4692000000000001</c:v>
                </c:pt>
                <c:pt idx="18100">
                  <c:v>1.4091</c:v>
                </c:pt>
                <c:pt idx="18101">
                  <c:v>1.4673</c:v>
                </c:pt>
                <c:pt idx="18102">
                  <c:v>1.4036</c:v>
                </c:pt>
                <c:pt idx="18103">
                  <c:v>1.4419</c:v>
                </c:pt>
                <c:pt idx="18104">
                  <c:v>1.3501000000000001</c:v>
                </c:pt>
                <c:pt idx="18105">
                  <c:v>1.6371</c:v>
                </c:pt>
                <c:pt idx="18106">
                  <c:v>1.3026</c:v>
                </c:pt>
                <c:pt idx="18107">
                  <c:v>1.5267999999999999</c:v>
                </c:pt>
                <c:pt idx="18108">
                  <c:v>1.3381000000000001</c:v>
                </c:pt>
                <c:pt idx="18109">
                  <c:v>1.2975000000000001</c:v>
                </c:pt>
                <c:pt idx="18110">
                  <c:v>1.5960000000000001</c:v>
                </c:pt>
                <c:pt idx="18111">
                  <c:v>1.4802999999999999</c:v>
                </c:pt>
                <c:pt idx="18112">
                  <c:v>1.2826</c:v>
                </c:pt>
                <c:pt idx="18113">
                  <c:v>1.3464</c:v>
                </c:pt>
                <c:pt idx="18114">
                  <c:v>1.5669</c:v>
                </c:pt>
                <c:pt idx="18115">
                  <c:v>1.3349</c:v>
                </c:pt>
                <c:pt idx="18116">
                  <c:v>1.6248</c:v>
                </c:pt>
                <c:pt idx="18117">
                  <c:v>1.6433</c:v>
                </c:pt>
                <c:pt idx="18118">
                  <c:v>1.4231</c:v>
                </c:pt>
                <c:pt idx="18119">
                  <c:v>1.5821000000000001</c:v>
                </c:pt>
                <c:pt idx="18120">
                  <c:v>1.5973999999999999</c:v>
                </c:pt>
                <c:pt idx="18121">
                  <c:v>1.4961</c:v>
                </c:pt>
                <c:pt idx="18122">
                  <c:v>1.4657</c:v>
                </c:pt>
                <c:pt idx="18123">
                  <c:v>1.5106999999999999</c:v>
                </c:pt>
                <c:pt idx="18124">
                  <c:v>1.5465</c:v>
                </c:pt>
                <c:pt idx="18125">
                  <c:v>1.4778</c:v>
                </c:pt>
                <c:pt idx="18126">
                  <c:v>1.4560999999999999</c:v>
                </c:pt>
                <c:pt idx="18127">
                  <c:v>1.4135</c:v>
                </c:pt>
                <c:pt idx="18128">
                  <c:v>1.5367</c:v>
                </c:pt>
                <c:pt idx="18129">
                  <c:v>1.4218</c:v>
                </c:pt>
                <c:pt idx="18130">
                  <c:v>1.5701000000000001</c:v>
                </c:pt>
                <c:pt idx="18131">
                  <c:v>1.4608000000000001</c:v>
                </c:pt>
                <c:pt idx="18132">
                  <c:v>1.5824</c:v>
                </c:pt>
                <c:pt idx="18133">
                  <c:v>1.4779</c:v>
                </c:pt>
                <c:pt idx="18134">
                  <c:v>1.6999</c:v>
                </c:pt>
                <c:pt idx="18135">
                  <c:v>1.5450999999999999</c:v>
                </c:pt>
                <c:pt idx="18136">
                  <c:v>1.6887000000000001</c:v>
                </c:pt>
                <c:pt idx="18137">
                  <c:v>1.4745999999999999</c:v>
                </c:pt>
                <c:pt idx="18138">
                  <c:v>1.4375</c:v>
                </c:pt>
                <c:pt idx="18139">
                  <c:v>1.4549000000000001</c:v>
                </c:pt>
                <c:pt idx="18140">
                  <c:v>1.9388000000000001</c:v>
                </c:pt>
                <c:pt idx="18141">
                  <c:v>1.6993</c:v>
                </c:pt>
                <c:pt idx="18142">
                  <c:v>1.6506000000000001</c:v>
                </c:pt>
                <c:pt idx="18143">
                  <c:v>1.8683000000000001</c:v>
                </c:pt>
                <c:pt idx="18144">
                  <c:v>2.1503999999999999</c:v>
                </c:pt>
                <c:pt idx="18145">
                  <c:v>1.2446999999999999</c:v>
                </c:pt>
                <c:pt idx="18146">
                  <c:v>1.143</c:v>
                </c:pt>
                <c:pt idx="18147">
                  <c:v>1.2222</c:v>
                </c:pt>
                <c:pt idx="18148">
                  <c:v>0.96840000000000004</c:v>
                </c:pt>
                <c:pt idx="18149">
                  <c:v>1.1874</c:v>
                </c:pt>
                <c:pt idx="18150">
                  <c:v>1.2194</c:v>
                </c:pt>
                <c:pt idx="18151">
                  <c:v>1.1769000000000001</c:v>
                </c:pt>
                <c:pt idx="18152">
                  <c:v>1.1182000000000001</c:v>
                </c:pt>
                <c:pt idx="18153">
                  <c:v>1.1088</c:v>
                </c:pt>
                <c:pt idx="18154">
                  <c:v>1.1407</c:v>
                </c:pt>
                <c:pt idx="18155">
                  <c:v>1.1673</c:v>
                </c:pt>
                <c:pt idx="18156">
                  <c:v>1.1624000000000001</c:v>
                </c:pt>
                <c:pt idx="18157">
                  <c:v>1.2195</c:v>
                </c:pt>
                <c:pt idx="18158">
                  <c:v>1.1839</c:v>
                </c:pt>
                <c:pt idx="18159">
                  <c:v>1.0670999999999999</c:v>
                </c:pt>
                <c:pt idx="18160">
                  <c:v>1.2296</c:v>
                </c:pt>
                <c:pt idx="18161">
                  <c:v>1.1967000000000001</c:v>
                </c:pt>
                <c:pt idx="18162">
                  <c:v>1.2428999999999999</c:v>
                </c:pt>
                <c:pt idx="18163">
                  <c:v>1.1754</c:v>
                </c:pt>
                <c:pt idx="18164">
                  <c:v>1.2068000000000001</c:v>
                </c:pt>
                <c:pt idx="18165">
                  <c:v>1.1901999999999999</c:v>
                </c:pt>
                <c:pt idx="18166">
                  <c:v>1.0660000000000001</c:v>
                </c:pt>
                <c:pt idx="18167">
                  <c:v>1.1428</c:v>
                </c:pt>
                <c:pt idx="18168">
                  <c:v>1.212</c:v>
                </c:pt>
                <c:pt idx="18169">
                  <c:v>1.2010000000000001</c:v>
                </c:pt>
                <c:pt idx="18170">
                  <c:v>1.1596</c:v>
                </c:pt>
                <c:pt idx="18171">
                  <c:v>1.1548</c:v>
                </c:pt>
                <c:pt idx="18172">
                  <c:v>1.1565000000000001</c:v>
                </c:pt>
                <c:pt idx="18173">
                  <c:v>1.3107</c:v>
                </c:pt>
                <c:pt idx="18174">
                  <c:v>1.135</c:v>
                </c:pt>
                <c:pt idx="18175">
                  <c:v>1.1809000000000001</c:v>
                </c:pt>
                <c:pt idx="18176">
                  <c:v>1.0286</c:v>
                </c:pt>
                <c:pt idx="18177">
                  <c:v>0.93269999999999997</c:v>
                </c:pt>
                <c:pt idx="18178">
                  <c:v>1.1335999999999999</c:v>
                </c:pt>
                <c:pt idx="18179">
                  <c:v>0.94079999999999997</c:v>
                </c:pt>
                <c:pt idx="18180">
                  <c:v>1.1802999999999999</c:v>
                </c:pt>
                <c:pt idx="18181">
                  <c:v>1.0444</c:v>
                </c:pt>
                <c:pt idx="18182">
                  <c:v>1.1004</c:v>
                </c:pt>
                <c:pt idx="18183">
                  <c:v>1.1819999999999999</c:v>
                </c:pt>
                <c:pt idx="18184">
                  <c:v>1.1926000000000001</c:v>
                </c:pt>
                <c:pt idx="18185">
                  <c:v>1.1853</c:v>
                </c:pt>
                <c:pt idx="18186">
                  <c:v>1.2182999999999999</c:v>
                </c:pt>
                <c:pt idx="18187">
                  <c:v>1.0763</c:v>
                </c:pt>
                <c:pt idx="18188">
                  <c:v>1.1999</c:v>
                </c:pt>
                <c:pt idx="18189">
                  <c:v>1.3241000000000001</c:v>
                </c:pt>
                <c:pt idx="18190">
                  <c:v>1.2096</c:v>
                </c:pt>
                <c:pt idx="18191">
                  <c:v>1.0961000000000001</c:v>
                </c:pt>
                <c:pt idx="18192">
                  <c:v>1.2633000000000001</c:v>
                </c:pt>
                <c:pt idx="18193">
                  <c:v>1.1443000000000001</c:v>
                </c:pt>
                <c:pt idx="18194">
                  <c:v>1.2431000000000001</c:v>
                </c:pt>
                <c:pt idx="18195">
                  <c:v>1.2383</c:v>
                </c:pt>
                <c:pt idx="18196">
                  <c:v>1.2701</c:v>
                </c:pt>
                <c:pt idx="18197">
                  <c:v>1.2457</c:v>
                </c:pt>
                <c:pt idx="18198">
                  <c:v>1.1986000000000001</c:v>
                </c:pt>
                <c:pt idx="18199">
                  <c:v>1.1334</c:v>
                </c:pt>
                <c:pt idx="18200">
                  <c:v>1.2312000000000001</c:v>
                </c:pt>
                <c:pt idx="18201">
                  <c:v>1.165</c:v>
                </c:pt>
                <c:pt idx="18202">
                  <c:v>1.1917</c:v>
                </c:pt>
                <c:pt idx="18203">
                  <c:v>1.1331</c:v>
                </c:pt>
                <c:pt idx="18204">
                  <c:v>1.1826000000000001</c:v>
                </c:pt>
                <c:pt idx="18205">
                  <c:v>1.1314</c:v>
                </c:pt>
                <c:pt idx="18206">
                  <c:v>1.1760999999999999</c:v>
                </c:pt>
                <c:pt idx="18207">
                  <c:v>1.0357000000000001</c:v>
                </c:pt>
                <c:pt idx="18208">
                  <c:v>4.0922000000000001</c:v>
                </c:pt>
                <c:pt idx="18209">
                  <c:v>4.2252999999999998</c:v>
                </c:pt>
                <c:pt idx="18210">
                  <c:v>4.2889999999999997</c:v>
                </c:pt>
                <c:pt idx="18211">
                  <c:v>3.4257</c:v>
                </c:pt>
                <c:pt idx="18212">
                  <c:v>3.5091999999999999</c:v>
                </c:pt>
                <c:pt idx="18213">
                  <c:v>3.9420999999999999</c:v>
                </c:pt>
                <c:pt idx="18214">
                  <c:v>5.5334000000000003</c:v>
                </c:pt>
                <c:pt idx="18215">
                  <c:v>4.3564999999999996</c:v>
                </c:pt>
                <c:pt idx="18216">
                  <c:v>5.5143000000000004</c:v>
                </c:pt>
                <c:pt idx="18217">
                  <c:v>5.0157999999999996</c:v>
                </c:pt>
                <c:pt idx="18218">
                  <c:v>5.1963999999999997</c:v>
                </c:pt>
                <c:pt idx="18219">
                  <c:v>5.9126000000000003</c:v>
                </c:pt>
                <c:pt idx="18220">
                  <c:v>4.7938000000000001</c:v>
                </c:pt>
                <c:pt idx="18221">
                  <c:v>2.4744000000000002</c:v>
                </c:pt>
                <c:pt idx="18222">
                  <c:v>3.5316000000000001</c:v>
                </c:pt>
                <c:pt idx="18223">
                  <c:v>3.4129999999999998</c:v>
                </c:pt>
                <c:pt idx="18224">
                  <c:v>2.9472</c:v>
                </c:pt>
                <c:pt idx="18225">
                  <c:v>3.5954000000000002</c:v>
                </c:pt>
                <c:pt idx="18226">
                  <c:v>2.9460000000000002</c:v>
                </c:pt>
                <c:pt idx="18227">
                  <c:v>1.9431</c:v>
                </c:pt>
                <c:pt idx="18228">
                  <c:v>3.0202</c:v>
                </c:pt>
                <c:pt idx="18229">
                  <c:v>2.7389999999999999</c:v>
                </c:pt>
                <c:pt idx="18230">
                  <c:v>1.8080000000000001</c:v>
                </c:pt>
                <c:pt idx="18231">
                  <c:v>4.1272000000000002</c:v>
                </c:pt>
                <c:pt idx="18232">
                  <c:v>4.0685000000000002</c:v>
                </c:pt>
                <c:pt idx="18233">
                  <c:v>4.7778</c:v>
                </c:pt>
                <c:pt idx="18234">
                  <c:v>4.3855000000000004</c:v>
                </c:pt>
                <c:pt idx="18235">
                  <c:v>5.5689000000000002</c:v>
                </c:pt>
                <c:pt idx="18236">
                  <c:v>5.1676000000000002</c:v>
                </c:pt>
                <c:pt idx="18237">
                  <c:v>4.6040000000000001</c:v>
                </c:pt>
                <c:pt idx="18238">
                  <c:v>4.6314000000000002</c:v>
                </c:pt>
                <c:pt idx="18239">
                  <c:v>4.5635000000000003</c:v>
                </c:pt>
                <c:pt idx="18240">
                  <c:v>4.2030000000000003</c:v>
                </c:pt>
                <c:pt idx="18241">
                  <c:v>4.6760000000000002</c:v>
                </c:pt>
                <c:pt idx="18242">
                  <c:v>3.0001000000000002</c:v>
                </c:pt>
                <c:pt idx="18243">
                  <c:v>4.0528000000000004</c:v>
                </c:pt>
                <c:pt idx="18244">
                  <c:v>3.0842000000000001</c:v>
                </c:pt>
                <c:pt idx="18245">
                  <c:v>3.2688000000000001</c:v>
                </c:pt>
                <c:pt idx="18246">
                  <c:v>3.4731000000000001</c:v>
                </c:pt>
                <c:pt idx="18247">
                  <c:v>4.8074000000000003</c:v>
                </c:pt>
                <c:pt idx="18248">
                  <c:v>3.9521000000000002</c:v>
                </c:pt>
                <c:pt idx="18249">
                  <c:v>5.1052999999999997</c:v>
                </c:pt>
                <c:pt idx="18250">
                  <c:v>4.5824999999999996</c:v>
                </c:pt>
                <c:pt idx="18251">
                  <c:v>5.5316000000000001</c:v>
                </c:pt>
                <c:pt idx="18252">
                  <c:v>4.2952000000000004</c:v>
                </c:pt>
                <c:pt idx="18253">
                  <c:v>6.2760999999999996</c:v>
                </c:pt>
                <c:pt idx="18254">
                  <c:v>4.9672999999999998</c:v>
                </c:pt>
                <c:pt idx="18255">
                  <c:v>4.7891000000000004</c:v>
                </c:pt>
                <c:pt idx="18256">
                  <c:v>4.9829999999999997</c:v>
                </c:pt>
                <c:pt idx="18257">
                  <c:v>4.4337999999999997</c:v>
                </c:pt>
                <c:pt idx="18258">
                  <c:v>4.8429000000000002</c:v>
                </c:pt>
                <c:pt idx="18259">
                  <c:v>2.3892000000000002</c:v>
                </c:pt>
                <c:pt idx="18260">
                  <c:v>3.1246</c:v>
                </c:pt>
                <c:pt idx="18261">
                  <c:v>2.9339</c:v>
                </c:pt>
                <c:pt idx="18262">
                  <c:v>2.8208000000000002</c:v>
                </c:pt>
                <c:pt idx="18263">
                  <c:v>1.9850000000000001</c:v>
                </c:pt>
                <c:pt idx="18264">
                  <c:v>2.286</c:v>
                </c:pt>
                <c:pt idx="18265">
                  <c:v>3.8978000000000002</c:v>
                </c:pt>
                <c:pt idx="18266">
                  <c:v>4.3108000000000004</c:v>
                </c:pt>
                <c:pt idx="18267">
                  <c:v>4.5841000000000003</c:v>
                </c:pt>
                <c:pt idx="18268">
                  <c:v>3.6838000000000002</c:v>
                </c:pt>
                <c:pt idx="18269">
                  <c:v>5.1525999999999996</c:v>
                </c:pt>
                <c:pt idx="18270">
                  <c:v>4.0865999999999998</c:v>
                </c:pt>
                <c:pt idx="18271">
                  <c:v>4.9962999999999997</c:v>
                </c:pt>
                <c:pt idx="18272">
                  <c:v>4.9869000000000003</c:v>
                </c:pt>
                <c:pt idx="18273">
                  <c:v>1.9112</c:v>
                </c:pt>
                <c:pt idx="18274">
                  <c:v>1.9735</c:v>
                </c:pt>
                <c:pt idx="18275">
                  <c:v>1.5825</c:v>
                </c:pt>
                <c:pt idx="18276">
                  <c:v>1.9722</c:v>
                </c:pt>
                <c:pt idx="18277">
                  <c:v>1.8367</c:v>
                </c:pt>
                <c:pt idx="18278">
                  <c:v>2.6147</c:v>
                </c:pt>
                <c:pt idx="18279">
                  <c:v>3.931</c:v>
                </c:pt>
                <c:pt idx="18280">
                  <c:v>3.8933</c:v>
                </c:pt>
                <c:pt idx="18281">
                  <c:v>3.6259999999999999</c:v>
                </c:pt>
                <c:pt idx="18282">
                  <c:v>4.3087</c:v>
                </c:pt>
                <c:pt idx="18283">
                  <c:v>4.5625</c:v>
                </c:pt>
                <c:pt idx="18284">
                  <c:v>3.2504</c:v>
                </c:pt>
                <c:pt idx="18285">
                  <c:v>3.0788000000000002</c:v>
                </c:pt>
                <c:pt idx="18286">
                  <c:v>3.0112999999999999</c:v>
                </c:pt>
                <c:pt idx="18287">
                  <c:v>4.5338000000000003</c:v>
                </c:pt>
                <c:pt idx="18288">
                  <c:v>3.2816999999999998</c:v>
                </c:pt>
                <c:pt idx="18289">
                  <c:v>3.8555999999999999</c:v>
                </c:pt>
                <c:pt idx="18290">
                  <c:v>4.2367999999999997</c:v>
                </c:pt>
                <c:pt idx="18291">
                  <c:v>4.4459</c:v>
                </c:pt>
                <c:pt idx="18292">
                  <c:v>3.2938000000000001</c:v>
                </c:pt>
                <c:pt idx="18293">
                  <c:v>2.9895</c:v>
                </c:pt>
                <c:pt idx="18294">
                  <c:v>4.7827000000000002</c:v>
                </c:pt>
                <c:pt idx="18295">
                  <c:v>3.2972000000000001</c:v>
                </c:pt>
                <c:pt idx="18296">
                  <c:v>3.8296999999999999</c:v>
                </c:pt>
                <c:pt idx="18297">
                  <c:v>4.1933999999999996</c:v>
                </c:pt>
                <c:pt idx="18298">
                  <c:v>3.4491000000000001</c:v>
                </c:pt>
                <c:pt idx="18299">
                  <c:v>2.4104999999999999</c:v>
                </c:pt>
                <c:pt idx="18300">
                  <c:v>2.7709999999999999</c:v>
                </c:pt>
                <c:pt idx="18301">
                  <c:v>3.3877999999999999</c:v>
                </c:pt>
                <c:pt idx="18302">
                  <c:v>3.5087000000000002</c:v>
                </c:pt>
                <c:pt idx="18303">
                  <c:v>4.2854000000000001</c:v>
                </c:pt>
                <c:pt idx="18304">
                  <c:v>2.7774000000000001</c:v>
                </c:pt>
                <c:pt idx="18305">
                  <c:v>2.6743999999999999</c:v>
                </c:pt>
                <c:pt idx="18306">
                  <c:v>3.3744999999999998</c:v>
                </c:pt>
                <c:pt idx="18307">
                  <c:v>2.6718000000000002</c:v>
                </c:pt>
                <c:pt idx="18308">
                  <c:v>2.9845999999999999</c:v>
                </c:pt>
                <c:pt idx="18309">
                  <c:v>2.9441000000000002</c:v>
                </c:pt>
                <c:pt idx="18310">
                  <c:v>4.0731000000000002</c:v>
                </c:pt>
                <c:pt idx="18311">
                  <c:v>3.6076999999999999</c:v>
                </c:pt>
                <c:pt idx="18312">
                  <c:v>3.6212</c:v>
                </c:pt>
                <c:pt idx="18313">
                  <c:v>3.1082999999999998</c:v>
                </c:pt>
                <c:pt idx="18314">
                  <c:v>4.2973999999999997</c:v>
                </c:pt>
                <c:pt idx="18315">
                  <c:v>4.1853999999999996</c:v>
                </c:pt>
                <c:pt idx="18316">
                  <c:v>4.444</c:v>
                </c:pt>
                <c:pt idx="18317">
                  <c:v>4.3082000000000003</c:v>
                </c:pt>
                <c:pt idx="18318">
                  <c:v>4.6970999999999998</c:v>
                </c:pt>
                <c:pt idx="18319">
                  <c:v>4.1439000000000004</c:v>
                </c:pt>
                <c:pt idx="18320">
                  <c:v>3.972</c:v>
                </c:pt>
                <c:pt idx="18321">
                  <c:v>4.6117999999999997</c:v>
                </c:pt>
                <c:pt idx="18322">
                  <c:v>4.1228999999999996</c:v>
                </c:pt>
                <c:pt idx="18323">
                  <c:v>3.4830000000000001</c:v>
                </c:pt>
                <c:pt idx="18324">
                  <c:v>2.4718</c:v>
                </c:pt>
                <c:pt idx="18325">
                  <c:v>2.3267000000000002</c:v>
                </c:pt>
                <c:pt idx="18326">
                  <c:v>2.3437000000000001</c:v>
                </c:pt>
                <c:pt idx="18327">
                  <c:v>2.3167</c:v>
                </c:pt>
                <c:pt idx="18328">
                  <c:v>2.4824999999999999</c:v>
                </c:pt>
                <c:pt idx="18329">
                  <c:v>2.6225000000000001</c:v>
                </c:pt>
                <c:pt idx="18330">
                  <c:v>1.6954</c:v>
                </c:pt>
                <c:pt idx="18331">
                  <c:v>1.8913</c:v>
                </c:pt>
                <c:pt idx="18332">
                  <c:v>1.8455999999999999</c:v>
                </c:pt>
                <c:pt idx="18333">
                  <c:v>1.9177</c:v>
                </c:pt>
                <c:pt idx="18334">
                  <c:v>1.7282999999999999</c:v>
                </c:pt>
                <c:pt idx="18335">
                  <c:v>2.0988000000000002</c:v>
                </c:pt>
                <c:pt idx="18336">
                  <c:v>0.9143</c:v>
                </c:pt>
                <c:pt idx="18337">
                  <c:v>1.1920999999999999</c:v>
                </c:pt>
                <c:pt idx="18338">
                  <c:v>1.5045999999999999</c:v>
                </c:pt>
                <c:pt idx="18339">
                  <c:v>0.96909999999999996</c:v>
                </c:pt>
                <c:pt idx="18340">
                  <c:v>1.079</c:v>
                </c:pt>
                <c:pt idx="18341">
                  <c:v>0.94869999999999999</c:v>
                </c:pt>
                <c:pt idx="18342">
                  <c:v>0.96130000000000004</c:v>
                </c:pt>
                <c:pt idx="18343">
                  <c:v>1.2515000000000001</c:v>
                </c:pt>
                <c:pt idx="18344">
                  <c:v>1.1232</c:v>
                </c:pt>
                <c:pt idx="18345">
                  <c:v>2.2056</c:v>
                </c:pt>
                <c:pt idx="18346">
                  <c:v>2.3839000000000001</c:v>
                </c:pt>
                <c:pt idx="18347">
                  <c:v>2.8018999999999998</c:v>
                </c:pt>
                <c:pt idx="18348">
                  <c:v>2.8416999999999999</c:v>
                </c:pt>
                <c:pt idx="18349">
                  <c:v>1.2563</c:v>
                </c:pt>
                <c:pt idx="18350">
                  <c:v>1.0141</c:v>
                </c:pt>
                <c:pt idx="18351">
                  <c:v>1.2144999999999999</c:v>
                </c:pt>
                <c:pt idx="18352">
                  <c:v>1.0379</c:v>
                </c:pt>
                <c:pt idx="18353">
                  <c:v>0.9839</c:v>
                </c:pt>
                <c:pt idx="18354">
                  <c:v>1.3649</c:v>
                </c:pt>
                <c:pt idx="18355">
                  <c:v>1.2224999999999999</c:v>
                </c:pt>
                <c:pt idx="18356">
                  <c:v>1.3843000000000001</c:v>
                </c:pt>
                <c:pt idx="18357">
                  <c:v>1.1374</c:v>
                </c:pt>
                <c:pt idx="18358">
                  <c:v>1.0076000000000001</c:v>
                </c:pt>
                <c:pt idx="18359">
                  <c:v>1.3851</c:v>
                </c:pt>
                <c:pt idx="18360">
                  <c:v>1.4039999999999999</c:v>
                </c:pt>
                <c:pt idx="18361">
                  <c:v>1.3436999999999999</c:v>
                </c:pt>
                <c:pt idx="18362">
                  <c:v>1.5804</c:v>
                </c:pt>
                <c:pt idx="18363">
                  <c:v>1.6505000000000001</c:v>
                </c:pt>
                <c:pt idx="18364">
                  <c:v>1.8303</c:v>
                </c:pt>
                <c:pt idx="18365">
                  <c:v>1.7323999999999999</c:v>
                </c:pt>
                <c:pt idx="18366">
                  <c:v>2.1151</c:v>
                </c:pt>
                <c:pt idx="18367">
                  <c:v>2.3397999999999999</c:v>
                </c:pt>
                <c:pt idx="18368">
                  <c:v>2.3363999999999998</c:v>
                </c:pt>
                <c:pt idx="18369">
                  <c:v>2.3887999999999998</c:v>
                </c:pt>
                <c:pt idx="18370">
                  <c:v>2.6972</c:v>
                </c:pt>
                <c:pt idx="18371">
                  <c:v>1.0267999999999999</c:v>
                </c:pt>
                <c:pt idx="18372">
                  <c:v>1.0209999999999999</c:v>
                </c:pt>
                <c:pt idx="18373">
                  <c:v>0.92789999999999995</c:v>
                </c:pt>
                <c:pt idx="18374">
                  <c:v>0.98580000000000001</c:v>
                </c:pt>
                <c:pt idx="18375">
                  <c:v>1.6226</c:v>
                </c:pt>
                <c:pt idx="18376">
                  <c:v>1.4888999999999999</c:v>
                </c:pt>
                <c:pt idx="18377">
                  <c:v>1.6819999999999999</c:v>
                </c:pt>
                <c:pt idx="18378">
                  <c:v>1.5838000000000001</c:v>
                </c:pt>
                <c:pt idx="18379">
                  <c:v>1.5368999999999999</c:v>
                </c:pt>
                <c:pt idx="18380">
                  <c:v>1.7083999999999999</c:v>
                </c:pt>
                <c:pt idx="18381">
                  <c:v>1.3555999999999999</c:v>
                </c:pt>
                <c:pt idx="18382">
                  <c:v>1.3131999999999999</c:v>
                </c:pt>
                <c:pt idx="18383">
                  <c:v>1.1202000000000001</c:v>
                </c:pt>
                <c:pt idx="18384">
                  <c:v>1.0266</c:v>
                </c:pt>
                <c:pt idx="18385">
                  <c:v>1.3083</c:v>
                </c:pt>
                <c:pt idx="18386">
                  <c:v>1.2264999999999999</c:v>
                </c:pt>
                <c:pt idx="18387">
                  <c:v>1.1977</c:v>
                </c:pt>
                <c:pt idx="18388">
                  <c:v>1.0499000000000001</c:v>
                </c:pt>
                <c:pt idx="18389">
                  <c:v>1.2911999999999999</c:v>
                </c:pt>
                <c:pt idx="18390">
                  <c:v>2.2816000000000001</c:v>
                </c:pt>
                <c:pt idx="18391">
                  <c:v>2.5522</c:v>
                </c:pt>
                <c:pt idx="18392">
                  <c:v>2.3632</c:v>
                </c:pt>
                <c:pt idx="18393">
                  <c:v>2.4866999999999999</c:v>
                </c:pt>
                <c:pt idx="18394">
                  <c:v>2.4773000000000001</c:v>
                </c:pt>
                <c:pt idx="18395">
                  <c:v>1.7128000000000001</c:v>
                </c:pt>
                <c:pt idx="18396">
                  <c:v>1.4671000000000001</c:v>
                </c:pt>
                <c:pt idx="18397">
                  <c:v>1.6</c:v>
                </c:pt>
                <c:pt idx="18398">
                  <c:v>1.8698999999999999</c:v>
                </c:pt>
                <c:pt idx="18399">
                  <c:v>1.7209000000000001</c:v>
                </c:pt>
                <c:pt idx="18400">
                  <c:v>1.1732</c:v>
                </c:pt>
                <c:pt idx="18401">
                  <c:v>1.2392000000000001</c:v>
                </c:pt>
                <c:pt idx="18402">
                  <c:v>1.1402000000000001</c:v>
                </c:pt>
                <c:pt idx="18403">
                  <c:v>2.2974000000000001</c:v>
                </c:pt>
                <c:pt idx="18404">
                  <c:v>2.2008000000000001</c:v>
                </c:pt>
                <c:pt idx="18405">
                  <c:v>2.7048000000000001</c:v>
                </c:pt>
                <c:pt idx="18406">
                  <c:v>2.2782</c:v>
                </c:pt>
                <c:pt idx="18407">
                  <c:v>1.5801000000000001</c:v>
                </c:pt>
                <c:pt idx="18408">
                  <c:v>1.6276999999999999</c:v>
                </c:pt>
                <c:pt idx="18409">
                  <c:v>1.6172</c:v>
                </c:pt>
                <c:pt idx="18410">
                  <c:v>1.7811999999999999</c:v>
                </c:pt>
                <c:pt idx="18411">
                  <c:v>1.8139000000000001</c:v>
                </c:pt>
                <c:pt idx="18412">
                  <c:v>0.7097</c:v>
                </c:pt>
                <c:pt idx="18413">
                  <c:v>1.2296</c:v>
                </c:pt>
                <c:pt idx="18414">
                  <c:v>1.0973999999999999</c:v>
                </c:pt>
                <c:pt idx="18415">
                  <c:v>1.0237000000000001</c:v>
                </c:pt>
                <c:pt idx="18416">
                  <c:v>0.80389999999999995</c:v>
                </c:pt>
                <c:pt idx="18417">
                  <c:v>1.0092000000000001</c:v>
                </c:pt>
                <c:pt idx="18418">
                  <c:v>1.0195000000000001</c:v>
                </c:pt>
                <c:pt idx="18419">
                  <c:v>1.1000000000000001</c:v>
                </c:pt>
                <c:pt idx="18420">
                  <c:v>1.0206</c:v>
                </c:pt>
                <c:pt idx="18421">
                  <c:v>1.8726</c:v>
                </c:pt>
                <c:pt idx="18422">
                  <c:v>1.5911</c:v>
                </c:pt>
                <c:pt idx="18423">
                  <c:v>1.8466</c:v>
                </c:pt>
                <c:pt idx="18424">
                  <c:v>1.8900999999999999</c:v>
                </c:pt>
                <c:pt idx="18425">
                  <c:v>1.9289000000000001</c:v>
                </c:pt>
                <c:pt idx="18426">
                  <c:v>1.599</c:v>
                </c:pt>
                <c:pt idx="18427">
                  <c:v>1.6819</c:v>
                </c:pt>
                <c:pt idx="18428">
                  <c:v>1.7831999999999999</c:v>
                </c:pt>
                <c:pt idx="18429">
                  <c:v>1.5146999999999999</c:v>
                </c:pt>
                <c:pt idx="18430">
                  <c:v>1.7538</c:v>
                </c:pt>
                <c:pt idx="18431">
                  <c:v>1.6435</c:v>
                </c:pt>
                <c:pt idx="18432">
                  <c:v>1.5228999999999999</c:v>
                </c:pt>
                <c:pt idx="18433">
                  <c:v>1.6028</c:v>
                </c:pt>
                <c:pt idx="18434">
                  <c:v>1.4314</c:v>
                </c:pt>
                <c:pt idx="18435">
                  <c:v>1.9467000000000001</c:v>
                </c:pt>
                <c:pt idx="18436">
                  <c:v>1.7599</c:v>
                </c:pt>
                <c:pt idx="18437">
                  <c:v>1.9207000000000001</c:v>
                </c:pt>
                <c:pt idx="18438">
                  <c:v>1.5170999999999999</c:v>
                </c:pt>
                <c:pt idx="18439">
                  <c:v>1.5780000000000001</c:v>
                </c:pt>
                <c:pt idx="18440">
                  <c:v>1.5397000000000001</c:v>
                </c:pt>
                <c:pt idx="18441">
                  <c:v>1.6695</c:v>
                </c:pt>
                <c:pt idx="18442">
                  <c:v>1.5197000000000001</c:v>
                </c:pt>
                <c:pt idx="18443">
                  <c:v>1.6805000000000001</c:v>
                </c:pt>
                <c:pt idx="18444">
                  <c:v>1.3874</c:v>
                </c:pt>
                <c:pt idx="18445">
                  <c:v>1.4322999999999999</c:v>
                </c:pt>
                <c:pt idx="18446">
                  <c:v>1.9256</c:v>
                </c:pt>
                <c:pt idx="18447">
                  <c:v>1.9390000000000001</c:v>
                </c:pt>
                <c:pt idx="18448">
                  <c:v>1.9248000000000001</c:v>
                </c:pt>
                <c:pt idx="18449">
                  <c:v>1.9074</c:v>
                </c:pt>
                <c:pt idx="18450">
                  <c:v>1.8915</c:v>
                </c:pt>
                <c:pt idx="18451">
                  <c:v>1.8721000000000001</c:v>
                </c:pt>
                <c:pt idx="18452">
                  <c:v>1.885</c:v>
                </c:pt>
                <c:pt idx="18453">
                  <c:v>1.4829000000000001</c:v>
                </c:pt>
                <c:pt idx="18454">
                  <c:v>1.6636</c:v>
                </c:pt>
                <c:pt idx="18455">
                  <c:v>1.8223</c:v>
                </c:pt>
                <c:pt idx="18456">
                  <c:v>1.6283000000000001</c:v>
                </c:pt>
                <c:pt idx="18457">
                  <c:v>1.6776</c:v>
                </c:pt>
                <c:pt idx="18458">
                  <c:v>1.8624000000000001</c:v>
                </c:pt>
                <c:pt idx="18459">
                  <c:v>1.8090999999999999</c:v>
                </c:pt>
                <c:pt idx="18460">
                  <c:v>1.4037999999999999</c:v>
                </c:pt>
                <c:pt idx="18461">
                  <c:v>1.9081999999999999</c:v>
                </c:pt>
                <c:pt idx="18462">
                  <c:v>1.7166999999999999</c:v>
                </c:pt>
                <c:pt idx="18463">
                  <c:v>1.8134999999999999</c:v>
                </c:pt>
                <c:pt idx="18464">
                  <c:v>1.8514999999999999</c:v>
                </c:pt>
                <c:pt idx="18465">
                  <c:v>1.8686</c:v>
                </c:pt>
                <c:pt idx="18466">
                  <c:v>1.6578999999999999</c:v>
                </c:pt>
                <c:pt idx="18467">
                  <c:v>1.9244000000000001</c:v>
                </c:pt>
                <c:pt idx="18468">
                  <c:v>1.7642</c:v>
                </c:pt>
                <c:pt idx="18469">
                  <c:v>1.8811</c:v>
                </c:pt>
                <c:pt idx="18470">
                  <c:v>1.8531</c:v>
                </c:pt>
                <c:pt idx="18471">
                  <c:v>1.8858999999999999</c:v>
                </c:pt>
                <c:pt idx="18472">
                  <c:v>1.998</c:v>
                </c:pt>
                <c:pt idx="18473">
                  <c:v>1.8363</c:v>
                </c:pt>
                <c:pt idx="18474">
                  <c:v>1.8475999999999999</c:v>
                </c:pt>
                <c:pt idx="18475">
                  <c:v>1.6367</c:v>
                </c:pt>
                <c:pt idx="18476">
                  <c:v>1.7668999999999999</c:v>
                </c:pt>
                <c:pt idx="18477">
                  <c:v>1.7797000000000001</c:v>
                </c:pt>
                <c:pt idx="18478">
                  <c:v>1.9303999999999999</c:v>
                </c:pt>
                <c:pt idx="18479">
                  <c:v>1.7359</c:v>
                </c:pt>
                <c:pt idx="18480">
                  <c:v>1.9896</c:v>
                </c:pt>
                <c:pt idx="18481">
                  <c:v>1.7975000000000001</c:v>
                </c:pt>
                <c:pt idx="18482">
                  <c:v>1.3776999999999999</c:v>
                </c:pt>
                <c:pt idx="18483">
                  <c:v>1.9688000000000001</c:v>
                </c:pt>
                <c:pt idx="18484">
                  <c:v>1.9325000000000001</c:v>
                </c:pt>
                <c:pt idx="18485">
                  <c:v>1.7119</c:v>
                </c:pt>
                <c:pt idx="18486">
                  <c:v>1.944</c:v>
                </c:pt>
                <c:pt idx="18487">
                  <c:v>2.0211000000000001</c:v>
                </c:pt>
                <c:pt idx="18488">
                  <c:v>1.9155</c:v>
                </c:pt>
                <c:pt idx="18489">
                  <c:v>1.647</c:v>
                </c:pt>
                <c:pt idx="18490">
                  <c:v>1.7847999999999999</c:v>
                </c:pt>
                <c:pt idx="18491">
                  <c:v>1.9346000000000001</c:v>
                </c:pt>
                <c:pt idx="18493">
                  <c:v>1.5143</c:v>
                </c:pt>
                <c:pt idx="18494">
                  <c:v>1.8445</c:v>
                </c:pt>
                <c:pt idx="18495">
                  <c:v>1.9113</c:v>
                </c:pt>
                <c:pt idx="18496">
                  <c:v>2.0198</c:v>
                </c:pt>
                <c:pt idx="18497">
                  <c:v>1.9941</c:v>
                </c:pt>
                <c:pt idx="18498">
                  <c:v>1.9632000000000001</c:v>
                </c:pt>
                <c:pt idx="18499">
                  <c:v>1.9148000000000001</c:v>
                </c:pt>
                <c:pt idx="18500">
                  <c:v>1.9146000000000001</c:v>
                </c:pt>
                <c:pt idx="18501">
                  <c:v>1.8631</c:v>
                </c:pt>
                <c:pt idx="18502">
                  <c:v>1.7888999999999999</c:v>
                </c:pt>
                <c:pt idx="18503">
                  <c:v>1.7788999999999999</c:v>
                </c:pt>
                <c:pt idx="18504">
                  <c:v>1.8425</c:v>
                </c:pt>
                <c:pt idx="18505">
                  <c:v>1.7745</c:v>
                </c:pt>
                <c:pt idx="18506">
                  <c:v>1.8401000000000001</c:v>
                </c:pt>
                <c:pt idx="18507">
                  <c:v>1.8731</c:v>
                </c:pt>
                <c:pt idx="18508">
                  <c:v>1.8297000000000001</c:v>
                </c:pt>
                <c:pt idx="18509">
                  <c:v>1.929</c:v>
                </c:pt>
                <c:pt idx="18510">
                  <c:v>1.885</c:v>
                </c:pt>
                <c:pt idx="18511">
                  <c:v>2.0063</c:v>
                </c:pt>
                <c:pt idx="18512">
                  <c:v>1.5456000000000001</c:v>
                </c:pt>
                <c:pt idx="18513">
                  <c:v>1.6901999999999999</c:v>
                </c:pt>
                <c:pt idx="18514">
                  <c:v>1.7302</c:v>
                </c:pt>
                <c:pt idx="18515">
                  <c:v>1.6440999999999999</c:v>
                </c:pt>
                <c:pt idx="18516">
                  <c:v>1.6178999999999999</c:v>
                </c:pt>
                <c:pt idx="18517">
                  <c:v>1.4280999999999999</c:v>
                </c:pt>
                <c:pt idx="18518">
                  <c:v>1.5909</c:v>
                </c:pt>
                <c:pt idx="18519">
                  <c:v>1.4953000000000001</c:v>
                </c:pt>
                <c:pt idx="18520">
                  <c:v>1.5972</c:v>
                </c:pt>
                <c:pt idx="18521">
                  <c:v>1.5843</c:v>
                </c:pt>
                <c:pt idx="18522">
                  <c:v>1.7061999999999999</c:v>
                </c:pt>
                <c:pt idx="18523">
                  <c:v>1.6364000000000001</c:v>
                </c:pt>
                <c:pt idx="18524">
                  <c:v>1.6563000000000001</c:v>
                </c:pt>
                <c:pt idx="18525">
                  <c:v>1.8292999999999999</c:v>
                </c:pt>
                <c:pt idx="18526">
                  <c:v>1.9811000000000001</c:v>
                </c:pt>
                <c:pt idx="18527">
                  <c:v>1.5611999999999999</c:v>
                </c:pt>
                <c:pt idx="18528">
                  <c:v>1.8352999999999999</c:v>
                </c:pt>
                <c:pt idx="18529">
                  <c:v>4.2026000000000003</c:v>
                </c:pt>
                <c:pt idx="18530">
                  <c:v>2.8765999999999998</c:v>
                </c:pt>
                <c:pt idx="18531">
                  <c:v>3.6305999999999998</c:v>
                </c:pt>
                <c:pt idx="18532">
                  <c:v>4.2656999999999998</c:v>
                </c:pt>
                <c:pt idx="18533">
                  <c:v>3.9824999999999999</c:v>
                </c:pt>
                <c:pt idx="18534">
                  <c:v>3.7825000000000002</c:v>
                </c:pt>
                <c:pt idx="18535">
                  <c:v>4.2187999999999999</c:v>
                </c:pt>
                <c:pt idx="18536">
                  <c:v>4.3979999999999997</c:v>
                </c:pt>
                <c:pt idx="18537">
                  <c:v>5.0194000000000001</c:v>
                </c:pt>
                <c:pt idx="18538">
                  <c:v>4.1132999999999997</c:v>
                </c:pt>
                <c:pt idx="18539">
                  <c:v>4.8331999999999997</c:v>
                </c:pt>
                <c:pt idx="18540">
                  <c:v>5.3015999999999996</c:v>
                </c:pt>
                <c:pt idx="18541">
                  <c:v>3.9735999999999998</c:v>
                </c:pt>
                <c:pt idx="18542">
                  <c:v>4.2854000000000001</c:v>
                </c:pt>
                <c:pt idx="18543">
                  <c:v>4.1935000000000002</c:v>
                </c:pt>
                <c:pt idx="18544">
                  <c:v>4.2728999999999999</c:v>
                </c:pt>
                <c:pt idx="18545">
                  <c:v>4.4330999999999996</c:v>
                </c:pt>
                <c:pt idx="18546">
                  <c:v>4.3521999999999998</c:v>
                </c:pt>
                <c:pt idx="18547">
                  <c:v>4.3567999999999998</c:v>
                </c:pt>
                <c:pt idx="18548">
                  <c:v>4.0180999999999996</c:v>
                </c:pt>
                <c:pt idx="18549">
                  <c:v>4.6727999999999996</c:v>
                </c:pt>
                <c:pt idx="18550">
                  <c:v>4.4851999999999999</c:v>
                </c:pt>
                <c:pt idx="18551">
                  <c:v>4.9390000000000001</c:v>
                </c:pt>
                <c:pt idx="18552">
                  <c:v>5.1776</c:v>
                </c:pt>
                <c:pt idx="18553">
                  <c:v>4.3661000000000003</c:v>
                </c:pt>
                <c:pt idx="18554">
                  <c:v>4.4489000000000001</c:v>
                </c:pt>
                <c:pt idx="18555">
                  <c:v>4.7770999999999999</c:v>
                </c:pt>
                <c:pt idx="18556">
                  <c:v>6.5495999999999999</c:v>
                </c:pt>
                <c:pt idx="18557">
                  <c:v>4.8451000000000004</c:v>
                </c:pt>
                <c:pt idx="18558">
                  <c:v>4.9085000000000001</c:v>
                </c:pt>
                <c:pt idx="18559">
                  <c:v>4.7464000000000004</c:v>
                </c:pt>
                <c:pt idx="18560">
                  <c:v>4.4961000000000002</c:v>
                </c:pt>
                <c:pt idx="18561">
                  <c:v>4.5246000000000004</c:v>
                </c:pt>
                <c:pt idx="18562">
                  <c:v>4.6712999999999996</c:v>
                </c:pt>
                <c:pt idx="18563">
                  <c:v>4.9916999999999998</c:v>
                </c:pt>
                <c:pt idx="18564">
                  <c:v>5.3346</c:v>
                </c:pt>
                <c:pt idx="18565">
                  <c:v>3.8866999999999998</c:v>
                </c:pt>
                <c:pt idx="18566">
                  <c:v>5.0010000000000003</c:v>
                </c:pt>
                <c:pt idx="18567">
                  <c:v>5.4474999999999998</c:v>
                </c:pt>
                <c:pt idx="18568">
                  <c:v>4.6047000000000002</c:v>
                </c:pt>
                <c:pt idx="18569">
                  <c:v>4.2308000000000003</c:v>
                </c:pt>
                <c:pt idx="18570">
                  <c:v>5.4085000000000001</c:v>
                </c:pt>
                <c:pt idx="18571">
                  <c:v>4.4432999999999998</c:v>
                </c:pt>
                <c:pt idx="18572">
                  <c:v>4.4131</c:v>
                </c:pt>
                <c:pt idx="18573">
                  <c:v>4.399</c:v>
                </c:pt>
                <c:pt idx="18574">
                  <c:v>4.1879999999999997</c:v>
                </c:pt>
                <c:pt idx="18575">
                  <c:v>3.6452</c:v>
                </c:pt>
                <c:pt idx="18576">
                  <c:v>3.1055999999999999</c:v>
                </c:pt>
                <c:pt idx="18577">
                  <c:v>3.762</c:v>
                </c:pt>
                <c:pt idx="18578">
                  <c:v>3.6036999999999999</c:v>
                </c:pt>
                <c:pt idx="18579">
                  <c:v>3.1932</c:v>
                </c:pt>
                <c:pt idx="18580">
                  <c:v>3.6324999999999998</c:v>
                </c:pt>
                <c:pt idx="18581">
                  <c:v>3.4771999999999998</c:v>
                </c:pt>
                <c:pt idx="18582">
                  <c:v>3.3332000000000002</c:v>
                </c:pt>
                <c:pt idx="18583">
                  <c:v>3.5188000000000001</c:v>
                </c:pt>
                <c:pt idx="18584">
                  <c:v>3.3521999999999998</c:v>
                </c:pt>
                <c:pt idx="18585">
                  <c:v>3.0238999999999998</c:v>
                </c:pt>
                <c:pt idx="18586">
                  <c:v>3.2461000000000002</c:v>
                </c:pt>
                <c:pt idx="18587">
                  <c:v>3.2848000000000002</c:v>
                </c:pt>
                <c:pt idx="18588">
                  <c:v>3.1374</c:v>
                </c:pt>
                <c:pt idx="18589">
                  <c:v>3.2593999999999999</c:v>
                </c:pt>
                <c:pt idx="18590">
                  <c:v>3.4264000000000001</c:v>
                </c:pt>
                <c:pt idx="18591">
                  <c:v>3.2092999999999998</c:v>
                </c:pt>
                <c:pt idx="18592">
                  <c:v>3.4095</c:v>
                </c:pt>
                <c:pt idx="18593">
                  <c:v>3.4058000000000002</c:v>
                </c:pt>
                <c:pt idx="18594">
                  <c:v>3.4557000000000002</c:v>
                </c:pt>
                <c:pt idx="18595">
                  <c:v>3.3932000000000002</c:v>
                </c:pt>
                <c:pt idx="18596">
                  <c:v>3.5863</c:v>
                </c:pt>
                <c:pt idx="18597">
                  <c:v>3.6977000000000002</c:v>
                </c:pt>
                <c:pt idx="18598">
                  <c:v>3.6823000000000001</c:v>
                </c:pt>
                <c:pt idx="18599">
                  <c:v>3.5484</c:v>
                </c:pt>
                <c:pt idx="18600">
                  <c:v>3.6305999999999998</c:v>
                </c:pt>
                <c:pt idx="18601">
                  <c:v>3.4952999999999999</c:v>
                </c:pt>
                <c:pt idx="18602">
                  <c:v>3.1698</c:v>
                </c:pt>
                <c:pt idx="18603">
                  <c:v>3.1194000000000002</c:v>
                </c:pt>
                <c:pt idx="18604">
                  <c:v>3.3477999999999999</c:v>
                </c:pt>
                <c:pt idx="18605">
                  <c:v>2.8249</c:v>
                </c:pt>
                <c:pt idx="18606">
                  <c:v>3.3144</c:v>
                </c:pt>
                <c:pt idx="18607">
                  <c:v>3.4453999999999998</c:v>
                </c:pt>
                <c:pt idx="18608">
                  <c:v>3.3418000000000001</c:v>
                </c:pt>
                <c:pt idx="18609">
                  <c:v>3.4234</c:v>
                </c:pt>
                <c:pt idx="18610">
                  <c:v>3.4971999999999999</c:v>
                </c:pt>
                <c:pt idx="18611">
                  <c:v>3.1354000000000002</c:v>
                </c:pt>
                <c:pt idx="18612">
                  <c:v>3.0247000000000002</c:v>
                </c:pt>
                <c:pt idx="18613">
                  <c:v>3.2837000000000001</c:v>
                </c:pt>
                <c:pt idx="18614">
                  <c:v>3.7309000000000001</c:v>
                </c:pt>
                <c:pt idx="18615">
                  <c:v>3.5918000000000001</c:v>
                </c:pt>
                <c:pt idx="18616">
                  <c:v>1.2983</c:v>
                </c:pt>
                <c:pt idx="18617">
                  <c:v>1.4378</c:v>
                </c:pt>
                <c:pt idx="18618">
                  <c:v>1.5862000000000001</c:v>
                </c:pt>
                <c:pt idx="18619">
                  <c:v>1.5127999999999999</c:v>
                </c:pt>
                <c:pt idx="18620">
                  <c:v>1.3584000000000001</c:v>
                </c:pt>
                <c:pt idx="18621">
                  <c:v>1.7210000000000001</c:v>
                </c:pt>
                <c:pt idx="18622">
                  <c:v>1.4135</c:v>
                </c:pt>
                <c:pt idx="18623">
                  <c:v>1.3080000000000001</c:v>
                </c:pt>
                <c:pt idx="18624">
                  <c:v>1.8573</c:v>
                </c:pt>
                <c:pt idx="18625">
                  <c:v>2.1732</c:v>
                </c:pt>
                <c:pt idx="18626">
                  <c:v>2.0434999999999999</c:v>
                </c:pt>
                <c:pt idx="18627">
                  <c:v>1.1305000000000001</c:v>
                </c:pt>
                <c:pt idx="18628">
                  <c:v>1.4246000000000001</c:v>
                </c:pt>
                <c:pt idx="18629">
                  <c:v>1.2877000000000001</c:v>
                </c:pt>
                <c:pt idx="18630">
                  <c:v>1.4631000000000001</c:v>
                </c:pt>
                <c:pt idx="18631">
                  <c:v>1.5914999999999999</c:v>
                </c:pt>
                <c:pt idx="18632">
                  <c:v>1.518</c:v>
                </c:pt>
                <c:pt idx="18633">
                  <c:v>1.6235999999999999</c:v>
                </c:pt>
                <c:pt idx="18634">
                  <c:v>1.6081000000000001</c:v>
                </c:pt>
                <c:pt idx="18635">
                  <c:v>1.7983</c:v>
                </c:pt>
                <c:pt idx="18636">
                  <c:v>1.0508</c:v>
                </c:pt>
                <c:pt idx="18637">
                  <c:v>1.2786</c:v>
                </c:pt>
                <c:pt idx="18638">
                  <c:v>0.86470000000000002</c:v>
                </c:pt>
                <c:pt idx="18639">
                  <c:v>1.339</c:v>
                </c:pt>
                <c:pt idx="18640">
                  <c:v>1.3289</c:v>
                </c:pt>
                <c:pt idx="18641">
                  <c:v>0.98939999999999995</c:v>
                </c:pt>
                <c:pt idx="18642">
                  <c:v>1.1632</c:v>
                </c:pt>
                <c:pt idx="18643">
                  <c:v>1.0268999999999999</c:v>
                </c:pt>
                <c:pt idx="18644">
                  <c:v>1.0544</c:v>
                </c:pt>
                <c:pt idx="18645">
                  <c:v>1.0677000000000001</c:v>
                </c:pt>
                <c:pt idx="18646">
                  <c:v>1.0118</c:v>
                </c:pt>
                <c:pt idx="18647">
                  <c:v>1.0304</c:v>
                </c:pt>
                <c:pt idx="18648">
                  <c:v>1.0045999999999999</c:v>
                </c:pt>
                <c:pt idx="18649">
                  <c:v>1.0940000000000001</c:v>
                </c:pt>
                <c:pt idx="18650">
                  <c:v>1.3006</c:v>
                </c:pt>
                <c:pt idx="18651">
                  <c:v>1.8779999999999999</c:v>
                </c:pt>
                <c:pt idx="18652">
                  <c:v>1.6292</c:v>
                </c:pt>
                <c:pt idx="18653">
                  <c:v>1.9263999999999999</c:v>
                </c:pt>
                <c:pt idx="18654">
                  <c:v>1.9440999999999999</c:v>
                </c:pt>
                <c:pt idx="18655">
                  <c:v>1.8395999999999999</c:v>
                </c:pt>
                <c:pt idx="18656">
                  <c:v>1.0281</c:v>
                </c:pt>
                <c:pt idx="18657">
                  <c:v>1.0288999999999999</c:v>
                </c:pt>
                <c:pt idx="18658">
                  <c:v>1.0183</c:v>
                </c:pt>
                <c:pt idx="18659">
                  <c:v>1.0860000000000001</c:v>
                </c:pt>
                <c:pt idx="18660">
                  <c:v>1.1900999999999999</c:v>
                </c:pt>
                <c:pt idx="18661">
                  <c:v>1.1898</c:v>
                </c:pt>
                <c:pt idx="18662">
                  <c:v>1.3191999999999999</c:v>
                </c:pt>
                <c:pt idx="18663">
                  <c:v>1.2332000000000001</c:v>
                </c:pt>
                <c:pt idx="18664">
                  <c:v>1.5441</c:v>
                </c:pt>
                <c:pt idx="18665">
                  <c:v>1.7352000000000001</c:v>
                </c:pt>
                <c:pt idx="18666">
                  <c:v>1.9289000000000001</c:v>
                </c:pt>
                <c:pt idx="18667">
                  <c:v>1.8757999999999999</c:v>
                </c:pt>
                <c:pt idx="18668">
                  <c:v>1.8767</c:v>
                </c:pt>
                <c:pt idx="18669">
                  <c:v>1.9218999999999999</c:v>
                </c:pt>
                <c:pt idx="18670">
                  <c:v>2.0909</c:v>
                </c:pt>
                <c:pt idx="18671">
                  <c:v>2.0339</c:v>
                </c:pt>
                <c:pt idx="18672">
                  <c:v>1.3435999999999999</c:v>
                </c:pt>
                <c:pt idx="18673">
                  <c:v>1.1856</c:v>
                </c:pt>
                <c:pt idx="18674">
                  <c:v>1.1442000000000001</c:v>
                </c:pt>
                <c:pt idx="18675">
                  <c:v>1.0626</c:v>
                </c:pt>
                <c:pt idx="18676">
                  <c:v>1.0958000000000001</c:v>
                </c:pt>
                <c:pt idx="18677">
                  <c:v>1.1873</c:v>
                </c:pt>
                <c:pt idx="18678">
                  <c:v>1.0882000000000001</c:v>
                </c:pt>
                <c:pt idx="18679">
                  <c:v>1.3734999999999999</c:v>
                </c:pt>
                <c:pt idx="18787">
                  <c:v>1.6061000000000001</c:v>
                </c:pt>
                <c:pt idx="18788">
                  <c:v>1.5663</c:v>
                </c:pt>
                <c:pt idx="18789">
                  <c:v>1.6187</c:v>
                </c:pt>
                <c:pt idx="18790">
                  <c:v>1.5373000000000001</c:v>
                </c:pt>
                <c:pt idx="18791">
                  <c:v>1.5308999999999999</c:v>
                </c:pt>
                <c:pt idx="18792">
                  <c:v>1.5583</c:v>
                </c:pt>
                <c:pt idx="18793">
                  <c:v>1.5483</c:v>
                </c:pt>
                <c:pt idx="18794">
                  <c:v>1.3617999999999999</c:v>
                </c:pt>
                <c:pt idx="18795">
                  <c:v>1.4031</c:v>
                </c:pt>
                <c:pt idx="18796">
                  <c:v>1.3198000000000001</c:v>
                </c:pt>
                <c:pt idx="18797">
                  <c:v>1.3772</c:v>
                </c:pt>
                <c:pt idx="18798">
                  <c:v>1.3445</c:v>
                </c:pt>
                <c:pt idx="18799">
                  <c:v>1.3465</c:v>
                </c:pt>
                <c:pt idx="18800">
                  <c:v>1.3343</c:v>
                </c:pt>
                <c:pt idx="18801">
                  <c:v>1.4043000000000001</c:v>
                </c:pt>
                <c:pt idx="18802">
                  <c:v>1.4098999999999999</c:v>
                </c:pt>
                <c:pt idx="18803">
                  <c:v>1.5455000000000001</c:v>
                </c:pt>
                <c:pt idx="18804">
                  <c:v>1.2786999999999999</c:v>
                </c:pt>
                <c:pt idx="18805">
                  <c:v>1.5385</c:v>
                </c:pt>
                <c:pt idx="18806">
                  <c:v>1.2633000000000001</c:v>
                </c:pt>
                <c:pt idx="18807">
                  <c:v>1.4982</c:v>
                </c:pt>
                <c:pt idx="18808">
                  <c:v>1.3380000000000001</c:v>
                </c:pt>
                <c:pt idx="18809">
                  <c:v>1.3714</c:v>
                </c:pt>
                <c:pt idx="18810">
                  <c:v>1.2136</c:v>
                </c:pt>
                <c:pt idx="18811">
                  <c:v>1.1900999999999999</c:v>
                </c:pt>
                <c:pt idx="18812">
                  <c:v>1.3294999999999999</c:v>
                </c:pt>
                <c:pt idx="18813">
                  <c:v>1.264</c:v>
                </c:pt>
                <c:pt idx="18814">
                  <c:v>1.3394999999999999</c:v>
                </c:pt>
                <c:pt idx="18815">
                  <c:v>1.2383999999999999</c:v>
                </c:pt>
                <c:pt idx="18816">
                  <c:v>1.163</c:v>
                </c:pt>
                <c:pt idx="18817">
                  <c:v>0.98160000000000003</c:v>
                </c:pt>
                <c:pt idx="18818">
                  <c:v>1.2499</c:v>
                </c:pt>
                <c:pt idx="18819">
                  <c:v>1.0891999999999999</c:v>
                </c:pt>
                <c:pt idx="18820">
                  <c:v>1.1228</c:v>
                </c:pt>
                <c:pt idx="18821">
                  <c:v>1.1117999999999999</c:v>
                </c:pt>
                <c:pt idx="18822">
                  <c:v>1.4123000000000001</c:v>
                </c:pt>
                <c:pt idx="18823">
                  <c:v>1.4875</c:v>
                </c:pt>
                <c:pt idx="18824">
                  <c:v>1.4612000000000001</c:v>
                </c:pt>
                <c:pt idx="18825">
                  <c:v>1.4548000000000001</c:v>
                </c:pt>
                <c:pt idx="18826">
                  <c:v>1.5407999999999999</c:v>
                </c:pt>
                <c:pt idx="18827">
                  <c:v>1.4513</c:v>
                </c:pt>
                <c:pt idx="18828">
                  <c:v>1.7250000000000001</c:v>
                </c:pt>
                <c:pt idx="18829">
                  <c:v>1.6248</c:v>
                </c:pt>
                <c:pt idx="18830">
                  <c:v>1.6096999999999999</c:v>
                </c:pt>
                <c:pt idx="18831">
                  <c:v>1.3863000000000001</c:v>
                </c:pt>
                <c:pt idx="18832">
                  <c:v>1.679</c:v>
                </c:pt>
                <c:pt idx="18833">
                  <c:v>1.5955999999999999</c:v>
                </c:pt>
                <c:pt idx="18834">
                  <c:v>1.6842999999999999</c:v>
                </c:pt>
                <c:pt idx="18835">
                  <c:v>1.6497999999999999</c:v>
                </c:pt>
                <c:pt idx="18836">
                  <c:v>1.7004999999999999</c:v>
                </c:pt>
                <c:pt idx="18837">
                  <c:v>1.7637</c:v>
                </c:pt>
                <c:pt idx="18838">
                  <c:v>1.6838</c:v>
                </c:pt>
                <c:pt idx="18839">
                  <c:v>1.4367000000000001</c:v>
                </c:pt>
                <c:pt idx="18840">
                  <c:v>1.5629999999999999</c:v>
                </c:pt>
                <c:pt idx="18841">
                  <c:v>1.6926000000000001</c:v>
                </c:pt>
                <c:pt idx="18842">
                  <c:v>1.4830000000000001</c:v>
                </c:pt>
                <c:pt idx="18843">
                  <c:v>1.486</c:v>
                </c:pt>
                <c:pt idx="18844">
                  <c:v>1.1479999999999999</c:v>
                </c:pt>
                <c:pt idx="18845">
                  <c:v>1.2803</c:v>
                </c:pt>
                <c:pt idx="18846">
                  <c:v>1.2974000000000001</c:v>
                </c:pt>
                <c:pt idx="18847">
                  <c:v>1.1705000000000001</c:v>
                </c:pt>
                <c:pt idx="18848">
                  <c:v>1.4742</c:v>
                </c:pt>
                <c:pt idx="18849">
                  <c:v>1.5278</c:v>
                </c:pt>
                <c:pt idx="18850">
                  <c:v>1.3649</c:v>
                </c:pt>
                <c:pt idx="18851">
                  <c:v>1.3629</c:v>
                </c:pt>
                <c:pt idx="18852">
                  <c:v>1.2690999999999999</c:v>
                </c:pt>
                <c:pt idx="18853">
                  <c:v>1.37</c:v>
                </c:pt>
                <c:pt idx="18854">
                  <c:v>1.3772</c:v>
                </c:pt>
                <c:pt idx="18855">
                  <c:v>1.2750999999999999</c:v>
                </c:pt>
                <c:pt idx="18856">
                  <c:v>1.3574999999999999</c:v>
                </c:pt>
                <c:pt idx="18857">
                  <c:v>1.3521000000000001</c:v>
                </c:pt>
                <c:pt idx="18858">
                  <c:v>1.3876999999999999</c:v>
                </c:pt>
                <c:pt idx="18859">
                  <c:v>1.2547999999999999</c:v>
                </c:pt>
                <c:pt idx="18860">
                  <c:v>1.369</c:v>
                </c:pt>
                <c:pt idx="18861">
                  <c:v>1.3305</c:v>
                </c:pt>
                <c:pt idx="18862">
                  <c:v>1.4256</c:v>
                </c:pt>
                <c:pt idx="18863">
                  <c:v>1.2446999999999999</c:v>
                </c:pt>
                <c:pt idx="18864">
                  <c:v>1.0932999999999999</c:v>
                </c:pt>
                <c:pt idx="18865">
                  <c:v>1.1547000000000001</c:v>
                </c:pt>
                <c:pt idx="18866">
                  <c:v>1.2185999999999999</c:v>
                </c:pt>
                <c:pt idx="18867">
                  <c:v>1.2381</c:v>
                </c:pt>
                <c:pt idx="18868">
                  <c:v>1.3565</c:v>
                </c:pt>
                <c:pt idx="18869">
                  <c:v>1.1840999999999999</c:v>
                </c:pt>
                <c:pt idx="18870">
                  <c:v>1.2773000000000001</c:v>
                </c:pt>
                <c:pt idx="18871">
                  <c:v>1.3621000000000001</c:v>
                </c:pt>
                <c:pt idx="18872">
                  <c:v>1.4371</c:v>
                </c:pt>
                <c:pt idx="18873">
                  <c:v>1.5303</c:v>
                </c:pt>
                <c:pt idx="18874">
                  <c:v>1.6375999999999999</c:v>
                </c:pt>
                <c:pt idx="18875">
                  <c:v>1.6317999999999999</c:v>
                </c:pt>
                <c:pt idx="18876">
                  <c:v>1.5432999999999999</c:v>
                </c:pt>
                <c:pt idx="18877">
                  <c:v>1.5147999999999999</c:v>
                </c:pt>
                <c:pt idx="18878">
                  <c:v>1.6336999999999999</c:v>
                </c:pt>
                <c:pt idx="18879">
                  <c:v>1.6491</c:v>
                </c:pt>
                <c:pt idx="18880">
                  <c:v>1.8247</c:v>
                </c:pt>
                <c:pt idx="18881">
                  <c:v>1.4983</c:v>
                </c:pt>
                <c:pt idx="18882">
                  <c:v>1.5517000000000001</c:v>
                </c:pt>
                <c:pt idx="18883">
                  <c:v>1.5885</c:v>
                </c:pt>
                <c:pt idx="18884">
                  <c:v>1.6667000000000001</c:v>
                </c:pt>
                <c:pt idx="18885">
                  <c:v>3.9729000000000001</c:v>
                </c:pt>
                <c:pt idx="18886">
                  <c:v>3.8069999999999999</c:v>
                </c:pt>
                <c:pt idx="18887">
                  <c:v>4.0162000000000004</c:v>
                </c:pt>
                <c:pt idx="18888">
                  <c:v>6.8095999999999997</c:v>
                </c:pt>
                <c:pt idx="18889">
                  <c:v>4.4391999999999996</c:v>
                </c:pt>
                <c:pt idx="18890">
                  <c:v>4.3865999999999996</c:v>
                </c:pt>
                <c:pt idx="18891">
                  <c:v>4.7125000000000004</c:v>
                </c:pt>
                <c:pt idx="18892">
                  <c:v>4.3456000000000001</c:v>
                </c:pt>
                <c:pt idx="18893">
                  <c:v>4.3543000000000003</c:v>
                </c:pt>
                <c:pt idx="18894">
                  <c:v>4.1761999999999997</c:v>
                </c:pt>
                <c:pt idx="18895">
                  <c:v>4.6269</c:v>
                </c:pt>
                <c:pt idx="18896">
                  <c:v>4.8331999999999997</c:v>
                </c:pt>
                <c:pt idx="18897">
                  <c:v>4.4278000000000004</c:v>
                </c:pt>
                <c:pt idx="18898">
                  <c:v>4.2602000000000002</c:v>
                </c:pt>
                <c:pt idx="18899">
                  <c:v>4.4641000000000002</c:v>
                </c:pt>
                <c:pt idx="18900">
                  <c:v>4.0948000000000002</c:v>
                </c:pt>
                <c:pt idx="18901">
                  <c:v>4.7168000000000001</c:v>
                </c:pt>
                <c:pt idx="18902">
                  <c:v>4.2031000000000001</c:v>
                </c:pt>
                <c:pt idx="18903">
                  <c:v>4.1577999999999999</c:v>
                </c:pt>
                <c:pt idx="18904">
                  <c:v>4.3796999999999997</c:v>
                </c:pt>
                <c:pt idx="18905">
                  <c:v>4.1643999999999997</c:v>
                </c:pt>
                <c:pt idx="18906">
                  <c:v>4.8845000000000001</c:v>
                </c:pt>
                <c:pt idx="18907">
                  <c:v>5.6052999999999997</c:v>
                </c:pt>
                <c:pt idx="18908">
                  <c:v>4.6603000000000003</c:v>
                </c:pt>
                <c:pt idx="18909">
                  <c:v>4.4728000000000003</c:v>
                </c:pt>
                <c:pt idx="18910">
                  <c:v>4.7710999999999997</c:v>
                </c:pt>
                <c:pt idx="18911">
                  <c:v>4.6486000000000001</c:v>
                </c:pt>
                <c:pt idx="18912">
                  <c:v>4.4367999999999999</c:v>
                </c:pt>
                <c:pt idx="18913">
                  <c:v>4.3029000000000002</c:v>
                </c:pt>
                <c:pt idx="18914">
                  <c:v>4.4085000000000001</c:v>
                </c:pt>
                <c:pt idx="18915">
                  <c:v>4.2918000000000003</c:v>
                </c:pt>
                <c:pt idx="18916">
                  <c:v>4.0822000000000003</c:v>
                </c:pt>
                <c:pt idx="18917">
                  <c:v>4.2450000000000001</c:v>
                </c:pt>
                <c:pt idx="18918">
                  <c:v>4.1501000000000001</c:v>
                </c:pt>
                <c:pt idx="18919">
                  <c:v>4.3308</c:v>
                </c:pt>
                <c:pt idx="18920">
                  <c:v>4.7149000000000001</c:v>
                </c:pt>
                <c:pt idx="18921">
                  <c:v>4.7187000000000001</c:v>
                </c:pt>
                <c:pt idx="18922">
                  <c:v>4.8845999999999998</c:v>
                </c:pt>
                <c:pt idx="18923">
                  <c:v>4.2720000000000002</c:v>
                </c:pt>
                <c:pt idx="18924">
                  <c:v>4.3597000000000001</c:v>
                </c:pt>
                <c:pt idx="18925">
                  <c:v>4.3346</c:v>
                </c:pt>
                <c:pt idx="18926">
                  <c:v>4.8712</c:v>
                </c:pt>
                <c:pt idx="18927">
                  <c:v>4.7877999999999998</c:v>
                </c:pt>
                <c:pt idx="18928">
                  <c:v>4.0618999999999996</c:v>
                </c:pt>
                <c:pt idx="18929">
                  <c:v>4.4268999999999998</c:v>
                </c:pt>
                <c:pt idx="18930">
                  <c:v>4.8246000000000002</c:v>
                </c:pt>
                <c:pt idx="18931">
                  <c:v>5.2054999999999998</c:v>
                </c:pt>
                <c:pt idx="18932">
                  <c:v>4.9831000000000003</c:v>
                </c:pt>
                <c:pt idx="18933">
                  <c:v>5.4897</c:v>
                </c:pt>
                <c:pt idx="18934">
                  <c:v>5.4804000000000004</c:v>
                </c:pt>
                <c:pt idx="18935">
                  <c:v>4.8814000000000002</c:v>
                </c:pt>
                <c:pt idx="18936">
                  <c:v>4.8766999999999996</c:v>
                </c:pt>
                <c:pt idx="18937">
                  <c:v>5.4861000000000004</c:v>
                </c:pt>
                <c:pt idx="18938">
                  <c:v>5.5964999999999998</c:v>
                </c:pt>
                <c:pt idx="18939">
                  <c:v>5.8452000000000002</c:v>
                </c:pt>
                <c:pt idx="18940">
                  <c:v>4.9421999999999997</c:v>
                </c:pt>
                <c:pt idx="18941">
                  <c:v>5.6128</c:v>
                </c:pt>
                <c:pt idx="18942">
                  <c:v>5.1561000000000003</c:v>
                </c:pt>
                <c:pt idx="18943">
                  <c:v>5.1360999999999999</c:v>
                </c:pt>
                <c:pt idx="18944">
                  <c:v>5.4843999999999999</c:v>
                </c:pt>
                <c:pt idx="18945">
                  <c:v>6.5791000000000004</c:v>
                </c:pt>
                <c:pt idx="18946">
                  <c:v>6.7725999999999997</c:v>
                </c:pt>
                <c:pt idx="18947">
                  <c:v>5.23</c:v>
                </c:pt>
                <c:pt idx="18948">
                  <c:v>5.3002000000000002</c:v>
                </c:pt>
                <c:pt idx="18949">
                  <c:v>5.2838000000000003</c:v>
                </c:pt>
                <c:pt idx="18950">
                  <c:v>5.7984999999999998</c:v>
                </c:pt>
                <c:pt idx="18951">
                  <c:v>5.1616999999999997</c:v>
                </c:pt>
                <c:pt idx="18952">
                  <c:v>5.3460999999999999</c:v>
                </c:pt>
                <c:pt idx="18953">
                  <c:v>5.6582999999999997</c:v>
                </c:pt>
                <c:pt idx="18954">
                  <c:v>5.4485000000000001</c:v>
                </c:pt>
                <c:pt idx="18955">
                  <c:v>5.0415999999999999</c:v>
                </c:pt>
                <c:pt idx="18956">
                  <c:v>5.6402000000000001</c:v>
                </c:pt>
                <c:pt idx="18957">
                  <c:v>5.4549000000000003</c:v>
                </c:pt>
                <c:pt idx="18958">
                  <c:v>5.1494999999999997</c:v>
                </c:pt>
                <c:pt idx="18959">
                  <c:v>5.8339999999999996</c:v>
                </c:pt>
                <c:pt idx="18960">
                  <c:v>5.0274999999999999</c:v>
                </c:pt>
                <c:pt idx="18961">
                  <c:v>5.7774000000000001</c:v>
                </c:pt>
                <c:pt idx="18962">
                  <c:v>5.5518000000000001</c:v>
                </c:pt>
                <c:pt idx="18963">
                  <c:v>4.8066000000000004</c:v>
                </c:pt>
                <c:pt idx="18964">
                  <c:v>5.7995000000000001</c:v>
                </c:pt>
                <c:pt idx="18965">
                  <c:v>5.2455999999999996</c:v>
                </c:pt>
                <c:pt idx="18966">
                  <c:v>5.4833999999999996</c:v>
                </c:pt>
                <c:pt idx="18967">
                  <c:v>5.3487999999999998</c:v>
                </c:pt>
                <c:pt idx="18968">
                  <c:v>4.7027999999999999</c:v>
                </c:pt>
                <c:pt idx="18970">
                  <c:v>5.9231999999999996</c:v>
                </c:pt>
                <c:pt idx="18971">
                  <c:v>5.6535000000000002</c:v>
                </c:pt>
                <c:pt idx="18972">
                  <c:v>5.4516</c:v>
                </c:pt>
                <c:pt idx="18973">
                  <c:v>4.8064999999999998</c:v>
                </c:pt>
                <c:pt idx="18974">
                  <c:v>6.0011000000000001</c:v>
                </c:pt>
                <c:pt idx="18975">
                  <c:v>5.7602000000000002</c:v>
                </c:pt>
                <c:pt idx="18976">
                  <c:v>5.44</c:v>
                </c:pt>
                <c:pt idx="18977">
                  <c:v>5.5206999999999997</c:v>
                </c:pt>
                <c:pt idx="18978">
                  <c:v>4.9702000000000002</c:v>
                </c:pt>
                <c:pt idx="18979">
                  <c:v>5.2404999999999999</c:v>
                </c:pt>
                <c:pt idx="18984">
                  <c:v>5.5536000000000003</c:v>
                </c:pt>
                <c:pt idx="18985">
                  <c:v>5.7220000000000004</c:v>
                </c:pt>
                <c:pt idx="18986">
                  <c:v>5.5888</c:v>
                </c:pt>
                <c:pt idx="18987">
                  <c:v>5.4210000000000003</c:v>
                </c:pt>
                <c:pt idx="18988">
                  <c:v>6.0993000000000004</c:v>
                </c:pt>
                <c:pt idx="18989">
                  <c:v>5.5567000000000002</c:v>
                </c:pt>
                <c:pt idx="18990">
                  <c:v>6.1894999999999998</c:v>
                </c:pt>
                <c:pt idx="18991">
                  <c:v>5.5228999999999999</c:v>
                </c:pt>
                <c:pt idx="18992">
                  <c:v>5.6588000000000003</c:v>
                </c:pt>
                <c:pt idx="18993">
                  <c:v>5.9802999999999997</c:v>
                </c:pt>
                <c:pt idx="18994">
                  <c:v>5.3262999999999998</c:v>
                </c:pt>
                <c:pt idx="18995">
                  <c:v>5.8121999999999998</c:v>
                </c:pt>
                <c:pt idx="18996">
                  <c:v>6.5803000000000003</c:v>
                </c:pt>
                <c:pt idx="18997">
                  <c:v>5.7363999999999997</c:v>
                </c:pt>
                <c:pt idx="18998">
                  <c:v>5.6925999999999997</c:v>
                </c:pt>
                <c:pt idx="18999">
                  <c:v>6.0624000000000002</c:v>
                </c:pt>
                <c:pt idx="19000">
                  <c:v>6.2606999999999999</c:v>
                </c:pt>
                <c:pt idx="19001">
                  <c:v>5.7789000000000001</c:v>
                </c:pt>
                <c:pt idx="19002">
                  <c:v>5.5462999999999996</c:v>
                </c:pt>
                <c:pt idx="19003">
                  <c:v>6.9797000000000002</c:v>
                </c:pt>
                <c:pt idx="19004">
                  <c:v>5.7431000000000001</c:v>
                </c:pt>
                <c:pt idx="19005">
                  <c:v>6.1169000000000002</c:v>
                </c:pt>
                <c:pt idx="19006">
                  <c:v>5.8592000000000004</c:v>
                </c:pt>
                <c:pt idx="19008">
                  <c:v>5.8472</c:v>
                </c:pt>
                <c:pt idx="19009">
                  <c:v>5.7931999999999997</c:v>
                </c:pt>
                <c:pt idx="19011">
                  <c:v>6.0351999999999997</c:v>
                </c:pt>
                <c:pt idx="19016">
                  <c:v>6.4283000000000001</c:v>
                </c:pt>
                <c:pt idx="19017">
                  <c:v>4.8028000000000004</c:v>
                </c:pt>
                <c:pt idx="19019">
                  <c:v>5.7157999999999998</c:v>
                </c:pt>
                <c:pt idx="19020">
                  <c:v>5.6223000000000001</c:v>
                </c:pt>
                <c:pt idx="19024">
                  <c:v>5.5875000000000004</c:v>
                </c:pt>
                <c:pt idx="19025">
                  <c:v>6.6417000000000002</c:v>
                </c:pt>
                <c:pt idx="19027">
                  <c:v>5.1848000000000001</c:v>
                </c:pt>
                <c:pt idx="19028">
                  <c:v>5.8151000000000002</c:v>
                </c:pt>
                <c:pt idx="19029">
                  <c:v>6.0831999999999997</c:v>
                </c:pt>
                <c:pt idx="19030">
                  <c:v>6.4406999999999996</c:v>
                </c:pt>
                <c:pt idx="19031">
                  <c:v>4.9781000000000004</c:v>
                </c:pt>
                <c:pt idx="19032">
                  <c:v>4.4005000000000001</c:v>
                </c:pt>
                <c:pt idx="19034">
                  <c:v>6.5526999999999997</c:v>
                </c:pt>
                <c:pt idx="19035">
                  <c:v>5.8162000000000003</c:v>
                </c:pt>
                <c:pt idx="19037">
                  <c:v>4.9730999999999996</c:v>
                </c:pt>
                <c:pt idx="19038">
                  <c:v>3.0442999999999998</c:v>
                </c:pt>
                <c:pt idx="19039">
                  <c:v>3.3012999999999999</c:v>
                </c:pt>
                <c:pt idx="19040">
                  <c:v>2.9952000000000001</c:v>
                </c:pt>
                <c:pt idx="19041">
                  <c:v>3.2199</c:v>
                </c:pt>
                <c:pt idx="19042">
                  <c:v>2.702</c:v>
                </c:pt>
                <c:pt idx="19043">
                  <c:v>3.0263</c:v>
                </c:pt>
                <c:pt idx="19044">
                  <c:v>4.5289999999999999</c:v>
                </c:pt>
                <c:pt idx="19045">
                  <c:v>3.3984999999999999</c:v>
                </c:pt>
                <c:pt idx="19046">
                  <c:v>3.3210999999999999</c:v>
                </c:pt>
                <c:pt idx="19047">
                  <c:v>2.7355999999999998</c:v>
                </c:pt>
                <c:pt idx="19048">
                  <c:v>3.0636000000000001</c:v>
                </c:pt>
                <c:pt idx="19049">
                  <c:v>3.3603000000000001</c:v>
                </c:pt>
                <c:pt idx="19050">
                  <c:v>2.8889</c:v>
                </c:pt>
                <c:pt idx="19051">
                  <c:v>3.5230999999999999</c:v>
                </c:pt>
                <c:pt idx="19052">
                  <c:v>4.0803000000000003</c:v>
                </c:pt>
                <c:pt idx="19053">
                  <c:v>3.3776000000000002</c:v>
                </c:pt>
                <c:pt idx="19054">
                  <c:v>3.0036</c:v>
                </c:pt>
                <c:pt idx="19055">
                  <c:v>2.6305000000000001</c:v>
                </c:pt>
                <c:pt idx="19056">
                  <c:v>3.589</c:v>
                </c:pt>
                <c:pt idx="19057">
                  <c:v>3.6002999999999998</c:v>
                </c:pt>
                <c:pt idx="19058">
                  <c:v>3.0998999999999999</c:v>
                </c:pt>
                <c:pt idx="19059">
                  <c:v>2.5830000000000002</c:v>
                </c:pt>
                <c:pt idx="19060">
                  <c:v>2.9569000000000001</c:v>
                </c:pt>
                <c:pt idx="19061">
                  <c:v>3.3043999999999998</c:v>
                </c:pt>
                <c:pt idx="19062">
                  <c:v>3.5038</c:v>
                </c:pt>
                <c:pt idx="19063">
                  <c:v>3.3054000000000001</c:v>
                </c:pt>
                <c:pt idx="19064">
                  <c:v>2.9864999999999999</c:v>
                </c:pt>
                <c:pt idx="19065">
                  <c:v>2.7656000000000001</c:v>
                </c:pt>
                <c:pt idx="19066">
                  <c:v>2.7576000000000001</c:v>
                </c:pt>
                <c:pt idx="19067">
                  <c:v>3.2658999999999998</c:v>
                </c:pt>
                <c:pt idx="19068">
                  <c:v>3.3431999999999999</c:v>
                </c:pt>
                <c:pt idx="19069">
                  <c:v>3.1337000000000002</c:v>
                </c:pt>
                <c:pt idx="19070">
                  <c:v>3.4750999999999999</c:v>
                </c:pt>
                <c:pt idx="19071">
                  <c:v>3.5813999999999999</c:v>
                </c:pt>
                <c:pt idx="19072">
                  <c:v>3.2326999999999999</c:v>
                </c:pt>
                <c:pt idx="19073">
                  <c:v>2.7444999999999999</c:v>
                </c:pt>
                <c:pt idx="19074">
                  <c:v>3.5097</c:v>
                </c:pt>
                <c:pt idx="19075">
                  <c:v>3.3685999999999998</c:v>
                </c:pt>
                <c:pt idx="19076">
                  <c:v>2.6798000000000002</c:v>
                </c:pt>
                <c:pt idx="19077">
                  <c:v>3.1118999999999999</c:v>
                </c:pt>
                <c:pt idx="19078">
                  <c:v>3.1097000000000001</c:v>
                </c:pt>
                <c:pt idx="19079">
                  <c:v>2.9609000000000001</c:v>
                </c:pt>
                <c:pt idx="19080">
                  <c:v>3.2347000000000001</c:v>
                </c:pt>
                <c:pt idx="19081">
                  <c:v>3.2185000000000001</c:v>
                </c:pt>
                <c:pt idx="19082">
                  <c:v>3.0105</c:v>
                </c:pt>
                <c:pt idx="19083">
                  <c:v>3.2831000000000001</c:v>
                </c:pt>
                <c:pt idx="19084">
                  <c:v>3.4434</c:v>
                </c:pt>
                <c:pt idx="19085">
                  <c:v>3.4224000000000001</c:v>
                </c:pt>
                <c:pt idx="19086">
                  <c:v>3.0819000000000001</c:v>
                </c:pt>
                <c:pt idx="19087">
                  <c:v>3.2121</c:v>
                </c:pt>
                <c:pt idx="19088">
                  <c:v>3.0522</c:v>
                </c:pt>
                <c:pt idx="19089">
                  <c:v>3.2999000000000001</c:v>
                </c:pt>
                <c:pt idx="19090">
                  <c:v>3.2105000000000001</c:v>
                </c:pt>
                <c:pt idx="19091">
                  <c:v>3.1928000000000001</c:v>
                </c:pt>
                <c:pt idx="19092">
                  <c:v>3.2894000000000001</c:v>
                </c:pt>
                <c:pt idx="19093">
                  <c:v>3.1375999999999999</c:v>
                </c:pt>
                <c:pt idx="19094">
                  <c:v>3.1459000000000001</c:v>
                </c:pt>
                <c:pt idx="19095">
                  <c:v>2.9639000000000002</c:v>
                </c:pt>
                <c:pt idx="19096">
                  <c:v>3.0592999999999999</c:v>
                </c:pt>
                <c:pt idx="19097">
                  <c:v>3.1156000000000001</c:v>
                </c:pt>
                <c:pt idx="19098">
                  <c:v>2.653</c:v>
                </c:pt>
                <c:pt idx="19099">
                  <c:v>1.9742</c:v>
                </c:pt>
                <c:pt idx="19100">
                  <c:v>1.972</c:v>
                </c:pt>
                <c:pt idx="19101">
                  <c:v>1.7693000000000001</c:v>
                </c:pt>
                <c:pt idx="19102">
                  <c:v>1.9319</c:v>
                </c:pt>
                <c:pt idx="19103">
                  <c:v>1.6877</c:v>
                </c:pt>
                <c:pt idx="19104">
                  <c:v>1.5625</c:v>
                </c:pt>
                <c:pt idx="19105">
                  <c:v>2.4077999999999999</c:v>
                </c:pt>
                <c:pt idx="19106">
                  <c:v>1.6968000000000001</c:v>
                </c:pt>
                <c:pt idx="19107">
                  <c:v>1.5736000000000001</c:v>
                </c:pt>
                <c:pt idx="19108">
                  <c:v>1.6293</c:v>
                </c:pt>
                <c:pt idx="19109">
                  <c:v>1.8814</c:v>
                </c:pt>
                <c:pt idx="19110">
                  <c:v>2.0543</c:v>
                </c:pt>
                <c:pt idx="19111">
                  <c:v>2.6423000000000001</c:v>
                </c:pt>
                <c:pt idx="19112">
                  <c:v>1.7555000000000001</c:v>
                </c:pt>
                <c:pt idx="19113">
                  <c:v>1.9536</c:v>
                </c:pt>
                <c:pt idx="19114">
                  <c:v>1.8638999999999999</c:v>
                </c:pt>
                <c:pt idx="19115">
                  <c:v>1.6861999999999999</c:v>
                </c:pt>
                <c:pt idx="19116">
                  <c:v>2.1819000000000002</c:v>
                </c:pt>
                <c:pt idx="19117">
                  <c:v>2.1063999999999998</c:v>
                </c:pt>
                <c:pt idx="19118">
                  <c:v>1.7638</c:v>
                </c:pt>
                <c:pt idx="19119">
                  <c:v>1.3077000000000001</c:v>
                </c:pt>
                <c:pt idx="19120">
                  <c:v>1.8132999999999999</c:v>
                </c:pt>
                <c:pt idx="19121">
                  <c:v>2.0989</c:v>
                </c:pt>
                <c:pt idx="19122">
                  <c:v>1.7402</c:v>
                </c:pt>
                <c:pt idx="19123">
                  <c:v>2.2890000000000001</c:v>
                </c:pt>
                <c:pt idx="19124">
                  <c:v>1.7111000000000001</c:v>
                </c:pt>
                <c:pt idx="19125">
                  <c:v>1.3845000000000001</c:v>
                </c:pt>
                <c:pt idx="19126">
                  <c:v>1.7352000000000001</c:v>
                </c:pt>
                <c:pt idx="19127">
                  <c:v>1.3848</c:v>
                </c:pt>
                <c:pt idx="19128">
                  <c:v>1.6508</c:v>
                </c:pt>
                <c:pt idx="19129">
                  <c:v>1.8214999999999999</c:v>
                </c:pt>
                <c:pt idx="19130">
                  <c:v>2.2734000000000001</c:v>
                </c:pt>
                <c:pt idx="19131">
                  <c:v>1.2485999999999999</c:v>
                </c:pt>
                <c:pt idx="19132">
                  <c:v>1.8422000000000001</c:v>
                </c:pt>
                <c:pt idx="19133">
                  <c:v>2.3896999999999999</c:v>
                </c:pt>
                <c:pt idx="19134">
                  <c:v>1.2369000000000001</c:v>
                </c:pt>
                <c:pt idx="19135">
                  <c:v>2.1896</c:v>
                </c:pt>
                <c:pt idx="19136">
                  <c:v>1.4220999999999999</c:v>
                </c:pt>
                <c:pt idx="19137">
                  <c:v>1.88</c:v>
                </c:pt>
                <c:pt idx="19138">
                  <c:v>1.8553999999999999</c:v>
                </c:pt>
                <c:pt idx="19139">
                  <c:v>1.6917</c:v>
                </c:pt>
                <c:pt idx="19140">
                  <c:v>1.8234999999999999</c:v>
                </c:pt>
                <c:pt idx="19141">
                  <c:v>1.6202000000000001</c:v>
                </c:pt>
                <c:pt idx="19142">
                  <c:v>1.9911000000000001</c:v>
                </c:pt>
                <c:pt idx="19143">
                  <c:v>1.5992</c:v>
                </c:pt>
                <c:pt idx="19144">
                  <c:v>1.6754</c:v>
                </c:pt>
                <c:pt idx="19145">
                  <c:v>1.3966000000000001</c:v>
                </c:pt>
                <c:pt idx="19146">
                  <c:v>1.5761000000000001</c:v>
                </c:pt>
                <c:pt idx="19147">
                  <c:v>1.2702</c:v>
                </c:pt>
                <c:pt idx="19148">
                  <c:v>1.8812</c:v>
                </c:pt>
                <c:pt idx="19149">
                  <c:v>1.3857999999999999</c:v>
                </c:pt>
                <c:pt idx="19150">
                  <c:v>1.5153000000000001</c:v>
                </c:pt>
                <c:pt idx="19151">
                  <c:v>1.6685000000000001</c:v>
                </c:pt>
                <c:pt idx="19152">
                  <c:v>1.4987999999999999</c:v>
                </c:pt>
                <c:pt idx="19153">
                  <c:v>1.2858000000000001</c:v>
                </c:pt>
                <c:pt idx="19154">
                  <c:v>1.4633</c:v>
                </c:pt>
                <c:pt idx="19155">
                  <c:v>2.2597</c:v>
                </c:pt>
                <c:pt idx="19156">
                  <c:v>2.0621</c:v>
                </c:pt>
                <c:pt idx="19157">
                  <c:v>2.4982000000000002</c:v>
                </c:pt>
                <c:pt idx="19158">
                  <c:v>1.8280000000000001</c:v>
                </c:pt>
                <c:pt idx="19159">
                  <c:v>1.804</c:v>
                </c:pt>
                <c:pt idx="19160">
                  <c:v>2.1396999999999999</c:v>
                </c:pt>
                <c:pt idx="19161">
                  <c:v>2.3727999999999998</c:v>
                </c:pt>
                <c:pt idx="19162">
                  <c:v>2.7997000000000001</c:v>
                </c:pt>
                <c:pt idx="19163">
                  <c:v>1.5784</c:v>
                </c:pt>
                <c:pt idx="19164">
                  <c:v>2.1867000000000001</c:v>
                </c:pt>
                <c:pt idx="19165">
                  <c:v>1.6586000000000001</c:v>
                </c:pt>
                <c:pt idx="19166">
                  <c:v>1.5976999999999999</c:v>
                </c:pt>
                <c:pt idx="19167">
                  <c:v>1.8755999999999999</c:v>
                </c:pt>
                <c:pt idx="19168">
                  <c:v>2.3439999999999999</c:v>
                </c:pt>
                <c:pt idx="19169">
                  <c:v>2.4005000000000001</c:v>
                </c:pt>
                <c:pt idx="19170">
                  <c:v>1.6857</c:v>
                </c:pt>
                <c:pt idx="19171">
                  <c:v>2.7484999999999999</c:v>
                </c:pt>
                <c:pt idx="19172">
                  <c:v>2.8126000000000002</c:v>
                </c:pt>
                <c:pt idx="19173">
                  <c:v>2.2576999999999998</c:v>
                </c:pt>
                <c:pt idx="19174">
                  <c:v>1.6422000000000001</c:v>
                </c:pt>
                <c:pt idx="19175">
                  <c:v>1.8882000000000001</c:v>
                </c:pt>
                <c:pt idx="19176">
                  <c:v>2.6095000000000002</c:v>
                </c:pt>
                <c:pt idx="19177">
                  <c:v>1.6012999999999999</c:v>
                </c:pt>
                <c:pt idx="19178">
                  <c:v>1.3697999999999999</c:v>
                </c:pt>
                <c:pt idx="19179">
                  <c:v>3.2301000000000002</c:v>
                </c:pt>
                <c:pt idx="19180">
                  <c:v>1.8010999999999999</c:v>
                </c:pt>
                <c:pt idx="19181">
                  <c:v>1.0287999999999999</c:v>
                </c:pt>
                <c:pt idx="19182">
                  <c:v>1.0382</c:v>
                </c:pt>
                <c:pt idx="19183">
                  <c:v>1.0278</c:v>
                </c:pt>
                <c:pt idx="19184">
                  <c:v>1.0606</c:v>
                </c:pt>
                <c:pt idx="19185">
                  <c:v>1.018</c:v>
                </c:pt>
                <c:pt idx="19186">
                  <c:v>1.1645000000000001</c:v>
                </c:pt>
                <c:pt idx="19187">
                  <c:v>1.4797</c:v>
                </c:pt>
                <c:pt idx="19188">
                  <c:v>1.0166999999999999</c:v>
                </c:pt>
                <c:pt idx="19189">
                  <c:v>1.2525999999999999</c:v>
                </c:pt>
                <c:pt idx="19190">
                  <c:v>1.1462000000000001</c:v>
                </c:pt>
                <c:pt idx="19191">
                  <c:v>1.1915</c:v>
                </c:pt>
                <c:pt idx="19192">
                  <c:v>1.2045999999999999</c:v>
                </c:pt>
                <c:pt idx="19193">
                  <c:v>1.1484000000000001</c:v>
                </c:pt>
                <c:pt idx="19194">
                  <c:v>1.3035000000000001</c:v>
                </c:pt>
                <c:pt idx="19195">
                  <c:v>1.0603</c:v>
                </c:pt>
                <c:pt idx="19196">
                  <c:v>1.0498000000000001</c:v>
                </c:pt>
                <c:pt idx="19197">
                  <c:v>0.99250000000000005</c:v>
                </c:pt>
                <c:pt idx="19198">
                  <c:v>1.1588000000000001</c:v>
                </c:pt>
                <c:pt idx="19199">
                  <c:v>1.22</c:v>
                </c:pt>
                <c:pt idx="19200">
                  <c:v>1.27</c:v>
                </c:pt>
                <c:pt idx="19201">
                  <c:v>1.1576</c:v>
                </c:pt>
                <c:pt idx="19202">
                  <c:v>1.0145999999999999</c:v>
                </c:pt>
                <c:pt idx="19203">
                  <c:v>1.2583</c:v>
                </c:pt>
                <c:pt idx="19204">
                  <c:v>0.97019999999999995</c:v>
                </c:pt>
                <c:pt idx="19205">
                  <c:v>1.3996999999999999</c:v>
                </c:pt>
                <c:pt idx="19206">
                  <c:v>1.0224</c:v>
                </c:pt>
                <c:pt idx="19207">
                  <c:v>1.0174000000000001</c:v>
                </c:pt>
                <c:pt idx="19208">
                  <c:v>1.3439000000000001</c:v>
                </c:pt>
                <c:pt idx="19209">
                  <c:v>1.2706</c:v>
                </c:pt>
                <c:pt idx="19210">
                  <c:v>1.2713000000000001</c:v>
                </c:pt>
                <c:pt idx="19211">
                  <c:v>1.0441</c:v>
                </c:pt>
                <c:pt idx="19212">
                  <c:v>0.94740000000000002</c:v>
                </c:pt>
                <c:pt idx="19213">
                  <c:v>1.0803</c:v>
                </c:pt>
                <c:pt idx="19214">
                  <c:v>1.4066000000000001</c:v>
                </c:pt>
                <c:pt idx="19215">
                  <c:v>1.1838</c:v>
                </c:pt>
                <c:pt idx="19216">
                  <c:v>0.98570000000000002</c:v>
                </c:pt>
                <c:pt idx="19217">
                  <c:v>1.0310999999999999</c:v>
                </c:pt>
                <c:pt idx="19218">
                  <c:v>1.3245</c:v>
                </c:pt>
                <c:pt idx="19219">
                  <c:v>1.2473000000000001</c:v>
                </c:pt>
                <c:pt idx="19220">
                  <c:v>0.83809999999999996</c:v>
                </c:pt>
                <c:pt idx="19221">
                  <c:v>1.0195000000000001</c:v>
                </c:pt>
                <c:pt idx="19222">
                  <c:v>1.3315999999999999</c:v>
                </c:pt>
                <c:pt idx="19223">
                  <c:v>0.98699999999999999</c:v>
                </c:pt>
                <c:pt idx="19224">
                  <c:v>1.181</c:v>
                </c:pt>
                <c:pt idx="19225">
                  <c:v>1.1215999999999999</c:v>
                </c:pt>
                <c:pt idx="19226">
                  <c:v>1.2062999999999999</c:v>
                </c:pt>
                <c:pt idx="19227">
                  <c:v>0.91720000000000002</c:v>
                </c:pt>
                <c:pt idx="19228">
                  <c:v>1.0075000000000001</c:v>
                </c:pt>
                <c:pt idx="19229">
                  <c:v>1.0210999999999999</c:v>
                </c:pt>
                <c:pt idx="19230">
                  <c:v>0.91449999999999998</c:v>
                </c:pt>
                <c:pt idx="19231">
                  <c:v>1.0135000000000001</c:v>
                </c:pt>
                <c:pt idx="19232">
                  <c:v>1.1995</c:v>
                </c:pt>
                <c:pt idx="19233">
                  <c:v>1.2709999999999999</c:v>
                </c:pt>
                <c:pt idx="19234">
                  <c:v>0.93859999999999999</c:v>
                </c:pt>
                <c:pt idx="19235">
                  <c:v>1.0214000000000001</c:v>
                </c:pt>
                <c:pt idx="19236">
                  <c:v>0.98319999999999996</c:v>
                </c:pt>
                <c:pt idx="19237">
                  <c:v>0.97829999999999995</c:v>
                </c:pt>
                <c:pt idx="19238">
                  <c:v>1.0178</c:v>
                </c:pt>
                <c:pt idx="19239">
                  <c:v>1.2369000000000001</c:v>
                </c:pt>
                <c:pt idx="19240">
                  <c:v>0.92679999999999996</c:v>
                </c:pt>
                <c:pt idx="19241">
                  <c:v>0.84489999999999998</c:v>
                </c:pt>
                <c:pt idx="19242">
                  <c:v>0.87460000000000004</c:v>
                </c:pt>
                <c:pt idx="19243">
                  <c:v>1.2776000000000001</c:v>
                </c:pt>
                <c:pt idx="19244">
                  <c:v>0.95309999999999995</c:v>
                </c:pt>
                <c:pt idx="19245">
                  <c:v>0.98709999999999998</c:v>
                </c:pt>
                <c:pt idx="19246">
                  <c:v>1.2150000000000001</c:v>
                </c:pt>
                <c:pt idx="19247">
                  <c:v>1.2997000000000001</c:v>
                </c:pt>
                <c:pt idx="19248">
                  <c:v>0.97699999999999998</c:v>
                </c:pt>
                <c:pt idx="19249">
                  <c:v>0.85670000000000002</c:v>
                </c:pt>
                <c:pt idx="19250">
                  <c:v>1.0569</c:v>
                </c:pt>
                <c:pt idx="19251">
                  <c:v>1.1457999999999999</c:v>
                </c:pt>
                <c:pt idx="19252">
                  <c:v>1.0468999999999999</c:v>
                </c:pt>
                <c:pt idx="19253">
                  <c:v>1.1007</c:v>
                </c:pt>
                <c:pt idx="19254">
                  <c:v>1.2303999999999999</c:v>
                </c:pt>
                <c:pt idx="19255">
                  <c:v>0.85419999999999996</c:v>
                </c:pt>
                <c:pt idx="19256">
                  <c:v>1.1189</c:v>
                </c:pt>
                <c:pt idx="19257">
                  <c:v>1.1789000000000001</c:v>
                </c:pt>
                <c:pt idx="19258">
                  <c:v>0.83630000000000004</c:v>
                </c:pt>
                <c:pt idx="19259">
                  <c:v>3.3851</c:v>
                </c:pt>
                <c:pt idx="19260">
                  <c:v>3.3611</c:v>
                </c:pt>
                <c:pt idx="19261">
                  <c:v>2.9481999999999999</c:v>
                </c:pt>
                <c:pt idx="19262">
                  <c:v>3.1295999999999999</c:v>
                </c:pt>
                <c:pt idx="19263">
                  <c:v>3.0362</c:v>
                </c:pt>
                <c:pt idx="19264">
                  <c:v>2.6297999999999999</c:v>
                </c:pt>
                <c:pt idx="19265">
                  <c:v>2.9441000000000002</c:v>
                </c:pt>
                <c:pt idx="19266">
                  <c:v>3.5988000000000002</c:v>
                </c:pt>
                <c:pt idx="19267">
                  <c:v>3.5011000000000001</c:v>
                </c:pt>
                <c:pt idx="19268">
                  <c:v>3.8283999999999998</c:v>
                </c:pt>
                <c:pt idx="19269">
                  <c:v>3.5026000000000002</c:v>
                </c:pt>
                <c:pt idx="19270">
                  <c:v>3.1894999999999998</c:v>
                </c:pt>
                <c:pt idx="19271">
                  <c:v>3.2616999999999998</c:v>
                </c:pt>
                <c:pt idx="19272">
                  <c:v>3.1246999999999998</c:v>
                </c:pt>
                <c:pt idx="19273">
                  <c:v>3.2867999999999999</c:v>
                </c:pt>
                <c:pt idx="19274">
                  <c:v>3.5207000000000002</c:v>
                </c:pt>
                <c:pt idx="19275">
                  <c:v>4.7042999999999999</c:v>
                </c:pt>
                <c:pt idx="19276">
                  <c:v>2.9958999999999998</c:v>
                </c:pt>
                <c:pt idx="19277">
                  <c:v>3.5537999999999998</c:v>
                </c:pt>
                <c:pt idx="19278">
                  <c:v>3.1608000000000001</c:v>
                </c:pt>
                <c:pt idx="19279">
                  <c:v>3.6168</c:v>
                </c:pt>
                <c:pt idx="19280">
                  <c:v>2.8932000000000002</c:v>
                </c:pt>
                <c:pt idx="19281">
                  <c:v>5.2377000000000002</c:v>
                </c:pt>
                <c:pt idx="19282">
                  <c:v>3.6389</c:v>
                </c:pt>
                <c:pt idx="19283">
                  <c:v>3.5611999999999999</c:v>
                </c:pt>
                <c:pt idx="19284">
                  <c:v>3.1871999999999998</c:v>
                </c:pt>
                <c:pt idx="19285">
                  <c:v>3.4453999999999998</c:v>
                </c:pt>
                <c:pt idx="19286">
                  <c:v>3.4754</c:v>
                </c:pt>
                <c:pt idx="19287">
                  <c:v>2.9712999999999998</c:v>
                </c:pt>
                <c:pt idx="19288">
                  <c:v>2.8216000000000001</c:v>
                </c:pt>
                <c:pt idx="19289">
                  <c:v>2.9091999999999998</c:v>
                </c:pt>
                <c:pt idx="19290">
                  <c:v>3.3403</c:v>
                </c:pt>
                <c:pt idx="19291">
                  <c:v>3.4544999999999999</c:v>
                </c:pt>
                <c:pt idx="19292">
                  <c:v>3.3704000000000001</c:v>
                </c:pt>
                <c:pt idx="19293">
                  <c:v>3.7368000000000001</c:v>
                </c:pt>
                <c:pt idx="19294">
                  <c:v>2.7187999999999999</c:v>
                </c:pt>
                <c:pt idx="19295">
                  <c:v>3.6633</c:v>
                </c:pt>
                <c:pt idx="19296">
                  <c:v>2.6920000000000002</c:v>
                </c:pt>
                <c:pt idx="19297">
                  <c:v>3.4466000000000001</c:v>
                </c:pt>
                <c:pt idx="19298">
                  <c:v>3.746</c:v>
                </c:pt>
                <c:pt idx="19299">
                  <c:v>3.5236000000000001</c:v>
                </c:pt>
                <c:pt idx="19300">
                  <c:v>3.6953999999999998</c:v>
                </c:pt>
                <c:pt idx="19301">
                  <c:v>3.4190999999999998</c:v>
                </c:pt>
                <c:pt idx="19302">
                  <c:v>2.5893999999999999</c:v>
                </c:pt>
                <c:pt idx="19303">
                  <c:v>2.8317000000000001</c:v>
                </c:pt>
                <c:pt idx="19304">
                  <c:v>3.0129000000000001</c:v>
                </c:pt>
                <c:pt idx="19305">
                  <c:v>3.2963</c:v>
                </c:pt>
                <c:pt idx="19306">
                  <c:v>2.9958999999999998</c:v>
                </c:pt>
                <c:pt idx="19307">
                  <c:v>2.9792000000000001</c:v>
                </c:pt>
                <c:pt idx="19308">
                  <c:v>3.6046999999999998</c:v>
                </c:pt>
                <c:pt idx="19309">
                  <c:v>4.0457000000000001</c:v>
                </c:pt>
                <c:pt idx="19310">
                  <c:v>2.8984999999999999</c:v>
                </c:pt>
                <c:pt idx="19311">
                  <c:v>2.8172000000000001</c:v>
                </c:pt>
                <c:pt idx="19312">
                  <c:v>3.1709000000000001</c:v>
                </c:pt>
                <c:pt idx="19313">
                  <c:v>4.3055000000000003</c:v>
                </c:pt>
                <c:pt idx="19314">
                  <c:v>3.5958999999999999</c:v>
                </c:pt>
                <c:pt idx="19315">
                  <c:v>2.7616999999999998</c:v>
                </c:pt>
                <c:pt idx="19316">
                  <c:v>3.1818</c:v>
                </c:pt>
                <c:pt idx="19317">
                  <c:v>3.2917000000000001</c:v>
                </c:pt>
                <c:pt idx="19318">
                  <c:v>3.4243999999999999</c:v>
                </c:pt>
                <c:pt idx="19319">
                  <c:v>3.2808999999999999</c:v>
                </c:pt>
                <c:pt idx="19320">
                  <c:v>3.1082000000000001</c:v>
                </c:pt>
                <c:pt idx="19321">
                  <c:v>3.1027999999999998</c:v>
                </c:pt>
                <c:pt idx="19322">
                  <c:v>3.0489000000000002</c:v>
                </c:pt>
                <c:pt idx="19323">
                  <c:v>3.1118000000000001</c:v>
                </c:pt>
                <c:pt idx="19324">
                  <c:v>3.2970000000000002</c:v>
                </c:pt>
                <c:pt idx="19325">
                  <c:v>2.6257000000000001</c:v>
                </c:pt>
                <c:pt idx="19326">
                  <c:v>2.8809</c:v>
                </c:pt>
                <c:pt idx="19327">
                  <c:v>3.3723000000000001</c:v>
                </c:pt>
                <c:pt idx="19328">
                  <c:v>3.4443000000000001</c:v>
                </c:pt>
                <c:pt idx="19329">
                  <c:v>3.1694</c:v>
                </c:pt>
                <c:pt idx="19330">
                  <c:v>3.1635</c:v>
                </c:pt>
                <c:pt idx="19331">
                  <c:v>3.0354999999999999</c:v>
                </c:pt>
                <c:pt idx="19332">
                  <c:v>3.1978</c:v>
                </c:pt>
                <c:pt idx="19333">
                  <c:v>2.7770000000000001</c:v>
                </c:pt>
                <c:pt idx="19334">
                  <c:v>3.1617999999999999</c:v>
                </c:pt>
                <c:pt idx="19335">
                  <c:v>3.0623</c:v>
                </c:pt>
                <c:pt idx="19336">
                  <c:v>3.4546999999999999</c:v>
                </c:pt>
                <c:pt idx="19337">
                  <c:v>3.4376000000000002</c:v>
                </c:pt>
                <c:pt idx="19338">
                  <c:v>3.1105999999999998</c:v>
                </c:pt>
                <c:pt idx="19339">
                  <c:v>3.0996999999999999</c:v>
                </c:pt>
                <c:pt idx="19340">
                  <c:v>3.0632000000000001</c:v>
                </c:pt>
                <c:pt idx="19341">
                  <c:v>3.5911</c:v>
                </c:pt>
                <c:pt idx="19342">
                  <c:v>3.3368000000000002</c:v>
                </c:pt>
                <c:pt idx="19343">
                  <c:v>3.6711</c:v>
                </c:pt>
                <c:pt idx="19344">
                  <c:v>3.6680999999999999</c:v>
                </c:pt>
                <c:pt idx="19345">
                  <c:v>3.3414999999999999</c:v>
                </c:pt>
                <c:pt idx="19346">
                  <c:v>3.3182</c:v>
                </c:pt>
                <c:pt idx="19347">
                  <c:v>3.4729999999999999</c:v>
                </c:pt>
                <c:pt idx="19348">
                  <c:v>3.8008000000000002</c:v>
                </c:pt>
                <c:pt idx="19349">
                  <c:v>3.2645</c:v>
                </c:pt>
                <c:pt idx="19350">
                  <c:v>3.3138999999999998</c:v>
                </c:pt>
                <c:pt idx="19351">
                  <c:v>2.9176000000000002</c:v>
                </c:pt>
                <c:pt idx="19352">
                  <c:v>2.8767999999999998</c:v>
                </c:pt>
                <c:pt idx="19353">
                  <c:v>2.9716999999999998</c:v>
                </c:pt>
                <c:pt idx="19354">
                  <c:v>3.0678000000000001</c:v>
                </c:pt>
                <c:pt idx="19355">
                  <c:v>3.1</c:v>
                </c:pt>
                <c:pt idx="19356">
                  <c:v>3.3140000000000001</c:v>
                </c:pt>
                <c:pt idx="19357">
                  <c:v>4.9377000000000004</c:v>
                </c:pt>
                <c:pt idx="19358">
                  <c:v>3.2783000000000002</c:v>
                </c:pt>
                <c:pt idx="19359">
                  <c:v>1.1444000000000001</c:v>
                </c:pt>
                <c:pt idx="19360">
                  <c:v>4.8600000000000003</c:v>
                </c:pt>
                <c:pt idx="19361">
                  <c:v>6.5650000000000004</c:v>
                </c:pt>
                <c:pt idx="19362">
                  <c:v>5.1013999999999999</c:v>
                </c:pt>
                <c:pt idx="19363">
                  <c:v>3.6583000000000001</c:v>
                </c:pt>
                <c:pt idx="19364">
                  <c:v>4.0712000000000002</c:v>
                </c:pt>
                <c:pt idx="19365">
                  <c:v>4.4694000000000003</c:v>
                </c:pt>
                <c:pt idx="19366">
                  <c:v>3.1663999999999999</c:v>
                </c:pt>
                <c:pt idx="19367">
                  <c:v>5.4016000000000002</c:v>
                </c:pt>
                <c:pt idx="19368">
                  <c:v>3.0884999999999998</c:v>
                </c:pt>
                <c:pt idx="19369">
                  <c:v>1.1782999999999999</c:v>
                </c:pt>
                <c:pt idx="19370">
                  <c:v>1.0602</c:v>
                </c:pt>
                <c:pt idx="19371">
                  <c:v>4.7081</c:v>
                </c:pt>
                <c:pt idx="19372">
                  <c:v>6.1931000000000003</c:v>
                </c:pt>
                <c:pt idx="19373">
                  <c:v>4.1599000000000004</c:v>
                </c:pt>
                <c:pt idx="19374">
                  <c:v>4.5529000000000002</c:v>
                </c:pt>
                <c:pt idx="19375">
                  <c:v>3.3132000000000001</c:v>
                </c:pt>
                <c:pt idx="19376">
                  <c:v>4.6375000000000002</c:v>
                </c:pt>
                <c:pt idx="19377">
                  <c:v>2.7545000000000002</c:v>
                </c:pt>
                <c:pt idx="19378">
                  <c:v>5.8320999999999996</c:v>
                </c:pt>
                <c:pt idx="19379">
                  <c:v>5.7435999999999998</c:v>
                </c:pt>
                <c:pt idx="19380">
                  <c:v>3.4211</c:v>
                </c:pt>
                <c:pt idx="19381">
                  <c:v>3.0918999999999999</c:v>
                </c:pt>
                <c:pt idx="19382">
                  <c:v>2.9714999999999998</c:v>
                </c:pt>
                <c:pt idx="19383">
                  <c:v>4.8761000000000001</c:v>
                </c:pt>
                <c:pt idx="19384">
                  <c:v>2.7071000000000001</c:v>
                </c:pt>
                <c:pt idx="19385">
                  <c:v>1.4144000000000001</c:v>
                </c:pt>
                <c:pt idx="19386">
                  <c:v>1.3127</c:v>
                </c:pt>
                <c:pt idx="19387">
                  <c:v>6.0274999999999999</c:v>
                </c:pt>
                <c:pt idx="19388">
                  <c:v>7.7709999999999999</c:v>
                </c:pt>
                <c:pt idx="19389">
                  <c:v>3.1631</c:v>
                </c:pt>
                <c:pt idx="19390">
                  <c:v>2.9887999999999999</c:v>
                </c:pt>
                <c:pt idx="19391">
                  <c:v>2.6269999999999998</c:v>
                </c:pt>
                <c:pt idx="19392">
                  <c:v>3.3273999999999999</c:v>
                </c:pt>
                <c:pt idx="19393">
                  <c:v>3.7225000000000001</c:v>
                </c:pt>
                <c:pt idx="19394">
                  <c:v>3.2042999999999999</c:v>
                </c:pt>
                <c:pt idx="19395">
                  <c:v>3.2530000000000001</c:v>
                </c:pt>
                <c:pt idx="19396">
                  <c:v>3.5072999999999999</c:v>
                </c:pt>
                <c:pt idx="19397">
                  <c:v>3.3302999999999998</c:v>
                </c:pt>
                <c:pt idx="19398">
                  <c:v>2.7054999999999998</c:v>
                </c:pt>
                <c:pt idx="19399">
                  <c:v>3.8469000000000002</c:v>
                </c:pt>
                <c:pt idx="19400">
                  <c:v>3.7111999999999998</c:v>
                </c:pt>
                <c:pt idx="19401">
                  <c:v>2.9767000000000001</c:v>
                </c:pt>
                <c:pt idx="19402">
                  <c:v>2.3923000000000001</c:v>
                </c:pt>
                <c:pt idx="19403">
                  <c:v>3.4876999999999998</c:v>
                </c:pt>
                <c:pt idx="19404">
                  <c:v>2.4365000000000001</c:v>
                </c:pt>
                <c:pt idx="19405">
                  <c:v>1.6506000000000001</c:v>
                </c:pt>
                <c:pt idx="19406">
                  <c:v>1.6999</c:v>
                </c:pt>
                <c:pt idx="19407">
                  <c:v>1.4077999999999999</c:v>
                </c:pt>
                <c:pt idx="19408">
                  <c:v>1.4773000000000001</c:v>
                </c:pt>
                <c:pt idx="19409">
                  <c:v>1.6576</c:v>
                </c:pt>
                <c:pt idx="19410">
                  <c:v>1.6684000000000001</c:v>
                </c:pt>
                <c:pt idx="19411">
                  <c:v>1.5163</c:v>
                </c:pt>
                <c:pt idx="19412">
                  <c:v>1.4615</c:v>
                </c:pt>
                <c:pt idx="19413">
                  <c:v>1.5165</c:v>
                </c:pt>
                <c:pt idx="19414">
                  <c:v>1.6097999999999999</c:v>
                </c:pt>
                <c:pt idx="19415">
                  <c:v>1.7069000000000001</c:v>
                </c:pt>
                <c:pt idx="19416">
                  <c:v>1.8375999999999999</c:v>
                </c:pt>
                <c:pt idx="19417">
                  <c:v>2.5190999999999999</c:v>
                </c:pt>
                <c:pt idx="19418">
                  <c:v>2.5840999999999998</c:v>
                </c:pt>
                <c:pt idx="19419">
                  <c:v>3.3843000000000001</c:v>
                </c:pt>
                <c:pt idx="19420">
                  <c:v>3.2637999999999998</c:v>
                </c:pt>
                <c:pt idx="19421">
                  <c:v>2.4780000000000002</c:v>
                </c:pt>
                <c:pt idx="19422">
                  <c:v>1.643</c:v>
                </c:pt>
                <c:pt idx="19423">
                  <c:v>1.9159999999999999</c:v>
                </c:pt>
                <c:pt idx="19424">
                  <c:v>1.69</c:v>
                </c:pt>
                <c:pt idx="19425">
                  <c:v>1.6516999999999999</c:v>
                </c:pt>
                <c:pt idx="19426">
                  <c:v>1.732</c:v>
                </c:pt>
                <c:pt idx="19427">
                  <c:v>2.4384000000000001</c:v>
                </c:pt>
                <c:pt idx="19428">
                  <c:v>2.5468000000000002</c:v>
                </c:pt>
                <c:pt idx="19429">
                  <c:v>2.6922000000000001</c:v>
                </c:pt>
                <c:pt idx="19430">
                  <c:v>2.9670000000000001</c:v>
                </c:pt>
                <c:pt idx="19431">
                  <c:v>3.1890999999999998</c:v>
                </c:pt>
                <c:pt idx="19432">
                  <c:v>2.5695000000000001</c:v>
                </c:pt>
                <c:pt idx="19433">
                  <c:v>3.1453000000000002</c:v>
                </c:pt>
                <c:pt idx="19434">
                  <c:v>2.2193999999999998</c:v>
                </c:pt>
                <c:pt idx="19435">
                  <c:v>2.4940000000000002</c:v>
                </c:pt>
                <c:pt idx="19436">
                  <c:v>2.5070000000000001</c:v>
                </c:pt>
                <c:pt idx="19437">
                  <c:v>3.3466999999999998</c:v>
                </c:pt>
                <c:pt idx="19438">
                  <c:v>1.9</c:v>
                </c:pt>
                <c:pt idx="19439">
                  <c:v>1.5668</c:v>
                </c:pt>
                <c:pt idx="19440">
                  <c:v>1.5871</c:v>
                </c:pt>
                <c:pt idx="19441">
                  <c:v>1.5441</c:v>
                </c:pt>
                <c:pt idx="19442">
                  <c:v>1.4713000000000001</c:v>
                </c:pt>
                <c:pt idx="19443">
                  <c:v>1.5015000000000001</c:v>
                </c:pt>
                <c:pt idx="19444">
                  <c:v>1.5531999999999999</c:v>
                </c:pt>
                <c:pt idx="19445">
                  <c:v>1.6492</c:v>
                </c:pt>
                <c:pt idx="19446">
                  <c:v>1.6707000000000001</c:v>
                </c:pt>
                <c:pt idx="19447">
                  <c:v>2.5543999999999998</c:v>
                </c:pt>
                <c:pt idx="19448">
                  <c:v>3.2947000000000002</c:v>
                </c:pt>
                <c:pt idx="19449">
                  <c:v>2.7219000000000002</c:v>
                </c:pt>
                <c:pt idx="19450">
                  <c:v>3.4939</c:v>
                </c:pt>
                <c:pt idx="19451">
                  <c:v>3.8407</c:v>
                </c:pt>
                <c:pt idx="19452">
                  <c:v>1.6028</c:v>
                </c:pt>
                <c:pt idx="19453">
                  <c:v>1.6057999999999999</c:v>
                </c:pt>
                <c:pt idx="19454">
                  <c:v>1.6604000000000001</c:v>
                </c:pt>
                <c:pt idx="19455">
                  <c:v>1.5338000000000001</c:v>
                </c:pt>
                <c:pt idx="19456">
                  <c:v>1.4651000000000001</c:v>
                </c:pt>
                <c:pt idx="19457">
                  <c:v>1.4801</c:v>
                </c:pt>
                <c:pt idx="19458">
                  <c:v>1.6806000000000001</c:v>
                </c:pt>
                <c:pt idx="19459">
                  <c:v>1.4496</c:v>
                </c:pt>
                <c:pt idx="19460">
                  <c:v>1.5369999999999999</c:v>
                </c:pt>
                <c:pt idx="19461">
                  <c:v>1.782</c:v>
                </c:pt>
                <c:pt idx="19462">
                  <c:v>1.4550000000000001</c:v>
                </c:pt>
                <c:pt idx="19463">
                  <c:v>2.2721</c:v>
                </c:pt>
                <c:pt idx="19464">
                  <c:v>2.4594</c:v>
                </c:pt>
                <c:pt idx="19465">
                  <c:v>2.0135999999999998</c:v>
                </c:pt>
                <c:pt idx="19466">
                  <c:v>2.6501000000000001</c:v>
                </c:pt>
                <c:pt idx="19467">
                  <c:v>2.6753999999999998</c:v>
                </c:pt>
                <c:pt idx="19468">
                  <c:v>2.4965999999999999</c:v>
                </c:pt>
                <c:pt idx="19469">
                  <c:v>2.3559999999999999</c:v>
                </c:pt>
                <c:pt idx="19470">
                  <c:v>2.1353</c:v>
                </c:pt>
                <c:pt idx="19471">
                  <c:v>1.4829000000000001</c:v>
                </c:pt>
                <c:pt idx="19472">
                  <c:v>1.5296000000000001</c:v>
                </c:pt>
                <c:pt idx="19473">
                  <c:v>1.3626</c:v>
                </c:pt>
                <c:pt idx="19474">
                  <c:v>1.3376999999999999</c:v>
                </c:pt>
                <c:pt idx="19475">
                  <c:v>1.4895</c:v>
                </c:pt>
                <c:pt idx="19476">
                  <c:v>2.1435</c:v>
                </c:pt>
                <c:pt idx="19477">
                  <c:v>3.2326000000000001</c:v>
                </c:pt>
                <c:pt idx="19478">
                  <c:v>2.8875000000000002</c:v>
                </c:pt>
                <c:pt idx="19479">
                  <c:v>2.0137</c:v>
                </c:pt>
                <c:pt idx="19480">
                  <c:v>2.3795999999999999</c:v>
                </c:pt>
                <c:pt idx="19481">
                  <c:v>2.4841000000000002</c:v>
                </c:pt>
                <c:pt idx="19482">
                  <c:v>2.4428000000000001</c:v>
                </c:pt>
                <c:pt idx="19483">
                  <c:v>2.2332999999999998</c:v>
                </c:pt>
                <c:pt idx="19484">
                  <c:v>3.2362000000000002</c:v>
                </c:pt>
                <c:pt idx="19485">
                  <c:v>3.2627000000000002</c:v>
                </c:pt>
                <c:pt idx="19486">
                  <c:v>2.2654999999999998</c:v>
                </c:pt>
                <c:pt idx="19487">
                  <c:v>2.3805000000000001</c:v>
                </c:pt>
                <c:pt idx="19488">
                  <c:v>2.1764000000000001</c:v>
                </c:pt>
                <c:pt idx="19489">
                  <c:v>1.3475999999999999</c:v>
                </c:pt>
                <c:pt idx="19490">
                  <c:v>1.3761000000000001</c:v>
                </c:pt>
                <c:pt idx="19491">
                  <c:v>1.2988999999999999</c:v>
                </c:pt>
                <c:pt idx="19492">
                  <c:v>1.6921999999999999</c:v>
                </c:pt>
                <c:pt idx="19493">
                  <c:v>1.5247999999999999</c:v>
                </c:pt>
                <c:pt idx="19494">
                  <c:v>1.5202</c:v>
                </c:pt>
                <c:pt idx="19495">
                  <c:v>1.4337</c:v>
                </c:pt>
                <c:pt idx="19496">
                  <c:v>1.3900999999999999</c:v>
                </c:pt>
                <c:pt idx="19497">
                  <c:v>2.4483999999999999</c:v>
                </c:pt>
                <c:pt idx="19498">
                  <c:v>2.5047999999999999</c:v>
                </c:pt>
                <c:pt idx="19499">
                  <c:v>2.1898</c:v>
                </c:pt>
                <c:pt idx="19500">
                  <c:v>2.6705000000000001</c:v>
                </c:pt>
                <c:pt idx="19501">
                  <c:v>2.4220999999999999</c:v>
                </c:pt>
                <c:pt idx="19502">
                  <c:v>2.496</c:v>
                </c:pt>
                <c:pt idx="19503">
                  <c:v>2.2370000000000001</c:v>
                </c:pt>
                <c:pt idx="19504">
                  <c:v>1.2261</c:v>
                </c:pt>
                <c:pt idx="19505">
                  <c:v>1.6417999999999999</c:v>
                </c:pt>
                <c:pt idx="19506">
                  <c:v>1.9481999999999999</c:v>
                </c:pt>
                <c:pt idx="19507">
                  <c:v>1.8711</c:v>
                </c:pt>
                <c:pt idx="19508">
                  <c:v>1.7867999999999999</c:v>
                </c:pt>
                <c:pt idx="19509">
                  <c:v>1.6843999999999999</c:v>
                </c:pt>
                <c:pt idx="19510">
                  <c:v>2.0531000000000001</c:v>
                </c:pt>
                <c:pt idx="19511">
                  <c:v>1.6185</c:v>
                </c:pt>
                <c:pt idx="19512">
                  <c:v>1.5395000000000001</c:v>
                </c:pt>
                <c:pt idx="19513">
                  <c:v>1.36</c:v>
                </c:pt>
                <c:pt idx="19514">
                  <c:v>2.8349000000000002</c:v>
                </c:pt>
                <c:pt idx="19515">
                  <c:v>2.2913000000000001</c:v>
                </c:pt>
                <c:pt idx="19516">
                  <c:v>2.7132000000000001</c:v>
                </c:pt>
                <c:pt idx="19517">
                  <c:v>2.5531999999999999</c:v>
                </c:pt>
                <c:pt idx="19518">
                  <c:v>2.4983</c:v>
                </c:pt>
                <c:pt idx="19519">
                  <c:v>2.6053999999999999</c:v>
                </c:pt>
                <c:pt idx="19520">
                  <c:v>2.2709999999999999</c:v>
                </c:pt>
                <c:pt idx="19521">
                  <c:v>2.5699000000000001</c:v>
                </c:pt>
                <c:pt idx="19522">
                  <c:v>1.5039</c:v>
                </c:pt>
                <c:pt idx="19523">
                  <c:v>1.5296000000000001</c:v>
                </c:pt>
                <c:pt idx="19524">
                  <c:v>1.43</c:v>
                </c:pt>
                <c:pt idx="19525">
                  <c:v>1.53</c:v>
                </c:pt>
                <c:pt idx="19526">
                  <c:v>1.4342999999999999</c:v>
                </c:pt>
                <c:pt idx="19527">
                  <c:v>1.5161</c:v>
                </c:pt>
                <c:pt idx="19528">
                  <c:v>1.7628999999999999</c:v>
                </c:pt>
                <c:pt idx="19529">
                  <c:v>1.4309000000000001</c:v>
                </c:pt>
                <c:pt idx="19530">
                  <c:v>2.4885999999999999</c:v>
                </c:pt>
                <c:pt idx="19531">
                  <c:v>3.0116999999999998</c:v>
                </c:pt>
                <c:pt idx="19532">
                  <c:v>2.5588000000000002</c:v>
                </c:pt>
                <c:pt idx="19533">
                  <c:v>2.5649000000000002</c:v>
                </c:pt>
                <c:pt idx="19534">
                  <c:v>2.6286</c:v>
                </c:pt>
                <c:pt idx="19535">
                  <c:v>2.7269000000000001</c:v>
                </c:pt>
                <c:pt idx="19536">
                  <c:v>2.1714000000000002</c:v>
                </c:pt>
                <c:pt idx="19537">
                  <c:v>2.42</c:v>
                </c:pt>
                <c:pt idx="19538">
                  <c:v>2.242</c:v>
                </c:pt>
                <c:pt idx="19539">
                  <c:v>2.9504999999999999</c:v>
                </c:pt>
                <c:pt idx="19540">
                  <c:v>2.9478</c:v>
                </c:pt>
                <c:pt idx="19541">
                  <c:v>3.2284000000000002</c:v>
                </c:pt>
                <c:pt idx="19542">
                  <c:v>1.9189000000000001</c:v>
                </c:pt>
                <c:pt idx="19543">
                  <c:v>1.9174</c:v>
                </c:pt>
                <c:pt idx="19544">
                  <c:v>1.7652000000000001</c:v>
                </c:pt>
                <c:pt idx="19545">
                  <c:v>1.8708</c:v>
                </c:pt>
                <c:pt idx="19546">
                  <c:v>1.9175</c:v>
                </c:pt>
                <c:pt idx="19547">
                  <c:v>2.2311000000000001</c:v>
                </c:pt>
                <c:pt idx="19548">
                  <c:v>1.9748000000000001</c:v>
                </c:pt>
                <c:pt idx="19549">
                  <c:v>2.2311000000000001</c:v>
                </c:pt>
                <c:pt idx="19550">
                  <c:v>2.1118999999999999</c:v>
                </c:pt>
                <c:pt idx="19551">
                  <c:v>2.0512000000000001</c:v>
                </c:pt>
                <c:pt idx="19552">
                  <c:v>1.8651</c:v>
                </c:pt>
                <c:pt idx="19553">
                  <c:v>2.6997</c:v>
                </c:pt>
                <c:pt idx="19554">
                  <c:v>1.8227</c:v>
                </c:pt>
                <c:pt idx="19555">
                  <c:v>1.7113</c:v>
                </c:pt>
                <c:pt idx="19556">
                  <c:v>2.3597999999999999</c:v>
                </c:pt>
                <c:pt idx="19557">
                  <c:v>2.2654999999999998</c:v>
                </c:pt>
                <c:pt idx="19558">
                  <c:v>1.7351000000000001</c:v>
                </c:pt>
                <c:pt idx="19559">
                  <c:v>1.8113999999999999</c:v>
                </c:pt>
                <c:pt idx="19560">
                  <c:v>1.827</c:v>
                </c:pt>
                <c:pt idx="19561">
                  <c:v>1.8621000000000001</c:v>
                </c:pt>
                <c:pt idx="19562">
                  <c:v>2.6960999999999999</c:v>
                </c:pt>
                <c:pt idx="19563">
                  <c:v>2.5055999999999998</c:v>
                </c:pt>
                <c:pt idx="19564">
                  <c:v>2.2772000000000001</c:v>
                </c:pt>
                <c:pt idx="19565">
                  <c:v>2.2833000000000001</c:v>
                </c:pt>
                <c:pt idx="19566">
                  <c:v>1.9514</c:v>
                </c:pt>
                <c:pt idx="19567">
                  <c:v>1.5441</c:v>
                </c:pt>
                <c:pt idx="19568">
                  <c:v>1.9300999999999999</c:v>
                </c:pt>
                <c:pt idx="19569">
                  <c:v>2.0308999999999999</c:v>
                </c:pt>
                <c:pt idx="19570">
                  <c:v>1.6432</c:v>
                </c:pt>
                <c:pt idx="19571">
                  <c:v>1.5065999999999999</c:v>
                </c:pt>
                <c:pt idx="19572">
                  <c:v>1.7025999999999999</c:v>
                </c:pt>
                <c:pt idx="19573">
                  <c:v>1.6567000000000001</c:v>
                </c:pt>
                <c:pt idx="19574">
                  <c:v>1.6092</c:v>
                </c:pt>
                <c:pt idx="19575">
                  <c:v>2.4283999999999999</c:v>
                </c:pt>
                <c:pt idx="19576">
                  <c:v>1.6900999999999999</c:v>
                </c:pt>
                <c:pt idx="19577">
                  <c:v>2.2886000000000002</c:v>
                </c:pt>
                <c:pt idx="19578">
                  <c:v>2.9647000000000001</c:v>
                </c:pt>
                <c:pt idx="19579">
                  <c:v>3.0007000000000001</c:v>
                </c:pt>
                <c:pt idx="19580">
                  <c:v>3.0017</c:v>
                </c:pt>
                <c:pt idx="19581">
                  <c:v>3.2078000000000002</c:v>
                </c:pt>
                <c:pt idx="19582">
                  <c:v>2.5105</c:v>
                </c:pt>
                <c:pt idx="19583">
                  <c:v>1.6082000000000001</c:v>
                </c:pt>
                <c:pt idx="19584">
                  <c:v>1.6214</c:v>
                </c:pt>
                <c:pt idx="19585">
                  <c:v>1.8004</c:v>
                </c:pt>
                <c:pt idx="19586">
                  <c:v>1.6275999999999999</c:v>
                </c:pt>
                <c:pt idx="19587">
                  <c:v>1.4719</c:v>
                </c:pt>
                <c:pt idx="19588">
                  <c:v>1.6691</c:v>
                </c:pt>
                <c:pt idx="19589">
                  <c:v>4.4465000000000003</c:v>
                </c:pt>
                <c:pt idx="19590">
                  <c:v>4.9595000000000002</c:v>
                </c:pt>
                <c:pt idx="19591">
                  <c:v>4.9078999999999997</c:v>
                </c:pt>
                <c:pt idx="19592">
                  <c:v>4.1524000000000001</c:v>
                </c:pt>
                <c:pt idx="19593">
                  <c:v>4.2666000000000004</c:v>
                </c:pt>
                <c:pt idx="19594">
                  <c:v>4.6456</c:v>
                </c:pt>
                <c:pt idx="19595">
                  <c:v>4.5787000000000004</c:v>
                </c:pt>
                <c:pt idx="19596">
                  <c:v>4.0517000000000003</c:v>
                </c:pt>
                <c:pt idx="19597">
                  <c:v>4.7575000000000003</c:v>
                </c:pt>
                <c:pt idx="19598">
                  <c:v>5.2652999999999999</c:v>
                </c:pt>
                <c:pt idx="19599">
                  <c:v>4.4976000000000003</c:v>
                </c:pt>
                <c:pt idx="19600">
                  <c:v>4.3940000000000001</c:v>
                </c:pt>
                <c:pt idx="19601">
                  <c:v>4.8986000000000001</c:v>
                </c:pt>
                <c:pt idx="19602">
                  <c:v>3.9643999999999999</c:v>
                </c:pt>
                <c:pt idx="19603">
                  <c:v>4.9842000000000004</c:v>
                </c:pt>
                <c:pt idx="19604">
                  <c:v>5.0457999999999998</c:v>
                </c:pt>
                <c:pt idx="19605">
                  <c:v>5.4038000000000004</c:v>
                </c:pt>
                <c:pt idx="19606">
                  <c:v>4.8573000000000004</c:v>
                </c:pt>
                <c:pt idx="19607">
                  <c:v>3.9693000000000001</c:v>
                </c:pt>
                <c:pt idx="19608">
                  <c:v>4.5926</c:v>
                </c:pt>
                <c:pt idx="19609">
                  <c:v>4.8075000000000001</c:v>
                </c:pt>
                <c:pt idx="19610">
                  <c:v>4.8421000000000003</c:v>
                </c:pt>
                <c:pt idx="19611">
                  <c:v>4.7309999999999999</c:v>
                </c:pt>
                <c:pt idx="19612">
                  <c:v>4.8121</c:v>
                </c:pt>
                <c:pt idx="19613">
                  <c:v>4.7675999999999998</c:v>
                </c:pt>
                <c:pt idx="19614">
                  <c:v>5.1074999999999999</c:v>
                </c:pt>
                <c:pt idx="19615">
                  <c:v>4.4017999999999997</c:v>
                </c:pt>
                <c:pt idx="19616">
                  <c:v>4.3076999999999996</c:v>
                </c:pt>
                <c:pt idx="19617">
                  <c:v>4.6772999999999998</c:v>
                </c:pt>
                <c:pt idx="19618">
                  <c:v>5.4549000000000003</c:v>
                </c:pt>
                <c:pt idx="19619">
                  <c:v>5.0900999999999996</c:v>
                </c:pt>
                <c:pt idx="19620">
                  <c:v>4.5488</c:v>
                </c:pt>
                <c:pt idx="19621">
                  <c:v>4.6645000000000003</c:v>
                </c:pt>
                <c:pt idx="19622">
                  <c:v>4.9093</c:v>
                </c:pt>
                <c:pt idx="19623">
                  <c:v>4.8792999999999997</c:v>
                </c:pt>
                <c:pt idx="19624">
                  <c:v>4.5026000000000002</c:v>
                </c:pt>
                <c:pt idx="19625">
                  <c:v>4.6069000000000004</c:v>
                </c:pt>
                <c:pt idx="19626">
                  <c:v>4.5092999999999996</c:v>
                </c:pt>
                <c:pt idx="19627">
                  <c:v>1.7107000000000001</c:v>
                </c:pt>
                <c:pt idx="19628">
                  <c:v>1.8099000000000001</c:v>
                </c:pt>
                <c:pt idx="19629">
                  <c:v>1.8698999999999999</c:v>
                </c:pt>
                <c:pt idx="19630">
                  <c:v>1.0760000000000001</c:v>
                </c:pt>
                <c:pt idx="19631">
                  <c:v>1.4232</c:v>
                </c:pt>
                <c:pt idx="19632">
                  <c:v>1.4699</c:v>
                </c:pt>
                <c:pt idx="19633">
                  <c:v>1.5466</c:v>
                </c:pt>
                <c:pt idx="19634">
                  <c:v>1.7578</c:v>
                </c:pt>
                <c:pt idx="19635">
                  <c:v>1.3904000000000001</c:v>
                </c:pt>
                <c:pt idx="19636">
                  <c:v>2.2103000000000002</c:v>
                </c:pt>
                <c:pt idx="19637">
                  <c:v>1.8736999999999999</c:v>
                </c:pt>
                <c:pt idx="19638">
                  <c:v>1.379</c:v>
                </c:pt>
                <c:pt idx="19639">
                  <c:v>1.4179999999999999</c:v>
                </c:pt>
                <c:pt idx="19640">
                  <c:v>1.1800999999999999</c:v>
                </c:pt>
                <c:pt idx="19641">
                  <c:v>2.0213999999999999</c:v>
                </c:pt>
                <c:pt idx="19642">
                  <c:v>1.8488</c:v>
                </c:pt>
                <c:pt idx="19643">
                  <c:v>1.7082999999999999</c:v>
                </c:pt>
                <c:pt idx="19644">
                  <c:v>2.1465999999999998</c:v>
                </c:pt>
                <c:pt idx="19645">
                  <c:v>1.6133</c:v>
                </c:pt>
                <c:pt idx="19646">
                  <c:v>1.5907</c:v>
                </c:pt>
                <c:pt idx="19647">
                  <c:v>1.8806</c:v>
                </c:pt>
                <c:pt idx="19648">
                  <c:v>1.9519</c:v>
                </c:pt>
                <c:pt idx="19649">
                  <c:v>1.4056</c:v>
                </c:pt>
                <c:pt idx="19650">
                  <c:v>1.3593999999999999</c:v>
                </c:pt>
                <c:pt idx="19651">
                  <c:v>1.7568999999999999</c:v>
                </c:pt>
                <c:pt idx="19652">
                  <c:v>1.6942999999999999</c:v>
                </c:pt>
                <c:pt idx="19653">
                  <c:v>1.8777999999999999</c:v>
                </c:pt>
                <c:pt idx="19654">
                  <c:v>1.6440999999999999</c:v>
                </c:pt>
                <c:pt idx="19655">
                  <c:v>1.5068999999999999</c:v>
                </c:pt>
                <c:pt idx="19656">
                  <c:v>4.1040999999999999</c:v>
                </c:pt>
                <c:pt idx="19657">
                  <c:v>1.7896000000000001</c:v>
                </c:pt>
                <c:pt idx="19658">
                  <c:v>1.3516999999999999</c:v>
                </c:pt>
                <c:pt idx="19659">
                  <c:v>1.7</c:v>
                </c:pt>
                <c:pt idx="19660">
                  <c:v>1.2851999999999999</c:v>
                </c:pt>
                <c:pt idx="19661">
                  <c:v>1.7130000000000001</c:v>
                </c:pt>
                <c:pt idx="19662">
                  <c:v>1.3597999999999999</c:v>
                </c:pt>
                <c:pt idx="19663">
                  <c:v>1.8874</c:v>
                </c:pt>
                <c:pt idx="19664">
                  <c:v>1.6292</c:v>
                </c:pt>
                <c:pt idx="19665">
                  <c:v>1.5225</c:v>
                </c:pt>
                <c:pt idx="19666">
                  <c:v>1.7519</c:v>
                </c:pt>
                <c:pt idx="19667">
                  <c:v>1.6178999999999999</c:v>
                </c:pt>
                <c:pt idx="19668">
                  <c:v>1.4466000000000001</c:v>
                </c:pt>
                <c:pt idx="19669">
                  <c:v>1.8591</c:v>
                </c:pt>
                <c:pt idx="19670">
                  <c:v>1.6064000000000001</c:v>
                </c:pt>
                <c:pt idx="19671">
                  <c:v>2.2684000000000002</c:v>
                </c:pt>
                <c:pt idx="19672">
                  <c:v>1.6306</c:v>
                </c:pt>
                <c:pt idx="19673">
                  <c:v>1.5149999999999999</c:v>
                </c:pt>
                <c:pt idx="19674">
                  <c:v>1.5153000000000001</c:v>
                </c:pt>
                <c:pt idx="19675">
                  <c:v>1.9028</c:v>
                </c:pt>
                <c:pt idx="19676">
                  <c:v>1.3685</c:v>
                </c:pt>
                <c:pt idx="19677">
                  <c:v>1.4777</c:v>
                </c:pt>
                <c:pt idx="19678">
                  <c:v>1.6654</c:v>
                </c:pt>
                <c:pt idx="19679">
                  <c:v>1.6138999999999999</c:v>
                </c:pt>
                <c:pt idx="19680">
                  <c:v>1.7686999999999999</c:v>
                </c:pt>
                <c:pt idx="19681">
                  <c:v>1.304</c:v>
                </c:pt>
                <c:pt idx="19682">
                  <c:v>1.4372</c:v>
                </c:pt>
                <c:pt idx="19683">
                  <c:v>1.3341000000000001</c:v>
                </c:pt>
                <c:pt idx="19684">
                  <c:v>1.47</c:v>
                </c:pt>
                <c:pt idx="19685">
                  <c:v>1.782</c:v>
                </c:pt>
                <c:pt idx="19686">
                  <c:v>1.7208000000000001</c:v>
                </c:pt>
                <c:pt idx="19687">
                  <c:v>1.3601000000000001</c:v>
                </c:pt>
                <c:pt idx="19688">
                  <c:v>1.3104</c:v>
                </c:pt>
                <c:pt idx="19689">
                  <c:v>1.3254999999999999</c:v>
                </c:pt>
                <c:pt idx="19690">
                  <c:v>1.1678999999999999</c:v>
                </c:pt>
                <c:pt idx="19691">
                  <c:v>1.6127</c:v>
                </c:pt>
                <c:pt idx="19692">
                  <c:v>1.6045</c:v>
                </c:pt>
                <c:pt idx="19693">
                  <c:v>1.4837</c:v>
                </c:pt>
                <c:pt idx="19694">
                  <c:v>1.0826</c:v>
                </c:pt>
                <c:pt idx="19695">
                  <c:v>1.1809000000000001</c:v>
                </c:pt>
                <c:pt idx="19696">
                  <c:v>1.2529999999999999</c:v>
                </c:pt>
                <c:pt idx="19697">
                  <c:v>1.4049</c:v>
                </c:pt>
                <c:pt idx="19698">
                  <c:v>1.5278</c:v>
                </c:pt>
                <c:pt idx="19699">
                  <c:v>1.7562</c:v>
                </c:pt>
                <c:pt idx="19700">
                  <c:v>1.8303</c:v>
                </c:pt>
                <c:pt idx="19701">
                  <c:v>1.7879</c:v>
                </c:pt>
                <c:pt idx="19702">
                  <c:v>1.7262</c:v>
                </c:pt>
                <c:pt idx="19703">
                  <c:v>1.3346</c:v>
                </c:pt>
                <c:pt idx="19704">
                  <c:v>2.0493999999999999</c:v>
                </c:pt>
                <c:pt idx="19705">
                  <c:v>1.1194</c:v>
                </c:pt>
                <c:pt idx="19706">
                  <c:v>1.8254999999999999</c:v>
                </c:pt>
                <c:pt idx="19707">
                  <c:v>1.5293000000000001</c:v>
                </c:pt>
                <c:pt idx="19708">
                  <c:v>1.6283000000000001</c:v>
                </c:pt>
                <c:pt idx="19709">
                  <c:v>1.4473</c:v>
                </c:pt>
                <c:pt idx="19710">
                  <c:v>1.6677999999999999</c:v>
                </c:pt>
                <c:pt idx="19711">
                  <c:v>1.3888</c:v>
                </c:pt>
                <c:pt idx="19712">
                  <c:v>1.5831</c:v>
                </c:pt>
                <c:pt idx="19713">
                  <c:v>1.4650000000000001</c:v>
                </c:pt>
                <c:pt idx="19714">
                  <c:v>2.0493999999999999</c:v>
                </c:pt>
                <c:pt idx="19715">
                  <c:v>1.7228000000000001</c:v>
                </c:pt>
                <c:pt idx="19716">
                  <c:v>1.6178999999999999</c:v>
                </c:pt>
                <c:pt idx="19717">
                  <c:v>1.5745</c:v>
                </c:pt>
                <c:pt idx="19718">
                  <c:v>1.4810000000000001</c:v>
                </c:pt>
                <c:pt idx="19719">
                  <c:v>1.7363999999999999</c:v>
                </c:pt>
                <c:pt idx="19720">
                  <c:v>1.3819999999999999</c:v>
                </c:pt>
                <c:pt idx="19721">
                  <c:v>1.7172000000000001</c:v>
                </c:pt>
                <c:pt idx="19722">
                  <c:v>1.1619999999999999</c:v>
                </c:pt>
                <c:pt idx="19723">
                  <c:v>1.1077999999999999</c:v>
                </c:pt>
                <c:pt idx="19724">
                  <c:v>1.3248</c:v>
                </c:pt>
                <c:pt idx="19725">
                  <c:v>1.4131</c:v>
                </c:pt>
                <c:pt idx="19726">
                  <c:v>1.4736</c:v>
                </c:pt>
                <c:pt idx="19727">
                  <c:v>1.7432000000000001</c:v>
                </c:pt>
                <c:pt idx="19728">
                  <c:v>1.4076</c:v>
                </c:pt>
                <c:pt idx="19729">
                  <c:v>1.5444</c:v>
                </c:pt>
                <c:pt idx="19730">
                  <c:v>1.2422</c:v>
                </c:pt>
                <c:pt idx="19731">
                  <c:v>1.4283999999999999</c:v>
                </c:pt>
                <c:pt idx="19732">
                  <c:v>1.3741000000000001</c:v>
                </c:pt>
                <c:pt idx="19733">
                  <c:v>1.7121</c:v>
                </c:pt>
                <c:pt idx="19734">
                  <c:v>1.8272999999999999</c:v>
                </c:pt>
                <c:pt idx="19735">
                  <c:v>1.7376</c:v>
                </c:pt>
                <c:pt idx="19736">
                  <c:v>1.5314000000000001</c:v>
                </c:pt>
                <c:pt idx="19737">
                  <c:v>1.464</c:v>
                </c:pt>
                <c:pt idx="19738">
                  <c:v>1.2793000000000001</c:v>
                </c:pt>
                <c:pt idx="19739">
                  <c:v>1.9867999999999999</c:v>
                </c:pt>
                <c:pt idx="19740">
                  <c:v>1.3893</c:v>
                </c:pt>
                <c:pt idx="19741">
                  <c:v>1.4856</c:v>
                </c:pt>
                <c:pt idx="19742">
                  <c:v>1.7202999999999999</c:v>
                </c:pt>
                <c:pt idx="19743">
                  <c:v>1.3504</c:v>
                </c:pt>
                <c:pt idx="19744">
                  <c:v>1.7143999999999999</c:v>
                </c:pt>
                <c:pt idx="19745">
                  <c:v>1.5509999999999999</c:v>
                </c:pt>
                <c:pt idx="19746">
                  <c:v>1.4141999999999999</c:v>
                </c:pt>
                <c:pt idx="19747">
                  <c:v>1.9</c:v>
                </c:pt>
                <c:pt idx="19748">
                  <c:v>1.2472000000000001</c:v>
                </c:pt>
                <c:pt idx="19749">
                  <c:v>1.7283999999999999</c:v>
                </c:pt>
                <c:pt idx="19750">
                  <c:v>1.4638</c:v>
                </c:pt>
                <c:pt idx="19751">
                  <c:v>1.9285000000000001</c:v>
                </c:pt>
                <c:pt idx="19752">
                  <c:v>1.7146999999999999</c:v>
                </c:pt>
                <c:pt idx="19753">
                  <c:v>1.2366999999999999</c:v>
                </c:pt>
                <c:pt idx="19754">
                  <c:v>1.4503999999999999</c:v>
                </c:pt>
                <c:pt idx="19755">
                  <c:v>1.1554</c:v>
                </c:pt>
                <c:pt idx="19756">
                  <c:v>1.645</c:v>
                </c:pt>
                <c:pt idx="19757">
                  <c:v>1.7087000000000001</c:v>
                </c:pt>
                <c:pt idx="19758">
                  <c:v>1.6966000000000001</c:v>
                </c:pt>
                <c:pt idx="19759">
                  <c:v>2.1276999999999999</c:v>
                </c:pt>
                <c:pt idx="19760">
                  <c:v>1.5721000000000001</c:v>
                </c:pt>
                <c:pt idx="19761">
                  <c:v>1.5111000000000001</c:v>
                </c:pt>
                <c:pt idx="19762">
                  <c:v>1.8559000000000001</c:v>
                </c:pt>
                <c:pt idx="19763">
                  <c:v>1.3213999999999999</c:v>
                </c:pt>
                <c:pt idx="19764">
                  <c:v>1.5821000000000001</c:v>
                </c:pt>
                <c:pt idx="19765">
                  <c:v>2.0817000000000001</c:v>
                </c:pt>
                <c:pt idx="19766">
                  <c:v>1.9912000000000001</c:v>
                </c:pt>
                <c:pt idx="19767">
                  <c:v>1.6549</c:v>
                </c:pt>
                <c:pt idx="19768">
                  <c:v>1.7009000000000001</c:v>
                </c:pt>
                <c:pt idx="19769">
                  <c:v>1.9493</c:v>
                </c:pt>
                <c:pt idx="19770">
                  <c:v>1.5058</c:v>
                </c:pt>
                <c:pt idx="19771">
                  <c:v>1.2565</c:v>
                </c:pt>
                <c:pt idx="19772">
                  <c:v>1.7345999999999999</c:v>
                </c:pt>
                <c:pt idx="19773">
                  <c:v>1.7931999999999999</c:v>
                </c:pt>
                <c:pt idx="19774">
                  <c:v>1.4089</c:v>
                </c:pt>
                <c:pt idx="19775">
                  <c:v>1.5464</c:v>
                </c:pt>
                <c:pt idx="19776">
                  <c:v>1.7668999999999999</c:v>
                </c:pt>
                <c:pt idx="19777">
                  <c:v>1.5405</c:v>
                </c:pt>
                <c:pt idx="19778">
                  <c:v>1.3255999999999999</c:v>
                </c:pt>
                <c:pt idx="19779">
                  <c:v>1.5702</c:v>
                </c:pt>
                <c:pt idx="19780">
                  <c:v>1.6465000000000001</c:v>
                </c:pt>
                <c:pt idx="19781">
                  <c:v>1.8487</c:v>
                </c:pt>
                <c:pt idx="19782">
                  <c:v>1.8977999999999999</c:v>
                </c:pt>
                <c:pt idx="19783">
                  <c:v>1.6369</c:v>
                </c:pt>
                <c:pt idx="19784">
                  <c:v>1.6645000000000001</c:v>
                </c:pt>
                <c:pt idx="19785">
                  <c:v>1.3295999999999999</c:v>
                </c:pt>
                <c:pt idx="19786">
                  <c:v>1.3818999999999999</c:v>
                </c:pt>
                <c:pt idx="19787">
                  <c:v>1.0951</c:v>
                </c:pt>
                <c:pt idx="19788">
                  <c:v>1.6689000000000001</c:v>
                </c:pt>
                <c:pt idx="19789">
                  <c:v>1.2836000000000001</c:v>
                </c:pt>
                <c:pt idx="19790">
                  <c:v>1.6774</c:v>
                </c:pt>
                <c:pt idx="19791">
                  <c:v>1.3353999999999999</c:v>
                </c:pt>
                <c:pt idx="19792">
                  <c:v>1.4297</c:v>
                </c:pt>
                <c:pt idx="19793">
                  <c:v>1.167</c:v>
                </c:pt>
                <c:pt idx="19794">
                  <c:v>1.095</c:v>
                </c:pt>
                <c:pt idx="19795">
                  <c:v>1.3585</c:v>
                </c:pt>
                <c:pt idx="19796">
                  <c:v>1.2196</c:v>
                </c:pt>
                <c:pt idx="19797">
                  <c:v>1.4974000000000001</c:v>
                </c:pt>
                <c:pt idx="19798">
                  <c:v>1.6559999999999999</c:v>
                </c:pt>
                <c:pt idx="19799">
                  <c:v>1.5078</c:v>
                </c:pt>
                <c:pt idx="19800">
                  <c:v>1.4926999999999999</c:v>
                </c:pt>
                <c:pt idx="19801">
                  <c:v>1.4885999999999999</c:v>
                </c:pt>
                <c:pt idx="19802">
                  <c:v>1.3551</c:v>
                </c:pt>
                <c:pt idx="19803">
                  <c:v>1.6121000000000001</c:v>
                </c:pt>
                <c:pt idx="19804">
                  <c:v>1.5855999999999999</c:v>
                </c:pt>
                <c:pt idx="19805">
                  <c:v>1.8983000000000001</c:v>
                </c:pt>
                <c:pt idx="19806">
                  <c:v>1.8154999999999999</c:v>
                </c:pt>
                <c:pt idx="19807">
                  <c:v>1.5039</c:v>
                </c:pt>
                <c:pt idx="19808">
                  <c:v>1.3232999999999999</c:v>
                </c:pt>
                <c:pt idx="19809">
                  <c:v>1.9832000000000001</c:v>
                </c:pt>
                <c:pt idx="19810">
                  <c:v>1.5178</c:v>
                </c:pt>
                <c:pt idx="19811">
                  <c:v>1.9632000000000001</c:v>
                </c:pt>
                <c:pt idx="19812">
                  <c:v>1.5521</c:v>
                </c:pt>
                <c:pt idx="19813">
                  <c:v>1.5274000000000001</c:v>
                </c:pt>
                <c:pt idx="19814">
                  <c:v>1.6955</c:v>
                </c:pt>
                <c:pt idx="19815">
                  <c:v>1.5424</c:v>
                </c:pt>
                <c:pt idx="19816">
                  <c:v>1.6930000000000001</c:v>
                </c:pt>
                <c:pt idx="19817">
                  <c:v>3.3079999999999998</c:v>
                </c:pt>
                <c:pt idx="19818">
                  <c:v>1.6415</c:v>
                </c:pt>
                <c:pt idx="19819">
                  <c:v>1.9181999999999999</c:v>
                </c:pt>
                <c:pt idx="19820">
                  <c:v>2.0068999999999999</c:v>
                </c:pt>
                <c:pt idx="19821">
                  <c:v>2.0116000000000001</c:v>
                </c:pt>
                <c:pt idx="19822">
                  <c:v>1.6795</c:v>
                </c:pt>
                <c:pt idx="19823">
                  <c:v>1.4734</c:v>
                </c:pt>
                <c:pt idx="19824">
                  <c:v>1.8408</c:v>
                </c:pt>
                <c:pt idx="19825">
                  <c:v>1.2257</c:v>
                </c:pt>
                <c:pt idx="19826">
                  <c:v>1.3906000000000001</c:v>
                </c:pt>
                <c:pt idx="19827">
                  <c:v>1.6383000000000001</c:v>
                </c:pt>
                <c:pt idx="19828">
                  <c:v>1.6177999999999999</c:v>
                </c:pt>
                <c:pt idx="19829">
                  <c:v>1.6631</c:v>
                </c:pt>
                <c:pt idx="19830">
                  <c:v>5.8901000000000003</c:v>
                </c:pt>
                <c:pt idx="19831">
                  <c:v>6.3529999999999998</c:v>
                </c:pt>
                <c:pt idx="19832">
                  <c:v>5.0728999999999997</c:v>
                </c:pt>
                <c:pt idx="19833">
                  <c:v>5.5030000000000001</c:v>
                </c:pt>
                <c:pt idx="19834">
                  <c:v>6.7168999999999999</c:v>
                </c:pt>
                <c:pt idx="19835">
                  <c:v>6.7690000000000001</c:v>
                </c:pt>
                <c:pt idx="19836">
                  <c:v>5.4123999999999999</c:v>
                </c:pt>
                <c:pt idx="19837">
                  <c:v>5.9450000000000003</c:v>
                </c:pt>
                <c:pt idx="19838">
                  <c:v>5.8807999999999998</c:v>
                </c:pt>
                <c:pt idx="19839">
                  <c:v>5.9522000000000004</c:v>
                </c:pt>
                <c:pt idx="19840">
                  <c:v>6.4611999999999998</c:v>
                </c:pt>
                <c:pt idx="19841">
                  <c:v>6.0438000000000001</c:v>
                </c:pt>
                <c:pt idx="19842">
                  <c:v>5.9516999999999998</c:v>
                </c:pt>
                <c:pt idx="19843">
                  <c:v>6.9071999999999996</c:v>
                </c:pt>
                <c:pt idx="19844">
                  <c:v>5.8285</c:v>
                </c:pt>
                <c:pt idx="19845">
                  <c:v>6.4584000000000001</c:v>
                </c:pt>
                <c:pt idx="19846">
                  <c:v>5.7793999999999999</c:v>
                </c:pt>
                <c:pt idx="19847">
                  <c:v>5.2168000000000001</c:v>
                </c:pt>
                <c:pt idx="19848">
                  <c:v>5.8255999999999997</c:v>
                </c:pt>
                <c:pt idx="19849">
                  <c:v>5.6101999999999999</c:v>
                </c:pt>
                <c:pt idx="19850">
                  <c:v>6.4341999999999997</c:v>
                </c:pt>
                <c:pt idx="19851">
                  <c:v>6.4100999999999999</c:v>
                </c:pt>
                <c:pt idx="19852">
                  <c:v>5.8472</c:v>
                </c:pt>
                <c:pt idx="19853">
                  <c:v>5.9206000000000003</c:v>
                </c:pt>
                <c:pt idx="19854">
                  <c:v>6.3841999999999999</c:v>
                </c:pt>
                <c:pt idx="19855">
                  <c:v>5.5841000000000003</c:v>
                </c:pt>
                <c:pt idx="19856">
                  <c:v>6.3963999999999999</c:v>
                </c:pt>
                <c:pt idx="19857">
                  <c:v>6.1379999999999999</c:v>
                </c:pt>
                <c:pt idx="19858">
                  <c:v>6.0452000000000004</c:v>
                </c:pt>
                <c:pt idx="19859">
                  <c:v>6.0705999999999998</c:v>
                </c:pt>
                <c:pt idx="19860">
                  <c:v>6.3310000000000004</c:v>
                </c:pt>
                <c:pt idx="19861">
                  <c:v>5.0361000000000002</c:v>
                </c:pt>
                <c:pt idx="19862">
                  <c:v>5.8240999999999996</c:v>
                </c:pt>
                <c:pt idx="19863">
                  <c:v>5.6928000000000001</c:v>
                </c:pt>
                <c:pt idx="19864">
                  <c:v>6.4001999999999999</c:v>
                </c:pt>
                <c:pt idx="19865">
                  <c:v>5.4165000000000001</c:v>
                </c:pt>
                <c:pt idx="19866">
                  <c:v>7.1730999999999998</c:v>
                </c:pt>
                <c:pt idx="19867">
                  <c:v>5.2748999999999997</c:v>
                </c:pt>
                <c:pt idx="19868">
                  <c:v>7.3505000000000003</c:v>
                </c:pt>
                <c:pt idx="19869">
                  <c:v>5.8090999999999999</c:v>
                </c:pt>
                <c:pt idx="19870">
                  <c:v>5.3874000000000004</c:v>
                </c:pt>
                <c:pt idx="19871">
                  <c:v>5.8681999999999999</c:v>
                </c:pt>
                <c:pt idx="19872">
                  <c:v>5.758</c:v>
                </c:pt>
                <c:pt idx="19873">
                  <c:v>6.2213000000000003</c:v>
                </c:pt>
                <c:pt idx="19874">
                  <c:v>5.6161000000000003</c:v>
                </c:pt>
                <c:pt idx="19875">
                  <c:v>5.3087</c:v>
                </c:pt>
                <c:pt idx="19876">
                  <c:v>5.2001999999999997</c:v>
                </c:pt>
                <c:pt idx="19877">
                  <c:v>6.1901000000000002</c:v>
                </c:pt>
                <c:pt idx="19878">
                  <c:v>5.3346999999999998</c:v>
                </c:pt>
                <c:pt idx="20083">
                  <c:v>2.5933000000000002</c:v>
                </c:pt>
                <c:pt idx="20084">
                  <c:v>2.4329999999999998</c:v>
                </c:pt>
                <c:pt idx="20085">
                  <c:v>2.1307999999999998</c:v>
                </c:pt>
                <c:pt idx="20086">
                  <c:v>2.3866000000000001</c:v>
                </c:pt>
                <c:pt idx="20087">
                  <c:v>2.3235000000000001</c:v>
                </c:pt>
                <c:pt idx="20088">
                  <c:v>2.3652000000000002</c:v>
                </c:pt>
                <c:pt idx="20089">
                  <c:v>2.5722</c:v>
                </c:pt>
                <c:pt idx="20090">
                  <c:v>2.9036</c:v>
                </c:pt>
                <c:pt idx="20091">
                  <c:v>1.7612000000000001</c:v>
                </c:pt>
                <c:pt idx="20092">
                  <c:v>2.0813000000000001</c:v>
                </c:pt>
                <c:pt idx="20093">
                  <c:v>1.8954</c:v>
                </c:pt>
                <c:pt idx="20094">
                  <c:v>1.998</c:v>
                </c:pt>
                <c:pt idx="20095">
                  <c:v>1.6798</c:v>
                </c:pt>
                <c:pt idx="20096">
                  <c:v>2.0983000000000001</c:v>
                </c:pt>
                <c:pt idx="20097">
                  <c:v>1.9591000000000001</c:v>
                </c:pt>
                <c:pt idx="20098">
                  <c:v>1.9943</c:v>
                </c:pt>
                <c:pt idx="20099">
                  <c:v>3.4491000000000001</c:v>
                </c:pt>
                <c:pt idx="20100">
                  <c:v>3.2965</c:v>
                </c:pt>
                <c:pt idx="20101">
                  <c:v>2.4923000000000002</c:v>
                </c:pt>
                <c:pt idx="20102">
                  <c:v>2.39</c:v>
                </c:pt>
                <c:pt idx="20103">
                  <c:v>1.3757999999999999</c:v>
                </c:pt>
                <c:pt idx="20104">
                  <c:v>1.4176</c:v>
                </c:pt>
                <c:pt idx="20105">
                  <c:v>1.6459999999999999</c:v>
                </c:pt>
                <c:pt idx="20106">
                  <c:v>1.901</c:v>
                </c:pt>
                <c:pt idx="20107">
                  <c:v>1.8134999999999999</c:v>
                </c:pt>
                <c:pt idx="20108">
                  <c:v>1.4709000000000001</c:v>
                </c:pt>
                <c:pt idx="20109">
                  <c:v>1.288</c:v>
                </c:pt>
                <c:pt idx="20110">
                  <c:v>1.5518000000000001</c:v>
                </c:pt>
                <c:pt idx="20111">
                  <c:v>1.4821</c:v>
                </c:pt>
                <c:pt idx="20112">
                  <c:v>2.8359000000000001</c:v>
                </c:pt>
                <c:pt idx="20113">
                  <c:v>3.5053000000000001</c:v>
                </c:pt>
                <c:pt idx="20114">
                  <c:v>3.0068999999999999</c:v>
                </c:pt>
                <c:pt idx="20115">
                  <c:v>2.6467999999999998</c:v>
                </c:pt>
                <c:pt idx="20116">
                  <c:v>2.9203999999999999</c:v>
                </c:pt>
                <c:pt idx="20117">
                  <c:v>3.5453000000000001</c:v>
                </c:pt>
                <c:pt idx="20118">
                  <c:v>3.3820999999999999</c:v>
                </c:pt>
                <c:pt idx="20119">
                  <c:v>2.9598</c:v>
                </c:pt>
                <c:pt idx="20120">
                  <c:v>3.9554</c:v>
                </c:pt>
                <c:pt idx="20121">
                  <c:v>4.2826000000000004</c:v>
                </c:pt>
                <c:pt idx="20122">
                  <c:v>1.8771</c:v>
                </c:pt>
                <c:pt idx="20123">
                  <c:v>2.2778</c:v>
                </c:pt>
                <c:pt idx="20124">
                  <c:v>2.1635</c:v>
                </c:pt>
                <c:pt idx="20125">
                  <c:v>1.9259999999999999</c:v>
                </c:pt>
                <c:pt idx="20126">
                  <c:v>1.8328</c:v>
                </c:pt>
                <c:pt idx="20127">
                  <c:v>1.8938999999999999</c:v>
                </c:pt>
                <c:pt idx="20128">
                  <c:v>1.6442000000000001</c:v>
                </c:pt>
                <c:pt idx="20129">
                  <c:v>1.9249000000000001</c:v>
                </c:pt>
                <c:pt idx="20130">
                  <c:v>1.8290999999999999</c:v>
                </c:pt>
                <c:pt idx="20131">
                  <c:v>1.8080000000000001</c:v>
                </c:pt>
                <c:pt idx="20132">
                  <c:v>2.0737000000000001</c:v>
                </c:pt>
                <c:pt idx="20133">
                  <c:v>1.8812</c:v>
                </c:pt>
                <c:pt idx="20134">
                  <c:v>2.0072999999999999</c:v>
                </c:pt>
                <c:pt idx="20135">
                  <c:v>2.0478999999999998</c:v>
                </c:pt>
                <c:pt idx="20136">
                  <c:v>1.9682999999999999</c:v>
                </c:pt>
                <c:pt idx="20137">
                  <c:v>1.7981</c:v>
                </c:pt>
                <c:pt idx="20138">
                  <c:v>1.5367</c:v>
                </c:pt>
                <c:pt idx="20139">
                  <c:v>1.5435000000000001</c:v>
                </c:pt>
                <c:pt idx="20140">
                  <c:v>1.4997</c:v>
                </c:pt>
                <c:pt idx="20141">
                  <c:v>1.5409999999999999</c:v>
                </c:pt>
                <c:pt idx="20142">
                  <c:v>1.5242</c:v>
                </c:pt>
                <c:pt idx="20143">
                  <c:v>1.6061000000000001</c:v>
                </c:pt>
                <c:pt idx="20144">
                  <c:v>2.1577000000000002</c:v>
                </c:pt>
                <c:pt idx="20145">
                  <c:v>2.3582999999999998</c:v>
                </c:pt>
                <c:pt idx="20146">
                  <c:v>2.2776000000000001</c:v>
                </c:pt>
                <c:pt idx="20147">
                  <c:v>2.9283999999999999</c:v>
                </c:pt>
                <c:pt idx="20148">
                  <c:v>3.2456</c:v>
                </c:pt>
                <c:pt idx="20149">
                  <c:v>2.5230000000000001</c:v>
                </c:pt>
                <c:pt idx="20150">
                  <c:v>1.8879999999999999</c:v>
                </c:pt>
                <c:pt idx="20151">
                  <c:v>1.9552</c:v>
                </c:pt>
                <c:pt idx="20152">
                  <c:v>2.1856</c:v>
                </c:pt>
                <c:pt idx="20153">
                  <c:v>2.5394000000000001</c:v>
                </c:pt>
                <c:pt idx="20154">
                  <c:v>2.77</c:v>
                </c:pt>
                <c:pt idx="20155">
                  <c:v>2.0554999999999999</c:v>
                </c:pt>
                <c:pt idx="20156">
                  <c:v>2.7877000000000001</c:v>
                </c:pt>
                <c:pt idx="20157">
                  <c:v>2.6318999999999999</c:v>
                </c:pt>
                <c:pt idx="20158">
                  <c:v>2.9060000000000001</c:v>
                </c:pt>
                <c:pt idx="20159">
                  <c:v>1.5883</c:v>
                </c:pt>
                <c:pt idx="20160">
                  <c:v>2.8311000000000002</c:v>
                </c:pt>
                <c:pt idx="20161">
                  <c:v>3.1789999999999998</c:v>
                </c:pt>
                <c:pt idx="20162">
                  <c:v>1.4607000000000001</c:v>
                </c:pt>
                <c:pt idx="20163">
                  <c:v>2.5308000000000002</c:v>
                </c:pt>
                <c:pt idx="20164">
                  <c:v>2.6318000000000001</c:v>
                </c:pt>
                <c:pt idx="20165">
                  <c:v>5.0358000000000001</c:v>
                </c:pt>
                <c:pt idx="20166">
                  <c:v>3.8708</c:v>
                </c:pt>
                <c:pt idx="20167">
                  <c:v>3.9474999999999998</c:v>
                </c:pt>
                <c:pt idx="20168">
                  <c:v>2.3891</c:v>
                </c:pt>
                <c:pt idx="20169">
                  <c:v>3.6684999999999999</c:v>
                </c:pt>
                <c:pt idx="20170">
                  <c:v>3.6089000000000002</c:v>
                </c:pt>
                <c:pt idx="20171">
                  <c:v>2.6391</c:v>
                </c:pt>
                <c:pt idx="20172">
                  <c:v>3.6568999999999998</c:v>
                </c:pt>
                <c:pt idx="20173">
                  <c:v>2.3492999999999999</c:v>
                </c:pt>
                <c:pt idx="20174">
                  <c:v>4.1826999999999996</c:v>
                </c:pt>
                <c:pt idx="20175">
                  <c:v>1.9077999999999999</c:v>
                </c:pt>
                <c:pt idx="20176">
                  <c:v>2.3973</c:v>
                </c:pt>
                <c:pt idx="20177">
                  <c:v>2.2065000000000001</c:v>
                </c:pt>
                <c:pt idx="20178">
                  <c:v>2.8464999999999998</c:v>
                </c:pt>
                <c:pt idx="20179">
                  <c:v>2.6509999999999998</c:v>
                </c:pt>
                <c:pt idx="20180">
                  <c:v>2.8275999999999999</c:v>
                </c:pt>
                <c:pt idx="20181">
                  <c:v>2.9117999999999999</c:v>
                </c:pt>
                <c:pt idx="20182">
                  <c:v>2.3597000000000001</c:v>
                </c:pt>
                <c:pt idx="20183">
                  <c:v>2.3420000000000001</c:v>
                </c:pt>
                <c:pt idx="20184">
                  <c:v>2.2839999999999998</c:v>
                </c:pt>
                <c:pt idx="20185">
                  <c:v>2.4407000000000001</c:v>
                </c:pt>
                <c:pt idx="20186">
                  <c:v>3.2667000000000002</c:v>
                </c:pt>
                <c:pt idx="20187">
                  <c:v>3.8677999999999999</c:v>
                </c:pt>
                <c:pt idx="20188">
                  <c:v>3.5819000000000001</c:v>
                </c:pt>
                <c:pt idx="20189">
                  <c:v>3.1261999999999999</c:v>
                </c:pt>
                <c:pt idx="20190">
                  <c:v>3.8511000000000002</c:v>
                </c:pt>
                <c:pt idx="20191">
                  <c:v>3.5712000000000002</c:v>
                </c:pt>
                <c:pt idx="20192">
                  <c:v>4.2016999999999998</c:v>
                </c:pt>
                <c:pt idx="20193">
                  <c:v>2.7038000000000002</c:v>
                </c:pt>
                <c:pt idx="20194">
                  <c:v>4.8430999999999997</c:v>
                </c:pt>
                <c:pt idx="20195">
                  <c:v>4.4452999999999996</c:v>
                </c:pt>
                <c:pt idx="20196">
                  <c:v>4.4598000000000004</c:v>
                </c:pt>
                <c:pt idx="20197">
                  <c:v>4.5991</c:v>
                </c:pt>
                <c:pt idx="20198">
                  <c:v>2.4567000000000001</c:v>
                </c:pt>
                <c:pt idx="20199">
                  <c:v>2.3037999999999998</c:v>
                </c:pt>
                <c:pt idx="20200">
                  <c:v>2.3256000000000001</c:v>
                </c:pt>
                <c:pt idx="20201">
                  <c:v>2.0106999999999999</c:v>
                </c:pt>
                <c:pt idx="20202">
                  <c:v>2.4123999999999999</c:v>
                </c:pt>
                <c:pt idx="20203">
                  <c:v>2.4245000000000001</c:v>
                </c:pt>
                <c:pt idx="20204">
                  <c:v>2.2090999999999998</c:v>
                </c:pt>
                <c:pt idx="20205">
                  <c:v>4.5313999999999997</c:v>
                </c:pt>
                <c:pt idx="20206">
                  <c:v>4.1936</c:v>
                </c:pt>
                <c:pt idx="20207">
                  <c:v>3.8129</c:v>
                </c:pt>
                <c:pt idx="20208">
                  <c:v>3.4784999999999999</c:v>
                </c:pt>
                <c:pt idx="20209">
                  <c:v>3.0958000000000001</c:v>
                </c:pt>
                <c:pt idx="20210">
                  <c:v>4.0008999999999997</c:v>
                </c:pt>
                <c:pt idx="20211">
                  <c:v>3.9209999999999998</c:v>
                </c:pt>
                <c:pt idx="20212">
                  <c:v>3.4064999999999999</c:v>
                </c:pt>
                <c:pt idx="20213">
                  <c:v>2.2761999999999998</c:v>
                </c:pt>
                <c:pt idx="20214">
                  <c:v>2.1755</c:v>
                </c:pt>
                <c:pt idx="20215">
                  <c:v>1.9316</c:v>
                </c:pt>
                <c:pt idx="20216">
                  <c:v>2.4977999999999998</c:v>
                </c:pt>
                <c:pt idx="20217">
                  <c:v>2.0291000000000001</c:v>
                </c:pt>
                <c:pt idx="20218">
                  <c:v>2.3706</c:v>
                </c:pt>
                <c:pt idx="20219">
                  <c:v>2.1673</c:v>
                </c:pt>
                <c:pt idx="20220">
                  <c:v>1.7985</c:v>
                </c:pt>
                <c:pt idx="20221">
                  <c:v>2.7313999999999998</c:v>
                </c:pt>
                <c:pt idx="20222">
                  <c:v>1.7666999999999999</c:v>
                </c:pt>
                <c:pt idx="20223">
                  <c:v>2.3813</c:v>
                </c:pt>
                <c:pt idx="20224">
                  <c:v>4.7845000000000004</c:v>
                </c:pt>
                <c:pt idx="20225">
                  <c:v>5.0917000000000003</c:v>
                </c:pt>
                <c:pt idx="20226">
                  <c:v>4.9076000000000004</c:v>
                </c:pt>
                <c:pt idx="20227">
                  <c:v>4.0580999999999996</c:v>
                </c:pt>
                <c:pt idx="20228">
                  <c:v>4.3691000000000004</c:v>
                </c:pt>
                <c:pt idx="20229">
                  <c:v>3.5304000000000002</c:v>
                </c:pt>
                <c:pt idx="20230">
                  <c:v>3.3820999999999999</c:v>
                </c:pt>
                <c:pt idx="20231">
                  <c:v>2.5857999999999999</c:v>
                </c:pt>
                <c:pt idx="20232">
                  <c:v>3.4561000000000002</c:v>
                </c:pt>
                <c:pt idx="20233">
                  <c:v>2.7164000000000001</c:v>
                </c:pt>
                <c:pt idx="20234">
                  <c:v>2.8559999999999999</c:v>
                </c:pt>
                <c:pt idx="20235">
                  <c:v>2.4117999999999999</c:v>
                </c:pt>
                <c:pt idx="20236">
                  <c:v>1.8268</c:v>
                </c:pt>
                <c:pt idx="20237">
                  <c:v>2.3700999999999999</c:v>
                </c:pt>
                <c:pt idx="20238">
                  <c:v>2.7957999999999998</c:v>
                </c:pt>
                <c:pt idx="20239">
                  <c:v>2.9148000000000001</c:v>
                </c:pt>
                <c:pt idx="20240">
                  <c:v>2.3553000000000002</c:v>
                </c:pt>
                <c:pt idx="20241">
                  <c:v>2.3096999999999999</c:v>
                </c:pt>
                <c:pt idx="20242">
                  <c:v>2.5087000000000002</c:v>
                </c:pt>
                <c:pt idx="20243">
                  <c:v>1.9229000000000001</c:v>
                </c:pt>
                <c:pt idx="20244">
                  <c:v>2.1118000000000001</c:v>
                </c:pt>
                <c:pt idx="20245">
                  <c:v>2.6013000000000002</c:v>
                </c:pt>
                <c:pt idx="20246">
                  <c:v>3.7201</c:v>
                </c:pt>
                <c:pt idx="20247">
                  <c:v>4.4728000000000003</c:v>
                </c:pt>
                <c:pt idx="20248">
                  <c:v>4.5010000000000003</c:v>
                </c:pt>
                <c:pt idx="20249">
                  <c:v>4.7595999999999998</c:v>
                </c:pt>
                <c:pt idx="20250">
                  <c:v>3.2772000000000001</c:v>
                </c:pt>
                <c:pt idx="20251">
                  <c:v>3.4133</c:v>
                </c:pt>
                <c:pt idx="20252">
                  <c:v>3.9796999999999998</c:v>
                </c:pt>
                <c:pt idx="20253">
                  <c:v>3.1137000000000001</c:v>
                </c:pt>
                <c:pt idx="20254">
                  <c:v>2.911</c:v>
                </c:pt>
                <c:pt idx="20255">
                  <c:v>3.6897000000000002</c:v>
                </c:pt>
                <c:pt idx="20256">
                  <c:v>2.4468000000000001</c:v>
                </c:pt>
                <c:pt idx="20257">
                  <c:v>2.7949000000000002</c:v>
                </c:pt>
                <c:pt idx="20258">
                  <c:v>2.8483999999999998</c:v>
                </c:pt>
                <c:pt idx="20259">
                  <c:v>2.6705999999999999</c:v>
                </c:pt>
                <c:pt idx="20260">
                  <c:v>2.8138000000000001</c:v>
                </c:pt>
                <c:pt idx="20261">
                  <c:v>3.8717000000000001</c:v>
                </c:pt>
                <c:pt idx="20262">
                  <c:v>2.6257999999999999</c:v>
                </c:pt>
                <c:pt idx="20263">
                  <c:v>2.9679000000000002</c:v>
                </c:pt>
                <c:pt idx="20264">
                  <c:v>2.2389999999999999</c:v>
                </c:pt>
                <c:pt idx="20265">
                  <c:v>2.5747</c:v>
                </c:pt>
                <c:pt idx="20266">
                  <c:v>2.5005000000000002</c:v>
                </c:pt>
                <c:pt idx="20267">
                  <c:v>2.0897999999999999</c:v>
                </c:pt>
                <c:pt idx="20268">
                  <c:v>2.2816999999999998</c:v>
                </c:pt>
                <c:pt idx="20269">
                  <c:v>4.6138000000000003</c:v>
                </c:pt>
                <c:pt idx="20270">
                  <c:v>4.5568</c:v>
                </c:pt>
                <c:pt idx="20271">
                  <c:v>3.0859999999999999</c:v>
                </c:pt>
                <c:pt idx="20272">
                  <c:v>3.5373000000000001</c:v>
                </c:pt>
                <c:pt idx="20273">
                  <c:v>3.5045000000000002</c:v>
                </c:pt>
                <c:pt idx="20274">
                  <c:v>3.1326999999999998</c:v>
                </c:pt>
                <c:pt idx="20275">
                  <c:v>2.0573999999999999</c:v>
                </c:pt>
                <c:pt idx="20276">
                  <c:v>2.4942000000000002</c:v>
                </c:pt>
                <c:pt idx="20277">
                  <c:v>3.4590000000000001</c:v>
                </c:pt>
                <c:pt idx="20278">
                  <c:v>3.2256</c:v>
                </c:pt>
                <c:pt idx="20279">
                  <c:v>2.9832000000000001</c:v>
                </c:pt>
                <c:pt idx="20280">
                  <c:v>3.0560999999999998</c:v>
                </c:pt>
                <c:pt idx="20281">
                  <c:v>2.5556999999999999</c:v>
                </c:pt>
                <c:pt idx="20282">
                  <c:v>2.8233000000000001</c:v>
                </c:pt>
                <c:pt idx="20283">
                  <c:v>2.8651</c:v>
                </c:pt>
                <c:pt idx="20284">
                  <c:v>3.0158</c:v>
                </c:pt>
                <c:pt idx="20285">
                  <c:v>3.3721000000000001</c:v>
                </c:pt>
                <c:pt idx="20286">
                  <c:v>4.8544999999999998</c:v>
                </c:pt>
                <c:pt idx="20287">
                  <c:v>4.7098000000000004</c:v>
                </c:pt>
                <c:pt idx="20288">
                  <c:v>4.0796000000000001</c:v>
                </c:pt>
                <c:pt idx="20289">
                  <c:v>4.4912999999999998</c:v>
                </c:pt>
                <c:pt idx="20290">
                  <c:v>3.8361000000000001</c:v>
                </c:pt>
                <c:pt idx="20291">
                  <c:v>4.6505999999999998</c:v>
                </c:pt>
                <c:pt idx="20292">
                  <c:v>2.7157</c:v>
                </c:pt>
                <c:pt idx="20293">
                  <c:v>4.7579000000000002</c:v>
                </c:pt>
                <c:pt idx="20294">
                  <c:v>3.8092000000000001</c:v>
                </c:pt>
                <c:pt idx="20295">
                  <c:v>3.8292000000000002</c:v>
                </c:pt>
                <c:pt idx="20296">
                  <c:v>2.4194</c:v>
                </c:pt>
                <c:pt idx="20297">
                  <c:v>2.2204000000000002</c:v>
                </c:pt>
                <c:pt idx="20298">
                  <c:v>2.1806000000000001</c:v>
                </c:pt>
                <c:pt idx="20299">
                  <c:v>2.1816</c:v>
                </c:pt>
                <c:pt idx="20300">
                  <c:v>2.6642000000000001</c:v>
                </c:pt>
                <c:pt idx="20301">
                  <c:v>2.3765999999999998</c:v>
                </c:pt>
                <c:pt idx="20302">
                  <c:v>2.3565</c:v>
                </c:pt>
                <c:pt idx="20303">
                  <c:v>2.3115999999999999</c:v>
                </c:pt>
                <c:pt idx="20304">
                  <c:v>2.3942999999999999</c:v>
                </c:pt>
                <c:pt idx="20305">
                  <c:v>2.3134000000000001</c:v>
                </c:pt>
                <c:pt idx="20306">
                  <c:v>1.7170000000000001</c:v>
                </c:pt>
                <c:pt idx="20307">
                  <c:v>2.2054</c:v>
                </c:pt>
                <c:pt idx="20308">
                  <c:v>2.2178</c:v>
                </c:pt>
                <c:pt idx="20309">
                  <c:v>2.3843000000000001</c:v>
                </c:pt>
                <c:pt idx="20310">
                  <c:v>2.0114000000000001</c:v>
                </c:pt>
                <c:pt idx="20311">
                  <c:v>2.1892</c:v>
                </c:pt>
                <c:pt idx="20312">
                  <c:v>3.0667</c:v>
                </c:pt>
                <c:pt idx="20313">
                  <c:v>4.0296000000000003</c:v>
                </c:pt>
                <c:pt idx="20314">
                  <c:v>2.4420999999999999</c:v>
                </c:pt>
                <c:pt idx="20315">
                  <c:v>3.6515</c:v>
                </c:pt>
                <c:pt idx="20316">
                  <c:v>3.7281</c:v>
                </c:pt>
                <c:pt idx="20317">
                  <c:v>3.5655000000000001</c:v>
                </c:pt>
                <c:pt idx="20318">
                  <c:v>3.5501</c:v>
                </c:pt>
                <c:pt idx="20319">
                  <c:v>3.0874000000000001</c:v>
                </c:pt>
                <c:pt idx="20320">
                  <c:v>1.835</c:v>
                </c:pt>
                <c:pt idx="20321">
                  <c:v>2.3275000000000001</c:v>
                </c:pt>
                <c:pt idx="20322">
                  <c:v>3.4632000000000001</c:v>
                </c:pt>
                <c:pt idx="20323">
                  <c:v>2.0123000000000002</c:v>
                </c:pt>
                <c:pt idx="20324">
                  <c:v>2.1854</c:v>
                </c:pt>
                <c:pt idx="20325">
                  <c:v>2.6261999999999999</c:v>
                </c:pt>
                <c:pt idx="20326">
                  <c:v>3.4535999999999998</c:v>
                </c:pt>
                <c:pt idx="20327">
                  <c:v>2.355</c:v>
                </c:pt>
                <c:pt idx="20328">
                  <c:v>4.0571000000000002</c:v>
                </c:pt>
                <c:pt idx="20329">
                  <c:v>4.9339000000000004</c:v>
                </c:pt>
                <c:pt idx="20330">
                  <c:v>3.4674999999999998</c:v>
                </c:pt>
                <c:pt idx="20331">
                  <c:v>3.4693000000000001</c:v>
                </c:pt>
                <c:pt idx="20332">
                  <c:v>3.0788000000000002</c:v>
                </c:pt>
                <c:pt idx="20333">
                  <c:v>2.4864999999999999</c:v>
                </c:pt>
                <c:pt idx="20334">
                  <c:v>3.9239000000000002</c:v>
                </c:pt>
                <c:pt idx="20335">
                  <c:v>2.7850000000000001</c:v>
                </c:pt>
                <c:pt idx="20336">
                  <c:v>4.7992999999999997</c:v>
                </c:pt>
                <c:pt idx="20337">
                  <c:v>3.5954000000000002</c:v>
                </c:pt>
                <c:pt idx="20338">
                  <c:v>5.4583000000000004</c:v>
                </c:pt>
                <c:pt idx="20339">
                  <c:v>3.9198</c:v>
                </c:pt>
                <c:pt idx="20340">
                  <c:v>3.2046000000000001</c:v>
                </c:pt>
                <c:pt idx="20341">
                  <c:v>5.2378</c:v>
                </c:pt>
                <c:pt idx="20342">
                  <c:v>2.3565</c:v>
                </c:pt>
                <c:pt idx="20343">
                  <c:v>2.1488</c:v>
                </c:pt>
                <c:pt idx="20344">
                  <c:v>4.4271000000000003</c:v>
                </c:pt>
                <c:pt idx="20345">
                  <c:v>4.1224999999999996</c:v>
                </c:pt>
                <c:pt idx="20346">
                  <c:v>4.6032000000000002</c:v>
                </c:pt>
                <c:pt idx="20347">
                  <c:v>4.6216999999999997</c:v>
                </c:pt>
                <c:pt idx="20348">
                  <c:v>3.7494000000000001</c:v>
                </c:pt>
                <c:pt idx="20349">
                  <c:v>3.7844000000000002</c:v>
                </c:pt>
                <c:pt idx="20350">
                  <c:v>3.4548999999999999</c:v>
                </c:pt>
                <c:pt idx="20351">
                  <c:v>4.3822000000000001</c:v>
                </c:pt>
                <c:pt idx="20352">
                  <c:v>3.0634999999999999</c:v>
                </c:pt>
                <c:pt idx="20353">
                  <c:v>4.2388000000000003</c:v>
                </c:pt>
                <c:pt idx="20354">
                  <c:v>1.6867000000000001</c:v>
                </c:pt>
                <c:pt idx="20355">
                  <c:v>1.8295999999999999</c:v>
                </c:pt>
                <c:pt idx="20356">
                  <c:v>3.4097</c:v>
                </c:pt>
                <c:pt idx="20357">
                  <c:v>3.4744999999999999</c:v>
                </c:pt>
                <c:pt idx="20358">
                  <c:v>3.8795000000000002</c:v>
                </c:pt>
                <c:pt idx="20359">
                  <c:v>3.2259000000000002</c:v>
                </c:pt>
                <c:pt idx="20360">
                  <c:v>1.9389000000000001</c:v>
                </c:pt>
                <c:pt idx="20361">
                  <c:v>3.2877000000000001</c:v>
                </c:pt>
                <c:pt idx="20362">
                  <c:v>3.2837999999999998</c:v>
                </c:pt>
                <c:pt idx="20363">
                  <c:v>4.0058999999999996</c:v>
                </c:pt>
                <c:pt idx="20364">
                  <c:v>3.5844999999999998</c:v>
                </c:pt>
                <c:pt idx="20365">
                  <c:v>2.1354000000000002</c:v>
                </c:pt>
                <c:pt idx="20366">
                  <c:v>2.4792000000000001</c:v>
                </c:pt>
                <c:pt idx="20367">
                  <c:v>3.5345</c:v>
                </c:pt>
                <c:pt idx="20368">
                  <c:v>2.2216</c:v>
                </c:pt>
                <c:pt idx="20369">
                  <c:v>2.2269000000000001</c:v>
                </c:pt>
                <c:pt idx="20370">
                  <c:v>3.7082999999999999</c:v>
                </c:pt>
                <c:pt idx="20371">
                  <c:v>2.1907000000000001</c:v>
                </c:pt>
                <c:pt idx="20372">
                  <c:v>1.0754999999999999</c:v>
                </c:pt>
                <c:pt idx="20373">
                  <c:v>1.9027000000000001</c:v>
                </c:pt>
                <c:pt idx="20374">
                  <c:v>4.2103999999999999</c:v>
                </c:pt>
                <c:pt idx="20375">
                  <c:v>3.8260000000000001</c:v>
                </c:pt>
                <c:pt idx="20376">
                  <c:v>3.1036000000000001</c:v>
                </c:pt>
                <c:pt idx="20377">
                  <c:v>0.34920000000000001</c:v>
                </c:pt>
                <c:pt idx="20378">
                  <c:v>3.4548999999999999</c:v>
                </c:pt>
                <c:pt idx="20379">
                  <c:v>1.9897</c:v>
                </c:pt>
                <c:pt idx="20380">
                  <c:v>2.4538000000000002</c:v>
                </c:pt>
                <c:pt idx="20381">
                  <c:v>1.7459</c:v>
                </c:pt>
                <c:pt idx="20382">
                  <c:v>3.4195000000000002</c:v>
                </c:pt>
                <c:pt idx="20383">
                  <c:v>3.9855</c:v>
                </c:pt>
                <c:pt idx="20384">
                  <c:v>4.2285000000000004</c:v>
                </c:pt>
                <c:pt idx="20385">
                  <c:v>3.6999</c:v>
                </c:pt>
                <c:pt idx="20386">
                  <c:v>3.4245000000000001</c:v>
                </c:pt>
                <c:pt idx="20387">
                  <c:v>4.1505999999999998</c:v>
                </c:pt>
                <c:pt idx="20388">
                  <c:v>4.2523999999999997</c:v>
                </c:pt>
                <c:pt idx="20389">
                  <c:v>4.0823999999999998</c:v>
                </c:pt>
                <c:pt idx="20390">
                  <c:v>3.8471000000000002</c:v>
                </c:pt>
                <c:pt idx="20391">
                  <c:v>4.0136000000000003</c:v>
                </c:pt>
                <c:pt idx="20392">
                  <c:v>2.5617999999999999</c:v>
                </c:pt>
                <c:pt idx="20393">
                  <c:v>3.3632</c:v>
                </c:pt>
                <c:pt idx="20394">
                  <c:v>3.6539000000000001</c:v>
                </c:pt>
                <c:pt idx="20395">
                  <c:v>3.5051999999999999</c:v>
                </c:pt>
                <c:pt idx="20396">
                  <c:v>2.8732000000000002</c:v>
                </c:pt>
                <c:pt idx="20397">
                  <c:v>3.3984000000000001</c:v>
                </c:pt>
                <c:pt idx="20398">
                  <c:v>4.0865999999999998</c:v>
                </c:pt>
                <c:pt idx="20399">
                  <c:v>2.6852</c:v>
                </c:pt>
                <c:pt idx="20400">
                  <c:v>4.3197999999999999</c:v>
                </c:pt>
                <c:pt idx="20401">
                  <c:v>4.3441999999999998</c:v>
                </c:pt>
                <c:pt idx="20402">
                  <c:v>5.1013999999999999</c:v>
                </c:pt>
                <c:pt idx="20403">
                  <c:v>5.1722000000000001</c:v>
                </c:pt>
                <c:pt idx="20404">
                  <c:v>1.8071999999999999</c:v>
                </c:pt>
                <c:pt idx="20405">
                  <c:v>1.8645</c:v>
                </c:pt>
                <c:pt idx="20406">
                  <c:v>1.5001</c:v>
                </c:pt>
                <c:pt idx="20407">
                  <c:v>1.6177999999999999</c:v>
                </c:pt>
                <c:pt idx="20408">
                  <c:v>2.2450000000000001</c:v>
                </c:pt>
                <c:pt idx="20409">
                  <c:v>1.8498000000000001</c:v>
                </c:pt>
                <c:pt idx="20410">
                  <c:v>2.6334</c:v>
                </c:pt>
                <c:pt idx="20411">
                  <c:v>2.4502000000000002</c:v>
                </c:pt>
                <c:pt idx="20412">
                  <c:v>1.9319999999999999</c:v>
                </c:pt>
                <c:pt idx="20413">
                  <c:v>2.1785999999999999</c:v>
                </c:pt>
                <c:pt idx="20414">
                  <c:v>2.2974999999999999</c:v>
                </c:pt>
                <c:pt idx="20415">
                  <c:v>2.2538999999999998</c:v>
                </c:pt>
                <c:pt idx="20416">
                  <c:v>2.3767999999999998</c:v>
                </c:pt>
                <c:pt idx="20417">
                  <c:v>2.6402999999999999</c:v>
                </c:pt>
                <c:pt idx="20418">
                  <c:v>2.1598000000000002</c:v>
                </c:pt>
                <c:pt idx="20419">
                  <c:v>2.0457000000000001</c:v>
                </c:pt>
                <c:pt idx="20420">
                  <c:v>1.6911</c:v>
                </c:pt>
                <c:pt idx="20421">
                  <c:v>1.9550000000000001</c:v>
                </c:pt>
                <c:pt idx="20422">
                  <c:v>1.1257999999999999</c:v>
                </c:pt>
                <c:pt idx="20423">
                  <c:v>1.5569999999999999</c:v>
                </c:pt>
                <c:pt idx="20424">
                  <c:v>1.9024000000000001</c:v>
                </c:pt>
                <c:pt idx="20425">
                  <c:v>2.3622000000000001</c:v>
                </c:pt>
                <c:pt idx="20426">
                  <c:v>2.2534000000000001</c:v>
                </c:pt>
                <c:pt idx="20427">
                  <c:v>1.954</c:v>
                </c:pt>
                <c:pt idx="20428">
                  <c:v>2.2970999999999999</c:v>
                </c:pt>
                <c:pt idx="20429">
                  <c:v>2.4563999999999999</c:v>
                </c:pt>
                <c:pt idx="20430">
                  <c:v>2.3035999999999999</c:v>
                </c:pt>
                <c:pt idx="20431">
                  <c:v>1.8145</c:v>
                </c:pt>
                <c:pt idx="20432">
                  <c:v>2.3066</c:v>
                </c:pt>
                <c:pt idx="20433">
                  <c:v>1.5793999999999999</c:v>
                </c:pt>
                <c:pt idx="20434">
                  <c:v>2.0958000000000001</c:v>
                </c:pt>
                <c:pt idx="20435">
                  <c:v>1.9246000000000001</c:v>
                </c:pt>
                <c:pt idx="20436">
                  <c:v>2.129</c:v>
                </c:pt>
                <c:pt idx="20437">
                  <c:v>2.3614000000000002</c:v>
                </c:pt>
                <c:pt idx="20438">
                  <c:v>2.2355999999999998</c:v>
                </c:pt>
                <c:pt idx="20439">
                  <c:v>3.1291000000000002</c:v>
                </c:pt>
                <c:pt idx="20440">
                  <c:v>3.3391000000000002</c:v>
                </c:pt>
                <c:pt idx="20441">
                  <c:v>2.6989999999999998</c:v>
                </c:pt>
                <c:pt idx="20442">
                  <c:v>4.9608999999999996</c:v>
                </c:pt>
                <c:pt idx="20443">
                  <c:v>0.86699999999999999</c:v>
                </c:pt>
                <c:pt idx="20444">
                  <c:v>4.0791000000000004</c:v>
                </c:pt>
                <c:pt idx="20445">
                  <c:v>4.1909999999999998</c:v>
                </c:pt>
                <c:pt idx="20446">
                  <c:v>2.8847999999999998</c:v>
                </c:pt>
                <c:pt idx="20447">
                  <c:v>2.5289999999999999</c:v>
                </c:pt>
                <c:pt idx="20448">
                  <c:v>1.2435</c:v>
                </c:pt>
                <c:pt idx="20449">
                  <c:v>1.1865000000000001</c:v>
                </c:pt>
                <c:pt idx="20450">
                  <c:v>1.1608000000000001</c:v>
                </c:pt>
                <c:pt idx="20451">
                  <c:v>1.2156</c:v>
                </c:pt>
                <c:pt idx="20452">
                  <c:v>1.1224000000000001</c:v>
                </c:pt>
                <c:pt idx="20453">
                  <c:v>1.1672</c:v>
                </c:pt>
                <c:pt idx="20454">
                  <c:v>1.2611000000000001</c:v>
                </c:pt>
                <c:pt idx="20455">
                  <c:v>1.0768</c:v>
                </c:pt>
                <c:pt idx="20456">
                  <c:v>1.1647000000000001</c:v>
                </c:pt>
                <c:pt idx="20457">
                  <c:v>1.1194</c:v>
                </c:pt>
                <c:pt idx="20458">
                  <c:v>1.137</c:v>
                </c:pt>
                <c:pt idx="20459">
                  <c:v>1.2302</c:v>
                </c:pt>
                <c:pt idx="20460">
                  <c:v>1.2951999999999999</c:v>
                </c:pt>
                <c:pt idx="20461">
                  <c:v>0.40439999999999998</c:v>
                </c:pt>
                <c:pt idx="20462">
                  <c:v>2.4201000000000001</c:v>
                </c:pt>
                <c:pt idx="20463">
                  <c:v>1.9004000000000001</c:v>
                </c:pt>
                <c:pt idx="20464">
                  <c:v>2.8422999999999998</c:v>
                </c:pt>
                <c:pt idx="20465">
                  <c:v>1.5255000000000001</c:v>
                </c:pt>
                <c:pt idx="20466">
                  <c:v>2.7343999999999999</c:v>
                </c:pt>
                <c:pt idx="20467">
                  <c:v>3.1825999999999999</c:v>
                </c:pt>
                <c:pt idx="20468">
                  <c:v>3.4645000000000001</c:v>
                </c:pt>
                <c:pt idx="20469">
                  <c:v>4.2214</c:v>
                </c:pt>
                <c:pt idx="20470">
                  <c:v>4.2531999999999996</c:v>
                </c:pt>
                <c:pt idx="20471">
                  <c:v>4.5179999999999998</c:v>
                </c:pt>
                <c:pt idx="20472">
                  <c:v>3.1132</c:v>
                </c:pt>
                <c:pt idx="20473">
                  <c:v>2.7374000000000001</c:v>
                </c:pt>
                <c:pt idx="20474">
                  <c:v>4.1258999999999997</c:v>
                </c:pt>
                <c:pt idx="20475">
                  <c:v>3.5988000000000002</c:v>
                </c:pt>
                <c:pt idx="20476">
                  <c:v>2.9628999999999999</c:v>
                </c:pt>
                <c:pt idx="20477">
                  <c:v>2.5979000000000001</c:v>
                </c:pt>
                <c:pt idx="20478">
                  <c:v>2.7166000000000001</c:v>
                </c:pt>
                <c:pt idx="20479">
                  <c:v>2.4893000000000001</c:v>
                </c:pt>
                <c:pt idx="20480">
                  <c:v>3.7928000000000002</c:v>
                </c:pt>
                <c:pt idx="20481">
                  <c:v>3.1535000000000002</c:v>
                </c:pt>
                <c:pt idx="20482">
                  <c:v>4.8182999999999998</c:v>
                </c:pt>
                <c:pt idx="20483">
                  <c:v>2.1726000000000001</c:v>
                </c:pt>
                <c:pt idx="20484">
                  <c:v>5.2328999999999999</c:v>
                </c:pt>
                <c:pt idx="20485">
                  <c:v>1.8918999999999999</c:v>
                </c:pt>
                <c:pt idx="20486">
                  <c:v>2.4306000000000001</c:v>
                </c:pt>
                <c:pt idx="20487">
                  <c:v>2.3689</c:v>
                </c:pt>
                <c:pt idx="20488">
                  <c:v>2.3725000000000001</c:v>
                </c:pt>
                <c:pt idx="20489">
                  <c:v>0.318</c:v>
                </c:pt>
                <c:pt idx="20490">
                  <c:v>1.2104999999999999</c:v>
                </c:pt>
                <c:pt idx="20491">
                  <c:v>1.2041999999999999</c:v>
                </c:pt>
                <c:pt idx="20492">
                  <c:v>1.2341</c:v>
                </c:pt>
                <c:pt idx="20493">
                  <c:v>1.0650999999999999</c:v>
                </c:pt>
                <c:pt idx="20494">
                  <c:v>1.0965</c:v>
                </c:pt>
                <c:pt idx="20495">
                  <c:v>3.4744000000000002</c:v>
                </c:pt>
                <c:pt idx="20496">
                  <c:v>4.9905999999999997</c:v>
                </c:pt>
                <c:pt idx="20497">
                  <c:v>4.3041</c:v>
                </c:pt>
                <c:pt idx="20498">
                  <c:v>4.0054999999999996</c:v>
                </c:pt>
                <c:pt idx="20499">
                  <c:v>3.7355</c:v>
                </c:pt>
                <c:pt idx="20500">
                  <c:v>3.7294999999999998</c:v>
                </c:pt>
                <c:pt idx="20501">
                  <c:v>2.6716000000000002</c:v>
                </c:pt>
                <c:pt idx="20502">
                  <c:v>2.6315</c:v>
                </c:pt>
                <c:pt idx="20503">
                  <c:v>2.2503000000000002</c:v>
                </c:pt>
                <c:pt idx="20504">
                  <c:v>2.5297999999999998</c:v>
                </c:pt>
                <c:pt idx="20505">
                  <c:v>4.3967000000000001</c:v>
                </c:pt>
                <c:pt idx="20506">
                  <c:v>3.2852999999999999</c:v>
                </c:pt>
                <c:pt idx="20507">
                  <c:v>3.9838</c:v>
                </c:pt>
                <c:pt idx="20508">
                  <c:v>3.0308999999999999</c:v>
                </c:pt>
                <c:pt idx="20509">
                  <c:v>3.1187</c:v>
                </c:pt>
                <c:pt idx="20510">
                  <c:v>4.3654000000000002</c:v>
                </c:pt>
                <c:pt idx="20511">
                  <c:v>5.4566999999999997</c:v>
                </c:pt>
                <c:pt idx="20512">
                  <c:v>4.9859</c:v>
                </c:pt>
                <c:pt idx="20513">
                  <c:v>5.0785</c:v>
                </c:pt>
                <c:pt idx="20514">
                  <c:v>2.1772999999999998</c:v>
                </c:pt>
                <c:pt idx="20515">
                  <c:v>4.1032999999999999</c:v>
                </c:pt>
                <c:pt idx="20516">
                  <c:v>4.5628000000000002</c:v>
                </c:pt>
                <c:pt idx="20517">
                  <c:v>2.1905000000000001</c:v>
                </c:pt>
                <c:pt idx="20518">
                  <c:v>3.7629000000000001</c:v>
                </c:pt>
                <c:pt idx="20519">
                  <c:v>4.1919000000000004</c:v>
                </c:pt>
                <c:pt idx="20520">
                  <c:v>1.9671000000000001</c:v>
                </c:pt>
                <c:pt idx="20521">
                  <c:v>1.8146</c:v>
                </c:pt>
                <c:pt idx="20522">
                  <c:v>4.2831000000000001</c:v>
                </c:pt>
                <c:pt idx="20523">
                  <c:v>2.8767</c:v>
                </c:pt>
                <c:pt idx="20524">
                  <c:v>0.95730000000000004</c:v>
                </c:pt>
                <c:pt idx="20525">
                  <c:v>2.6612</c:v>
                </c:pt>
                <c:pt idx="20526">
                  <c:v>3.8624000000000001</c:v>
                </c:pt>
                <c:pt idx="20527">
                  <c:v>3.7054999999999998</c:v>
                </c:pt>
                <c:pt idx="20528">
                  <c:v>3.7673000000000001</c:v>
                </c:pt>
                <c:pt idx="20529">
                  <c:v>2.1621000000000001</c:v>
                </c:pt>
                <c:pt idx="20530">
                  <c:v>2.1877</c:v>
                </c:pt>
                <c:pt idx="20531">
                  <c:v>2.2259000000000002</c:v>
                </c:pt>
                <c:pt idx="20532">
                  <c:v>2.1187</c:v>
                </c:pt>
                <c:pt idx="20533">
                  <c:v>0.50180000000000002</c:v>
                </c:pt>
                <c:pt idx="20534">
                  <c:v>0.57189999999999996</c:v>
                </c:pt>
                <c:pt idx="20535">
                  <c:v>1.8002</c:v>
                </c:pt>
                <c:pt idx="20536">
                  <c:v>2.5476000000000001</c:v>
                </c:pt>
                <c:pt idx="20537">
                  <c:v>2.2789999999999999</c:v>
                </c:pt>
                <c:pt idx="20538">
                  <c:v>2.0876000000000001</c:v>
                </c:pt>
                <c:pt idx="20539">
                  <c:v>2.3029000000000002</c:v>
                </c:pt>
                <c:pt idx="20540">
                  <c:v>2.2523</c:v>
                </c:pt>
                <c:pt idx="20541">
                  <c:v>2.0164</c:v>
                </c:pt>
                <c:pt idx="20542">
                  <c:v>3.4312</c:v>
                </c:pt>
                <c:pt idx="20543">
                  <c:v>3.2252000000000001</c:v>
                </c:pt>
                <c:pt idx="20544">
                  <c:v>2.7894000000000001</c:v>
                </c:pt>
                <c:pt idx="20545">
                  <c:v>2.5611000000000002</c:v>
                </c:pt>
                <c:pt idx="20546">
                  <c:v>1.9173</c:v>
                </c:pt>
                <c:pt idx="20547">
                  <c:v>2.9969999999999999</c:v>
                </c:pt>
                <c:pt idx="20548">
                  <c:v>2.1743999999999999</c:v>
                </c:pt>
                <c:pt idx="20549">
                  <c:v>1.8948</c:v>
                </c:pt>
                <c:pt idx="20550">
                  <c:v>1.6109</c:v>
                </c:pt>
                <c:pt idx="20551">
                  <c:v>1.1771</c:v>
                </c:pt>
                <c:pt idx="20552">
                  <c:v>2.4554999999999998</c:v>
                </c:pt>
                <c:pt idx="20553">
                  <c:v>1.7370000000000001</c:v>
                </c:pt>
                <c:pt idx="20554">
                  <c:v>5.1661000000000001</c:v>
                </c:pt>
                <c:pt idx="20555">
                  <c:v>2.4878999999999998</c:v>
                </c:pt>
                <c:pt idx="20556">
                  <c:v>2.1892</c:v>
                </c:pt>
                <c:pt idx="20557">
                  <c:v>1.7497</c:v>
                </c:pt>
                <c:pt idx="20558">
                  <c:v>1.6346000000000001</c:v>
                </c:pt>
                <c:pt idx="20559">
                  <c:v>3.6486000000000001</c:v>
                </c:pt>
                <c:pt idx="20560">
                  <c:v>1.2014</c:v>
                </c:pt>
                <c:pt idx="20561">
                  <c:v>2.7793000000000001</c:v>
                </c:pt>
                <c:pt idx="20562">
                  <c:v>1.115</c:v>
                </c:pt>
                <c:pt idx="20563">
                  <c:v>1.3621000000000001</c:v>
                </c:pt>
                <c:pt idx="20564">
                  <c:v>1.9937</c:v>
                </c:pt>
                <c:pt idx="20565">
                  <c:v>1.8342000000000001</c:v>
                </c:pt>
                <c:pt idx="20566">
                  <c:v>1.5757000000000001</c:v>
                </c:pt>
                <c:pt idx="20567">
                  <c:v>1.2537</c:v>
                </c:pt>
                <c:pt idx="20568">
                  <c:v>1.7958000000000001</c:v>
                </c:pt>
                <c:pt idx="20569">
                  <c:v>0.80110000000000003</c:v>
                </c:pt>
                <c:pt idx="20570">
                  <c:v>1.8425</c:v>
                </c:pt>
                <c:pt idx="20571">
                  <c:v>2.6591</c:v>
                </c:pt>
                <c:pt idx="20572">
                  <c:v>2.0282</c:v>
                </c:pt>
                <c:pt idx="20573">
                  <c:v>3.0847000000000002</c:v>
                </c:pt>
                <c:pt idx="20574">
                  <c:v>2.5116999999999998</c:v>
                </c:pt>
                <c:pt idx="20575">
                  <c:v>1.1719999999999999</c:v>
                </c:pt>
                <c:pt idx="20576">
                  <c:v>1.8323</c:v>
                </c:pt>
                <c:pt idx="20577">
                  <c:v>1.9345000000000001</c:v>
                </c:pt>
                <c:pt idx="20578">
                  <c:v>3.3224999999999998</c:v>
                </c:pt>
                <c:pt idx="20579">
                  <c:v>2.9089999999999998</c:v>
                </c:pt>
                <c:pt idx="20580">
                  <c:v>0.56710000000000005</c:v>
                </c:pt>
                <c:pt idx="20581">
                  <c:v>3.0375999999999999</c:v>
                </c:pt>
                <c:pt idx="20582">
                  <c:v>3.5989</c:v>
                </c:pt>
                <c:pt idx="20583">
                  <c:v>4.8912000000000004</c:v>
                </c:pt>
                <c:pt idx="20584">
                  <c:v>3.1297999999999999</c:v>
                </c:pt>
                <c:pt idx="20585">
                  <c:v>3.5343</c:v>
                </c:pt>
                <c:pt idx="20586">
                  <c:v>3.1657000000000002</c:v>
                </c:pt>
                <c:pt idx="20587">
                  <c:v>2.7151999999999998</c:v>
                </c:pt>
                <c:pt idx="20588">
                  <c:v>3.5074000000000001</c:v>
                </c:pt>
                <c:pt idx="20589">
                  <c:v>3.3986999999999998</c:v>
                </c:pt>
                <c:pt idx="20590">
                  <c:v>2.8189000000000002</c:v>
                </c:pt>
                <c:pt idx="20591">
                  <c:v>3.4207999999999998</c:v>
                </c:pt>
                <c:pt idx="20592">
                  <c:v>2.0188000000000001</c:v>
                </c:pt>
                <c:pt idx="20593">
                  <c:v>2.4013</c:v>
                </c:pt>
                <c:pt idx="20594">
                  <c:v>2.2534000000000001</c:v>
                </c:pt>
                <c:pt idx="20595">
                  <c:v>2.2088000000000001</c:v>
                </c:pt>
                <c:pt idx="20596">
                  <c:v>1.9594</c:v>
                </c:pt>
                <c:pt idx="20597">
                  <c:v>2.169</c:v>
                </c:pt>
                <c:pt idx="20598">
                  <c:v>1.9359999999999999</c:v>
                </c:pt>
                <c:pt idx="20599">
                  <c:v>1.5944</c:v>
                </c:pt>
                <c:pt idx="20600">
                  <c:v>1.8423</c:v>
                </c:pt>
                <c:pt idx="20601">
                  <c:v>2.2324000000000002</c:v>
                </c:pt>
                <c:pt idx="20602">
                  <c:v>2.1777000000000002</c:v>
                </c:pt>
                <c:pt idx="20603">
                  <c:v>2.4653</c:v>
                </c:pt>
                <c:pt idx="20604">
                  <c:v>2.5373000000000001</c:v>
                </c:pt>
                <c:pt idx="20605">
                  <c:v>1.9651000000000001</c:v>
                </c:pt>
                <c:pt idx="20606">
                  <c:v>2.2099000000000002</c:v>
                </c:pt>
                <c:pt idx="20607">
                  <c:v>2.4304999999999999</c:v>
                </c:pt>
                <c:pt idx="20608">
                  <c:v>2.2614999999999998</c:v>
                </c:pt>
                <c:pt idx="20609">
                  <c:v>2.0663999999999998</c:v>
                </c:pt>
                <c:pt idx="20610">
                  <c:v>1.9871000000000001</c:v>
                </c:pt>
                <c:pt idx="20611">
                  <c:v>2.1379999999999999</c:v>
                </c:pt>
                <c:pt idx="20612">
                  <c:v>1.5202</c:v>
                </c:pt>
                <c:pt idx="20613">
                  <c:v>1.6860999999999999</c:v>
                </c:pt>
                <c:pt idx="20614">
                  <c:v>1.7536</c:v>
                </c:pt>
                <c:pt idx="20615">
                  <c:v>2.6613000000000002</c:v>
                </c:pt>
                <c:pt idx="20616">
                  <c:v>2.1833999999999998</c:v>
                </c:pt>
                <c:pt idx="20617">
                  <c:v>2.2711000000000001</c:v>
                </c:pt>
                <c:pt idx="20618">
                  <c:v>2.8466</c:v>
                </c:pt>
                <c:pt idx="20619">
                  <c:v>1.5666</c:v>
                </c:pt>
                <c:pt idx="20620">
                  <c:v>1.6276999999999999</c:v>
                </c:pt>
                <c:pt idx="20621">
                  <c:v>1.6307</c:v>
                </c:pt>
                <c:pt idx="20622">
                  <c:v>1.4683999999999999</c:v>
                </c:pt>
                <c:pt idx="20623">
                  <c:v>1.6415</c:v>
                </c:pt>
                <c:pt idx="20624">
                  <c:v>1.5817000000000001</c:v>
                </c:pt>
                <c:pt idx="20625">
                  <c:v>2.1562000000000001</c:v>
                </c:pt>
                <c:pt idx="20626">
                  <c:v>1.7551000000000001</c:v>
                </c:pt>
                <c:pt idx="20627">
                  <c:v>2.3334000000000001</c:v>
                </c:pt>
                <c:pt idx="20628">
                  <c:v>2.2618</c:v>
                </c:pt>
                <c:pt idx="20629">
                  <c:v>2.3725999999999998</c:v>
                </c:pt>
                <c:pt idx="20630">
                  <c:v>2.8858000000000001</c:v>
                </c:pt>
                <c:pt idx="20631">
                  <c:v>3.1718000000000002</c:v>
                </c:pt>
                <c:pt idx="20632">
                  <c:v>5.2523</c:v>
                </c:pt>
                <c:pt idx="20633">
                  <c:v>4.6277999999999997</c:v>
                </c:pt>
                <c:pt idx="20634">
                  <c:v>4.8014000000000001</c:v>
                </c:pt>
                <c:pt idx="20635">
                  <c:v>4.4701000000000004</c:v>
                </c:pt>
                <c:pt idx="20636">
                  <c:v>5.3323</c:v>
                </c:pt>
                <c:pt idx="20637">
                  <c:v>5.1241000000000003</c:v>
                </c:pt>
                <c:pt idx="20638">
                  <c:v>1.9742</c:v>
                </c:pt>
                <c:pt idx="20639">
                  <c:v>2.2242999999999999</c:v>
                </c:pt>
                <c:pt idx="20640">
                  <c:v>2.2526000000000002</c:v>
                </c:pt>
                <c:pt idx="20641">
                  <c:v>1.819</c:v>
                </c:pt>
                <c:pt idx="20642">
                  <c:v>2.7038000000000002</c:v>
                </c:pt>
                <c:pt idx="20643">
                  <c:v>2.1837</c:v>
                </c:pt>
                <c:pt idx="20644">
                  <c:v>2.4291</c:v>
                </c:pt>
                <c:pt idx="20645">
                  <c:v>4.0076000000000001</c:v>
                </c:pt>
                <c:pt idx="20646">
                  <c:v>3.0838999999999999</c:v>
                </c:pt>
                <c:pt idx="20647">
                  <c:v>4.1683000000000003</c:v>
                </c:pt>
                <c:pt idx="20648">
                  <c:v>2.9437000000000002</c:v>
                </c:pt>
                <c:pt idx="20649">
                  <c:v>3.4540999999999999</c:v>
                </c:pt>
                <c:pt idx="20650">
                  <c:v>2.8456999999999999</c:v>
                </c:pt>
                <c:pt idx="20651">
                  <c:v>3.0830000000000002</c:v>
                </c:pt>
                <c:pt idx="20652">
                  <c:v>2.7545999999999999</c:v>
                </c:pt>
                <c:pt idx="20653">
                  <c:v>4.1974999999999998</c:v>
                </c:pt>
                <c:pt idx="20654">
                  <c:v>4.0414000000000003</c:v>
                </c:pt>
                <c:pt idx="20655">
                  <c:v>4.4432999999999998</c:v>
                </c:pt>
                <c:pt idx="20656">
                  <c:v>4.5590999999999999</c:v>
                </c:pt>
                <c:pt idx="20657">
                  <c:v>4.8577000000000004</c:v>
                </c:pt>
                <c:pt idx="20658">
                  <c:v>4.7119</c:v>
                </c:pt>
                <c:pt idx="20659">
                  <c:v>3.7770999999999999</c:v>
                </c:pt>
                <c:pt idx="20660">
                  <c:v>4.1920000000000002</c:v>
                </c:pt>
                <c:pt idx="20661">
                  <c:v>4.3658000000000001</c:v>
                </c:pt>
                <c:pt idx="20662">
                  <c:v>5.2618999999999998</c:v>
                </c:pt>
                <c:pt idx="20663">
                  <c:v>2.3338999999999999</c:v>
                </c:pt>
                <c:pt idx="20664">
                  <c:v>2.4853000000000001</c:v>
                </c:pt>
                <c:pt idx="20665">
                  <c:v>2.8860999999999999</c:v>
                </c:pt>
                <c:pt idx="20666">
                  <c:v>2.4001999999999999</c:v>
                </c:pt>
                <c:pt idx="20667">
                  <c:v>3.8805999999999998</c:v>
                </c:pt>
                <c:pt idx="20668">
                  <c:v>3.5733999999999999</c:v>
                </c:pt>
                <c:pt idx="20669">
                  <c:v>3.5207999999999999</c:v>
                </c:pt>
                <c:pt idx="20670">
                  <c:v>2.5497999999999998</c:v>
                </c:pt>
                <c:pt idx="20671">
                  <c:v>3.3706</c:v>
                </c:pt>
                <c:pt idx="20672">
                  <c:v>3.5451000000000001</c:v>
                </c:pt>
                <c:pt idx="20673">
                  <c:v>4.0696000000000003</c:v>
                </c:pt>
                <c:pt idx="20674">
                  <c:v>3.8325999999999998</c:v>
                </c:pt>
                <c:pt idx="20675">
                  <c:v>2.5169000000000001</c:v>
                </c:pt>
                <c:pt idx="20676">
                  <c:v>2.5583999999999998</c:v>
                </c:pt>
                <c:pt idx="20677">
                  <c:v>3.1076999999999999</c:v>
                </c:pt>
                <c:pt idx="20678">
                  <c:v>3.2231999999999998</c:v>
                </c:pt>
                <c:pt idx="20679">
                  <c:v>2.8565</c:v>
                </c:pt>
                <c:pt idx="20680">
                  <c:v>1.8099000000000001</c:v>
                </c:pt>
                <c:pt idx="20681">
                  <c:v>1.9865999999999999</c:v>
                </c:pt>
                <c:pt idx="20682">
                  <c:v>1.9246000000000001</c:v>
                </c:pt>
                <c:pt idx="20683">
                  <c:v>1.7764</c:v>
                </c:pt>
                <c:pt idx="20684">
                  <c:v>2.7143999999999999</c:v>
                </c:pt>
                <c:pt idx="20685">
                  <c:v>2.5438999999999998</c:v>
                </c:pt>
                <c:pt idx="20686">
                  <c:v>2.0081000000000002</c:v>
                </c:pt>
                <c:pt idx="20687">
                  <c:v>1.8682000000000001</c:v>
                </c:pt>
                <c:pt idx="20688">
                  <c:v>2.3319999999999999</c:v>
                </c:pt>
                <c:pt idx="20689">
                  <c:v>1.7977000000000001</c:v>
                </c:pt>
                <c:pt idx="20690">
                  <c:v>1.5656000000000001</c:v>
                </c:pt>
                <c:pt idx="20691">
                  <c:v>1.7525999999999999</c:v>
                </c:pt>
                <c:pt idx="20692">
                  <c:v>1.4345000000000001</c:v>
                </c:pt>
                <c:pt idx="20693">
                  <c:v>1.419</c:v>
                </c:pt>
                <c:pt idx="20694">
                  <c:v>1.4927999999999999</c:v>
                </c:pt>
                <c:pt idx="20695">
                  <c:v>1.7585</c:v>
                </c:pt>
                <c:pt idx="20696">
                  <c:v>2.0325000000000002</c:v>
                </c:pt>
                <c:pt idx="20697">
                  <c:v>1.9001999999999999</c:v>
                </c:pt>
                <c:pt idx="20698">
                  <c:v>3.5145</c:v>
                </c:pt>
                <c:pt idx="20699">
                  <c:v>4.54</c:v>
                </c:pt>
                <c:pt idx="20700">
                  <c:v>4.4025999999999996</c:v>
                </c:pt>
                <c:pt idx="20701">
                  <c:v>3.1575000000000002</c:v>
                </c:pt>
                <c:pt idx="20702">
                  <c:v>2.5426000000000002</c:v>
                </c:pt>
                <c:pt idx="20703">
                  <c:v>2.0386000000000002</c:v>
                </c:pt>
                <c:pt idx="20704">
                  <c:v>2.0726</c:v>
                </c:pt>
                <c:pt idx="20705">
                  <c:v>3.0232000000000001</c:v>
                </c:pt>
                <c:pt idx="20706">
                  <c:v>2.7517</c:v>
                </c:pt>
                <c:pt idx="20707">
                  <c:v>2.4152</c:v>
                </c:pt>
                <c:pt idx="20708">
                  <c:v>2.4373999999999998</c:v>
                </c:pt>
                <c:pt idx="20709">
                  <c:v>3.8917000000000002</c:v>
                </c:pt>
                <c:pt idx="20710">
                  <c:v>3.4834999999999998</c:v>
                </c:pt>
                <c:pt idx="20711">
                  <c:v>4.3886000000000003</c:v>
                </c:pt>
                <c:pt idx="20712">
                  <c:v>3.7259000000000002</c:v>
                </c:pt>
                <c:pt idx="20713">
                  <c:v>3.4047000000000001</c:v>
                </c:pt>
                <c:pt idx="20714">
                  <c:v>3.7256</c:v>
                </c:pt>
                <c:pt idx="20715">
                  <c:v>2.0760000000000001</c:v>
                </c:pt>
                <c:pt idx="20716">
                  <c:v>3.883</c:v>
                </c:pt>
                <c:pt idx="20717">
                  <c:v>2.9860000000000002</c:v>
                </c:pt>
                <c:pt idx="20718">
                  <c:v>2.3121999999999998</c:v>
                </c:pt>
                <c:pt idx="20719">
                  <c:v>3.8856000000000002</c:v>
                </c:pt>
                <c:pt idx="20720">
                  <c:v>2.9826000000000001</c:v>
                </c:pt>
                <c:pt idx="20721">
                  <c:v>2.9617</c:v>
                </c:pt>
                <c:pt idx="20722">
                  <c:v>6.2999000000000001</c:v>
                </c:pt>
                <c:pt idx="20723">
                  <c:v>1.6263000000000001</c:v>
                </c:pt>
                <c:pt idx="20724">
                  <c:v>4.3761000000000001</c:v>
                </c:pt>
                <c:pt idx="20725">
                  <c:v>2.5291000000000001</c:v>
                </c:pt>
                <c:pt idx="20726">
                  <c:v>2.7416</c:v>
                </c:pt>
                <c:pt idx="20727">
                  <c:v>2.4569000000000001</c:v>
                </c:pt>
                <c:pt idx="20728">
                  <c:v>2.1381000000000001</c:v>
                </c:pt>
                <c:pt idx="20729">
                  <c:v>4.2450000000000001</c:v>
                </c:pt>
                <c:pt idx="20730">
                  <c:v>2.1509999999999998</c:v>
                </c:pt>
                <c:pt idx="20731">
                  <c:v>4.4485999999999999</c:v>
                </c:pt>
                <c:pt idx="20732">
                  <c:v>5.4330999999999996</c:v>
                </c:pt>
                <c:pt idx="20733">
                  <c:v>3.0834000000000001</c:v>
                </c:pt>
                <c:pt idx="20734">
                  <c:v>3.5830000000000002</c:v>
                </c:pt>
                <c:pt idx="20735">
                  <c:v>2.2970000000000002</c:v>
                </c:pt>
                <c:pt idx="20736">
                  <c:v>5.8697999999999997</c:v>
                </c:pt>
                <c:pt idx="20737">
                  <c:v>4.8426999999999998</c:v>
                </c:pt>
                <c:pt idx="20738">
                  <c:v>5.5380000000000003</c:v>
                </c:pt>
                <c:pt idx="20739">
                  <c:v>3.9114</c:v>
                </c:pt>
                <c:pt idx="20740">
                  <c:v>2.8923999999999999</c:v>
                </c:pt>
                <c:pt idx="20741">
                  <c:v>4.3379000000000003</c:v>
                </c:pt>
                <c:pt idx="20742">
                  <c:v>2.7191000000000001</c:v>
                </c:pt>
                <c:pt idx="20743">
                  <c:v>4.4283999999999999</c:v>
                </c:pt>
                <c:pt idx="20744">
                  <c:v>5.1689999999999996</c:v>
                </c:pt>
                <c:pt idx="20745">
                  <c:v>1.8789</c:v>
                </c:pt>
                <c:pt idx="20746">
                  <c:v>3.5868000000000002</c:v>
                </c:pt>
                <c:pt idx="20747">
                  <c:v>3.1404000000000001</c:v>
                </c:pt>
                <c:pt idx="20748">
                  <c:v>3.6495000000000002</c:v>
                </c:pt>
                <c:pt idx="20749">
                  <c:v>2.5188000000000001</c:v>
                </c:pt>
                <c:pt idx="20750">
                  <c:v>2.1865999999999999</c:v>
                </c:pt>
                <c:pt idx="20751">
                  <c:v>3.2965</c:v>
                </c:pt>
                <c:pt idx="20752">
                  <c:v>2.625</c:v>
                </c:pt>
                <c:pt idx="20753">
                  <c:v>2.0899000000000001</c:v>
                </c:pt>
                <c:pt idx="20754">
                  <c:v>2.5703</c:v>
                </c:pt>
                <c:pt idx="20755">
                  <c:v>2.2616000000000001</c:v>
                </c:pt>
                <c:pt idx="20756">
                  <c:v>3.0901000000000001</c:v>
                </c:pt>
                <c:pt idx="20757">
                  <c:v>2.6840000000000002</c:v>
                </c:pt>
                <c:pt idx="20758">
                  <c:v>2.3462999999999998</c:v>
                </c:pt>
                <c:pt idx="20759">
                  <c:v>2.4091</c:v>
                </c:pt>
                <c:pt idx="20760">
                  <c:v>2.5787</c:v>
                </c:pt>
                <c:pt idx="20761">
                  <c:v>2.2907000000000002</c:v>
                </c:pt>
                <c:pt idx="20762">
                  <c:v>2.1320999999999999</c:v>
                </c:pt>
                <c:pt idx="20763">
                  <c:v>2.1659999999999999</c:v>
                </c:pt>
                <c:pt idx="20764">
                  <c:v>1.7418</c:v>
                </c:pt>
                <c:pt idx="20765">
                  <c:v>2.0482999999999998</c:v>
                </c:pt>
                <c:pt idx="20766">
                  <c:v>1.2829999999999999</c:v>
                </c:pt>
                <c:pt idx="20767">
                  <c:v>1.7771999999999999</c:v>
                </c:pt>
                <c:pt idx="20768">
                  <c:v>1.877</c:v>
                </c:pt>
                <c:pt idx="20769">
                  <c:v>1.7808999999999999</c:v>
                </c:pt>
                <c:pt idx="20770">
                  <c:v>2.4070999999999998</c:v>
                </c:pt>
                <c:pt idx="20771">
                  <c:v>2.1171000000000002</c:v>
                </c:pt>
                <c:pt idx="20772">
                  <c:v>2.2086000000000001</c:v>
                </c:pt>
                <c:pt idx="20773">
                  <c:v>2.3237000000000001</c:v>
                </c:pt>
                <c:pt idx="20774">
                  <c:v>2.3209</c:v>
                </c:pt>
                <c:pt idx="20775">
                  <c:v>2.5533999999999999</c:v>
                </c:pt>
                <c:pt idx="20776">
                  <c:v>1.9947999999999999</c:v>
                </c:pt>
                <c:pt idx="20777">
                  <c:v>2.3632</c:v>
                </c:pt>
                <c:pt idx="20778">
                  <c:v>2.0813000000000001</c:v>
                </c:pt>
                <c:pt idx="20779">
                  <c:v>1.9256</c:v>
                </c:pt>
                <c:pt idx="20780">
                  <c:v>2.0066000000000002</c:v>
                </c:pt>
                <c:pt idx="20781">
                  <c:v>2.0162</c:v>
                </c:pt>
                <c:pt idx="20782">
                  <c:v>1.8339000000000001</c:v>
                </c:pt>
                <c:pt idx="20783">
                  <c:v>1.7359</c:v>
                </c:pt>
                <c:pt idx="20784">
                  <c:v>1.6054999999999999</c:v>
                </c:pt>
                <c:pt idx="20785">
                  <c:v>1.9646999999999999</c:v>
                </c:pt>
                <c:pt idx="20786">
                  <c:v>2.0327000000000002</c:v>
                </c:pt>
                <c:pt idx="20787">
                  <c:v>1.6554</c:v>
                </c:pt>
                <c:pt idx="20788">
                  <c:v>2.1137999999999999</c:v>
                </c:pt>
                <c:pt idx="20789">
                  <c:v>1.5891</c:v>
                </c:pt>
                <c:pt idx="20790">
                  <c:v>1.944</c:v>
                </c:pt>
                <c:pt idx="20791">
                  <c:v>1.6563000000000001</c:v>
                </c:pt>
                <c:pt idx="20792">
                  <c:v>1.5859000000000001</c:v>
                </c:pt>
                <c:pt idx="20793">
                  <c:v>2.0394000000000001</c:v>
                </c:pt>
                <c:pt idx="20794">
                  <c:v>4.5101000000000004</c:v>
                </c:pt>
                <c:pt idx="20795">
                  <c:v>2.7823000000000002</c:v>
                </c:pt>
                <c:pt idx="20796">
                  <c:v>2.6848000000000001</c:v>
                </c:pt>
                <c:pt idx="20797">
                  <c:v>3.9253</c:v>
                </c:pt>
                <c:pt idx="20798">
                  <c:v>3.92</c:v>
                </c:pt>
                <c:pt idx="20799">
                  <c:v>2.1684999999999999</c:v>
                </c:pt>
                <c:pt idx="20800">
                  <c:v>2.0396000000000001</c:v>
                </c:pt>
                <c:pt idx="20801">
                  <c:v>1.9927999999999999</c:v>
                </c:pt>
                <c:pt idx="20802">
                  <c:v>2.5485000000000002</c:v>
                </c:pt>
                <c:pt idx="20803">
                  <c:v>1.425</c:v>
                </c:pt>
                <c:pt idx="20804">
                  <c:v>3.7759999999999998</c:v>
                </c:pt>
                <c:pt idx="20805">
                  <c:v>3.8340999999999998</c:v>
                </c:pt>
                <c:pt idx="20806">
                  <c:v>3.2915000000000001</c:v>
                </c:pt>
                <c:pt idx="20807">
                  <c:v>2.5510999999999999</c:v>
                </c:pt>
                <c:pt idx="20808">
                  <c:v>1.7198</c:v>
                </c:pt>
                <c:pt idx="20809">
                  <c:v>3.6295000000000002</c:v>
                </c:pt>
                <c:pt idx="20810">
                  <c:v>4.1376999999999997</c:v>
                </c:pt>
                <c:pt idx="20811">
                  <c:v>2.8534000000000002</c:v>
                </c:pt>
                <c:pt idx="20812">
                  <c:v>2.4744000000000002</c:v>
                </c:pt>
                <c:pt idx="20813">
                  <c:v>1.9338</c:v>
                </c:pt>
                <c:pt idx="20814">
                  <c:v>2.2610000000000001</c:v>
                </c:pt>
                <c:pt idx="20815">
                  <c:v>1.9046000000000001</c:v>
                </c:pt>
                <c:pt idx="20816">
                  <c:v>4.5065999999999997</c:v>
                </c:pt>
                <c:pt idx="20817">
                  <c:v>3.7614000000000001</c:v>
                </c:pt>
                <c:pt idx="20818">
                  <c:v>2.2227999999999999</c:v>
                </c:pt>
                <c:pt idx="20819">
                  <c:v>3.8780000000000001</c:v>
                </c:pt>
                <c:pt idx="20820">
                  <c:v>2.5535000000000001</c:v>
                </c:pt>
                <c:pt idx="20821">
                  <c:v>2.3788</c:v>
                </c:pt>
                <c:pt idx="20822">
                  <c:v>3.6339999999999999</c:v>
                </c:pt>
                <c:pt idx="20823">
                  <c:v>3.1695000000000002</c:v>
                </c:pt>
                <c:pt idx="20824">
                  <c:v>2.9277000000000002</c:v>
                </c:pt>
                <c:pt idx="20825">
                  <c:v>2.9737</c:v>
                </c:pt>
                <c:pt idx="20826">
                  <c:v>2.5611000000000002</c:v>
                </c:pt>
                <c:pt idx="20827">
                  <c:v>2.5430999999999999</c:v>
                </c:pt>
                <c:pt idx="20828">
                  <c:v>2.3616000000000001</c:v>
                </c:pt>
                <c:pt idx="20829">
                  <c:v>2.5310000000000001</c:v>
                </c:pt>
                <c:pt idx="20830">
                  <c:v>2.5127000000000002</c:v>
                </c:pt>
                <c:pt idx="20831">
                  <c:v>2.0055999999999998</c:v>
                </c:pt>
                <c:pt idx="20832">
                  <c:v>1.7868999999999999</c:v>
                </c:pt>
                <c:pt idx="20833">
                  <c:v>1.7053</c:v>
                </c:pt>
                <c:pt idx="20834">
                  <c:v>1.9165000000000001</c:v>
                </c:pt>
                <c:pt idx="20835">
                  <c:v>1.7835000000000001</c:v>
                </c:pt>
                <c:pt idx="20836">
                  <c:v>1.9906999999999999</c:v>
                </c:pt>
                <c:pt idx="20837">
                  <c:v>1.8263</c:v>
                </c:pt>
                <c:pt idx="20838">
                  <c:v>1.7269000000000001</c:v>
                </c:pt>
                <c:pt idx="20839">
                  <c:v>1.7315</c:v>
                </c:pt>
                <c:pt idx="20840">
                  <c:v>2.1452</c:v>
                </c:pt>
                <c:pt idx="20841">
                  <c:v>2.1046999999999998</c:v>
                </c:pt>
                <c:pt idx="20842">
                  <c:v>1.9617</c:v>
                </c:pt>
                <c:pt idx="20843">
                  <c:v>3.6457000000000002</c:v>
                </c:pt>
                <c:pt idx="20844">
                  <c:v>3.2686999999999999</c:v>
                </c:pt>
                <c:pt idx="20845">
                  <c:v>3.6583000000000001</c:v>
                </c:pt>
                <c:pt idx="20846">
                  <c:v>3.7938000000000001</c:v>
                </c:pt>
                <c:pt idx="20847">
                  <c:v>3.0135000000000001</c:v>
                </c:pt>
                <c:pt idx="20848">
                  <c:v>3.5257000000000001</c:v>
                </c:pt>
                <c:pt idx="20849">
                  <c:v>3.1434000000000002</c:v>
                </c:pt>
                <c:pt idx="20850">
                  <c:v>3.2764000000000002</c:v>
                </c:pt>
                <c:pt idx="20851">
                  <c:v>3.3957000000000002</c:v>
                </c:pt>
                <c:pt idx="20852">
                  <c:v>3.5964999999999998</c:v>
                </c:pt>
                <c:pt idx="20853">
                  <c:v>4.2412999999999998</c:v>
                </c:pt>
                <c:pt idx="20854">
                  <c:v>2.5324</c:v>
                </c:pt>
                <c:pt idx="20855">
                  <c:v>1.9708000000000001</c:v>
                </c:pt>
                <c:pt idx="20856">
                  <c:v>2.9178999999999999</c:v>
                </c:pt>
                <c:pt idx="20857">
                  <c:v>2.8584999999999998</c:v>
                </c:pt>
                <c:pt idx="20858">
                  <c:v>3.4691999999999998</c:v>
                </c:pt>
                <c:pt idx="20859">
                  <c:v>2.4609999999999999</c:v>
                </c:pt>
                <c:pt idx="20860">
                  <c:v>2.4521999999999999</c:v>
                </c:pt>
                <c:pt idx="20861">
                  <c:v>2.4321000000000002</c:v>
                </c:pt>
                <c:pt idx="20862">
                  <c:v>1.7103999999999999</c:v>
                </c:pt>
                <c:pt idx="20863">
                  <c:v>2.7391000000000001</c:v>
                </c:pt>
                <c:pt idx="20864">
                  <c:v>2.7799</c:v>
                </c:pt>
                <c:pt idx="20865">
                  <c:v>3.3056999999999999</c:v>
                </c:pt>
                <c:pt idx="20866">
                  <c:v>2.5954000000000002</c:v>
                </c:pt>
                <c:pt idx="20867">
                  <c:v>2.0964</c:v>
                </c:pt>
                <c:pt idx="20868">
                  <c:v>2.1048</c:v>
                </c:pt>
                <c:pt idx="20869">
                  <c:v>1.5898000000000001</c:v>
                </c:pt>
                <c:pt idx="20870">
                  <c:v>1.82</c:v>
                </c:pt>
                <c:pt idx="20871">
                  <c:v>2.6362999999999999</c:v>
                </c:pt>
                <c:pt idx="20872">
                  <c:v>2.1082999999999998</c:v>
                </c:pt>
                <c:pt idx="20873">
                  <c:v>2.3553000000000002</c:v>
                </c:pt>
                <c:pt idx="20874">
                  <c:v>2.0880000000000001</c:v>
                </c:pt>
                <c:pt idx="20875">
                  <c:v>2.6038999999999999</c:v>
                </c:pt>
                <c:pt idx="20876">
                  <c:v>2.3386</c:v>
                </c:pt>
                <c:pt idx="20877">
                  <c:v>2.4546999999999999</c:v>
                </c:pt>
                <c:pt idx="20878">
                  <c:v>2.6385000000000001</c:v>
                </c:pt>
                <c:pt idx="20879">
                  <c:v>2.7374999999999998</c:v>
                </c:pt>
                <c:pt idx="20880">
                  <c:v>2.1821999999999999</c:v>
                </c:pt>
                <c:pt idx="20881">
                  <c:v>2.0874999999999999</c:v>
                </c:pt>
                <c:pt idx="20882">
                  <c:v>2.8290000000000002</c:v>
                </c:pt>
                <c:pt idx="20883">
                  <c:v>2.8235000000000001</c:v>
                </c:pt>
                <c:pt idx="20884">
                  <c:v>3.2315</c:v>
                </c:pt>
                <c:pt idx="20885">
                  <c:v>4.2256999999999998</c:v>
                </c:pt>
                <c:pt idx="20886">
                  <c:v>3.9554</c:v>
                </c:pt>
                <c:pt idx="20887">
                  <c:v>1.8218000000000001</c:v>
                </c:pt>
                <c:pt idx="20888">
                  <c:v>2.1217999999999999</c:v>
                </c:pt>
                <c:pt idx="20889">
                  <c:v>2.4312</c:v>
                </c:pt>
                <c:pt idx="20890">
                  <c:v>2.2092999999999998</c:v>
                </c:pt>
                <c:pt idx="20891">
                  <c:v>4.6645000000000003</c:v>
                </c:pt>
                <c:pt idx="20892">
                  <c:v>4.9038000000000004</c:v>
                </c:pt>
                <c:pt idx="20893">
                  <c:v>7.3768000000000002</c:v>
                </c:pt>
                <c:pt idx="20894">
                  <c:v>7.2525000000000004</c:v>
                </c:pt>
                <c:pt idx="20895">
                  <c:v>7.3036000000000003</c:v>
                </c:pt>
                <c:pt idx="20896">
                  <c:v>6.7919999999999998</c:v>
                </c:pt>
                <c:pt idx="20897">
                  <c:v>6.3047000000000004</c:v>
                </c:pt>
                <c:pt idx="20898">
                  <c:v>5.9915000000000003</c:v>
                </c:pt>
                <c:pt idx="20899">
                  <c:v>6.0872000000000002</c:v>
                </c:pt>
                <c:pt idx="20900">
                  <c:v>6.9199000000000002</c:v>
                </c:pt>
                <c:pt idx="20901">
                  <c:v>6.8532999999999999</c:v>
                </c:pt>
                <c:pt idx="20902">
                  <c:v>7.1342999999999996</c:v>
                </c:pt>
                <c:pt idx="20903">
                  <c:v>7.6539000000000001</c:v>
                </c:pt>
                <c:pt idx="20904">
                  <c:v>7.1809000000000003</c:v>
                </c:pt>
                <c:pt idx="20905">
                  <c:v>4.0846999999999998</c:v>
                </c:pt>
                <c:pt idx="20906">
                  <c:v>3.9697</c:v>
                </c:pt>
                <c:pt idx="20907">
                  <c:v>3.9973000000000001</c:v>
                </c:pt>
                <c:pt idx="20908">
                  <c:v>3.7149000000000001</c:v>
                </c:pt>
                <c:pt idx="20909">
                  <c:v>3.8721999999999999</c:v>
                </c:pt>
                <c:pt idx="20910">
                  <c:v>3.7965</c:v>
                </c:pt>
                <c:pt idx="20911">
                  <c:v>4.0540000000000003</c:v>
                </c:pt>
                <c:pt idx="20912">
                  <c:v>3.9222999999999999</c:v>
                </c:pt>
                <c:pt idx="20913">
                  <c:v>3.6785999999999999</c:v>
                </c:pt>
                <c:pt idx="20914">
                  <c:v>4.3916000000000004</c:v>
                </c:pt>
                <c:pt idx="20915">
                  <c:v>3.7311999999999999</c:v>
                </c:pt>
                <c:pt idx="20916">
                  <c:v>3.8607999999999998</c:v>
                </c:pt>
                <c:pt idx="20917">
                  <c:v>4.2805</c:v>
                </c:pt>
                <c:pt idx="20918">
                  <c:v>4.2215999999999996</c:v>
                </c:pt>
                <c:pt idx="20919">
                  <c:v>3.0994999999999999</c:v>
                </c:pt>
                <c:pt idx="20920">
                  <c:v>2.7158000000000002</c:v>
                </c:pt>
                <c:pt idx="20921">
                  <c:v>2.2770999999999999</c:v>
                </c:pt>
                <c:pt idx="20922">
                  <c:v>2.4279999999999999</c:v>
                </c:pt>
                <c:pt idx="20923">
                  <c:v>2.6576</c:v>
                </c:pt>
                <c:pt idx="20924">
                  <c:v>2.3317999999999999</c:v>
                </c:pt>
                <c:pt idx="20925">
                  <c:v>2.2164999999999999</c:v>
                </c:pt>
                <c:pt idx="20926">
                  <c:v>2.2061000000000002</c:v>
                </c:pt>
                <c:pt idx="20927">
                  <c:v>2.3685999999999998</c:v>
                </c:pt>
                <c:pt idx="20928">
                  <c:v>2.0215000000000001</c:v>
                </c:pt>
                <c:pt idx="20929">
                  <c:v>2.2086999999999999</c:v>
                </c:pt>
                <c:pt idx="20930">
                  <c:v>2.0045999999999999</c:v>
                </c:pt>
                <c:pt idx="20931">
                  <c:v>2.2057000000000002</c:v>
                </c:pt>
                <c:pt idx="20932">
                  <c:v>2.2865000000000002</c:v>
                </c:pt>
                <c:pt idx="20933">
                  <c:v>2.1431</c:v>
                </c:pt>
                <c:pt idx="20934">
                  <c:v>2.2881</c:v>
                </c:pt>
                <c:pt idx="20935">
                  <c:v>0.78749999999999998</c:v>
                </c:pt>
                <c:pt idx="20936">
                  <c:v>0.51819999999999999</c:v>
                </c:pt>
                <c:pt idx="20937">
                  <c:v>0.61739999999999995</c:v>
                </c:pt>
                <c:pt idx="20938">
                  <c:v>0.58289999999999997</c:v>
                </c:pt>
                <c:pt idx="20939">
                  <c:v>0.58809999999999996</c:v>
                </c:pt>
                <c:pt idx="20940">
                  <c:v>0.59719999999999995</c:v>
                </c:pt>
                <c:pt idx="20941">
                  <c:v>0.59730000000000005</c:v>
                </c:pt>
                <c:pt idx="20942">
                  <c:v>0.8296</c:v>
                </c:pt>
                <c:pt idx="20943">
                  <c:v>0.67849999999999999</c:v>
                </c:pt>
                <c:pt idx="20944">
                  <c:v>0.53439999999999999</c:v>
                </c:pt>
                <c:pt idx="20945">
                  <c:v>0.51400000000000001</c:v>
                </c:pt>
                <c:pt idx="20946">
                  <c:v>0.70699999999999996</c:v>
                </c:pt>
                <c:pt idx="20947">
                  <c:v>0.47360000000000002</c:v>
                </c:pt>
                <c:pt idx="20948">
                  <c:v>0.55859999999999999</c:v>
                </c:pt>
                <c:pt idx="20949">
                  <c:v>2.6985999999999999</c:v>
                </c:pt>
                <c:pt idx="20950">
                  <c:v>2.8805999999999998</c:v>
                </c:pt>
                <c:pt idx="20951">
                  <c:v>2.843</c:v>
                </c:pt>
                <c:pt idx="20952">
                  <c:v>2.4411999999999998</c:v>
                </c:pt>
                <c:pt idx="20953">
                  <c:v>3.0985999999999998</c:v>
                </c:pt>
                <c:pt idx="20954">
                  <c:v>2.7282999999999999</c:v>
                </c:pt>
                <c:pt idx="20955">
                  <c:v>2.4369999999999998</c:v>
                </c:pt>
                <c:pt idx="20956">
                  <c:v>2.6823000000000001</c:v>
                </c:pt>
                <c:pt idx="20957">
                  <c:v>2.976</c:v>
                </c:pt>
                <c:pt idx="20958">
                  <c:v>1.7231000000000001</c:v>
                </c:pt>
                <c:pt idx="20959">
                  <c:v>2.3186</c:v>
                </c:pt>
                <c:pt idx="20960">
                  <c:v>1.2897000000000001</c:v>
                </c:pt>
                <c:pt idx="20961">
                  <c:v>0.90159999999999996</c:v>
                </c:pt>
                <c:pt idx="20962">
                  <c:v>2.1732</c:v>
                </c:pt>
                <c:pt idx="20963">
                  <c:v>1.9765999999999999</c:v>
                </c:pt>
                <c:pt idx="20964">
                  <c:v>1.7782</c:v>
                </c:pt>
                <c:pt idx="20965">
                  <c:v>2.0605000000000002</c:v>
                </c:pt>
                <c:pt idx="20966">
                  <c:v>1.6979</c:v>
                </c:pt>
                <c:pt idx="20967">
                  <c:v>2.1021000000000001</c:v>
                </c:pt>
                <c:pt idx="20968">
                  <c:v>2.0322</c:v>
                </c:pt>
                <c:pt idx="20969">
                  <c:v>1.3376999999999999</c:v>
                </c:pt>
                <c:pt idx="20970">
                  <c:v>2.3111000000000002</c:v>
                </c:pt>
                <c:pt idx="20971">
                  <c:v>1.8488</c:v>
                </c:pt>
                <c:pt idx="20972">
                  <c:v>1.3183</c:v>
                </c:pt>
                <c:pt idx="20973">
                  <c:v>1.4301999999999999</c:v>
                </c:pt>
                <c:pt idx="20974">
                  <c:v>1.6689000000000001</c:v>
                </c:pt>
                <c:pt idx="20975">
                  <c:v>1.2632000000000001</c:v>
                </c:pt>
                <c:pt idx="20976">
                  <c:v>2.2332999999999998</c:v>
                </c:pt>
                <c:pt idx="20977">
                  <c:v>2.0548999999999999</c:v>
                </c:pt>
                <c:pt idx="20978">
                  <c:v>2.1682999999999999</c:v>
                </c:pt>
                <c:pt idx="20979">
                  <c:v>1.851</c:v>
                </c:pt>
                <c:pt idx="20980">
                  <c:v>2.1562999999999999</c:v>
                </c:pt>
                <c:pt idx="20981">
                  <c:v>1.9257</c:v>
                </c:pt>
                <c:pt idx="20982">
                  <c:v>1.8103</c:v>
                </c:pt>
                <c:pt idx="20983">
                  <c:v>2.0287999999999999</c:v>
                </c:pt>
                <c:pt idx="20984">
                  <c:v>1.7559</c:v>
                </c:pt>
                <c:pt idx="20985">
                  <c:v>1.3684000000000001</c:v>
                </c:pt>
                <c:pt idx="20986">
                  <c:v>1.6893</c:v>
                </c:pt>
                <c:pt idx="20987">
                  <c:v>1.6577999999999999</c:v>
                </c:pt>
                <c:pt idx="20988">
                  <c:v>1.2775000000000001</c:v>
                </c:pt>
                <c:pt idx="20989">
                  <c:v>2.3416999999999999</c:v>
                </c:pt>
                <c:pt idx="20990">
                  <c:v>0.4052</c:v>
                </c:pt>
                <c:pt idx="20991">
                  <c:v>0.246</c:v>
                </c:pt>
                <c:pt idx="20992">
                  <c:v>0.25430000000000003</c:v>
                </c:pt>
                <c:pt idx="20993">
                  <c:v>0.33229999999999998</c:v>
                </c:pt>
                <c:pt idx="20994">
                  <c:v>0.4758</c:v>
                </c:pt>
                <c:pt idx="20995">
                  <c:v>0.28179999999999999</c:v>
                </c:pt>
                <c:pt idx="20996">
                  <c:v>0.27779999999999999</c:v>
                </c:pt>
                <c:pt idx="20997">
                  <c:v>0.29459999999999997</c:v>
                </c:pt>
                <c:pt idx="20998">
                  <c:v>0.3705</c:v>
                </c:pt>
                <c:pt idx="20999">
                  <c:v>0.28470000000000001</c:v>
                </c:pt>
                <c:pt idx="21000">
                  <c:v>0.39040000000000002</c:v>
                </c:pt>
                <c:pt idx="21001">
                  <c:v>0.43130000000000002</c:v>
                </c:pt>
                <c:pt idx="21002">
                  <c:v>0.2051</c:v>
                </c:pt>
                <c:pt idx="21003">
                  <c:v>0.1996</c:v>
                </c:pt>
                <c:pt idx="21004">
                  <c:v>0.37409999999999999</c:v>
                </c:pt>
                <c:pt idx="21005">
                  <c:v>0.31330000000000002</c:v>
                </c:pt>
                <c:pt idx="21006">
                  <c:v>0.3654</c:v>
                </c:pt>
                <c:pt idx="21007">
                  <c:v>0.18099999999999999</c:v>
                </c:pt>
                <c:pt idx="21008">
                  <c:v>0.26479999999999998</c:v>
                </c:pt>
                <c:pt idx="21009">
                  <c:v>0.26540000000000002</c:v>
                </c:pt>
                <c:pt idx="21010">
                  <c:v>0.36559999999999998</c:v>
                </c:pt>
                <c:pt idx="21011">
                  <c:v>0.27039999999999997</c:v>
                </c:pt>
                <c:pt idx="21012">
                  <c:v>0.17499999999999999</c:v>
                </c:pt>
                <c:pt idx="21013">
                  <c:v>0.31340000000000001</c:v>
                </c:pt>
                <c:pt idx="21014">
                  <c:v>0.3594</c:v>
                </c:pt>
                <c:pt idx="21015">
                  <c:v>0.37830000000000003</c:v>
                </c:pt>
                <c:pt idx="21016">
                  <c:v>0.31419999999999998</c:v>
                </c:pt>
                <c:pt idx="21017">
                  <c:v>0.39279999999999998</c:v>
                </c:pt>
                <c:pt idx="21018">
                  <c:v>0.34360000000000002</c:v>
                </c:pt>
                <c:pt idx="21019">
                  <c:v>0.4138</c:v>
                </c:pt>
                <c:pt idx="21020">
                  <c:v>0.34489999999999998</c:v>
                </c:pt>
                <c:pt idx="21021">
                  <c:v>0.34460000000000002</c:v>
                </c:pt>
                <c:pt idx="21022">
                  <c:v>0.33139999999999997</c:v>
                </c:pt>
                <c:pt idx="21023">
                  <c:v>0.47439999999999999</c:v>
                </c:pt>
                <c:pt idx="21024">
                  <c:v>2.629</c:v>
                </c:pt>
                <c:pt idx="21025">
                  <c:v>2.3875999999999999</c:v>
                </c:pt>
                <c:pt idx="21026">
                  <c:v>2.4441000000000002</c:v>
                </c:pt>
                <c:pt idx="21027">
                  <c:v>2.2932000000000001</c:v>
                </c:pt>
                <c:pt idx="21028">
                  <c:v>2.5453999999999999</c:v>
                </c:pt>
                <c:pt idx="21029">
                  <c:v>2.3645</c:v>
                </c:pt>
                <c:pt idx="21030">
                  <c:v>2.2848999999999999</c:v>
                </c:pt>
                <c:pt idx="21031">
                  <c:v>2.5485000000000002</c:v>
                </c:pt>
                <c:pt idx="21032">
                  <c:v>2.5888</c:v>
                </c:pt>
                <c:pt idx="21033">
                  <c:v>2.4489999999999998</c:v>
                </c:pt>
                <c:pt idx="21034">
                  <c:v>4.1441999999999997</c:v>
                </c:pt>
                <c:pt idx="21035">
                  <c:v>4.4283000000000001</c:v>
                </c:pt>
                <c:pt idx="21036">
                  <c:v>4.1695000000000002</c:v>
                </c:pt>
                <c:pt idx="21037">
                  <c:v>3.8885000000000001</c:v>
                </c:pt>
                <c:pt idx="21038">
                  <c:v>4.7480000000000002</c:v>
                </c:pt>
                <c:pt idx="21039">
                  <c:v>4.0945999999999998</c:v>
                </c:pt>
                <c:pt idx="21040">
                  <c:v>4.5739999999999998</c:v>
                </c:pt>
                <c:pt idx="21041">
                  <c:v>3.8450000000000002</c:v>
                </c:pt>
                <c:pt idx="21042">
                  <c:v>4.1074000000000002</c:v>
                </c:pt>
                <c:pt idx="21043">
                  <c:v>4.3734999999999999</c:v>
                </c:pt>
                <c:pt idx="21044">
                  <c:v>4.4340999999999999</c:v>
                </c:pt>
                <c:pt idx="21045">
                  <c:v>4.3837999999999999</c:v>
                </c:pt>
                <c:pt idx="21046">
                  <c:v>4.2304000000000004</c:v>
                </c:pt>
                <c:pt idx="21047">
                  <c:v>4.2342000000000004</c:v>
                </c:pt>
                <c:pt idx="21048">
                  <c:v>6.9885999999999999</c:v>
                </c:pt>
                <c:pt idx="21049">
                  <c:v>6.9648000000000003</c:v>
                </c:pt>
                <c:pt idx="21050">
                  <c:v>6.2927</c:v>
                </c:pt>
                <c:pt idx="21051">
                  <c:v>8.7640999999999991</c:v>
                </c:pt>
                <c:pt idx="21052">
                  <c:v>6.8577000000000004</c:v>
                </c:pt>
                <c:pt idx="21053">
                  <c:v>7.101</c:v>
                </c:pt>
                <c:pt idx="21054">
                  <c:v>5.7835000000000001</c:v>
                </c:pt>
                <c:pt idx="21055">
                  <c:v>7.3090999999999999</c:v>
                </c:pt>
                <c:pt idx="21056">
                  <c:v>7.2708000000000004</c:v>
                </c:pt>
                <c:pt idx="21057">
                  <c:v>7.3204000000000002</c:v>
                </c:pt>
                <c:pt idx="21058">
                  <c:v>6.5025000000000004</c:v>
                </c:pt>
                <c:pt idx="21059">
                  <c:v>7.0677000000000003</c:v>
                </c:pt>
                <c:pt idx="21060">
                  <c:v>2.4264999999999999</c:v>
                </c:pt>
                <c:pt idx="21061">
                  <c:v>2.0767000000000002</c:v>
                </c:pt>
                <c:pt idx="21062">
                  <c:v>1.6342000000000001</c:v>
                </c:pt>
                <c:pt idx="21063">
                  <c:v>2.1337000000000002</c:v>
                </c:pt>
                <c:pt idx="21064">
                  <c:v>2.4327999999999999</c:v>
                </c:pt>
                <c:pt idx="21065">
                  <c:v>2.0276000000000001</c:v>
                </c:pt>
                <c:pt idx="21066">
                  <c:v>2.3262</c:v>
                </c:pt>
                <c:pt idx="21067">
                  <c:v>2.4647999999999999</c:v>
                </c:pt>
                <c:pt idx="21068">
                  <c:v>2.0556000000000001</c:v>
                </c:pt>
                <c:pt idx="21069">
                  <c:v>2.1791999999999998</c:v>
                </c:pt>
                <c:pt idx="21070">
                  <c:v>2.3969</c:v>
                </c:pt>
                <c:pt idx="21071">
                  <c:v>2.3955000000000002</c:v>
                </c:pt>
                <c:pt idx="21072">
                  <c:v>1.962</c:v>
                </c:pt>
                <c:pt idx="21073">
                  <c:v>2.5832000000000002</c:v>
                </c:pt>
                <c:pt idx="21074">
                  <c:v>2.1280999999999999</c:v>
                </c:pt>
                <c:pt idx="21075">
                  <c:v>1.9754</c:v>
                </c:pt>
                <c:pt idx="21076">
                  <c:v>2.3277000000000001</c:v>
                </c:pt>
                <c:pt idx="21077">
                  <c:v>3.0539000000000001</c:v>
                </c:pt>
                <c:pt idx="21078">
                  <c:v>1.3755999999999999</c:v>
                </c:pt>
                <c:pt idx="21079">
                  <c:v>3.274</c:v>
                </c:pt>
                <c:pt idx="21080">
                  <c:v>4.1816000000000004</c:v>
                </c:pt>
                <c:pt idx="21081">
                  <c:v>4.2716000000000003</c:v>
                </c:pt>
                <c:pt idx="21082">
                  <c:v>2.9386000000000001</c:v>
                </c:pt>
                <c:pt idx="21083">
                  <c:v>2.2098</c:v>
                </c:pt>
                <c:pt idx="21084">
                  <c:v>3.2755999999999998</c:v>
                </c:pt>
                <c:pt idx="21085">
                  <c:v>2.2841999999999998</c:v>
                </c:pt>
                <c:pt idx="21086">
                  <c:v>2.3216999999999999</c:v>
                </c:pt>
                <c:pt idx="21087">
                  <c:v>1.6698</c:v>
                </c:pt>
                <c:pt idx="21088">
                  <c:v>1.2787999999999999</c:v>
                </c:pt>
                <c:pt idx="21089">
                  <c:v>1.5650999999999999</c:v>
                </c:pt>
                <c:pt idx="21090">
                  <c:v>1.2533000000000001</c:v>
                </c:pt>
                <c:pt idx="21091">
                  <c:v>1.714</c:v>
                </c:pt>
                <c:pt idx="21092">
                  <c:v>1.0743</c:v>
                </c:pt>
                <c:pt idx="21093">
                  <c:v>1.0341</c:v>
                </c:pt>
                <c:pt idx="21094">
                  <c:v>2.2157</c:v>
                </c:pt>
                <c:pt idx="21095">
                  <c:v>2.2391999999999999</c:v>
                </c:pt>
                <c:pt idx="21096">
                  <c:v>2.1810999999999998</c:v>
                </c:pt>
                <c:pt idx="21097">
                  <c:v>2.4352</c:v>
                </c:pt>
                <c:pt idx="21098">
                  <c:v>1.7669999999999999</c:v>
                </c:pt>
                <c:pt idx="21099">
                  <c:v>1.8677999999999999</c:v>
                </c:pt>
                <c:pt idx="21100">
                  <c:v>1.6685000000000001</c:v>
                </c:pt>
                <c:pt idx="21101">
                  <c:v>1.8483000000000001</c:v>
                </c:pt>
                <c:pt idx="21102">
                  <c:v>2.6511999999999998</c:v>
                </c:pt>
                <c:pt idx="21103">
                  <c:v>2.4399000000000002</c:v>
                </c:pt>
                <c:pt idx="21104">
                  <c:v>2.4746999999999999</c:v>
                </c:pt>
                <c:pt idx="21105">
                  <c:v>4.3754</c:v>
                </c:pt>
                <c:pt idx="21106">
                  <c:v>3.6442999999999999</c:v>
                </c:pt>
                <c:pt idx="21107">
                  <c:v>3.1711999999999998</c:v>
                </c:pt>
                <c:pt idx="21108">
                  <c:v>4.5530999999999997</c:v>
                </c:pt>
                <c:pt idx="21109">
                  <c:v>2.8302</c:v>
                </c:pt>
                <c:pt idx="21110">
                  <c:v>3.2121</c:v>
                </c:pt>
                <c:pt idx="21111">
                  <c:v>3.3910999999999998</c:v>
                </c:pt>
                <c:pt idx="21112">
                  <c:v>3.1896</c:v>
                </c:pt>
                <c:pt idx="21113">
                  <c:v>3.3508</c:v>
                </c:pt>
                <c:pt idx="21114">
                  <c:v>3.0832999999999999</c:v>
                </c:pt>
                <c:pt idx="21115">
                  <c:v>2.0688</c:v>
                </c:pt>
                <c:pt idx="21116">
                  <c:v>2.0884999999999998</c:v>
                </c:pt>
                <c:pt idx="21117">
                  <c:v>1.6874</c:v>
                </c:pt>
                <c:pt idx="21118">
                  <c:v>1.7347999999999999</c:v>
                </c:pt>
                <c:pt idx="21119">
                  <c:v>2.4533999999999998</c:v>
                </c:pt>
                <c:pt idx="21120">
                  <c:v>4.1481000000000003</c:v>
                </c:pt>
                <c:pt idx="21121">
                  <c:v>3.7042000000000002</c:v>
                </c:pt>
                <c:pt idx="21122">
                  <c:v>2.6535000000000002</c:v>
                </c:pt>
                <c:pt idx="21123">
                  <c:v>2.4477000000000002</c:v>
                </c:pt>
                <c:pt idx="21124">
                  <c:v>4.3776999999999999</c:v>
                </c:pt>
                <c:pt idx="21125">
                  <c:v>4.5993000000000004</c:v>
                </c:pt>
                <c:pt idx="21126">
                  <c:v>2.5568</c:v>
                </c:pt>
                <c:pt idx="21127">
                  <c:v>1.7041999999999999</c:v>
                </c:pt>
                <c:pt idx="21128">
                  <c:v>1.8322000000000001</c:v>
                </c:pt>
                <c:pt idx="21129">
                  <c:v>2.0531999999999999</c:v>
                </c:pt>
                <c:pt idx="21130">
                  <c:v>3.2403</c:v>
                </c:pt>
                <c:pt idx="21131">
                  <c:v>3.7898000000000001</c:v>
                </c:pt>
                <c:pt idx="21132">
                  <c:v>4.6360999999999999</c:v>
                </c:pt>
                <c:pt idx="21133">
                  <c:v>3.1154000000000002</c:v>
                </c:pt>
                <c:pt idx="21134">
                  <c:v>4.7118000000000002</c:v>
                </c:pt>
                <c:pt idx="21135">
                  <c:v>2.0164</c:v>
                </c:pt>
                <c:pt idx="21136">
                  <c:v>4.2935999999999996</c:v>
                </c:pt>
                <c:pt idx="21137">
                  <c:v>3.7208000000000001</c:v>
                </c:pt>
                <c:pt idx="21138">
                  <c:v>3.0844999999999998</c:v>
                </c:pt>
                <c:pt idx="21139">
                  <c:v>7.4991000000000003</c:v>
                </c:pt>
                <c:pt idx="21140">
                  <c:v>1.2020999999999999</c:v>
                </c:pt>
                <c:pt idx="21141">
                  <c:v>3.0139999999999998</c:v>
                </c:pt>
                <c:pt idx="21142">
                  <c:v>3.9064999999999999</c:v>
                </c:pt>
                <c:pt idx="21143">
                  <c:v>3.6404000000000001</c:v>
                </c:pt>
                <c:pt idx="21144">
                  <c:v>4.5785</c:v>
                </c:pt>
                <c:pt idx="21145">
                  <c:v>3.0842000000000001</c:v>
                </c:pt>
                <c:pt idx="21146">
                  <c:v>2.1126999999999998</c:v>
                </c:pt>
                <c:pt idx="21147">
                  <c:v>3.0238</c:v>
                </c:pt>
                <c:pt idx="21148">
                  <c:v>4.5854999999999997</c:v>
                </c:pt>
                <c:pt idx="21149">
                  <c:v>3.7576999999999998</c:v>
                </c:pt>
                <c:pt idx="21150">
                  <c:v>2.2795000000000001</c:v>
                </c:pt>
                <c:pt idx="21151">
                  <c:v>2.6920999999999999</c:v>
                </c:pt>
                <c:pt idx="21152">
                  <c:v>2.7692999999999999</c:v>
                </c:pt>
                <c:pt idx="21153">
                  <c:v>3.1379999999999999</c:v>
                </c:pt>
                <c:pt idx="21154">
                  <c:v>2.5175999999999998</c:v>
                </c:pt>
                <c:pt idx="21155">
                  <c:v>2.8241000000000001</c:v>
                </c:pt>
                <c:pt idx="21156">
                  <c:v>5.7388000000000003</c:v>
                </c:pt>
                <c:pt idx="21157">
                  <c:v>5.7126000000000001</c:v>
                </c:pt>
                <c:pt idx="21158">
                  <c:v>6.6143000000000001</c:v>
                </c:pt>
                <c:pt idx="21159">
                  <c:v>5.5541</c:v>
                </c:pt>
                <c:pt idx="21160">
                  <c:v>5.4717000000000002</c:v>
                </c:pt>
                <c:pt idx="21161">
                  <c:v>2.6533000000000002</c:v>
                </c:pt>
                <c:pt idx="21162">
                  <c:v>1.5323</c:v>
                </c:pt>
                <c:pt idx="21163">
                  <c:v>3.7069000000000001</c:v>
                </c:pt>
                <c:pt idx="21164">
                  <c:v>3.2614999999999998</c:v>
                </c:pt>
                <c:pt idx="21165">
                  <c:v>3.1101000000000001</c:v>
                </c:pt>
                <c:pt idx="21166">
                  <c:v>2.3003999999999998</c:v>
                </c:pt>
                <c:pt idx="21167">
                  <c:v>1.7312000000000001</c:v>
                </c:pt>
                <c:pt idx="21168">
                  <c:v>1.8043</c:v>
                </c:pt>
                <c:pt idx="21169">
                  <c:v>1.7165999999999999</c:v>
                </c:pt>
                <c:pt idx="21170">
                  <c:v>2.8834</c:v>
                </c:pt>
                <c:pt idx="21171">
                  <c:v>3.5966</c:v>
                </c:pt>
                <c:pt idx="21172">
                  <c:v>3.4722</c:v>
                </c:pt>
                <c:pt idx="21173">
                  <c:v>3.2517</c:v>
                </c:pt>
                <c:pt idx="21174">
                  <c:v>2.0472999999999999</c:v>
                </c:pt>
                <c:pt idx="21175">
                  <c:v>3.6604000000000001</c:v>
                </c:pt>
                <c:pt idx="21176">
                  <c:v>5.0317999999999996</c:v>
                </c:pt>
                <c:pt idx="21177">
                  <c:v>2.1528999999999998</c:v>
                </c:pt>
                <c:pt idx="21178">
                  <c:v>2.5283000000000002</c:v>
                </c:pt>
                <c:pt idx="21179">
                  <c:v>1.9843999999999999</c:v>
                </c:pt>
                <c:pt idx="21180">
                  <c:v>5.3838999999999997</c:v>
                </c:pt>
                <c:pt idx="21181">
                  <c:v>5.4535</c:v>
                </c:pt>
                <c:pt idx="21182">
                  <c:v>2.3864999999999998</c:v>
                </c:pt>
                <c:pt idx="21183">
                  <c:v>2.3351999999999999</c:v>
                </c:pt>
                <c:pt idx="21184">
                  <c:v>2.3138999999999998</c:v>
                </c:pt>
                <c:pt idx="21185">
                  <c:v>2.6030000000000002</c:v>
                </c:pt>
                <c:pt idx="21186">
                  <c:v>2.1564000000000001</c:v>
                </c:pt>
                <c:pt idx="21187">
                  <c:v>2.8910999999999998</c:v>
                </c:pt>
                <c:pt idx="21188">
                  <c:v>1.6694</c:v>
                </c:pt>
                <c:pt idx="21189">
                  <c:v>3.4437000000000002</c:v>
                </c:pt>
                <c:pt idx="21190">
                  <c:v>3.3755999999999999</c:v>
                </c:pt>
                <c:pt idx="21191">
                  <c:v>2.3043999999999998</c:v>
                </c:pt>
                <c:pt idx="21192">
                  <c:v>2.4438</c:v>
                </c:pt>
                <c:pt idx="21193">
                  <c:v>2.5886</c:v>
                </c:pt>
                <c:pt idx="21194">
                  <c:v>2.3776999999999999</c:v>
                </c:pt>
                <c:pt idx="21195">
                  <c:v>2.1271</c:v>
                </c:pt>
                <c:pt idx="21196">
                  <c:v>1.4605999999999999</c:v>
                </c:pt>
                <c:pt idx="21197">
                  <c:v>2.0910000000000002</c:v>
                </c:pt>
                <c:pt idx="21198">
                  <c:v>0.87560000000000004</c:v>
                </c:pt>
                <c:pt idx="21199">
                  <c:v>3.6147</c:v>
                </c:pt>
                <c:pt idx="21200">
                  <c:v>5.0749000000000004</c:v>
                </c:pt>
                <c:pt idx="21201">
                  <c:v>5.0678000000000001</c:v>
                </c:pt>
                <c:pt idx="21202">
                  <c:v>4.0594000000000001</c:v>
                </c:pt>
                <c:pt idx="21203">
                  <c:v>4.0067000000000004</c:v>
                </c:pt>
                <c:pt idx="21204">
                  <c:v>3.7563</c:v>
                </c:pt>
                <c:pt idx="21205">
                  <c:v>3.9958</c:v>
                </c:pt>
                <c:pt idx="21206">
                  <c:v>4.3672000000000004</c:v>
                </c:pt>
                <c:pt idx="21207">
                  <c:v>3.3403999999999998</c:v>
                </c:pt>
                <c:pt idx="21208">
                  <c:v>3.7258</c:v>
                </c:pt>
                <c:pt idx="21209">
                  <c:v>3.5365000000000002</c:v>
                </c:pt>
                <c:pt idx="21210">
                  <c:v>3.3986999999999998</c:v>
                </c:pt>
                <c:pt idx="21211">
                  <c:v>2.5205000000000002</c:v>
                </c:pt>
                <c:pt idx="21212">
                  <c:v>2.3026</c:v>
                </c:pt>
                <c:pt idx="21213">
                  <c:v>2.7961999999999998</c:v>
                </c:pt>
                <c:pt idx="21214">
                  <c:v>2.673</c:v>
                </c:pt>
                <c:pt idx="21215">
                  <c:v>4.7994000000000003</c:v>
                </c:pt>
                <c:pt idx="21216">
                  <c:v>3.1025</c:v>
                </c:pt>
                <c:pt idx="21217">
                  <c:v>4.7103999999999999</c:v>
                </c:pt>
                <c:pt idx="21218">
                  <c:v>5.08</c:v>
                </c:pt>
                <c:pt idx="21219">
                  <c:v>4.8655999999999997</c:v>
                </c:pt>
                <c:pt idx="21220">
                  <c:v>4.6673</c:v>
                </c:pt>
                <c:pt idx="21221">
                  <c:v>4.9901999999999997</c:v>
                </c:pt>
                <c:pt idx="21222">
                  <c:v>4.5014000000000003</c:v>
                </c:pt>
                <c:pt idx="21223">
                  <c:v>4.5438000000000001</c:v>
                </c:pt>
                <c:pt idx="21224">
                  <c:v>4.9813000000000001</c:v>
                </c:pt>
                <c:pt idx="21225">
                  <c:v>4.1559999999999997</c:v>
                </c:pt>
                <c:pt idx="21226">
                  <c:v>3.7119</c:v>
                </c:pt>
                <c:pt idx="21227">
                  <c:v>2.2709000000000001</c:v>
                </c:pt>
                <c:pt idx="21228">
                  <c:v>3.1404999999999998</c:v>
                </c:pt>
                <c:pt idx="21229">
                  <c:v>2.1604999999999999</c:v>
                </c:pt>
                <c:pt idx="21230">
                  <c:v>3.8016999999999999</c:v>
                </c:pt>
                <c:pt idx="21231">
                  <c:v>3.7652999999999999</c:v>
                </c:pt>
                <c:pt idx="21232">
                  <c:v>2.0689000000000002</c:v>
                </c:pt>
                <c:pt idx="21233">
                  <c:v>2.0960999999999999</c:v>
                </c:pt>
                <c:pt idx="21234">
                  <c:v>2.0943000000000001</c:v>
                </c:pt>
                <c:pt idx="21235">
                  <c:v>2.0718999999999999</c:v>
                </c:pt>
                <c:pt idx="21236">
                  <c:v>1.3807</c:v>
                </c:pt>
                <c:pt idx="21237">
                  <c:v>1.9061999999999999</c:v>
                </c:pt>
                <c:pt idx="21238">
                  <c:v>1.4907999999999999</c:v>
                </c:pt>
                <c:pt idx="21239">
                  <c:v>1.8795999999999999</c:v>
                </c:pt>
                <c:pt idx="21240">
                  <c:v>1.8677999999999999</c:v>
                </c:pt>
                <c:pt idx="21241">
                  <c:v>1.6173</c:v>
                </c:pt>
                <c:pt idx="21242">
                  <c:v>1.8201000000000001</c:v>
                </c:pt>
                <c:pt idx="21243">
                  <c:v>2.5072999999999999</c:v>
                </c:pt>
                <c:pt idx="21244">
                  <c:v>2.0428999999999999</c:v>
                </c:pt>
                <c:pt idx="21245">
                  <c:v>2.4594999999999998</c:v>
                </c:pt>
                <c:pt idx="21246">
                  <c:v>2.0215999999999998</c:v>
                </c:pt>
                <c:pt idx="21247">
                  <c:v>1.7030000000000001</c:v>
                </c:pt>
                <c:pt idx="21248">
                  <c:v>1.8960999999999999</c:v>
                </c:pt>
                <c:pt idx="21249">
                  <c:v>2.2107000000000001</c:v>
                </c:pt>
                <c:pt idx="21250">
                  <c:v>1.8065</c:v>
                </c:pt>
                <c:pt idx="21251">
                  <c:v>3.8595999999999999</c:v>
                </c:pt>
                <c:pt idx="21252">
                  <c:v>4.0548000000000002</c:v>
                </c:pt>
                <c:pt idx="21253">
                  <c:v>4.0469999999999997</c:v>
                </c:pt>
                <c:pt idx="21254">
                  <c:v>3.4885000000000002</c:v>
                </c:pt>
                <c:pt idx="21255">
                  <c:v>3.8218000000000001</c:v>
                </c:pt>
                <c:pt idx="21256">
                  <c:v>4.2820999999999998</c:v>
                </c:pt>
                <c:pt idx="21257">
                  <c:v>4.3254000000000001</c:v>
                </c:pt>
                <c:pt idx="21258">
                  <c:v>3.5432999999999999</c:v>
                </c:pt>
                <c:pt idx="21259">
                  <c:v>3.3448000000000002</c:v>
                </c:pt>
                <c:pt idx="21260">
                  <c:v>3.5356000000000001</c:v>
                </c:pt>
                <c:pt idx="21261">
                  <c:v>3.2538999999999998</c:v>
                </c:pt>
                <c:pt idx="21262">
                  <c:v>4.7008999999999999</c:v>
                </c:pt>
                <c:pt idx="21263">
                  <c:v>5.1909000000000001</c:v>
                </c:pt>
                <c:pt idx="21264">
                  <c:v>4.5416999999999996</c:v>
                </c:pt>
                <c:pt idx="21265">
                  <c:v>4.4663000000000004</c:v>
                </c:pt>
                <c:pt idx="21266">
                  <c:v>3.2018</c:v>
                </c:pt>
                <c:pt idx="21267">
                  <c:v>4.9764999999999997</c:v>
                </c:pt>
                <c:pt idx="21268">
                  <c:v>5.1300999999999997</c:v>
                </c:pt>
                <c:pt idx="21269">
                  <c:v>5.4581999999999997</c:v>
                </c:pt>
                <c:pt idx="21270">
                  <c:v>3.7351999999999999</c:v>
                </c:pt>
                <c:pt idx="21271">
                  <c:v>3.2787000000000002</c:v>
                </c:pt>
                <c:pt idx="21272">
                  <c:v>1.8827</c:v>
                </c:pt>
                <c:pt idx="21273">
                  <c:v>2.0186999999999999</c:v>
                </c:pt>
                <c:pt idx="21274">
                  <c:v>1.9677</c:v>
                </c:pt>
                <c:pt idx="21275">
                  <c:v>1.7070000000000001</c:v>
                </c:pt>
                <c:pt idx="21276">
                  <c:v>1.9201999999999999</c:v>
                </c:pt>
                <c:pt idx="21277">
                  <c:v>1.8008999999999999</c:v>
                </c:pt>
                <c:pt idx="21278">
                  <c:v>2.0844999999999998</c:v>
                </c:pt>
                <c:pt idx="21279">
                  <c:v>2.1473</c:v>
                </c:pt>
                <c:pt idx="21280">
                  <c:v>1.9239999999999999</c:v>
                </c:pt>
                <c:pt idx="21281">
                  <c:v>2.0506000000000002</c:v>
                </c:pt>
                <c:pt idx="21282">
                  <c:v>2.1030000000000002</c:v>
                </c:pt>
                <c:pt idx="21283">
                  <c:v>2.0541999999999998</c:v>
                </c:pt>
                <c:pt idx="21284">
                  <c:v>2.3290999999999999</c:v>
                </c:pt>
                <c:pt idx="21285">
                  <c:v>2.4302999999999999</c:v>
                </c:pt>
                <c:pt idx="21286">
                  <c:v>1.8937999999999999</c:v>
                </c:pt>
                <c:pt idx="21287">
                  <c:v>2.0939000000000001</c:v>
                </c:pt>
                <c:pt idx="21288">
                  <c:v>2.1353</c:v>
                </c:pt>
                <c:pt idx="21289">
                  <c:v>2.3313000000000001</c:v>
                </c:pt>
                <c:pt idx="21290">
                  <c:v>2.1819999999999999</c:v>
                </c:pt>
                <c:pt idx="21291">
                  <c:v>1.8495999999999999</c:v>
                </c:pt>
                <c:pt idx="21292">
                  <c:v>2.3610000000000002</c:v>
                </c:pt>
                <c:pt idx="21293">
                  <c:v>2.1472000000000002</c:v>
                </c:pt>
                <c:pt idx="21294">
                  <c:v>2.4028999999999998</c:v>
                </c:pt>
                <c:pt idx="21295">
                  <c:v>2.8083</c:v>
                </c:pt>
                <c:pt idx="21296">
                  <c:v>2.7307000000000001</c:v>
                </c:pt>
                <c:pt idx="21297">
                  <c:v>1.9092</c:v>
                </c:pt>
                <c:pt idx="21298">
                  <c:v>1.7044999999999999</c:v>
                </c:pt>
                <c:pt idx="21299">
                  <c:v>2.2475999999999998</c:v>
                </c:pt>
                <c:pt idx="21300">
                  <c:v>1.7613000000000001</c:v>
                </c:pt>
                <c:pt idx="21301">
                  <c:v>2.2029999999999998</c:v>
                </c:pt>
                <c:pt idx="21302">
                  <c:v>1.7284999999999999</c:v>
                </c:pt>
                <c:pt idx="21303">
                  <c:v>1.2730999999999999</c:v>
                </c:pt>
                <c:pt idx="21304">
                  <c:v>2.9759000000000002</c:v>
                </c:pt>
                <c:pt idx="21305">
                  <c:v>2.2795999999999998</c:v>
                </c:pt>
                <c:pt idx="21306">
                  <c:v>1.7479</c:v>
                </c:pt>
                <c:pt idx="21307">
                  <c:v>1.8546</c:v>
                </c:pt>
                <c:pt idx="21308">
                  <c:v>2.1663999999999999</c:v>
                </c:pt>
                <c:pt idx="21309">
                  <c:v>2.4344000000000001</c:v>
                </c:pt>
                <c:pt idx="21310">
                  <c:v>3.9964</c:v>
                </c:pt>
                <c:pt idx="21311">
                  <c:v>2.2989999999999999</c:v>
                </c:pt>
                <c:pt idx="21312">
                  <c:v>2.9893000000000001</c:v>
                </c:pt>
                <c:pt idx="21313">
                  <c:v>3.6524999999999999</c:v>
                </c:pt>
                <c:pt idx="21314">
                  <c:v>4.4115000000000002</c:v>
                </c:pt>
                <c:pt idx="21315">
                  <c:v>4.2672999999999996</c:v>
                </c:pt>
                <c:pt idx="21316">
                  <c:v>4.8975</c:v>
                </c:pt>
                <c:pt idx="21317">
                  <c:v>5.7483000000000004</c:v>
                </c:pt>
                <c:pt idx="21318">
                  <c:v>6.3070000000000004</c:v>
                </c:pt>
                <c:pt idx="21319">
                  <c:v>3.1661000000000001</c:v>
                </c:pt>
                <c:pt idx="21320">
                  <c:v>2.9214000000000002</c:v>
                </c:pt>
                <c:pt idx="21321">
                  <c:v>4.9311999999999996</c:v>
                </c:pt>
                <c:pt idx="21322">
                  <c:v>0.44600000000000001</c:v>
                </c:pt>
                <c:pt idx="21323">
                  <c:v>0.45650000000000002</c:v>
                </c:pt>
                <c:pt idx="21324">
                  <c:v>0.41420000000000001</c:v>
                </c:pt>
                <c:pt idx="21325">
                  <c:v>0.46929999999999999</c:v>
                </c:pt>
                <c:pt idx="21326">
                  <c:v>0.3594</c:v>
                </c:pt>
                <c:pt idx="21327">
                  <c:v>0.42170000000000002</c:v>
                </c:pt>
                <c:pt idx="21328">
                  <c:v>0.39639999999999997</c:v>
                </c:pt>
                <c:pt idx="21329">
                  <c:v>0.36899999999999999</c:v>
                </c:pt>
                <c:pt idx="21330">
                  <c:v>0.44419999999999998</c:v>
                </c:pt>
                <c:pt idx="21331">
                  <c:v>0.4017</c:v>
                </c:pt>
                <c:pt idx="21332">
                  <c:v>0.36799999999999999</c:v>
                </c:pt>
                <c:pt idx="21333">
                  <c:v>0.38140000000000002</c:v>
                </c:pt>
                <c:pt idx="21334">
                  <c:v>0.4304</c:v>
                </c:pt>
                <c:pt idx="21335">
                  <c:v>0.47020000000000001</c:v>
                </c:pt>
                <c:pt idx="21336">
                  <c:v>0.44030000000000002</c:v>
                </c:pt>
                <c:pt idx="21337">
                  <c:v>0.44259999999999999</c:v>
                </c:pt>
                <c:pt idx="21338">
                  <c:v>0.37240000000000001</c:v>
                </c:pt>
                <c:pt idx="21339">
                  <c:v>0.42099999999999999</c:v>
                </c:pt>
                <c:pt idx="21340">
                  <c:v>0.41310000000000002</c:v>
                </c:pt>
                <c:pt idx="21341">
                  <c:v>0.4536</c:v>
                </c:pt>
                <c:pt idx="21342">
                  <c:v>0.4103</c:v>
                </c:pt>
                <c:pt idx="21343">
                  <c:v>0.4355</c:v>
                </c:pt>
                <c:pt idx="21344">
                  <c:v>0.42509999999999998</c:v>
                </c:pt>
                <c:pt idx="21345">
                  <c:v>0.35149999999999998</c:v>
                </c:pt>
                <c:pt idx="21346">
                  <c:v>0.46150000000000002</c:v>
                </c:pt>
                <c:pt idx="21347">
                  <c:v>0.34300000000000003</c:v>
                </c:pt>
                <c:pt idx="21348">
                  <c:v>0.34739999999999999</c:v>
                </c:pt>
                <c:pt idx="21349">
                  <c:v>0.33479999999999999</c:v>
                </c:pt>
                <c:pt idx="21350">
                  <c:v>0.36899999999999999</c:v>
                </c:pt>
                <c:pt idx="21351">
                  <c:v>0.44929999999999998</c:v>
                </c:pt>
                <c:pt idx="21352">
                  <c:v>0.43709999999999999</c:v>
                </c:pt>
                <c:pt idx="21353">
                  <c:v>0.41589999999999999</c:v>
                </c:pt>
                <c:pt idx="21354">
                  <c:v>0.40699999999999997</c:v>
                </c:pt>
                <c:pt idx="21355">
                  <c:v>0.41470000000000001</c:v>
                </c:pt>
                <c:pt idx="21356">
                  <c:v>0.43930000000000002</c:v>
                </c:pt>
                <c:pt idx="21357">
                  <c:v>0.50360000000000005</c:v>
                </c:pt>
                <c:pt idx="21358">
                  <c:v>0.37690000000000001</c:v>
                </c:pt>
                <c:pt idx="21359">
                  <c:v>0.40060000000000001</c:v>
                </c:pt>
                <c:pt idx="21360">
                  <c:v>0.4748</c:v>
                </c:pt>
                <c:pt idx="21361">
                  <c:v>0.46379999999999999</c:v>
                </c:pt>
                <c:pt idx="21362">
                  <c:v>0.3911</c:v>
                </c:pt>
                <c:pt idx="21363">
                  <c:v>0.39760000000000001</c:v>
                </c:pt>
                <c:pt idx="21364">
                  <c:v>0.41670000000000001</c:v>
                </c:pt>
                <c:pt idx="21365">
                  <c:v>0.42030000000000001</c:v>
                </c:pt>
                <c:pt idx="21366">
                  <c:v>0.45340000000000003</c:v>
                </c:pt>
                <c:pt idx="21367">
                  <c:v>0.38450000000000001</c:v>
                </c:pt>
                <c:pt idx="21368">
                  <c:v>0.45129999999999998</c:v>
                </c:pt>
                <c:pt idx="21369">
                  <c:v>0.37640000000000001</c:v>
                </c:pt>
                <c:pt idx="21370">
                  <c:v>0.41849999999999998</c:v>
                </c:pt>
                <c:pt idx="21371">
                  <c:v>0.43309999999999998</c:v>
                </c:pt>
                <c:pt idx="21372">
                  <c:v>0.45129999999999998</c:v>
                </c:pt>
                <c:pt idx="21373">
                  <c:v>0.378</c:v>
                </c:pt>
                <c:pt idx="21374">
                  <c:v>0.4249</c:v>
                </c:pt>
                <c:pt idx="21375">
                  <c:v>0.47039999999999998</c:v>
                </c:pt>
                <c:pt idx="21376">
                  <c:v>0.36759999999999998</c:v>
                </c:pt>
                <c:pt idx="21377">
                  <c:v>0.33410000000000001</c:v>
                </c:pt>
                <c:pt idx="21378">
                  <c:v>0.3614</c:v>
                </c:pt>
                <c:pt idx="21379">
                  <c:v>0.38129999999999997</c:v>
                </c:pt>
                <c:pt idx="21380">
                  <c:v>0.33260000000000001</c:v>
                </c:pt>
                <c:pt idx="21381">
                  <c:v>0.38569999999999999</c:v>
                </c:pt>
                <c:pt idx="21382">
                  <c:v>0.3221</c:v>
                </c:pt>
                <c:pt idx="21383">
                  <c:v>0.3926</c:v>
                </c:pt>
                <c:pt idx="21384">
                  <c:v>0.30359999999999998</c:v>
                </c:pt>
                <c:pt idx="21385">
                  <c:v>0.32790000000000002</c:v>
                </c:pt>
                <c:pt idx="21386">
                  <c:v>0.33600000000000002</c:v>
                </c:pt>
                <c:pt idx="21387">
                  <c:v>0.2959</c:v>
                </c:pt>
                <c:pt idx="21388">
                  <c:v>0.32329999999999998</c:v>
                </c:pt>
                <c:pt idx="21389">
                  <c:v>0.36080000000000001</c:v>
                </c:pt>
                <c:pt idx="21390">
                  <c:v>0.31380000000000002</c:v>
                </c:pt>
                <c:pt idx="21391">
                  <c:v>0.313</c:v>
                </c:pt>
                <c:pt idx="21392">
                  <c:v>0.30359999999999998</c:v>
                </c:pt>
                <c:pt idx="21393">
                  <c:v>0.33989999999999998</c:v>
                </c:pt>
                <c:pt idx="21394">
                  <c:v>0.3024</c:v>
                </c:pt>
                <c:pt idx="21395">
                  <c:v>0.30130000000000001</c:v>
                </c:pt>
                <c:pt idx="21396">
                  <c:v>0.31159999999999999</c:v>
                </c:pt>
                <c:pt idx="21397">
                  <c:v>0.32929999999999998</c:v>
                </c:pt>
                <c:pt idx="21398">
                  <c:v>0.35520000000000002</c:v>
                </c:pt>
                <c:pt idx="21399">
                  <c:v>0.28249999999999997</c:v>
                </c:pt>
                <c:pt idx="21400">
                  <c:v>0.317</c:v>
                </c:pt>
                <c:pt idx="21401">
                  <c:v>0.31769999999999998</c:v>
                </c:pt>
                <c:pt idx="21402">
                  <c:v>0.32679999999999998</c:v>
                </c:pt>
                <c:pt idx="21403">
                  <c:v>0.28970000000000001</c:v>
                </c:pt>
                <c:pt idx="21404">
                  <c:v>0.3755</c:v>
                </c:pt>
                <c:pt idx="21405">
                  <c:v>0.43309999999999998</c:v>
                </c:pt>
                <c:pt idx="21406">
                  <c:v>0.34760000000000002</c:v>
                </c:pt>
                <c:pt idx="21407">
                  <c:v>0.32440000000000002</c:v>
                </c:pt>
                <c:pt idx="21408">
                  <c:v>0.31940000000000002</c:v>
                </c:pt>
                <c:pt idx="21409">
                  <c:v>0.40039999999999998</c:v>
                </c:pt>
                <c:pt idx="21410">
                  <c:v>0.36530000000000001</c:v>
                </c:pt>
                <c:pt idx="21411">
                  <c:v>0.42170000000000002</c:v>
                </c:pt>
                <c:pt idx="21412">
                  <c:v>0.33889999999999998</c:v>
                </c:pt>
                <c:pt idx="21413">
                  <c:v>0.32219999999999999</c:v>
                </c:pt>
                <c:pt idx="21414">
                  <c:v>0.29239999999999999</c:v>
                </c:pt>
                <c:pt idx="21415">
                  <c:v>0.32690000000000002</c:v>
                </c:pt>
                <c:pt idx="21416">
                  <c:v>0.32290000000000002</c:v>
                </c:pt>
                <c:pt idx="21417">
                  <c:v>0.35099999999999998</c:v>
                </c:pt>
                <c:pt idx="21418">
                  <c:v>0.28410000000000002</c:v>
                </c:pt>
                <c:pt idx="21419">
                  <c:v>0.34449999999999997</c:v>
                </c:pt>
                <c:pt idx="21420">
                  <c:v>0.40029999999999999</c:v>
                </c:pt>
                <c:pt idx="21421">
                  <c:v>0.33260000000000001</c:v>
                </c:pt>
                <c:pt idx="21422">
                  <c:v>0.3523</c:v>
                </c:pt>
                <c:pt idx="21423">
                  <c:v>0.36759999999999998</c:v>
                </c:pt>
                <c:pt idx="21424">
                  <c:v>0.39429999999999998</c:v>
                </c:pt>
                <c:pt idx="21425">
                  <c:v>0.435</c:v>
                </c:pt>
                <c:pt idx="21426">
                  <c:v>0.42870000000000003</c:v>
                </c:pt>
                <c:pt idx="21427">
                  <c:v>0.33410000000000001</c:v>
                </c:pt>
                <c:pt idx="21428">
                  <c:v>0.32640000000000002</c:v>
                </c:pt>
                <c:pt idx="21429">
                  <c:v>0.30130000000000001</c:v>
                </c:pt>
                <c:pt idx="21430">
                  <c:v>0.35539999999999999</c:v>
                </c:pt>
                <c:pt idx="21431">
                  <c:v>0.29320000000000002</c:v>
                </c:pt>
                <c:pt idx="21432">
                  <c:v>0.31580000000000003</c:v>
                </c:pt>
                <c:pt idx="21433">
                  <c:v>0.32079999999999997</c:v>
                </c:pt>
                <c:pt idx="21434">
                  <c:v>0.3947</c:v>
                </c:pt>
                <c:pt idx="21435">
                  <c:v>0.32240000000000002</c:v>
                </c:pt>
                <c:pt idx="21436">
                  <c:v>0.30070000000000002</c:v>
                </c:pt>
                <c:pt idx="21437">
                  <c:v>0.32379999999999998</c:v>
                </c:pt>
                <c:pt idx="21438">
                  <c:v>0.35099999999999998</c:v>
                </c:pt>
                <c:pt idx="21439">
                  <c:v>0.3306</c:v>
                </c:pt>
                <c:pt idx="21440">
                  <c:v>0.38900000000000001</c:v>
                </c:pt>
                <c:pt idx="21441">
                  <c:v>0.3891</c:v>
                </c:pt>
                <c:pt idx="21442">
                  <c:v>0.34260000000000002</c:v>
                </c:pt>
                <c:pt idx="21443">
                  <c:v>0.36549999999999999</c:v>
                </c:pt>
                <c:pt idx="21444">
                  <c:v>0.33110000000000001</c:v>
                </c:pt>
                <c:pt idx="21445">
                  <c:v>0.38590000000000002</c:v>
                </c:pt>
                <c:pt idx="21446">
                  <c:v>0.32519999999999999</c:v>
                </c:pt>
                <c:pt idx="21447">
                  <c:v>0.36909999999999998</c:v>
                </c:pt>
                <c:pt idx="21448">
                  <c:v>0.31609999999999999</c:v>
                </c:pt>
                <c:pt idx="21449">
                  <c:v>0.3357</c:v>
                </c:pt>
                <c:pt idx="21450">
                  <c:v>0.32169999999999999</c:v>
                </c:pt>
                <c:pt idx="21451">
                  <c:v>0.3458</c:v>
                </c:pt>
                <c:pt idx="21452">
                  <c:v>0.30309999999999998</c:v>
                </c:pt>
                <c:pt idx="21453">
                  <c:v>0.35289999999999999</c:v>
                </c:pt>
                <c:pt idx="21454">
                  <c:v>0.3664</c:v>
                </c:pt>
                <c:pt idx="21455">
                  <c:v>0.32540000000000002</c:v>
                </c:pt>
                <c:pt idx="21456">
                  <c:v>0.32250000000000001</c:v>
                </c:pt>
                <c:pt idx="21457">
                  <c:v>0.35809999999999997</c:v>
                </c:pt>
                <c:pt idx="21458">
                  <c:v>0.25700000000000001</c:v>
                </c:pt>
                <c:pt idx="21459">
                  <c:v>0.35270000000000001</c:v>
                </c:pt>
                <c:pt idx="21460">
                  <c:v>0.30199999999999999</c:v>
                </c:pt>
                <c:pt idx="21461">
                  <c:v>0.31409999999999999</c:v>
                </c:pt>
                <c:pt idx="21462">
                  <c:v>0.3609</c:v>
                </c:pt>
                <c:pt idx="21463">
                  <c:v>0.34360000000000002</c:v>
                </c:pt>
                <c:pt idx="21464">
                  <c:v>0.43180000000000002</c:v>
                </c:pt>
                <c:pt idx="21465">
                  <c:v>0.33750000000000002</c:v>
                </c:pt>
                <c:pt idx="21466">
                  <c:v>0.38750000000000001</c:v>
                </c:pt>
                <c:pt idx="21467">
                  <c:v>0.28029999999999999</c:v>
                </c:pt>
                <c:pt idx="21468">
                  <c:v>0.35120000000000001</c:v>
                </c:pt>
                <c:pt idx="21469">
                  <c:v>0.30159999999999998</c:v>
                </c:pt>
                <c:pt idx="21470">
                  <c:v>0.3246</c:v>
                </c:pt>
                <c:pt idx="21471">
                  <c:v>0.32740000000000002</c:v>
                </c:pt>
                <c:pt idx="21472">
                  <c:v>0.28139999999999998</c:v>
                </c:pt>
                <c:pt idx="21473">
                  <c:v>0.8417</c:v>
                </c:pt>
                <c:pt idx="21474">
                  <c:v>0.77690000000000003</c:v>
                </c:pt>
                <c:pt idx="21475">
                  <c:v>1.0667</c:v>
                </c:pt>
                <c:pt idx="21476">
                  <c:v>0.72589999999999999</c:v>
                </c:pt>
                <c:pt idx="21477">
                  <c:v>1.0728</c:v>
                </c:pt>
                <c:pt idx="21478">
                  <c:v>1.4060999999999999</c:v>
                </c:pt>
                <c:pt idx="21479">
                  <c:v>1.2364999999999999</c:v>
                </c:pt>
                <c:pt idx="21480">
                  <c:v>0.9355</c:v>
                </c:pt>
                <c:pt idx="21481">
                  <c:v>0.89</c:v>
                </c:pt>
                <c:pt idx="21482">
                  <c:v>0.89970000000000006</c:v>
                </c:pt>
                <c:pt idx="21483">
                  <c:v>1.0702</c:v>
                </c:pt>
                <c:pt idx="21484">
                  <c:v>1.0542</c:v>
                </c:pt>
                <c:pt idx="21485">
                  <c:v>0.80940000000000001</c:v>
                </c:pt>
                <c:pt idx="21486">
                  <c:v>0.9466</c:v>
                </c:pt>
                <c:pt idx="21487">
                  <c:v>0.7954</c:v>
                </c:pt>
                <c:pt idx="21488">
                  <c:v>1.1081000000000001</c:v>
                </c:pt>
                <c:pt idx="21489">
                  <c:v>0.79379999999999995</c:v>
                </c:pt>
                <c:pt idx="21490">
                  <c:v>1.2323999999999999</c:v>
                </c:pt>
                <c:pt idx="21491">
                  <c:v>1.0562</c:v>
                </c:pt>
                <c:pt idx="21492">
                  <c:v>0.75070000000000003</c:v>
                </c:pt>
                <c:pt idx="21493">
                  <c:v>0.75770000000000004</c:v>
                </c:pt>
                <c:pt idx="21494">
                  <c:v>0.82050000000000001</c:v>
                </c:pt>
                <c:pt idx="21495">
                  <c:v>0.7228</c:v>
                </c:pt>
                <c:pt idx="21496">
                  <c:v>0.66710000000000003</c:v>
                </c:pt>
                <c:pt idx="21497">
                  <c:v>0.51910000000000001</c:v>
                </c:pt>
                <c:pt idx="21498">
                  <c:v>0.64159999999999995</c:v>
                </c:pt>
                <c:pt idx="21499">
                  <c:v>0.75690000000000002</c:v>
                </c:pt>
                <c:pt idx="21500">
                  <c:v>1.0619000000000001</c:v>
                </c:pt>
                <c:pt idx="21501">
                  <c:v>1.0442</c:v>
                </c:pt>
                <c:pt idx="21502">
                  <c:v>0.72270000000000001</c:v>
                </c:pt>
                <c:pt idx="21503">
                  <c:v>0.74160000000000004</c:v>
                </c:pt>
                <c:pt idx="21504">
                  <c:v>0.94569999999999999</c:v>
                </c:pt>
                <c:pt idx="21505">
                  <c:v>0.74850000000000005</c:v>
                </c:pt>
                <c:pt idx="21506">
                  <c:v>0.82589999999999997</c:v>
                </c:pt>
                <c:pt idx="21507">
                  <c:v>0.99539999999999995</c:v>
                </c:pt>
                <c:pt idx="21508">
                  <c:v>0.82010000000000005</c:v>
                </c:pt>
                <c:pt idx="21509">
                  <c:v>0.81569999999999998</c:v>
                </c:pt>
                <c:pt idx="21510">
                  <c:v>0.67379999999999995</c:v>
                </c:pt>
                <c:pt idx="21511">
                  <c:v>0.88959999999999995</c:v>
                </c:pt>
                <c:pt idx="21512">
                  <c:v>0.68200000000000005</c:v>
                </c:pt>
                <c:pt idx="21513">
                  <c:v>0.72209999999999996</c:v>
                </c:pt>
                <c:pt idx="21514">
                  <c:v>0.8034</c:v>
                </c:pt>
                <c:pt idx="21515">
                  <c:v>0.78569999999999995</c:v>
                </c:pt>
                <c:pt idx="21516">
                  <c:v>0.78900000000000003</c:v>
                </c:pt>
                <c:pt idx="21517">
                  <c:v>0.66549999999999998</c:v>
                </c:pt>
                <c:pt idx="21518">
                  <c:v>0.96970000000000001</c:v>
                </c:pt>
                <c:pt idx="21519">
                  <c:v>0.67869999999999997</c:v>
                </c:pt>
                <c:pt idx="21520">
                  <c:v>0.65639999999999998</c:v>
                </c:pt>
                <c:pt idx="21521">
                  <c:v>1.0419</c:v>
                </c:pt>
                <c:pt idx="21522">
                  <c:v>0.71479999999999999</c:v>
                </c:pt>
                <c:pt idx="21523">
                  <c:v>0.51949999999999996</c:v>
                </c:pt>
                <c:pt idx="21524">
                  <c:v>1.4145000000000001</c:v>
                </c:pt>
                <c:pt idx="21525">
                  <c:v>0.70630000000000004</c:v>
                </c:pt>
                <c:pt idx="21526">
                  <c:v>0.58540000000000003</c:v>
                </c:pt>
                <c:pt idx="21527">
                  <c:v>0.71399999999999997</c:v>
                </c:pt>
                <c:pt idx="21528">
                  <c:v>0.69740000000000002</c:v>
                </c:pt>
                <c:pt idx="21529">
                  <c:v>0.56299999999999994</c:v>
                </c:pt>
                <c:pt idx="21530">
                  <c:v>0.97719999999999996</c:v>
                </c:pt>
                <c:pt idx="21531">
                  <c:v>0.59089999999999998</c:v>
                </c:pt>
                <c:pt idx="21532">
                  <c:v>0.81779999999999997</c:v>
                </c:pt>
                <c:pt idx="21533">
                  <c:v>0.68430000000000002</c:v>
                </c:pt>
                <c:pt idx="21534">
                  <c:v>0.63429999999999997</c:v>
                </c:pt>
                <c:pt idx="21535">
                  <c:v>0.71640000000000004</c:v>
                </c:pt>
                <c:pt idx="21536">
                  <c:v>0.73260000000000003</c:v>
                </c:pt>
                <c:pt idx="21537">
                  <c:v>0.5837</c:v>
                </c:pt>
                <c:pt idx="21538">
                  <c:v>0.59589999999999999</c:v>
                </c:pt>
                <c:pt idx="21539">
                  <c:v>0.5625</c:v>
                </c:pt>
                <c:pt idx="21540">
                  <c:v>0.52400000000000002</c:v>
                </c:pt>
                <c:pt idx="21541">
                  <c:v>0.315</c:v>
                </c:pt>
                <c:pt idx="21542">
                  <c:v>0.45550000000000002</c:v>
                </c:pt>
                <c:pt idx="21543">
                  <c:v>0.67749999999999999</c:v>
                </c:pt>
                <c:pt idx="21544">
                  <c:v>0.47039999999999998</c:v>
                </c:pt>
                <c:pt idx="21545">
                  <c:v>0.6915</c:v>
                </c:pt>
                <c:pt idx="21546">
                  <c:v>1.0124</c:v>
                </c:pt>
                <c:pt idx="21547">
                  <c:v>0.6149</c:v>
                </c:pt>
                <c:pt idx="21548">
                  <c:v>0.61550000000000005</c:v>
                </c:pt>
                <c:pt idx="21549">
                  <c:v>0.40500000000000003</c:v>
                </c:pt>
                <c:pt idx="21550">
                  <c:v>0.67549999999999999</c:v>
                </c:pt>
                <c:pt idx="21551">
                  <c:v>0.59089999999999998</c:v>
                </c:pt>
                <c:pt idx="21552">
                  <c:v>0.63429999999999997</c:v>
                </c:pt>
                <c:pt idx="21553">
                  <c:v>0.76190000000000002</c:v>
                </c:pt>
                <c:pt idx="21554">
                  <c:v>0.42159999999999997</c:v>
                </c:pt>
                <c:pt idx="21555">
                  <c:v>0.47410000000000002</c:v>
                </c:pt>
                <c:pt idx="21556">
                  <c:v>0.876</c:v>
                </c:pt>
                <c:pt idx="21557">
                  <c:v>0.56059999999999999</c:v>
                </c:pt>
                <c:pt idx="21558">
                  <c:v>0.52380000000000004</c:v>
                </c:pt>
                <c:pt idx="21559">
                  <c:v>0.57909999999999995</c:v>
                </c:pt>
                <c:pt idx="21560">
                  <c:v>0.93600000000000005</c:v>
                </c:pt>
                <c:pt idx="21561">
                  <c:v>0.44469999999999998</c:v>
                </c:pt>
                <c:pt idx="21562">
                  <c:v>0.63329999999999997</c:v>
                </c:pt>
                <c:pt idx="21563">
                  <c:v>0.73860000000000003</c:v>
                </c:pt>
                <c:pt idx="21564">
                  <c:v>0.8659</c:v>
                </c:pt>
                <c:pt idx="21565">
                  <c:v>1.2062999999999999</c:v>
                </c:pt>
                <c:pt idx="21566">
                  <c:v>0.54320000000000002</c:v>
                </c:pt>
                <c:pt idx="21567">
                  <c:v>0.43530000000000002</c:v>
                </c:pt>
                <c:pt idx="21568">
                  <c:v>0.46860000000000002</c:v>
                </c:pt>
                <c:pt idx="21569">
                  <c:v>0.54079999999999995</c:v>
                </c:pt>
                <c:pt idx="21570">
                  <c:v>0.63319999999999999</c:v>
                </c:pt>
                <c:pt idx="21571">
                  <c:v>1.2084999999999999</c:v>
                </c:pt>
                <c:pt idx="21572">
                  <c:v>0.83</c:v>
                </c:pt>
                <c:pt idx="21573">
                  <c:v>0.60399999999999998</c:v>
                </c:pt>
                <c:pt idx="21574">
                  <c:v>0.51080000000000003</c:v>
                </c:pt>
                <c:pt idx="21575">
                  <c:v>0.43630000000000002</c:v>
                </c:pt>
                <c:pt idx="21576">
                  <c:v>0.85019999999999996</c:v>
                </c:pt>
                <c:pt idx="21577">
                  <c:v>1.0862000000000001</c:v>
                </c:pt>
                <c:pt idx="21578">
                  <c:v>1.1100000000000001</c:v>
                </c:pt>
                <c:pt idx="21579">
                  <c:v>1.1146</c:v>
                </c:pt>
                <c:pt idx="21580">
                  <c:v>1.0943000000000001</c:v>
                </c:pt>
                <c:pt idx="21581">
                  <c:v>1.1473</c:v>
                </c:pt>
                <c:pt idx="21582">
                  <c:v>1.2294</c:v>
                </c:pt>
                <c:pt idx="21583">
                  <c:v>0.86350000000000005</c:v>
                </c:pt>
                <c:pt idx="21584">
                  <c:v>1.0742</c:v>
                </c:pt>
                <c:pt idx="21585">
                  <c:v>1.2282</c:v>
                </c:pt>
                <c:pt idx="21586">
                  <c:v>1.0115000000000001</c:v>
                </c:pt>
                <c:pt idx="21587">
                  <c:v>1.0512999999999999</c:v>
                </c:pt>
                <c:pt idx="21588">
                  <c:v>1.0653999999999999</c:v>
                </c:pt>
                <c:pt idx="21589">
                  <c:v>1.0723</c:v>
                </c:pt>
                <c:pt idx="21590">
                  <c:v>0.9415</c:v>
                </c:pt>
                <c:pt idx="21591">
                  <c:v>1.0929</c:v>
                </c:pt>
                <c:pt idx="21592">
                  <c:v>1.0036</c:v>
                </c:pt>
                <c:pt idx="21593">
                  <c:v>1.004</c:v>
                </c:pt>
                <c:pt idx="21594">
                  <c:v>0.93189999999999995</c:v>
                </c:pt>
                <c:pt idx="21595">
                  <c:v>1.1595</c:v>
                </c:pt>
                <c:pt idx="21596">
                  <c:v>0.9657</c:v>
                </c:pt>
                <c:pt idx="21597">
                  <c:v>1.1993</c:v>
                </c:pt>
                <c:pt idx="21598">
                  <c:v>0.91759999999999997</c:v>
                </c:pt>
                <c:pt idx="21599">
                  <c:v>0.91979999999999995</c:v>
                </c:pt>
                <c:pt idx="21600">
                  <c:v>0.94669999999999999</c:v>
                </c:pt>
                <c:pt idx="21601">
                  <c:v>0.83040000000000003</c:v>
                </c:pt>
                <c:pt idx="21602">
                  <c:v>0.71379999999999999</c:v>
                </c:pt>
                <c:pt idx="21603">
                  <c:v>0.78569999999999995</c:v>
                </c:pt>
                <c:pt idx="21604">
                  <c:v>0.86609999999999998</c:v>
                </c:pt>
                <c:pt idx="21605">
                  <c:v>0.84860000000000002</c:v>
                </c:pt>
                <c:pt idx="21606">
                  <c:v>0.93959999999999999</c:v>
                </c:pt>
                <c:pt idx="21607">
                  <c:v>0.93430000000000002</c:v>
                </c:pt>
                <c:pt idx="21608">
                  <c:v>0.96450000000000002</c:v>
                </c:pt>
                <c:pt idx="21609">
                  <c:v>0.57740000000000002</c:v>
                </c:pt>
                <c:pt idx="21610">
                  <c:v>0.62129999999999996</c:v>
                </c:pt>
                <c:pt idx="21611">
                  <c:v>1.0155000000000001</c:v>
                </c:pt>
                <c:pt idx="21612">
                  <c:v>0.99970000000000003</c:v>
                </c:pt>
                <c:pt idx="21613">
                  <c:v>0.71419999999999995</c:v>
                </c:pt>
                <c:pt idx="21614">
                  <c:v>1.1253</c:v>
                </c:pt>
                <c:pt idx="21615">
                  <c:v>0.90329999999999999</c:v>
                </c:pt>
                <c:pt idx="21616">
                  <c:v>0.86409999999999998</c:v>
                </c:pt>
                <c:pt idx="21617">
                  <c:v>0.64990000000000003</c:v>
                </c:pt>
                <c:pt idx="21618">
                  <c:v>0.83040000000000003</c:v>
                </c:pt>
                <c:pt idx="21619">
                  <c:v>1.0636000000000001</c:v>
                </c:pt>
                <c:pt idx="21620">
                  <c:v>1.169</c:v>
                </c:pt>
                <c:pt idx="21621">
                  <c:v>1.0573999999999999</c:v>
                </c:pt>
                <c:pt idx="21622">
                  <c:v>0.93720000000000003</c:v>
                </c:pt>
                <c:pt idx="21623">
                  <c:v>0.85609999999999997</c:v>
                </c:pt>
                <c:pt idx="21624">
                  <c:v>1.0467</c:v>
                </c:pt>
                <c:pt idx="21625">
                  <c:v>0.89829999999999999</c:v>
                </c:pt>
                <c:pt idx="21626">
                  <c:v>0.88859999999999995</c:v>
                </c:pt>
                <c:pt idx="21627">
                  <c:v>1.4089</c:v>
                </c:pt>
                <c:pt idx="21628">
                  <c:v>1.2</c:v>
                </c:pt>
                <c:pt idx="21629">
                  <c:v>1.0234000000000001</c:v>
                </c:pt>
                <c:pt idx="21630">
                  <c:v>1.1262000000000001</c:v>
                </c:pt>
                <c:pt idx="21631">
                  <c:v>1.1966000000000001</c:v>
                </c:pt>
                <c:pt idx="21632">
                  <c:v>1.1910000000000001</c:v>
                </c:pt>
                <c:pt idx="21633">
                  <c:v>1.2942</c:v>
                </c:pt>
                <c:pt idx="21634">
                  <c:v>1.1863999999999999</c:v>
                </c:pt>
                <c:pt idx="21635">
                  <c:v>1.1423000000000001</c:v>
                </c:pt>
                <c:pt idx="21636">
                  <c:v>1.1016999999999999</c:v>
                </c:pt>
                <c:pt idx="21637">
                  <c:v>1.0773999999999999</c:v>
                </c:pt>
                <c:pt idx="21638">
                  <c:v>1.1454</c:v>
                </c:pt>
                <c:pt idx="21639">
                  <c:v>0.86480000000000001</c:v>
                </c:pt>
                <c:pt idx="21640">
                  <c:v>1.081</c:v>
                </c:pt>
                <c:pt idx="21641">
                  <c:v>1.0780000000000001</c:v>
                </c:pt>
                <c:pt idx="21642">
                  <c:v>1.1349</c:v>
                </c:pt>
                <c:pt idx="21643">
                  <c:v>1.091</c:v>
                </c:pt>
                <c:pt idx="21644">
                  <c:v>1.2685</c:v>
                </c:pt>
                <c:pt idx="21645">
                  <c:v>1.3343</c:v>
                </c:pt>
                <c:pt idx="21646">
                  <c:v>1.1898</c:v>
                </c:pt>
                <c:pt idx="21647">
                  <c:v>1.1341000000000001</c:v>
                </c:pt>
                <c:pt idx="21648">
                  <c:v>1.1823999999999999</c:v>
                </c:pt>
                <c:pt idx="21649">
                  <c:v>0.8276</c:v>
                </c:pt>
                <c:pt idx="21650">
                  <c:v>1.2386999999999999</c:v>
                </c:pt>
                <c:pt idx="21651">
                  <c:v>1.351</c:v>
                </c:pt>
                <c:pt idx="21652">
                  <c:v>1.2283999999999999</c:v>
                </c:pt>
                <c:pt idx="21653">
                  <c:v>1.1088</c:v>
                </c:pt>
                <c:pt idx="21654">
                  <c:v>0.95479999999999998</c:v>
                </c:pt>
                <c:pt idx="21655">
                  <c:v>0.90569999999999995</c:v>
                </c:pt>
                <c:pt idx="21656">
                  <c:v>1.1774</c:v>
                </c:pt>
                <c:pt idx="21657">
                  <c:v>1.0682</c:v>
                </c:pt>
                <c:pt idx="21658">
                  <c:v>1.1165</c:v>
                </c:pt>
                <c:pt idx="21659">
                  <c:v>1.4162999999999999</c:v>
                </c:pt>
                <c:pt idx="21660">
                  <c:v>0.99219999999999997</c:v>
                </c:pt>
                <c:pt idx="21661">
                  <c:v>1.1455</c:v>
                </c:pt>
                <c:pt idx="21662">
                  <c:v>1.0834999999999999</c:v>
                </c:pt>
                <c:pt idx="21663">
                  <c:v>1.5101</c:v>
                </c:pt>
                <c:pt idx="21664">
                  <c:v>1.0764</c:v>
                </c:pt>
                <c:pt idx="21665">
                  <c:v>1.1241000000000001</c:v>
                </c:pt>
                <c:pt idx="21666">
                  <c:v>0.97709999999999997</c:v>
                </c:pt>
                <c:pt idx="21667">
                  <c:v>0.82699999999999996</c:v>
                </c:pt>
                <c:pt idx="21668">
                  <c:v>1.0592999999999999</c:v>
                </c:pt>
                <c:pt idx="21669">
                  <c:v>0.92659999999999998</c:v>
                </c:pt>
                <c:pt idx="21670">
                  <c:v>0.97189999999999999</c:v>
                </c:pt>
                <c:pt idx="21671">
                  <c:v>0.87370000000000003</c:v>
                </c:pt>
                <c:pt idx="21672">
                  <c:v>1.0071000000000001</c:v>
                </c:pt>
                <c:pt idx="21673">
                  <c:v>1.4097</c:v>
                </c:pt>
                <c:pt idx="21674">
                  <c:v>1.0063</c:v>
                </c:pt>
                <c:pt idx="21675">
                  <c:v>1.0871</c:v>
                </c:pt>
                <c:pt idx="21676">
                  <c:v>1.1113999999999999</c:v>
                </c:pt>
                <c:pt idx="21677">
                  <c:v>1.1404000000000001</c:v>
                </c:pt>
                <c:pt idx="21678">
                  <c:v>1.1476</c:v>
                </c:pt>
                <c:pt idx="21679">
                  <c:v>0.93130000000000002</c:v>
                </c:pt>
                <c:pt idx="21680">
                  <c:v>0.98499999999999999</c:v>
                </c:pt>
                <c:pt idx="21681">
                  <c:v>0.98099999999999998</c:v>
                </c:pt>
                <c:pt idx="21682">
                  <c:v>1.0482</c:v>
                </c:pt>
                <c:pt idx="21683">
                  <c:v>1.2283999999999999</c:v>
                </c:pt>
                <c:pt idx="21684">
                  <c:v>1.2709999999999999</c:v>
                </c:pt>
                <c:pt idx="21685">
                  <c:v>1.1471</c:v>
                </c:pt>
                <c:pt idx="21686">
                  <c:v>1.2055</c:v>
                </c:pt>
                <c:pt idx="21687">
                  <c:v>1.0867</c:v>
                </c:pt>
                <c:pt idx="21688">
                  <c:v>0.62749999999999995</c:v>
                </c:pt>
                <c:pt idx="21689">
                  <c:v>0.73509999999999998</c:v>
                </c:pt>
                <c:pt idx="21690">
                  <c:v>0.77659999999999996</c:v>
                </c:pt>
                <c:pt idx="21691">
                  <c:v>0.84640000000000004</c:v>
                </c:pt>
                <c:pt idx="21692">
                  <c:v>1.3662000000000001</c:v>
                </c:pt>
                <c:pt idx="21693">
                  <c:v>0.65680000000000005</c:v>
                </c:pt>
                <c:pt idx="21694">
                  <c:v>0.50529999999999997</c:v>
                </c:pt>
                <c:pt idx="21695">
                  <c:v>0.60829999999999995</c:v>
                </c:pt>
                <c:pt idx="21696">
                  <c:v>0.71560000000000001</c:v>
                </c:pt>
                <c:pt idx="21697">
                  <c:v>0.86829999999999996</c:v>
                </c:pt>
                <c:pt idx="21698">
                  <c:v>0.90259999999999996</c:v>
                </c:pt>
                <c:pt idx="21699">
                  <c:v>0.78520000000000001</c:v>
                </c:pt>
                <c:pt idx="21700">
                  <c:v>1.1943999999999999</c:v>
                </c:pt>
                <c:pt idx="21701">
                  <c:v>1.3089999999999999</c:v>
                </c:pt>
                <c:pt idx="21702">
                  <c:v>0.75860000000000005</c:v>
                </c:pt>
                <c:pt idx="21703">
                  <c:v>1.1938</c:v>
                </c:pt>
                <c:pt idx="21704">
                  <c:v>0.69640000000000002</c:v>
                </c:pt>
                <c:pt idx="21705">
                  <c:v>0.81989999999999996</c:v>
                </c:pt>
                <c:pt idx="21706">
                  <c:v>0.69989999999999997</c:v>
                </c:pt>
                <c:pt idx="21707">
                  <c:v>0.78669999999999995</c:v>
                </c:pt>
                <c:pt idx="21708">
                  <c:v>0.65959999999999996</c:v>
                </c:pt>
                <c:pt idx="21709">
                  <c:v>1.1061000000000001</c:v>
                </c:pt>
                <c:pt idx="21710">
                  <c:v>0.82530000000000003</c:v>
                </c:pt>
                <c:pt idx="21711">
                  <c:v>0.88329999999999997</c:v>
                </c:pt>
                <c:pt idx="21712">
                  <c:v>1.0885</c:v>
                </c:pt>
                <c:pt idx="21713">
                  <c:v>0.7611</c:v>
                </c:pt>
                <c:pt idx="21714">
                  <c:v>1.4146000000000001</c:v>
                </c:pt>
                <c:pt idx="21715">
                  <c:v>1.4539</c:v>
                </c:pt>
                <c:pt idx="21716">
                  <c:v>0.88109999999999999</c:v>
                </c:pt>
                <c:pt idx="21717">
                  <c:v>0.82199999999999995</c:v>
                </c:pt>
                <c:pt idx="21718">
                  <c:v>0.79020000000000001</c:v>
                </c:pt>
                <c:pt idx="21719">
                  <c:v>1.0526</c:v>
                </c:pt>
                <c:pt idx="21720">
                  <c:v>0.8851</c:v>
                </c:pt>
                <c:pt idx="21721">
                  <c:v>1.2762</c:v>
                </c:pt>
                <c:pt idx="21722">
                  <c:v>0.8881</c:v>
                </c:pt>
                <c:pt idx="21723">
                  <c:v>1.004</c:v>
                </c:pt>
                <c:pt idx="21724">
                  <c:v>1.0143</c:v>
                </c:pt>
                <c:pt idx="21725">
                  <c:v>0.35639999999999999</c:v>
                </c:pt>
                <c:pt idx="21726">
                  <c:v>0.82609999999999995</c:v>
                </c:pt>
                <c:pt idx="21727">
                  <c:v>0.95130000000000003</c:v>
                </c:pt>
                <c:pt idx="21728">
                  <c:v>0.48039999999999999</c:v>
                </c:pt>
                <c:pt idx="21729">
                  <c:v>0.64700000000000002</c:v>
                </c:pt>
                <c:pt idx="21730">
                  <c:v>0.97430000000000005</c:v>
                </c:pt>
                <c:pt idx="21731">
                  <c:v>0.25700000000000001</c:v>
                </c:pt>
                <c:pt idx="21732">
                  <c:v>0.35780000000000001</c:v>
                </c:pt>
                <c:pt idx="21733">
                  <c:v>0.81699999999999995</c:v>
                </c:pt>
                <c:pt idx="21734">
                  <c:v>0.88380000000000003</c:v>
                </c:pt>
                <c:pt idx="21735">
                  <c:v>0.378</c:v>
                </c:pt>
                <c:pt idx="21736">
                  <c:v>0.52280000000000004</c:v>
                </c:pt>
                <c:pt idx="21737">
                  <c:v>0.5534</c:v>
                </c:pt>
                <c:pt idx="21738">
                  <c:v>0.95020000000000004</c:v>
                </c:pt>
                <c:pt idx="21739">
                  <c:v>0.82809999999999995</c:v>
                </c:pt>
                <c:pt idx="21740">
                  <c:v>0.6714</c:v>
                </c:pt>
                <c:pt idx="21741">
                  <c:v>0.5403</c:v>
                </c:pt>
                <c:pt idx="21742">
                  <c:v>0.81159999999999999</c:v>
                </c:pt>
                <c:pt idx="21743">
                  <c:v>0.51729999999999998</c:v>
                </c:pt>
                <c:pt idx="21744">
                  <c:v>0.54049999999999998</c:v>
                </c:pt>
                <c:pt idx="21745">
                  <c:v>0.96879999999999999</c:v>
                </c:pt>
                <c:pt idx="21746">
                  <c:v>0.82179999999999997</c:v>
                </c:pt>
                <c:pt idx="21747">
                  <c:v>0.61929999999999996</c:v>
                </c:pt>
                <c:pt idx="21748">
                  <c:v>0.6139</c:v>
                </c:pt>
                <c:pt idx="21749">
                  <c:v>0.76929999999999998</c:v>
                </c:pt>
                <c:pt idx="21750">
                  <c:v>0.81410000000000005</c:v>
                </c:pt>
                <c:pt idx="21751">
                  <c:v>0.51559999999999995</c:v>
                </c:pt>
                <c:pt idx="21752">
                  <c:v>0.36099999999999999</c:v>
                </c:pt>
                <c:pt idx="21753">
                  <c:v>0.75449999999999995</c:v>
                </c:pt>
                <c:pt idx="21754">
                  <c:v>0.93440000000000001</c:v>
                </c:pt>
                <c:pt idx="21755">
                  <c:v>0.70640000000000003</c:v>
                </c:pt>
                <c:pt idx="21756">
                  <c:v>1.2474000000000001</c:v>
                </c:pt>
                <c:pt idx="21757">
                  <c:v>1.1097999999999999</c:v>
                </c:pt>
                <c:pt idx="21758">
                  <c:v>0.63460000000000005</c:v>
                </c:pt>
                <c:pt idx="21759">
                  <c:v>0.4269</c:v>
                </c:pt>
                <c:pt idx="21760">
                  <c:v>0.53910000000000002</c:v>
                </c:pt>
                <c:pt idx="21761">
                  <c:v>0.46760000000000002</c:v>
                </c:pt>
                <c:pt idx="21762">
                  <c:v>0.61229999999999996</c:v>
                </c:pt>
                <c:pt idx="21763">
                  <c:v>0.61760000000000004</c:v>
                </c:pt>
                <c:pt idx="21764">
                  <c:v>0.51029999999999998</c:v>
                </c:pt>
                <c:pt idx="21765">
                  <c:v>0.54169999999999996</c:v>
                </c:pt>
                <c:pt idx="21766">
                  <c:v>0.80349999999999999</c:v>
                </c:pt>
                <c:pt idx="21767">
                  <c:v>0.8387</c:v>
                </c:pt>
                <c:pt idx="21768">
                  <c:v>0.80730000000000002</c:v>
                </c:pt>
                <c:pt idx="21769">
                  <c:v>0.60360000000000003</c:v>
                </c:pt>
                <c:pt idx="21770">
                  <c:v>3.6863999999999999</c:v>
                </c:pt>
                <c:pt idx="21771">
                  <c:v>4.6578999999999997</c:v>
                </c:pt>
                <c:pt idx="21772">
                  <c:v>3.0880999999999998</c:v>
                </c:pt>
                <c:pt idx="21773">
                  <c:v>4.1551</c:v>
                </c:pt>
                <c:pt idx="21774">
                  <c:v>4.3921999999999999</c:v>
                </c:pt>
                <c:pt idx="21775">
                  <c:v>5.3259999999999996</c:v>
                </c:pt>
                <c:pt idx="21776">
                  <c:v>3.5329999999999999</c:v>
                </c:pt>
                <c:pt idx="21777">
                  <c:v>3.4352</c:v>
                </c:pt>
                <c:pt idx="21778">
                  <c:v>3.891</c:v>
                </c:pt>
                <c:pt idx="21779">
                  <c:v>3.7246999999999999</c:v>
                </c:pt>
                <c:pt idx="21780">
                  <c:v>2.1507999999999998</c:v>
                </c:pt>
                <c:pt idx="21781">
                  <c:v>2.6211000000000002</c:v>
                </c:pt>
                <c:pt idx="21782">
                  <c:v>3.3172999999999999</c:v>
                </c:pt>
                <c:pt idx="21783">
                  <c:v>2.4283000000000001</c:v>
                </c:pt>
                <c:pt idx="21784">
                  <c:v>2.6032999999999999</c:v>
                </c:pt>
                <c:pt idx="21785">
                  <c:v>3.1812999999999998</c:v>
                </c:pt>
                <c:pt idx="21786">
                  <c:v>3.1356000000000002</c:v>
                </c:pt>
                <c:pt idx="21787">
                  <c:v>3.1145</c:v>
                </c:pt>
                <c:pt idx="21788">
                  <c:v>3.7162000000000002</c:v>
                </c:pt>
                <c:pt idx="21789">
                  <c:v>3.1269</c:v>
                </c:pt>
                <c:pt idx="21790">
                  <c:v>3.7475000000000001</c:v>
                </c:pt>
                <c:pt idx="21791">
                  <c:v>3.4460000000000002</c:v>
                </c:pt>
                <c:pt idx="21792">
                  <c:v>3.4666000000000001</c:v>
                </c:pt>
                <c:pt idx="21793">
                  <c:v>3.891</c:v>
                </c:pt>
                <c:pt idx="21794">
                  <c:v>2.597</c:v>
                </c:pt>
                <c:pt idx="21795">
                  <c:v>2.4386000000000001</c:v>
                </c:pt>
                <c:pt idx="21796">
                  <c:v>2.9340999999999999</c:v>
                </c:pt>
                <c:pt idx="21797">
                  <c:v>2.8405999999999998</c:v>
                </c:pt>
                <c:pt idx="21798">
                  <c:v>2.8220000000000001</c:v>
                </c:pt>
                <c:pt idx="21799">
                  <c:v>2.4085999999999999</c:v>
                </c:pt>
                <c:pt idx="21800">
                  <c:v>2.3774999999999999</c:v>
                </c:pt>
                <c:pt idx="21801">
                  <c:v>1.4634</c:v>
                </c:pt>
                <c:pt idx="21802">
                  <c:v>1.5323</c:v>
                </c:pt>
                <c:pt idx="21803">
                  <c:v>1.5934999999999999</c:v>
                </c:pt>
                <c:pt idx="21804">
                  <c:v>3.7970999999999999</c:v>
                </c:pt>
                <c:pt idx="21805">
                  <c:v>1.6096999999999999</c:v>
                </c:pt>
                <c:pt idx="21806">
                  <c:v>1.9279999999999999</c:v>
                </c:pt>
                <c:pt idx="21807">
                  <c:v>2.3932000000000002</c:v>
                </c:pt>
                <c:pt idx="21808">
                  <c:v>2.0143</c:v>
                </c:pt>
                <c:pt idx="21809">
                  <c:v>2.6854</c:v>
                </c:pt>
                <c:pt idx="21810">
                  <c:v>1.6718</c:v>
                </c:pt>
                <c:pt idx="21811">
                  <c:v>2.4068999999999998</c:v>
                </c:pt>
                <c:pt idx="21812">
                  <c:v>1.9056</c:v>
                </c:pt>
                <c:pt idx="21813">
                  <c:v>2.0602</c:v>
                </c:pt>
                <c:pt idx="21814">
                  <c:v>1.7769999999999999</c:v>
                </c:pt>
                <c:pt idx="21815">
                  <c:v>3.7606999999999999</c:v>
                </c:pt>
                <c:pt idx="21816">
                  <c:v>4.7889999999999997</c:v>
                </c:pt>
                <c:pt idx="21817">
                  <c:v>3.8271000000000002</c:v>
                </c:pt>
                <c:pt idx="21818">
                  <c:v>4.4207000000000001</c:v>
                </c:pt>
                <c:pt idx="21819">
                  <c:v>3.7086999999999999</c:v>
                </c:pt>
                <c:pt idx="21820">
                  <c:v>4.1428000000000003</c:v>
                </c:pt>
                <c:pt idx="21821">
                  <c:v>3.4487999999999999</c:v>
                </c:pt>
                <c:pt idx="21822">
                  <c:v>3.5137</c:v>
                </c:pt>
                <c:pt idx="21823">
                  <c:v>4.2474999999999996</c:v>
                </c:pt>
                <c:pt idx="21824">
                  <c:v>2.7624</c:v>
                </c:pt>
                <c:pt idx="21825">
                  <c:v>4.3836000000000004</c:v>
                </c:pt>
                <c:pt idx="21826">
                  <c:v>3.7437999999999998</c:v>
                </c:pt>
                <c:pt idx="21827">
                  <c:v>3.8515999999999999</c:v>
                </c:pt>
                <c:pt idx="21828">
                  <c:v>3.8452000000000002</c:v>
                </c:pt>
                <c:pt idx="21829">
                  <c:v>4.1238000000000001</c:v>
                </c:pt>
                <c:pt idx="21830">
                  <c:v>4.0431999999999997</c:v>
                </c:pt>
                <c:pt idx="21831">
                  <c:v>2.9878</c:v>
                </c:pt>
                <c:pt idx="21832">
                  <c:v>2.8759000000000001</c:v>
                </c:pt>
                <c:pt idx="21833">
                  <c:v>2.7873000000000001</c:v>
                </c:pt>
                <c:pt idx="21834">
                  <c:v>2.4874999999999998</c:v>
                </c:pt>
                <c:pt idx="21835">
                  <c:v>2.5070999999999999</c:v>
                </c:pt>
                <c:pt idx="21836">
                  <c:v>1.8343</c:v>
                </c:pt>
                <c:pt idx="21837">
                  <c:v>2.8138000000000001</c:v>
                </c:pt>
                <c:pt idx="21838">
                  <c:v>2.8967999999999998</c:v>
                </c:pt>
                <c:pt idx="21839">
                  <c:v>2.0754999999999999</c:v>
                </c:pt>
                <c:pt idx="21840">
                  <c:v>2.3069000000000002</c:v>
                </c:pt>
                <c:pt idx="21841">
                  <c:v>2.6423999999999999</c:v>
                </c:pt>
                <c:pt idx="21842">
                  <c:v>2.0356999999999998</c:v>
                </c:pt>
                <c:pt idx="21843">
                  <c:v>2.1455000000000002</c:v>
                </c:pt>
                <c:pt idx="21844">
                  <c:v>2.5145</c:v>
                </c:pt>
                <c:pt idx="21845">
                  <c:v>1.9827999999999999</c:v>
                </c:pt>
                <c:pt idx="21846">
                  <c:v>1.9556</c:v>
                </c:pt>
                <c:pt idx="21847">
                  <c:v>2.1478000000000002</c:v>
                </c:pt>
                <c:pt idx="21848">
                  <c:v>1.6922999999999999</c:v>
                </c:pt>
                <c:pt idx="21849">
                  <c:v>1.6549</c:v>
                </c:pt>
                <c:pt idx="21850">
                  <c:v>1.4809000000000001</c:v>
                </c:pt>
                <c:pt idx="21851">
                  <c:v>1.6841999999999999</c:v>
                </c:pt>
                <c:pt idx="21852">
                  <c:v>1.5496000000000001</c:v>
                </c:pt>
                <c:pt idx="21853">
                  <c:v>1.6108</c:v>
                </c:pt>
                <c:pt idx="21854">
                  <c:v>1.8848</c:v>
                </c:pt>
                <c:pt idx="21855">
                  <c:v>1.7262999999999999</c:v>
                </c:pt>
                <c:pt idx="21856">
                  <c:v>1.6932</c:v>
                </c:pt>
                <c:pt idx="21857">
                  <c:v>1.8847</c:v>
                </c:pt>
                <c:pt idx="21858">
                  <c:v>2.9695999999999998</c:v>
                </c:pt>
                <c:pt idx="21859">
                  <c:v>2.9049999999999998</c:v>
                </c:pt>
                <c:pt idx="21860">
                  <c:v>2.8864999999999998</c:v>
                </c:pt>
                <c:pt idx="21861">
                  <c:v>3.1977000000000002</c:v>
                </c:pt>
                <c:pt idx="21862">
                  <c:v>3.0750000000000002</c:v>
                </c:pt>
                <c:pt idx="21863">
                  <c:v>3.1695000000000002</c:v>
                </c:pt>
                <c:pt idx="21864">
                  <c:v>3.0855999999999999</c:v>
                </c:pt>
                <c:pt idx="21865">
                  <c:v>2.9573</c:v>
                </c:pt>
                <c:pt idx="21866">
                  <c:v>3.0836999999999999</c:v>
                </c:pt>
                <c:pt idx="21867">
                  <c:v>2.8849999999999998</c:v>
                </c:pt>
                <c:pt idx="21868">
                  <c:v>3.2275999999999998</c:v>
                </c:pt>
                <c:pt idx="21869">
                  <c:v>2.9950000000000001</c:v>
                </c:pt>
                <c:pt idx="21870">
                  <c:v>3.1442999999999999</c:v>
                </c:pt>
                <c:pt idx="21871">
                  <c:v>2.8201000000000001</c:v>
                </c:pt>
                <c:pt idx="21872">
                  <c:v>4.0171000000000001</c:v>
                </c:pt>
                <c:pt idx="21873">
                  <c:v>3.6265000000000001</c:v>
                </c:pt>
                <c:pt idx="21874">
                  <c:v>2.9161999999999999</c:v>
                </c:pt>
                <c:pt idx="21875">
                  <c:v>3.5962000000000001</c:v>
                </c:pt>
                <c:pt idx="21876">
                  <c:v>3.3302999999999998</c:v>
                </c:pt>
                <c:pt idx="21877">
                  <c:v>4.1574</c:v>
                </c:pt>
                <c:pt idx="21878">
                  <c:v>2.153</c:v>
                </c:pt>
                <c:pt idx="21879">
                  <c:v>2.7387999999999999</c:v>
                </c:pt>
                <c:pt idx="21880">
                  <c:v>3.8048999999999999</c:v>
                </c:pt>
                <c:pt idx="21881">
                  <c:v>2.4009999999999998</c:v>
                </c:pt>
                <c:pt idx="21882">
                  <c:v>3.6739000000000002</c:v>
                </c:pt>
                <c:pt idx="21883">
                  <c:v>3.9194</c:v>
                </c:pt>
                <c:pt idx="21884">
                  <c:v>0.21990000000000001</c:v>
                </c:pt>
                <c:pt idx="21885">
                  <c:v>1.9229000000000001</c:v>
                </c:pt>
                <c:pt idx="21886">
                  <c:v>3.0508999999999999</c:v>
                </c:pt>
                <c:pt idx="21887">
                  <c:v>4.4714999999999998</c:v>
                </c:pt>
                <c:pt idx="21888">
                  <c:v>5.3876999999999997</c:v>
                </c:pt>
                <c:pt idx="21889">
                  <c:v>3.8062999999999998</c:v>
                </c:pt>
                <c:pt idx="21890">
                  <c:v>3.597</c:v>
                </c:pt>
                <c:pt idx="21891">
                  <c:v>3.5369999999999999</c:v>
                </c:pt>
                <c:pt idx="21892">
                  <c:v>3.1135000000000002</c:v>
                </c:pt>
                <c:pt idx="21893">
                  <c:v>4.0654000000000003</c:v>
                </c:pt>
                <c:pt idx="21894">
                  <c:v>2.2462</c:v>
                </c:pt>
                <c:pt idx="21895">
                  <c:v>4.5194000000000001</c:v>
                </c:pt>
                <c:pt idx="21896">
                  <c:v>3.6379999999999999</c:v>
                </c:pt>
                <c:pt idx="21897">
                  <c:v>2.2273999999999998</c:v>
                </c:pt>
                <c:pt idx="21898">
                  <c:v>2.1274000000000002</c:v>
                </c:pt>
                <c:pt idx="21899">
                  <c:v>3.1320000000000001</c:v>
                </c:pt>
                <c:pt idx="21900">
                  <c:v>1.5587</c:v>
                </c:pt>
                <c:pt idx="21901">
                  <c:v>2.1726999999999999</c:v>
                </c:pt>
                <c:pt idx="21902">
                  <c:v>3.8978000000000002</c:v>
                </c:pt>
                <c:pt idx="21903">
                  <c:v>4.2266000000000004</c:v>
                </c:pt>
                <c:pt idx="21904">
                  <c:v>5.5109000000000004</c:v>
                </c:pt>
                <c:pt idx="21905">
                  <c:v>5.3720999999999997</c:v>
                </c:pt>
                <c:pt idx="21906">
                  <c:v>4.1577000000000002</c:v>
                </c:pt>
                <c:pt idx="21907">
                  <c:v>3.3932000000000002</c:v>
                </c:pt>
                <c:pt idx="21908">
                  <c:v>2.2955999999999999</c:v>
                </c:pt>
                <c:pt idx="21909">
                  <c:v>3.2766000000000002</c:v>
                </c:pt>
                <c:pt idx="21910">
                  <c:v>4.5883000000000003</c:v>
                </c:pt>
                <c:pt idx="21911">
                  <c:v>4.9798</c:v>
                </c:pt>
                <c:pt idx="21912">
                  <c:v>3.5747</c:v>
                </c:pt>
                <c:pt idx="21913">
                  <c:v>4.9283999999999999</c:v>
                </c:pt>
                <c:pt idx="21914">
                  <c:v>3.4782999999999999</c:v>
                </c:pt>
                <c:pt idx="21915">
                  <c:v>5.0842999999999998</c:v>
                </c:pt>
                <c:pt idx="21916">
                  <c:v>4.8920000000000003</c:v>
                </c:pt>
                <c:pt idx="21917">
                  <c:v>3.6764000000000001</c:v>
                </c:pt>
                <c:pt idx="21918">
                  <c:v>4.6405000000000003</c:v>
                </c:pt>
                <c:pt idx="21919">
                  <c:v>4.9955999999999996</c:v>
                </c:pt>
                <c:pt idx="21920">
                  <c:v>2.5834999999999999</c:v>
                </c:pt>
                <c:pt idx="21921">
                  <c:v>2.2961</c:v>
                </c:pt>
                <c:pt idx="21922">
                  <c:v>2.0125000000000002</c:v>
                </c:pt>
                <c:pt idx="21923">
                  <c:v>2.1987999999999999</c:v>
                </c:pt>
                <c:pt idx="21924">
                  <c:v>2.7587999999999999</c:v>
                </c:pt>
                <c:pt idx="21925">
                  <c:v>2.9335</c:v>
                </c:pt>
                <c:pt idx="21926">
                  <c:v>2.5859000000000001</c:v>
                </c:pt>
                <c:pt idx="21927">
                  <c:v>1.8822000000000001</c:v>
                </c:pt>
                <c:pt idx="21928">
                  <c:v>2.5840999999999998</c:v>
                </c:pt>
                <c:pt idx="21929">
                  <c:v>3.4319000000000002</c:v>
                </c:pt>
                <c:pt idx="21930">
                  <c:v>2.1311</c:v>
                </c:pt>
                <c:pt idx="21931">
                  <c:v>2.2195</c:v>
                </c:pt>
                <c:pt idx="21932">
                  <c:v>2.5106000000000002</c:v>
                </c:pt>
                <c:pt idx="21933">
                  <c:v>2.2126999999999999</c:v>
                </c:pt>
                <c:pt idx="21934">
                  <c:v>3.7654999999999998</c:v>
                </c:pt>
                <c:pt idx="21935">
                  <c:v>3.2633000000000001</c:v>
                </c:pt>
                <c:pt idx="21936">
                  <c:v>2.8359000000000001</c:v>
                </c:pt>
                <c:pt idx="21937">
                  <c:v>1.6520999999999999</c:v>
                </c:pt>
                <c:pt idx="21938">
                  <c:v>3.4874999999999998</c:v>
                </c:pt>
                <c:pt idx="21939">
                  <c:v>3.7743000000000002</c:v>
                </c:pt>
                <c:pt idx="21940">
                  <c:v>3.7621000000000002</c:v>
                </c:pt>
                <c:pt idx="21941">
                  <c:v>3.6633</c:v>
                </c:pt>
                <c:pt idx="21942">
                  <c:v>3.2635000000000001</c:v>
                </c:pt>
                <c:pt idx="21943">
                  <c:v>2.6452</c:v>
                </c:pt>
                <c:pt idx="21944">
                  <c:v>3.8445999999999998</c:v>
                </c:pt>
                <c:pt idx="21945">
                  <c:v>2.5230999999999999</c:v>
                </c:pt>
                <c:pt idx="21946">
                  <c:v>4.4161000000000001</c:v>
                </c:pt>
                <c:pt idx="21947">
                  <c:v>3.1526999999999998</c:v>
                </c:pt>
                <c:pt idx="21948">
                  <c:v>4.1670999999999996</c:v>
                </c:pt>
                <c:pt idx="21949">
                  <c:v>2.6230000000000002</c:v>
                </c:pt>
                <c:pt idx="21950">
                  <c:v>2.2378</c:v>
                </c:pt>
                <c:pt idx="21951">
                  <c:v>2.1396999999999999</c:v>
                </c:pt>
                <c:pt idx="21952">
                  <c:v>2.2483</c:v>
                </c:pt>
                <c:pt idx="21953">
                  <c:v>2.2736999999999998</c:v>
                </c:pt>
                <c:pt idx="21954">
                  <c:v>2.4586999999999999</c:v>
                </c:pt>
                <c:pt idx="21955">
                  <c:v>2.3096999999999999</c:v>
                </c:pt>
                <c:pt idx="21956">
                  <c:v>2.1999</c:v>
                </c:pt>
                <c:pt idx="21957">
                  <c:v>2.0905</c:v>
                </c:pt>
                <c:pt idx="21958">
                  <c:v>2.7919</c:v>
                </c:pt>
                <c:pt idx="21959">
                  <c:v>2.6431</c:v>
                </c:pt>
                <c:pt idx="21960">
                  <c:v>2.7744</c:v>
                </c:pt>
                <c:pt idx="21961">
                  <c:v>2.2957999999999998</c:v>
                </c:pt>
                <c:pt idx="21962">
                  <c:v>2.3973</c:v>
                </c:pt>
                <c:pt idx="21963">
                  <c:v>2.4226000000000001</c:v>
                </c:pt>
                <c:pt idx="21964">
                  <c:v>4.1778000000000004</c:v>
                </c:pt>
                <c:pt idx="21965">
                  <c:v>1.3779999999999999</c:v>
                </c:pt>
                <c:pt idx="21966">
                  <c:v>1.718</c:v>
                </c:pt>
                <c:pt idx="21967">
                  <c:v>2.1433</c:v>
                </c:pt>
                <c:pt idx="21968">
                  <c:v>1.7497</c:v>
                </c:pt>
                <c:pt idx="21969">
                  <c:v>5.0374999999999996</c:v>
                </c:pt>
                <c:pt idx="21970">
                  <c:v>1.9938</c:v>
                </c:pt>
                <c:pt idx="21971">
                  <c:v>1.405</c:v>
                </c:pt>
                <c:pt idx="21972">
                  <c:v>1.4616</c:v>
                </c:pt>
                <c:pt idx="21973">
                  <c:v>4.0030999999999999</c:v>
                </c:pt>
                <c:pt idx="21974">
                  <c:v>2.4449999999999998</c:v>
                </c:pt>
                <c:pt idx="21975">
                  <c:v>2.8342000000000001</c:v>
                </c:pt>
                <c:pt idx="21976">
                  <c:v>2.2778999999999998</c:v>
                </c:pt>
                <c:pt idx="21977">
                  <c:v>2.4681000000000002</c:v>
                </c:pt>
                <c:pt idx="21978">
                  <c:v>2.0093999999999999</c:v>
                </c:pt>
                <c:pt idx="21979">
                  <c:v>2.6320000000000001</c:v>
                </c:pt>
                <c:pt idx="21980">
                  <c:v>2.4468000000000001</c:v>
                </c:pt>
                <c:pt idx="21981">
                  <c:v>2.6937000000000002</c:v>
                </c:pt>
                <c:pt idx="21982">
                  <c:v>3.0049999999999999</c:v>
                </c:pt>
                <c:pt idx="21983">
                  <c:v>2.9232</c:v>
                </c:pt>
                <c:pt idx="21984">
                  <c:v>3.2585999999999999</c:v>
                </c:pt>
                <c:pt idx="21985">
                  <c:v>2.8573</c:v>
                </c:pt>
                <c:pt idx="21986">
                  <c:v>1.9501999999999999</c:v>
                </c:pt>
                <c:pt idx="21987">
                  <c:v>2.0203000000000002</c:v>
                </c:pt>
                <c:pt idx="21988">
                  <c:v>5.1238000000000001</c:v>
                </c:pt>
                <c:pt idx="21989">
                  <c:v>3.7682000000000002</c:v>
                </c:pt>
                <c:pt idx="21990">
                  <c:v>4.2241999999999997</c:v>
                </c:pt>
                <c:pt idx="21991">
                  <c:v>3.8492000000000002</c:v>
                </c:pt>
                <c:pt idx="21992">
                  <c:v>4.0674999999999999</c:v>
                </c:pt>
                <c:pt idx="21993">
                  <c:v>4.0202999999999998</c:v>
                </c:pt>
                <c:pt idx="21994">
                  <c:v>4.0282999999999998</c:v>
                </c:pt>
                <c:pt idx="21995">
                  <c:v>4.7233000000000001</c:v>
                </c:pt>
                <c:pt idx="21996">
                  <c:v>4.0175999999999998</c:v>
                </c:pt>
                <c:pt idx="21997">
                  <c:v>4.0881999999999996</c:v>
                </c:pt>
                <c:pt idx="21998">
                  <c:v>4.0065999999999997</c:v>
                </c:pt>
                <c:pt idx="21999">
                  <c:v>4.0210999999999997</c:v>
                </c:pt>
                <c:pt idx="22000">
                  <c:v>4.3868999999999998</c:v>
                </c:pt>
                <c:pt idx="22001">
                  <c:v>3.9634999999999998</c:v>
                </c:pt>
                <c:pt idx="22002">
                  <c:v>3.9032</c:v>
                </c:pt>
                <c:pt idx="22003">
                  <c:v>4.2346000000000004</c:v>
                </c:pt>
                <c:pt idx="22004">
                  <c:v>4.2832999999999997</c:v>
                </c:pt>
                <c:pt idx="22005">
                  <c:v>4.1657000000000002</c:v>
                </c:pt>
                <c:pt idx="22006">
                  <c:v>4.1951999999999998</c:v>
                </c:pt>
                <c:pt idx="22007">
                  <c:v>4.0683999999999996</c:v>
                </c:pt>
                <c:pt idx="22008">
                  <c:v>4.0663</c:v>
                </c:pt>
                <c:pt idx="22009">
                  <c:v>3.9274</c:v>
                </c:pt>
                <c:pt idx="22010">
                  <c:v>4.0224000000000002</c:v>
                </c:pt>
                <c:pt idx="22011">
                  <c:v>4.0221</c:v>
                </c:pt>
                <c:pt idx="22012">
                  <c:v>4.2057000000000002</c:v>
                </c:pt>
                <c:pt idx="22013">
                  <c:v>4.1345000000000001</c:v>
                </c:pt>
                <c:pt idx="22014">
                  <c:v>3.9186000000000001</c:v>
                </c:pt>
                <c:pt idx="22015">
                  <c:v>3.7656999999999998</c:v>
                </c:pt>
                <c:pt idx="22016">
                  <c:v>2.7614000000000001</c:v>
                </c:pt>
                <c:pt idx="22017">
                  <c:v>2.5550000000000002</c:v>
                </c:pt>
                <c:pt idx="22018">
                  <c:v>2.2427000000000001</c:v>
                </c:pt>
                <c:pt idx="22019">
                  <c:v>2.3946000000000001</c:v>
                </c:pt>
                <c:pt idx="22020">
                  <c:v>2.3536000000000001</c:v>
                </c:pt>
                <c:pt idx="22021">
                  <c:v>2.5346000000000002</c:v>
                </c:pt>
                <c:pt idx="22022">
                  <c:v>2.6000999999999999</c:v>
                </c:pt>
                <c:pt idx="22023">
                  <c:v>2.5920000000000001</c:v>
                </c:pt>
                <c:pt idx="22024">
                  <c:v>2.2684000000000002</c:v>
                </c:pt>
                <c:pt idx="22025">
                  <c:v>2.7197</c:v>
                </c:pt>
                <c:pt idx="22026">
                  <c:v>2.3700999999999999</c:v>
                </c:pt>
                <c:pt idx="22027">
                  <c:v>2.4257</c:v>
                </c:pt>
                <c:pt idx="22028">
                  <c:v>2.3645</c:v>
                </c:pt>
                <c:pt idx="22029">
                  <c:v>2.6597</c:v>
                </c:pt>
                <c:pt idx="22030">
                  <c:v>2.4113000000000002</c:v>
                </c:pt>
                <c:pt idx="22031">
                  <c:v>2.3439999999999999</c:v>
                </c:pt>
                <c:pt idx="22032">
                  <c:v>2.5045000000000002</c:v>
                </c:pt>
                <c:pt idx="22033">
                  <c:v>2.2275999999999998</c:v>
                </c:pt>
                <c:pt idx="22034">
                  <c:v>2.4613</c:v>
                </c:pt>
                <c:pt idx="22035">
                  <c:v>2.2648999999999999</c:v>
                </c:pt>
                <c:pt idx="22036">
                  <c:v>2.2869000000000002</c:v>
                </c:pt>
                <c:pt idx="22037">
                  <c:v>2.3917000000000002</c:v>
                </c:pt>
                <c:pt idx="22038">
                  <c:v>2.3828999999999998</c:v>
                </c:pt>
                <c:pt idx="22039">
                  <c:v>2.4826000000000001</c:v>
                </c:pt>
                <c:pt idx="22040">
                  <c:v>2.4807000000000001</c:v>
                </c:pt>
                <c:pt idx="22041">
                  <c:v>2.4762</c:v>
                </c:pt>
                <c:pt idx="22042">
                  <c:v>2.3990999999999998</c:v>
                </c:pt>
                <c:pt idx="22043">
                  <c:v>2.4384999999999999</c:v>
                </c:pt>
                <c:pt idx="22044">
                  <c:v>2.4643999999999999</c:v>
                </c:pt>
                <c:pt idx="22045">
                  <c:v>2.3935</c:v>
                </c:pt>
                <c:pt idx="22046">
                  <c:v>2.4445000000000001</c:v>
                </c:pt>
                <c:pt idx="22047">
                  <c:v>2.4802</c:v>
                </c:pt>
                <c:pt idx="22048">
                  <c:v>2.5562</c:v>
                </c:pt>
                <c:pt idx="22049">
                  <c:v>2.6013999999999999</c:v>
                </c:pt>
                <c:pt idx="22050">
                  <c:v>2.3329</c:v>
                </c:pt>
                <c:pt idx="22051">
                  <c:v>2.56</c:v>
                </c:pt>
                <c:pt idx="22052">
                  <c:v>2.2845</c:v>
                </c:pt>
                <c:pt idx="22053">
                  <c:v>2.7229000000000001</c:v>
                </c:pt>
                <c:pt idx="22054">
                  <c:v>2.5522</c:v>
                </c:pt>
                <c:pt idx="22055">
                  <c:v>3.4721000000000002</c:v>
                </c:pt>
                <c:pt idx="22056">
                  <c:v>2.4828999999999999</c:v>
                </c:pt>
                <c:pt idx="22057">
                  <c:v>2.4409999999999998</c:v>
                </c:pt>
                <c:pt idx="22058">
                  <c:v>2.4344999999999999</c:v>
                </c:pt>
                <c:pt idx="22059">
                  <c:v>2.3736000000000002</c:v>
                </c:pt>
                <c:pt idx="22060">
                  <c:v>2.3689</c:v>
                </c:pt>
                <c:pt idx="22061">
                  <c:v>2.3494000000000002</c:v>
                </c:pt>
                <c:pt idx="22062">
                  <c:v>2.4443000000000001</c:v>
                </c:pt>
                <c:pt idx="22063">
                  <c:v>2.4506999999999999</c:v>
                </c:pt>
                <c:pt idx="22064">
                  <c:v>2.5870000000000002</c:v>
                </c:pt>
                <c:pt idx="22065">
                  <c:v>2.4922</c:v>
                </c:pt>
                <c:pt idx="22066">
                  <c:v>2.1894999999999998</c:v>
                </c:pt>
                <c:pt idx="22067">
                  <c:v>2.5297999999999998</c:v>
                </c:pt>
                <c:pt idx="22068">
                  <c:v>2.3948999999999998</c:v>
                </c:pt>
                <c:pt idx="22069">
                  <c:v>2.355</c:v>
                </c:pt>
                <c:pt idx="22070">
                  <c:v>2.5821000000000001</c:v>
                </c:pt>
                <c:pt idx="22071">
                  <c:v>1.9648000000000001</c:v>
                </c:pt>
                <c:pt idx="22072">
                  <c:v>2.0865</c:v>
                </c:pt>
                <c:pt idx="22073">
                  <c:v>2.3677000000000001</c:v>
                </c:pt>
                <c:pt idx="22074">
                  <c:v>2.0815999999999999</c:v>
                </c:pt>
                <c:pt idx="22075">
                  <c:v>2.0028000000000001</c:v>
                </c:pt>
                <c:pt idx="22076">
                  <c:v>1.9482999999999999</c:v>
                </c:pt>
                <c:pt idx="22077">
                  <c:v>2.0348999999999999</c:v>
                </c:pt>
                <c:pt idx="22078">
                  <c:v>1.8757999999999999</c:v>
                </c:pt>
                <c:pt idx="22079">
                  <c:v>2.0182000000000002</c:v>
                </c:pt>
                <c:pt idx="22080">
                  <c:v>1.9507000000000001</c:v>
                </c:pt>
                <c:pt idx="22081">
                  <c:v>2.0870000000000002</c:v>
                </c:pt>
                <c:pt idx="22082">
                  <c:v>2.0213999999999999</c:v>
                </c:pt>
                <c:pt idx="22083">
                  <c:v>2.0703</c:v>
                </c:pt>
                <c:pt idx="22084">
                  <c:v>1.9487000000000001</c:v>
                </c:pt>
                <c:pt idx="22085">
                  <c:v>1.2038</c:v>
                </c:pt>
                <c:pt idx="22086">
                  <c:v>2.0501999999999998</c:v>
                </c:pt>
                <c:pt idx="22087">
                  <c:v>1.9167000000000001</c:v>
                </c:pt>
                <c:pt idx="22088">
                  <c:v>1.8479000000000001</c:v>
                </c:pt>
                <c:pt idx="22089">
                  <c:v>2.0301999999999998</c:v>
                </c:pt>
                <c:pt idx="22090">
                  <c:v>2.1223999999999998</c:v>
                </c:pt>
                <c:pt idx="22091">
                  <c:v>2.0171999999999999</c:v>
                </c:pt>
                <c:pt idx="22092">
                  <c:v>1.5447</c:v>
                </c:pt>
                <c:pt idx="22093">
                  <c:v>1.6756</c:v>
                </c:pt>
                <c:pt idx="22094">
                  <c:v>2.0451000000000001</c:v>
                </c:pt>
                <c:pt idx="22095">
                  <c:v>1.6513</c:v>
                </c:pt>
                <c:pt idx="22096">
                  <c:v>2.4542000000000002</c:v>
                </c:pt>
                <c:pt idx="22097">
                  <c:v>5.0305</c:v>
                </c:pt>
                <c:pt idx="22098">
                  <c:v>1.7790999999999999</c:v>
                </c:pt>
                <c:pt idx="22099">
                  <c:v>1.7839</c:v>
                </c:pt>
                <c:pt idx="22100">
                  <c:v>2.7557999999999998</c:v>
                </c:pt>
                <c:pt idx="22101">
                  <c:v>2.0541</c:v>
                </c:pt>
                <c:pt idx="22102">
                  <c:v>3.6732</c:v>
                </c:pt>
                <c:pt idx="22103">
                  <c:v>4.1349999999999998</c:v>
                </c:pt>
                <c:pt idx="22104">
                  <c:v>2.94</c:v>
                </c:pt>
                <c:pt idx="22105">
                  <c:v>1.7551000000000001</c:v>
                </c:pt>
                <c:pt idx="22106">
                  <c:v>1.7456</c:v>
                </c:pt>
                <c:pt idx="22107">
                  <c:v>3.2530000000000001</c:v>
                </c:pt>
                <c:pt idx="22108">
                  <c:v>2.7740999999999998</c:v>
                </c:pt>
                <c:pt idx="22109">
                  <c:v>2.4287000000000001</c:v>
                </c:pt>
                <c:pt idx="22110">
                  <c:v>4.3061999999999996</c:v>
                </c:pt>
                <c:pt idx="22111">
                  <c:v>4.4408000000000003</c:v>
                </c:pt>
                <c:pt idx="22112">
                  <c:v>4.5548000000000002</c:v>
                </c:pt>
                <c:pt idx="22113">
                  <c:v>3.8855</c:v>
                </c:pt>
                <c:pt idx="22114">
                  <c:v>4.7805</c:v>
                </c:pt>
                <c:pt idx="22115">
                  <c:v>4.2407000000000004</c:v>
                </c:pt>
                <c:pt idx="22116">
                  <c:v>4.1124999999999998</c:v>
                </c:pt>
                <c:pt idx="22117">
                  <c:v>4.3780999999999999</c:v>
                </c:pt>
                <c:pt idx="22118">
                  <c:v>4.0141</c:v>
                </c:pt>
                <c:pt idx="22119">
                  <c:v>3.8197000000000001</c:v>
                </c:pt>
                <c:pt idx="22120">
                  <c:v>3.7974999999999999</c:v>
                </c:pt>
                <c:pt idx="22121">
                  <c:v>3.3589000000000002</c:v>
                </c:pt>
                <c:pt idx="22122">
                  <c:v>3.9070999999999998</c:v>
                </c:pt>
                <c:pt idx="22123">
                  <c:v>3.8462999999999998</c:v>
                </c:pt>
                <c:pt idx="22124">
                  <c:v>3.8942000000000001</c:v>
                </c:pt>
                <c:pt idx="22125">
                  <c:v>4.5084</c:v>
                </c:pt>
                <c:pt idx="22126">
                  <c:v>3.7383000000000002</c:v>
                </c:pt>
                <c:pt idx="22127">
                  <c:v>3.7134</c:v>
                </c:pt>
                <c:pt idx="22128">
                  <c:v>4.1940999999999997</c:v>
                </c:pt>
                <c:pt idx="22129">
                  <c:v>3.7181999999999999</c:v>
                </c:pt>
                <c:pt idx="22130">
                  <c:v>3.1227999999999998</c:v>
                </c:pt>
                <c:pt idx="22131">
                  <c:v>2.7523</c:v>
                </c:pt>
                <c:pt idx="22132">
                  <c:v>2.6604000000000001</c:v>
                </c:pt>
                <c:pt idx="22133">
                  <c:v>2.8191999999999999</c:v>
                </c:pt>
                <c:pt idx="22134">
                  <c:v>2.1444999999999999</c:v>
                </c:pt>
                <c:pt idx="22135">
                  <c:v>2.3212000000000002</c:v>
                </c:pt>
                <c:pt idx="22136">
                  <c:v>2.7118000000000002</c:v>
                </c:pt>
                <c:pt idx="22137">
                  <c:v>1.9782999999999999</c:v>
                </c:pt>
                <c:pt idx="22138">
                  <c:v>2.2917999999999998</c:v>
                </c:pt>
                <c:pt idx="22139">
                  <c:v>2.5085999999999999</c:v>
                </c:pt>
                <c:pt idx="22140">
                  <c:v>1.8615999999999999</c:v>
                </c:pt>
                <c:pt idx="22141">
                  <c:v>1.5710999999999999</c:v>
                </c:pt>
                <c:pt idx="22142">
                  <c:v>1.8951</c:v>
                </c:pt>
                <c:pt idx="22143">
                  <c:v>2.0167000000000002</c:v>
                </c:pt>
                <c:pt idx="22144">
                  <c:v>2.3374999999999999</c:v>
                </c:pt>
                <c:pt idx="22145">
                  <c:v>1.9234</c:v>
                </c:pt>
                <c:pt idx="22146">
                  <c:v>2.9611000000000001</c:v>
                </c:pt>
                <c:pt idx="22147">
                  <c:v>2.7141000000000002</c:v>
                </c:pt>
                <c:pt idx="22148">
                  <c:v>2.6299000000000001</c:v>
                </c:pt>
                <c:pt idx="22149">
                  <c:v>2.2429999999999999</c:v>
                </c:pt>
                <c:pt idx="22150">
                  <c:v>2.1554000000000002</c:v>
                </c:pt>
                <c:pt idx="22151">
                  <c:v>2.5567000000000002</c:v>
                </c:pt>
                <c:pt idx="22152">
                  <c:v>3.1372</c:v>
                </c:pt>
                <c:pt idx="22153">
                  <c:v>5.3380000000000001</c:v>
                </c:pt>
                <c:pt idx="22154">
                  <c:v>2.2911999999999999</c:v>
                </c:pt>
                <c:pt idx="22155">
                  <c:v>2.0680999999999998</c:v>
                </c:pt>
                <c:pt idx="22156">
                  <c:v>3.1145999999999998</c:v>
                </c:pt>
                <c:pt idx="22157">
                  <c:v>3.2105000000000001</c:v>
                </c:pt>
                <c:pt idx="22158">
                  <c:v>3.4643000000000002</c:v>
                </c:pt>
                <c:pt idx="22159">
                  <c:v>2.0224000000000002</c:v>
                </c:pt>
                <c:pt idx="22160">
                  <c:v>3.2988</c:v>
                </c:pt>
                <c:pt idx="22161">
                  <c:v>3.7357999999999998</c:v>
                </c:pt>
                <c:pt idx="22162">
                  <c:v>4.5979000000000001</c:v>
                </c:pt>
                <c:pt idx="22163">
                  <c:v>1.6879999999999999</c:v>
                </c:pt>
                <c:pt idx="22164">
                  <c:v>1.9477</c:v>
                </c:pt>
                <c:pt idx="22165">
                  <c:v>5.4660000000000002</c:v>
                </c:pt>
                <c:pt idx="22166">
                  <c:v>4.5585000000000004</c:v>
                </c:pt>
                <c:pt idx="22167">
                  <c:v>1.321</c:v>
                </c:pt>
                <c:pt idx="22168">
                  <c:v>1.2065999999999999</c:v>
                </c:pt>
                <c:pt idx="22169">
                  <c:v>1.2844</c:v>
                </c:pt>
                <c:pt idx="22170">
                  <c:v>2.0931000000000002</c:v>
                </c:pt>
                <c:pt idx="22171">
                  <c:v>3.5394999999999999</c:v>
                </c:pt>
                <c:pt idx="22172">
                  <c:v>2.2402000000000002</c:v>
                </c:pt>
                <c:pt idx="22173">
                  <c:v>1.8072999999999999</c:v>
                </c:pt>
                <c:pt idx="22174">
                  <c:v>3.3858000000000001</c:v>
                </c:pt>
                <c:pt idx="22175">
                  <c:v>2.4436</c:v>
                </c:pt>
                <c:pt idx="22178">
                  <c:v>3.3875000000000002</c:v>
                </c:pt>
                <c:pt idx="22179">
                  <c:v>3.2989000000000002</c:v>
                </c:pt>
                <c:pt idx="22180">
                  <c:v>1.2333000000000001</c:v>
                </c:pt>
                <c:pt idx="22181">
                  <c:v>1.591</c:v>
                </c:pt>
                <c:pt idx="22182">
                  <c:v>1.1126</c:v>
                </c:pt>
                <c:pt idx="22183">
                  <c:v>3.1305000000000001</c:v>
                </c:pt>
                <c:pt idx="22184">
                  <c:v>2.3923000000000001</c:v>
                </c:pt>
                <c:pt idx="22185">
                  <c:v>2.6074999999999999</c:v>
                </c:pt>
                <c:pt idx="22186">
                  <c:v>2.6657000000000002</c:v>
                </c:pt>
                <c:pt idx="22187">
                  <c:v>2.4009999999999998</c:v>
                </c:pt>
                <c:pt idx="22188">
                  <c:v>2.5537999999999998</c:v>
                </c:pt>
                <c:pt idx="22189">
                  <c:v>4.2069000000000001</c:v>
                </c:pt>
                <c:pt idx="22190">
                  <c:v>2.1903000000000001</c:v>
                </c:pt>
                <c:pt idx="22191">
                  <c:v>2.0449000000000002</c:v>
                </c:pt>
                <c:pt idx="22192">
                  <c:v>2.5640000000000001</c:v>
                </c:pt>
                <c:pt idx="22193">
                  <c:v>2.4308999999999998</c:v>
                </c:pt>
                <c:pt idx="22194">
                  <c:v>4.3129</c:v>
                </c:pt>
                <c:pt idx="22195">
                  <c:v>4.8640999999999996</c:v>
                </c:pt>
                <c:pt idx="22196">
                  <c:v>2.1248999999999998</c:v>
                </c:pt>
                <c:pt idx="22197">
                  <c:v>2.4744000000000002</c:v>
                </c:pt>
                <c:pt idx="22198">
                  <c:v>2.1869999999999998</c:v>
                </c:pt>
                <c:pt idx="22199">
                  <c:v>2.1814</c:v>
                </c:pt>
                <c:pt idx="22200">
                  <c:v>2.2170000000000001</c:v>
                </c:pt>
                <c:pt idx="22201">
                  <c:v>2.4428000000000001</c:v>
                </c:pt>
                <c:pt idx="22202">
                  <c:v>2.5478999999999998</c:v>
                </c:pt>
                <c:pt idx="22203">
                  <c:v>2.0537999999999998</c:v>
                </c:pt>
                <c:pt idx="22204">
                  <c:v>1.8224</c:v>
                </c:pt>
                <c:pt idx="22205">
                  <c:v>1.1868000000000001</c:v>
                </c:pt>
                <c:pt idx="22206">
                  <c:v>1.7248000000000001</c:v>
                </c:pt>
                <c:pt idx="22207">
                  <c:v>1.7611000000000001</c:v>
                </c:pt>
                <c:pt idx="22208">
                  <c:v>1.3834</c:v>
                </c:pt>
                <c:pt idx="22209">
                  <c:v>1.8006</c:v>
                </c:pt>
                <c:pt idx="22210">
                  <c:v>3.5758000000000001</c:v>
                </c:pt>
                <c:pt idx="22211">
                  <c:v>2.5518999999999998</c:v>
                </c:pt>
                <c:pt idx="22212">
                  <c:v>4.5071000000000003</c:v>
                </c:pt>
                <c:pt idx="22213">
                  <c:v>1.9724999999999999</c:v>
                </c:pt>
                <c:pt idx="22214">
                  <c:v>4.1835000000000004</c:v>
                </c:pt>
                <c:pt idx="22215">
                  <c:v>6.6955</c:v>
                </c:pt>
                <c:pt idx="22216">
                  <c:v>2.1623999999999999</c:v>
                </c:pt>
                <c:pt idx="22217">
                  <c:v>1.9562999999999999</c:v>
                </c:pt>
                <c:pt idx="22218">
                  <c:v>2.1046999999999998</c:v>
                </c:pt>
                <c:pt idx="22219">
                  <c:v>2.3016000000000001</c:v>
                </c:pt>
                <c:pt idx="22220">
                  <c:v>4.3851000000000004</c:v>
                </c:pt>
                <c:pt idx="22221">
                  <c:v>2.2507000000000001</c:v>
                </c:pt>
                <c:pt idx="22222">
                  <c:v>2.6177999999999999</c:v>
                </c:pt>
                <c:pt idx="22223">
                  <c:v>2.8898999999999999</c:v>
                </c:pt>
                <c:pt idx="22224">
                  <c:v>3.6217999999999999</c:v>
                </c:pt>
                <c:pt idx="22225">
                  <c:v>2.7715000000000001</c:v>
                </c:pt>
                <c:pt idx="22226">
                  <c:v>2.5568</c:v>
                </c:pt>
                <c:pt idx="22227">
                  <c:v>2.9540999999999999</c:v>
                </c:pt>
                <c:pt idx="22228">
                  <c:v>2.3039999999999998</c:v>
                </c:pt>
                <c:pt idx="22229">
                  <c:v>2.75</c:v>
                </c:pt>
                <c:pt idx="22230">
                  <c:v>2.7643</c:v>
                </c:pt>
                <c:pt idx="22231">
                  <c:v>4.7786999999999997</c:v>
                </c:pt>
                <c:pt idx="22232">
                  <c:v>3.0175000000000001</c:v>
                </c:pt>
                <c:pt idx="22233">
                  <c:v>1.8116000000000001</c:v>
                </c:pt>
                <c:pt idx="22234">
                  <c:v>1.3243</c:v>
                </c:pt>
                <c:pt idx="22235">
                  <c:v>0.95679999999999998</c:v>
                </c:pt>
                <c:pt idx="22236">
                  <c:v>1.5719000000000001</c:v>
                </c:pt>
                <c:pt idx="22237">
                  <c:v>1.0931999999999999</c:v>
                </c:pt>
                <c:pt idx="22238">
                  <c:v>0.86839999999999995</c:v>
                </c:pt>
                <c:pt idx="22239">
                  <c:v>1.6933</c:v>
                </c:pt>
                <c:pt idx="22240">
                  <c:v>1.2079</c:v>
                </c:pt>
                <c:pt idx="22241">
                  <c:v>1.1144000000000001</c:v>
                </c:pt>
                <c:pt idx="22242">
                  <c:v>1.4806999999999999</c:v>
                </c:pt>
                <c:pt idx="22243">
                  <c:v>0.95779999999999998</c:v>
                </c:pt>
                <c:pt idx="22244">
                  <c:v>2.7429000000000001</c:v>
                </c:pt>
                <c:pt idx="22245">
                  <c:v>3.4184999999999999</c:v>
                </c:pt>
                <c:pt idx="22246">
                  <c:v>3.0457999999999998</c:v>
                </c:pt>
                <c:pt idx="22247">
                  <c:v>2.6795</c:v>
                </c:pt>
                <c:pt idx="22248">
                  <c:v>2.7212000000000001</c:v>
                </c:pt>
                <c:pt idx="22249">
                  <c:v>3.8170000000000002</c:v>
                </c:pt>
                <c:pt idx="22250">
                  <c:v>3.7738</c:v>
                </c:pt>
                <c:pt idx="22251">
                  <c:v>3.0127000000000002</c:v>
                </c:pt>
                <c:pt idx="22252">
                  <c:v>3.6084999999999998</c:v>
                </c:pt>
                <c:pt idx="22253">
                  <c:v>2.2418999999999998</c:v>
                </c:pt>
                <c:pt idx="22254">
                  <c:v>3.0596999999999999</c:v>
                </c:pt>
                <c:pt idx="22255">
                  <c:v>2.9325000000000001</c:v>
                </c:pt>
                <c:pt idx="22256">
                  <c:v>1.9842</c:v>
                </c:pt>
                <c:pt idx="22257">
                  <c:v>1.81</c:v>
                </c:pt>
                <c:pt idx="22258">
                  <c:v>1.8446</c:v>
                </c:pt>
                <c:pt idx="22259">
                  <c:v>3.1572</c:v>
                </c:pt>
                <c:pt idx="22260">
                  <c:v>4.8563000000000001</c:v>
                </c:pt>
                <c:pt idx="22261">
                  <c:v>2.2501000000000002</c:v>
                </c:pt>
                <c:pt idx="22262">
                  <c:v>1.2783</c:v>
                </c:pt>
                <c:pt idx="22263">
                  <c:v>1.5912999999999999</c:v>
                </c:pt>
                <c:pt idx="22264">
                  <c:v>3.2517999999999998</c:v>
                </c:pt>
                <c:pt idx="22265">
                  <c:v>2.5945</c:v>
                </c:pt>
                <c:pt idx="22266">
                  <c:v>2.0718000000000001</c:v>
                </c:pt>
                <c:pt idx="22267">
                  <c:v>2.7052</c:v>
                </c:pt>
                <c:pt idx="22268">
                  <c:v>3.8107000000000002</c:v>
                </c:pt>
                <c:pt idx="22269">
                  <c:v>4.5636999999999999</c:v>
                </c:pt>
                <c:pt idx="22270">
                  <c:v>3.1772</c:v>
                </c:pt>
                <c:pt idx="22271">
                  <c:v>3.2008000000000001</c:v>
                </c:pt>
                <c:pt idx="22272">
                  <c:v>3.5213999999999999</c:v>
                </c:pt>
                <c:pt idx="22273">
                  <c:v>3.8264999999999998</c:v>
                </c:pt>
                <c:pt idx="22274">
                  <c:v>4.1532999999999998</c:v>
                </c:pt>
                <c:pt idx="22275">
                  <c:v>3.8338999999999999</c:v>
                </c:pt>
                <c:pt idx="22276">
                  <c:v>4.1665000000000001</c:v>
                </c:pt>
                <c:pt idx="22277">
                  <c:v>2.8443000000000001</c:v>
                </c:pt>
                <c:pt idx="22278">
                  <c:v>3.0783999999999998</c:v>
                </c:pt>
                <c:pt idx="22279">
                  <c:v>2.1101000000000001</c:v>
                </c:pt>
                <c:pt idx="22280">
                  <c:v>6.0044000000000004</c:v>
                </c:pt>
                <c:pt idx="22281">
                  <c:v>5.7332999999999998</c:v>
                </c:pt>
                <c:pt idx="22282">
                  <c:v>5.5819000000000001</c:v>
                </c:pt>
                <c:pt idx="22283">
                  <c:v>5.3067000000000002</c:v>
                </c:pt>
                <c:pt idx="22284">
                  <c:v>6.0532000000000004</c:v>
                </c:pt>
                <c:pt idx="22285">
                  <c:v>6.4950000000000001</c:v>
                </c:pt>
                <c:pt idx="22286">
                  <c:v>5.9531999999999998</c:v>
                </c:pt>
                <c:pt idx="22287">
                  <c:v>5.7163000000000004</c:v>
                </c:pt>
                <c:pt idx="22288">
                  <c:v>6.11</c:v>
                </c:pt>
                <c:pt idx="22289">
                  <c:v>5.0860000000000003</c:v>
                </c:pt>
                <c:pt idx="22290">
                  <c:v>6.1638000000000002</c:v>
                </c:pt>
                <c:pt idx="22291">
                  <c:v>6.0340999999999996</c:v>
                </c:pt>
                <c:pt idx="22292">
                  <c:v>4.8296000000000001</c:v>
                </c:pt>
                <c:pt idx="22293">
                  <c:v>3.2382</c:v>
                </c:pt>
                <c:pt idx="22294">
                  <c:v>3.2425000000000002</c:v>
                </c:pt>
                <c:pt idx="22295">
                  <c:v>4.1360000000000001</c:v>
                </c:pt>
                <c:pt idx="22296">
                  <c:v>4.0758999999999999</c:v>
                </c:pt>
                <c:pt idx="22297">
                  <c:v>5.1161000000000003</c:v>
                </c:pt>
                <c:pt idx="22298">
                  <c:v>4.6887999999999996</c:v>
                </c:pt>
                <c:pt idx="22299">
                  <c:v>5.1207000000000003</c:v>
                </c:pt>
                <c:pt idx="22300">
                  <c:v>2.3376000000000001</c:v>
                </c:pt>
                <c:pt idx="22301">
                  <c:v>1.8362000000000001</c:v>
                </c:pt>
                <c:pt idx="22302">
                  <c:v>1.8028</c:v>
                </c:pt>
                <c:pt idx="22303">
                  <c:v>3.0133999999999999</c:v>
                </c:pt>
                <c:pt idx="22304">
                  <c:v>2.4237000000000002</c:v>
                </c:pt>
                <c:pt idx="22305">
                  <c:v>2.1634000000000002</c:v>
                </c:pt>
                <c:pt idx="22306">
                  <c:v>2.1000999999999999</c:v>
                </c:pt>
                <c:pt idx="22307">
                  <c:v>2.6265999999999998</c:v>
                </c:pt>
                <c:pt idx="22308">
                  <c:v>2.4883999999999999</c:v>
                </c:pt>
                <c:pt idx="22309">
                  <c:v>2.4839000000000002</c:v>
                </c:pt>
                <c:pt idx="22310">
                  <c:v>2.3925000000000001</c:v>
                </c:pt>
                <c:pt idx="22311">
                  <c:v>2.4628999999999999</c:v>
                </c:pt>
                <c:pt idx="22312">
                  <c:v>2.7160000000000002</c:v>
                </c:pt>
                <c:pt idx="22313">
                  <c:v>2.0653999999999999</c:v>
                </c:pt>
                <c:pt idx="22314">
                  <c:v>2.5343</c:v>
                </c:pt>
                <c:pt idx="22315">
                  <c:v>1.9403999999999999</c:v>
                </c:pt>
                <c:pt idx="22316">
                  <c:v>1.9092</c:v>
                </c:pt>
                <c:pt idx="22317">
                  <c:v>2.133</c:v>
                </c:pt>
                <c:pt idx="22318">
                  <c:v>2.2515999999999998</c:v>
                </c:pt>
                <c:pt idx="22319">
                  <c:v>2.2025999999999999</c:v>
                </c:pt>
                <c:pt idx="22320">
                  <c:v>3.0232999999999999</c:v>
                </c:pt>
                <c:pt idx="22321">
                  <c:v>2.2315999999999998</c:v>
                </c:pt>
                <c:pt idx="22322">
                  <c:v>2.1865999999999999</c:v>
                </c:pt>
                <c:pt idx="22323">
                  <c:v>2.7010000000000001</c:v>
                </c:pt>
                <c:pt idx="22324">
                  <c:v>1.3631</c:v>
                </c:pt>
                <c:pt idx="22325">
                  <c:v>1.7415</c:v>
                </c:pt>
                <c:pt idx="22326">
                  <c:v>1.6329</c:v>
                </c:pt>
                <c:pt idx="22327">
                  <c:v>1.5790999999999999</c:v>
                </c:pt>
                <c:pt idx="22328">
                  <c:v>1.7684</c:v>
                </c:pt>
                <c:pt idx="22329">
                  <c:v>2.3534999999999999</c:v>
                </c:pt>
                <c:pt idx="22330">
                  <c:v>2.3879999999999999</c:v>
                </c:pt>
                <c:pt idx="22331">
                  <c:v>2.4807999999999999</c:v>
                </c:pt>
                <c:pt idx="22332">
                  <c:v>2.1236000000000002</c:v>
                </c:pt>
                <c:pt idx="22333">
                  <c:v>2.4399000000000002</c:v>
                </c:pt>
                <c:pt idx="22334">
                  <c:v>2.3317999999999999</c:v>
                </c:pt>
                <c:pt idx="22335">
                  <c:v>2.0602999999999998</c:v>
                </c:pt>
                <c:pt idx="22336">
                  <c:v>2.0518999999999998</c:v>
                </c:pt>
                <c:pt idx="22337">
                  <c:v>2.2658999999999998</c:v>
                </c:pt>
                <c:pt idx="22338">
                  <c:v>2.3386</c:v>
                </c:pt>
                <c:pt idx="22339">
                  <c:v>2.8260000000000001</c:v>
                </c:pt>
                <c:pt idx="22340">
                  <c:v>1.6970000000000001</c:v>
                </c:pt>
                <c:pt idx="22341">
                  <c:v>1.9181999999999999</c:v>
                </c:pt>
                <c:pt idx="22342">
                  <c:v>2.0629</c:v>
                </c:pt>
                <c:pt idx="22343">
                  <c:v>4.9253</c:v>
                </c:pt>
                <c:pt idx="22344">
                  <c:v>3.1292</c:v>
                </c:pt>
                <c:pt idx="22345">
                  <c:v>4.6047000000000002</c:v>
                </c:pt>
                <c:pt idx="22346">
                  <c:v>5.1273</c:v>
                </c:pt>
                <c:pt idx="22347">
                  <c:v>4.5880000000000001</c:v>
                </c:pt>
                <c:pt idx="22348">
                  <c:v>2.8410000000000002</c:v>
                </c:pt>
                <c:pt idx="22349">
                  <c:v>0.26619999999999999</c:v>
                </c:pt>
                <c:pt idx="22350">
                  <c:v>2.0327999999999999</c:v>
                </c:pt>
                <c:pt idx="22351">
                  <c:v>3.4220000000000002</c:v>
                </c:pt>
                <c:pt idx="22352">
                  <c:v>3.8677000000000001</c:v>
                </c:pt>
                <c:pt idx="22353">
                  <c:v>3.0377000000000001</c:v>
                </c:pt>
                <c:pt idx="22354">
                  <c:v>3.1945000000000001</c:v>
                </c:pt>
                <c:pt idx="22355">
                  <c:v>2.3576999999999999</c:v>
                </c:pt>
                <c:pt idx="22356">
                  <c:v>2.5169000000000001</c:v>
                </c:pt>
                <c:pt idx="22357">
                  <c:v>0.59399999999999997</c:v>
                </c:pt>
                <c:pt idx="22358">
                  <c:v>3.0988000000000002</c:v>
                </c:pt>
                <c:pt idx="22359">
                  <c:v>3.2707999999999999</c:v>
                </c:pt>
                <c:pt idx="22360">
                  <c:v>4.3512000000000004</c:v>
                </c:pt>
                <c:pt idx="22361">
                  <c:v>4.3894000000000002</c:v>
                </c:pt>
              </c:numCache>
            </c:numRef>
          </c:xVal>
          <c:yVal>
            <c:numRef>
              <c:f>'KCaMg Ratios'!$B$2:$B$22363</c:f>
              <c:numCache>
                <c:formatCode>[$-10409]#,##0.0000;\-#,##0.0000</c:formatCode>
                <c:ptCount val="22362"/>
                <c:pt idx="0">
                  <c:v>0.19350000000000001</c:v>
                </c:pt>
                <c:pt idx="1">
                  <c:v>0.54810000000000003</c:v>
                </c:pt>
                <c:pt idx="2">
                  <c:v>0.75219999999999998</c:v>
                </c:pt>
                <c:pt idx="3">
                  <c:v>0.51949999999999996</c:v>
                </c:pt>
                <c:pt idx="4">
                  <c:v>0.74590000000000001</c:v>
                </c:pt>
                <c:pt idx="5">
                  <c:v>0.78090000000000004</c:v>
                </c:pt>
                <c:pt idx="6">
                  <c:v>0.36809999999999998</c:v>
                </c:pt>
                <c:pt idx="7">
                  <c:v>0.74729999999999996</c:v>
                </c:pt>
                <c:pt idx="8">
                  <c:v>0.18990000000000001</c:v>
                </c:pt>
                <c:pt idx="9">
                  <c:v>0.2024</c:v>
                </c:pt>
                <c:pt idx="10">
                  <c:v>0.1084</c:v>
                </c:pt>
                <c:pt idx="11">
                  <c:v>0.60819999999999996</c:v>
                </c:pt>
                <c:pt idx="12">
                  <c:v>0.438</c:v>
                </c:pt>
                <c:pt idx="13">
                  <c:v>0.44140000000000001</c:v>
                </c:pt>
                <c:pt idx="14">
                  <c:v>1.0613999999999999</c:v>
                </c:pt>
                <c:pt idx="15">
                  <c:v>0.95330000000000004</c:v>
                </c:pt>
                <c:pt idx="16">
                  <c:v>0.7177</c:v>
                </c:pt>
                <c:pt idx="17">
                  <c:v>1.093</c:v>
                </c:pt>
                <c:pt idx="18">
                  <c:v>0.72330000000000005</c:v>
                </c:pt>
                <c:pt idx="19">
                  <c:v>0.59240000000000004</c:v>
                </c:pt>
                <c:pt idx="20">
                  <c:v>0.93530000000000002</c:v>
                </c:pt>
                <c:pt idx="21">
                  <c:v>0.71240000000000003</c:v>
                </c:pt>
                <c:pt idx="22">
                  <c:v>0.66149999999999998</c:v>
                </c:pt>
                <c:pt idx="23">
                  <c:v>0.53979999999999995</c:v>
                </c:pt>
                <c:pt idx="24">
                  <c:v>0.71340000000000003</c:v>
                </c:pt>
                <c:pt idx="25">
                  <c:v>0.64200000000000002</c:v>
                </c:pt>
                <c:pt idx="26">
                  <c:v>0.88690000000000002</c:v>
                </c:pt>
                <c:pt idx="27">
                  <c:v>0.69910000000000005</c:v>
                </c:pt>
                <c:pt idx="28">
                  <c:v>2.8294000000000001</c:v>
                </c:pt>
                <c:pt idx="29">
                  <c:v>1.0148999999999999</c:v>
                </c:pt>
                <c:pt idx="30">
                  <c:v>0.83309999999999995</c:v>
                </c:pt>
                <c:pt idx="31">
                  <c:v>0.72150000000000003</c:v>
                </c:pt>
                <c:pt idx="32">
                  <c:v>0.67559999999999998</c:v>
                </c:pt>
                <c:pt idx="33">
                  <c:v>0.41909999999999997</c:v>
                </c:pt>
                <c:pt idx="34">
                  <c:v>1.0395000000000001</c:v>
                </c:pt>
                <c:pt idx="35">
                  <c:v>1.2834000000000001</c:v>
                </c:pt>
                <c:pt idx="36">
                  <c:v>0.88660000000000005</c:v>
                </c:pt>
                <c:pt idx="37">
                  <c:v>0.9153</c:v>
                </c:pt>
                <c:pt idx="38">
                  <c:v>0.62329999999999997</c:v>
                </c:pt>
                <c:pt idx="39">
                  <c:v>0.95820000000000005</c:v>
                </c:pt>
                <c:pt idx="40">
                  <c:v>0.58809999999999996</c:v>
                </c:pt>
                <c:pt idx="41">
                  <c:v>1.0246999999999999</c:v>
                </c:pt>
                <c:pt idx="42">
                  <c:v>0.78480000000000005</c:v>
                </c:pt>
                <c:pt idx="43">
                  <c:v>0.67630000000000001</c:v>
                </c:pt>
                <c:pt idx="44">
                  <c:v>0.42630000000000001</c:v>
                </c:pt>
                <c:pt idx="45">
                  <c:v>0.39250000000000002</c:v>
                </c:pt>
                <c:pt idx="46">
                  <c:v>0.51459999999999995</c:v>
                </c:pt>
                <c:pt idx="47">
                  <c:v>0.64910000000000001</c:v>
                </c:pt>
                <c:pt idx="48">
                  <c:v>0.46810000000000002</c:v>
                </c:pt>
                <c:pt idx="49">
                  <c:v>0.44950000000000001</c:v>
                </c:pt>
                <c:pt idx="50">
                  <c:v>0.38540000000000002</c:v>
                </c:pt>
                <c:pt idx="51">
                  <c:v>0.52180000000000004</c:v>
                </c:pt>
                <c:pt idx="52">
                  <c:v>0.48959999999999998</c:v>
                </c:pt>
                <c:pt idx="53">
                  <c:v>0.39750000000000002</c:v>
                </c:pt>
                <c:pt idx="54">
                  <c:v>0.29959999999999998</c:v>
                </c:pt>
                <c:pt idx="55">
                  <c:v>0.36520000000000002</c:v>
                </c:pt>
                <c:pt idx="56">
                  <c:v>0.37309999999999999</c:v>
                </c:pt>
                <c:pt idx="57">
                  <c:v>0.18890000000000001</c:v>
                </c:pt>
                <c:pt idx="58">
                  <c:v>0.31390000000000001</c:v>
                </c:pt>
                <c:pt idx="59">
                  <c:v>0.53769999999999996</c:v>
                </c:pt>
                <c:pt idx="60">
                  <c:v>0.48680000000000001</c:v>
                </c:pt>
                <c:pt idx="61">
                  <c:v>0.46889999999999998</c:v>
                </c:pt>
                <c:pt idx="62">
                  <c:v>0.3921</c:v>
                </c:pt>
                <c:pt idx="63">
                  <c:v>0.34549999999999997</c:v>
                </c:pt>
                <c:pt idx="64">
                  <c:v>0.67959999999999998</c:v>
                </c:pt>
                <c:pt idx="65">
                  <c:v>0.30740000000000001</c:v>
                </c:pt>
                <c:pt idx="66">
                  <c:v>0.61899999999999999</c:v>
                </c:pt>
                <c:pt idx="67">
                  <c:v>0.50949999999999995</c:v>
                </c:pt>
                <c:pt idx="68">
                  <c:v>0.4486</c:v>
                </c:pt>
                <c:pt idx="69">
                  <c:v>0.26469999999999999</c:v>
                </c:pt>
                <c:pt idx="70">
                  <c:v>0.28349999999999997</c:v>
                </c:pt>
                <c:pt idx="71">
                  <c:v>0.24579999999999999</c:v>
                </c:pt>
                <c:pt idx="72">
                  <c:v>0.28789999999999999</c:v>
                </c:pt>
                <c:pt idx="73">
                  <c:v>0.4703</c:v>
                </c:pt>
                <c:pt idx="74">
                  <c:v>0.42259999999999998</c:v>
                </c:pt>
                <c:pt idx="75">
                  <c:v>0.77039999999999997</c:v>
                </c:pt>
                <c:pt idx="76">
                  <c:v>1.24</c:v>
                </c:pt>
                <c:pt idx="77">
                  <c:v>0.49340000000000001</c:v>
                </c:pt>
                <c:pt idx="78">
                  <c:v>0.54149999999999998</c:v>
                </c:pt>
                <c:pt idx="79">
                  <c:v>0.26440000000000002</c:v>
                </c:pt>
                <c:pt idx="80">
                  <c:v>0.26019999999999999</c:v>
                </c:pt>
                <c:pt idx="81">
                  <c:v>0.31280000000000002</c:v>
                </c:pt>
                <c:pt idx="82">
                  <c:v>0.33200000000000002</c:v>
                </c:pt>
                <c:pt idx="83">
                  <c:v>0.27339999999999998</c:v>
                </c:pt>
                <c:pt idx="84">
                  <c:v>0.33689999999999998</c:v>
                </c:pt>
                <c:pt idx="85">
                  <c:v>0.45679999999999998</c:v>
                </c:pt>
                <c:pt idx="86">
                  <c:v>0.26829999999999998</c:v>
                </c:pt>
                <c:pt idx="87">
                  <c:v>0.41160000000000002</c:v>
                </c:pt>
                <c:pt idx="88">
                  <c:v>0.22700000000000001</c:v>
                </c:pt>
                <c:pt idx="89">
                  <c:v>0.45019999999999999</c:v>
                </c:pt>
                <c:pt idx="90">
                  <c:v>0.26769999999999999</c:v>
                </c:pt>
                <c:pt idx="91">
                  <c:v>0.3624</c:v>
                </c:pt>
                <c:pt idx="92">
                  <c:v>0.34899999999999998</c:v>
                </c:pt>
                <c:pt idx="93">
                  <c:v>0.44779999999999998</c:v>
                </c:pt>
                <c:pt idx="94">
                  <c:v>0.23280000000000001</c:v>
                </c:pt>
                <c:pt idx="95">
                  <c:v>0.32869999999999999</c:v>
                </c:pt>
                <c:pt idx="96">
                  <c:v>0.53200000000000003</c:v>
                </c:pt>
                <c:pt idx="97">
                  <c:v>0.4602</c:v>
                </c:pt>
                <c:pt idx="98">
                  <c:v>0.25109999999999999</c:v>
                </c:pt>
                <c:pt idx="99">
                  <c:v>0.31219999999999998</c:v>
                </c:pt>
                <c:pt idx="100">
                  <c:v>0.42580000000000001</c:v>
                </c:pt>
                <c:pt idx="101">
                  <c:v>1.1569</c:v>
                </c:pt>
                <c:pt idx="102">
                  <c:v>0.24529999999999999</c:v>
                </c:pt>
                <c:pt idx="103">
                  <c:v>0.2339</c:v>
                </c:pt>
                <c:pt idx="104">
                  <c:v>0.24479999999999999</c:v>
                </c:pt>
                <c:pt idx="105">
                  <c:v>0.28699999999999998</c:v>
                </c:pt>
                <c:pt idx="106">
                  <c:v>0.29210000000000003</c:v>
                </c:pt>
                <c:pt idx="107">
                  <c:v>0.23050000000000001</c:v>
                </c:pt>
                <c:pt idx="108">
                  <c:v>0.19589999999999999</c:v>
                </c:pt>
                <c:pt idx="109">
                  <c:v>0.17</c:v>
                </c:pt>
                <c:pt idx="110">
                  <c:v>0.23699999999999999</c:v>
                </c:pt>
                <c:pt idx="111">
                  <c:v>0.26440000000000002</c:v>
                </c:pt>
                <c:pt idx="112">
                  <c:v>0.34050000000000002</c:v>
                </c:pt>
                <c:pt idx="113">
                  <c:v>0.38969999999999999</c:v>
                </c:pt>
                <c:pt idx="114">
                  <c:v>0.28689999999999999</c:v>
                </c:pt>
                <c:pt idx="115">
                  <c:v>0.34310000000000002</c:v>
                </c:pt>
                <c:pt idx="116">
                  <c:v>0.2374</c:v>
                </c:pt>
                <c:pt idx="117">
                  <c:v>0.21210000000000001</c:v>
                </c:pt>
                <c:pt idx="118">
                  <c:v>0.20219999999999999</c:v>
                </c:pt>
                <c:pt idx="119">
                  <c:v>0.23400000000000001</c:v>
                </c:pt>
                <c:pt idx="120">
                  <c:v>0.93240000000000001</c:v>
                </c:pt>
                <c:pt idx="121">
                  <c:v>0.88229999999999997</c:v>
                </c:pt>
                <c:pt idx="122">
                  <c:v>1.2383</c:v>
                </c:pt>
                <c:pt idx="123">
                  <c:v>1.0892999999999999</c:v>
                </c:pt>
                <c:pt idx="124">
                  <c:v>0.48280000000000001</c:v>
                </c:pt>
                <c:pt idx="125">
                  <c:v>0.19489999999999999</c:v>
                </c:pt>
                <c:pt idx="126">
                  <c:v>0.37069999999999997</c:v>
                </c:pt>
                <c:pt idx="127">
                  <c:v>0.86639999999999995</c:v>
                </c:pt>
                <c:pt idx="128">
                  <c:v>0.50609999999999999</c:v>
                </c:pt>
                <c:pt idx="129">
                  <c:v>0.30370000000000003</c:v>
                </c:pt>
                <c:pt idx="130">
                  <c:v>0.68889999999999996</c:v>
                </c:pt>
                <c:pt idx="131">
                  <c:v>0.44080000000000003</c:v>
                </c:pt>
                <c:pt idx="132">
                  <c:v>0.40649999999999997</c:v>
                </c:pt>
                <c:pt idx="133">
                  <c:v>0.61750000000000005</c:v>
                </c:pt>
                <c:pt idx="134">
                  <c:v>0.42399999999999999</c:v>
                </c:pt>
                <c:pt idx="135">
                  <c:v>0.32940000000000003</c:v>
                </c:pt>
                <c:pt idx="136">
                  <c:v>0.41449999999999998</c:v>
                </c:pt>
                <c:pt idx="137">
                  <c:v>0.29680000000000001</c:v>
                </c:pt>
                <c:pt idx="138">
                  <c:v>0.36799999999999999</c:v>
                </c:pt>
                <c:pt idx="139">
                  <c:v>0.44400000000000001</c:v>
                </c:pt>
                <c:pt idx="140">
                  <c:v>0.4546</c:v>
                </c:pt>
                <c:pt idx="141">
                  <c:v>0.2492</c:v>
                </c:pt>
                <c:pt idx="142">
                  <c:v>0.24959999999999999</c:v>
                </c:pt>
                <c:pt idx="143">
                  <c:v>0.28610000000000002</c:v>
                </c:pt>
                <c:pt idx="144">
                  <c:v>0.26900000000000002</c:v>
                </c:pt>
                <c:pt idx="145">
                  <c:v>0.27600000000000002</c:v>
                </c:pt>
                <c:pt idx="146">
                  <c:v>0.60540000000000005</c:v>
                </c:pt>
                <c:pt idx="147">
                  <c:v>0.39560000000000001</c:v>
                </c:pt>
                <c:pt idx="148">
                  <c:v>0.40699999999999997</c:v>
                </c:pt>
                <c:pt idx="149">
                  <c:v>0.61529999999999996</c:v>
                </c:pt>
                <c:pt idx="150">
                  <c:v>0.49</c:v>
                </c:pt>
                <c:pt idx="151">
                  <c:v>0.35799999999999998</c:v>
                </c:pt>
                <c:pt idx="152">
                  <c:v>0.25719999999999998</c:v>
                </c:pt>
                <c:pt idx="153">
                  <c:v>0.3377</c:v>
                </c:pt>
                <c:pt idx="154">
                  <c:v>0.47310000000000002</c:v>
                </c:pt>
                <c:pt idx="155">
                  <c:v>0.70399999999999996</c:v>
                </c:pt>
                <c:pt idx="156">
                  <c:v>0.6653</c:v>
                </c:pt>
                <c:pt idx="157">
                  <c:v>0.33989999999999998</c:v>
                </c:pt>
                <c:pt idx="158">
                  <c:v>0.29749999999999999</c:v>
                </c:pt>
                <c:pt idx="159">
                  <c:v>0.3679</c:v>
                </c:pt>
                <c:pt idx="160">
                  <c:v>0.34599999999999997</c:v>
                </c:pt>
                <c:pt idx="161">
                  <c:v>0.47370000000000001</c:v>
                </c:pt>
                <c:pt idx="162">
                  <c:v>0.45329999999999998</c:v>
                </c:pt>
                <c:pt idx="163">
                  <c:v>0.31559999999999999</c:v>
                </c:pt>
                <c:pt idx="164">
                  <c:v>0.62829999999999997</c:v>
                </c:pt>
                <c:pt idx="165">
                  <c:v>0.73240000000000005</c:v>
                </c:pt>
                <c:pt idx="166">
                  <c:v>0.4395</c:v>
                </c:pt>
                <c:pt idx="167">
                  <c:v>0.50319999999999998</c:v>
                </c:pt>
                <c:pt idx="168">
                  <c:v>0.6079</c:v>
                </c:pt>
                <c:pt idx="169">
                  <c:v>0.36980000000000002</c:v>
                </c:pt>
                <c:pt idx="170">
                  <c:v>0.2366</c:v>
                </c:pt>
                <c:pt idx="171">
                  <c:v>0.55079999999999996</c:v>
                </c:pt>
                <c:pt idx="172">
                  <c:v>0.53359999999999996</c:v>
                </c:pt>
                <c:pt idx="173">
                  <c:v>0.65239999999999998</c:v>
                </c:pt>
                <c:pt idx="174">
                  <c:v>0.50490000000000002</c:v>
                </c:pt>
                <c:pt idx="175">
                  <c:v>0.26250000000000001</c:v>
                </c:pt>
                <c:pt idx="176">
                  <c:v>0.49399999999999999</c:v>
                </c:pt>
                <c:pt idx="177">
                  <c:v>0.5756</c:v>
                </c:pt>
                <c:pt idx="178">
                  <c:v>0.54279999999999995</c:v>
                </c:pt>
                <c:pt idx="179">
                  <c:v>0.19309999999999999</c:v>
                </c:pt>
                <c:pt idx="180">
                  <c:v>0.51570000000000005</c:v>
                </c:pt>
                <c:pt idx="181">
                  <c:v>0.59119999999999995</c:v>
                </c:pt>
                <c:pt idx="182">
                  <c:v>0.5776</c:v>
                </c:pt>
                <c:pt idx="183">
                  <c:v>0.43140000000000001</c:v>
                </c:pt>
                <c:pt idx="184">
                  <c:v>0.43099999999999999</c:v>
                </c:pt>
                <c:pt idx="185">
                  <c:v>0.76519999999999999</c:v>
                </c:pt>
                <c:pt idx="186">
                  <c:v>0.48670000000000002</c:v>
                </c:pt>
                <c:pt idx="187">
                  <c:v>0.55400000000000005</c:v>
                </c:pt>
                <c:pt idx="188">
                  <c:v>0.47899999999999998</c:v>
                </c:pt>
                <c:pt idx="189">
                  <c:v>0.42759999999999998</c:v>
                </c:pt>
                <c:pt idx="190">
                  <c:v>0.39429999999999998</c:v>
                </c:pt>
                <c:pt idx="191">
                  <c:v>0.36899999999999999</c:v>
                </c:pt>
                <c:pt idx="192">
                  <c:v>0.59630000000000005</c:v>
                </c:pt>
                <c:pt idx="193">
                  <c:v>0.2248</c:v>
                </c:pt>
                <c:pt idx="194">
                  <c:v>0.2631</c:v>
                </c:pt>
                <c:pt idx="195">
                  <c:v>0.29139999999999999</c:v>
                </c:pt>
                <c:pt idx="196">
                  <c:v>0.51639999999999997</c:v>
                </c:pt>
                <c:pt idx="197">
                  <c:v>0.2046</c:v>
                </c:pt>
                <c:pt idx="198">
                  <c:v>0.27689999999999998</c:v>
                </c:pt>
                <c:pt idx="199">
                  <c:v>0.43569999999999998</c:v>
                </c:pt>
                <c:pt idx="200">
                  <c:v>0.57920000000000005</c:v>
                </c:pt>
                <c:pt idx="201">
                  <c:v>0.48380000000000001</c:v>
                </c:pt>
                <c:pt idx="202">
                  <c:v>0.34139999999999998</c:v>
                </c:pt>
                <c:pt idx="203">
                  <c:v>0.42109999999999997</c:v>
                </c:pt>
                <c:pt idx="204">
                  <c:v>0.31290000000000001</c:v>
                </c:pt>
                <c:pt idx="205">
                  <c:v>0.29089999999999999</c:v>
                </c:pt>
                <c:pt idx="206">
                  <c:v>0.57240000000000002</c:v>
                </c:pt>
                <c:pt idx="207">
                  <c:v>0.2636</c:v>
                </c:pt>
                <c:pt idx="208">
                  <c:v>0.34960000000000002</c:v>
                </c:pt>
                <c:pt idx="209">
                  <c:v>0.34160000000000001</c:v>
                </c:pt>
                <c:pt idx="210">
                  <c:v>0.29020000000000001</c:v>
                </c:pt>
                <c:pt idx="211">
                  <c:v>0.39810000000000001</c:v>
                </c:pt>
                <c:pt idx="212">
                  <c:v>0.44219999999999998</c:v>
                </c:pt>
                <c:pt idx="213">
                  <c:v>0.44369999999999998</c:v>
                </c:pt>
                <c:pt idx="214">
                  <c:v>0.49659999999999999</c:v>
                </c:pt>
                <c:pt idx="215">
                  <c:v>0.3977</c:v>
                </c:pt>
                <c:pt idx="216">
                  <c:v>0.53159999999999996</c:v>
                </c:pt>
                <c:pt idx="217">
                  <c:v>0.73660000000000003</c:v>
                </c:pt>
                <c:pt idx="218">
                  <c:v>0.51480000000000004</c:v>
                </c:pt>
                <c:pt idx="219">
                  <c:v>0.58599999999999997</c:v>
                </c:pt>
                <c:pt idx="220">
                  <c:v>0.65980000000000005</c:v>
                </c:pt>
                <c:pt idx="221">
                  <c:v>0.4405</c:v>
                </c:pt>
                <c:pt idx="222">
                  <c:v>0.50429999999999997</c:v>
                </c:pt>
                <c:pt idx="223">
                  <c:v>0.60119999999999996</c:v>
                </c:pt>
                <c:pt idx="224">
                  <c:v>0.69869999999999999</c:v>
                </c:pt>
                <c:pt idx="225">
                  <c:v>0.38719999999999999</c:v>
                </c:pt>
                <c:pt idx="226">
                  <c:v>0.46650000000000003</c:v>
                </c:pt>
                <c:pt idx="227">
                  <c:v>0.1769</c:v>
                </c:pt>
                <c:pt idx="229">
                  <c:v>0.64429999999999998</c:v>
                </c:pt>
                <c:pt idx="230">
                  <c:v>0.50090000000000001</c:v>
                </c:pt>
                <c:pt idx="231">
                  <c:v>0.68979999999999997</c:v>
                </c:pt>
                <c:pt idx="232">
                  <c:v>0.59360000000000002</c:v>
                </c:pt>
                <c:pt idx="233">
                  <c:v>0.39410000000000001</c:v>
                </c:pt>
                <c:pt idx="234">
                  <c:v>0.38940000000000002</c:v>
                </c:pt>
                <c:pt idx="235">
                  <c:v>0.56950000000000001</c:v>
                </c:pt>
                <c:pt idx="236">
                  <c:v>0.5383</c:v>
                </c:pt>
                <c:pt idx="237">
                  <c:v>0.41289999999999999</c:v>
                </c:pt>
                <c:pt idx="238">
                  <c:v>0.4698</c:v>
                </c:pt>
                <c:pt idx="239">
                  <c:v>0.51749999999999996</c:v>
                </c:pt>
                <c:pt idx="240">
                  <c:v>0.31459999999999999</c:v>
                </c:pt>
                <c:pt idx="241">
                  <c:v>0.374</c:v>
                </c:pt>
                <c:pt idx="242">
                  <c:v>0.58079999999999998</c:v>
                </c:pt>
                <c:pt idx="243">
                  <c:v>0.3775</c:v>
                </c:pt>
                <c:pt idx="244">
                  <c:v>0.62780000000000002</c:v>
                </c:pt>
                <c:pt idx="245">
                  <c:v>0.83830000000000005</c:v>
                </c:pt>
                <c:pt idx="246">
                  <c:v>0.50170000000000003</c:v>
                </c:pt>
                <c:pt idx="247">
                  <c:v>0.49680000000000002</c:v>
                </c:pt>
                <c:pt idx="248">
                  <c:v>0.622</c:v>
                </c:pt>
                <c:pt idx="249">
                  <c:v>0.36990000000000001</c:v>
                </c:pt>
                <c:pt idx="250">
                  <c:v>0.48159999999999997</c:v>
                </c:pt>
                <c:pt idx="251">
                  <c:v>0.34899999999999998</c:v>
                </c:pt>
                <c:pt idx="252">
                  <c:v>0.38729999999999998</c:v>
                </c:pt>
                <c:pt idx="253">
                  <c:v>0.38729999999999998</c:v>
                </c:pt>
                <c:pt idx="254">
                  <c:v>0.33090000000000003</c:v>
                </c:pt>
                <c:pt idx="255">
                  <c:v>0.43059999999999998</c:v>
                </c:pt>
                <c:pt idx="256">
                  <c:v>0.58860000000000001</c:v>
                </c:pt>
                <c:pt idx="257">
                  <c:v>0.42199999999999999</c:v>
                </c:pt>
                <c:pt idx="258">
                  <c:v>0.29349999999999998</c:v>
                </c:pt>
                <c:pt idx="259">
                  <c:v>0.4466</c:v>
                </c:pt>
                <c:pt idx="260">
                  <c:v>0.42609999999999998</c:v>
                </c:pt>
                <c:pt idx="261">
                  <c:v>0.41160000000000002</c:v>
                </c:pt>
                <c:pt idx="262">
                  <c:v>0.44490000000000002</c:v>
                </c:pt>
                <c:pt idx="263">
                  <c:v>0.438</c:v>
                </c:pt>
                <c:pt idx="264">
                  <c:v>0.36199999999999999</c:v>
                </c:pt>
                <c:pt idx="265">
                  <c:v>0.50160000000000005</c:v>
                </c:pt>
                <c:pt idx="266">
                  <c:v>0.44409999999999999</c:v>
                </c:pt>
                <c:pt idx="267">
                  <c:v>0.4269</c:v>
                </c:pt>
                <c:pt idx="268">
                  <c:v>0.33600000000000002</c:v>
                </c:pt>
                <c:pt idx="269">
                  <c:v>0.50760000000000005</c:v>
                </c:pt>
                <c:pt idx="270">
                  <c:v>0.23269999999999999</c:v>
                </c:pt>
                <c:pt idx="271">
                  <c:v>0.45750000000000002</c:v>
                </c:pt>
                <c:pt idx="272">
                  <c:v>0.25929999999999997</c:v>
                </c:pt>
                <c:pt idx="273">
                  <c:v>0.67200000000000004</c:v>
                </c:pt>
                <c:pt idx="274">
                  <c:v>0.69330000000000003</c:v>
                </c:pt>
                <c:pt idx="275">
                  <c:v>0.37919999999999998</c:v>
                </c:pt>
                <c:pt idx="276">
                  <c:v>0.34150000000000003</c:v>
                </c:pt>
                <c:pt idx="277">
                  <c:v>0.16930000000000001</c:v>
                </c:pt>
                <c:pt idx="278">
                  <c:v>0.1699</c:v>
                </c:pt>
                <c:pt idx="279">
                  <c:v>0.14530000000000001</c:v>
                </c:pt>
                <c:pt idx="280">
                  <c:v>0.873</c:v>
                </c:pt>
                <c:pt idx="281">
                  <c:v>0.31209999999999999</c:v>
                </c:pt>
                <c:pt idx="282">
                  <c:v>0.40720000000000001</c:v>
                </c:pt>
                <c:pt idx="283">
                  <c:v>0.5595</c:v>
                </c:pt>
                <c:pt idx="284">
                  <c:v>0.32790000000000002</c:v>
                </c:pt>
                <c:pt idx="285">
                  <c:v>0.35420000000000001</c:v>
                </c:pt>
                <c:pt idx="286">
                  <c:v>0.29809999999999998</c:v>
                </c:pt>
                <c:pt idx="287">
                  <c:v>0.36059999999999998</c:v>
                </c:pt>
                <c:pt idx="288">
                  <c:v>0.21940000000000001</c:v>
                </c:pt>
                <c:pt idx="289">
                  <c:v>0.24229999999999999</c:v>
                </c:pt>
                <c:pt idx="290">
                  <c:v>0.21299999999999999</c:v>
                </c:pt>
                <c:pt idx="291">
                  <c:v>0.40920000000000001</c:v>
                </c:pt>
                <c:pt idx="292">
                  <c:v>0.46629999999999999</c:v>
                </c:pt>
                <c:pt idx="293">
                  <c:v>0.40279999999999999</c:v>
                </c:pt>
                <c:pt idx="294">
                  <c:v>0.39200000000000002</c:v>
                </c:pt>
                <c:pt idx="295">
                  <c:v>0.6028</c:v>
                </c:pt>
                <c:pt idx="296">
                  <c:v>0.55430000000000001</c:v>
                </c:pt>
                <c:pt idx="297">
                  <c:v>0.3175</c:v>
                </c:pt>
                <c:pt idx="298">
                  <c:v>0.48049999999999998</c:v>
                </c:pt>
                <c:pt idx="299">
                  <c:v>0.4355</c:v>
                </c:pt>
                <c:pt idx="300">
                  <c:v>0.84699999999999998</c:v>
                </c:pt>
                <c:pt idx="301">
                  <c:v>0.66659999999999997</c:v>
                </c:pt>
                <c:pt idx="302">
                  <c:v>0.68320000000000003</c:v>
                </c:pt>
                <c:pt idx="303">
                  <c:v>0.58850000000000002</c:v>
                </c:pt>
                <c:pt idx="304">
                  <c:v>0.40739999999999998</c:v>
                </c:pt>
                <c:pt idx="305">
                  <c:v>0.39729999999999999</c:v>
                </c:pt>
                <c:pt idx="306">
                  <c:v>0.52249999999999996</c:v>
                </c:pt>
                <c:pt idx="307">
                  <c:v>0.60189999999999999</c:v>
                </c:pt>
                <c:pt idx="308">
                  <c:v>0.41739999999999999</c:v>
                </c:pt>
                <c:pt idx="309">
                  <c:v>0.56710000000000005</c:v>
                </c:pt>
                <c:pt idx="310">
                  <c:v>0.67879999999999996</c:v>
                </c:pt>
                <c:pt idx="311">
                  <c:v>0.46989999999999998</c:v>
                </c:pt>
                <c:pt idx="312">
                  <c:v>0.4627</c:v>
                </c:pt>
                <c:pt idx="313">
                  <c:v>0.438</c:v>
                </c:pt>
                <c:pt idx="314">
                  <c:v>0.49</c:v>
                </c:pt>
                <c:pt idx="315">
                  <c:v>0.37830000000000003</c:v>
                </c:pt>
                <c:pt idx="316">
                  <c:v>0.46310000000000001</c:v>
                </c:pt>
                <c:pt idx="317">
                  <c:v>0.50149999999999995</c:v>
                </c:pt>
                <c:pt idx="318">
                  <c:v>0.36249999999999999</c:v>
                </c:pt>
                <c:pt idx="319">
                  <c:v>0.37630000000000002</c:v>
                </c:pt>
                <c:pt idx="320">
                  <c:v>0.47</c:v>
                </c:pt>
                <c:pt idx="321">
                  <c:v>0.4304</c:v>
                </c:pt>
                <c:pt idx="322">
                  <c:v>0.32700000000000001</c:v>
                </c:pt>
                <c:pt idx="323">
                  <c:v>0.40679999999999999</c:v>
                </c:pt>
                <c:pt idx="324">
                  <c:v>0.44990000000000002</c:v>
                </c:pt>
                <c:pt idx="325">
                  <c:v>0.39760000000000001</c:v>
                </c:pt>
                <c:pt idx="326">
                  <c:v>0.35620000000000002</c:v>
                </c:pt>
                <c:pt idx="327">
                  <c:v>0.32600000000000001</c:v>
                </c:pt>
                <c:pt idx="328">
                  <c:v>0.44750000000000001</c:v>
                </c:pt>
                <c:pt idx="329">
                  <c:v>0.40100000000000002</c:v>
                </c:pt>
                <c:pt idx="330">
                  <c:v>0.55530000000000002</c:v>
                </c:pt>
                <c:pt idx="331">
                  <c:v>0.41499999999999998</c:v>
                </c:pt>
                <c:pt idx="332">
                  <c:v>0.4718</c:v>
                </c:pt>
                <c:pt idx="333">
                  <c:v>0.78580000000000005</c:v>
                </c:pt>
                <c:pt idx="334">
                  <c:v>0.55879999999999996</c:v>
                </c:pt>
                <c:pt idx="335">
                  <c:v>0.52839999999999998</c:v>
                </c:pt>
                <c:pt idx="336">
                  <c:v>0.63980000000000004</c:v>
                </c:pt>
                <c:pt idx="337">
                  <c:v>0.57210000000000005</c:v>
                </c:pt>
                <c:pt idx="338">
                  <c:v>0.70709999999999995</c:v>
                </c:pt>
                <c:pt idx="339">
                  <c:v>0.60460000000000003</c:v>
                </c:pt>
                <c:pt idx="340">
                  <c:v>0.66180000000000005</c:v>
                </c:pt>
                <c:pt idx="341">
                  <c:v>0.73250000000000004</c:v>
                </c:pt>
                <c:pt idx="342">
                  <c:v>0.72460000000000002</c:v>
                </c:pt>
                <c:pt idx="343">
                  <c:v>0.56689999999999996</c:v>
                </c:pt>
                <c:pt idx="344">
                  <c:v>0.69840000000000002</c:v>
                </c:pt>
                <c:pt idx="345">
                  <c:v>0.52790000000000004</c:v>
                </c:pt>
                <c:pt idx="346">
                  <c:v>0.57179999999999997</c:v>
                </c:pt>
                <c:pt idx="347">
                  <c:v>0.68140000000000001</c:v>
                </c:pt>
                <c:pt idx="348">
                  <c:v>0.64659999999999995</c:v>
                </c:pt>
                <c:pt idx="349">
                  <c:v>0.59960000000000002</c:v>
                </c:pt>
                <c:pt idx="350">
                  <c:v>0.7319</c:v>
                </c:pt>
                <c:pt idx="351">
                  <c:v>0.72419999999999995</c:v>
                </c:pt>
                <c:pt idx="352">
                  <c:v>0.67359999999999998</c:v>
                </c:pt>
                <c:pt idx="353">
                  <c:v>0.56310000000000004</c:v>
                </c:pt>
                <c:pt idx="354">
                  <c:v>0.6704</c:v>
                </c:pt>
                <c:pt idx="355">
                  <c:v>0.77400000000000002</c:v>
                </c:pt>
                <c:pt idx="356">
                  <c:v>0.4375</c:v>
                </c:pt>
                <c:pt idx="357">
                  <c:v>0.43469999999999998</c:v>
                </c:pt>
                <c:pt idx="358">
                  <c:v>0.34610000000000002</c:v>
                </c:pt>
                <c:pt idx="359">
                  <c:v>0.219</c:v>
                </c:pt>
                <c:pt idx="360">
                  <c:v>0.21260000000000001</c:v>
                </c:pt>
                <c:pt idx="361">
                  <c:v>0.2077</c:v>
                </c:pt>
                <c:pt idx="362">
                  <c:v>0.19650000000000001</c:v>
                </c:pt>
                <c:pt idx="363">
                  <c:v>0.2384</c:v>
                </c:pt>
                <c:pt idx="364">
                  <c:v>0.27029999999999998</c:v>
                </c:pt>
                <c:pt idx="365">
                  <c:v>0.28499999999999998</c:v>
                </c:pt>
                <c:pt idx="366">
                  <c:v>0.2442</c:v>
                </c:pt>
                <c:pt idx="367">
                  <c:v>0.23330000000000001</c:v>
                </c:pt>
                <c:pt idx="368">
                  <c:v>0.18940000000000001</c:v>
                </c:pt>
                <c:pt idx="369">
                  <c:v>0.2041</c:v>
                </c:pt>
                <c:pt idx="370">
                  <c:v>0.21199999999999999</c:v>
                </c:pt>
                <c:pt idx="371">
                  <c:v>0.66700000000000004</c:v>
                </c:pt>
                <c:pt idx="372">
                  <c:v>0.5343</c:v>
                </c:pt>
                <c:pt idx="373">
                  <c:v>0.4965</c:v>
                </c:pt>
                <c:pt idx="374">
                  <c:v>0.4325</c:v>
                </c:pt>
                <c:pt idx="375">
                  <c:v>0.4849</c:v>
                </c:pt>
                <c:pt idx="376">
                  <c:v>0.52159999999999995</c:v>
                </c:pt>
                <c:pt idx="377">
                  <c:v>0.51259999999999994</c:v>
                </c:pt>
                <c:pt idx="378">
                  <c:v>0.50929999999999997</c:v>
                </c:pt>
                <c:pt idx="379">
                  <c:v>0.38109999999999999</c:v>
                </c:pt>
                <c:pt idx="380">
                  <c:v>0.43759999999999999</c:v>
                </c:pt>
                <c:pt idx="381">
                  <c:v>0.97760000000000002</c:v>
                </c:pt>
                <c:pt idx="382">
                  <c:v>0.51949999999999996</c:v>
                </c:pt>
                <c:pt idx="383">
                  <c:v>0.40649999999999997</c:v>
                </c:pt>
                <c:pt idx="384">
                  <c:v>0.31180000000000002</c:v>
                </c:pt>
                <c:pt idx="385">
                  <c:v>0.28589999999999999</c:v>
                </c:pt>
                <c:pt idx="386">
                  <c:v>0.26590000000000003</c:v>
                </c:pt>
                <c:pt idx="387">
                  <c:v>0.38750000000000001</c:v>
                </c:pt>
                <c:pt idx="388">
                  <c:v>0.49490000000000001</c:v>
                </c:pt>
                <c:pt idx="389">
                  <c:v>0.3644</c:v>
                </c:pt>
                <c:pt idx="390">
                  <c:v>0.44379999999999997</c:v>
                </c:pt>
                <c:pt idx="391">
                  <c:v>0.60499999999999998</c:v>
                </c:pt>
                <c:pt idx="392">
                  <c:v>0.39510000000000001</c:v>
                </c:pt>
                <c:pt idx="393">
                  <c:v>0.24729999999999999</c:v>
                </c:pt>
                <c:pt idx="394">
                  <c:v>0.54700000000000004</c:v>
                </c:pt>
                <c:pt idx="395">
                  <c:v>0.3826</c:v>
                </c:pt>
                <c:pt idx="396">
                  <c:v>0.40139999999999998</c:v>
                </c:pt>
                <c:pt idx="397">
                  <c:v>0.48809999999999998</c:v>
                </c:pt>
                <c:pt idx="398">
                  <c:v>0.66900000000000004</c:v>
                </c:pt>
                <c:pt idx="399">
                  <c:v>0.62960000000000005</c:v>
                </c:pt>
                <c:pt idx="400">
                  <c:v>0.59350000000000003</c:v>
                </c:pt>
                <c:pt idx="401">
                  <c:v>0.42670000000000002</c:v>
                </c:pt>
                <c:pt idx="402">
                  <c:v>0.16950000000000001</c:v>
                </c:pt>
                <c:pt idx="403">
                  <c:v>0.46810000000000002</c:v>
                </c:pt>
                <c:pt idx="404">
                  <c:v>0.29170000000000001</c:v>
                </c:pt>
                <c:pt idx="405">
                  <c:v>0.124</c:v>
                </c:pt>
                <c:pt idx="406">
                  <c:v>0.43859999999999999</c:v>
                </c:pt>
                <c:pt idx="407">
                  <c:v>0.4924</c:v>
                </c:pt>
                <c:pt idx="408">
                  <c:v>0.43369999999999997</c:v>
                </c:pt>
                <c:pt idx="409">
                  <c:v>0.30859999999999999</c:v>
                </c:pt>
                <c:pt idx="410">
                  <c:v>0.32500000000000001</c:v>
                </c:pt>
                <c:pt idx="411">
                  <c:v>0.15559999999999999</c:v>
                </c:pt>
                <c:pt idx="412">
                  <c:v>0.11650000000000001</c:v>
                </c:pt>
                <c:pt idx="413">
                  <c:v>0.22209999999999999</c:v>
                </c:pt>
                <c:pt idx="414">
                  <c:v>0.16869999999999999</c:v>
                </c:pt>
                <c:pt idx="415">
                  <c:v>0.38080000000000003</c:v>
                </c:pt>
                <c:pt idx="416">
                  <c:v>0.3604</c:v>
                </c:pt>
                <c:pt idx="417">
                  <c:v>0.21079999999999999</c:v>
                </c:pt>
                <c:pt idx="418">
                  <c:v>0.29949999999999999</c:v>
                </c:pt>
                <c:pt idx="419">
                  <c:v>0.29720000000000002</c:v>
                </c:pt>
                <c:pt idx="420">
                  <c:v>0.9526</c:v>
                </c:pt>
                <c:pt idx="421">
                  <c:v>0.51139999999999997</c:v>
                </c:pt>
                <c:pt idx="422">
                  <c:v>0.377</c:v>
                </c:pt>
                <c:pt idx="423">
                  <c:v>0.52349999999999997</c:v>
                </c:pt>
                <c:pt idx="424">
                  <c:v>0.1714</c:v>
                </c:pt>
                <c:pt idx="425">
                  <c:v>0.20569999999999999</c:v>
                </c:pt>
                <c:pt idx="426">
                  <c:v>8.72E-2</c:v>
                </c:pt>
                <c:pt idx="427">
                  <c:v>0.1527</c:v>
                </c:pt>
                <c:pt idx="428">
                  <c:v>0.26450000000000001</c:v>
                </c:pt>
                <c:pt idx="429">
                  <c:v>0.75019999999999998</c:v>
                </c:pt>
                <c:pt idx="430">
                  <c:v>0.42580000000000001</c:v>
                </c:pt>
                <c:pt idx="431">
                  <c:v>0.23580000000000001</c:v>
                </c:pt>
                <c:pt idx="432">
                  <c:v>0.13059999999999999</c:v>
                </c:pt>
                <c:pt idx="433">
                  <c:v>0.1787</c:v>
                </c:pt>
                <c:pt idx="434">
                  <c:v>0.13220000000000001</c:v>
                </c:pt>
                <c:pt idx="435">
                  <c:v>0.32729999999999998</c:v>
                </c:pt>
                <c:pt idx="436">
                  <c:v>0.36530000000000001</c:v>
                </c:pt>
                <c:pt idx="437">
                  <c:v>0.27900000000000003</c:v>
                </c:pt>
                <c:pt idx="438">
                  <c:v>0.23980000000000001</c:v>
                </c:pt>
                <c:pt idx="439">
                  <c:v>0.1981</c:v>
                </c:pt>
                <c:pt idx="440">
                  <c:v>0.1512</c:v>
                </c:pt>
                <c:pt idx="441">
                  <c:v>0.1216</c:v>
                </c:pt>
                <c:pt idx="442">
                  <c:v>0.2082</c:v>
                </c:pt>
                <c:pt idx="443">
                  <c:v>0.1139</c:v>
                </c:pt>
                <c:pt idx="444">
                  <c:v>0.1066</c:v>
                </c:pt>
                <c:pt idx="445">
                  <c:v>0.21190000000000001</c:v>
                </c:pt>
                <c:pt idx="446">
                  <c:v>0.1095</c:v>
                </c:pt>
                <c:pt idx="447">
                  <c:v>0.19520000000000001</c:v>
                </c:pt>
                <c:pt idx="448">
                  <c:v>0.12640000000000001</c:v>
                </c:pt>
                <c:pt idx="449">
                  <c:v>0.14879999999999999</c:v>
                </c:pt>
                <c:pt idx="450">
                  <c:v>0.17929999999999999</c:v>
                </c:pt>
                <c:pt idx="451">
                  <c:v>0.1014</c:v>
                </c:pt>
                <c:pt idx="452">
                  <c:v>0.15490000000000001</c:v>
                </c:pt>
                <c:pt idx="453">
                  <c:v>0.20860000000000001</c:v>
                </c:pt>
                <c:pt idx="454">
                  <c:v>0.18</c:v>
                </c:pt>
                <c:pt idx="455">
                  <c:v>0.21890000000000001</c:v>
                </c:pt>
                <c:pt idx="456">
                  <c:v>0.26100000000000001</c:v>
                </c:pt>
                <c:pt idx="457">
                  <c:v>0.2039</c:v>
                </c:pt>
                <c:pt idx="458">
                  <c:v>0.31709999999999999</c:v>
                </c:pt>
                <c:pt idx="459">
                  <c:v>0.43169999999999997</c:v>
                </c:pt>
                <c:pt idx="460">
                  <c:v>0.47149999999999997</c:v>
                </c:pt>
                <c:pt idx="461">
                  <c:v>0.15939999999999999</c:v>
                </c:pt>
                <c:pt idx="462">
                  <c:v>0.19220000000000001</c:v>
                </c:pt>
                <c:pt idx="463">
                  <c:v>0.15479999999999999</c:v>
                </c:pt>
                <c:pt idx="464">
                  <c:v>0.19189999999999999</c:v>
                </c:pt>
                <c:pt idx="465">
                  <c:v>0.29420000000000002</c:v>
                </c:pt>
                <c:pt idx="466">
                  <c:v>0.63590000000000002</c:v>
                </c:pt>
                <c:pt idx="467">
                  <c:v>0.54059999999999997</c:v>
                </c:pt>
                <c:pt idx="468">
                  <c:v>0.498</c:v>
                </c:pt>
                <c:pt idx="469">
                  <c:v>1.0207999999999999</c:v>
                </c:pt>
                <c:pt idx="470">
                  <c:v>0.61890000000000001</c:v>
                </c:pt>
                <c:pt idx="471">
                  <c:v>0.4904</c:v>
                </c:pt>
                <c:pt idx="472">
                  <c:v>0.50480000000000003</c:v>
                </c:pt>
                <c:pt idx="473">
                  <c:v>0.63759999999999994</c:v>
                </c:pt>
                <c:pt idx="474">
                  <c:v>0.23019999999999999</c:v>
                </c:pt>
                <c:pt idx="475">
                  <c:v>0.33429999999999999</c:v>
                </c:pt>
                <c:pt idx="476">
                  <c:v>0.31709999999999999</c:v>
                </c:pt>
                <c:pt idx="477">
                  <c:v>0.59230000000000005</c:v>
                </c:pt>
                <c:pt idx="478">
                  <c:v>0.32519999999999999</c:v>
                </c:pt>
                <c:pt idx="479">
                  <c:v>0.4738</c:v>
                </c:pt>
                <c:pt idx="480">
                  <c:v>0.43070000000000003</c:v>
                </c:pt>
                <c:pt idx="481">
                  <c:v>0.37609999999999999</c:v>
                </c:pt>
                <c:pt idx="482">
                  <c:v>0.505</c:v>
                </c:pt>
                <c:pt idx="483">
                  <c:v>0.42230000000000001</c:v>
                </c:pt>
                <c:pt idx="484">
                  <c:v>0.50570000000000004</c:v>
                </c:pt>
                <c:pt idx="485">
                  <c:v>0.40289999999999998</c:v>
                </c:pt>
                <c:pt idx="486">
                  <c:v>0.49309999999999998</c:v>
                </c:pt>
                <c:pt idx="487">
                  <c:v>0.59619999999999995</c:v>
                </c:pt>
                <c:pt idx="488">
                  <c:v>0.55069999999999997</c:v>
                </c:pt>
                <c:pt idx="489">
                  <c:v>0.60499999999999998</c:v>
                </c:pt>
                <c:pt idx="490">
                  <c:v>0.63360000000000005</c:v>
                </c:pt>
                <c:pt idx="491">
                  <c:v>0.41789999999999999</c:v>
                </c:pt>
                <c:pt idx="492">
                  <c:v>0.59870000000000001</c:v>
                </c:pt>
                <c:pt idx="493">
                  <c:v>0.49580000000000002</c:v>
                </c:pt>
                <c:pt idx="494">
                  <c:v>0.27079999999999999</c:v>
                </c:pt>
                <c:pt idx="495">
                  <c:v>0.49149999999999999</c:v>
                </c:pt>
                <c:pt idx="496">
                  <c:v>0.55869999999999997</c:v>
                </c:pt>
                <c:pt idx="497">
                  <c:v>0.51980000000000004</c:v>
                </c:pt>
                <c:pt idx="498">
                  <c:v>0.53610000000000002</c:v>
                </c:pt>
                <c:pt idx="499">
                  <c:v>0.52259999999999995</c:v>
                </c:pt>
                <c:pt idx="500">
                  <c:v>0.74609999999999999</c:v>
                </c:pt>
                <c:pt idx="501">
                  <c:v>1.0768</c:v>
                </c:pt>
                <c:pt idx="502">
                  <c:v>0.71230000000000004</c:v>
                </c:pt>
                <c:pt idx="503">
                  <c:v>0.73180000000000001</c:v>
                </c:pt>
                <c:pt idx="504">
                  <c:v>0.63619999999999999</c:v>
                </c:pt>
                <c:pt idx="505">
                  <c:v>0.71020000000000005</c:v>
                </c:pt>
                <c:pt idx="506">
                  <c:v>0.7248</c:v>
                </c:pt>
                <c:pt idx="507">
                  <c:v>0.67759999999999998</c:v>
                </c:pt>
                <c:pt idx="508">
                  <c:v>0.70369999999999999</c:v>
                </c:pt>
                <c:pt idx="509">
                  <c:v>0.63790000000000002</c:v>
                </c:pt>
                <c:pt idx="510">
                  <c:v>0.79149999999999998</c:v>
                </c:pt>
                <c:pt idx="511">
                  <c:v>0.61829999999999996</c:v>
                </c:pt>
                <c:pt idx="512">
                  <c:v>0.90400000000000003</c:v>
                </c:pt>
                <c:pt idx="513">
                  <c:v>0.62160000000000004</c:v>
                </c:pt>
                <c:pt idx="514">
                  <c:v>0.80489999999999995</c:v>
                </c:pt>
                <c:pt idx="515">
                  <c:v>0.82110000000000005</c:v>
                </c:pt>
                <c:pt idx="516">
                  <c:v>1.0581</c:v>
                </c:pt>
                <c:pt idx="517">
                  <c:v>0.72309999999999997</c:v>
                </c:pt>
                <c:pt idx="518">
                  <c:v>0.72009999999999996</c:v>
                </c:pt>
                <c:pt idx="519">
                  <c:v>0.61319999999999997</c:v>
                </c:pt>
                <c:pt idx="520">
                  <c:v>0.4803</c:v>
                </c:pt>
                <c:pt idx="521">
                  <c:v>0.53539999999999999</c:v>
                </c:pt>
                <c:pt idx="522">
                  <c:v>0.74250000000000005</c:v>
                </c:pt>
                <c:pt idx="523">
                  <c:v>0.57020000000000004</c:v>
                </c:pt>
                <c:pt idx="524">
                  <c:v>0.69010000000000005</c:v>
                </c:pt>
                <c:pt idx="525">
                  <c:v>0.75790000000000002</c:v>
                </c:pt>
                <c:pt idx="526">
                  <c:v>0.55579999999999996</c:v>
                </c:pt>
                <c:pt idx="527">
                  <c:v>0.90280000000000005</c:v>
                </c:pt>
                <c:pt idx="528">
                  <c:v>0.60619999999999996</c:v>
                </c:pt>
                <c:pt idx="529">
                  <c:v>0.45029999999999998</c:v>
                </c:pt>
                <c:pt idx="530">
                  <c:v>0.54279999999999995</c:v>
                </c:pt>
                <c:pt idx="531">
                  <c:v>0.75819999999999999</c:v>
                </c:pt>
                <c:pt idx="532">
                  <c:v>0.59279999999999999</c:v>
                </c:pt>
                <c:pt idx="533">
                  <c:v>0.44069999999999998</c:v>
                </c:pt>
                <c:pt idx="534">
                  <c:v>0.31890000000000002</c:v>
                </c:pt>
                <c:pt idx="535">
                  <c:v>0.6079</c:v>
                </c:pt>
                <c:pt idx="536">
                  <c:v>0.25640000000000002</c:v>
                </c:pt>
                <c:pt idx="537">
                  <c:v>0.30599999999999999</c:v>
                </c:pt>
                <c:pt idx="538">
                  <c:v>0.37530000000000002</c:v>
                </c:pt>
                <c:pt idx="539">
                  <c:v>0.42520000000000002</c:v>
                </c:pt>
                <c:pt idx="540">
                  <c:v>0.37659999999999999</c:v>
                </c:pt>
                <c:pt idx="541">
                  <c:v>0.32779999999999998</c:v>
                </c:pt>
                <c:pt idx="542">
                  <c:v>0.45169999999999999</c:v>
                </c:pt>
                <c:pt idx="543">
                  <c:v>0.3926</c:v>
                </c:pt>
                <c:pt idx="544">
                  <c:v>0.42749999999999999</c:v>
                </c:pt>
                <c:pt idx="545">
                  <c:v>0.59099999999999997</c:v>
                </c:pt>
                <c:pt idx="546">
                  <c:v>0.38329999999999997</c:v>
                </c:pt>
                <c:pt idx="547">
                  <c:v>0.57179999999999997</c:v>
                </c:pt>
                <c:pt idx="548">
                  <c:v>0.59150000000000003</c:v>
                </c:pt>
                <c:pt idx="549">
                  <c:v>0.54490000000000005</c:v>
                </c:pt>
                <c:pt idx="550">
                  <c:v>0.3301</c:v>
                </c:pt>
                <c:pt idx="551">
                  <c:v>0.68410000000000004</c:v>
                </c:pt>
                <c:pt idx="552">
                  <c:v>0.72640000000000005</c:v>
                </c:pt>
                <c:pt idx="553">
                  <c:v>0.58840000000000003</c:v>
                </c:pt>
                <c:pt idx="554">
                  <c:v>0.63560000000000005</c:v>
                </c:pt>
                <c:pt idx="555">
                  <c:v>0.60070000000000001</c:v>
                </c:pt>
                <c:pt idx="556">
                  <c:v>0.28129999999999999</c:v>
                </c:pt>
                <c:pt idx="557">
                  <c:v>0.41830000000000001</c:v>
                </c:pt>
                <c:pt idx="558">
                  <c:v>0.55100000000000005</c:v>
                </c:pt>
                <c:pt idx="559">
                  <c:v>0.40439999999999998</c:v>
                </c:pt>
                <c:pt idx="560">
                  <c:v>0.43840000000000001</c:v>
                </c:pt>
                <c:pt idx="561">
                  <c:v>0.55249999999999999</c:v>
                </c:pt>
                <c:pt idx="562">
                  <c:v>0.55959999999999999</c:v>
                </c:pt>
                <c:pt idx="563">
                  <c:v>0.70079999999999998</c:v>
                </c:pt>
                <c:pt idx="564">
                  <c:v>0.49919999999999998</c:v>
                </c:pt>
                <c:pt idx="565">
                  <c:v>0.44490000000000002</c:v>
                </c:pt>
                <c:pt idx="566">
                  <c:v>0.38219999999999998</c:v>
                </c:pt>
                <c:pt idx="567">
                  <c:v>0.40939999999999999</c:v>
                </c:pt>
                <c:pt idx="568">
                  <c:v>0.65139999999999998</c:v>
                </c:pt>
                <c:pt idx="569">
                  <c:v>0.49519999999999997</c:v>
                </c:pt>
                <c:pt idx="570">
                  <c:v>0.43969999999999998</c:v>
                </c:pt>
                <c:pt idx="571">
                  <c:v>0.48680000000000001</c:v>
                </c:pt>
                <c:pt idx="572">
                  <c:v>0.5706</c:v>
                </c:pt>
                <c:pt idx="573">
                  <c:v>0.42070000000000002</c:v>
                </c:pt>
                <c:pt idx="574">
                  <c:v>0.3372</c:v>
                </c:pt>
                <c:pt idx="575">
                  <c:v>0.38840000000000002</c:v>
                </c:pt>
                <c:pt idx="576">
                  <c:v>0.49309999999999998</c:v>
                </c:pt>
                <c:pt idx="577">
                  <c:v>0.52090000000000003</c:v>
                </c:pt>
                <c:pt idx="578">
                  <c:v>0.503</c:v>
                </c:pt>
                <c:pt idx="579">
                  <c:v>0.48270000000000002</c:v>
                </c:pt>
                <c:pt idx="580">
                  <c:v>0.75570000000000004</c:v>
                </c:pt>
                <c:pt idx="581">
                  <c:v>0.46500000000000002</c:v>
                </c:pt>
                <c:pt idx="582">
                  <c:v>0.51539999999999997</c:v>
                </c:pt>
                <c:pt idx="583">
                  <c:v>0.60340000000000005</c:v>
                </c:pt>
                <c:pt idx="584">
                  <c:v>0.44919999999999999</c:v>
                </c:pt>
                <c:pt idx="585">
                  <c:v>0.78769999999999996</c:v>
                </c:pt>
                <c:pt idx="586">
                  <c:v>0.4496</c:v>
                </c:pt>
                <c:pt idx="587">
                  <c:v>0.36370000000000002</c:v>
                </c:pt>
                <c:pt idx="588">
                  <c:v>0.45490000000000003</c:v>
                </c:pt>
                <c:pt idx="589">
                  <c:v>0.3674</c:v>
                </c:pt>
                <c:pt idx="590">
                  <c:v>0.36270000000000002</c:v>
                </c:pt>
                <c:pt idx="591">
                  <c:v>0.44529999999999997</c:v>
                </c:pt>
                <c:pt idx="592">
                  <c:v>0.40460000000000002</c:v>
                </c:pt>
                <c:pt idx="593">
                  <c:v>0.43709999999999999</c:v>
                </c:pt>
                <c:pt idx="594">
                  <c:v>0.34699999999999998</c:v>
                </c:pt>
                <c:pt idx="595">
                  <c:v>0.51300000000000001</c:v>
                </c:pt>
                <c:pt idx="596">
                  <c:v>0.61329999999999996</c:v>
                </c:pt>
                <c:pt idx="597">
                  <c:v>0.54549999999999998</c:v>
                </c:pt>
                <c:pt idx="598">
                  <c:v>0.41089999999999999</c:v>
                </c:pt>
                <c:pt idx="599">
                  <c:v>0.3332</c:v>
                </c:pt>
                <c:pt idx="600">
                  <c:v>0.46899999999999997</c:v>
                </c:pt>
                <c:pt idx="601">
                  <c:v>0.42949999999999999</c:v>
                </c:pt>
                <c:pt idx="602">
                  <c:v>0.35460000000000003</c:v>
                </c:pt>
                <c:pt idx="603">
                  <c:v>0.58720000000000006</c:v>
                </c:pt>
                <c:pt idx="604">
                  <c:v>0.59460000000000002</c:v>
                </c:pt>
                <c:pt idx="605">
                  <c:v>0.47460000000000002</c:v>
                </c:pt>
                <c:pt idx="606">
                  <c:v>0.41959999999999997</c:v>
                </c:pt>
                <c:pt idx="607">
                  <c:v>0.39119999999999999</c:v>
                </c:pt>
                <c:pt idx="608">
                  <c:v>0.5212</c:v>
                </c:pt>
                <c:pt idx="609">
                  <c:v>0.30099999999999999</c:v>
                </c:pt>
                <c:pt idx="610">
                  <c:v>0.4662</c:v>
                </c:pt>
                <c:pt idx="611">
                  <c:v>0.28179999999999999</c:v>
                </c:pt>
                <c:pt idx="612">
                  <c:v>0.31209999999999999</c:v>
                </c:pt>
                <c:pt idx="613">
                  <c:v>0.28289999999999998</c:v>
                </c:pt>
                <c:pt idx="614">
                  <c:v>0.28399999999999997</c:v>
                </c:pt>
                <c:pt idx="615">
                  <c:v>0.38</c:v>
                </c:pt>
                <c:pt idx="616">
                  <c:v>0.44130000000000003</c:v>
                </c:pt>
                <c:pt idx="617">
                  <c:v>0.27550000000000002</c:v>
                </c:pt>
                <c:pt idx="618">
                  <c:v>0.24690000000000001</c:v>
                </c:pt>
                <c:pt idx="619">
                  <c:v>0.34599999999999997</c:v>
                </c:pt>
                <c:pt idx="620">
                  <c:v>0.34129999999999999</c:v>
                </c:pt>
                <c:pt idx="621">
                  <c:v>0.33939999999999998</c:v>
                </c:pt>
                <c:pt idx="622">
                  <c:v>0.52480000000000004</c:v>
                </c:pt>
                <c:pt idx="623">
                  <c:v>0.36330000000000001</c:v>
                </c:pt>
                <c:pt idx="624">
                  <c:v>0.36980000000000002</c:v>
                </c:pt>
                <c:pt idx="625">
                  <c:v>0.55269999999999997</c:v>
                </c:pt>
                <c:pt idx="626">
                  <c:v>0.22900000000000001</c:v>
                </c:pt>
                <c:pt idx="627">
                  <c:v>0.18190000000000001</c:v>
                </c:pt>
                <c:pt idx="628">
                  <c:v>0.34460000000000002</c:v>
                </c:pt>
                <c:pt idx="629">
                  <c:v>0.40860000000000002</c:v>
                </c:pt>
                <c:pt idx="630">
                  <c:v>0.29239999999999999</c:v>
                </c:pt>
                <c:pt idx="631">
                  <c:v>0.47299999999999998</c:v>
                </c:pt>
                <c:pt idx="632">
                  <c:v>0.2928</c:v>
                </c:pt>
                <c:pt idx="633">
                  <c:v>0.39579999999999999</c:v>
                </c:pt>
                <c:pt idx="634">
                  <c:v>0.40289999999999998</c:v>
                </c:pt>
                <c:pt idx="635">
                  <c:v>0.2878</c:v>
                </c:pt>
                <c:pt idx="636">
                  <c:v>0.36520000000000002</c:v>
                </c:pt>
                <c:pt idx="637">
                  <c:v>0.49209999999999998</c:v>
                </c:pt>
                <c:pt idx="638">
                  <c:v>0.29289999999999999</c:v>
                </c:pt>
                <c:pt idx="639">
                  <c:v>0.44650000000000001</c:v>
                </c:pt>
                <c:pt idx="640">
                  <c:v>0.53180000000000005</c:v>
                </c:pt>
                <c:pt idx="641">
                  <c:v>0.49380000000000002</c:v>
                </c:pt>
                <c:pt idx="642">
                  <c:v>0.67969999999999997</c:v>
                </c:pt>
                <c:pt idx="643">
                  <c:v>0.37780000000000002</c:v>
                </c:pt>
                <c:pt idx="644">
                  <c:v>0.48859999999999998</c:v>
                </c:pt>
                <c:pt idx="645">
                  <c:v>0.56630000000000003</c:v>
                </c:pt>
                <c:pt idx="646">
                  <c:v>0.36720000000000003</c:v>
                </c:pt>
                <c:pt idx="647">
                  <c:v>0.55420000000000003</c:v>
                </c:pt>
                <c:pt idx="648">
                  <c:v>0.55710000000000004</c:v>
                </c:pt>
                <c:pt idx="649">
                  <c:v>0.60160000000000002</c:v>
                </c:pt>
                <c:pt idx="650">
                  <c:v>0.55169999999999997</c:v>
                </c:pt>
                <c:pt idx="651">
                  <c:v>0.42570000000000002</c:v>
                </c:pt>
                <c:pt idx="652">
                  <c:v>0.53400000000000003</c:v>
                </c:pt>
                <c:pt idx="653">
                  <c:v>0.54</c:v>
                </c:pt>
                <c:pt idx="654">
                  <c:v>0.28520000000000001</c:v>
                </c:pt>
                <c:pt idx="655">
                  <c:v>0.23649999999999999</c:v>
                </c:pt>
                <c:pt idx="656">
                  <c:v>0.5847</c:v>
                </c:pt>
                <c:pt idx="657">
                  <c:v>0.20630000000000001</c:v>
                </c:pt>
                <c:pt idx="658">
                  <c:v>0.32540000000000002</c:v>
                </c:pt>
                <c:pt idx="659">
                  <c:v>0.36120000000000002</c:v>
                </c:pt>
                <c:pt idx="660">
                  <c:v>0.37340000000000001</c:v>
                </c:pt>
                <c:pt idx="661">
                  <c:v>0.44390000000000002</c:v>
                </c:pt>
                <c:pt idx="662">
                  <c:v>0.314</c:v>
                </c:pt>
                <c:pt idx="663">
                  <c:v>0.25130000000000002</c:v>
                </c:pt>
                <c:pt idx="664">
                  <c:v>0.84019999999999995</c:v>
                </c:pt>
                <c:pt idx="665">
                  <c:v>0.40039999999999998</c:v>
                </c:pt>
                <c:pt idx="666">
                  <c:v>0.32479999999999998</c:v>
                </c:pt>
                <c:pt idx="667">
                  <c:v>0.38140000000000002</c:v>
                </c:pt>
                <c:pt idx="668">
                  <c:v>0.50009999999999999</c:v>
                </c:pt>
                <c:pt idx="669">
                  <c:v>0.46239999999999998</c:v>
                </c:pt>
                <c:pt idx="670">
                  <c:v>0.45469999999999999</c:v>
                </c:pt>
                <c:pt idx="671">
                  <c:v>0.40360000000000001</c:v>
                </c:pt>
                <c:pt idx="672">
                  <c:v>0.43190000000000001</c:v>
                </c:pt>
                <c:pt idx="673">
                  <c:v>0.43140000000000001</c:v>
                </c:pt>
                <c:pt idx="674">
                  <c:v>0.4289</c:v>
                </c:pt>
                <c:pt idx="675">
                  <c:v>0.42530000000000001</c:v>
                </c:pt>
                <c:pt idx="676">
                  <c:v>0.41830000000000001</c:v>
                </c:pt>
                <c:pt idx="677">
                  <c:v>0.46589999999999998</c:v>
                </c:pt>
                <c:pt idx="678">
                  <c:v>0.4617</c:v>
                </c:pt>
                <c:pt idx="679">
                  <c:v>0.4531</c:v>
                </c:pt>
                <c:pt idx="680">
                  <c:v>0.41170000000000001</c:v>
                </c:pt>
                <c:pt idx="681">
                  <c:v>0.41389999999999999</c:v>
                </c:pt>
                <c:pt idx="682">
                  <c:v>0.3906</c:v>
                </c:pt>
                <c:pt idx="683">
                  <c:v>0.4375</c:v>
                </c:pt>
                <c:pt idx="684">
                  <c:v>0.56840000000000002</c:v>
                </c:pt>
                <c:pt idx="685">
                  <c:v>0.3518</c:v>
                </c:pt>
                <c:pt idx="686">
                  <c:v>0.34610000000000002</c:v>
                </c:pt>
                <c:pt idx="687">
                  <c:v>0.28000000000000003</c:v>
                </c:pt>
                <c:pt idx="688">
                  <c:v>0.32819999999999999</c:v>
                </c:pt>
                <c:pt idx="689">
                  <c:v>0.28129999999999999</c:v>
                </c:pt>
                <c:pt idx="690">
                  <c:v>0.27800000000000002</c:v>
                </c:pt>
                <c:pt idx="691">
                  <c:v>0.32669999999999999</c:v>
                </c:pt>
                <c:pt idx="692">
                  <c:v>0.31480000000000002</c:v>
                </c:pt>
                <c:pt idx="693">
                  <c:v>0.28770000000000001</c:v>
                </c:pt>
                <c:pt idx="694">
                  <c:v>0.32840000000000003</c:v>
                </c:pt>
                <c:pt idx="695">
                  <c:v>0.33329999999999999</c:v>
                </c:pt>
                <c:pt idx="696">
                  <c:v>0.32890000000000003</c:v>
                </c:pt>
                <c:pt idx="697">
                  <c:v>0.36749999999999999</c:v>
                </c:pt>
                <c:pt idx="698">
                  <c:v>0.36649999999999999</c:v>
                </c:pt>
                <c:pt idx="699">
                  <c:v>0.36270000000000002</c:v>
                </c:pt>
                <c:pt idx="700">
                  <c:v>0.33479999999999999</c:v>
                </c:pt>
                <c:pt idx="701">
                  <c:v>0.36059999999999998</c:v>
                </c:pt>
                <c:pt idx="702">
                  <c:v>0.35370000000000001</c:v>
                </c:pt>
                <c:pt idx="703">
                  <c:v>0.38619999999999999</c:v>
                </c:pt>
                <c:pt idx="704">
                  <c:v>0.36380000000000001</c:v>
                </c:pt>
                <c:pt idx="705">
                  <c:v>0.36670000000000003</c:v>
                </c:pt>
                <c:pt idx="706">
                  <c:v>0.37409999999999999</c:v>
                </c:pt>
                <c:pt idx="707">
                  <c:v>0.36620000000000003</c:v>
                </c:pt>
                <c:pt idx="708">
                  <c:v>0.3957</c:v>
                </c:pt>
                <c:pt idx="709">
                  <c:v>0.35820000000000002</c:v>
                </c:pt>
                <c:pt idx="710">
                  <c:v>0.3705</c:v>
                </c:pt>
                <c:pt idx="711">
                  <c:v>0.3508</c:v>
                </c:pt>
                <c:pt idx="712">
                  <c:v>0.40679999999999999</c:v>
                </c:pt>
                <c:pt idx="713">
                  <c:v>0.39579999999999999</c:v>
                </c:pt>
                <c:pt idx="714">
                  <c:v>0.3926</c:v>
                </c:pt>
                <c:pt idx="715">
                  <c:v>0.39850000000000002</c:v>
                </c:pt>
                <c:pt idx="716">
                  <c:v>0.39939999999999998</c:v>
                </c:pt>
                <c:pt idx="717">
                  <c:v>0.4078</c:v>
                </c:pt>
                <c:pt idx="718">
                  <c:v>0.36630000000000001</c:v>
                </c:pt>
                <c:pt idx="719">
                  <c:v>0.37490000000000001</c:v>
                </c:pt>
                <c:pt idx="720">
                  <c:v>0.37480000000000002</c:v>
                </c:pt>
                <c:pt idx="721">
                  <c:v>0.38179999999999997</c:v>
                </c:pt>
                <c:pt idx="722">
                  <c:v>0.37969999999999998</c:v>
                </c:pt>
                <c:pt idx="723">
                  <c:v>0.37509999999999999</c:v>
                </c:pt>
                <c:pt idx="724">
                  <c:v>0.35139999999999999</c:v>
                </c:pt>
                <c:pt idx="725">
                  <c:v>0.39700000000000002</c:v>
                </c:pt>
                <c:pt idx="726">
                  <c:v>0.39639999999999997</c:v>
                </c:pt>
                <c:pt idx="727">
                  <c:v>0.37880000000000003</c:v>
                </c:pt>
                <c:pt idx="728">
                  <c:v>0.3987</c:v>
                </c:pt>
                <c:pt idx="729">
                  <c:v>0.40670000000000001</c:v>
                </c:pt>
                <c:pt idx="730">
                  <c:v>0.35249999999999998</c:v>
                </c:pt>
                <c:pt idx="731">
                  <c:v>0.32969999999999999</c:v>
                </c:pt>
                <c:pt idx="732">
                  <c:v>0.35830000000000001</c:v>
                </c:pt>
                <c:pt idx="733">
                  <c:v>0.36299999999999999</c:v>
                </c:pt>
                <c:pt idx="734">
                  <c:v>0.3448</c:v>
                </c:pt>
                <c:pt idx="735">
                  <c:v>0.3982</c:v>
                </c:pt>
                <c:pt idx="736">
                  <c:v>0.41899999999999998</c:v>
                </c:pt>
                <c:pt idx="737">
                  <c:v>0.42059999999999997</c:v>
                </c:pt>
                <c:pt idx="738">
                  <c:v>0.40629999999999999</c:v>
                </c:pt>
                <c:pt idx="739">
                  <c:v>0.40710000000000002</c:v>
                </c:pt>
                <c:pt idx="740">
                  <c:v>0.4002</c:v>
                </c:pt>
                <c:pt idx="741">
                  <c:v>0.4148</c:v>
                </c:pt>
                <c:pt idx="742">
                  <c:v>0.4108</c:v>
                </c:pt>
                <c:pt idx="743">
                  <c:v>0.27360000000000001</c:v>
                </c:pt>
                <c:pt idx="744">
                  <c:v>0.96079999999999999</c:v>
                </c:pt>
                <c:pt idx="745">
                  <c:v>0.35970000000000002</c:v>
                </c:pt>
                <c:pt idx="746">
                  <c:v>0.48799999999999999</c:v>
                </c:pt>
                <c:pt idx="747">
                  <c:v>0.4879</c:v>
                </c:pt>
                <c:pt idx="748">
                  <c:v>0.33200000000000002</c:v>
                </c:pt>
                <c:pt idx="749">
                  <c:v>0.4158</c:v>
                </c:pt>
                <c:pt idx="750">
                  <c:v>0.32369999999999999</c:v>
                </c:pt>
                <c:pt idx="751">
                  <c:v>0.20369999999999999</c:v>
                </c:pt>
                <c:pt idx="752">
                  <c:v>0.43469999999999998</c:v>
                </c:pt>
                <c:pt idx="753">
                  <c:v>0.2571</c:v>
                </c:pt>
                <c:pt idx="754">
                  <c:v>0.32319999999999999</c:v>
                </c:pt>
                <c:pt idx="755">
                  <c:v>0.28920000000000001</c:v>
                </c:pt>
                <c:pt idx="756">
                  <c:v>0.37819999999999998</c:v>
                </c:pt>
                <c:pt idx="757">
                  <c:v>0.34489999999999998</c:v>
                </c:pt>
                <c:pt idx="758">
                  <c:v>0.44750000000000001</c:v>
                </c:pt>
                <c:pt idx="759">
                  <c:v>0.47220000000000001</c:v>
                </c:pt>
                <c:pt idx="760">
                  <c:v>0.28239999999999998</c:v>
                </c:pt>
                <c:pt idx="761">
                  <c:v>0.4194</c:v>
                </c:pt>
                <c:pt idx="762">
                  <c:v>0.42099999999999999</c:v>
                </c:pt>
                <c:pt idx="763">
                  <c:v>0.2515</c:v>
                </c:pt>
                <c:pt idx="764">
                  <c:v>0.50590000000000002</c:v>
                </c:pt>
                <c:pt idx="765">
                  <c:v>0.31730000000000003</c:v>
                </c:pt>
                <c:pt idx="766">
                  <c:v>0.36220000000000002</c:v>
                </c:pt>
                <c:pt idx="767">
                  <c:v>0.3049</c:v>
                </c:pt>
                <c:pt idx="768">
                  <c:v>0.39150000000000001</c:v>
                </c:pt>
                <c:pt idx="769">
                  <c:v>0.2026</c:v>
                </c:pt>
                <c:pt idx="770">
                  <c:v>0.18759999999999999</c:v>
                </c:pt>
                <c:pt idx="771">
                  <c:v>0.1865</c:v>
                </c:pt>
                <c:pt idx="772">
                  <c:v>0.3372</c:v>
                </c:pt>
                <c:pt idx="773">
                  <c:v>0.41689999999999999</c:v>
                </c:pt>
                <c:pt idx="774">
                  <c:v>0.28849999999999998</c:v>
                </c:pt>
                <c:pt idx="775">
                  <c:v>0.30940000000000001</c:v>
                </c:pt>
                <c:pt idx="776">
                  <c:v>0.3271</c:v>
                </c:pt>
                <c:pt idx="777">
                  <c:v>0.2455</c:v>
                </c:pt>
                <c:pt idx="778">
                  <c:v>0.55989999999999995</c:v>
                </c:pt>
                <c:pt idx="779">
                  <c:v>0.24790000000000001</c:v>
                </c:pt>
                <c:pt idx="780">
                  <c:v>0.2059</c:v>
                </c:pt>
                <c:pt idx="781">
                  <c:v>0.23569999999999999</c:v>
                </c:pt>
                <c:pt idx="782">
                  <c:v>0.19839999999999999</c:v>
                </c:pt>
                <c:pt idx="783">
                  <c:v>0.14899999999999999</c:v>
                </c:pt>
                <c:pt idx="784">
                  <c:v>0.22520000000000001</c:v>
                </c:pt>
                <c:pt idx="785">
                  <c:v>0.21260000000000001</c:v>
                </c:pt>
                <c:pt idx="786">
                  <c:v>0.3075</c:v>
                </c:pt>
                <c:pt idx="787">
                  <c:v>0.20910000000000001</c:v>
                </c:pt>
                <c:pt idx="788">
                  <c:v>0.40200000000000002</c:v>
                </c:pt>
                <c:pt idx="789">
                  <c:v>0.3095</c:v>
                </c:pt>
                <c:pt idx="790">
                  <c:v>0.4</c:v>
                </c:pt>
                <c:pt idx="791">
                  <c:v>0.27010000000000001</c:v>
                </c:pt>
                <c:pt idx="792">
                  <c:v>0.30020000000000002</c:v>
                </c:pt>
                <c:pt idx="793">
                  <c:v>0.2132</c:v>
                </c:pt>
                <c:pt idx="794">
                  <c:v>0.25650000000000001</c:v>
                </c:pt>
                <c:pt idx="795">
                  <c:v>0.25869999999999999</c:v>
                </c:pt>
                <c:pt idx="796">
                  <c:v>0.31950000000000001</c:v>
                </c:pt>
                <c:pt idx="797">
                  <c:v>0.14760000000000001</c:v>
                </c:pt>
                <c:pt idx="798">
                  <c:v>0.183</c:v>
                </c:pt>
                <c:pt idx="799">
                  <c:v>0.16969999999999999</c:v>
                </c:pt>
                <c:pt idx="800">
                  <c:v>0.2989</c:v>
                </c:pt>
                <c:pt idx="801">
                  <c:v>0.25</c:v>
                </c:pt>
                <c:pt idx="802">
                  <c:v>0.21940000000000001</c:v>
                </c:pt>
                <c:pt idx="803">
                  <c:v>0.21410000000000001</c:v>
                </c:pt>
                <c:pt idx="804">
                  <c:v>0.26440000000000002</c:v>
                </c:pt>
                <c:pt idx="805">
                  <c:v>0.26750000000000002</c:v>
                </c:pt>
                <c:pt idx="806">
                  <c:v>0.26779999999999998</c:v>
                </c:pt>
                <c:pt idx="807">
                  <c:v>0.2828</c:v>
                </c:pt>
                <c:pt idx="808">
                  <c:v>0.19739999999999999</c:v>
                </c:pt>
                <c:pt idx="809">
                  <c:v>0.27450000000000002</c:v>
                </c:pt>
                <c:pt idx="810">
                  <c:v>0.40239999999999998</c:v>
                </c:pt>
                <c:pt idx="811">
                  <c:v>0.2908</c:v>
                </c:pt>
                <c:pt idx="812">
                  <c:v>0.21990000000000001</c:v>
                </c:pt>
                <c:pt idx="813">
                  <c:v>0.30730000000000002</c:v>
                </c:pt>
                <c:pt idx="814">
                  <c:v>0.218</c:v>
                </c:pt>
                <c:pt idx="815">
                  <c:v>0.16139999999999999</c:v>
                </c:pt>
                <c:pt idx="816">
                  <c:v>0.25840000000000002</c:v>
                </c:pt>
                <c:pt idx="817">
                  <c:v>0.22409999999999999</c:v>
                </c:pt>
                <c:pt idx="818">
                  <c:v>0.2306</c:v>
                </c:pt>
                <c:pt idx="819">
                  <c:v>0.2445</c:v>
                </c:pt>
                <c:pt idx="820">
                  <c:v>0.13489999999999999</c:v>
                </c:pt>
                <c:pt idx="821">
                  <c:v>0.39460000000000001</c:v>
                </c:pt>
                <c:pt idx="822">
                  <c:v>0.28239999999999998</c:v>
                </c:pt>
                <c:pt idx="823">
                  <c:v>0.20039999999999999</c:v>
                </c:pt>
                <c:pt idx="824">
                  <c:v>0.33939999999999998</c:v>
                </c:pt>
                <c:pt idx="825">
                  <c:v>0.2873</c:v>
                </c:pt>
                <c:pt idx="826">
                  <c:v>0.1744</c:v>
                </c:pt>
                <c:pt idx="827">
                  <c:v>0.17599999999999999</c:v>
                </c:pt>
                <c:pt idx="828">
                  <c:v>0.52070000000000005</c:v>
                </c:pt>
                <c:pt idx="829">
                  <c:v>0.35920000000000002</c:v>
                </c:pt>
                <c:pt idx="830">
                  <c:v>0.30680000000000002</c:v>
                </c:pt>
                <c:pt idx="831">
                  <c:v>0.31630000000000003</c:v>
                </c:pt>
                <c:pt idx="832">
                  <c:v>0.29520000000000002</c:v>
                </c:pt>
                <c:pt idx="833">
                  <c:v>0.34760000000000002</c:v>
                </c:pt>
                <c:pt idx="834">
                  <c:v>0.2243</c:v>
                </c:pt>
                <c:pt idx="835">
                  <c:v>0.2853</c:v>
                </c:pt>
                <c:pt idx="836">
                  <c:v>0.35539999999999999</c:v>
                </c:pt>
                <c:pt idx="837">
                  <c:v>0.2651</c:v>
                </c:pt>
                <c:pt idx="838">
                  <c:v>0.28760000000000002</c:v>
                </c:pt>
                <c:pt idx="839">
                  <c:v>0.32740000000000002</c:v>
                </c:pt>
                <c:pt idx="840">
                  <c:v>0.24990000000000001</c:v>
                </c:pt>
                <c:pt idx="841">
                  <c:v>0.36130000000000001</c:v>
                </c:pt>
                <c:pt idx="842">
                  <c:v>0.29249999999999998</c:v>
                </c:pt>
                <c:pt idx="843">
                  <c:v>0.32300000000000001</c:v>
                </c:pt>
                <c:pt idx="844">
                  <c:v>0.30509999999999998</c:v>
                </c:pt>
                <c:pt idx="845">
                  <c:v>0.2878</c:v>
                </c:pt>
                <c:pt idx="846">
                  <c:v>0.28710000000000002</c:v>
                </c:pt>
                <c:pt idx="847">
                  <c:v>0.29499999999999998</c:v>
                </c:pt>
                <c:pt idx="848">
                  <c:v>0.3347</c:v>
                </c:pt>
                <c:pt idx="849">
                  <c:v>0.38719999999999999</c:v>
                </c:pt>
                <c:pt idx="850">
                  <c:v>0.29809999999999998</c:v>
                </c:pt>
                <c:pt idx="851">
                  <c:v>0.2974</c:v>
                </c:pt>
                <c:pt idx="852">
                  <c:v>0.30840000000000001</c:v>
                </c:pt>
                <c:pt idx="853">
                  <c:v>0.3216</c:v>
                </c:pt>
                <c:pt idx="854">
                  <c:v>0.28860000000000002</c:v>
                </c:pt>
                <c:pt idx="855">
                  <c:v>0.29870000000000002</c:v>
                </c:pt>
                <c:pt idx="856">
                  <c:v>0.48209999999999997</c:v>
                </c:pt>
                <c:pt idx="857">
                  <c:v>0.55230000000000001</c:v>
                </c:pt>
                <c:pt idx="858">
                  <c:v>0.31409999999999999</c:v>
                </c:pt>
                <c:pt idx="859">
                  <c:v>0.47770000000000001</c:v>
                </c:pt>
                <c:pt idx="860">
                  <c:v>0.26079999999999998</c:v>
                </c:pt>
                <c:pt idx="861">
                  <c:v>0.2107</c:v>
                </c:pt>
                <c:pt idx="862">
                  <c:v>0.26479999999999998</c:v>
                </c:pt>
                <c:pt idx="863">
                  <c:v>0.27</c:v>
                </c:pt>
                <c:pt idx="864">
                  <c:v>0.25640000000000002</c:v>
                </c:pt>
                <c:pt idx="865">
                  <c:v>0.26500000000000001</c:v>
                </c:pt>
                <c:pt idx="866">
                  <c:v>0.28510000000000002</c:v>
                </c:pt>
                <c:pt idx="867">
                  <c:v>0.30030000000000001</c:v>
                </c:pt>
                <c:pt idx="868">
                  <c:v>0.30620000000000003</c:v>
                </c:pt>
                <c:pt idx="869">
                  <c:v>0.252</c:v>
                </c:pt>
                <c:pt idx="870">
                  <c:v>0.32269999999999999</c:v>
                </c:pt>
                <c:pt idx="871">
                  <c:v>0.27810000000000001</c:v>
                </c:pt>
                <c:pt idx="872">
                  <c:v>0.2666</c:v>
                </c:pt>
                <c:pt idx="873">
                  <c:v>0.24610000000000001</c:v>
                </c:pt>
                <c:pt idx="874">
                  <c:v>0.30309999999999998</c:v>
                </c:pt>
                <c:pt idx="875">
                  <c:v>0.26989999999999997</c:v>
                </c:pt>
                <c:pt idx="876">
                  <c:v>0.28970000000000001</c:v>
                </c:pt>
                <c:pt idx="877">
                  <c:v>0.30549999999999999</c:v>
                </c:pt>
                <c:pt idx="878">
                  <c:v>0.31609999999999999</c:v>
                </c:pt>
                <c:pt idx="879">
                  <c:v>0.35020000000000001</c:v>
                </c:pt>
                <c:pt idx="880">
                  <c:v>0.32419999999999999</c:v>
                </c:pt>
                <c:pt idx="881">
                  <c:v>0.4335</c:v>
                </c:pt>
                <c:pt idx="882">
                  <c:v>0.34389999999999998</c:v>
                </c:pt>
                <c:pt idx="883">
                  <c:v>0.40239999999999998</c:v>
                </c:pt>
                <c:pt idx="884">
                  <c:v>0.26889999999999997</c:v>
                </c:pt>
                <c:pt idx="885">
                  <c:v>0.25259999999999999</c:v>
                </c:pt>
                <c:pt idx="886">
                  <c:v>7.2599999999999998E-2</c:v>
                </c:pt>
                <c:pt idx="887">
                  <c:v>6.13E-2</c:v>
                </c:pt>
                <c:pt idx="888">
                  <c:v>5.91E-2</c:v>
                </c:pt>
                <c:pt idx="889">
                  <c:v>0.31609999999999999</c:v>
                </c:pt>
                <c:pt idx="890">
                  <c:v>0.27629999999999999</c:v>
                </c:pt>
                <c:pt idx="891">
                  <c:v>0.38619999999999999</c:v>
                </c:pt>
                <c:pt idx="892">
                  <c:v>0.4279</c:v>
                </c:pt>
                <c:pt idx="893">
                  <c:v>0.23580000000000001</c:v>
                </c:pt>
                <c:pt idx="894">
                  <c:v>0.44969999999999999</c:v>
                </c:pt>
                <c:pt idx="895">
                  <c:v>0.39889999999999998</c:v>
                </c:pt>
                <c:pt idx="896">
                  <c:v>0.52700000000000002</c:v>
                </c:pt>
                <c:pt idx="897">
                  <c:v>0.33200000000000002</c:v>
                </c:pt>
                <c:pt idx="898">
                  <c:v>0.37830000000000003</c:v>
                </c:pt>
                <c:pt idx="899">
                  <c:v>0.75380000000000003</c:v>
                </c:pt>
                <c:pt idx="900">
                  <c:v>0.30690000000000001</c:v>
                </c:pt>
                <c:pt idx="901">
                  <c:v>0.39279999999999998</c:v>
                </c:pt>
                <c:pt idx="902">
                  <c:v>0.56469999999999998</c:v>
                </c:pt>
                <c:pt idx="903">
                  <c:v>0.2767</c:v>
                </c:pt>
                <c:pt idx="904">
                  <c:v>0.41399999999999998</c:v>
                </c:pt>
                <c:pt idx="905">
                  <c:v>0.45240000000000002</c:v>
                </c:pt>
                <c:pt idx="906">
                  <c:v>0.15709999999999999</c:v>
                </c:pt>
                <c:pt idx="907">
                  <c:v>0.13450000000000001</c:v>
                </c:pt>
                <c:pt idx="908">
                  <c:v>0.14319999999999999</c:v>
                </c:pt>
                <c:pt idx="909">
                  <c:v>0.1701</c:v>
                </c:pt>
                <c:pt idx="910">
                  <c:v>0.19639999999999999</c:v>
                </c:pt>
                <c:pt idx="911">
                  <c:v>0.25419999999999998</c:v>
                </c:pt>
                <c:pt idx="912">
                  <c:v>0.34079999999999999</c:v>
                </c:pt>
                <c:pt idx="913">
                  <c:v>0.35270000000000001</c:v>
                </c:pt>
                <c:pt idx="914">
                  <c:v>0.41820000000000002</c:v>
                </c:pt>
                <c:pt idx="915">
                  <c:v>0.84809999999999997</c:v>
                </c:pt>
                <c:pt idx="916">
                  <c:v>0.74490000000000001</c:v>
                </c:pt>
                <c:pt idx="917">
                  <c:v>0.54579999999999995</c:v>
                </c:pt>
                <c:pt idx="918">
                  <c:v>0.6038</c:v>
                </c:pt>
                <c:pt idx="919">
                  <c:v>0.57389999999999997</c:v>
                </c:pt>
                <c:pt idx="920">
                  <c:v>0.53029999999999999</c:v>
                </c:pt>
                <c:pt idx="921">
                  <c:v>0.47849999999999998</c:v>
                </c:pt>
                <c:pt idx="922">
                  <c:v>0.43559999999999999</c:v>
                </c:pt>
                <c:pt idx="923">
                  <c:v>0.30299999999999999</c:v>
                </c:pt>
                <c:pt idx="924">
                  <c:v>0.39879999999999999</c:v>
                </c:pt>
                <c:pt idx="925">
                  <c:v>0.50870000000000004</c:v>
                </c:pt>
                <c:pt idx="926">
                  <c:v>0.55679999999999996</c:v>
                </c:pt>
                <c:pt idx="927">
                  <c:v>0.50149999999999995</c:v>
                </c:pt>
                <c:pt idx="928">
                  <c:v>0.34429999999999999</c:v>
                </c:pt>
                <c:pt idx="929">
                  <c:v>0.31979999999999997</c:v>
                </c:pt>
                <c:pt idx="930">
                  <c:v>0.4476</c:v>
                </c:pt>
                <c:pt idx="931">
                  <c:v>0.40799999999999997</c:v>
                </c:pt>
                <c:pt idx="932">
                  <c:v>0.36220000000000002</c:v>
                </c:pt>
                <c:pt idx="933">
                  <c:v>0.3972</c:v>
                </c:pt>
                <c:pt idx="934">
                  <c:v>0.39079999999999998</c:v>
                </c:pt>
                <c:pt idx="935">
                  <c:v>0.4012</c:v>
                </c:pt>
                <c:pt idx="936">
                  <c:v>0.42430000000000001</c:v>
                </c:pt>
                <c:pt idx="937">
                  <c:v>0.3296</c:v>
                </c:pt>
                <c:pt idx="938">
                  <c:v>0.33739999999999998</c:v>
                </c:pt>
                <c:pt idx="939">
                  <c:v>0.3367</c:v>
                </c:pt>
                <c:pt idx="940">
                  <c:v>0.23369999999999999</c:v>
                </c:pt>
                <c:pt idx="941">
                  <c:v>0.1885</c:v>
                </c:pt>
                <c:pt idx="942">
                  <c:v>0.32800000000000001</c:v>
                </c:pt>
                <c:pt idx="943">
                  <c:v>0.3075</c:v>
                </c:pt>
                <c:pt idx="944">
                  <c:v>0.31440000000000001</c:v>
                </c:pt>
                <c:pt idx="945">
                  <c:v>0.33489999999999998</c:v>
                </c:pt>
                <c:pt idx="946">
                  <c:v>0.31069999999999998</c:v>
                </c:pt>
                <c:pt idx="947">
                  <c:v>0.5242</c:v>
                </c:pt>
                <c:pt idx="948">
                  <c:v>0.39700000000000002</c:v>
                </c:pt>
                <c:pt idx="949">
                  <c:v>0.34399999999999997</c:v>
                </c:pt>
                <c:pt idx="950">
                  <c:v>0.4753</c:v>
                </c:pt>
                <c:pt idx="951">
                  <c:v>1.0438000000000001</c:v>
                </c:pt>
                <c:pt idx="952">
                  <c:v>0.37330000000000002</c:v>
                </c:pt>
                <c:pt idx="953">
                  <c:v>0.4224</c:v>
                </c:pt>
                <c:pt idx="954">
                  <c:v>0.30769999999999997</c:v>
                </c:pt>
                <c:pt idx="955">
                  <c:v>0.29120000000000001</c:v>
                </c:pt>
                <c:pt idx="956">
                  <c:v>0.41349999999999998</c:v>
                </c:pt>
                <c:pt idx="957">
                  <c:v>0.27210000000000001</c:v>
                </c:pt>
                <c:pt idx="958">
                  <c:v>0.89610000000000001</c:v>
                </c:pt>
                <c:pt idx="959">
                  <c:v>0.39129999999999998</c:v>
                </c:pt>
                <c:pt idx="960">
                  <c:v>0.3931</c:v>
                </c:pt>
                <c:pt idx="961">
                  <c:v>0.37619999999999998</c:v>
                </c:pt>
                <c:pt idx="962">
                  <c:v>0.45910000000000001</c:v>
                </c:pt>
                <c:pt idx="963">
                  <c:v>0.3251</c:v>
                </c:pt>
                <c:pt idx="964">
                  <c:v>0.39300000000000002</c:v>
                </c:pt>
                <c:pt idx="965">
                  <c:v>0.41149999999999998</c:v>
                </c:pt>
                <c:pt idx="966">
                  <c:v>0.52559999999999996</c:v>
                </c:pt>
                <c:pt idx="967">
                  <c:v>0.58750000000000002</c:v>
                </c:pt>
                <c:pt idx="968">
                  <c:v>0.70520000000000005</c:v>
                </c:pt>
                <c:pt idx="969">
                  <c:v>0.2611</c:v>
                </c:pt>
                <c:pt idx="970">
                  <c:v>0.3967</c:v>
                </c:pt>
                <c:pt idx="971">
                  <c:v>0.43020000000000003</c:v>
                </c:pt>
                <c:pt idx="972">
                  <c:v>0.35970000000000002</c:v>
                </c:pt>
                <c:pt idx="973">
                  <c:v>0.37590000000000001</c:v>
                </c:pt>
                <c:pt idx="974">
                  <c:v>0.44379999999999997</c:v>
                </c:pt>
                <c:pt idx="975">
                  <c:v>0.58660000000000001</c:v>
                </c:pt>
                <c:pt idx="976">
                  <c:v>0.38269999999999998</c:v>
                </c:pt>
                <c:pt idx="977">
                  <c:v>0.53039999999999998</c:v>
                </c:pt>
                <c:pt idx="978">
                  <c:v>0.48420000000000002</c:v>
                </c:pt>
                <c:pt idx="979">
                  <c:v>0.38940000000000002</c:v>
                </c:pt>
                <c:pt idx="980">
                  <c:v>0.47420000000000001</c:v>
                </c:pt>
                <c:pt idx="981">
                  <c:v>0.42470000000000002</c:v>
                </c:pt>
                <c:pt idx="982">
                  <c:v>0.43459999999999999</c:v>
                </c:pt>
                <c:pt idx="983">
                  <c:v>0.3483</c:v>
                </c:pt>
                <c:pt idx="984">
                  <c:v>0.43180000000000002</c:v>
                </c:pt>
                <c:pt idx="985">
                  <c:v>0.56389999999999996</c:v>
                </c:pt>
                <c:pt idx="986">
                  <c:v>0.62549999999999994</c:v>
                </c:pt>
                <c:pt idx="987">
                  <c:v>0.61660000000000004</c:v>
                </c:pt>
                <c:pt idx="988">
                  <c:v>0.46100000000000002</c:v>
                </c:pt>
                <c:pt idx="989">
                  <c:v>0.26700000000000002</c:v>
                </c:pt>
                <c:pt idx="990">
                  <c:v>0.32500000000000001</c:v>
                </c:pt>
                <c:pt idx="991">
                  <c:v>0.18099999999999999</c:v>
                </c:pt>
                <c:pt idx="992">
                  <c:v>0.34599999999999997</c:v>
                </c:pt>
                <c:pt idx="993">
                  <c:v>0.21279999999999999</c:v>
                </c:pt>
                <c:pt idx="994">
                  <c:v>0.51070000000000004</c:v>
                </c:pt>
                <c:pt idx="995">
                  <c:v>0.39019999999999999</c:v>
                </c:pt>
                <c:pt idx="996">
                  <c:v>0.49099999999999999</c:v>
                </c:pt>
                <c:pt idx="997">
                  <c:v>0.51039999999999996</c:v>
                </c:pt>
                <c:pt idx="998">
                  <c:v>0.31580000000000003</c:v>
                </c:pt>
                <c:pt idx="999">
                  <c:v>0.2898</c:v>
                </c:pt>
                <c:pt idx="1000">
                  <c:v>0.24879999999999999</c:v>
                </c:pt>
                <c:pt idx="1001">
                  <c:v>0.2001</c:v>
                </c:pt>
                <c:pt idx="1002">
                  <c:v>0.3206</c:v>
                </c:pt>
                <c:pt idx="1003">
                  <c:v>0.2268</c:v>
                </c:pt>
                <c:pt idx="1004">
                  <c:v>0.3231</c:v>
                </c:pt>
                <c:pt idx="1005">
                  <c:v>0.72370000000000001</c:v>
                </c:pt>
                <c:pt idx="1006">
                  <c:v>0.51649999999999996</c:v>
                </c:pt>
                <c:pt idx="1007">
                  <c:v>0.24160000000000001</c:v>
                </c:pt>
                <c:pt idx="1008">
                  <c:v>0.46889999999999998</c:v>
                </c:pt>
                <c:pt idx="1009">
                  <c:v>0.48749999999999999</c:v>
                </c:pt>
                <c:pt idx="1010">
                  <c:v>0.44390000000000002</c:v>
                </c:pt>
                <c:pt idx="1011">
                  <c:v>0.40849999999999997</c:v>
                </c:pt>
                <c:pt idx="1012">
                  <c:v>0.34860000000000002</c:v>
                </c:pt>
                <c:pt idx="1013">
                  <c:v>0.30270000000000002</c:v>
                </c:pt>
                <c:pt idx="1014">
                  <c:v>0.51170000000000004</c:v>
                </c:pt>
                <c:pt idx="1015">
                  <c:v>0.30499999999999999</c:v>
                </c:pt>
                <c:pt idx="1016">
                  <c:v>0.36990000000000001</c:v>
                </c:pt>
                <c:pt idx="1017">
                  <c:v>0.2702</c:v>
                </c:pt>
                <c:pt idx="1018">
                  <c:v>0.29349999999999998</c:v>
                </c:pt>
                <c:pt idx="1019">
                  <c:v>0.27139999999999997</c:v>
                </c:pt>
                <c:pt idx="1020">
                  <c:v>0.51080000000000003</c:v>
                </c:pt>
                <c:pt idx="1021">
                  <c:v>0.41880000000000001</c:v>
                </c:pt>
                <c:pt idx="1022">
                  <c:v>0.50560000000000005</c:v>
                </c:pt>
                <c:pt idx="1023">
                  <c:v>0.37209999999999999</c:v>
                </c:pt>
                <c:pt idx="1024">
                  <c:v>0.46010000000000001</c:v>
                </c:pt>
                <c:pt idx="1025">
                  <c:v>0.49569999999999997</c:v>
                </c:pt>
                <c:pt idx="1026">
                  <c:v>0.59819999999999995</c:v>
                </c:pt>
                <c:pt idx="1027">
                  <c:v>0.42799999999999999</c:v>
                </c:pt>
                <c:pt idx="1028">
                  <c:v>0.53280000000000005</c:v>
                </c:pt>
                <c:pt idx="1029">
                  <c:v>0.45069999999999999</c:v>
                </c:pt>
                <c:pt idx="1030">
                  <c:v>0.34370000000000001</c:v>
                </c:pt>
                <c:pt idx="1031">
                  <c:v>0.36580000000000001</c:v>
                </c:pt>
                <c:pt idx="1032">
                  <c:v>0.58579999999999999</c:v>
                </c:pt>
                <c:pt idx="1033">
                  <c:v>0.45889999999999997</c:v>
                </c:pt>
                <c:pt idx="1034">
                  <c:v>0.501</c:v>
                </c:pt>
                <c:pt idx="1035">
                  <c:v>0.9274</c:v>
                </c:pt>
                <c:pt idx="1036">
                  <c:v>1.0761000000000001</c:v>
                </c:pt>
                <c:pt idx="1037">
                  <c:v>0.96609999999999996</c:v>
                </c:pt>
                <c:pt idx="1038">
                  <c:v>0.81030000000000002</c:v>
                </c:pt>
                <c:pt idx="1039">
                  <c:v>1.0309999999999999</c:v>
                </c:pt>
                <c:pt idx="1040">
                  <c:v>0.62390000000000001</c:v>
                </c:pt>
                <c:pt idx="1041">
                  <c:v>0.85160000000000002</c:v>
                </c:pt>
                <c:pt idx="1042">
                  <c:v>0.26869999999999999</c:v>
                </c:pt>
                <c:pt idx="1043">
                  <c:v>0.24260000000000001</c:v>
                </c:pt>
                <c:pt idx="1044">
                  <c:v>0.51939999999999997</c:v>
                </c:pt>
                <c:pt idx="1045">
                  <c:v>0.27600000000000002</c:v>
                </c:pt>
                <c:pt idx="1046">
                  <c:v>0.34570000000000001</c:v>
                </c:pt>
                <c:pt idx="1047">
                  <c:v>0.34</c:v>
                </c:pt>
                <c:pt idx="1048">
                  <c:v>0.69240000000000002</c:v>
                </c:pt>
                <c:pt idx="1049">
                  <c:v>0.74819999999999998</c:v>
                </c:pt>
                <c:pt idx="1050">
                  <c:v>0.6391</c:v>
                </c:pt>
                <c:pt idx="1051">
                  <c:v>0.70860000000000001</c:v>
                </c:pt>
                <c:pt idx="1052">
                  <c:v>0.65969999999999995</c:v>
                </c:pt>
                <c:pt idx="1053">
                  <c:v>0.57599999999999996</c:v>
                </c:pt>
                <c:pt idx="1054">
                  <c:v>0.40649999999999997</c:v>
                </c:pt>
                <c:pt idx="1055">
                  <c:v>0.65139999999999998</c:v>
                </c:pt>
                <c:pt idx="1056">
                  <c:v>0.77900000000000003</c:v>
                </c:pt>
                <c:pt idx="1057">
                  <c:v>0.6431</c:v>
                </c:pt>
                <c:pt idx="1058">
                  <c:v>0.86990000000000001</c:v>
                </c:pt>
                <c:pt idx="1059">
                  <c:v>0.63929999999999998</c:v>
                </c:pt>
                <c:pt idx="1060">
                  <c:v>0.54410000000000003</c:v>
                </c:pt>
                <c:pt idx="1061">
                  <c:v>0.29120000000000001</c:v>
                </c:pt>
                <c:pt idx="1062">
                  <c:v>0.32819999999999999</c:v>
                </c:pt>
                <c:pt idx="1063">
                  <c:v>0.33939999999999998</c:v>
                </c:pt>
                <c:pt idx="1064">
                  <c:v>0.3589</c:v>
                </c:pt>
                <c:pt idx="1065">
                  <c:v>0.29720000000000002</c:v>
                </c:pt>
                <c:pt idx="1066">
                  <c:v>0.34799999999999998</c:v>
                </c:pt>
                <c:pt idx="1067">
                  <c:v>0.52410000000000001</c:v>
                </c:pt>
                <c:pt idx="1068">
                  <c:v>1.0106999999999999</c:v>
                </c:pt>
                <c:pt idx="1069">
                  <c:v>0.4728</c:v>
                </c:pt>
                <c:pt idx="1070">
                  <c:v>0.50919999999999999</c:v>
                </c:pt>
                <c:pt idx="1071">
                  <c:v>0.34310000000000002</c:v>
                </c:pt>
                <c:pt idx="1072">
                  <c:v>0.38190000000000002</c:v>
                </c:pt>
                <c:pt idx="1073">
                  <c:v>0.86960000000000004</c:v>
                </c:pt>
                <c:pt idx="1074">
                  <c:v>0.54779999999999995</c:v>
                </c:pt>
                <c:pt idx="1075">
                  <c:v>0.3</c:v>
                </c:pt>
                <c:pt idx="1076">
                  <c:v>0.25619999999999998</c:v>
                </c:pt>
                <c:pt idx="1077">
                  <c:v>0.4118</c:v>
                </c:pt>
                <c:pt idx="1078">
                  <c:v>0.375</c:v>
                </c:pt>
                <c:pt idx="1079">
                  <c:v>0.32800000000000001</c:v>
                </c:pt>
                <c:pt idx="1080">
                  <c:v>0.33629999999999999</c:v>
                </c:pt>
                <c:pt idx="1081">
                  <c:v>0.43659999999999999</c:v>
                </c:pt>
                <c:pt idx="1082">
                  <c:v>0.63690000000000002</c:v>
                </c:pt>
                <c:pt idx="1083">
                  <c:v>0.56399999999999995</c:v>
                </c:pt>
                <c:pt idx="1084">
                  <c:v>0.33239999999999997</c:v>
                </c:pt>
                <c:pt idx="1085">
                  <c:v>0.40539999999999998</c:v>
                </c:pt>
                <c:pt idx="1086">
                  <c:v>0.4239</c:v>
                </c:pt>
                <c:pt idx="1087">
                  <c:v>0.51990000000000003</c:v>
                </c:pt>
                <c:pt idx="1088">
                  <c:v>0.5282</c:v>
                </c:pt>
                <c:pt idx="1089">
                  <c:v>0.47670000000000001</c:v>
                </c:pt>
                <c:pt idx="1090">
                  <c:v>0.33019999999999999</c:v>
                </c:pt>
                <c:pt idx="1091">
                  <c:v>0.41889999999999999</c:v>
                </c:pt>
                <c:pt idx="1092">
                  <c:v>0.4929</c:v>
                </c:pt>
                <c:pt idx="1093">
                  <c:v>1.0149999999999999</c:v>
                </c:pt>
                <c:pt idx="1094">
                  <c:v>0.53459999999999996</c:v>
                </c:pt>
                <c:pt idx="1095">
                  <c:v>0.65259999999999996</c:v>
                </c:pt>
                <c:pt idx="1096">
                  <c:v>0.64410000000000001</c:v>
                </c:pt>
                <c:pt idx="1097">
                  <c:v>0.6381</c:v>
                </c:pt>
                <c:pt idx="1098">
                  <c:v>0.36070000000000002</c:v>
                </c:pt>
                <c:pt idx="1099">
                  <c:v>0.3579</c:v>
                </c:pt>
                <c:pt idx="1100">
                  <c:v>0.31509999999999999</c:v>
                </c:pt>
                <c:pt idx="1101">
                  <c:v>0.33739999999999998</c:v>
                </c:pt>
                <c:pt idx="1102">
                  <c:v>0.31069999999999998</c:v>
                </c:pt>
                <c:pt idx="1103">
                  <c:v>0.40649999999999997</c:v>
                </c:pt>
                <c:pt idx="1104">
                  <c:v>0.50649999999999995</c:v>
                </c:pt>
                <c:pt idx="1105">
                  <c:v>0.53690000000000004</c:v>
                </c:pt>
                <c:pt idx="1106">
                  <c:v>0.45400000000000001</c:v>
                </c:pt>
                <c:pt idx="1107">
                  <c:v>0.43009999999999998</c:v>
                </c:pt>
                <c:pt idx="1108">
                  <c:v>0.25140000000000001</c:v>
                </c:pt>
                <c:pt idx="1109">
                  <c:v>0.38819999999999999</c:v>
                </c:pt>
                <c:pt idx="1110">
                  <c:v>0.29530000000000001</c:v>
                </c:pt>
                <c:pt idx="1111">
                  <c:v>0.56159999999999999</c:v>
                </c:pt>
                <c:pt idx="1112">
                  <c:v>0.47860000000000003</c:v>
                </c:pt>
                <c:pt idx="1113">
                  <c:v>0.42649999999999999</c:v>
                </c:pt>
                <c:pt idx="1114">
                  <c:v>0.58420000000000005</c:v>
                </c:pt>
                <c:pt idx="1115">
                  <c:v>0.43130000000000002</c:v>
                </c:pt>
                <c:pt idx="1116">
                  <c:v>0.37819999999999998</c:v>
                </c:pt>
                <c:pt idx="1117">
                  <c:v>0.52310000000000001</c:v>
                </c:pt>
                <c:pt idx="1118">
                  <c:v>0.61929999999999996</c:v>
                </c:pt>
                <c:pt idx="1119">
                  <c:v>0.65659999999999996</c:v>
                </c:pt>
                <c:pt idx="1120">
                  <c:v>0.55100000000000005</c:v>
                </c:pt>
                <c:pt idx="1121">
                  <c:v>0.6522</c:v>
                </c:pt>
                <c:pt idx="1122">
                  <c:v>0.62970000000000004</c:v>
                </c:pt>
                <c:pt idx="1123">
                  <c:v>1.3708</c:v>
                </c:pt>
                <c:pt idx="1124">
                  <c:v>1.2534000000000001</c:v>
                </c:pt>
                <c:pt idx="1125">
                  <c:v>2.2570000000000001</c:v>
                </c:pt>
                <c:pt idx="1126">
                  <c:v>1.3756999999999999</c:v>
                </c:pt>
                <c:pt idx="1127">
                  <c:v>0.59370000000000001</c:v>
                </c:pt>
                <c:pt idx="1128">
                  <c:v>0.83420000000000005</c:v>
                </c:pt>
                <c:pt idx="1129">
                  <c:v>0.34910000000000002</c:v>
                </c:pt>
                <c:pt idx="1130">
                  <c:v>0.30280000000000001</c:v>
                </c:pt>
                <c:pt idx="1131">
                  <c:v>0.32250000000000001</c:v>
                </c:pt>
                <c:pt idx="1132">
                  <c:v>0.44969999999999999</c:v>
                </c:pt>
                <c:pt idx="1133">
                  <c:v>0.42570000000000002</c:v>
                </c:pt>
                <c:pt idx="1134">
                  <c:v>0.31330000000000002</c:v>
                </c:pt>
                <c:pt idx="1135">
                  <c:v>0.30620000000000003</c:v>
                </c:pt>
                <c:pt idx="1136">
                  <c:v>0.32600000000000001</c:v>
                </c:pt>
                <c:pt idx="1137">
                  <c:v>0.64970000000000006</c:v>
                </c:pt>
                <c:pt idx="1138">
                  <c:v>0.47770000000000001</c:v>
                </c:pt>
                <c:pt idx="1139">
                  <c:v>0.49469999999999997</c:v>
                </c:pt>
                <c:pt idx="1140">
                  <c:v>0.32990000000000003</c:v>
                </c:pt>
                <c:pt idx="1141">
                  <c:v>0.25409999999999999</c:v>
                </c:pt>
                <c:pt idx="1142">
                  <c:v>0.44130000000000003</c:v>
                </c:pt>
                <c:pt idx="1143">
                  <c:v>0.26889999999999997</c:v>
                </c:pt>
                <c:pt idx="1144">
                  <c:v>0.38719999999999999</c:v>
                </c:pt>
                <c:pt idx="1145">
                  <c:v>0.40229999999999999</c:v>
                </c:pt>
                <c:pt idx="1146">
                  <c:v>0.3206</c:v>
                </c:pt>
                <c:pt idx="1147">
                  <c:v>0.41870000000000002</c:v>
                </c:pt>
                <c:pt idx="1148">
                  <c:v>0.51770000000000005</c:v>
                </c:pt>
                <c:pt idx="1149">
                  <c:v>0.52370000000000005</c:v>
                </c:pt>
                <c:pt idx="1150">
                  <c:v>0.61250000000000004</c:v>
                </c:pt>
                <c:pt idx="1151">
                  <c:v>0.56279999999999997</c:v>
                </c:pt>
                <c:pt idx="1152">
                  <c:v>0.40970000000000001</c:v>
                </c:pt>
                <c:pt idx="1153">
                  <c:v>0.62880000000000003</c:v>
                </c:pt>
                <c:pt idx="1154">
                  <c:v>0.77010000000000001</c:v>
                </c:pt>
                <c:pt idx="1155">
                  <c:v>0.50380000000000003</c:v>
                </c:pt>
                <c:pt idx="1156">
                  <c:v>0.46639999999999998</c:v>
                </c:pt>
                <c:pt idx="1157">
                  <c:v>0.60980000000000001</c:v>
                </c:pt>
                <c:pt idx="1158">
                  <c:v>0.53820000000000001</c:v>
                </c:pt>
                <c:pt idx="1159">
                  <c:v>0.66279999999999994</c:v>
                </c:pt>
                <c:pt idx="1160">
                  <c:v>0.71550000000000002</c:v>
                </c:pt>
                <c:pt idx="1161">
                  <c:v>0.34620000000000001</c:v>
                </c:pt>
                <c:pt idx="1162">
                  <c:v>0.36059999999999998</c:v>
                </c:pt>
                <c:pt idx="1163">
                  <c:v>0.51060000000000005</c:v>
                </c:pt>
                <c:pt idx="1164">
                  <c:v>0.41560000000000002</c:v>
                </c:pt>
                <c:pt idx="1165">
                  <c:v>0.60829999999999995</c:v>
                </c:pt>
                <c:pt idx="1166">
                  <c:v>0.62809999999999999</c:v>
                </c:pt>
                <c:pt idx="1167">
                  <c:v>0.58740000000000003</c:v>
                </c:pt>
                <c:pt idx="1168">
                  <c:v>0.53269999999999995</c:v>
                </c:pt>
                <c:pt idx="1169">
                  <c:v>0.51990000000000003</c:v>
                </c:pt>
                <c:pt idx="1170">
                  <c:v>0.56850000000000001</c:v>
                </c:pt>
                <c:pt idx="1171">
                  <c:v>0.26719999999999999</c:v>
                </c:pt>
                <c:pt idx="1172">
                  <c:v>0.64410000000000001</c:v>
                </c:pt>
                <c:pt idx="1173">
                  <c:v>0.52339999999999998</c:v>
                </c:pt>
                <c:pt idx="1174">
                  <c:v>0.70130000000000003</c:v>
                </c:pt>
                <c:pt idx="1175">
                  <c:v>0.58409999999999995</c:v>
                </c:pt>
                <c:pt idx="1176">
                  <c:v>0.93930000000000002</c:v>
                </c:pt>
                <c:pt idx="1177">
                  <c:v>1.0076000000000001</c:v>
                </c:pt>
                <c:pt idx="1178">
                  <c:v>1.0009999999999999</c:v>
                </c:pt>
                <c:pt idx="1179">
                  <c:v>0.44309999999999999</c:v>
                </c:pt>
                <c:pt idx="1180">
                  <c:v>0.34860000000000002</c:v>
                </c:pt>
                <c:pt idx="1181">
                  <c:v>0.38900000000000001</c:v>
                </c:pt>
                <c:pt idx="1182">
                  <c:v>0.318</c:v>
                </c:pt>
                <c:pt idx="1183">
                  <c:v>0.3332</c:v>
                </c:pt>
                <c:pt idx="1184">
                  <c:v>0.3473</c:v>
                </c:pt>
                <c:pt idx="1185">
                  <c:v>0.37169999999999997</c:v>
                </c:pt>
                <c:pt idx="1186">
                  <c:v>0.39889999999999998</c:v>
                </c:pt>
                <c:pt idx="1187">
                  <c:v>0.4637</c:v>
                </c:pt>
                <c:pt idx="1188">
                  <c:v>0.55979999999999996</c:v>
                </c:pt>
                <c:pt idx="1189">
                  <c:v>0.74470000000000003</c:v>
                </c:pt>
                <c:pt idx="1190">
                  <c:v>0.63370000000000004</c:v>
                </c:pt>
                <c:pt idx="1191">
                  <c:v>0.7026</c:v>
                </c:pt>
                <c:pt idx="1192">
                  <c:v>0.57940000000000003</c:v>
                </c:pt>
                <c:pt idx="1193">
                  <c:v>0.89849999999999997</c:v>
                </c:pt>
                <c:pt idx="1194">
                  <c:v>0.61650000000000005</c:v>
                </c:pt>
                <c:pt idx="1195">
                  <c:v>0.8982</c:v>
                </c:pt>
                <c:pt idx="1196">
                  <c:v>1.1252</c:v>
                </c:pt>
                <c:pt idx="1197">
                  <c:v>1.1007</c:v>
                </c:pt>
                <c:pt idx="1198">
                  <c:v>0.54379999999999995</c:v>
                </c:pt>
                <c:pt idx="1199">
                  <c:v>0.48509999999999998</c:v>
                </c:pt>
                <c:pt idx="1200">
                  <c:v>0.45619999999999999</c:v>
                </c:pt>
                <c:pt idx="1201">
                  <c:v>0.49130000000000001</c:v>
                </c:pt>
                <c:pt idx="1202">
                  <c:v>0.5222</c:v>
                </c:pt>
                <c:pt idx="1203">
                  <c:v>0.49209999999999998</c:v>
                </c:pt>
                <c:pt idx="1204">
                  <c:v>0.51349999999999996</c:v>
                </c:pt>
                <c:pt idx="1205">
                  <c:v>0.48330000000000001</c:v>
                </c:pt>
                <c:pt idx="1206">
                  <c:v>0.53510000000000002</c:v>
                </c:pt>
                <c:pt idx="1207">
                  <c:v>0.49280000000000002</c:v>
                </c:pt>
                <c:pt idx="1208">
                  <c:v>0.64019999999999999</c:v>
                </c:pt>
                <c:pt idx="1209">
                  <c:v>0.65959999999999996</c:v>
                </c:pt>
                <c:pt idx="1210">
                  <c:v>0.39319999999999999</c:v>
                </c:pt>
                <c:pt idx="1211">
                  <c:v>0.68230000000000002</c:v>
                </c:pt>
                <c:pt idx="1212">
                  <c:v>0.67769999999999997</c:v>
                </c:pt>
                <c:pt idx="1213">
                  <c:v>0.32240000000000002</c:v>
                </c:pt>
                <c:pt idx="1214">
                  <c:v>0.27479999999999999</c:v>
                </c:pt>
                <c:pt idx="1215">
                  <c:v>0.46500000000000002</c:v>
                </c:pt>
                <c:pt idx="1216">
                  <c:v>0.79610000000000003</c:v>
                </c:pt>
                <c:pt idx="1217">
                  <c:v>0.46050000000000002</c:v>
                </c:pt>
                <c:pt idx="1218">
                  <c:v>1.4218</c:v>
                </c:pt>
                <c:pt idx="1219">
                  <c:v>0.27100000000000002</c:v>
                </c:pt>
                <c:pt idx="1220">
                  <c:v>0.3054</c:v>
                </c:pt>
                <c:pt idx="1221">
                  <c:v>0.48070000000000002</c:v>
                </c:pt>
                <c:pt idx="1222">
                  <c:v>0.26250000000000001</c:v>
                </c:pt>
                <c:pt idx="1223">
                  <c:v>0.23899999999999999</c:v>
                </c:pt>
                <c:pt idx="1224">
                  <c:v>0.65069999999999995</c:v>
                </c:pt>
                <c:pt idx="1225">
                  <c:v>0.29220000000000002</c:v>
                </c:pt>
                <c:pt idx="1226">
                  <c:v>0.38150000000000001</c:v>
                </c:pt>
                <c:pt idx="1227">
                  <c:v>0.45219999999999999</c:v>
                </c:pt>
                <c:pt idx="1228">
                  <c:v>0.53100000000000003</c:v>
                </c:pt>
                <c:pt idx="1229">
                  <c:v>0.41210000000000002</c:v>
                </c:pt>
                <c:pt idx="1230">
                  <c:v>0.49519999999999997</c:v>
                </c:pt>
                <c:pt idx="1231">
                  <c:v>0.2928</c:v>
                </c:pt>
                <c:pt idx="1232">
                  <c:v>0.38169999999999998</c:v>
                </c:pt>
                <c:pt idx="1233">
                  <c:v>0.34899999999999998</c:v>
                </c:pt>
                <c:pt idx="1234">
                  <c:v>0.51400000000000001</c:v>
                </c:pt>
                <c:pt idx="1235">
                  <c:v>0.40279999999999999</c:v>
                </c:pt>
                <c:pt idx="1236">
                  <c:v>0.34610000000000002</c:v>
                </c:pt>
                <c:pt idx="1237">
                  <c:v>0.22789999999999999</c:v>
                </c:pt>
                <c:pt idx="1238">
                  <c:v>0.30370000000000003</c:v>
                </c:pt>
                <c:pt idx="1239">
                  <c:v>0.63390000000000002</c:v>
                </c:pt>
                <c:pt idx="1240">
                  <c:v>0.41560000000000002</c:v>
                </c:pt>
                <c:pt idx="1241">
                  <c:v>0.62590000000000001</c:v>
                </c:pt>
                <c:pt idx="1242">
                  <c:v>0.52559999999999996</c:v>
                </c:pt>
                <c:pt idx="1243">
                  <c:v>0.56330000000000002</c:v>
                </c:pt>
                <c:pt idx="1244">
                  <c:v>0.37619999999999998</c:v>
                </c:pt>
                <c:pt idx="1245">
                  <c:v>0.32229999999999998</c:v>
                </c:pt>
                <c:pt idx="1246">
                  <c:v>0.48770000000000002</c:v>
                </c:pt>
                <c:pt idx="1247">
                  <c:v>0.62570000000000003</c:v>
                </c:pt>
                <c:pt idx="1248">
                  <c:v>0.64680000000000004</c:v>
                </c:pt>
                <c:pt idx="1249">
                  <c:v>0.48459999999999998</c:v>
                </c:pt>
                <c:pt idx="1250">
                  <c:v>0.58289999999999997</c:v>
                </c:pt>
                <c:pt idx="1251">
                  <c:v>0.51090000000000002</c:v>
                </c:pt>
                <c:pt idx="1252">
                  <c:v>0.47410000000000002</c:v>
                </c:pt>
                <c:pt idx="1253">
                  <c:v>0.63270000000000004</c:v>
                </c:pt>
                <c:pt idx="1254">
                  <c:v>0.47160000000000002</c:v>
                </c:pt>
                <c:pt idx="1255">
                  <c:v>0.64810000000000001</c:v>
                </c:pt>
                <c:pt idx="1256">
                  <c:v>0.58299999999999996</c:v>
                </c:pt>
                <c:pt idx="1257">
                  <c:v>0.51490000000000002</c:v>
                </c:pt>
                <c:pt idx="1258">
                  <c:v>0.64</c:v>
                </c:pt>
                <c:pt idx="1259">
                  <c:v>0.63239999999999996</c:v>
                </c:pt>
                <c:pt idx="1260">
                  <c:v>1.1474</c:v>
                </c:pt>
                <c:pt idx="1261">
                  <c:v>0.34699999999999998</c:v>
                </c:pt>
                <c:pt idx="1262">
                  <c:v>0.3014</c:v>
                </c:pt>
                <c:pt idx="1263">
                  <c:v>0.29170000000000001</c:v>
                </c:pt>
                <c:pt idx="1264">
                  <c:v>0.30459999999999998</c:v>
                </c:pt>
                <c:pt idx="1265">
                  <c:v>0.29449999999999998</c:v>
                </c:pt>
                <c:pt idx="1266">
                  <c:v>0.19989999999999999</c:v>
                </c:pt>
                <c:pt idx="1267">
                  <c:v>0.21179999999999999</c:v>
                </c:pt>
                <c:pt idx="1268">
                  <c:v>0.52439999999999998</c:v>
                </c:pt>
                <c:pt idx="1269">
                  <c:v>0.40489999999999998</c:v>
                </c:pt>
                <c:pt idx="1270">
                  <c:v>0.50009999999999999</c:v>
                </c:pt>
                <c:pt idx="1271">
                  <c:v>0.74070000000000003</c:v>
                </c:pt>
                <c:pt idx="1272">
                  <c:v>0.52380000000000004</c:v>
                </c:pt>
                <c:pt idx="1273">
                  <c:v>0.36009999999999998</c:v>
                </c:pt>
                <c:pt idx="1274">
                  <c:v>0.4133</c:v>
                </c:pt>
                <c:pt idx="1275">
                  <c:v>0.47239999999999999</c:v>
                </c:pt>
                <c:pt idx="1276">
                  <c:v>0.35820000000000002</c:v>
                </c:pt>
                <c:pt idx="1277">
                  <c:v>0.3271</c:v>
                </c:pt>
                <c:pt idx="1278">
                  <c:v>0.33110000000000001</c:v>
                </c:pt>
                <c:pt idx="1279">
                  <c:v>0.1973</c:v>
                </c:pt>
                <c:pt idx="1280">
                  <c:v>0.50470000000000004</c:v>
                </c:pt>
                <c:pt idx="1281">
                  <c:v>0.26219999999999999</c:v>
                </c:pt>
                <c:pt idx="1282">
                  <c:v>0.46100000000000002</c:v>
                </c:pt>
                <c:pt idx="1283">
                  <c:v>0.3422</c:v>
                </c:pt>
                <c:pt idx="1284">
                  <c:v>0.28920000000000001</c:v>
                </c:pt>
                <c:pt idx="1285">
                  <c:v>0.49320000000000003</c:v>
                </c:pt>
                <c:pt idx="1286">
                  <c:v>0.24110000000000001</c:v>
                </c:pt>
                <c:pt idx="1287">
                  <c:v>0.32119999999999999</c:v>
                </c:pt>
                <c:pt idx="1288">
                  <c:v>0.2848</c:v>
                </c:pt>
                <c:pt idx="1289">
                  <c:v>0.2661</c:v>
                </c:pt>
                <c:pt idx="1290">
                  <c:v>0.22509999999999999</c:v>
                </c:pt>
                <c:pt idx="1291">
                  <c:v>0.22639999999999999</c:v>
                </c:pt>
                <c:pt idx="1292">
                  <c:v>0.21149999999999999</c:v>
                </c:pt>
                <c:pt idx="1293">
                  <c:v>0.2165</c:v>
                </c:pt>
                <c:pt idx="1294">
                  <c:v>0.22090000000000001</c:v>
                </c:pt>
                <c:pt idx="1295">
                  <c:v>0.24479999999999999</c:v>
                </c:pt>
                <c:pt idx="1296">
                  <c:v>0.23080000000000001</c:v>
                </c:pt>
                <c:pt idx="1297">
                  <c:v>0.2495</c:v>
                </c:pt>
                <c:pt idx="1298">
                  <c:v>0.20810000000000001</c:v>
                </c:pt>
                <c:pt idx="1299">
                  <c:v>0.2034</c:v>
                </c:pt>
                <c:pt idx="1300">
                  <c:v>0.21129999999999999</c:v>
                </c:pt>
                <c:pt idx="1301">
                  <c:v>0.1903</c:v>
                </c:pt>
                <c:pt idx="1302">
                  <c:v>0.215</c:v>
                </c:pt>
                <c:pt idx="1303">
                  <c:v>0.25159999999999999</c:v>
                </c:pt>
                <c:pt idx="1304">
                  <c:v>0.24660000000000001</c:v>
                </c:pt>
                <c:pt idx="1305">
                  <c:v>0.23860000000000001</c:v>
                </c:pt>
                <c:pt idx="1306">
                  <c:v>0.2331</c:v>
                </c:pt>
                <c:pt idx="1307">
                  <c:v>0.26500000000000001</c:v>
                </c:pt>
                <c:pt idx="1308">
                  <c:v>0.2014</c:v>
                </c:pt>
                <c:pt idx="1309">
                  <c:v>0.32250000000000001</c:v>
                </c:pt>
                <c:pt idx="1310">
                  <c:v>0.22189999999999999</c:v>
                </c:pt>
                <c:pt idx="1311">
                  <c:v>0.16639999999999999</c:v>
                </c:pt>
                <c:pt idx="1312">
                  <c:v>0.29730000000000001</c:v>
                </c:pt>
                <c:pt idx="1313">
                  <c:v>0.14580000000000001</c:v>
                </c:pt>
                <c:pt idx="1314">
                  <c:v>0.18290000000000001</c:v>
                </c:pt>
                <c:pt idx="1315">
                  <c:v>0.25140000000000001</c:v>
                </c:pt>
                <c:pt idx="1316">
                  <c:v>0.2205</c:v>
                </c:pt>
                <c:pt idx="1317">
                  <c:v>0.21879999999999999</c:v>
                </c:pt>
                <c:pt idx="1318">
                  <c:v>0.33760000000000001</c:v>
                </c:pt>
                <c:pt idx="1319">
                  <c:v>0.19819999999999999</c:v>
                </c:pt>
                <c:pt idx="1320">
                  <c:v>0.20080000000000001</c:v>
                </c:pt>
                <c:pt idx="1321">
                  <c:v>0.20300000000000001</c:v>
                </c:pt>
                <c:pt idx="1322">
                  <c:v>0.216</c:v>
                </c:pt>
                <c:pt idx="1323">
                  <c:v>0.2077</c:v>
                </c:pt>
                <c:pt idx="1324">
                  <c:v>0.19389999999999999</c:v>
                </c:pt>
                <c:pt idx="1325">
                  <c:v>0.22819999999999999</c:v>
                </c:pt>
                <c:pt idx="1326">
                  <c:v>0.184</c:v>
                </c:pt>
                <c:pt idx="1327">
                  <c:v>0.22220000000000001</c:v>
                </c:pt>
                <c:pt idx="1328">
                  <c:v>0.193</c:v>
                </c:pt>
                <c:pt idx="1329">
                  <c:v>0.1903</c:v>
                </c:pt>
                <c:pt idx="1330">
                  <c:v>0.22509999999999999</c:v>
                </c:pt>
                <c:pt idx="1331">
                  <c:v>0.19789999999999999</c:v>
                </c:pt>
                <c:pt idx="1332">
                  <c:v>0.19900000000000001</c:v>
                </c:pt>
                <c:pt idx="1333">
                  <c:v>0.20749999999999999</c:v>
                </c:pt>
                <c:pt idx="1334">
                  <c:v>0.1857</c:v>
                </c:pt>
                <c:pt idx="1335">
                  <c:v>0.19670000000000001</c:v>
                </c:pt>
                <c:pt idx="1336">
                  <c:v>0.27039999999999997</c:v>
                </c:pt>
                <c:pt idx="1337">
                  <c:v>0.22370000000000001</c:v>
                </c:pt>
                <c:pt idx="1338">
                  <c:v>0.23769999999999999</c:v>
                </c:pt>
                <c:pt idx="1339">
                  <c:v>0.24399999999999999</c:v>
                </c:pt>
                <c:pt idx="1340">
                  <c:v>0.2263</c:v>
                </c:pt>
                <c:pt idx="1341">
                  <c:v>0.2601</c:v>
                </c:pt>
                <c:pt idx="1342">
                  <c:v>0.26719999999999999</c:v>
                </c:pt>
                <c:pt idx="1343">
                  <c:v>0.26319999999999999</c:v>
                </c:pt>
                <c:pt idx="1344">
                  <c:v>0.25869999999999999</c:v>
                </c:pt>
                <c:pt idx="1345">
                  <c:v>0.28420000000000001</c:v>
                </c:pt>
                <c:pt idx="1346">
                  <c:v>0.2631</c:v>
                </c:pt>
                <c:pt idx="1347">
                  <c:v>0.50700000000000001</c:v>
                </c:pt>
                <c:pt idx="1348">
                  <c:v>0.52280000000000004</c:v>
                </c:pt>
                <c:pt idx="1349">
                  <c:v>0.85609999999999997</c:v>
                </c:pt>
                <c:pt idx="1350">
                  <c:v>0.55189999999999995</c:v>
                </c:pt>
                <c:pt idx="1351">
                  <c:v>0.4375</c:v>
                </c:pt>
                <c:pt idx="1352">
                  <c:v>0.2445</c:v>
                </c:pt>
                <c:pt idx="1353">
                  <c:v>0.21310000000000001</c:v>
                </c:pt>
                <c:pt idx="1354">
                  <c:v>0.2102</c:v>
                </c:pt>
                <c:pt idx="1355">
                  <c:v>0.22140000000000001</c:v>
                </c:pt>
                <c:pt idx="1356">
                  <c:v>0.23669999999999999</c:v>
                </c:pt>
                <c:pt idx="1357">
                  <c:v>0.29330000000000001</c:v>
                </c:pt>
                <c:pt idx="1358">
                  <c:v>0.26579999999999998</c:v>
                </c:pt>
                <c:pt idx="1359">
                  <c:v>0.22869999999999999</c:v>
                </c:pt>
                <c:pt idx="1360">
                  <c:v>0.28360000000000002</c:v>
                </c:pt>
                <c:pt idx="1361">
                  <c:v>0.37390000000000001</c:v>
                </c:pt>
                <c:pt idx="1362">
                  <c:v>0.23269999999999999</c:v>
                </c:pt>
                <c:pt idx="1363">
                  <c:v>0.35499999999999998</c:v>
                </c:pt>
                <c:pt idx="1364">
                  <c:v>0.34799999999999998</c:v>
                </c:pt>
                <c:pt idx="1365">
                  <c:v>0.25590000000000002</c:v>
                </c:pt>
                <c:pt idx="1366">
                  <c:v>0.31380000000000002</c:v>
                </c:pt>
                <c:pt idx="1367">
                  <c:v>0.312</c:v>
                </c:pt>
                <c:pt idx="1368">
                  <c:v>0.2681</c:v>
                </c:pt>
                <c:pt idx="1369">
                  <c:v>0.43209999999999998</c:v>
                </c:pt>
                <c:pt idx="1370">
                  <c:v>0.44269999999999998</c:v>
                </c:pt>
                <c:pt idx="1371">
                  <c:v>0.42680000000000001</c:v>
                </c:pt>
                <c:pt idx="1372">
                  <c:v>0.41749999999999998</c:v>
                </c:pt>
                <c:pt idx="1373">
                  <c:v>0.30049999999999999</c:v>
                </c:pt>
                <c:pt idx="1374">
                  <c:v>0.41720000000000002</c:v>
                </c:pt>
                <c:pt idx="1375">
                  <c:v>0.40910000000000002</c:v>
                </c:pt>
                <c:pt idx="1376">
                  <c:v>0.30730000000000002</c:v>
                </c:pt>
                <c:pt idx="1377">
                  <c:v>0.34749999999999998</c:v>
                </c:pt>
                <c:pt idx="1378">
                  <c:v>0.32319999999999999</c:v>
                </c:pt>
                <c:pt idx="1379">
                  <c:v>0.29220000000000002</c:v>
                </c:pt>
                <c:pt idx="1380">
                  <c:v>0.2621</c:v>
                </c:pt>
                <c:pt idx="1381">
                  <c:v>0.46589999999999998</c:v>
                </c:pt>
                <c:pt idx="1382">
                  <c:v>0.32669999999999999</c:v>
                </c:pt>
                <c:pt idx="1383">
                  <c:v>0.34039999999999998</c:v>
                </c:pt>
                <c:pt idx="1384">
                  <c:v>0.50590000000000002</c:v>
                </c:pt>
                <c:pt idx="1385">
                  <c:v>0.1925</c:v>
                </c:pt>
                <c:pt idx="1386">
                  <c:v>0.1699</c:v>
                </c:pt>
                <c:pt idx="1387">
                  <c:v>0.34810000000000002</c:v>
                </c:pt>
                <c:pt idx="1388">
                  <c:v>0.40610000000000002</c:v>
                </c:pt>
                <c:pt idx="1389">
                  <c:v>0.30859999999999999</c:v>
                </c:pt>
                <c:pt idx="1390">
                  <c:v>0.3095</c:v>
                </c:pt>
                <c:pt idx="1391">
                  <c:v>0.2485</c:v>
                </c:pt>
                <c:pt idx="1392">
                  <c:v>0.37330000000000002</c:v>
                </c:pt>
                <c:pt idx="1393">
                  <c:v>0.41260000000000002</c:v>
                </c:pt>
                <c:pt idx="1394">
                  <c:v>0.2782</c:v>
                </c:pt>
                <c:pt idx="1395">
                  <c:v>0.2044</c:v>
                </c:pt>
                <c:pt idx="1396">
                  <c:v>0.38919999999999999</c:v>
                </c:pt>
                <c:pt idx="1397">
                  <c:v>0.43120000000000003</c:v>
                </c:pt>
                <c:pt idx="1398">
                  <c:v>0.56089999999999995</c:v>
                </c:pt>
                <c:pt idx="1399">
                  <c:v>0.20469999999999999</c:v>
                </c:pt>
                <c:pt idx="1400">
                  <c:v>0.23910000000000001</c:v>
                </c:pt>
                <c:pt idx="1401">
                  <c:v>0.2351</c:v>
                </c:pt>
                <c:pt idx="1402">
                  <c:v>0.222</c:v>
                </c:pt>
                <c:pt idx="1403">
                  <c:v>0.4007</c:v>
                </c:pt>
                <c:pt idx="1404">
                  <c:v>0.44109999999999999</c:v>
                </c:pt>
                <c:pt idx="1405">
                  <c:v>0.59119999999999995</c:v>
                </c:pt>
                <c:pt idx="1406">
                  <c:v>0.50509999999999999</c:v>
                </c:pt>
                <c:pt idx="1407">
                  <c:v>0.55669999999999997</c:v>
                </c:pt>
                <c:pt idx="1408">
                  <c:v>0.53039999999999998</c:v>
                </c:pt>
                <c:pt idx="1409">
                  <c:v>0.3574</c:v>
                </c:pt>
                <c:pt idx="1410">
                  <c:v>0.36399999999999999</c:v>
                </c:pt>
                <c:pt idx="1411">
                  <c:v>0.47839999999999999</c:v>
                </c:pt>
                <c:pt idx="1412">
                  <c:v>0.2346</c:v>
                </c:pt>
                <c:pt idx="1413">
                  <c:v>0.3286</c:v>
                </c:pt>
                <c:pt idx="1414">
                  <c:v>0.24740000000000001</c:v>
                </c:pt>
                <c:pt idx="1415">
                  <c:v>0.3281</c:v>
                </c:pt>
                <c:pt idx="1416">
                  <c:v>0.44240000000000002</c:v>
                </c:pt>
                <c:pt idx="1417">
                  <c:v>0.26140000000000002</c:v>
                </c:pt>
                <c:pt idx="1418">
                  <c:v>0.25929999999999997</c:v>
                </c:pt>
                <c:pt idx="1419">
                  <c:v>0.2074</c:v>
                </c:pt>
                <c:pt idx="1420">
                  <c:v>0.34749999999999998</c:v>
                </c:pt>
                <c:pt idx="1421">
                  <c:v>0.21529999999999999</c:v>
                </c:pt>
                <c:pt idx="1422">
                  <c:v>0.40939999999999999</c:v>
                </c:pt>
                <c:pt idx="1423">
                  <c:v>0.65269999999999995</c:v>
                </c:pt>
                <c:pt idx="1424">
                  <c:v>0.4279</c:v>
                </c:pt>
                <c:pt idx="1425">
                  <c:v>0.43459999999999999</c:v>
                </c:pt>
                <c:pt idx="1426">
                  <c:v>0.14430000000000001</c:v>
                </c:pt>
                <c:pt idx="1427">
                  <c:v>0.14699999999999999</c:v>
                </c:pt>
                <c:pt idx="1428">
                  <c:v>0.20899999999999999</c:v>
                </c:pt>
                <c:pt idx="1429">
                  <c:v>0.26910000000000001</c:v>
                </c:pt>
                <c:pt idx="1430">
                  <c:v>0.26600000000000001</c:v>
                </c:pt>
                <c:pt idx="1431">
                  <c:v>0.1925</c:v>
                </c:pt>
                <c:pt idx="1432">
                  <c:v>0.2079</c:v>
                </c:pt>
                <c:pt idx="1433">
                  <c:v>0.19989999999999999</c:v>
                </c:pt>
                <c:pt idx="1434">
                  <c:v>0.45190000000000002</c:v>
                </c:pt>
                <c:pt idx="1435">
                  <c:v>0.20380000000000001</c:v>
                </c:pt>
                <c:pt idx="1436">
                  <c:v>0.25369999999999998</c:v>
                </c:pt>
                <c:pt idx="1437">
                  <c:v>0.27929999999999999</c:v>
                </c:pt>
                <c:pt idx="1438">
                  <c:v>0.50139999999999996</c:v>
                </c:pt>
                <c:pt idx="1439">
                  <c:v>0.4597</c:v>
                </c:pt>
                <c:pt idx="1440">
                  <c:v>0.22800000000000001</c:v>
                </c:pt>
                <c:pt idx="1441">
                  <c:v>0.57769999999999999</c:v>
                </c:pt>
                <c:pt idx="1442">
                  <c:v>0.46560000000000001</c:v>
                </c:pt>
                <c:pt idx="1443">
                  <c:v>0.28460000000000002</c:v>
                </c:pt>
                <c:pt idx="1444">
                  <c:v>0.3891</c:v>
                </c:pt>
                <c:pt idx="1445">
                  <c:v>0.38169999999999998</c:v>
                </c:pt>
                <c:pt idx="1446">
                  <c:v>0.28349999999999997</c:v>
                </c:pt>
                <c:pt idx="1447">
                  <c:v>0.35320000000000001</c:v>
                </c:pt>
                <c:pt idx="1448">
                  <c:v>0.22850000000000001</c:v>
                </c:pt>
                <c:pt idx="1449">
                  <c:v>0.29420000000000002</c:v>
                </c:pt>
                <c:pt idx="1450">
                  <c:v>0.28770000000000001</c:v>
                </c:pt>
                <c:pt idx="1451">
                  <c:v>0.42880000000000001</c:v>
                </c:pt>
                <c:pt idx="1452">
                  <c:v>0.48559999999999998</c:v>
                </c:pt>
                <c:pt idx="1453">
                  <c:v>0.8266</c:v>
                </c:pt>
                <c:pt idx="1454">
                  <c:v>0.56210000000000004</c:v>
                </c:pt>
                <c:pt idx="1455">
                  <c:v>0.53710000000000002</c:v>
                </c:pt>
                <c:pt idx="1456">
                  <c:v>0.70299999999999996</c:v>
                </c:pt>
                <c:pt idx="1457">
                  <c:v>0.4199</c:v>
                </c:pt>
                <c:pt idx="1458">
                  <c:v>0.62390000000000001</c:v>
                </c:pt>
                <c:pt idx="1459">
                  <c:v>0.45200000000000001</c:v>
                </c:pt>
                <c:pt idx="1460">
                  <c:v>0.50529999999999997</c:v>
                </c:pt>
                <c:pt idx="1461">
                  <c:v>0.67779999999999996</c:v>
                </c:pt>
                <c:pt idx="1462">
                  <c:v>0.60060000000000002</c:v>
                </c:pt>
                <c:pt idx="1463">
                  <c:v>0.45119999999999999</c:v>
                </c:pt>
                <c:pt idx="1464">
                  <c:v>0.64249999999999996</c:v>
                </c:pt>
                <c:pt idx="1465">
                  <c:v>0.37540000000000001</c:v>
                </c:pt>
                <c:pt idx="1466">
                  <c:v>0.53739999999999999</c:v>
                </c:pt>
                <c:pt idx="1467">
                  <c:v>0.70099999999999996</c:v>
                </c:pt>
                <c:pt idx="1468">
                  <c:v>0.92100000000000004</c:v>
                </c:pt>
                <c:pt idx="1469">
                  <c:v>0.65100000000000002</c:v>
                </c:pt>
                <c:pt idx="1470">
                  <c:v>0.33079999999999998</c:v>
                </c:pt>
                <c:pt idx="1471">
                  <c:v>0.3594</c:v>
                </c:pt>
                <c:pt idx="1472">
                  <c:v>0.2301</c:v>
                </c:pt>
                <c:pt idx="1473">
                  <c:v>0.2306</c:v>
                </c:pt>
                <c:pt idx="1474">
                  <c:v>0.51870000000000005</c:v>
                </c:pt>
                <c:pt idx="1475">
                  <c:v>0.3427</c:v>
                </c:pt>
                <c:pt idx="1476">
                  <c:v>0.3271</c:v>
                </c:pt>
                <c:pt idx="1477">
                  <c:v>0.26600000000000001</c:v>
                </c:pt>
                <c:pt idx="1478">
                  <c:v>0.55379999999999996</c:v>
                </c:pt>
                <c:pt idx="1479">
                  <c:v>0.49969999999999998</c:v>
                </c:pt>
                <c:pt idx="1480">
                  <c:v>0.31659999999999999</c:v>
                </c:pt>
                <c:pt idx="1481">
                  <c:v>0.82809999999999995</c:v>
                </c:pt>
                <c:pt idx="1482">
                  <c:v>0.65969999999999995</c:v>
                </c:pt>
                <c:pt idx="1483">
                  <c:v>0.44209999999999999</c:v>
                </c:pt>
                <c:pt idx="1484">
                  <c:v>0.35849999999999999</c:v>
                </c:pt>
                <c:pt idx="1485">
                  <c:v>0.51939999999999997</c:v>
                </c:pt>
                <c:pt idx="1486">
                  <c:v>0.50819999999999999</c:v>
                </c:pt>
                <c:pt idx="1487">
                  <c:v>0.57899999999999996</c:v>
                </c:pt>
                <c:pt idx="1488">
                  <c:v>0.42770000000000002</c:v>
                </c:pt>
                <c:pt idx="1489">
                  <c:v>0.78779999999999994</c:v>
                </c:pt>
                <c:pt idx="1490">
                  <c:v>0.53969999999999996</c:v>
                </c:pt>
                <c:pt idx="1491">
                  <c:v>0.20630000000000001</c:v>
                </c:pt>
                <c:pt idx="1492">
                  <c:v>0.31890000000000002</c:v>
                </c:pt>
                <c:pt idx="1493">
                  <c:v>0.29499999999999998</c:v>
                </c:pt>
                <c:pt idx="1494">
                  <c:v>0.3679</c:v>
                </c:pt>
                <c:pt idx="1495">
                  <c:v>0.40849999999999997</c:v>
                </c:pt>
                <c:pt idx="1496">
                  <c:v>0.73119999999999996</c:v>
                </c:pt>
                <c:pt idx="1497">
                  <c:v>0.32550000000000001</c:v>
                </c:pt>
                <c:pt idx="1498">
                  <c:v>0.7278</c:v>
                </c:pt>
                <c:pt idx="1499">
                  <c:v>0.47489999999999999</c:v>
                </c:pt>
                <c:pt idx="1500">
                  <c:v>0.37290000000000001</c:v>
                </c:pt>
                <c:pt idx="1501">
                  <c:v>0.24540000000000001</c:v>
                </c:pt>
                <c:pt idx="1502">
                  <c:v>0.28799999999999998</c:v>
                </c:pt>
                <c:pt idx="1503">
                  <c:v>0.34849999999999998</c:v>
                </c:pt>
                <c:pt idx="1504">
                  <c:v>0.2382</c:v>
                </c:pt>
                <c:pt idx="1505">
                  <c:v>0.18529999999999999</c:v>
                </c:pt>
                <c:pt idx="1506">
                  <c:v>0.67710000000000004</c:v>
                </c:pt>
                <c:pt idx="1507">
                  <c:v>0.49320000000000003</c:v>
                </c:pt>
                <c:pt idx="1508">
                  <c:v>0.4385</c:v>
                </c:pt>
                <c:pt idx="1509">
                  <c:v>0.25390000000000001</c:v>
                </c:pt>
                <c:pt idx="1510">
                  <c:v>0.40820000000000001</c:v>
                </c:pt>
                <c:pt idx="1511">
                  <c:v>0.4708</c:v>
                </c:pt>
                <c:pt idx="1512">
                  <c:v>0.27939999999999998</c:v>
                </c:pt>
                <c:pt idx="1513">
                  <c:v>0.35859999999999997</c:v>
                </c:pt>
                <c:pt idx="1514">
                  <c:v>0.25490000000000002</c:v>
                </c:pt>
                <c:pt idx="1515">
                  <c:v>0.26390000000000002</c:v>
                </c:pt>
                <c:pt idx="1516">
                  <c:v>0.23760000000000001</c:v>
                </c:pt>
                <c:pt idx="1517">
                  <c:v>0.24129999999999999</c:v>
                </c:pt>
                <c:pt idx="1518">
                  <c:v>0.36609999999999998</c:v>
                </c:pt>
                <c:pt idx="1519">
                  <c:v>0.25900000000000001</c:v>
                </c:pt>
                <c:pt idx="1520">
                  <c:v>0.52700000000000002</c:v>
                </c:pt>
                <c:pt idx="1521">
                  <c:v>0.36859999999999998</c:v>
                </c:pt>
                <c:pt idx="1522">
                  <c:v>0.4325</c:v>
                </c:pt>
                <c:pt idx="1523">
                  <c:v>0.62839999999999996</c:v>
                </c:pt>
                <c:pt idx="1524">
                  <c:v>0.40010000000000001</c:v>
                </c:pt>
                <c:pt idx="1525">
                  <c:v>0.42280000000000001</c:v>
                </c:pt>
                <c:pt idx="1526">
                  <c:v>0.43159999999999998</c:v>
                </c:pt>
                <c:pt idx="1527">
                  <c:v>0.60860000000000003</c:v>
                </c:pt>
                <c:pt idx="1528">
                  <c:v>0.47120000000000001</c:v>
                </c:pt>
                <c:pt idx="1529">
                  <c:v>0.39479999999999998</c:v>
                </c:pt>
                <c:pt idx="1530">
                  <c:v>0.50319999999999998</c:v>
                </c:pt>
                <c:pt idx="1531">
                  <c:v>0.28599999999999998</c:v>
                </c:pt>
                <c:pt idx="1532">
                  <c:v>0.26279999999999998</c:v>
                </c:pt>
                <c:pt idx="1533">
                  <c:v>0.28510000000000002</c:v>
                </c:pt>
                <c:pt idx="1534">
                  <c:v>0.31640000000000001</c:v>
                </c:pt>
                <c:pt idx="1535">
                  <c:v>0.251</c:v>
                </c:pt>
                <c:pt idx="1536">
                  <c:v>0.27460000000000001</c:v>
                </c:pt>
                <c:pt idx="1537">
                  <c:v>0.22889999999999999</c:v>
                </c:pt>
                <c:pt idx="1538">
                  <c:v>0.29599999999999999</c:v>
                </c:pt>
                <c:pt idx="1539">
                  <c:v>0.32579999999999998</c:v>
                </c:pt>
                <c:pt idx="1540">
                  <c:v>0.29499999999999998</c:v>
                </c:pt>
                <c:pt idx="1541">
                  <c:v>0.27110000000000001</c:v>
                </c:pt>
                <c:pt idx="1542">
                  <c:v>0.3125</c:v>
                </c:pt>
                <c:pt idx="1543">
                  <c:v>0.2535</c:v>
                </c:pt>
                <c:pt idx="1544">
                  <c:v>0.32090000000000002</c:v>
                </c:pt>
                <c:pt idx="1545">
                  <c:v>0.4738</c:v>
                </c:pt>
                <c:pt idx="1546">
                  <c:v>0.43759999999999999</c:v>
                </c:pt>
                <c:pt idx="1547">
                  <c:v>0.35060000000000002</c:v>
                </c:pt>
                <c:pt idx="1548">
                  <c:v>0.4541</c:v>
                </c:pt>
                <c:pt idx="1549">
                  <c:v>0.50790000000000002</c:v>
                </c:pt>
                <c:pt idx="1550">
                  <c:v>0.23849999999999999</c:v>
                </c:pt>
                <c:pt idx="1551">
                  <c:v>0.52410000000000001</c:v>
                </c:pt>
                <c:pt idx="1552">
                  <c:v>0.45610000000000001</c:v>
                </c:pt>
                <c:pt idx="1553">
                  <c:v>0.42099999999999999</c:v>
                </c:pt>
                <c:pt idx="1554">
                  <c:v>0.40920000000000001</c:v>
                </c:pt>
                <c:pt idx="1555">
                  <c:v>0.41249999999999998</c:v>
                </c:pt>
                <c:pt idx="1556">
                  <c:v>0.32419999999999999</c:v>
                </c:pt>
                <c:pt idx="1557">
                  <c:v>0.3135</c:v>
                </c:pt>
                <c:pt idx="1558">
                  <c:v>0.32419999999999999</c:v>
                </c:pt>
                <c:pt idx="1559">
                  <c:v>0.36930000000000002</c:v>
                </c:pt>
                <c:pt idx="1560">
                  <c:v>0.38819999999999999</c:v>
                </c:pt>
                <c:pt idx="1561">
                  <c:v>0.36199999999999999</c:v>
                </c:pt>
                <c:pt idx="1562">
                  <c:v>0.38429999999999997</c:v>
                </c:pt>
                <c:pt idx="1563">
                  <c:v>0.28999999999999998</c:v>
                </c:pt>
                <c:pt idx="1564">
                  <c:v>0.46179999999999999</c:v>
                </c:pt>
                <c:pt idx="1565">
                  <c:v>0.43380000000000002</c:v>
                </c:pt>
                <c:pt idx="1566">
                  <c:v>0.57379999999999998</c:v>
                </c:pt>
                <c:pt idx="1567">
                  <c:v>0.56789999999999996</c:v>
                </c:pt>
                <c:pt idx="1568">
                  <c:v>4.7399999999999998E-2</c:v>
                </c:pt>
                <c:pt idx="1569">
                  <c:v>5.16E-2</c:v>
                </c:pt>
                <c:pt idx="1570">
                  <c:v>5.7700000000000001E-2</c:v>
                </c:pt>
                <c:pt idx="1571">
                  <c:v>6.3E-2</c:v>
                </c:pt>
                <c:pt idx="1572">
                  <c:v>6.7199999999999996E-2</c:v>
                </c:pt>
                <c:pt idx="1573">
                  <c:v>7.8799999999999995E-2</c:v>
                </c:pt>
                <c:pt idx="1574">
                  <c:v>6.7799999999999999E-2</c:v>
                </c:pt>
                <c:pt idx="1575">
                  <c:v>7.1199999999999999E-2</c:v>
                </c:pt>
                <c:pt idx="1576">
                  <c:v>7.4899999999999994E-2</c:v>
                </c:pt>
                <c:pt idx="1577">
                  <c:v>7.5600000000000001E-2</c:v>
                </c:pt>
                <c:pt idx="1578">
                  <c:v>9.3899999999999997E-2</c:v>
                </c:pt>
                <c:pt idx="1579">
                  <c:v>8.7400000000000005E-2</c:v>
                </c:pt>
                <c:pt idx="1580">
                  <c:v>0.37109999999999999</c:v>
                </c:pt>
                <c:pt idx="1581">
                  <c:v>0.33179999999999998</c:v>
                </c:pt>
                <c:pt idx="1582">
                  <c:v>0.36249999999999999</c:v>
                </c:pt>
                <c:pt idx="1583">
                  <c:v>0.82250000000000001</c:v>
                </c:pt>
                <c:pt idx="1584">
                  <c:v>0.85460000000000003</c:v>
                </c:pt>
                <c:pt idx="1585">
                  <c:v>0.56699999999999995</c:v>
                </c:pt>
                <c:pt idx="1586">
                  <c:v>0.49859999999999999</c:v>
                </c:pt>
                <c:pt idx="1587">
                  <c:v>0.42070000000000002</c:v>
                </c:pt>
                <c:pt idx="1588">
                  <c:v>0.4783</c:v>
                </c:pt>
                <c:pt idx="1589">
                  <c:v>0.59799999999999998</c:v>
                </c:pt>
                <c:pt idx="1590">
                  <c:v>0.35149999999999998</c:v>
                </c:pt>
                <c:pt idx="1591">
                  <c:v>0.4516</c:v>
                </c:pt>
                <c:pt idx="1592">
                  <c:v>0.26850000000000002</c:v>
                </c:pt>
                <c:pt idx="1593">
                  <c:v>0.54149999999999998</c:v>
                </c:pt>
                <c:pt idx="1594">
                  <c:v>0.53480000000000005</c:v>
                </c:pt>
                <c:pt idx="1595">
                  <c:v>0.49709999999999999</c:v>
                </c:pt>
                <c:pt idx="1596">
                  <c:v>0.65720000000000001</c:v>
                </c:pt>
                <c:pt idx="1597">
                  <c:v>0.70430000000000004</c:v>
                </c:pt>
                <c:pt idx="1598">
                  <c:v>0.52569999999999995</c:v>
                </c:pt>
                <c:pt idx="1599">
                  <c:v>0.30680000000000002</c:v>
                </c:pt>
                <c:pt idx="1600">
                  <c:v>0.49769999999999998</c:v>
                </c:pt>
                <c:pt idx="1601">
                  <c:v>0.25950000000000001</c:v>
                </c:pt>
                <c:pt idx="1602">
                  <c:v>0.28170000000000001</c:v>
                </c:pt>
                <c:pt idx="1603">
                  <c:v>0.59530000000000005</c:v>
                </c:pt>
                <c:pt idx="1604">
                  <c:v>0.63949999999999996</c:v>
                </c:pt>
                <c:pt idx="1605">
                  <c:v>0.61270000000000002</c:v>
                </c:pt>
                <c:pt idx="1606">
                  <c:v>0.33079999999999998</c:v>
                </c:pt>
                <c:pt idx="1607">
                  <c:v>0.34599999999999997</c:v>
                </c:pt>
                <c:pt idx="1608">
                  <c:v>0.61480000000000001</c:v>
                </c:pt>
                <c:pt idx="1609">
                  <c:v>0.37090000000000001</c:v>
                </c:pt>
                <c:pt idx="1610">
                  <c:v>0.37369999999999998</c:v>
                </c:pt>
                <c:pt idx="1611">
                  <c:v>0.52159999999999995</c:v>
                </c:pt>
                <c:pt idx="1612">
                  <c:v>0.62549999999999994</c:v>
                </c:pt>
                <c:pt idx="1613">
                  <c:v>0.52359999999999995</c:v>
                </c:pt>
                <c:pt idx="1614">
                  <c:v>0.47520000000000001</c:v>
                </c:pt>
                <c:pt idx="1615">
                  <c:v>0.42049999999999998</c:v>
                </c:pt>
                <c:pt idx="1616">
                  <c:v>0.44629999999999997</c:v>
                </c:pt>
                <c:pt idx="1617">
                  <c:v>0.34429999999999999</c:v>
                </c:pt>
                <c:pt idx="1618">
                  <c:v>0.39779999999999999</c:v>
                </c:pt>
                <c:pt idx="1619">
                  <c:v>0.47249999999999998</c:v>
                </c:pt>
                <c:pt idx="1620">
                  <c:v>0.50800000000000001</c:v>
                </c:pt>
                <c:pt idx="1621">
                  <c:v>1.0256000000000001</c:v>
                </c:pt>
                <c:pt idx="1622">
                  <c:v>0.32669999999999999</c:v>
                </c:pt>
                <c:pt idx="1623">
                  <c:v>0.49049999999999999</c:v>
                </c:pt>
                <c:pt idx="1624">
                  <c:v>0.51629999999999998</c:v>
                </c:pt>
                <c:pt idx="1625">
                  <c:v>0.53979999999999995</c:v>
                </c:pt>
                <c:pt idx="1626">
                  <c:v>0.21229999999999999</c:v>
                </c:pt>
                <c:pt idx="1627">
                  <c:v>0.18360000000000001</c:v>
                </c:pt>
                <c:pt idx="1628">
                  <c:v>0.65959999999999996</c:v>
                </c:pt>
                <c:pt idx="1629">
                  <c:v>0.29749999999999999</c:v>
                </c:pt>
                <c:pt idx="1630">
                  <c:v>0.56089999999999995</c:v>
                </c:pt>
                <c:pt idx="1631">
                  <c:v>0.41770000000000002</c:v>
                </c:pt>
                <c:pt idx="1632">
                  <c:v>0.45800000000000002</c:v>
                </c:pt>
                <c:pt idx="1633">
                  <c:v>0.73509999999999998</c:v>
                </c:pt>
                <c:pt idx="1634">
                  <c:v>0.63919999999999999</c:v>
                </c:pt>
                <c:pt idx="1635">
                  <c:v>0.47070000000000001</c:v>
                </c:pt>
                <c:pt idx="1636">
                  <c:v>0.61250000000000004</c:v>
                </c:pt>
                <c:pt idx="1637">
                  <c:v>0.34449999999999997</c:v>
                </c:pt>
                <c:pt idx="1638">
                  <c:v>0.21909999999999999</c:v>
                </c:pt>
                <c:pt idx="1639">
                  <c:v>0.32119999999999999</c:v>
                </c:pt>
                <c:pt idx="1640">
                  <c:v>0.4103</c:v>
                </c:pt>
                <c:pt idx="1641">
                  <c:v>0.32140000000000002</c:v>
                </c:pt>
                <c:pt idx="1642">
                  <c:v>0.3422</c:v>
                </c:pt>
                <c:pt idx="1643">
                  <c:v>0.27960000000000002</c:v>
                </c:pt>
                <c:pt idx="1644">
                  <c:v>0.3261</c:v>
                </c:pt>
                <c:pt idx="1645">
                  <c:v>0.44009999999999999</c:v>
                </c:pt>
                <c:pt idx="1646">
                  <c:v>0.34789999999999999</c:v>
                </c:pt>
                <c:pt idx="1647">
                  <c:v>0.47149999999999997</c:v>
                </c:pt>
                <c:pt idx="1648">
                  <c:v>0.2626</c:v>
                </c:pt>
                <c:pt idx="1649">
                  <c:v>0.46460000000000001</c:v>
                </c:pt>
                <c:pt idx="1650">
                  <c:v>0.26779999999999998</c:v>
                </c:pt>
                <c:pt idx="1651">
                  <c:v>0.30830000000000002</c:v>
                </c:pt>
                <c:pt idx="1652">
                  <c:v>0.27629999999999999</c:v>
                </c:pt>
                <c:pt idx="1653">
                  <c:v>0.98929999999999996</c:v>
                </c:pt>
                <c:pt idx="1654">
                  <c:v>1.0710999999999999</c:v>
                </c:pt>
                <c:pt idx="1655">
                  <c:v>0.36120000000000002</c:v>
                </c:pt>
                <c:pt idx="1656">
                  <c:v>0.44519999999999998</c:v>
                </c:pt>
                <c:pt idx="1657">
                  <c:v>0.2135</c:v>
                </c:pt>
                <c:pt idx="1658">
                  <c:v>0.33889999999999998</c:v>
                </c:pt>
                <c:pt idx="1659">
                  <c:v>0.25230000000000002</c:v>
                </c:pt>
                <c:pt idx="1660">
                  <c:v>0.6956</c:v>
                </c:pt>
                <c:pt idx="1661">
                  <c:v>0.46639999999999998</c:v>
                </c:pt>
                <c:pt idx="1662">
                  <c:v>0.5161</c:v>
                </c:pt>
                <c:pt idx="1663">
                  <c:v>0.35339999999999999</c:v>
                </c:pt>
                <c:pt idx="1664">
                  <c:v>0.20849999999999999</c:v>
                </c:pt>
                <c:pt idx="1665">
                  <c:v>0.68969999999999998</c:v>
                </c:pt>
                <c:pt idx="1666">
                  <c:v>0.63280000000000003</c:v>
                </c:pt>
                <c:pt idx="1667">
                  <c:v>0.30499999999999999</c:v>
                </c:pt>
                <c:pt idx="1668">
                  <c:v>0.35709999999999997</c:v>
                </c:pt>
                <c:pt idx="1669">
                  <c:v>0.4778</c:v>
                </c:pt>
                <c:pt idx="1670">
                  <c:v>0.38729999999999998</c:v>
                </c:pt>
                <c:pt idx="1671">
                  <c:v>0.48349999999999999</c:v>
                </c:pt>
                <c:pt idx="1672">
                  <c:v>0.38269999999999998</c:v>
                </c:pt>
                <c:pt idx="1673">
                  <c:v>0.51880000000000004</c:v>
                </c:pt>
                <c:pt idx="1674">
                  <c:v>0.31319999999999998</c:v>
                </c:pt>
                <c:pt idx="1675">
                  <c:v>0.28199999999999997</c:v>
                </c:pt>
                <c:pt idx="1676">
                  <c:v>0.4128</c:v>
                </c:pt>
                <c:pt idx="1677">
                  <c:v>0.28270000000000001</c:v>
                </c:pt>
                <c:pt idx="1678">
                  <c:v>0.44069999999999998</c:v>
                </c:pt>
                <c:pt idx="1679">
                  <c:v>0.29409999999999997</c:v>
                </c:pt>
                <c:pt idx="1680">
                  <c:v>0.29959999999999998</c:v>
                </c:pt>
                <c:pt idx="1681">
                  <c:v>0.46879999999999999</c:v>
                </c:pt>
                <c:pt idx="1682">
                  <c:v>0.42220000000000002</c:v>
                </c:pt>
                <c:pt idx="1683">
                  <c:v>0.31409999999999999</c:v>
                </c:pt>
                <c:pt idx="1684">
                  <c:v>0.38190000000000002</c:v>
                </c:pt>
                <c:pt idx="1685">
                  <c:v>0.30399999999999999</c:v>
                </c:pt>
                <c:pt idx="1686">
                  <c:v>0.57889999999999997</c:v>
                </c:pt>
                <c:pt idx="1687">
                  <c:v>0.39600000000000002</c:v>
                </c:pt>
                <c:pt idx="1688">
                  <c:v>0.50980000000000003</c:v>
                </c:pt>
                <c:pt idx="1689">
                  <c:v>0.3584</c:v>
                </c:pt>
                <c:pt idx="1690">
                  <c:v>0.4501</c:v>
                </c:pt>
                <c:pt idx="1691">
                  <c:v>0.25280000000000002</c:v>
                </c:pt>
                <c:pt idx="1692">
                  <c:v>0.40639999999999998</c:v>
                </c:pt>
                <c:pt idx="1693">
                  <c:v>0.35299999999999998</c:v>
                </c:pt>
                <c:pt idx="1694">
                  <c:v>0.27710000000000001</c:v>
                </c:pt>
                <c:pt idx="1695">
                  <c:v>1.5421</c:v>
                </c:pt>
                <c:pt idx="1696">
                  <c:v>0.59850000000000003</c:v>
                </c:pt>
                <c:pt idx="1697">
                  <c:v>0.34699999999999998</c:v>
                </c:pt>
                <c:pt idx="1698">
                  <c:v>0.5756</c:v>
                </c:pt>
                <c:pt idx="1699">
                  <c:v>0.68010000000000004</c:v>
                </c:pt>
                <c:pt idx="1700">
                  <c:v>0.2868</c:v>
                </c:pt>
                <c:pt idx="1701">
                  <c:v>0.31130000000000002</c:v>
                </c:pt>
                <c:pt idx="1702">
                  <c:v>0.25240000000000001</c:v>
                </c:pt>
                <c:pt idx="1704">
                  <c:v>0.52710000000000001</c:v>
                </c:pt>
                <c:pt idx="1705">
                  <c:v>0.7056</c:v>
                </c:pt>
                <c:pt idx="1706">
                  <c:v>0.47899999999999998</c:v>
                </c:pt>
                <c:pt idx="1707">
                  <c:v>0.46710000000000002</c:v>
                </c:pt>
                <c:pt idx="1708">
                  <c:v>0.68279999999999996</c:v>
                </c:pt>
                <c:pt idx="1709">
                  <c:v>0.42549999999999999</c:v>
                </c:pt>
                <c:pt idx="1710">
                  <c:v>0.52429999999999999</c:v>
                </c:pt>
                <c:pt idx="1711">
                  <c:v>0.55320000000000003</c:v>
                </c:pt>
                <c:pt idx="1712">
                  <c:v>0.63380000000000003</c:v>
                </c:pt>
                <c:pt idx="1713">
                  <c:v>0.51600000000000001</c:v>
                </c:pt>
                <c:pt idx="1714">
                  <c:v>0.3538</c:v>
                </c:pt>
                <c:pt idx="1715">
                  <c:v>0.79269999999999996</c:v>
                </c:pt>
                <c:pt idx="1716">
                  <c:v>0.44929999999999998</c:v>
                </c:pt>
                <c:pt idx="1717">
                  <c:v>0.72840000000000005</c:v>
                </c:pt>
                <c:pt idx="1718">
                  <c:v>0.50309999999999999</c:v>
                </c:pt>
                <c:pt idx="1719">
                  <c:v>0.4748</c:v>
                </c:pt>
                <c:pt idx="1720">
                  <c:v>0.61019999999999996</c:v>
                </c:pt>
                <c:pt idx="1721">
                  <c:v>0.504</c:v>
                </c:pt>
                <c:pt idx="1722">
                  <c:v>0.62119999999999997</c:v>
                </c:pt>
                <c:pt idx="1723">
                  <c:v>0.17610000000000001</c:v>
                </c:pt>
                <c:pt idx="1724">
                  <c:v>0.28189999999999998</c:v>
                </c:pt>
                <c:pt idx="1725">
                  <c:v>0.36420000000000002</c:v>
                </c:pt>
                <c:pt idx="1726">
                  <c:v>0.26500000000000001</c:v>
                </c:pt>
                <c:pt idx="1727">
                  <c:v>0.3115</c:v>
                </c:pt>
                <c:pt idx="1728">
                  <c:v>0.28810000000000002</c:v>
                </c:pt>
                <c:pt idx="1729">
                  <c:v>0.31730000000000003</c:v>
                </c:pt>
                <c:pt idx="1730">
                  <c:v>0.77470000000000006</c:v>
                </c:pt>
                <c:pt idx="1731">
                  <c:v>0.4148</c:v>
                </c:pt>
                <c:pt idx="1732">
                  <c:v>0.29530000000000001</c:v>
                </c:pt>
                <c:pt idx="1733">
                  <c:v>0.33689999999999998</c:v>
                </c:pt>
                <c:pt idx="1734">
                  <c:v>0.25169999999999998</c:v>
                </c:pt>
                <c:pt idx="1735">
                  <c:v>0.377</c:v>
                </c:pt>
                <c:pt idx="1736">
                  <c:v>0.44700000000000001</c:v>
                </c:pt>
                <c:pt idx="1737">
                  <c:v>0.33119999999999999</c:v>
                </c:pt>
                <c:pt idx="1738">
                  <c:v>0.31990000000000002</c:v>
                </c:pt>
                <c:pt idx="1739">
                  <c:v>0.24840000000000001</c:v>
                </c:pt>
                <c:pt idx="1740">
                  <c:v>0.2671</c:v>
                </c:pt>
                <c:pt idx="1741">
                  <c:v>0.39400000000000002</c:v>
                </c:pt>
                <c:pt idx="1742">
                  <c:v>0.2626</c:v>
                </c:pt>
                <c:pt idx="1743">
                  <c:v>0.32029999999999997</c:v>
                </c:pt>
                <c:pt idx="1744">
                  <c:v>0.31709999999999999</c:v>
                </c:pt>
                <c:pt idx="1745">
                  <c:v>0.26540000000000002</c:v>
                </c:pt>
                <c:pt idx="1746">
                  <c:v>0.26429999999999998</c:v>
                </c:pt>
                <c:pt idx="1747">
                  <c:v>0.28649999999999998</c:v>
                </c:pt>
                <c:pt idx="1748">
                  <c:v>0.2382</c:v>
                </c:pt>
                <c:pt idx="1749">
                  <c:v>0.3155</c:v>
                </c:pt>
                <c:pt idx="1750">
                  <c:v>0.2203</c:v>
                </c:pt>
                <c:pt idx="1751">
                  <c:v>0.20130000000000001</c:v>
                </c:pt>
                <c:pt idx="1752">
                  <c:v>0.27879999999999999</c:v>
                </c:pt>
                <c:pt idx="1753">
                  <c:v>0.29320000000000002</c:v>
                </c:pt>
                <c:pt idx="1754">
                  <c:v>0.32379999999999998</c:v>
                </c:pt>
                <c:pt idx="1755">
                  <c:v>0.27</c:v>
                </c:pt>
                <c:pt idx="1756">
                  <c:v>0.39379999999999998</c:v>
                </c:pt>
                <c:pt idx="1757">
                  <c:v>0.21190000000000001</c:v>
                </c:pt>
                <c:pt idx="1758">
                  <c:v>0.23799999999999999</c:v>
                </c:pt>
                <c:pt idx="1759">
                  <c:v>0.34379999999999999</c:v>
                </c:pt>
                <c:pt idx="1760">
                  <c:v>0.28570000000000001</c:v>
                </c:pt>
                <c:pt idx="1761">
                  <c:v>0.18379999999999999</c:v>
                </c:pt>
                <c:pt idx="1762">
                  <c:v>0.27800000000000002</c:v>
                </c:pt>
                <c:pt idx="1763">
                  <c:v>0.21340000000000001</c:v>
                </c:pt>
                <c:pt idx="1764">
                  <c:v>0.27400000000000002</c:v>
                </c:pt>
                <c:pt idx="1765">
                  <c:v>0.29380000000000001</c:v>
                </c:pt>
                <c:pt idx="1766">
                  <c:v>0.35420000000000001</c:v>
                </c:pt>
                <c:pt idx="1767">
                  <c:v>0.20699999999999999</c:v>
                </c:pt>
                <c:pt idx="1768">
                  <c:v>0.5363</c:v>
                </c:pt>
                <c:pt idx="1769">
                  <c:v>0.73329999999999995</c:v>
                </c:pt>
                <c:pt idx="1770">
                  <c:v>0.74139999999999995</c:v>
                </c:pt>
                <c:pt idx="1771">
                  <c:v>0.53090000000000004</c:v>
                </c:pt>
                <c:pt idx="1772">
                  <c:v>0.57969999999999999</c:v>
                </c:pt>
                <c:pt idx="1773">
                  <c:v>0.69089999999999996</c:v>
                </c:pt>
                <c:pt idx="1774">
                  <c:v>0.41920000000000002</c:v>
                </c:pt>
                <c:pt idx="1775">
                  <c:v>0.64029999999999998</c:v>
                </c:pt>
                <c:pt idx="1776">
                  <c:v>0.6028</c:v>
                </c:pt>
                <c:pt idx="1777">
                  <c:v>0.62229999999999996</c:v>
                </c:pt>
                <c:pt idx="1778">
                  <c:v>0.31790000000000002</c:v>
                </c:pt>
                <c:pt idx="1779">
                  <c:v>0.54969999999999997</c:v>
                </c:pt>
                <c:pt idx="1780">
                  <c:v>0.40410000000000001</c:v>
                </c:pt>
                <c:pt idx="1781">
                  <c:v>0.6421</c:v>
                </c:pt>
                <c:pt idx="1782">
                  <c:v>0.48060000000000003</c:v>
                </c:pt>
                <c:pt idx="1783">
                  <c:v>0.76549999999999996</c:v>
                </c:pt>
                <c:pt idx="1784">
                  <c:v>0.51619999999999999</c:v>
                </c:pt>
                <c:pt idx="1785">
                  <c:v>0.3498</c:v>
                </c:pt>
                <c:pt idx="1786">
                  <c:v>0.85850000000000004</c:v>
                </c:pt>
                <c:pt idx="1787">
                  <c:v>0.80110000000000003</c:v>
                </c:pt>
                <c:pt idx="1788">
                  <c:v>0.49709999999999999</c:v>
                </c:pt>
                <c:pt idx="1789">
                  <c:v>0.80630000000000002</c:v>
                </c:pt>
                <c:pt idx="1790">
                  <c:v>0.76449999999999996</c:v>
                </c:pt>
                <c:pt idx="1791">
                  <c:v>0.8256</c:v>
                </c:pt>
                <c:pt idx="1792">
                  <c:v>0.37319999999999998</c:v>
                </c:pt>
                <c:pt idx="1793">
                  <c:v>0.67669999999999997</c:v>
                </c:pt>
                <c:pt idx="1794">
                  <c:v>0.51629999999999998</c:v>
                </c:pt>
                <c:pt idx="1795">
                  <c:v>0.57879999999999998</c:v>
                </c:pt>
                <c:pt idx="1796">
                  <c:v>0.53749999999999998</c:v>
                </c:pt>
                <c:pt idx="1797">
                  <c:v>0.64319999999999999</c:v>
                </c:pt>
                <c:pt idx="1798">
                  <c:v>0.87250000000000005</c:v>
                </c:pt>
                <c:pt idx="1799">
                  <c:v>0.41570000000000001</c:v>
                </c:pt>
                <c:pt idx="1800">
                  <c:v>0.4264</c:v>
                </c:pt>
                <c:pt idx="1801">
                  <c:v>0.38429999999999997</c:v>
                </c:pt>
                <c:pt idx="1802">
                  <c:v>0.30499999999999999</c:v>
                </c:pt>
                <c:pt idx="1803">
                  <c:v>0.3201</c:v>
                </c:pt>
                <c:pt idx="1804">
                  <c:v>0.42559999999999998</c:v>
                </c:pt>
                <c:pt idx="1805">
                  <c:v>0.34050000000000002</c:v>
                </c:pt>
                <c:pt idx="1806">
                  <c:v>0.34100000000000003</c:v>
                </c:pt>
                <c:pt idx="1807">
                  <c:v>0.40939999999999999</c:v>
                </c:pt>
                <c:pt idx="1808">
                  <c:v>0.374</c:v>
                </c:pt>
                <c:pt idx="1809">
                  <c:v>0.37059999999999998</c:v>
                </c:pt>
                <c:pt idx="1810">
                  <c:v>0.32590000000000002</c:v>
                </c:pt>
                <c:pt idx="1811">
                  <c:v>0.39410000000000001</c:v>
                </c:pt>
                <c:pt idx="1812">
                  <c:v>0.29020000000000001</c:v>
                </c:pt>
                <c:pt idx="1813">
                  <c:v>0.35389999999999999</c:v>
                </c:pt>
                <c:pt idx="1814">
                  <c:v>0.44529999999999997</c:v>
                </c:pt>
                <c:pt idx="1815">
                  <c:v>0.48949999999999999</c:v>
                </c:pt>
                <c:pt idx="1816">
                  <c:v>0.46820000000000001</c:v>
                </c:pt>
                <c:pt idx="1817">
                  <c:v>0.60009999999999997</c:v>
                </c:pt>
                <c:pt idx="1818">
                  <c:v>0.67679999999999996</c:v>
                </c:pt>
                <c:pt idx="1819">
                  <c:v>0.60499999999999998</c:v>
                </c:pt>
                <c:pt idx="1820">
                  <c:v>0.45989999999999998</c:v>
                </c:pt>
                <c:pt idx="1821">
                  <c:v>0.34399999999999997</c:v>
                </c:pt>
                <c:pt idx="1822">
                  <c:v>0.36859999999999998</c:v>
                </c:pt>
                <c:pt idx="1823">
                  <c:v>0.39539999999999997</c:v>
                </c:pt>
                <c:pt idx="1824">
                  <c:v>0.47899999999999998</c:v>
                </c:pt>
                <c:pt idx="1825">
                  <c:v>0.38440000000000002</c:v>
                </c:pt>
                <c:pt idx="1826">
                  <c:v>0.44259999999999999</c:v>
                </c:pt>
                <c:pt idx="1827">
                  <c:v>0.4022</c:v>
                </c:pt>
                <c:pt idx="1828">
                  <c:v>0.50390000000000001</c:v>
                </c:pt>
                <c:pt idx="1829">
                  <c:v>0.55659999999999998</c:v>
                </c:pt>
                <c:pt idx="1830">
                  <c:v>0.46500000000000002</c:v>
                </c:pt>
                <c:pt idx="1831">
                  <c:v>0.4743</c:v>
                </c:pt>
                <c:pt idx="1832">
                  <c:v>0.31519999999999998</c:v>
                </c:pt>
                <c:pt idx="1833">
                  <c:v>0.2394</c:v>
                </c:pt>
                <c:pt idx="1834">
                  <c:v>0.2475</c:v>
                </c:pt>
                <c:pt idx="1835">
                  <c:v>0.30249999999999999</c:v>
                </c:pt>
                <c:pt idx="1836">
                  <c:v>0.27139999999999997</c:v>
                </c:pt>
                <c:pt idx="1837">
                  <c:v>0.28789999999999999</c:v>
                </c:pt>
                <c:pt idx="1838">
                  <c:v>0.4239</c:v>
                </c:pt>
                <c:pt idx="1839">
                  <c:v>0.4345</c:v>
                </c:pt>
                <c:pt idx="1840">
                  <c:v>0.30020000000000002</c:v>
                </c:pt>
                <c:pt idx="1841">
                  <c:v>0.26229999999999998</c:v>
                </c:pt>
                <c:pt idx="1842">
                  <c:v>0.28310000000000002</c:v>
                </c:pt>
                <c:pt idx="1843">
                  <c:v>0.3412</c:v>
                </c:pt>
                <c:pt idx="1844">
                  <c:v>0.33429999999999999</c:v>
                </c:pt>
                <c:pt idx="1845">
                  <c:v>0.40560000000000002</c:v>
                </c:pt>
                <c:pt idx="1846">
                  <c:v>0.23089999999999999</c:v>
                </c:pt>
                <c:pt idx="1847">
                  <c:v>0.2112</c:v>
                </c:pt>
                <c:pt idx="1848">
                  <c:v>0.41399999999999998</c:v>
                </c:pt>
                <c:pt idx="1849">
                  <c:v>0.23719999999999999</c:v>
                </c:pt>
                <c:pt idx="1850">
                  <c:v>0.33600000000000002</c:v>
                </c:pt>
                <c:pt idx="1851">
                  <c:v>0.23300000000000001</c:v>
                </c:pt>
                <c:pt idx="1852">
                  <c:v>0.28079999999999999</c:v>
                </c:pt>
                <c:pt idx="1853">
                  <c:v>0.2369</c:v>
                </c:pt>
                <c:pt idx="1854">
                  <c:v>0.3044</c:v>
                </c:pt>
                <c:pt idx="1855">
                  <c:v>0.29370000000000002</c:v>
                </c:pt>
                <c:pt idx="1856">
                  <c:v>0.25180000000000002</c:v>
                </c:pt>
                <c:pt idx="1857">
                  <c:v>0.20979999999999999</c:v>
                </c:pt>
                <c:pt idx="1858">
                  <c:v>0.2492</c:v>
                </c:pt>
                <c:pt idx="1859">
                  <c:v>0.2409</c:v>
                </c:pt>
                <c:pt idx="1860">
                  <c:v>0.29220000000000002</c:v>
                </c:pt>
                <c:pt idx="1861">
                  <c:v>0.3911</c:v>
                </c:pt>
                <c:pt idx="1862">
                  <c:v>0.2999</c:v>
                </c:pt>
                <c:pt idx="1863">
                  <c:v>0.2107</c:v>
                </c:pt>
                <c:pt idx="1864">
                  <c:v>0.21199999999999999</c:v>
                </c:pt>
                <c:pt idx="1865">
                  <c:v>0.21479999999999999</c:v>
                </c:pt>
                <c:pt idx="1866">
                  <c:v>0.26169999999999999</c:v>
                </c:pt>
                <c:pt idx="1867">
                  <c:v>0.25559999999999999</c:v>
                </c:pt>
                <c:pt idx="1868">
                  <c:v>0.23069999999999999</c:v>
                </c:pt>
                <c:pt idx="1869">
                  <c:v>0.2445</c:v>
                </c:pt>
                <c:pt idx="1870">
                  <c:v>0.30099999999999999</c:v>
                </c:pt>
                <c:pt idx="1871">
                  <c:v>0.22650000000000001</c:v>
                </c:pt>
                <c:pt idx="1872">
                  <c:v>0.26900000000000002</c:v>
                </c:pt>
                <c:pt idx="1873">
                  <c:v>0.32779999999999998</c:v>
                </c:pt>
                <c:pt idx="1874">
                  <c:v>0.23599999999999999</c:v>
                </c:pt>
                <c:pt idx="1875">
                  <c:v>0.26960000000000001</c:v>
                </c:pt>
                <c:pt idx="1876">
                  <c:v>0.32129999999999997</c:v>
                </c:pt>
                <c:pt idx="1877">
                  <c:v>0.2213</c:v>
                </c:pt>
                <c:pt idx="1878">
                  <c:v>0.29649999999999999</c:v>
                </c:pt>
                <c:pt idx="1879">
                  <c:v>0.26169999999999999</c:v>
                </c:pt>
                <c:pt idx="1880">
                  <c:v>0.218</c:v>
                </c:pt>
                <c:pt idx="1881">
                  <c:v>0.40760000000000002</c:v>
                </c:pt>
                <c:pt idx="1882">
                  <c:v>0.34239999999999998</c:v>
                </c:pt>
                <c:pt idx="1883">
                  <c:v>0.25919999999999999</c:v>
                </c:pt>
                <c:pt idx="1884">
                  <c:v>0.40749999999999997</c:v>
                </c:pt>
                <c:pt idx="1885">
                  <c:v>0.31900000000000001</c:v>
                </c:pt>
                <c:pt idx="1886">
                  <c:v>0.28439999999999999</c:v>
                </c:pt>
                <c:pt idx="1887">
                  <c:v>0.2515</c:v>
                </c:pt>
                <c:pt idx="1888">
                  <c:v>0.23480000000000001</c:v>
                </c:pt>
                <c:pt idx="1889">
                  <c:v>0.2762</c:v>
                </c:pt>
                <c:pt idx="1890">
                  <c:v>0.25800000000000001</c:v>
                </c:pt>
                <c:pt idx="1891">
                  <c:v>0.2636</c:v>
                </c:pt>
                <c:pt idx="1892">
                  <c:v>0.2336</c:v>
                </c:pt>
                <c:pt idx="1893">
                  <c:v>0.43659999999999999</c:v>
                </c:pt>
                <c:pt idx="1894">
                  <c:v>0.43340000000000001</c:v>
                </c:pt>
                <c:pt idx="1895">
                  <c:v>0.36559999999999998</c:v>
                </c:pt>
                <c:pt idx="1896">
                  <c:v>0.35299999999999998</c:v>
                </c:pt>
                <c:pt idx="1897">
                  <c:v>0.25750000000000001</c:v>
                </c:pt>
                <c:pt idx="1898">
                  <c:v>0.31590000000000001</c:v>
                </c:pt>
                <c:pt idx="1899">
                  <c:v>0.30320000000000003</c:v>
                </c:pt>
                <c:pt idx="1900">
                  <c:v>0.28689999999999999</c:v>
                </c:pt>
                <c:pt idx="1901">
                  <c:v>0.28560000000000002</c:v>
                </c:pt>
                <c:pt idx="1902">
                  <c:v>0.33639999999999998</c:v>
                </c:pt>
                <c:pt idx="1903">
                  <c:v>0.247</c:v>
                </c:pt>
                <c:pt idx="1904">
                  <c:v>0.28939999999999999</c:v>
                </c:pt>
                <c:pt idx="1905">
                  <c:v>0.25190000000000001</c:v>
                </c:pt>
                <c:pt idx="1906">
                  <c:v>0.2823</c:v>
                </c:pt>
                <c:pt idx="1907">
                  <c:v>0.25690000000000002</c:v>
                </c:pt>
                <c:pt idx="1908">
                  <c:v>0.2079</c:v>
                </c:pt>
                <c:pt idx="1909">
                  <c:v>0.31530000000000002</c:v>
                </c:pt>
                <c:pt idx="1910">
                  <c:v>0.28560000000000002</c:v>
                </c:pt>
                <c:pt idx="1911">
                  <c:v>0.24379999999999999</c:v>
                </c:pt>
                <c:pt idx="1912">
                  <c:v>0.3175</c:v>
                </c:pt>
                <c:pt idx="1913">
                  <c:v>0.34720000000000001</c:v>
                </c:pt>
                <c:pt idx="1914">
                  <c:v>0.25669999999999998</c:v>
                </c:pt>
                <c:pt idx="1915">
                  <c:v>0.2334</c:v>
                </c:pt>
                <c:pt idx="1916">
                  <c:v>0.23760000000000001</c:v>
                </c:pt>
                <c:pt idx="1917">
                  <c:v>0.30349999999999999</c:v>
                </c:pt>
                <c:pt idx="1918">
                  <c:v>0.25030000000000002</c:v>
                </c:pt>
                <c:pt idx="1919">
                  <c:v>0.28220000000000001</c:v>
                </c:pt>
                <c:pt idx="1920">
                  <c:v>0.2989</c:v>
                </c:pt>
                <c:pt idx="1921">
                  <c:v>0.23769999999999999</c:v>
                </c:pt>
                <c:pt idx="1922">
                  <c:v>0.32419999999999999</c:v>
                </c:pt>
                <c:pt idx="1923">
                  <c:v>0.32719999999999999</c:v>
                </c:pt>
                <c:pt idx="1924">
                  <c:v>0.28199999999999997</c:v>
                </c:pt>
                <c:pt idx="1925">
                  <c:v>0.30170000000000002</c:v>
                </c:pt>
                <c:pt idx="1926">
                  <c:v>0.33960000000000001</c:v>
                </c:pt>
                <c:pt idx="1927">
                  <c:v>0.28089999999999998</c:v>
                </c:pt>
                <c:pt idx="1928">
                  <c:v>0.27429999999999999</c:v>
                </c:pt>
                <c:pt idx="1929">
                  <c:v>0.37280000000000002</c:v>
                </c:pt>
                <c:pt idx="1930">
                  <c:v>0.317</c:v>
                </c:pt>
                <c:pt idx="1931">
                  <c:v>0.3306</c:v>
                </c:pt>
                <c:pt idx="1932">
                  <c:v>0.33539999999999998</c:v>
                </c:pt>
                <c:pt idx="1933">
                  <c:v>0.25409999999999999</c:v>
                </c:pt>
                <c:pt idx="1934">
                  <c:v>0.31059999999999999</c:v>
                </c:pt>
                <c:pt idx="1935">
                  <c:v>0.32379999999999998</c:v>
                </c:pt>
                <c:pt idx="1936">
                  <c:v>0.39150000000000001</c:v>
                </c:pt>
                <c:pt idx="1937">
                  <c:v>0.3982</c:v>
                </c:pt>
                <c:pt idx="1938">
                  <c:v>0.36899999999999999</c:v>
                </c:pt>
                <c:pt idx="1939">
                  <c:v>0.42809999999999998</c:v>
                </c:pt>
                <c:pt idx="1940">
                  <c:v>0.4007</c:v>
                </c:pt>
                <c:pt idx="1941">
                  <c:v>0.30130000000000001</c:v>
                </c:pt>
                <c:pt idx="1942">
                  <c:v>0.31290000000000001</c:v>
                </c:pt>
                <c:pt idx="1943">
                  <c:v>0.36330000000000001</c:v>
                </c:pt>
                <c:pt idx="1944">
                  <c:v>0.36220000000000002</c:v>
                </c:pt>
                <c:pt idx="1945">
                  <c:v>0.27689999999999998</c:v>
                </c:pt>
                <c:pt idx="1946">
                  <c:v>0.47949999999999998</c:v>
                </c:pt>
                <c:pt idx="1947">
                  <c:v>0.37140000000000001</c:v>
                </c:pt>
                <c:pt idx="1948">
                  <c:v>0.33069999999999999</c:v>
                </c:pt>
                <c:pt idx="1949">
                  <c:v>0.34599999999999997</c:v>
                </c:pt>
                <c:pt idx="1950">
                  <c:v>0.42649999999999999</c:v>
                </c:pt>
                <c:pt idx="1951">
                  <c:v>0.40439999999999998</c:v>
                </c:pt>
                <c:pt idx="1952">
                  <c:v>0.4405</c:v>
                </c:pt>
                <c:pt idx="1953">
                  <c:v>0.34520000000000001</c:v>
                </c:pt>
                <c:pt idx="1954">
                  <c:v>0.39689999999999998</c:v>
                </c:pt>
                <c:pt idx="1955">
                  <c:v>0.27279999999999999</c:v>
                </c:pt>
                <c:pt idx="1956">
                  <c:v>0.41470000000000001</c:v>
                </c:pt>
                <c:pt idx="1957">
                  <c:v>0.3458</c:v>
                </c:pt>
                <c:pt idx="1958">
                  <c:v>0.34350000000000003</c:v>
                </c:pt>
                <c:pt idx="1959">
                  <c:v>0.28999999999999998</c:v>
                </c:pt>
                <c:pt idx="1960">
                  <c:v>0.39950000000000002</c:v>
                </c:pt>
                <c:pt idx="1961">
                  <c:v>0.4723</c:v>
                </c:pt>
                <c:pt idx="1962">
                  <c:v>0.3861</c:v>
                </c:pt>
                <c:pt idx="1963">
                  <c:v>0.43830000000000002</c:v>
                </c:pt>
                <c:pt idx="1964">
                  <c:v>0.34</c:v>
                </c:pt>
                <c:pt idx="1965">
                  <c:v>0.3503</c:v>
                </c:pt>
                <c:pt idx="1966">
                  <c:v>0.35849999999999999</c:v>
                </c:pt>
                <c:pt idx="1967">
                  <c:v>0.31790000000000002</c:v>
                </c:pt>
                <c:pt idx="1968">
                  <c:v>0.46810000000000002</c:v>
                </c:pt>
                <c:pt idx="1969">
                  <c:v>0.31990000000000002</c:v>
                </c:pt>
                <c:pt idx="1970">
                  <c:v>0.37669999999999998</c:v>
                </c:pt>
                <c:pt idx="1971">
                  <c:v>0.39850000000000002</c:v>
                </c:pt>
                <c:pt idx="1972">
                  <c:v>0.35920000000000002</c:v>
                </c:pt>
                <c:pt idx="1973">
                  <c:v>0.38829999999999998</c:v>
                </c:pt>
                <c:pt idx="1974">
                  <c:v>0.42249999999999999</c:v>
                </c:pt>
                <c:pt idx="1975">
                  <c:v>0.51060000000000005</c:v>
                </c:pt>
                <c:pt idx="1976">
                  <c:v>0.66110000000000002</c:v>
                </c:pt>
                <c:pt idx="1977">
                  <c:v>0.35649999999999998</c:v>
                </c:pt>
                <c:pt idx="1978">
                  <c:v>0.51700000000000002</c:v>
                </c:pt>
                <c:pt idx="1979">
                  <c:v>0.35539999999999999</c:v>
                </c:pt>
                <c:pt idx="1980">
                  <c:v>0.55869999999999997</c:v>
                </c:pt>
                <c:pt idx="1981">
                  <c:v>0.33760000000000001</c:v>
                </c:pt>
                <c:pt idx="1982">
                  <c:v>0.27489999999999998</c:v>
                </c:pt>
                <c:pt idx="1983">
                  <c:v>0.33160000000000001</c:v>
                </c:pt>
                <c:pt idx="1984">
                  <c:v>0.36919999999999997</c:v>
                </c:pt>
                <c:pt idx="1985">
                  <c:v>0.73709999999999998</c:v>
                </c:pt>
                <c:pt idx="1986">
                  <c:v>0.52849999999999997</c:v>
                </c:pt>
                <c:pt idx="1987">
                  <c:v>0.30149999999999999</c:v>
                </c:pt>
                <c:pt idx="1988">
                  <c:v>0.27779999999999999</c:v>
                </c:pt>
                <c:pt idx="1989">
                  <c:v>0.46360000000000001</c:v>
                </c:pt>
                <c:pt idx="1990">
                  <c:v>0.34110000000000001</c:v>
                </c:pt>
                <c:pt idx="1991">
                  <c:v>0.2094</c:v>
                </c:pt>
                <c:pt idx="1992">
                  <c:v>0.22789999999999999</c:v>
                </c:pt>
                <c:pt idx="1993">
                  <c:v>0.78159999999999996</c:v>
                </c:pt>
                <c:pt idx="1994">
                  <c:v>0.48270000000000002</c:v>
                </c:pt>
                <c:pt idx="1995">
                  <c:v>0.39190000000000003</c:v>
                </c:pt>
                <c:pt idx="1996">
                  <c:v>0.35320000000000001</c:v>
                </c:pt>
                <c:pt idx="1997">
                  <c:v>0.2311</c:v>
                </c:pt>
                <c:pt idx="1998">
                  <c:v>0.27539999999999998</c:v>
                </c:pt>
                <c:pt idx="1999">
                  <c:v>0.2697</c:v>
                </c:pt>
                <c:pt idx="2000">
                  <c:v>0.28399999999999997</c:v>
                </c:pt>
                <c:pt idx="2001">
                  <c:v>0.52339999999999998</c:v>
                </c:pt>
                <c:pt idx="2002">
                  <c:v>0.35049999999999998</c:v>
                </c:pt>
                <c:pt idx="2003">
                  <c:v>0.29799999999999999</c:v>
                </c:pt>
                <c:pt idx="2004">
                  <c:v>0.47239999999999999</c:v>
                </c:pt>
                <c:pt idx="2005">
                  <c:v>0.51100000000000001</c:v>
                </c:pt>
                <c:pt idx="2006">
                  <c:v>0.50919999999999999</c:v>
                </c:pt>
                <c:pt idx="2007">
                  <c:v>0.50849999999999995</c:v>
                </c:pt>
                <c:pt idx="2008">
                  <c:v>0.60460000000000003</c:v>
                </c:pt>
                <c:pt idx="2009">
                  <c:v>0.52849999999999997</c:v>
                </c:pt>
                <c:pt idx="2010">
                  <c:v>0.49569999999999997</c:v>
                </c:pt>
                <c:pt idx="2011">
                  <c:v>0.42870000000000003</c:v>
                </c:pt>
                <c:pt idx="2012">
                  <c:v>0.52480000000000004</c:v>
                </c:pt>
                <c:pt idx="2013">
                  <c:v>0.53990000000000005</c:v>
                </c:pt>
                <c:pt idx="2014">
                  <c:v>0.55479999999999996</c:v>
                </c:pt>
                <c:pt idx="2015">
                  <c:v>0.54120000000000001</c:v>
                </c:pt>
                <c:pt idx="2016">
                  <c:v>0.52610000000000001</c:v>
                </c:pt>
                <c:pt idx="2017">
                  <c:v>0.52480000000000004</c:v>
                </c:pt>
                <c:pt idx="2018">
                  <c:v>0.50229999999999997</c:v>
                </c:pt>
                <c:pt idx="2019">
                  <c:v>0.48280000000000001</c:v>
                </c:pt>
                <c:pt idx="2020">
                  <c:v>0.4617</c:v>
                </c:pt>
                <c:pt idx="2021">
                  <c:v>0.49390000000000001</c:v>
                </c:pt>
                <c:pt idx="2022">
                  <c:v>0.56940000000000002</c:v>
                </c:pt>
                <c:pt idx="2023">
                  <c:v>0.6109</c:v>
                </c:pt>
                <c:pt idx="2024">
                  <c:v>0.53910000000000002</c:v>
                </c:pt>
                <c:pt idx="2025">
                  <c:v>0.53110000000000002</c:v>
                </c:pt>
                <c:pt idx="2026">
                  <c:v>0.55289999999999995</c:v>
                </c:pt>
                <c:pt idx="2027">
                  <c:v>0.4914</c:v>
                </c:pt>
                <c:pt idx="2028">
                  <c:v>0.4758</c:v>
                </c:pt>
                <c:pt idx="2029">
                  <c:v>0.54100000000000004</c:v>
                </c:pt>
                <c:pt idx="2030">
                  <c:v>0.47970000000000002</c:v>
                </c:pt>
                <c:pt idx="2031">
                  <c:v>0.44779999999999998</c:v>
                </c:pt>
                <c:pt idx="2032">
                  <c:v>0.42430000000000001</c:v>
                </c:pt>
                <c:pt idx="2033">
                  <c:v>0.42109999999999997</c:v>
                </c:pt>
                <c:pt idx="2034">
                  <c:v>0.42230000000000001</c:v>
                </c:pt>
                <c:pt idx="2035">
                  <c:v>0.47789999999999999</c:v>
                </c:pt>
                <c:pt idx="2036">
                  <c:v>0.43209999999999998</c:v>
                </c:pt>
                <c:pt idx="2037">
                  <c:v>0.52939999999999998</c:v>
                </c:pt>
                <c:pt idx="2038">
                  <c:v>0.50580000000000003</c:v>
                </c:pt>
                <c:pt idx="2039">
                  <c:v>0.52559999999999996</c:v>
                </c:pt>
                <c:pt idx="2040">
                  <c:v>0.53680000000000005</c:v>
                </c:pt>
                <c:pt idx="2041">
                  <c:v>0.5343</c:v>
                </c:pt>
                <c:pt idx="2042">
                  <c:v>0.54590000000000005</c:v>
                </c:pt>
                <c:pt idx="2043">
                  <c:v>0.48020000000000002</c:v>
                </c:pt>
                <c:pt idx="2044">
                  <c:v>0.43730000000000002</c:v>
                </c:pt>
                <c:pt idx="2045">
                  <c:v>0.36849999999999999</c:v>
                </c:pt>
                <c:pt idx="2046">
                  <c:v>0.38819999999999999</c:v>
                </c:pt>
                <c:pt idx="2047">
                  <c:v>0.37640000000000001</c:v>
                </c:pt>
                <c:pt idx="2048">
                  <c:v>0.38059999999999999</c:v>
                </c:pt>
                <c:pt idx="2049">
                  <c:v>0.38200000000000001</c:v>
                </c:pt>
                <c:pt idx="2050">
                  <c:v>0.51519999999999999</c:v>
                </c:pt>
                <c:pt idx="2051">
                  <c:v>0.42320000000000002</c:v>
                </c:pt>
                <c:pt idx="2052">
                  <c:v>0.45839999999999997</c:v>
                </c:pt>
                <c:pt idx="2053">
                  <c:v>0.4148</c:v>
                </c:pt>
                <c:pt idx="2054">
                  <c:v>0.47270000000000001</c:v>
                </c:pt>
                <c:pt idx="2055">
                  <c:v>0.34300000000000003</c:v>
                </c:pt>
                <c:pt idx="2056">
                  <c:v>0.28000000000000003</c:v>
                </c:pt>
                <c:pt idx="2057">
                  <c:v>0.40200000000000002</c:v>
                </c:pt>
                <c:pt idx="2058">
                  <c:v>0.51100000000000001</c:v>
                </c:pt>
                <c:pt idx="2059">
                  <c:v>0.30449999999999999</c:v>
                </c:pt>
                <c:pt idx="2060">
                  <c:v>0.27060000000000001</c:v>
                </c:pt>
                <c:pt idx="2061">
                  <c:v>0.29299999999999998</c:v>
                </c:pt>
                <c:pt idx="2062">
                  <c:v>0.45550000000000002</c:v>
                </c:pt>
                <c:pt idx="2063">
                  <c:v>0.51239999999999997</c:v>
                </c:pt>
                <c:pt idx="2064">
                  <c:v>0.45040000000000002</c:v>
                </c:pt>
                <c:pt idx="2065">
                  <c:v>0.30430000000000001</c:v>
                </c:pt>
                <c:pt idx="2066">
                  <c:v>0.35920000000000002</c:v>
                </c:pt>
                <c:pt idx="2067">
                  <c:v>0.38009999999999999</c:v>
                </c:pt>
                <c:pt idx="2068">
                  <c:v>0.28029999999999999</c:v>
                </c:pt>
                <c:pt idx="2069">
                  <c:v>0.46200000000000002</c:v>
                </c:pt>
                <c:pt idx="2070">
                  <c:v>0.42059999999999997</c:v>
                </c:pt>
                <c:pt idx="2071">
                  <c:v>0.30149999999999999</c:v>
                </c:pt>
                <c:pt idx="2072">
                  <c:v>0.38030000000000003</c:v>
                </c:pt>
                <c:pt idx="2073">
                  <c:v>0.4123</c:v>
                </c:pt>
                <c:pt idx="2074">
                  <c:v>0.34570000000000001</c:v>
                </c:pt>
                <c:pt idx="2075">
                  <c:v>0.37769999999999998</c:v>
                </c:pt>
                <c:pt idx="2076">
                  <c:v>0.4466</c:v>
                </c:pt>
                <c:pt idx="2077">
                  <c:v>0.30230000000000001</c:v>
                </c:pt>
                <c:pt idx="2078">
                  <c:v>0.4037</c:v>
                </c:pt>
                <c:pt idx="2079">
                  <c:v>0.44619999999999999</c:v>
                </c:pt>
                <c:pt idx="2080">
                  <c:v>0.37930000000000003</c:v>
                </c:pt>
                <c:pt idx="2081">
                  <c:v>0.31890000000000002</c:v>
                </c:pt>
                <c:pt idx="2082">
                  <c:v>0.51539999999999997</c:v>
                </c:pt>
                <c:pt idx="2083">
                  <c:v>0.314</c:v>
                </c:pt>
                <c:pt idx="2084">
                  <c:v>0.38059999999999999</c:v>
                </c:pt>
                <c:pt idx="2085">
                  <c:v>0.2707</c:v>
                </c:pt>
                <c:pt idx="2086">
                  <c:v>0.41239999999999999</c:v>
                </c:pt>
                <c:pt idx="2087">
                  <c:v>0.51129999999999998</c:v>
                </c:pt>
                <c:pt idx="2088">
                  <c:v>0.39350000000000002</c:v>
                </c:pt>
                <c:pt idx="2089">
                  <c:v>0.39579999999999999</c:v>
                </c:pt>
                <c:pt idx="2090">
                  <c:v>0.42059999999999997</c:v>
                </c:pt>
                <c:pt idx="2091">
                  <c:v>0.41649999999999998</c:v>
                </c:pt>
                <c:pt idx="2092">
                  <c:v>0.41</c:v>
                </c:pt>
                <c:pt idx="2093">
                  <c:v>0.48270000000000002</c:v>
                </c:pt>
                <c:pt idx="2094">
                  <c:v>0.44109999999999999</c:v>
                </c:pt>
                <c:pt idx="2095">
                  <c:v>0.42159999999999997</c:v>
                </c:pt>
                <c:pt idx="2096">
                  <c:v>0.39810000000000001</c:v>
                </c:pt>
                <c:pt idx="2097">
                  <c:v>0.44040000000000001</c:v>
                </c:pt>
                <c:pt idx="2098">
                  <c:v>0.39129999999999998</c:v>
                </c:pt>
                <c:pt idx="2099">
                  <c:v>0.44030000000000002</c:v>
                </c:pt>
                <c:pt idx="2100">
                  <c:v>0.51259999999999994</c:v>
                </c:pt>
                <c:pt idx="2101">
                  <c:v>0.44679999999999997</c:v>
                </c:pt>
                <c:pt idx="2102">
                  <c:v>0.3337</c:v>
                </c:pt>
                <c:pt idx="2103">
                  <c:v>0.41739999999999999</c:v>
                </c:pt>
                <c:pt idx="2104">
                  <c:v>0.50170000000000003</c:v>
                </c:pt>
                <c:pt idx="2105">
                  <c:v>0.4476</c:v>
                </c:pt>
                <c:pt idx="2106">
                  <c:v>0.4194</c:v>
                </c:pt>
                <c:pt idx="2107">
                  <c:v>0.4103</c:v>
                </c:pt>
                <c:pt idx="2108">
                  <c:v>0.50139999999999996</c:v>
                </c:pt>
                <c:pt idx="2109">
                  <c:v>0.41449999999999998</c:v>
                </c:pt>
                <c:pt idx="2110">
                  <c:v>0.44290000000000002</c:v>
                </c:pt>
                <c:pt idx="2111">
                  <c:v>0.43059999999999998</c:v>
                </c:pt>
                <c:pt idx="2112">
                  <c:v>0.47710000000000002</c:v>
                </c:pt>
                <c:pt idx="2113">
                  <c:v>0.4052</c:v>
                </c:pt>
                <c:pt idx="2114">
                  <c:v>0.45069999999999999</c:v>
                </c:pt>
                <c:pt idx="2115">
                  <c:v>0.42530000000000001</c:v>
                </c:pt>
                <c:pt idx="2116">
                  <c:v>0.3952</c:v>
                </c:pt>
                <c:pt idx="2117">
                  <c:v>0.47310000000000002</c:v>
                </c:pt>
                <c:pt idx="2118">
                  <c:v>0.36099999999999999</c:v>
                </c:pt>
                <c:pt idx="2119">
                  <c:v>0.37790000000000001</c:v>
                </c:pt>
                <c:pt idx="2120">
                  <c:v>0.37290000000000001</c:v>
                </c:pt>
                <c:pt idx="2121">
                  <c:v>0.32700000000000001</c:v>
                </c:pt>
                <c:pt idx="2122">
                  <c:v>0.42980000000000002</c:v>
                </c:pt>
                <c:pt idx="2123">
                  <c:v>0.32790000000000002</c:v>
                </c:pt>
                <c:pt idx="2124">
                  <c:v>0.36109999999999998</c:v>
                </c:pt>
                <c:pt idx="2125">
                  <c:v>0.38579999999999998</c:v>
                </c:pt>
                <c:pt idx="2126">
                  <c:v>0.35520000000000002</c:v>
                </c:pt>
                <c:pt idx="2127">
                  <c:v>0.44500000000000001</c:v>
                </c:pt>
                <c:pt idx="2128">
                  <c:v>0.39500000000000002</c:v>
                </c:pt>
                <c:pt idx="2129">
                  <c:v>0.37019999999999997</c:v>
                </c:pt>
                <c:pt idx="2130">
                  <c:v>0.39650000000000002</c:v>
                </c:pt>
                <c:pt idx="2131">
                  <c:v>0.42070000000000002</c:v>
                </c:pt>
                <c:pt idx="2132">
                  <c:v>0.38790000000000002</c:v>
                </c:pt>
                <c:pt idx="2133">
                  <c:v>0.37140000000000001</c:v>
                </c:pt>
                <c:pt idx="2134">
                  <c:v>0.38450000000000001</c:v>
                </c:pt>
                <c:pt idx="2135">
                  <c:v>0.433</c:v>
                </c:pt>
                <c:pt idx="2136">
                  <c:v>0.39389999999999997</c:v>
                </c:pt>
                <c:pt idx="2137">
                  <c:v>0.35770000000000002</c:v>
                </c:pt>
                <c:pt idx="2138">
                  <c:v>0.47339999999999999</c:v>
                </c:pt>
                <c:pt idx="2139">
                  <c:v>0.51910000000000001</c:v>
                </c:pt>
                <c:pt idx="2140">
                  <c:v>0.33900000000000002</c:v>
                </c:pt>
                <c:pt idx="2141">
                  <c:v>0.39629999999999999</c:v>
                </c:pt>
                <c:pt idx="2142">
                  <c:v>0.52610000000000001</c:v>
                </c:pt>
                <c:pt idx="2143">
                  <c:v>0.34810000000000002</c:v>
                </c:pt>
                <c:pt idx="2144">
                  <c:v>0.2918</c:v>
                </c:pt>
                <c:pt idx="2145">
                  <c:v>0.32379999999999998</c:v>
                </c:pt>
                <c:pt idx="2146">
                  <c:v>0.29110000000000003</c:v>
                </c:pt>
                <c:pt idx="2147">
                  <c:v>0.34520000000000001</c:v>
                </c:pt>
                <c:pt idx="2148">
                  <c:v>0.44879999999999998</c:v>
                </c:pt>
                <c:pt idx="2149">
                  <c:v>0.30420000000000003</c:v>
                </c:pt>
                <c:pt idx="2150">
                  <c:v>0.32469999999999999</c:v>
                </c:pt>
                <c:pt idx="2151">
                  <c:v>0.49690000000000001</c:v>
                </c:pt>
                <c:pt idx="2152">
                  <c:v>0.42149999999999999</c:v>
                </c:pt>
                <c:pt idx="2153">
                  <c:v>0.33879999999999999</c:v>
                </c:pt>
                <c:pt idx="2154">
                  <c:v>0.46489999999999998</c:v>
                </c:pt>
                <c:pt idx="2155">
                  <c:v>0.33</c:v>
                </c:pt>
                <c:pt idx="2156">
                  <c:v>0.44090000000000001</c:v>
                </c:pt>
                <c:pt idx="2157">
                  <c:v>0.57669999999999999</c:v>
                </c:pt>
                <c:pt idx="2158">
                  <c:v>0.5595</c:v>
                </c:pt>
                <c:pt idx="2159">
                  <c:v>0.47599999999999998</c:v>
                </c:pt>
                <c:pt idx="2160">
                  <c:v>0.48409999999999997</c:v>
                </c:pt>
                <c:pt idx="2161">
                  <c:v>0.59019999999999995</c:v>
                </c:pt>
                <c:pt idx="2162">
                  <c:v>0.46150000000000002</c:v>
                </c:pt>
                <c:pt idx="2163">
                  <c:v>0.5151</c:v>
                </c:pt>
                <c:pt idx="2164">
                  <c:v>0.51670000000000005</c:v>
                </c:pt>
                <c:pt idx="2165">
                  <c:v>0.4395</c:v>
                </c:pt>
                <c:pt idx="2166">
                  <c:v>0.4929</c:v>
                </c:pt>
                <c:pt idx="2167">
                  <c:v>0.46210000000000001</c:v>
                </c:pt>
                <c:pt idx="2168">
                  <c:v>0.43330000000000002</c:v>
                </c:pt>
                <c:pt idx="2169">
                  <c:v>0.57289999999999996</c:v>
                </c:pt>
                <c:pt idx="2170">
                  <c:v>0.44140000000000001</c:v>
                </c:pt>
                <c:pt idx="2171">
                  <c:v>0.57369999999999999</c:v>
                </c:pt>
                <c:pt idx="2172">
                  <c:v>0.52270000000000005</c:v>
                </c:pt>
                <c:pt idx="2173">
                  <c:v>0.53659999999999997</c:v>
                </c:pt>
                <c:pt idx="2174">
                  <c:v>0.44400000000000001</c:v>
                </c:pt>
                <c:pt idx="2175">
                  <c:v>0.28220000000000001</c:v>
                </c:pt>
                <c:pt idx="2176">
                  <c:v>0.36649999999999999</c:v>
                </c:pt>
                <c:pt idx="2177">
                  <c:v>0.67759999999999998</c:v>
                </c:pt>
                <c:pt idx="2178">
                  <c:v>0.36209999999999998</c:v>
                </c:pt>
                <c:pt idx="2179">
                  <c:v>0.2848</c:v>
                </c:pt>
                <c:pt idx="2180">
                  <c:v>0.30059999999999998</c:v>
                </c:pt>
                <c:pt idx="2181">
                  <c:v>0.3422</c:v>
                </c:pt>
                <c:pt idx="2182">
                  <c:v>0.24909999999999999</c:v>
                </c:pt>
                <c:pt idx="2183">
                  <c:v>0.37869999999999998</c:v>
                </c:pt>
                <c:pt idx="2184">
                  <c:v>0.38440000000000002</c:v>
                </c:pt>
                <c:pt idx="2185">
                  <c:v>0.43740000000000001</c:v>
                </c:pt>
                <c:pt idx="2186">
                  <c:v>0.33229999999999998</c:v>
                </c:pt>
                <c:pt idx="2187">
                  <c:v>0.58679999999999999</c:v>
                </c:pt>
                <c:pt idx="2188">
                  <c:v>0.55559999999999998</c:v>
                </c:pt>
                <c:pt idx="2189">
                  <c:v>0.58320000000000005</c:v>
                </c:pt>
                <c:pt idx="2190">
                  <c:v>0.57899999999999996</c:v>
                </c:pt>
                <c:pt idx="2191">
                  <c:v>0.59850000000000003</c:v>
                </c:pt>
                <c:pt idx="2192">
                  <c:v>0.58289999999999997</c:v>
                </c:pt>
                <c:pt idx="2193">
                  <c:v>0.49580000000000002</c:v>
                </c:pt>
                <c:pt idx="2194">
                  <c:v>0.52639999999999998</c:v>
                </c:pt>
                <c:pt idx="2195">
                  <c:v>0.60850000000000004</c:v>
                </c:pt>
                <c:pt idx="2196">
                  <c:v>0.47060000000000002</c:v>
                </c:pt>
                <c:pt idx="2197">
                  <c:v>0.54679999999999995</c:v>
                </c:pt>
                <c:pt idx="2198">
                  <c:v>0.37540000000000001</c:v>
                </c:pt>
                <c:pt idx="2199">
                  <c:v>0.50160000000000005</c:v>
                </c:pt>
                <c:pt idx="2200">
                  <c:v>0.39610000000000001</c:v>
                </c:pt>
                <c:pt idx="2201">
                  <c:v>0.43840000000000001</c:v>
                </c:pt>
                <c:pt idx="2202">
                  <c:v>0.26819999999999999</c:v>
                </c:pt>
                <c:pt idx="2203">
                  <c:v>0.43409999999999999</c:v>
                </c:pt>
                <c:pt idx="2204">
                  <c:v>0.3538</c:v>
                </c:pt>
                <c:pt idx="2205">
                  <c:v>0.29330000000000001</c:v>
                </c:pt>
                <c:pt idx="2206">
                  <c:v>0.34289999999999998</c:v>
                </c:pt>
                <c:pt idx="2207">
                  <c:v>0.30599999999999999</c:v>
                </c:pt>
                <c:pt idx="2208">
                  <c:v>0.31669999999999998</c:v>
                </c:pt>
                <c:pt idx="2209">
                  <c:v>0.36680000000000001</c:v>
                </c:pt>
                <c:pt idx="2210">
                  <c:v>0.44259999999999999</c:v>
                </c:pt>
                <c:pt idx="2211">
                  <c:v>0.36480000000000001</c:v>
                </c:pt>
                <c:pt idx="2212">
                  <c:v>0.30059999999999998</c:v>
                </c:pt>
                <c:pt idx="2213">
                  <c:v>0.27239999999999998</c:v>
                </c:pt>
                <c:pt idx="2214">
                  <c:v>0.39950000000000002</c:v>
                </c:pt>
                <c:pt idx="2215">
                  <c:v>0.39950000000000002</c:v>
                </c:pt>
                <c:pt idx="2216">
                  <c:v>0.34870000000000001</c:v>
                </c:pt>
                <c:pt idx="2217">
                  <c:v>0.32950000000000002</c:v>
                </c:pt>
                <c:pt idx="2218">
                  <c:v>0.37419999999999998</c:v>
                </c:pt>
                <c:pt idx="2219">
                  <c:v>0.35099999999999998</c:v>
                </c:pt>
                <c:pt idx="2220">
                  <c:v>0.35899999999999999</c:v>
                </c:pt>
                <c:pt idx="2221">
                  <c:v>0.28770000000000001</c:v>
                </c:pt>
                <c:pt idx="2222">
                  <c:v>0.29949999999999999</c:v>
                </c:pt>
                <c:pt idx="2223">
                  <c:v>0.33679999999999999</c:v>
                </c:pt>
                <c:pt idx="2224">
                  <c:v>0.4834</c:v>
                </c:pt>
                <c:pt idx="2225">
                  <c:v>0.47949999999999998</c:v>
                </c:pt>
                <c:pt idx="2226">
                  <c:v>0.44929999999999998</c:v>
                </c:pt>
                <c:pt idx="2227">
                  <c:v>0.36230000000000001</c:v>
                </c:pt>
                <c:pt idx="2228">
                  <c:v>0.37130000000000002</c:v>
                </c:pt>
                <c:pt idx="2229">
                  <c:v>0.4173</c:v>
                </c:pt>
                <c:pt idx="2230">
                  <c:v>0.39560000000000001</c:v>
                </c:pt>
                <c:pt idx="2231">
                  <c:v>0.50429999999999997</c:v>
                </c:pt>
                <c:pt idx="2232">
                  <c:v>0.3957</c:v>
                </c:pt>
                <c:pt idx="2233">
                  <c:v>0.42930000000000001</c:v>
                </c:pt>
                <c:pt idx="2234">
                  <c:v>0.44950000000000001</c:v>
                </c:pt>
                <c:pt idx="2235">
                  <c:v>0.40839999999999999</c:v>
                </c:pt>
                <c:pt idx="2236">
                  <c:v>0.33629999999999999</c:v>
                </c:pt>
                <c:pt idx="2237">
                  <c:v>0.49309999999999998</c:v>
                </c:pt>
                <c:pt idx="2238">
                  <c:v>0.26719999999999999</c:v>
                </c:pt>
                <c:pt idx="2239">
                  <c:v>0.27289999999999998</c:v>
                </c:pt>
                <c:pt idx="2240">
                  <c:v>0.3619</c:v>
                </c:pt>
                <c:pt idx="2241">
                  <c:v>0.37219999999999998</c:v>
                </c:pt>
                <c:pt idx="2242">
                  <c:v>0.3226</c:v>
                </c:pt>
                <c:pt idx="2243">
                  <c:v>0.3322</c:v>
                </c:pt>
                <c:pt idx="2244">
                  <c:v>0.3009</c:v>
                </c:pt>
                <c:pt idx="2245">
                  <c:v>0.30499999999999999</c:v>
                </c:pt>
                <c:pt idx="2246">
                  <c:v>0.33629999999999999</c:v>
                </c:pt>
                <c:pt idx="2247">
                  <c:v>0.42420000000000002</c:v>
                </c:pt>
                <c:pt idx="2248">
                  <c:v>0.38440000000000002</c:v>
                </c:pt>
                <c:pt idx="2249">
                  <c:v>0.33960000000000001</c:v>
                </c:pt>
                <c:pt idx="2250">
                  <c:v>0.32890000000000003</c:v>
                </c:pt>
                <c:pt idx="2251">
                  <c:v>0.3342</c:v>
                </c:pt>
                <c:pt idx="2252">
                  <c:v>0.3241</c:v>
                </c:pt>
                <c:pt idx="2253">
                  <c:v>0.41360000000000002</c:v>
                </c:pt>
                <c:pt idx="2254">
                  <c:v>0.3291</c:v>
                </c:pt>
                <c:pt idx="2255">
                  <c:v>0.32150000000000001</c:v>
                </c:pt>
                <c:pt idx="2256">
                  <c:v>0.33079999999999998</c:v>
                </c:pt>
                <c:pt idx="2257">
                  <c:v>0.32819999999999999</c:v>
                </c:pt>
                <c:pt idx="2258">
                  <c:v>0.36909999999999998</c:v>
                </c:pt>
                <c:pt idx="2259">
                  <c:v>0.40260000000000001</c:v>
                </c:pt>
                <c:pt idx="2260">
                  <c:v>0.55020000000000002</c:v>
                </c:pt>
                <c:pt idx="2261">
                  <c:v>0.26840000000000003</c:v>
                </c:pt>
                <c:pt idx="2262">
                  <c:v>0.37419999999999998</c:v>
                </c:pt>
                <c:pt idx="2263">
                  <c:v>0.31709999999999999</c:v>
                </c:pt>
                <c:pt idx="2264">
                  <c:v>0.2727</c:v>
                </c:pt>
                <c:pt idx="2265">
                  <c:v>0.30359999999999998</c:v>
                </c:pt>
                <c:pt idx="2266">
                  <c:v>0.26150000000000001</c:v>
                </c:pt>
                <c:pt idx="2267">
                  <c:v>0.24540000000000001</c:v>
                </c:pt>
                <c:pt idx="2268">
                  <c:v>0.72</c:v>
                </c:pt>
                <c:pt idx="2269">
                  <c:v>0.3468</c:v>
                </c:pt>
                <c:pt idx="2270">
                  <c:v>0.40100000000000002</c:v>
                </c:pt>
                <c:pt idx="2271">
                  <c:v>0.43790000000000001</c:v>
                </c:pt>
                <c:pt idx="2272">
                  <c:v>0.54549999999999998</c:v>
                </c:pt>
                <c:pt idx="2273">
                  <c:v>0.54810000000000003</c:v>
                </c:pt>
                <c:pt idx="2274">
                  <c:v>0.47670000000000001</c:v>
                </c:pt>
                <c:pt idx="2275">
                  <c:v>0.30669999999999997</c:v>
                </c:pt>
                <c:pt idx="2276">
                  <c:v>0.38119999999999998</c:v>
                </c:pt>
                <c:pt idx="2277">
                  <c:v>0.17749999999999999</c:v>
                </c:pt>
                <c:pt idx="2278">
                  <c:v>0.38469999999999999</c:v>
                </c:pt>
                <c:pt idx="2279">
                  <c:v>0.1835</c:v>
                </c:pt>
                <c:pt idx="2280">
                  <c:v>0.4178</c:v>
                </c:pt>
                <c:pt idx="2281">
                  <c:v>0.30049999999999999</c:v>
                </c:pt>
                <c:pt idx="2282">
                  <c:v>0.32919999999999999</c:v>
                </c:pt>
                <c:pt idx="2283">
                  <c:v>0.33989999999999998</c:v>
                </c:pt>
                <c:pt idx="2284">
                  <c:v>0.56100000000000005</c:v>
                </c:pt>
                <c:pt idx="2285">
                  <c:v>0.28389999999999999</c:v>
                </c:pt>
                <c:pt idx="2286">
                  <c:v>0.41389999999999999</c:v>
                </c:pt>
                <c:pt idx="2287">
                  <c:v>0.29930000000000001</c:v>
                </c:pt>
                <c:pt idx="2288">
                  <c:v>0.4541</c:v>
                </c:pt>
                <c:pt idx="2289">
                  <c:v>0.49320000000000003</c:v>
                </c:pt>
                <c:pt idx="2290">
                  <c:v>0.39329999999999998</c:v>
                </c:pt>
                <c:pt idx="2291">
                  <c:v>0.4662</c:v>
                </c:pt>
                <c:pt idx="2292">
                  <c:v>0.49009999999999998</c:v>
                </c:pt>
                <c:pt idx="2293">
                  <c:v>0.51200000000000001</c:v>
                </c:pt>
                <c:pt idx="2294">
                  <c:v>0.59199999999999997</c:v>
                </c:pt>
                <c:pt idx="2295">
                  <c:v>0.54100000000000004</c:v>
                </c:pt>
                <c:pt idx="2296">
                  <c:v>0.44219999999999998</c:v>
                </c:pt>
                <c:pt idx="2297">
                  <c:v>0.4002</c:v>
                </c:pt>
                <c:pt idx="2298">
                  <c:v>0.51280000000000003</c:v>
                </c:pt>
                <c:pt idx="2299">
                  <c:v>0.37709999999999999</c:v>
                </c:pt>
                <c:pt idx="2300">
                  <c:v>0.42509999999999998</c:v>
                </c:pt>
                <c:pt idx="2301">
                  <c:v>0.43259999999999998</c:v>
                </c:pt>
                <c:pt idx="2302">
                  <c:v>0.49859999999999999</c:v>
                </c:pt>
                <c:pt idx="2303">
                  <c:v>0.39369999999999999</c:v>
                </c:pt>
                <c:pt idx="2304">
                  <c:v>0.33500000000000002</c:v>
                </c:pt>
                <c:pt idx="2305">
                  <c:v>0.31459999999999999</c:v>
                </c:pt>
                <c:pt idx="2306">
                  <c:v>0.38080000000000003</c:v>
                </c:pt>
                <c:pt idx="2307">
                  <c:v>0.30509999999999998</c:v>
                </c:pt>
                <c:pt idx="2308">
                  <c:v>0.30520000000000003</c:v>
                </c:pt>
                <c:pt idx="2309">
                  <c:v>0.30120000000000002</c:v>
                </c:pt>
                <c:pt idx="2310">
                  <c:v>0.31609999999999999</c:v>
                </c:pt>
                <c:pt idx="2311">
                  <c:v>0.29670000000000002</c:v>
                </c:pt>
                <c:pt idx="2312">
                  <c:v>0.32400000000000001</c:v>
                </c:pt>
                <c:pt idx="2313">
                  <c:v>0.18459999999999999</c:v>
                </c:pt>
                <c:pt idx="2314">
                  <c:v>0.47060000000000002</c:v>
                </c:pt>
                <c:pt idx="2315">
                  <c:v>0.2913</c:v>
                </c:pt>
                <c:pt idx="2316">
                  <c:v>0.44219999999999998</c:v>
                </c:pt>
                <c:pt idx="2317">
                  <c:v>0.34560000000000002</c:v>
                </c:pt>
                <c:pt idx="2318">
                  <c:v>0.48280000000000001</c:v>
                </c:pt>
                <c:pt idx="2319">
                  <c:v>0.375</c:v>
                </c:pt>
                <c:pt idx="2320">
                  <c:v>0.36220000000000002</c:v>
                </c:pt>
                <c:pt idx="2321">
                  <c:v>0.35299999999999998</c:v>
                </c:pt>
                <c:pt idx="2322">
                  <c:v>0.3982</c:v>
                </c:pt>
                <c:pt idx="2323">
                  <c:v>0.41410000000000002</c:v>
                </c:pt>
                <c:pt idx="2324">
                  <c:v>0.3846</c:v>
                </c:pt>
                <c:pt idx="2325">
                  <c:v>0.36680000000000001</c:v>
                </c:pt>
                <c:pt idx="2326">
                  <c:v>0.36820000000000003</c:v>
                </c:pt>
                <c:pt idx="2327">
                  <c:v>0.39579999999999999</c:v>
                </c:pt>
                <c:pt idx="2328">
                  <c:v>0.42349999999999999</c:v>
                </c:pt>
                <c:pt idx="2329">
                  <c:v>0.34570000000000001</c:v>
                </c:pt>
                <c:pt idx="2330">
                  <c:v>0.42880000000000001</c:v>
                </c:pt>
                <c:pt idx="2331">
                  <c:v>0.38519999999999999</c:v>
                </c:pt>
                <c:pt idx="2332">
                  <c:v>0.39179999999999998</c:v>
                </c:pt>
                <c:pt idx="2333">
                  <c:v>0.36330000000000001</c:v>
                </c:pt>
                <c:pt idx="2334">
                  <c:v>0.56299999999999994</c:v>
                </c:pt>
                <c:pt idx="2335">
                  <c:v>0.46050000000000002</c:v>
                </c:pt>
                <c:pt idx="2336">
                  <c:v>0.32419999999999999</c:v>
                </c:pt>
                <c:pt idx="2337">
                  <c:v>0.41110000000000002</c:v>
                </c:pt>
                <c:pt idx="2338">
                  <c:v>0.4093</c:v>
                </c:pt>
                <c:pt idx="2339">
                  <c:v>0.47349999999999998</c:v>
                </c:pt>
                <c:pt idx="2340">
                  <c:v>0.39100000000000001</c:v>
                </c:pt>
                <c:pt idx="2341">
                  <c:v>0.38150000000000001</c:v>
                </c:pt>
                <c:pt idx="2342">
                  <c:v>0.33989999999999998</c:v>
                </c:pt>
                <c:pt idx="2343">
                  <c:v>0.36959999999999998</c:v>
                </c:pt>
                <c:pt idx="2344">
                  <c:v>0.29270000000000002</c:v>
                </c:pt>
                <c:pt idx="2345">
                  <c:v>0.41339999999999999</c:v>
                </c:pt>
                <c:pt idx="2346">
                  <c:v>0.43049999999999999</c:v>
                </c:pt>
                <c:pt idx="2347">
                  <c:v>0.46610000000000001</c:v>
                </c:pt>
                <c:pt idx="2348">
                  <c:v>0.40479999999999999</c:v>
                </c:pt>
                <c:pt idx="2349">
                  <c:v>0.3054</c:v>
                </c:pt>
                <c:pt idx="2350">
                  <c:v>0.2482</c:v>
                </c:pt>
                <c:pt idx="2351">
                  <c:v>0.65339999999999998</c:v>
                </c:pt>
                <c:pt idx="2352">
                  <c:v>0.75060000000000004</c:v>
                </c:pt>
                <c:pt idx="2353">
                  <c:v>0.71679999999999999</c:v>
                </c:pt>
                <c:pt idx="2354">
                  <c:v>0.59340000000000004</c:v>
                </c:pt>
                <c:pt idx="2355">
                  <c:v>0.63400000000000001</c:v>
                </c:pt>
                <c:pt idx="2356">
                  <c:v>0.76949999999999996</c:v>
                </c:pt>
                <c:pt idx="2357">
                  <c:v>0.72040000000000004</c:v>
                </c:pt>
                <c:pt idx="2358">
                  <c:v>0.67669999999999997</c:v>
                </c:pt>
                <c:pt idx="2359">
                  <c:v>0.58030000000000004</c:v>
                </c:pt>
                <c:pt idx="2360">
                  <c:v>0.88870000000000005</c:v>
                </c:pt>
                <c:pt idx="2361">
                  <c:v>0.63629999999999998</c:v>
                </c:pt>
                <c:pt idx="2362">
                  <c:v>0.70220000000000005</c:v>
                </c:pt>
                <c:pt idx="2363">
                  <c:v>0.86180000000000001</c:v>
                </c:pt>
                <c:pt idx="2364">
                  <c:v>0.54659999999999997</c:v>
                </c:pt>
                <c:pt idx="2365">
                  <c:v>0.60109999999999997</c:v>
                </c:pt>
                <c:pt idx="2366">
                  <c:v>0.19470000000000001</c:v>
                </c:pt>
                <c:pt idx="2367">
                  <c:v>1.0153000000000001</c:v>
                </c:pt>
                <c:pt idx="2368">
                  <c:v>0.68410000000000004</c:v>
                </c:pt>
                <c:pt idx="2369">
                  <c:v>0.59919999999999995</c:v>
                </c:pt>
                <c:pt idx="2370">
                  <c:v>0.16819999999999999</c:v>
                </c:pt>
                <c:pt idx="2371">
                  <c:v>0.45379999999999998</c:v>
                </c:pt>
                <c:pt idx="2372">
                  <c:v>0.41149999999999998</c:v>
                </c:pt>
                <c:pt idx="2373">
                  <c:v>0.59550000000000003</c:v>
                </c:pt>
                <c:pt idx="2374">
                  <c:v>0.50570000000000004</c:v>
                </c:pt>
                <c:pt idx="2375">
                  <c:v>0.40160000000000001</c:v>
                </c:pt>
                <c:pt idx="2376">
                  <c:v>0.28849999999999998</c:v>
                </c:pt>
                <c:pt idx="2377">
                  <c:v>0.11849999999999999</c:v>
                </c:pt>
                <c:pt idx="2378">
                  <c:v>0.1968</c:v>
                </c:pt>
                <c:pt idx="2379">
                  <c:v>0.19040000000000001</c:v>
                </c:pt>
                <c:pt idx="2380">
                  <c:v>0.2286</c:v>
                </c:pt>
                <c:pt idx="2381">
                  <c:v>0.35260000000000002</c:v>
                </c:pt>
                <c:pt idx="2382">
                  <c:v>0.5484</c:v>
                </c:pt>
                <c:pt idx="2383">
                  <c:v>0.78700000000000003</c:v>
                </c:pt>
                <c:pt idx="2384">
                  <c:v>0.4718</c:v>
                </c:pt>
                <c:pt idx="2385">
                  <c:v>0.38479999999999998</c:v>
                </c:pt>
                <c:pt idx="2386">
                  <c:v>0.39810000000000001</c:v>
                </c:pt>
                <c:pt idx="2387">
                  <c:v>0.57289999999999996</c:v>
                </c:pt>
                <c:pt idx="2388">
                  <c:v>0.4657</c:v>
                </c:pt>
                <c:pt idx="2389">
                  <c:v>0.66739999999999999</c:v>
                </c:pt>
                <c:pt idx="2390">
                  <c:v>0.88880000000000003</c:v>
                </c:pt>
                <c:pt idx="2391">
                  <c:v>0.31109999999999999</c:v>
                </c:pt>
                <c:pt idx="2392">
                  <c:v>0.51259999999999994</c:v>
                </c:pt>
                <c:pt idx="2393">
                  <c:v>0.48</c:v>
                </c:pt>
                <c:pt idx="2394">
                  <c:v>0.4778</c:v>
                </c:pt>
                <c:pt idx="2395">
                  <c:v>0.41670000000000001</c:v>
                </c:pt>
                <c:pt idx="2396">
                  <c:v>0.54630000000000001</c:v>
                </c:pt>
                <c:pt idx="2397">
                  <c:v>0.44280000000000003</c:v>
                </c:pt>
                <c:pt idx="2398">
                  <c:v>0.33689999999999998</c:v>
                </c:pt>
                <c:pt idx="2399">
                  <c:v>0.30349999999999999</c:v>
                </c:pt>
                <c:pt idx="2400">
                  <c:v>0.30680000000000002</c:v>
                </c:pt>
                <c:pt idx="2401">
                  <c:v>0.495</c:v>
                </c:pt>
                <c:pt idx="2402">
                  <c:v>0.36670000000000003</c:v>
                </c:pt>
                <c:pt idx="2403">
                  <c:v>0.26329999999999998</c:v>
                </c:pt>
                <c:pt idx="2404">
                  <c:v>0.27679999999999999</c:v>
                </c:pt>
                <c:pt idx="2405">
                  <c:v>0.184</c:v>
                </c:pt>
                <c:pt idx="2406">
                  <c:v>0.35659999999999997</c:v>
                </c:pt>
                <c:pt idx="2407">
                  <c:v>0.2286</c:v>
                </c:pt>
                <c:pt idx="2408">
                  <c:v>0.3377</c:v>
                </c:pt>
                <c:pt idx="2409">
                  <c:v>0.45950000000000002</c:v>
                </c:pt>
                <c:pt idx="2410">
                  <c:v>0.41060000000000002</c:v>
                </c:pt>
                <c:pt idx="2411">
                  <c:v>0.39100000000000001</c:v>
                </c:pt>
                <c:pt idx="2412">
                  <c:v>0.19270000000000001</c:v>
                </c:pt>
                <c:pt idx="2413">
                  <c:v>0.64880000000000004</c:v>
                </c:pt>
                <c:pt idx="2414">
                  <c:v>0.32540000000000002</c:v>
                </c:pt>
                <c:pt idx="2415">
                  <c:v>0.77180000000000004</c:v>
                </c:pt>
                <c:pt idx="2416">
                  <c:v>0.42870000000000003</c:v>
                </c:pt>
                <c:pt idx="2417">
                  <c:v>0.47449999999999998</c:v>
                </c:pt>
                <c:pt idx="2418">
                  <c:v>0.57740000000000002</c:v>
                </c:pt>
                <c:pt idx="2419">
                  <c:v>0.60250000000000004</c:v>
                </c:pt>
                <c:pt idx="2420">
                  <c:v>0.53380000000000005</c:v>
                </c:pt>
                <c:pt idx="2421">
                  <c:v>0.2702</c:v>
                </c:pt>
                <c:pt idx="2422">
                  <c:v>0.31869999999999998</c:v>
                </c:pt>
                <c:pt idx="2423">
                  <c:v>0.27360000000000001</c:v>
                </c:pt>
                <c:pt idx="2424">
                  <c:v>0.55579999999999996</c:v>
                </c:pt>
                <c:pt idx="2425">
                  <c:v>0.2137</c:v>
                </c:pt>
                <c:pt idx="2426">
                  <c:v>0.2782</c:v>
                </c:pt>
                <c:pt idx="2427">
                  <c:v>0.24959999999999999</c:v>
                </c:pt>
                <c:pt idx="2428">
                  <c:v>0.73640000000000005</c:v>
                </c:pt>
                <c:pt idx="2429">
                  <c:v>0.2258</c:v>
                </c:pt>
                <c:pt idx="2430">
                  <c:v>0.47770000000000001</c:v>
                </c:pt>
                <c:pt idx="2431">
                  <c:v>0.4093</c:v>
                </c:pt>
                <c:pt idx="2432">
                  <c:v>0.24</c:v>
                </c:pt>
                <c:pt idx="2433">
                  <c:v>0.437</c:v>
                </c:pt>
                <c:pt idx="2434">
                  <c:v>0.60050000000000003</c:v>
                </c:pt>
                <c:pt idx="2435">
                  <c:v>0.27750000000000002</c:v>
                </c:pt>
                <c:pt idx="2436">
                  <c:v>0.3473</c:v>
                </c:pt>
                <c:pt idx="2437">
                  <c:v>0.19769999999999999</c:v>
                </c:pt>
                <c:pt idx="2438">
                  <c:v>0.26779999999999998</c:v>
                </c:pt>
                <c:pt idx="2439">
                  <c:v>3.399</c:v>
                </c:pt>
                <c:pt idx="2440">
                  <c:v>0.28489999999999999</c:v>
                </c:pt>
                <c:pt idx="2441">
                  <c:v>0.249</c:v>
                </c:pt>
                <c:pt idx="2442">
                  <c:v>0.26919999999999999</c:v>
                </c:pt>
                <c:pt idx="2443">
                  <c:v>0.31130000000000002</c:v>
                </c:pt>
                <c:pt idx="2444">
                  <c:v>0.10730000000000001</c:v>
                </c:pt>
                <c:pt idx="2445">
                  <c:v>0.50290000000000001</c:v>
                </c:pt>
                <c:pt idx="2446">
                  <c:v>0.30359999999999998</c:v>
                </c:pt>
                <c:pt idx="2447">
                  <c:v>0.3322</c:v>
                </c:pt>
                <c:pt idx="2448">
                  <c:v>0.66690000000000005</c:v>
                </c:pt>
                <c:pt idx="2449">
                  <c:v>0.28849999999999998</c:v>
                </c:pt>
                <c:pt idx="2450">
                  <c:v>0.38350000000000001</c:v>
                </c:pt>
                <c:pt idx="2451">
                  <c:v>0.30280000000000001</c:v>
                </c:pt>
                <c:pt idx="2452">
                  <c:v>0.37940000000000002</c:v>
                </c:pt>
                <c:pt idx="2453">
                  <c:v>0.36420000000000002</c:v>
                </c:pt>
                <c:pt idx="2454">
                  <c:v>0.5363</c:v>
                </c:pt>
                <c:pt idx="2455">
                  <c:v>0.46750000000000003</c:v>
                </c:pt>
                <c:pt idx="2456">
                  <c:v>0.36199999999999999</c:v>
                </c:pt>
                <c:pt idx="2457">
                  <c:v>0.36630000000000001</c:v>
                </c:pt>
                <c:pt idx="2458">
                  <c:v>0.40970000000000001</c:v>
                </c:pt>
                <c:pt idx="2459">
                  <c:v>0.27289999999999998</c:v>
                </c:pt>
                <c:pt idx="2460">
                  <c:v>0.36059999999999998</c:v>
                </c:pt>
                <c:pt idx="2461">
                  <c:v>0.46179999999999999</c:v>
                </c:pt>
                <c:pt idx="2462">
                  <c:v>0.49009999999999998</c:v>
                </c:pt>
                <c:pt idx="2463">
                  <c:v>0.59770000000000001</c:v>
                </c:pt>
                <c:pt idx="2464">
                  <c:v>0.32219999999999999</c:v>
                </c:pt>
                <c:pt idx="2465">
                  <c:v>0.42</c:v>
                </c:pt>
                <c:pt idx="2466">
                  <c:v>0.92530000000000001</c:v>
                </c:pt>
                <c:pt idx="2467">
                  <c:v>0.25640000000000002</c:v>
                </c:pt>
                <c:pt idx="2468">
                  <c:v>0.43969999999999998</c:v>
                </c:pt>
                <c:pt idx="2469">
                  <c:v>0.27039999999999997</c:v>
                </c:pt>
                <c:pt idx="2470">
                  <c:v>0.2248</c:v>
                </c:pt>
                <c:pt idx="2471">
                  <c:v>0.1898</c:v>
                </c:pt>
                <c:pt idx="2472">
                  <c:v>0.38900000000000001</c:v>
                </c:pt>
                <c:pt idx="2473">
                  <c:v>0.40489999999999998</c:v>
                </c:pt>
                <c:pt idx="2474">
                  <c:v>0.39150000000000001</c:v>
                </c:pt>
                <c:pt idx="2475">
                  <c:v>0.34920000000000001</c:v>
                </c:pt>
                <c:pt idx="2476">
                  <c:v>0.26800000000000002</c:v>
                </c:pt>
                <c:pt idx="2477">
                  <c:v>0.27050000000000002</c:v>
                </c:pt>
                <c:pt idx="2478">
                  <c:v>0.25069999999999998</c:v>
                </c:pt>
                <c:pt idx="2479">
                  <c:v>0.27150000000000002</c:v>
                </c:pt>
                <c:pt idx="2480">
                  <c:v>0.26440000000000002</c:v>
                </c:pt>
                <c:pt idx="2481">
                  <c:v>0.26740000000000003</c:v>
                </c:pt>
                <c:pt idx="2482">
                  <c:v>0.25080000000000002</c:v>
                </c:pt>
                <c:pt idx="2483">
                  <c:v>0.22850000000000001</c:v>
                </c:pt>
                <c:pt idx="2484">
                  <c:v>0.31030000000000002</c:v>
                </c:pt>
                <c:pt idx="2485">
                  <c:v>0.4345</c:v>
                </c:pt>
                <c:pt idx="2486">
                  <c:v>0.68030000000000002</c:v>
                </c:pt>
                <c:pt idx="2487">
                  <c:v>0.31440000000000001</c:v>
                </c:pt>
                <c:pt idx="2488">
                  <c:v>0.3231</c:v>
                </c:pt>
                <c:pt idx="2489">
                  <c:v>0.74629999999999996</c:v>
                </c:pt>
                <c:pt idx="2490">
                  <c:v>0.66100000000000003</c:v>
                </c:pt>
                <c:pt idx="2491">
                  <c:v>0.67549999999999999</c:v>
                </c:pt>
                <c:pt idx="2492">
                  <c:v>0.35239999999999999</c:v>
                </c:pt>
                <c:pt idx="2493">
                  <c:v>0.35360000000000003</c:v>
                </c:pt>
                <c:pt idx="2494">
                  <c:v>0.48730000000000001</c:v>
                </c:pt>
                <c:pt idx="2495">
                  <c:v>0.43759999999999999</c:v>
                </c:pt>
                <c:pt idx="2496">
                  <c:v>0.46100000000000002</c:v>
                </c:pt>
                <c:pt idx="2497">
                  <c:v>0.44090000000000001</c:v>
                </c:pt>
                <c:pt idx="2498">
                  <c:v>0.52929999999999999</c:v>
                </c:pt>
                <c:pt idx="2499">
                  <c:v>0.50629999999999997</c:v>
                </c:pt>
                <c:pt idx="2500">
                  <c:v>0.39029999999999998</c:v>
                </c:pt>
                <c:pt idx="2501">
                  <c:v>0.35010000000000002</c:v>
                </c:pt>
                <c:pt idx="2502">
                  <c:v>0.39069999999999999</c:v>
                </c:pt>
                <c:pt idx="2503">
                  <c:v>0.40689999999999998</c:v>
                </c:pt>
                <c:pt idx="2504">
                  <c:v>0.37109999999999999</c:v>
                </c:pt>
                <c:pt idx="2505">
                  <c:v>0.41560000000000002</c:v>
                </c:pt>
                <c:pt idx="2506">
                  <c:v>0.43659999999999999</c:v>
                </c:pt>
                <c:pt idx="2507">
                  <c:v>0.18240000000000001</c:v>
                </c:pt>
                <c:pt idx="2508">
                  <c:v>0.27489999999999998</c:v>
                </c:pt>
                <c:pt idx="2509">
                  <c:v>0.2848</c:v>
                </c:pt>
                <c:pt idx="2510">
                  <c:v>0.27739999999999998</c:v>
                </c:pt>
                <c:pt idx="2511">
                  <c:v>0.27139999999999997</c:v>
                </c:pt>
                <c:pt idx="2512">
                  <c:v>0.21879999999999999</c:v>
                </c:pt>
                <c:pt idx="2513">
                  <c:v>0.2848</c:v>
                </c:pt>
                <c:pt idx="2514">
                  <c:v>0.29709999999999998</c:v>
                </c:pt>
                <c:pt idx="2515">
                  <c:v>0.77349999999999997</c:v>
                </c:pt>
                <c:pt idx="2516">
                  <c:v>0.54410000000000003</c:v>
                </c:pt>
                <c:pt idx="2517">
                  <c:v>0.66520000000000001</c:v>
                </c:pt>
                <c:pt idx="2518">
                  <c:v>0.52539999999999998</c:v>
                </c:pt>
                <c:pt idx="2519">
                  <c:v>0.58660000000000001</c:v>
                </c:pt>
                <c:pt idx="2520">
                  <c:v>0.92679999999999996</c:v>
                </c:pt>
                <c:pt idx="2521">
                  <c:v>0.37380000000000002</c:v>
                </c:pt>
                <c:pt idx="2522">
                  <c:v>0.41249999999999998</c:v>
                </c:pt>
                <c:pt idx="2523">
                  <c:v>0.47399999999999998</c:v>
                </c:pt>
                <c:pt idx="2524">
                  <c:v>0.45879999999999999</c:v>
                </c:pt>
                <c:pt idx="2525">
                  <c:v>0.56120000000000003</c:v>
                </c:pt>
                <c:pt idx="2526">
                  <c:v>0.57010000000000005</c:v>
                </c:pt>
                <c:pt idx="2527">
                  <c:v>0.59230000000000005</c:v>
                </c:pt>
                <c:pt idx="2528">
                  <c:v>0.21709999999999999</c:v>
                </c:pt>
                <c:pt idx="2529">
                  <c:v>0.20669999999999999</c:v>
                </c:pt>
                <c:pt idx="2530">
                  <c:v>0.2641</c:v>
                </c:pt>
                <c:pt idx="2531">
                  <c:v>0.41449999999999998</c:v>
                </c:pt>
                <c:pt idx="2532">
                  <c:v>0.42470000000000002</c:v>
                </c:pt>
                <c:pt idx="2533">
                  <c:v>0.55469999999999997</c:v>
                </c:pt>
                <c:pt idx="2534">
                  <c:v>0.34329999999999999</c:v>
                </c:pt>
                <c:pt idx="2535">
                  <c:v>0.33210000000000001</c:v>
                </c:pt>
                <c:pt idx="2536">
                  <c:v>0.14910000000000001</c:v>
                </c:pt>
                <c:pt idx="2537">
                  <c:v>0.1459</c:v>
                </c:pt>
                <c:pt idx="2538">
                  <c:v>0.5141</c:v>
                </c:pt>
                <c:pt idx="2539">
                  <c:v>0.57799999999999996</c:v>
                </c:pt>
                <c:pt idx="2540">
                  <c:v>0.45760000000000001</c:v>
                </c:pt>
                <c:pt idx="2541">
                  <c:v>0.35970000000000002</c:v>
                </c:pt>
                <c:pt idx="2542">
                  <c:v>0.52869999999999995</c:v>
                </c:pt>
                <c:pt idx="2543">
                  <c:v>0.64659999999999995</c:v>
                </c:pt>
                <c:pt idx="2544">
                  <c:v>0.3926</c:v>
                </c:pt>
                <c:pt idx="2545">
                  <c:v>0.71799999999999997</c:v>
                </c:pt>
                <c:pt idx="2546">
                  <c:v>0.1852</c:v>
                </c:pt>
                <c:pt idx="2547">
                  <c:v>0.43459999999999999</c:v>
                </c:pt>
                <c:pt idx="2548">
                  <c:v>0.28079999999999999</c:v>
                </c:pt>
                <c:pt idx="2549">
                  <c:v>0.29559999999999997</c:v>
                </c:pt>
                <c:pt idx="2550">
                  <c:v>0.24349999999999999</c:v>
                </c:pt>
                <c:pt idx="2551">
                  <c:v>0.38500000000000001</c:v>
                </c:pt>
                <c:pt idx="2552">
                  <c:v>0.29210000000000003</c:v>
                </c:pt>
                <c:pt idx="2553">
                  <c:v>0.52849999999999997</c:v>
                </c:pt>
                <c:pt idx="2554">
                  <c:v>0.55179999999999996</c:v>
                </c:pt>
                <c:pt idx="2555">
                  <c:v>0.55569999999999997</c:v>
                </c:pt>
                <c:pt idx="2556">
                  <c:v>0.41849999999999998</c:v>
                </c:pt>
                <c:pt idx="2557">
                  <c:v>0.3674</c:v>
                </c:pt>
                <c:pt idx="2558">
                  <c:v>0.52910000000000001</c:v>
                </c:pt>
                <c:pt idx="2559">
                  <c:v>0.3085</c:v>
                </c:pt>
                <c:pt idx="2560">
                  <c:v>0.3085</c:v>
                </c:pt>
                <c:pt idx="2561">
                  <c:v>0.252</c:v>
                </c:pt>
                <c:pt idx="2562">
                  <c:v>0.30980000000000002</c:v>
                </c:pt>
                <c:pt idx="2563">
                  <c:v>0.1915</c:v>
                </c:pt>
                <c:pt idx="2564">
                  <c:v>0.26279999999999998</c:v>
                </c:pt>
                <c:pt idx="2565">
                  <c:v>0.25640000000000002</c:v>
                </c:pt>
                <c:pt idx="2566">
                  <c:v>0.4042</c:v>
                </c:pt>
                <c:pt idx="2567">
                  <c:v>0.21909999999999999</c:v>
                </c:pt>
                <c:pt idx="2568">
                  <c:v>0.25600000000000001</c:v>
                </c:pt>
                <c:pt idx="2569">
                  <c:v>0.3221</c:v>
                </c:pt>
                <c:pt idx="2570">
                  <c:v>0.11550000000000001</c:v>
                </c:pt>
                <c:pt idx="2571">
                  <c:v>0.24660000000000001</c:v>
                </c:pt>
                <c:pt idx="2572">
                  <c:v>0.12790000000000001</c:v>
                </c:pt>
                <c:pt idx="2573">
                  <c:v>0.13930000000000001</c:v>
                </c:pt>
                <c:pt idx="2574">
                  <c:v>0.29880000000000001</c:v>
                </c:pt>
                <c:pt idx="2575">
                  <c:v>0.35149999999999998</c:v>
                </c:pt>
                <c:pt idx="2576">
                  <c:v>0.18240000000000001</c:v>
                </c:pt>
                <c:pt idx="2577">
                  <c:v>0.49680000000000002</c:v>
                </c:pt>
                <c:pt idx="2578">
                  <c:v>0.1739</c:v>
                </c:pt>
                <c:pt idx="2579">
                  <c:v>0.1588</c:v>
                </c:pt>
                <c:pt idx="2580">
                  <c:v>0.30570000000000003</c:v>
                </c:pt>
                <c:pt idx="2581">
                  <c:v>0.36180000000000001</c:v>
                </c:pt>
                <c:pt idx="2582">
                  <c:v>0.3921</c:v>
                </c:pt>
                <c:pt idx="2583">
                  <c:v>0.37159999999999999</c:v>
                </c:pt>
                <c:pt idx="2584">
                  <c:v>0.49209999999999998</c:v>
                </c:pt>
                <c:pt idx="2585">
                  <c:v>0.42259999999999998</c:v>
                </c:pt>
                <c:pt idx="2586">
                  <c:v>0.64229999999999998</c:v>
                </c:pt>
                <c:pt idx="2587">
                  <c:v>0.37490000000000001</c:v>
                </c:pt>
                <c:pt idx="2588">
                  <c:v>0.41189999999999999</c:v>
                </c:pt>
                <c:pt idx="2589">
                  <c:v>0.37690000000000001</c:v>
                </c:pt>
                <c:pt idx="2590">
                  <c:v>0.35199999999999998</c:v>
                </c:pt>
                <c:pt idx="2591">
                  <c:v>0.6653</c:v>
                </c:pt>
                <c:pt idx="2592">
                  <c:v>0.58460000000000001</c:v>
                </c:pt>
                <c:pt idx="2593">
                  <c:v>0.58989999999999998</c:v>
                </c:pt>
                <c:pt idx="2594">
                  <c:v>0.47399999999999998</c:v>
                </c:pt>
                <c:pt idx="2595">
                  <c:v>0.47199999999999998</c:v>
                </c:pt>
                <c:pt idx="2596">
                  <c:v>0.50670000000000004</c:v>
                </c:pt>
                <c:pt idx="2597">
                  <c:v>0.51539999999999997</c:v>
                </c:pt>
                <c:pt idx="2598">
                  <c:v>0.56340000000000001</c:v>
                </c:pt>
                <c:pt idx="2599">
                  <c:v>0.50860000000000005</c:v>
                </c:pt>
                <c:pt idx="2600">
                  <c:v>0.53139999999999998</c:v>
                </c:pt>
                <c:pt idx="2601">
                  <c:v>0.4259</c:v>
                </c:pt>
                <c:pt idx="2602">
                  <c:v>0.37340000000000001</c:v>
                </c:pt>
                <c:pt idx="2603">
                  <c:v>0.29270000000000002</c:v>
                </c:pt>
                <c:pt idx="2604">
                  <c:v>0.39689999999999998</c:v>
                </c:pt>
                <c:pt idx="2605">
                  <c:v>0.38290000000000002</c:v>
                </c:pt>
                <c:pt idx="2606">
                  <c:v>0.46429999999999999</c:v>
                </c:pt>
                <c:pt idx="2607">
                  <c:v>0.40710000000000002</c:v>
                </c:pt>
                <c:pt idx="2608">
                  <c:v>0.48980000000000001</c:v>
                </c:pt>
                <c:pt idx="2609">
                  <c:v>0.4229</c:v>
                </c:pt>
                <c:pt idx="2610">
                  <c:v>0.4743</c:v>
                </c:pt>
                <c:pt idx="2611">
                  <c:v>0.42120000000000002</c:v>
                </c:pt>
                <c:pt idx="2612">
                  <c:v>0.52470000000000006</c:v>
                </c:pt>
                <c:pt idx="2613">
                  <c:v>0.45600000000000002</c:v>
                </c:pt>
                <c:pt idx="2614">
                  <c:v>0.34960000000000002</c:v>
                </c:pt>
                <c:pt idx="2615">
                  <c:v>0.47270000000000001</c:v>
                </c:pt>
                <c:pt idx="2616">
                  <c:v>0.47120000000000001</c:v>
                </c:pt>
                <c:pt idx="2617">
                  <c:v>0.53510000000000002</c:v>
                </c:pt>
                <c:pt idx="2618">
                  <c:v>0.35859999999999997</c:v>
                </c:pt>
                <c:pt idx="2619">
                  <c:v>0.46100000000000002</c:v>
                </c:pt>
                <c:pt idx="2620">
                  <c:v>0.33660000000000001</c:v>
                </c:pt>
                <c:pt idx="2621">
                  <c:v>0.60119999999999996</c:v>
                </c:pt>
                <c:pt idx="2622">
                  <c:v>0.36430000000000001</c:v>
                </c:pt>
                <c:pt idx="2623">
                  <c:v>0.49590000000000001</c:v>
                </c:pt>
                <c:pt idx="2624">
                  <c:v>0.65990000000000004</c:v>
                </c:pt>
                <c:pt idx="2625">
                  <c:v>0.55020000000000002</c:v>
                </c:pt>
                <c:pt idx="2626">
                  <c:v>0.61950000000000005</c:v>
                </c:pt>
                <c:pt idx="2627">
                  <c:v>0.58609999999999995</c:v>
                </c:pt>
                <c:pt idx="2628">
                  <c:v>0.43859999999999999</c:v>
                </c:pt>
                <c:pt idx="2629">
                  <c:v>0.79349999999999998</c:v>
                </c:pt>
                <c:pt idx="2630">
                  <c:v>0.68610000000000004</c:v>
                </c:pt>
                <c:pt idx="2631">
                  <c:v>0.50990000000000002</c:v>
                </c:pt>
                <c:pt idx="2632">
                  <c:v>0.53210000000000002</c:v>
                </c:pt>
                <c:pt idx="2633">
                  <c:v>0.61680000000000001</c:v>
                </c:pt>
                <c:pt idx="2634">
                  <c:v>0.58460000000000001</c:v>
                </c:pt>
                <c:pt idx="2635">
                  <c:v>0.59640000000000004</c:v>
                </c:pt>
                <c:pt idx="2636">
                  <c:v>0.5837</c:v>
                </c:pt>
                <c:pt idx="2637">
                  <c:v>0.57989999999999997</c:v>
                </c:pt>
                <c:pt idx="2638">
                  <c:v>0.8075</c:v>
                </c:pt>
                <c:pt idx="2639">
                  <c:v>0.67059999999999997</c:v>
                </c:pt>
                <c:pt idx="2640">
                  <c:v>0.72040000000000004</c:v>
                </c:pt>
                <c:pt idx="2641">
                  <c:v>0.63090000000000002</c:v>
                </c:pt>
                <c:pt idx="2642">
                  <c:v>0.64639999999999997</c:v>
                </c:pt>
                <c:pt idx="2643">
                  <c:v>0.34560000000000002</c:v>
                </c:pt>
                <c:pt idx="2644">
                  <c:v>0.61650000000000005</c:v>
                </c:pt>
                <c:pt idx="2645">
                  <c:v>0.55279999999999996</c:v>
                </c:pt>
                <c:pt idx="2646">
                  <c:v>0.53129999999999999</c:v>
                </c:pt>
                <c:pt idx="2647">
                  <c:v>0.57299999999999995</c:v>
                </c:pt>
                <c:pt idx="2648">
                  <c:v>0.56389999999999996</c:v>
                </c:pt>
                <c:pt idx="2649">
                  <c:v>0.33110000000000001</c:v>
                </c:pt>
                <c:pt idx="2650">
                  <c:v>0.38040000000000002</c:v>
                </c:pt>
                <c:pt idx="2651">
                  <c:v>0.5091</c:v>
                </c:pt>
                <c:pt idx="2652">
                  <c:v>0.60219999999999996</c:v>
                </c:pt>
                <c:pt idx="2653">
                  <c:v>0.81399999999999995</c:v>
                </c:pt>
                <c:pt idx="2654">
                  <c:v>0.91039999999999999</c:v>
                </c:pt>
                <c:pt idx="2655">
                  <c:v>1.0465</c:v>
                </c:pt>
                <c:pt idx="2656">
                  <c:v>0.79210000000000003</c:v>
                </c:pt>
                <c:pt idx="2657">
                  <c:v>0.93269999999999997</c:v>
                </c:pt>
                <c:pt idx="2658">
                  <c:v>0.91569999999999996</c:v>
                </c:pt>
                <c:pt idx="2659">
                  <c:v>0.83750000000000002</c:v>
                </c:pt>
                <c:pt idx="2660">
                  <c:v>0.83340000000000003</c:v>
                </c:pt>
                <c:pt idx="2661">
                  <c:v>0.9234</c:v>
                </c:pt>
                <c:pt idx="2662">
                  <c:v>0.82110000000000005</c:v>
                </c:pt>
                <c:pt idx="2663">
                  <c:v>0.57889999999999997</c:v>
                </c:pt>
                <c:pt idx="2664">
                  <c:v>0.52669999999999995</c:v>
                </c:pt>
                <c:pt idx="2665">
                  <c:v>0.49230000000000002</c:v>
                </c:pt>
                <c:pt idx="2666">
                  <c:v>0.36430000000000001</c:v>
                </c:pt>
                <c:pt idx="2667">
                  <c:v>0.61799999999999999</c:v>
                </c:pt>
                <c:pt idx="2668">
                  <c:v>0.58640000000000003</c:v>
                </c:pt>
                <c:pt idx="2669">
                  <c:v>0.57299999999999995</c:v>
                </c:pt>
                <c:pt idx="2670">
                  <c:v>0.68840000000000001</c:v>
                </c:pt>
                <c:pt idx="2671">
                  <c:v>0.60670000000000002</c:v>
                </c:pt>
                <c:pt idx="2672">
                  <c:v>0.61480000000000001</c:v>
                </c:pt>
                <c:pt idx="2673">
                  <c:v>0.63470000000000004</c:v>
                </c:pt>
                <c:pt idx="2674">
                  <c:v>0.44490000000000002</c:v>
                </c:pt>
                <c:pt idx="2675">
                  <c:v>0.4647</c:v>
                </c:pt>
                <c:pt idx="2676">
                  <c:v>0.47370000000000001</c:v>
                </c:pt>
                <c:pt idx="2677">
                  <c:v>0.45569999999999999</c:v>
                </c:pt>
                <c:pt idx="2678">
                  <c:v>0.54610000000000003</c:v>
                </c:pt>
                <c:pt idx="2679">
                  <c:v>0.73170000000000002</c:v>
                </c:pt>
                <c:pt idx="2680">
                  <c:v>0.5998</c:v>
                </c:pt>
                <c:pt idx="2681">
                  <c:v>0.6976</c:v>
                </c:pt>
                <c:pt idx="2682">
                  <c:v>0.27310000000000001</c:v>
                </c:pt>
                <c:pt idx="2683">
                  <c:v>0.27850000000000003</c:v>
                </c:pt>
                <c:pt idx="2684">
                  <c:v>0.91820000000000002</c:v>
                </c:pt>
                <c:pt idx="2685">
                  <c:v>0.57420000000000004</c:v>
                </c:pt>
                <c:pt idx="2686">
                  <c:v>0.52880000000000005</c:v>
                </c:pt>
                <c:pt idx="2687">
                  <c:v>0.41710000000000003</c:v>
                </c:pt>
                <c:pt idx="2688">
                  <c:v>0.4209</c:v>
                </c:pt>
                <c:pt idx="2689">
                  <c:v>0.49209999999999998</c:v>
                </c:pt>
                <c:pt idx="2690">
                  <c:v>0.48859999999999998</c:v>
                </c:pt>
                <c:pt idx="2691">
                  <c:v>0.49830000000000002</c:v>
                </c:pt>
                <c:pt idx="2692">
                  <c:v>0.31019999999999998</c:v>
                </c:pt>
                <c:pt idx="2693">
                  <c:v>0.39229999999999998</c:v>
                </c:pt>
                <c:pt idx="2694">
                  <c:v>0.49280000000000002</c:v>
                </c:pt>
                <c:pt idx="2695">
                  <c:v>0.35870000000000002</c:v>
                </c:pt>
                <c:pt idx="2696">
                  <c:v>0.39939999999999998</c:v>
                </c:pt>
                <c:pt idx="2697">
                  <c:v>0.4456</c:v>
                </c:pt>
                <c:pt idx="2698">
                  <c:v>0.191</c:v>
                </c:pt>
                <c:pt idx="2699">
                  <c:v>0.41049999999999998</c:v>
                </c:pt>
                <c:pt idx="2700">
                  <c:v>0.35099999999999998</c:v>
                </c:pt>
                <c:pt idx="2701">
                  <c:v>0.4662</c:v>
                </c:pt>
                <c:pt idx="2702">
                  <c:v>0.3075</c:v>
                </c:pt>
                <c:pt idx="2703">
                  <c:v>0.41930000000000001</c:v>
                </c:pt>
                <c:pt idx="2704">
                  <c:v>0.2918</c:v>
                </c:pt>
                <c:pt idx="2705">
                  <c:v>0.3634</c:v>
                </c:pt>
                <c:pt idx="2706">
                  <c:v>0.32750000000000001</c:v>
                </c:pt>
                <c:pt idx="2707">
                  <c:v>0.34129999999999999</c:v>
                </c:pt>
                <c:pt idx="2708">
                  <c:v>0.35449999999999998</c:v>
                </c:pt>
                <c:pt idx="2709">
                  <c:v>0.41860000000000003</c:v>
                </c:pt>
                <c:pt idx="2710">
                  <c:v>0.52739999999999998</c:v>
                </c:pt>
                <c:pt idx="2711">
                  <c:v>0.62009999999999998</c:v>
                </c:pt>
                <c:pt idx="2712">
                  <c:v>0.74039999999999995</c:v>
                </c:pt>
                <c:pt idx="2713">
                  <c:v>0.46400000000000002</c:v>
                </c:pt>
                <c:pt idx="2714">
                  <c:v>0.41820000000000002</c:v>
                </c:pt>
                <c:pt idx="2715">
                  <c:v>0.68899999999999995</c:v>
                </c:pt>
                <c:pt idx="2716">
                  <c:v>0.52429999999999999</c:v>
                </c:pt>
                <c:pt idx="2717">
                  <c:v>0.48530000000000001</c:v>
                </c:pt>
                <c:pt idx="2718">
                  <c:v>0.5353</c:v>
                </c:pt>
                <c:pt idx="2719">
                  <c:v>0.14960000000000001</c:v>
                </c:pt>
                <c:pt idx="2720">
                  <c:v>0.73340000000000005</c:v>
                </c:pt>
                <c:pt idx="2721">
                  <c:v>0.36320000000000002</c:v>
                </c:pt>
                <c:pt idx="2722">
                  <c:v>0.26090000000000002</c:v>
                </c:pt>
                <c:pt idx="2723">
                  <c:v>0.49969999999999998</c:v>
                </c:pt>
                <c:pt idx="2724">
                  <c:v>0.67830000000000001</c:v>
                </c:pt>
                <c:pt idx="2725">
                  <c:v>0.55669999999999997</c:v>
                </c:pt>
                <c:pt idx="2726">
                  <c:v>0.57379999999999998</c:v>
                </c:pt>
                <c:pt idx="2727">
                  <c:v>0.59150000000000003</c:v>
                </c:pt>
                <c:pt idx="2728">
                  <c:v>0.60489999999999999</c:v>
                </c:pt>
                <c:pt idx="2729">
                  <c:v>0.4551</c:v>
                </c:pt>
                <c:pt idx="2730">
                  <c:v>0.4536</c:v>
                </c:pt>
                <c:pt idx="2731">
                  <c:v>0.66969999999999996</c:v>
                </c:pt>
                <c:pt idx="2732">
                  <c:v>0.47</c:v>
                </c:pt>
                <c:pt idx="2733">
                  <c:v>0.59730000000000005</c:v>
                </c:pt>
                <c:pt idx="2734">
                  <c:v>0.51290000000000002</c:v>
                </c:pt>
                <c:pt idx="2735">
                  <c:v>0.47220000000000001</c:v>
                </c:pt>
                <c:pt idx="2736">
                  <c:v>0.51980000000000004</c:v>
                </c:pt>
                <c:pt idx="2737">
                  <c:v>0.56269999999999998</c:v>
                </c:pt>
                <c:pt idx="2738">
                  <c:v>0.58099999999999996</c:v>
                </c:pt>
                <c:pt idx="2739">
                  <c:v>0.46899999999999997</c:v>
                </c:pt>
                <c:pt idx="2740">
                  <c:v>0.58230000000000004</c:v>
                </c:pt>
                <c:pt idx="2741">
                  <c:v>0.59940000000000004</c:v>
                </c:pt>
                <c:pt idx="2742">
                  <c:v>0.62960000000000005</c:v>
                </c:pt>
                <c:pt idx="2743">
                  <c:v>0.52300000000000002</c:v>
                </c:pt>
                <c:pt idx="2744">
                  <c:v>0.56440000000000001</c:v>
                </c:pt>
                <c:pt idx="2745">
                  <c:v>0.58720000000000006</c:v>
                </c:pt>
                <c:pt idx="2746">
                  <c:v>0.47320000000000001</c:v>
                </c:pt>
                <c:pt idx="2747">
                  <c:v>0.46829999999999999</c:v>
                </c:pt>
                <c:pt idx="2748">
                  <c:v>0.59519999999999995</c:v>
                </c:pt>
                <c:pt idx="2749">
                  <c:v>0.44790000000000002</c:v>
                </c:pt>
                <c:pt idx="2750">
                  <c:v>0.42970000000000003</c:v>
                </c:pt>
                <c:pt idx="2751">
                  <c:v>0.53380000000000005</c:v>
                </c:pt>
                <c:pt idx="2752">
                  <c:v>0.48970000000000002</c:v>
                </c:pt>
                <c:pt idx="2753">
                  <c:v>0.48010000000000003</c:v>
                </c:pt>
                <c:pt idx="2754">
                  <c:v>0.4859</c:v>
                </c:pt>
                <c:pt idx="2755">
                  <c:v>0.42899999999999999</c:v>
                </c:pt>
                <c:pt idx="2756">
                  <c:v>0.4597</c:v>
                </c:pt>
                <c:pt idx="2757">
                  <c:v>0.4486</c:v>
                </c:pt>
                <c:pt idx="2758">
                  <c:v>0.42030000000000001</c:v>
                </c:pt>
                <c:pt idx="2759">
                  <c:v>0.39489999999999997</c:v>
                </c:pt>
                <c:pt idx="2760">
                  <c:v>0.48470000000000002</c:v>
                </c:pt>
                <c:pt idx="2761">
                  <c:v>0.5141</c:v>
                </c:pt>
                <c:pt idx="2762">
                  <c:v>0.38479999999999998</c:v>
                </c:pt>
                <c:pt idx="2763">
                  <c:v>0.43230000000000002</c:v>
                </c:pt>
                <c:pt idx="2764">
                  <c:v>0.38569999999999999</c:v>
                </c:pt>
                <c:pt idx="2765">
                  <c:v>0.32900000000000001</c:v>
                </c:pt>
                <c:pt idx="2766">
                  <c:v>0.38059999999999999</c:v>
                </c:pt>
                <c:pt idx="2767">
                  <c:v>0.4254</c:v>
                </c:pt>
                <c:pt idx="2768">
                  <c:v>0.36470000000000002</c:v>
                </c:pt>
                <c:pt idx="2769">
                  <c:v>0.33150000000000002</c:v>
                </c:pt>
                <c:pt idx="2770">
                  <c:v>0.30980000000000002</c:v>
                </c:pt>
                <c:pt idx="2771">
                  <c:v>0.36120000000000002</c:v>
                </c:pt>
                <c:pt idx="2772">
                  <c:v>0.3211</c:v>
                </c:pt>
                <c:pt idx="2773">
                  <c:v>0.40389999999999998</c:v>
                </c:pt>
                <c:pt idx="2774">
                  <c:v>0.34339999999999998</c:v>
                </c:pt>
                <c:pt idx="2775">
                  <c:v>0.38500000000000001</c:v>
                </c:pt>
                <c:pt idx="2776">
                  <c:v>0.38319999999999999</c:v>
                </c:pt>
                <c:pt idx="2777">
                  <c:v>0.30130000000000001</c:v>
                </c:pt>
                <c:pt idx="2778">
                  <c:v>0.35909999999999997</c:v>
                </c:pt>
                <c:pt idx="2779">
                  <c:v>0.48349999999999999</c:v>
                </c:pt>
                <c:pt idx="2780">
                  <c:v>0.41220000000000001</c:v>
                </c:pt>
                <c:pt idx="2781">
                  <c:v>0.44929999999999998</c:v>
                </c:pt>
                <c:pt idx="2782">
                  <c:v>0.4481</c:v>
                </c:pt>
                <c:pt idx="2783">
                  <c:v>0.50919999999999999</c:v>
                </c:pt>
                <c:pt idx="2784">
                  <c:v>0.51910000000000001</c:v>
                </c:pt>
                <c:pt idx="2785">
                  <c:v>0.44230000000000003</c:v>
                </c:pt>
                <c:pt idx="2786">
                  <c:v>0.47239999999999999</c:v>
                </c:pt>
                <c:pt idx="2787">
                  <c:v>0.58850000000000002</c:v>
                </c:pt>
                <c:pt idx="2788">
                  <c:v>0.55220000000000002</c:v>
                </c:pt>
                <c:pt idx="2789">
                  <c:v>0.40110000000000001</c:v>
                </c:pt>
                <c:pt idx="2790">
                  <c:v>0.44550000000000001</c:v>
                </c:pt>
                <c:pt idx="2791">
                  <c:v>0.3735</c:v>
                </c:pt>
                <c:pt idx="2792">
                  <c:v>0.3952</c:v>
                </c:pt>
                <c:pt idx="2793">
                  <c:v>0.41820000000000002</c:v>
                </c:pt>
                <c:pt idx="2794">
                  <c:v>0.34050000000000002</c:v>
                </c:pt>
                <c:pt idx="2795">
                  <c:v>0.35720000000000002</c:v>
                </c:pt>
                <c:pt idx="2796">
                  <c:v>0.41120000000000001</c:v>
                </c:pt>
                <c:pt idx="2797">
                  <c:v>0.37180000000000002</c:v>
                </c:pt>
                <c:pt idx="2798">
                  <c:v>0.38369999999999999</c:v>
                </c:pt>
                <c:pt idx="2799">
                  <c:v>0.41210000000000002</c:v>
                </c:pt>
                <c:pt idx="2800">
                  <c:v>0.34920000000000001</c:v>
                </c:pt>
                <c:pt idx="2801">
                  <c:v>0.39369999999999999</c:v>
                </c:pt>
                <c:pt idx="2802">
                  <c:v>0.36209999999999998</c:v>
                </c:pt>
                <c:pt idx="2803">
                  <c:v>0.34649999999999997</c:v>
                </c:pt>
                <c:pt idx="2804">
                  <c:v>0.35720000000000002</c:v>
                </c:pt>
                <c:pt idx="2805">
                  <c:v>0.37730000000000002</c:v>
                </c:pt>
                <c:pt idx="2806">
                  <c:v>0.43020000000000003</c:v>
                </c:pt>
                <c:pt idx="2807">
                  <c:v>0.36409999999999998</c:v>
                </c:pt>
                <c:pt idx="2808">
                  <c:v>0.41699999999999998</c:v>
                </c:pt>
                <c:pt idx="2809">
                  <c:v>0.32869999999999999</c:v>
                </c:pt>
                <c:pt idx="2810">
                  <c:v>0.3448</c:v>
                </c:pt>
                <c:pt idx="2811">
                  <c:v>0.56520000000000004</c:v>
                </c:pt>
                <c:pt idx="2812">
                  <c:v>0.37840000000000001</c:v>
                </c:pt>
                <c:pt idx="2813">
                  <c:v>0.49490000000000001</c:v>
                </c:pt>
                <c:pt idx="2814">
                  <c:v>0.47789999999999999</c:v>
                </c:pt>
                <c:pt idx="2815">
                  <c:v>0.50229999999999997</c:v>
                </c:pt>
                <c:pt idx="2816">
                  <c:v>0.50639999999999996</c:v>
                </c:pt>
                <c:pt idx="2817">
                  <c:v>0.49490000000000001</c:v>
                </c:pt>
                <c:pt idx="2818">
                  <c:v>0.47299999999999998</c:v>
                </c:pt>
                <c:pt idx="2819">
                  <c:v>0.499</c:v>
                </c:pt>
                <c:pt idx="2820">
                  <c:v>0.47570000000000001</c:v>
                </c:pt>
                <c:pt idx="2821">
                  <c:v>0.50060000000000004</c:v>
                </c:pt>
                <c:pt idx="2822">
                  <c:v>0.50409999999999999</c:v>
                </c:pt>
                <c:pt idx="2823">
                  <c:v>0.3458</c:v>
                </c:pt>
                <c:pt idx="2824">
                  <c:v>0.40670000000000001</c:v>
                </c:pt>
                <c:pt idx="2825">
                  <c:v>0.3921</c:v>
                </c:pt>
                <c:pt idx="2826">
                  <c:v>0.40949999999999998</c:v>
                </c:pt>
                <c:pt idx="2827">
                  <c:v>0.4108</c:v>
                </c:pt>
                <c:pt idx="2828">
                  <c:v>0.45979999999999999</c:v>
                </c:pt>
                <c:pt idx="2829">
                  <c:v>0.39279999999999998</c:v>
                </c:pt>
                <c:pt idx="2830">
                  <c:v>0.40489999999999998</c:v>
                </c:pt>
                <c:pt idx="2831">
                  <c:v>0.41049999999999998</c:v>
                </c:pt>
                <c:pt idx="2832">
                  <c:v>0.34699999999999998</c:v>
                </c:pt>
                <c:pt idx="2833">
                  <c:v>0.3896</c:v>
                </c:pt>
                <c:pt idx="2834">
                  <c:v>0.35489999999999999</c:v>
                </c:pt>
                <c:pt idx="2835">
                  <c:v>0.27410000000000001</c:v>
                </c:pt>
                <c:pt idx="2836">
                  <c:v>0.44729999999999998</c:v>
                </c:pt>
                <c:pt idx="2837">
                  <c:v>0.30940000000000001</c:v>
                </c:pt>
                <c:pt idx="2838">
                  <c:v>0.3644</c:v>
                </c:pt>
                <c:pt idx="2839">
                  <c:v>0.36849999999999999</c:v>
                </c:pt>
                <c:pt idx="2840">
                  <c:v>0.47949999999999998</c:v>
                </c:pt>
                <c:pt idx="2841">
                  <c:v>0.41110000000000002</c:v>
                </c:pt>
                <c:pt idx="2842">
                  <c:v>0.46920000000000001</c:v>
                </c:pt>
                <c:pt idx="2843">
                  <c:v>0.61539999999999995</c:v>
                </c:pt>
                <c:pt idx="2844">
                  <c:v>0.54369999999999996</c:v>
                </c:pt>
                <c:pt idx="2845">
                  <c:v>0.46660000000000001</c:v>
                </c:pt>
                <c:pt idx="2846">
                  <c:v>0.51249999999999996</c:v>
                </c:pt>
                <c:pt idx="2847">
                  <c:v>0.47060000000000002</c:v>
                </c:pt>
                <c:pt idx="2848">
                  <c:v>0.75549999999999995</c:v>
                </c:pt>
                <c:pt idx="2849">
                  <c:v>0.57630000000000003</c:v>
                </c:pt>
                <c:pt idx="2850">
                  <c:v>0.498</c:v>
                </c:pt>
                <c:pt idx="2851">
                  <c:v>0.45340000000000003</c:v>
                </c:pt>
                <c:pt idx="2852">
                  <c:v>0.56320000000000003</c:v>
                </c:pt>
                <c:pt idx="2853">
                  <c:v>0.34379999999999999</c:v>
                </c:pt>
                <c:pt idx="2854">
                  <c:v>0.35310000000000002</c:v>
                </c:pt>
                <c:pt idx="2855">
                  <c:v>0.33829999999999999</c:v>
                </c:pt>
                <c:pt idx="2856">
                  <c:v>0.35110000000000002</c:v>
                </c:pt>
                <c:pt idx="2857">
                  <c:v>0.3246</c:v>
                </c:pt>
                <c:pt idx="2858">
                  <c:v>0.4274</c:v>
                </c:pt>
                <c:pt idx="2859">
                  <c:v>0.33579999999999999</c:v>
                </c:pt>
                <c:pt idx="2860">
                  <c:v>0.37869999999999998</c:v>
                </c:pt>
                <c:pt idx="2861">
                  <c:v>0.36559999999999998</c:v>
                </c:pt>
                <c:pt idx="2862">
                  <c:v>0.34949999999999998</c:v>
                </c:pt>
                <c:pt idx="2863">
                  <c:v>0.4365</c:v>
                </c:pt>
                <c:pt idx="2864">
                  <c:v>0.38619999999999999</c:v>
                </c:pt>
                <c:pt idx="2865">
                  <c:v>0.41670000000000001</c:v>
                </c:pt>
                <c:pt idx="2866">
                  <c:v>0.3997</c:v>
                </c:pt>
                <c:pt idx="2867">
                  <c:v>0.38290000000000002</c:v>
                </c:pt>
                <c:pt idx="2868">
                  <c:v>0.40639999999999998</c:v>
                </c:pt>
                <c:pt idx="2869">
                  <c:v>0.46300000000000002</c:v>
                </c:pt>
                <c:pt idx="2870">
                  <c:v>0.4446</c:v>
                </c:pt>
                <c:pt idx="2871">
                  <c:v>0.47470000000000001</c:v>
                </c:pt>
                <c:pt idx="2872">
                  <c:v>0.53720000000000001</c:v>
                </c:pt>
                <c:pt idx="2873">
                  <c:v>1.1908000000000001</c:v>
                </c:pt>
                <c:pt idx="2874">
                  <c:v>1.4987999999999999</c:v>
                </c:pt>
                <c:pt idx="2875">
                  <c:v>1.0381</c:v>
                </c:pt>
                <c:pt idx="2876">
                  <c:v>1.0789</c:v>
                </c:pt>
                <c:pt idx="2877">
                  <c:v>1.4056</c:v>
                </c:pt>
                <c:pt idx="2878">
                  <c:v>0.9264</c:v>
                </c:pt>
                <c:pt idx="2879">
                  <c:v>0.93320000000000003</c:v>
                </c:pt>
                <c:pt idx="2880">
                  <c:v>1.0707</c:v>
                </c:pt>
                <c:pt idx="2881">
                  <c:v>1.0550999999999999</c:v>
                </c:pt>
                <c:pt idx="2882">
                  <c:v>0.96360000000000001</c:v>
                </c:pt>
                <c:pt idx="2883">
                  <c:v>0.53320000000000001</c:v>
                </c:pt>
                <c:pt idx="2884">
                  <c:v>0.51659999999999995</c:v>
                </c:pt>
                <c:pt idx="2885">
                  <c:v>0.50429999999999997</c:v>
                </c:pt>
                <c:pt idx="2886">
                  <c:v>0.51259999999999994</c:v>
                </c:pt>
                <c:pt idx="2887">
                  <c:v>0.53979999999999995</c:v>
                </c:pt>
                <c:pt idx="2888">
                  <c:v>0.54969999999999997</c:v>
                </c:pt>
                <c:pt idx="2889">
                  <c:v>0.65229999999999999</c:v>
                </c:pt>
                <c:pt idx="2890">
                  <c:v>0.77800000000000002</c:v>
                </c:pt>
                <c:pt idx="2891">
                  <c:v>0.51329999999999998</c:v>
                </c:pt>
                <c:pt idx="2892">
                  <c:v>0.49380000000000002</c:v>
                </c:pt>
                <c:pt idx="2893">
                  <c:v>0.97519999999999996</c:v>
                </c:pt>
                <c:pt idx="2894">
                  <c:v>0.99539999999999995</c:v>
                </c:pt>
                <c:pt idx="2895">
                  <c:v>0.86360000000000003</c:v>
                </c:pt>
                <c:pt idx="2896">
                  <c:v>0.81920000000000004</c:v>
                </c:pt>
                <c:pt idx="2897">
                  <c:v>1.0470999999999999</c:v>
                </c:pt>
                <c:pt idx="2898">
                  <c:v>1.0079</c:v>
                </c:pt>
                <c:pt idx="2899">
                  <c:v>1.4055</c:v>
                </c:pt>
                <c:pt idx="2900">
                  <c:v>1.2726999999999999</c:v>
                </c:pt>
                <c:pt idx="2901">
                  <c:v>1.3987000000000001</c:v>
                </c:pt>
                <c:pt idx="2902">
                  <c:v>1.1557999999999999</c:v>
                </c:pt>
                <c:pt idx="2903">
                  <c:v>1.6336999999999999</c:v>
                </c:pt>
                <c:pt idx="2904">
                  <c:v>1.3126</c:v>
                </c:pt>
                <c:pt idx="2905">
                  <c:v>0.77349999999999997</c:v>
                </c:pt>
                <c:pt idx="2906">
                  <c:v>0.85899999999999999</c:v>
                </c:pt>
                <c:pt idx="2907">
                  <c:v>0.75629999999999997</c:v>
                </c:pt>
                <c:pt idx="2908">
                  <c:v>0.68859999999999999</c:v>
                </c:pt>
                <c:pt idx="2909">
                  <c:v>0.59840000000000004</c:v>
                </c:pt>
                <c:pt idx="2910">
                  <c:v>0.77849999999999997</c:v>
                </c:pt>
                <c:pt idx="2911">
                  <c:v>0.8488</c:v>
                </c:pt>
                <c:pt idx="2912">
                  <c:v>1.0525</c:v>
                </c:pt>
                <c:pt idx="2913">
                  <c:v>0.87570000000000003</c:v>
                </c:pt>
                <c:pt idx="2914">
                  <c:v>0.93279999999999996</c:v>
                </c:pt>
                <c:pt idx="2915">
                  <c:v>1.0879000000000001</c:v>
                </c:pt>
                <c:pt idx="2916">
                  <c:v>0.57440000000000002</c:v>
                </c:pt>
                <c:pt idx="2917">
                  <c:v>0.56930000000000003</c:v>
                </c:pt>
                <c:pt idx="2918">
                  <c:v>0.62080000000000002</c:v>
                </c:pt>
                <c:pt idx="2919">
                  <c:v>0.62590000000000001</c:v>
                </c:pt>
                <c:pt idx="2920">
                  <c:v>0.67279999999999995</c:v>
                </c:pt>
                <c:pt idx="2921">
                  <c:v>0.66990000000000005</c:v>
                </c:pt>
                <c:pt idx="2922">
                  <c:v>0.67410000000000003</c:v>
                </c:pt>
                <c:pt idx="2923">
                  <c:v>0.59340000000000004</c:v>
                </c:pt>
                <c:pt idx="2924">
                  <c:v>0.59340000000000004</c:v>
                </c:pt>
                <c:pt idx="2925">
                  <c:v>0.47649999999999998</c:v>
                </c:pt>
                <c:pt idx="2926">
                  <c:v>0.55820000000000003</c:v>
                </c:pt>
                <c:pt idx="2927">
                  <c:v>0.66579999999999995</c:v>
                </c:pt>
                <c:pt idx="2928">
                  <c:v>0.4945</c:v>
                </c:pt>
                <c:pt idx="2929">
                  <c:v>0.54920000000000002</c:v>
                </c:pt>
                <c:pt idx="2930">
                  <c:v>0.56569999999999998</c:v>
                </c:pt>
                <c:pt idx="2931">
                  <c:v>0.5353</c:v>
                </c:pt>
                <c:pt idx="2932">
                  <c:v>0.61319999999999997</c:v>
                </c:pt>
                <c:pt idx="2933">
                  <c:v>0.59609999999999996</c:v>
                </c:pt>
                <c:pt idx="2934">
                  <c:v>0.56769999999999998</c:v>
                </c:pt>
                <c:pt idx="2935">
                  <c:v>0.53249999999999997</c:v>
                </c:pt>
                <c:pt idx="2936">
                  <c:v>0.55459999999999998</c:v>
                </c:pt>
                <c:pt idx="2937">
                  <c:v>0.30420000000000003</c:v>
                </c:pt>
                <c:pt idx="2938">
                  <c:v>0.48470000000000002</c:v>
                </c:pt>
                <c:pt idx="2939">
                  <c:v>0.37469999999999998</c:v>
                </c:pt>
                <c:pt idx="2940">
                  <c:v>0.46660000000000001</c:v>
                </c:pt>
                <c:pt idx="2941">
                  <c:v>0.46750000000000003</c:v>
                </c:pt>
                <c:pt idx="2942">
                  <c:v>0.40189999999999998</c:v>
                </c:pt>
                <c:pt idx="2943">
                  <c:v>0.59030000000000005</c:v>
                </c:pt>
                <c:pt idx="2944">
                  <c:v>0.46050000000000002</c:v>
                </c:pt>
                <c:pt idx="2945">
                  <c:v>0.5454</c:v>
                </c:pt>
                <c:pt idx="2946">
                  <c:v>0.51929999999999998</c:v>
                </c:pt>
                <c:pt idx="2947">
                  <c:v>0.53349999999999997</c:v>
                </c:pt>
                <c:pt idx="2948">
                  <c:v>0.31690000000000002</c:v>
                </c:pt>
                <c:pt idx="2949">
                  <c:v>0.35349999999999998</c:v>
                </c:pt>
                <c:pt idx="2950">
                  <c:v>0.3836</c:v>
                </c:pt>
                <c:pt idx="2951">
                  <c:v>0.73089999999999999</c:v>
                </c:pt>
                <c:pt idx="2952">
                  <c:v>0.47670000000000001</c:v>
                </c:pt>
                <c:pt idx="2953">
                  <c:v>0.42070000000000002</c:v>
                </c:pt>
                <c:pt idx="2954">
                  <c:v>0.40400000000000003</c:v>
                </c:pt>
                <c:pt idx="2955">
                  <c:v>0.59550000000000003</c:v>
                </c:pt>
                <c:pt idx="2956">
                  <c:v>0.57289999999999996</c:v>
                </c:pt>
                <c:pt idx="2957">
                  <c:v>0.58930000000000005</c:v>
                </c:pt>
                <c:pt idx="2958">
                  <c:v>0.51849999999999996</c:v>
                </c:pt>
                <c:pt idx="2959">
                  <c:v>0.65800000000000003</c:v>
                </c:pt>
                <c:pt idx="2960">
                  <c:v>0.53310000000000002</c:v>
                </c:pt>
                <c:pt idx="2961">
                  <c:v>0.39550000000000002</c:v>
                </c:pt>
                <c:pt idx="2962">
                  <c:v>0.24590000000000001</c:v>
                </c:pt>
                <c:pt idx="2963">
                  <c:v>0.29430000000000001</c:v>
                </c:pt>
                <c:pt idx="2964">
                  <c:v>0.36259999999999998</c:v>
                </c:pt>
                <c:pt idx="2965">
                  <c:v>0.24560000000000001</c:v>
                </c:pt>
                <c:pt idx="2966">
                  <c:v>0.29470000000000002</c:v>
                </c:pt>
                <c:pt idx="2967">
                  <c:v>0.245</c:v>
                </c:pt>
                <c:pt idx="2968">
                  <c:v>0.3201</c:v>
                </c:pt>
                <c:pt idx="2969">
                  <c:v>0.30330000000000001</c:v>
                </c:pt>
                <c:pt idx="2970">
                  <c:v>0.27129999999999999</c:v>
                </c:pt>
                <c:pt idx="2971">
                  <c:v>0.2165</c:v>
                </c:pt>
                <c:pt idx="2972">
                  <c:v>0.36499999999999999</c:v>
                </c:pt>
                <c:pt idx="2973">
                  <c:v>0.50449999999999995</c:v>
                </c:pt>
                <c:pt idx="2974">
                  <c:v>0.42720000000000002</c:v>
                </c:pt>
                <c:pt idx="2975">
                  <c:v>0.53549999999999998</c:v>
                </c:pt>
                <c:pt idx="2976">
                  <c:v>0.35899999999999999</c:v>
                </c:pt>
                <c:pt idx="2977">
                  <c:v>0.4824</c:v>
                </c:pt>
                <c:pt idx="2978">
                  <c:v>0.4199</c:v>
                </c:pt>
                <c:pt idx="2979">
                  <c:v>0.63849999999999996</c:v>
                </c:pt>
                <c:pt idx="2980">
                  <c:v>0.51770000000000005</c:v>
                </c:pt>
                <c:pt idx="2981">
                  <c:v>0.47399999999999998</c:v>
                </c:pt>
                <c:pt idx="2982">
                  <c:v>0.35189999999999999</c:v>
                </c:pt>
                <c:pt idx="2983">
                  <c:v>0.31369999999999998</c:v>
                </c:pt>
                <c:pt idx="2984">
                  <c:v>0.38129999999999997</c:v>
                </c:pt>
                <c:pt idx="2985">
                  <c:v>0.37009999999999998</c:v>
                </c:pt>
                <c:pt idx="2986">
                  <c:v>0.49930000000000002</c:v>
                </c:pt>
                <c:pt idx="2987">
                  <c:v>0.38950000000000001</c:v>
                </c:pt>
                <c:pt idx="2988">
                  <c:v>0.38829999999999998</c:v>
                </c:pt>
                <c:pt idx="2989">
                  <c:v>0.2974</c:v>
                </c:pt>
                <c:pt idx="2990">
                  <c:v>0.2399</c:v>
                </c:pt>
                <c:pt idx="2991">
                  <c:v>0.2482</c:v>
                </c:pt>
                <c:pt idx="2992">
                  <c:v>0.22819999999999999</c:v>
                </c:pt>
                <c:pt idx="2993">
                  <c:v>0.23880000000000001</c:v>
                </c:pt>
                <c:pt idx="2994">
                  <c:v>0.29310000000000003</c:v>
                </c:pt>
                <c:pt idx="2995">
                  <c:v>0.253</c:v>
                </c:pt>
                <c:pt idx="2996">
                  <c:v>0.26540000000000002</c:v>
                </c:pt>
                <c:pt idx="2997">
                  <c:v>0.26200000000000001</c:v>
                </c:pt>
                <c:pt idx="2998">
                  <c:v>0.22570000000000001</c:v>
                </c:pt>
                <c:pt idx="2999">
                  <c:v>0.2263</c:v>
                </c:pt>
                <c:pt idx="3000">
                  <c:v>0.56840000000000002</c:v>
                </c:pt>
                <c:pt idx="3001">
                  <c:v>0.49059999999999998</c:v>
                </c:pt>
                <c:pt idx="3002">
                  <c:v>0.38169999999999998</c:v>
                </c:pt>
                <c:pt idx="3003">
                  <c:v>0.56850000000000001</c:v>
                </c:pt>
                <c:pt idx="3004">
                  <c:v>0.4234</c:v>
                </c:pt>
                <c:pt idx="3005">
                  <c:v>0.48170000000000002</c:v>
                </c:pt>
                <c:pt idx="3006">
                  <c:v>0.67679999999999996</c:v>
                </c:pt>
                <c:pt idx="3007">
                  <c:v>0.41589999999999999</c:v>
                </c:pt>
                <c:pt idx="3008">
                  <c:v>0.58819999999999995</c:v>
                </c:pt>
                <c:pt idx="3009">
                  <c:v>0.53759999999999997</c:v>
                </c:pt>
                <c:pt idx="3010">
                  <c:v>0.46500000000000002</c:v>
                </c:pt>
                <c:pt idx="3011">
                  <c:v>0.3538</c:v>
                </c:pt>
                <c:pt idx="3012">
                  <c:v>0.3039</c:v>
                </c:pt>
                <c:pt idx="3013">
                  <c:v>0.3347</c:v>
                </c:pt>
                <c:pt idx="3014">
                  <c:v>0.41920000000000002</c:v>
                </c:pt>
                <c:pt idx="3015">
                  <c:v>0.36370000000000002</c:v>
                </c:pt>
                <c:pt idx="3016">
                  <c:v>0.31659999999999999</c:v>
                </c:pt>
                <c:pt idx="3017">
                  <c:v>0.30840000000000001</c:v>
                </c:pt>
                <c:pt idx="3018">
                  <c:v>0.32719999999999999</c:v>
                </c:pt>
                <c:pt idx="3019">
                  <c:v>0.37669999999999998</c:v>
                </c:pt>
                <c:pt idx="3020">
                  <c:v>0.3034</c:v>
                </c:pt>
                <c:pt idx="3021">
                  <c:v>0.62819999999999998</c:v>
                </c:pt>
                <c:pt idx="3022">
                  <c:v>0.36120000000000002</c:v>
                </c:pt>
                <c:pt idx="3023">
                  <c:v>0.24010000000000001</c:v>
                </c:pt>
                <c:pt idx="3024">
                  <c:v>0.251</c:v>
                </c:pt>
                <c:pt idx="3025">
                  <c:v>0.4541</c:v>
                </c:pt>
                <c:pt idx="3026">
                  <c:v>0.39879999999999999</c:v>
                </c:pt>
                <c:pt idx="3027">
                  <c:v>0.29899999999999999</c:v>
                </c:pt>
                <c:pt idx="3028">
                  <c:v>0.36149999999999999</c:v>
                </c:pt>
                <c:pt idx="3029">
                  <c:v>0.43149999999999999</c:v>
                </c:pt>
                <c:pt idx="3030">
                  <c:v>0.27389999999999998</c:v>
                </c:pt>
                <c:pt idx="3031">
                  <c:v>0.24690000000000001</c:v>
                </c:pt>
                <c:pt idx="3032">
                  <c:v>0.21990000000000001</c:v>
                </c:pt>
                <c:pt idx="3033">
                  <c:v>0.14979999999999999</c:v>
                </c:pt>
                <c:pt idx="3034">
                  <c:v>0.1973</c:v>
                </c:pt>
                <c:pt idx="3035">
                  <c:v>0.11459999999999999</c:v>
                </c:pt>
                <c:pt idx="3036">
                  <c:v>0.18210000000000001</c:v>
                </c:pt>
                <c:pt idx="3037">
                  <c:v>0.15559999999999999</c:v>
                </c:pt>
                <c:pt idx="3038">
                  <c:v>0.18240000000000001</c:v>
                </c:pt>
                <c:pt idx="3039">
                  <c:v>0.38469999999999999</c:v>
                </c:pt>
                <c:pt idx="3040">
                  <c:v>0.4244</c:v>
                </c:pt>
                <c:pt idx="3041">
                  <c:v>0.41770000000000002</c:v>
                </c:pt>
                <c:pt idx="3042">
                  <c:v>0.41499999999999998</c:v>
                </c:pt>
                <c:pt idx="3043">
                  <c:v>0.45750000000000002</c:v>
                </c:pt>
                <c:pt idx="3044">
                  <c:v>0.31230000000000002</c:v>
                </c:pt>
                <c:pt idx="3045">
                  <c:v>0.4869</c:v>
                </c:pt>
                <c:pt idx="3046">
                  <c:v>0.28699999999999998</c:v>
                </c:pt>
                <c:pt idx="3047">
                  <c:v>0.18210000000000001</c:v>
                </c:pt>
                <c:pt idx="3048">
                  <c:v>0.16850000000000001</c:v>
                </c:pt>
                <c:pt idx="3049">
                  <c:v>0.23749999999999999</c:v>
                </c:pt>
                <c:pt idx="3050">
                  <c:v>0.23680000000000001</c:v>
                </c:pt>
                <c:pt idx="3051">
                  <c:v>0.36990000000000001</c:v>
                </c:pt>
                <c:pt idx="3052">
                  <c:v>0.32700000000000001</c:v>
                </c:pt>
                <c:pt idx="3053">
                  <c:v>0.31259999999999999</c:v>
                </c:pt>
                <c:pt idx="3054">
                  <c:v>0.30009999999999998</c:v>
                </c:pt>
                <c:pt idx="3055">
                  <c:v>0.22689999999999999</c:v>
                </c:pt>
                <c:pt idx="3056">
                  <c:v>0.28010000000000002</c:v>
                </c:pt>
                <c:pt idx="3057">
                  <c:v>0.2432</c:v>
                </c:pt>
                <c:pt idx="3058">
                  <c:v>0.31169999999999998</c:v>
                </c:pt>
                <c:pt idx="3059">
                  <c:v>0.48730000000000001</c:v>
                </c:pt>
                <c:pt idx="3060">
                  <c:v>0.90890000000000004</c:v>
                </c:pt>
                <c:pt idx="3061">
                  <c:v>0.50580000000000003</c:v>
                </c:pt>
                <c:pt idx="3062">
                  <c:v>0.32469999999999999</c:v>
                </c:pt>
                <c:pt idx="3063">
                  <c:v>0.35270000000000001</c:v>
                </c:pt>
                <c:pt idx="3064">
                  <c:v>0.41420000000000001</c:v>
                </c:pt>
                <c:pt idx="3065">
                  <c:v>0.375</c:v>
                </c:pt>
                <c:pt idx="3066">
                  <c:v>0.33210000000000001</c:v>
                </c:pt>
                <c:pt idx="3067">
                  <c:v>0.30070000000000002</c:v>
                </c:pt>
                <c:pt idx="3068">
                  <c:v>0.50270000000000004</c:v>
                </c:pt>
                <c:pt idx="3069">
                  <c:v>0.44030000000000002</c:v>
                </c:pt>
                <c:pt idx="3070">
                  <c:v>0.4622</c:v>
                </c:pt>
                <c:pt idx="3071">
                  <c:v>0.32729999999999998</c:v>
                </c:pt>
                <c:pt idx="3072">
                  <c:v>0.36309999999999998</c:v>
                </c:pt>
                <c:pt idx="3073">
                  <c:v>0.34129999999999999</c:v>
                </c:pt>
                <c:pt idx="3074">
                  <c:v>0.42459999999999998</c:v>
                </c:pt>
                <c:pt idx="3075">
                  <c:v>0.48060000000000003</c:v>
                </c:pt>
                <c:pt idx="3076">
                  <c:v>0.58120000000000005</c:v>
                </c:pt>
                <c:pt idx="3077">
                  <c:v>0.46700000000000003</c:v>
                </c:pt>
                <c:pt idx="3078">
                  <c:v>0.38519999999999999</c:v>
                </c:pt>
                <c:pt idx="3079">
                  <c:v>0.54859999999999998</c:v>
                </c:pt>
                <c:pt idx="3080">
                  <c:v>0.42530000000000001</c:v>
                </c:pt>
                <c:pt idx="3081">
                  <c:v>0.3967</c:v>
                </c:pt>
                <c:pt idx="3082">
                  <c:v>0.50170000000000003</c:v>
                </c:pt>
                <c:pt idx="3083">
                  <c:v>0.50180000000000002</c:v>
                </c:pt>
                <c:pt idx="3084">
                  <c:v>0.42049999999999998</c:v>
                </c:pt>
                <c:pt idx="3085">
                  <c:v>0.3402</c:v>
                </c:pt>
                <c:pt idx="3086">
                  <c:v>0.45839999999999997</c:v>
                </c:pt>
                <c:pt idx="3087">
                  <c:v>0.40260000000000001</c:v>
                </c:pt>
                <c:pt idx="3088">
                  <c:v>0.54220000000000002</c:v>
                </c:pt>
                <c:pt idx="3089">
                  <c:v>0.38100000000000001</c:v>
                </c:pt>
                <c:pt idx="3090">
                  <c:v>0.32219999999999999</c:v>
                </c:pt>
                <c:pt idx="3091">
                  <c:v>0.40300000000000002</c:v>
                </c:pt>
                <c:pt idx="3092">
                  <c:v>0.41699999999999998</c:v>
                </c:pt>
                <c:pt idx="3093">
                  <c:v>0.38690000000000002</c:v>
                </c:pt>
                <c:pt idx="3094">
                  <c:v>0.4229</c:v>
                </c:pt>
                <c:pt idx="3095">
                  <c:v>0.45479999999999998</c:v>
                </c:pt>
                <c:pt idx="3096">
                  <c:v>0.34710000000000002</c:v>
                </c:pt>
                <c:pt idx="3097">
                  <c:v>0.38600000000000001</c:v>
                </c:pt>
                <c:pt idx="3098">
                  <c:v>0.41770000000000002</c:v>
                </c:pt>
                <c:pt idx="3099">
                  <c:v>0.41589999999999999</c:v>
                </c:pt>
                <c:pt idx="3100">
                  <c:v>0.44040000000000001</c:v>
                </c:pt>
                <c:pt idx="3101">
                  <c:v>0.3921</c:v>
                </c:pt>
                <c:pt idx="3102">
                  <c:v>0.47899999999999998</c:v>
                </c:pt>
                <c:pt idx="3103">
                  <c:v>0.46129999999999999</c:v>
                </c:pt>
                <c:pt idx="3104">
                  <c:v>0.46</c:v>
                </c:pt>
                <c:pt idx="3105">
                  <c:v>0.40649999999999997</c:v>
                </c:pt>
                <c:pt idx="3106">
                  <c:v>0.41860000000000003</c:v>
                </c:pt>
                <c:pt idx="3107">
                  <c:v>0.38190000000000002</c:v>
                </c:pt>
                <c:pt idx="3108">
                  <c:v>0.44159999999999999</c:v>
                </c:pt>
                <c:pt idx="3109">
                  <c:v>0.42309999999999998</c:v>
                </c:pt>
                <c:pt idx="3110">
                  <c:v>0.32779999999999998</c:v>
                </c:pt>
                <c:pt idx="3111">
                  <c:v>0.42370000000000002</c:v>
                </c:pt>
                <c:pt idx="3112">
                  <c:v>0.36130000000000001</c:v>
                </c:pt>
                <c:pt idx="3113">
                  <c:v>0.36890000000000001</c:v>
                </c:pt>
                <c:pt idx="3114">
                  <c:v>0.24279999999999999</c:v>
                </c:pt>
                <c:pt idx="3115">
                  <c:v>0.35539999999999999</c:v>
                </c:pt>
                <c:pt idx="3116">
                  <c:v>0.2</c:v>
                </c:pt>
                <c:pt idx="3117">
                  <c:v>0.24829999999999999</c:v>
                </c:pt>
                <c:pt idx="3118">
                  <c:v>0.40910000000000002</c:v>
                </c:pt>
                <c:pt idx="3119">
                  <c:v>0.31380000000000002</c:v>
                </c:pt>
                <c:pt idx="3120">
                  <c:v>0.30180000000000001</c:v>
                </c:pt>
                <c:pt idx="3121">
                  <c:v>0.2505</c:v>
                </c:pt>
                <c:pt idx="3122">
                  <c:v>0.29260000000000003</c:v>
                </c:pt>
                <c:pt idx="3123">
                  <c:v>0.27910000000000001</c:v>
                </c:pt>
                <c:pt idx="3124">
                  <c:v>0.30640000000000001</c:v>
                </c:pt>
                <c:pt idx="3125">
                  <c:v>0.43230000000000002</c:v>
                </c:pt>
                <c:pt idx="3126">
                  <c:v>0.32640000000000002</c:v>
                </c:pt>
                <c:pt idx="3127">
                  <c:v>0.36670000000000003</c:v>
                </c:pt>
                <c:pt idx="3128">
                  <c:v>0.42299999999999999</c:v>
                </c:pt>
                <c:pt idx="3129">
                  <c:v>0.2394</c:v>
                </c:pt>
                <c:pt idx="3130">
                  <c:v>0.34560000000000002</c:v>
                </c:pt>
                <c:pt idx="3131">
                  <c:v>0.35539999999999999</c:v>
                </c:pt>
                <c:pt idx="3132">
                  <c:v>0.34849999999999998</c:v>
                </c:pt>
                <c:pt idx="3133">
                  <c:v>0.499</c:v>
                </c:pt>
                <c:pt idx="3134">
                  <c:v>0.34379999999999999</c:v>
                </c:pt>
                <c:pt idx="3135">
                  <c:v>0.20669999999999999</c:v>
                </c:pt>
                <c:pt idx="3136">
                  <c:v>0.34949999999999998</c:v>
                </c:pt>
                <c:pt idx="3137">
                  <c:v>0.30559999999999998</c:v>
                </c:pt>
                <c:pt idx="3138">
                  <c:v>0.2462</c:v>
                </c:pt>
                <c:pt idx="3139">
                  <c:v>0.30120000000000002</c:v>
                </c:pt>
                <c:pt idx="3140">
                  <c:v>0.35020000000000001</c:v>
                </c:pt>
                <c:pt idx="3141">
                  <c:v>0.2666</c:v>
                </c:pt>
                <c:pt idx="3142">
                  <c:v>0.2656</c:v>
                </c:pt>
                <c:pt idx="3143">
                  <c:v>0.26540000000000002</c:v>
                </c:pt>
                <c:pt idx="3144">
                  <c:v>0.28670000000000001</c:v>
                </c:pt>
                <c:pt idx="3145">
                  <c:v>0.24</c:v>
                </c:pt>
                <c:pt idx="3146">
                  <c:v>0.24779999999999999</c:v>
                </c:pt>
                <c:pt idx="3147">
                  <c:v>0.20810000000000001</c:v>
                </c:pt>
                <c:pt idx="3148">
                  <c:v>0.314</c:v>
                </c:pt>
                <c:pt idx="3149">
                  <c:v>0.30690000000000001</c:v>
                </c:pt>
                <c:pt idx="3150">
                  <c:v>0.31619999999999998</c:v>
                </c:pt>
                <c:pt idx="3151">
                  <c:v>0.33429999999999999</c:v>
                </c:pt>
                <c:pt idx="3152">
                  <c:v>0.28249999999999997</c:v>
                </c:pt>
                <c:pt idx="3153">
                  <c:v>0.32069999999999999</c:v>
                </c:pt>
                <c:pt idx="3154">
                  <c:v>0.38940000000000002</c:v>
                </c:pt>
                <c:pt idx="3155">
                  <c:v>0.2208</c:v>
                </c:pt>
                <c:pt idx="3156">
                  <c:v>0.23960000000000001</c:v>
                </c:pt>
                <c:pt idx="3157">
                  <c:v>0.32169999999999999</c:v>
                </c:pt>
                <c:pt idx="3158">
                  <c:v>0.21629999999999999</c:v>
                </c:pt>
                <c:pt idx="3159">
                  <c:v>0.31240000000000001</c:v>
                </c:pt>
                <c:pt idx="3160">
                  <c:v>0.27879999999999999</c:v>
                </c:pt>
                <c:pt idx="3161">
                  <c:v>0.30280000000000001</c:v>
                </c:pt>
                <c:pt idx="3162">
                  <c:v>0.24310000000000001</c:v>
                </c:pt>
                <c:pt idx="3163">
                  <c:v>0.31509999999999999</c:v>
                </c:pt>
                <c:pt idx="3164">
                  <c:v>0.23810000000000001</c:v>
                </c:pt>
                <c:pt idx="3165">
                  <c:v>0.36649999999999999</c:v>
                </c:pt>
                <c:pt idx="3166">
                  <c:v>0.39129999999999998</c:v>
                </c:pt>
                <c:pt idx="3167">
                  <c:v>0.42630000000000001</c:v>
                </c:pt>
                <c:pt idx="3168">
                  <c:v>0.30359999999999998</c:v>
                </c:pt>
                <c:pt idx="3169">
                  <c:v>0.21429999999999999</c:v>
                </c:pt>
                <c:pt idx="3170">
                  <c:v>0.24479999999999999</c:v>
                </c:pt>
                <c:pt idx="3171">
                  <c:v>0.3085</c:v>
                </c:pt>
                <c:pt idx="3172">
                  <c:v>0.38030000000000003</c:v>
                </c:pt>
                <c:pt idx="3173">
                  <c:v>0.35649999999999998</c:v>
                </c:pt>
                <c:pt idx="3174">
                  <c:v>0.39579999999999999</c:v>
                </c:pt>
                <c:pt idx="3175">
                  <c:v>0.32750000000000001</c:v>
                </c:pt>
                <c:pt idx="3176">
                  <c:v>0.40860000000000002</c:v>
                </c:pt>
                <c:pt idx="3177">
                  <c:v>0.4078</c:v>
                </c:pt>
                <c:pt idx="3178">
                  <c:v>0.53610000000000002</c:v>
                </c:pt>
                <c:pt idx="3179">
                  <c:v>0.34489999999999998</c:v>
                </c:pt>
                <c:pt idx="3180">
                  <c:v>0.4551</c:v>
                </c:pt>
                <c:pt idx="3181">
                  <c:v>0.3584</c:v>
                </c:pt>
                <c:pt idx="3182">
                  <c:v>0.44840000000000002</c:v>
                </c:pt>
                <c:pt idx="3183">
                  <c:v>0.39779999999999999</c:v>
                </c:pt>
                <c:pt idx="3184">
                  <c:v>0.41189999999999999</c:v>
                </c:pt>
                <c:pt idx="3185">
                  <c:v>0.41660000000000003</c:v>
                </c:pt>
                <c:pt idx="3186">
                  <c:v>0.40089999999999998</c:v>
                </c:pt>
                <c:pt idx="3187">
                  <c:v>0.29670000000000002</c:v>
                </c:pt>
                <c:pt idx="3188">
                  <c:v>0.38119999999999998</c:v>
                </c:pt>
                <c:pt idx="3189">
                  <c:v>0.31619999999999998</c:v>
                </c:pt>
                <c:pt idx="3190">
                  <c:v>0.48649999999999999</c:v>
                </c:pt>
                <c:pt idx="3191">
                  <c:v>0.3765</c:v>
                </c:pt>
                <c:pt idx="3192">
                  <c:v>0.56589999999999996</c:v>
                </c:pt>
                <c:pt idx="3193">
                  <c:v>0.436</c:v>
                </c:pt>
                <c:pt idx="3194">
                  <c:v>0.4002</c:v>
                </c:pt>
                <c:pt idx="3195">
                  <c:v>0.3306</c:v>
                </c:pt>
                <c:pt idx="3196">
                  <c:v>0.40350000000000003</c:v>
                </c:pt>
                <c:pt idx="3197">
                  <c:v>0.5363</c:v>
                </c:pt>
                <c:pt idx="3198">
                  <c:v>0.3296</c:v>
                </c:pt>
                <c:pt idx="3199">
                  <c:v>0.46429999999999999</c:v>
                </c:pt>
                <c:pt idx="3200">
                  <c:v>0.34429999999999999</c:v>
                </c:pt>
                <c:pt idx="3201">
                  <c:v>0.30099999999999999</c:v>
                </c:pt>
                <c:pt idx="3202">
                  <c:v>0.38619999999999999</c:v>
                </c:pt>
                <c:pt idx="3203">
                  <c:v>0.36680000000000001</c:v>
                </c:pt>
                <c:pt idx="3204">
                  <c:v>0.31559999999999999</c:v>
                </c:pt>
                <c:pt idx="3205">
                  <c:v>0.37759999999999999</c:v>
                </c:pt>
                <c:pt idx="3206">
                  <c:v>0.50700000000000001</c:v>
                </c:pt>
                <c:pt idx="3207">
                  <c:v>0.50819999999999999</c:v>
                </c:pt>
                <c:pt idx="3208">
                  <c:v>0.33900000000000002</c:v>
                </c:pt>
                <c:pt idx="3209">
                  <c:v>0.45290000000000002</c:v>
                </c:pt>
                <c:pt idx="3210">
                  <c:v>0.37069999999999997</c:v>
                </c:pt>
                <c:pt idx="3211">
                  <c:v>0.42730000000000001</c:v>
                </c:pt>
                <c:pt idx="3212">
                  <c:v>0.47520000000000001</c:v>
                </c:pt>
                <c:pt idx="3213">
                  <c:v>0.41099999999999998</c:v>
                </c:pt>
                <c:pt idx="3214">
                  <c:v>0.51749999999999996</c:v>
                </c:pt>
                <c:pt idx="3215">
                  <c:v>0.44359999999999999</c:v>
                </c:pt>
                <c:pt idx="3216">
                  <c:v>0.52170000000000005</c:v>
                </c:pt>
                <c:pt idx="3217">
                  <c:v>0.3135</c:v>
                </c:pt>
                <c:pt idx="3218">
                  <c:v>0.37519999999999998</c:v>
                </c:pt>
                <c:pt idx="3219">
                  <c:v>0.39639999999999997</c:v>
                </c:pt>
                <c:pt idx="3220">
                  <c:v>0.42699999999999999</c:v>
                </c:pt>
                <c:pt idx="3221">
                  <c:v>0.3871</c:v>
                </c:pt>
                <c:pt idx="3222">
                  <c:v>0.47220000000000001</c:v>
                </c:pt>
                <c:pt idx="3223">
                  <c:v>0.32129999999999997</c:v>
                </c:pt>
                <c:pt idx="3224">
                  <c:v>0.31969999999999998</c:v>
                </c:pt>
                <c:pt idx="3225">
                  <c:v>0.31459999999999999</c:v>
                </c:pt>
                <c:pt idx="3226">
                  <c:v>0.31069999999999998</c:v>
                </c:pt>
                <c:pt idx="3227">
                  <c:v>0.37440000000000001</c:v>
                </c:pt>
                <c:pt idx="3228">
                  <c:v>0.38030000000000003</c:v>
                </c:pt>
                <c:pt idx="3229">
                  <c:v>0.37340000000000001</c:v>
                </c:pt>
                <c:pt idx="3230">
                  <c:v>0.50290000000000001</c:v>
                </c:pt>
                <c:pt idx="3231">
                  <c:v>0.27450000000000002</c:v>
                </c:pt>
                <c:pt idx="3232">
                  <c:v>0.26619999999999999</c:v>
                </c:pt>
                <c:pt idx="3233">
                  <c:v>0.3397</c:v>
                </c:pt>
                <c:pt idx="3234">
                  <c:v>0.33660000000000001</c:v>
                </c:pt>
                <c:pt idx="3235">
                  <c:v>0.3322</c:v>
                </c:pt>
                <c:pt idx="3236">
                  <c:v>0.34300000000000003</c:v>
                </c:pt>
                <c:pt idx="3237">
                  <c:v>0.34010000000000001</c:v>
                </c:pt>
                <c:pt idx="3238">
                  <c:v>0.35039999999999999</c:v>
                </c:pt>
                <c:pt idx="3239">
                  <c:v>0.44040000000000001</c:v>
                </c:pt>
                <c:pt idx="3240">
                  <c:v>0.48330000000000001</c:v>
                </c:pt>
                <c:pt idx="3241">
                  <c:v>0.36749999999999999</c:v>
                </c:pt>
                <c:pt idx="3242">
                  <c:v>0.31380000000000002</c:v>
                </c:pt>
                <c:pt idx="3243">
                  <c:v>0.2329</c:v>
                </c:pt>
                <c:pt idx="3244">
                  <c:v>0.33439999999999998</c:v>
                </c:pt>
                <c:pt idx="3245">
                  <c:v>0.25659999999999999</c:v>
                </c:pt>
                <c:pt idx="3246">
                  <c:v>0.28060000000000002</c:v>
                </c:pt>
                <c:pt idx="3247">
                  <c:v>0.27539999999999998</c:v>
                </c:pt>
                <c:pt idx="3248">
                  <c:v>0.33900000000000002</c:v>
                </c:pt>
                <c:pt idx="3249">
                  <c:v>0.26350000000000001</c:v>
                </c:pt>
                <c:pt idx="3250">
                  <c:v>0.29420000000000002</c:v>
                </c:pt>
                <c:pt idx="3251">
                  <c:v>0.36049999999999999</c:v>
                </c:pt>
                <c:pt idx="3252">
                  <c:v>0.2261</c:v>
                </c:pt>
                <c:pt idx="3253">
                  <c:v>0.34910000000000002</c:v>
                </c:pt>
                <c:pt idx="3254">
                  <c:v>0.31900000000000001</c:v>
                </c:pt>
                <c:pt idx="3255">
                  <c:v>0.25580000000000003</c:v>
                </c:pt>
                <c:pt idx="3256">
                  <c:v>0.2208</c:v>
                </c:pt>
                <c:pt idx="3257">
                  <c:v>0.46389999999999998</c:v>
                </c:pt>
                <c:pt idx="3258">
                  <c:v>0.52429999999999999</c:v>
                </c:pt>
                <c:pt idx="3259">
                  <c:v>0.36480000000000001</c:v>
                </c:pt>
                <c:pt idx="3260">
                  <c:v>0.27100000000000002</c:v>
                </c:pt>
                <c:pt idx="3261">
                  <c:v>0.29630000000000001</c:v>
                </c:pt>
                <c:pt idx="3262">
                  <c:v>0.27560000000000001</c:v>
                </c:pt>
                <c:pt idx="3263">
                  <c:v>0.25409999999999999</c:v>
                </c:pt>
                <c:pt idx="3264">
                  <c:v>0.24940000000000001</c:v>
                </c:pt>
                <c:pt idx="3265">
                  <c:v>0.3049</c:v>
                </c:pt>
                <c:pt idx="3266">
                  <c:v>0.36030000000000001</c:v>
                </c:pt>
                <c:pt idx="3267">
                  <c:v>0.31009999999999999</c:v>
                </c:pt>
                <c:pt idx="3268">
                  <c:v>0.35420000000000001</c:v>
                </c:pt>
                <c:pt idx="3269">
                  <c:v>0.29110000000000003</c:v>
                </c:pt>
                <c:pt idx="3270">
                  <c:v>0.36899999999999999</c:v>
                </c:pt>
                <c:pt idx="3271">
                  <c:v>0.2969</c:v>
                </c:pt>
                <c:pt idx="3272">
                  <c:v>0.45029999999999998</c:v>
                </c:pt>
                <c:pt idx="3273">
                  <c:v>0.38140000000000002</c:v>
                </c:pt>
                <c:pt idx="3274">
                  <c:v>0.49409999999999998</c:v>
                </c:pt>
                <c:pt idx="3275">
                  <c:v>0.39900000000000002</c:v>
                </c:pt>
                <c:pt idx="3276">
                  <c:v>0.33460000000000001</c:v>
                </c:pt>
                <c:pt idx="3277">
                  <c:v>0.27529999999999999</c:v>
                </c:pt>
                <c:pt idx="3278">
                  <c:v>0.38169999999999998</c:v>
                </c:pt>
                <c:pt idx="3279">
                  <c:v>0.29459999999999997</c:v>
                </c:pt>
                <c:pt idx="3280">
                  <c:v>0.38769999999999999</c:v>
                </c:pt>
                <c:pt idx="3281">
                  <c:v>0.53069999999999995</c:v>
                </c:pt>
                <c:pt idx="3282">
                  <c:v>0.3911</c:v>
                </c:pt>
                <c:pt idx="3283">
                  <c:v>0.3705</c:v>
                </c:pt>
                <c:pt idx="3284">
                  <c:v>0.43</c:v>
                </c:pt>
                <c:pt idx="3285">
                  <c:v>0.42599999999999999</c:v>
                </c:pt>
                <c:pt idx="3286">
                  <c:v>0.38009999999999999</c:v>
                </c:pt>
                <c:pt idx="3287">
                  <c:v>0.42130000000000001</c:v>
                </c:pt>
                <c:pt idx="3288">
                  <c:v>0.36509999999999998</c:v>
                </c:pt>
                <c:pt idx="3289">
                  <c:v>0.42370000000000002</c:v>
                </c:pt>
                <c:pt idx="3290">
                  <c:v>0.37659999999999999</c:v>
                </c:pt>
                <c:pt idx="3291">
                  <c:v>0.39460000000000001</c:v>
                </c:pt>
                <c:pt idx="3292">
                  <c:v>0.33510000000000001</c:v>
                </c:pt>
                <c:pt idx="3293">
                  <c:v>0.4466</c:v>
                </c:pt>
                <c:pt idx="3294">
                  <c:v>0.3982</c:v>
                </c:pt>
                <c:pt idx="3295">
                  <c:v>0.36320000000000002</c:v>
                </c:pt>
                <c:pt idx="3296">
                  <c:v>0.38850000000000001</c:v>
                </c:pt>
                <c:pt idx="3297">
                  <c:v>0.40739999999999998</c:v>
                </c:pt>
                <c:pt idx="3298">
                  <c:v>0.47010000000000002</c:v>
                </c:pt>
                <c:pt idx="3299">
                  <c:v>0.45290000000000002</c:v>
                </c:pt>
                <c:pt idx="3300">
                  <c:v>0.40749999999999997</c:v>
                </c:pt>
                <c:pt idx="3301">
                  <c:v>0.3957</c:v>
                </c:pt>
                <c:pt idx="3302">
                  <c:v>0.41860000000000003</c:v>
                </c:pt>
                <c:pt idx="3303">
                  <c:v>0.35449999999999998</c:v>
                </c:pt>
                <c:pt idx="3304">
                  <c:v>0.36230000000000001</c:v>
                </c:pt>
                <c:pt idx="3305">
                  <c:v>0.3841</c:v>
                </c:pt>
                <c:pt idx="3306">
                  <c:v>0.37009999999999998</c:v>
                </c:pt>
                <c:pt idx="3307">
                  <c:v>0.27200000000000002</c:v>
                </c:pt>
                <c:pt idx="3308">
                  <c:v>0.4047</c:v>
                </c:pt>
                <c:pt idx="3309">
                  <c:v>0.4859</c:v>
                </c:pt>
                <c:pt idx="3310">
                  <c:v>0.52749999999999997</c:v>
                </c:pt>
                <c:pt idx="3311">
                  <c:v>0.53259999999999996</c:v>
                </c:pt>
                <c:pt idx="3312">
                  <c:v>0.5242</c:v>
                </c:pt>
                <c:pt idx="3313">
                  <c:v>0.4965</c:v>
                </c:pt>
                <c:pt idx="3314">
                  <c:v>0.57569999999999999</c:v>
                </c:pt>
                <c:pt idx="3315">
                  <c:v>0.50739999999999996</c:v>
                </c:pt>
                <c:pt idx="3316">
                  <c:v>0.53700000000000003</c:v>
                </c:pt>
                <c:pt idx="3317">
                  <c:v>0.53620000000000001</c:v>
                </c:pt>
                <c:pt idx="3318">
                  <c:v>0.45490000000000003</c:v>
                </c:pt>
                <c:pt idx="3319">
                  <c:v>0.50049999999999994</c:v>
                </c:pt>
                <c:pt idx="3320">
                  <c:v>0.56110000000000004</c:v>
                </c:pt>
                <c:pt idx="3321">
                  <c:v>0.41289999999999999</c:v>
                </c:pt>
                <c:pt idx="3322">
                  <c:v>0.4819</c:v>
                </c:pt>
                <c:pt idx="3323">
                  <c:v>0.42320000000000002</c:v>
                </c:pt>
                <c:pt idx="3324">
                  <c:v>0.3926</c:v>
                </c:pt>
                <c:pt idx="3325">
                  <c:v>0.48959999999999998</c:v>
                </c:pt>
                <c:pt idx="3326">
                  <c:v>0.40710000000000002</c:v>
                </c:pt>
                <c:pt idx="3327">
                  <c:v>0.51900000000000002</c:v>
                </c:pt>
                <c:pt idx="3328">
                  <c:v>0.61519999999999997</c:v>
                </c:pt>
                <c:pt idx="3329">
                  <c:v>0.45660000000000001</c:v>
                </c:pt>
                <c:pt idx="3330">
                  <c:v>0.51629999999999998</c:v>
                </c:pt>
                <c:pt idx="3331">
                  <c:v>0.5625</c:v>
                </c:pt>
                <c:pt idx="3332">
                  <c:v>0.49209999999999998</c:v>
                </c:pt>
                <c:pt idx="3333">
                  <c:v>0.34860000000000002</c:v>
                </c:pt>
                <c:pt idx="3334">
                  <c:v>0.48809999999999998</c:v>
                </c:pt>
                <c:pt idx="3335">
                  <c:v>0.47839999999999999</c:v>
                </c:pt>
                <c:pt idx="3336">
                  <c:v>0.49440000000000001</c:v>
                </c:pt>
                <c:pt idx="3337">
                  <c:v>0.38540000000000002</c:v>
                </c:pt>
                <c:pt idx="3338">
                  <c:v>0.41270000000000001</c:v>
                </c:pt>
                <c:pt idx="3339">
                  <c:v>0.42609999999999998</c:v>
                </c:pt>
                <c:pt idx="3340">
                  <c:v>0.47570000000000001</c:v>
                </c:pt>
                <c:pt idx="3341">
                  <c:v>0.46970000000000001</c:v>
                </c:pt>
                <c:pt idx="3342">
                  <c:v>0.48380000000000001</c:v>
                </c:pt>
                <c:pt idx="3343">
                  <c:v>0.55210000000000004</c:v>
                </c:pt>
                <c:pt idx="3344">
                  <c:v>0.44219999999999998</c:v>
                </c:pt>
                <c:pt idx="3345">
                  <c:v>0.51800000000000002</c:v>
                </c:pt>
                <c:pt idx="3346">
                  <c:v>0.53269999999999995</c:v>
                </c:pt>
                <c:pt idx="3347">
                  <c:v>0.42309999999999998</c:v>
                </c:pt>
                <c:pt idx="3348">
                  <c:v>0.3024</c:v>
                </c:pt>
                <c:pt idx="3349">
                  <c:v>0.70840000000000003</c:v>
                </c:pt>
                <c:pt idx="3350">
                  <c:v>0.18010000000000001</c:v>
                </c:pt>
                <c:pt idx="3351">
                  <c:v>0.14269999999999999</c:v>
                </c:pt>
                <c:pt idx="3352">
                  <c:v>0.19539999999999999</c:v>
                </c:pt>
                <c:pt idx="3353">
                  <c:v>0.21240000000000001</c:v>
                </c:pt>
                <c:pt idx="3354">
                  <c:v>0.20349999999999999</c:v>
                </c:pt>
                <c:pt idx="3355">
                  <c:v>0.52649999999999997</c:v>
                </c:pt>
                <c:pt idx="3356">
                  <c:v>0.67130000000000001</c:v>
                </c:pt>
                <c:pt idx="3357">
                  <c:v>0.47699999999999998</c:v>
                </c:pt>
                <c:pt idx="3358">
                  <c:v>0.55659999999999998</c:v>
                </c:pt>
                <c:pt idx="3359">
                  <c:v>0.82210000000000005</c:v>
                </c:pt>
                <c:pt idx="3360">
                  <c:v>0.82130000000000003</c:v>
                </c:pt>
                <c:pt idx="3361">
                  <c:v>0.5625</c:v>
                </c:pt>
                <c:pt idx="3362">
                  <c:v>0.63160000000000005</c:v>
                </c:pt>
                <c:pt idx="3363">
                  <c:v>0.45390000000000003</c:v>
                </c:pt>
                <c:pt idx="3364">
                  <c:v>0.5071</c:v>
                </c:pt>
                <c:pt idx="3365">
                  <c:v>0.48530000000000001</c:v>
                </c:pt>
                <c:pt idx="3366">
                  <c:v>0.54859999999999998</c:v>
                </c:pt>
                <c:pt idx="3367">
                  <c:v>0.58420000000000005</c:v>
                </c:pt>
                <c:pt idx="3368">
                  <c:v>0.52829999999999999</c:v>
                </c:pt>
                <c:pt idx="3369">
                  <c:v>0.51649999999999996</c:v>
                </c:pt>
                <c:pt idx="3370">
                  <c:v>0.62480000000000002</c:v>
                </c:pt>
                <c:pt idx="3371">
                  <c:v>0.55500000000000005</c:v>
                </c:pt>
                <c:pt idx="3372">
                  <c:v>0.56710000000000005</c:v>
                </c:pt>
                <c:pt idx="3373">
                  <c:v>0.63870000000000005</c:v>
                </c:pt>
                <c:pt idx="3374">
                  <c:v>0.50080000000000002</c:v>
                </c:pt>
                <c:pt idx="3375">
                  <c:v>0.83150000000000002</c:v>
                </c:pt>
                <c:pt idx="3376">
                  <c:v>0.59589999999999999</c:v>
                </c:pt>
                <c:pt idx="3377">
                  <c:v>0.3962</c:v>
                </c:pt>
                <c:pt idx="3378">
                  <c:v>0.49430000000000002</c:v>
                </c:pt>
                <c:pt idx="3379">
                  <c:v>0.45760000000000001</c:v>
                </c:pt>
                <c:pt idx="3380">
                  <c:v>0.34970000000000001</c:v>
                </c:pt>
                <c:pt idx="3381">
                  <c:v>0.47070000000000001</c:v>
                </c:pt>
                <c:pt idx="3382">
                  <c:v>0.32869999999999999</c:v>
                </c:pt>
                <c:pt idx="3383">
                  <c:v>0.41660000000000003</c:v>
                </c:pt>
                <c:pt idx="3384">
                  <c:v>0.42030000000000001</c:v>
                </c:pt>
                <c:pt idx="3385">
                  <c:v>0.52129999999999999</c:v>
                </c:pt>
                <c:pt idx="3386">
                  <c:v>0.48559999999999998</c:v>
                </c:pt>
                <c:pt idx="3387">
                  <c:v>0.51080000000000003</c:v>
                </c:pt>
                <c:pt idx="3388">
                  <c:v>0.47710000000000002</c:v>
                </c:pt>
                <c:pt idx="3389">
                  <c:v>0.60099999999999998</c:v>
                </c:pt>
                <c:pt idx="3390">
                  <c:v>0.82140000000000002</c:v>
                </c:pt>
                <c:pt idx="3391">
                  <c:v>0.82799999999999996</c:v>
                </c:pt>
                <c:pt idx="3392">
                  <c:v>0.95350000000000001</c:v>
                </c:pt>
                <c:pt idx="3393">
                  <c:v>0.72250000000000003</c:v>
                </c:pt>
                <c:pt idx="3394">
                  <c:v>0.878</c:v>
                </c:pt>
                <c:pt idx="3395">
                  <c:v>0.6038</c:v>
                </c:pt>
                <c:pt idx="3396">
                  <c:v>0.73170000000000002</c:v>
                </c:pt>
                <c:pt idx="3397">
                  <c:v>0.60729999999999995</c:v>
                </c:pt>
                <c:pt idx="3398">
                  <c:v>0.7147</c:v>
                </c:pt>
                <c:pt idx="3399">
                  <c:v>0.56359999999999999</c:v>
                </c:pt>
                <c:pt idx="3400">
                  <c:v>0.56259999999999999</c:v>
                </c:pt>
                <c:pt idx="3401">
                  <c:v>0.55689999999999995</c:v>
                </c:pt>
                <c:pt idx="3402">
                  <c:v>0.50280000000000002</c:v>
                </c:pt>
                <c:pt idx="3403">
                  <c:v>0.47939999999999999</c:v>
                </c:pt>
                <c:pt idx="3404">
                  <c:v>0.45269999999999999</c:v>
                </c:pt>
                <c:pt idx="3405">
                  <c:v>0.46479999999999999</c:v>
                </c:pt>
                <c:pt idx="3406">
                  <c:v>0.53169999999999995</c:v>
                </c:pt>
                <c:pt idx="3407">
                  <c:v>0.40279999999999999</c:v>
                </c:pt>
                <c:pt idx="3408">
                  <c:v>0.5534</c:v>
                </c:pt>
                <c:pt idx="3409">
                  <c:v>0.2994</c:v>
                </c:pt>
                <c:pt idx="3410">
                  <c:v>0.69869999999999999</c:v>
                </c:pt>
                <c:pt idx="3411">
                  <c:v>0.66059999999999997</c:v>
                </c:pt>
                <c:pt idx="3412">
                  <c:v>0.54449999999999998</c:v>
                </c:pt>
                <c:pt idx="3413">
                  <c:v>0.28699999999999998</c:v>
                </c:pt>
                <c:pt idx="3414">
                  <c:v>0.41210000000000002</c:v>
                </c:pt>
                <c:pt idx="3415">
                  <c:v>0.41649999999999998</c:v>
                </c:pt>
                <c:pt idx="3416">
                  <c:v>0.32729999999999998</c:v>
                </c:pt>
                <c:pt idx="3417">
                  <c:v>0.65310000000000001</c:v>
                </c:pt>
                <c:pt idx="3418">
                  <c:v>7.3000000000000001E-3</c:v>
                </c:pt>
                <c:pt idx="3419">
                  <c:v>6.3E-3</c:v>
                </c:pt>
                <c:pt idx="3420">
                  <c:v>5.7999999999999996E-3</c:v>
                </c:pt>
                <c:pt idx="3421">
                  <c:v>6.8999999999999999E-3</c:v>
                </c:pt>
                <c:pt idx="3422">
                  <c:v>5.0000000000000001E-3</c:v>
                </c:pt>
                <c:pt idx="3423">
                  <c:v>4.7999999999999996E-3</c:v>
                </c:pt>
                <c:pt idx="3424">
                  <c:v>5.3E-3</c:v>
                </c:pt>
                <c:pt idx="3425">
                  <c:v>6.0000000000000001E-3</c:v>
                </c:pt>
                <c:pt idx="3426">
                  <c:v>6.4999999999999997E-3</c:v>
                </c:pt>
                <c:pt idx="3427">
                  <c:v>7.1999999999999998E-3</c:v>
                </c:pt>
                <c:pt idx="3428">
                  <c:v>5.5999999999999999E-3</c:v>
                </c:pt>
                <c:pt idx="3429">
                  <c:v>7.0000000000000001E-3</c:v>
                </c:pt>
                <c:pt idx="3430">
                  <c:v>8.2000000000000007E-3</c:v>
                </c:pt>
                <c:pt idx="3431">
                  <c:v>6.4000000000000003E-3</c:v>
                </c:pt>
                <c:pt idx="3432">
                  <c:v>5.5999999999999999E-3</c:v>
                </c:pt>
                <c:pt idx="3433">
                  <c:v>5.1000000000000004E-3</c:v>
                </c:pt>
                <c:pt idx="3434">
                  <c:v>6.0000000000000001E-3</c:v>
                </c:pt>
                <c:pt idx="3435">
                  <c:v>5.7000000000000002E-3</c:v>
                </c:pt>
                <c:pt idx="3436">
                  <c:v>4.7000000000000002E-3</c:v>
                </c:pt>
                <c:pt idx="3437">
                  <c:v>9.1999999999999998E-3</c:v>
                </c:pt>
                <c:pt idx="3438">
                  <c:v>7.1999999999999998E-3</c:v>
                </c:pt>
                <c:pt idx="3439">
                  <c:v>6.1000000000000004E-3</c:v>
                </c:pt>
                <c:pt idx="3440">
                  <c:v>6.3E-3</c:v>
                </c:pt>
                <c:pt idx="3441">
                  <c:v>6.4000000000000003E-3</c:v>
                </c:pt>
                <c:pt idx="3442">
                  <c:v>6.0000000000000001E-3</c:v>
                </c:pt>
                <c:pt idx="3443">
                  <c:v>6.3E-3</c:v>
                </c:pt>
                <c:pt idx="3444">
                  <c:v>0.01</c:v>
                </c:pt>
                <c:pt idx="3445">
                  <c:v>6.1000000000000004E-3</c:v>
                </c:pt>
                <c:pt idx="3446">
                  <c:v>5.7999999999999996E-3</c:v>
                </c:pt>
                <c:pt idx="3447">
                  <c:v>4.0000000000000001E-3</c:v>
                </c:pt>
                <c:pt idx="3448">
                  <c:v>6.4000000000000003E-3</c:v>
                </c:pt>
                <c:pt idx="3449">
                  <c:v>5.7999999999999996E-3</c:v>
                </c:pt>
                <c:pt idx="3450">
                  <c:v>6.1000000000000004E-3</c:v>
                </c:pt>
                <c:pt idx="3451">
                  <c:v>5.1000000000000004E-3</c:v>
                </c:pt>
                <c:pt idx="3452">
                  <c:v>4.4999999999999997E-3</c:v>
                </c:pt>
                <c:pt idx="3453">
                  <c:v>4.4999999999999997E-3</c:v>
                </c:pt>
                <c:pt idx="3454">
                  <c:v>7.0000000000000001E-3</c:v>
                </c:pt>
                <c:pt idx="3455">
                  <c:v>5.4999999999999997E-3</c:v>
                </c:pt>
                <c:pt idx="3456">
                  <c:v>5.0000000000000001E-3</c:v>
                </c:pt>
                <c:pt idx="3457">
                  <c:v>4.5999999999999999E-3</c:v>
                </c:pt>
                <c:pt idx="3458">
                  <c:v>5.1999999999999998E-3</c:v>
                </c:pt>
                <c:pt idx="3459">
                  <c:v>3.8E-3</c:v>
                </c:pt>
                <c:pt idx="3460">
                  <c:v>5.8999999999999999E-3</c:v>
                </c:pt>
                <c:pt idx="3461">
                  <c:v>5.4999999999999997E-3</c:v>
                </c:pt>
                <c:pt idx="3462">
                  <c:v>5.4000000000000003E-3</c:v>
                </c:pt>
                <c:pt idx="3463">
                  <c:v>9.7000000000000003E-3</c:v>
                </c:pt>
                <c:pt idx="3464">
                  <c:v>8.3000000000000001E-3</c:v>
                </c:pt>
                <c:pt idx="3465">
                  <c:v>7.4000000000000003E-3</c:v>
                </c:pt>
                <c:pt idx="3466">
                  <c:v>6.4999999999999997E-3</c:v>
                </c:pt>
                <c:pt idx="3467">
                  <c:v>1.4E-2</c:v>
                </c:pt>
                <c:pt idx="3468">
                  <c:v>6.4999999999999997E-3</c:v>
                </c:pt>
                <c:pt idx="3469">
                  <c:v>5.0000000000000001E-3</c:v>
                </c:pt>
                <c:pt idx="3470">
                  <c:v>1.0999999999999999E-2</c:v>
                </c:pt>
                <c:pt idx="3471">
                  <c:v>1.0699999999999999E-2</c:v>
                </c:pt>
                <c:pt idx="3472">
                  <c:v>8.0999999999999996E-3</c:v>
                </c:pt>
                <c:pt idx="3473">
                  <c:v>8.3000000000000001E-3</c:v>
                </c:pt>
                <c:pt idx="3474">
                  <c:v>8.3000000000000001E-3</c:v>
                </c:pt>
                <c:pt idx="3475">
                  <c:v>8.3999999999999995E-3</c:v>
                </c:pt>
                <c:pt idx="3476">
                  <c:v>9.1999999999999998E-3</c:v>
                </c:pt>
                <c:pt idx="3477">
                  <c:v>8.3000000000000001E-3</c:v>
                </c:pt>
                <c:pt idx="3478">
                  <c:v>8.6999999999999994E-3</c:v>
                </c:pt>
                <c:pt idx="3479">
                  <c:v>1.3299999999999999E-2</c:v>
                </c:pt>
                <c:pt idx="3480">
                  <c:v>7.0000000000000001E-3</c:v>
                </c:pt>
                <c:pt idx="3481">
                  <c:v>1.2999999999999999E-2</c:v>
                </c:pt>
                <c:pt idx="3482">
                  <c:v>1.4999999999999999E-2</c:v>
                </c:pt>
                <c:pt idx="3483">
                  <c:v>7.7000000000000002E-3</c:v>
                </c:pt>
                <c:pt idx="3484">
                  <c:v>7.0000000000000001E-3</c:v>
                </c:pt>
                <c:pt idx="3485">
                  <c:v>1.0699999999999999E-2</c:v>
                </c:pt>
                <c:pt idx="3486">
                  <c:v>1.01E-2</c:v>
                </c:pt>
                <c:pt idx="3487">
                  <c:v>7.0000000000000001E-3</c:v>
                </c:pt>
                <c:pt idx="3488">
                  <c:v>7.4999999999999997E-3</c:v>
                </c:pt>
                <c:pt idx="3489">
                  <c:v>9.4000000000000004E-3</c:v>
                </c:pt>
                <c:pt idx="3490">
                  <c:v>1.1599999999999999E-2</c:v>
                </c:pt>
                <c:pt idx="3491">
                  <c:v>9.4999999999999998E-3</c:v>
                </c:pt>
                <c:pt idx="3492">
                  <c:v>8.0999999999999996E-3</c:v>
                </c:pt>
                <c:pt idx="3493">
                  <c:v>8.3999999999999995E-3</c:v>
                </c:pt>
                <c:pt idx="3494">
                  <c:v>8.5000000000000006E-3</c:v>
                </c:pt>
                <c:pt idx="3495">
                  <c:v>6.8999999999999999E-3</c:v>
                </c:pt>
                <c:pt idx="3496">
                  <c:v>1.0200000000000001E-2</c:v>
                </c:pt>
                <c:pt idx="3497">
                  <c:v>7.0000000000000001E-3</c:v>
                </c:pt>
                <c:pt idx="3498">
                  <c:v>8.3999999999999995E-3</c:v>
                </c:pt>
                <c:pt idx="3499">
                  <c:v>5.7000000000000002E-3</c:v>
                </c:pt>
                <c:pt idx="3500">
                  <c:v>7.4999999999999997E-3</c:v>
                </c:pt>
                <c:pt idx="3501">
                  <c:v>8.6999999999999994E-3</c:v>
                </c:pt>
                <c:pt idx="3502">
                  <c:v>5.7000000000000002E-3</c:v>
                </c:pt>
                <c:pt idx="3503">
                  <c:v>7.6E-3</c:v>
                </c:pt>
                <c:pt idx="3504">
                  <c:v>7.1000000000000004E-3</c:v>
                </c:pt>
                <c:pt idx="3505">
                  <c:v>6.4000000000000003E-3</c:v>
                </c:pt>
                <c:pt idx="3506">
                  <c:v>7.4999999999999997E-3</c:v>
                </c:pt>
                <c:pt idx="3507">
                  <c:v>6.6E-3</c:v>
                </c:pt>
                <c:pt idx="3508">
                  <c:v>8.0000000000000002E-3</c:v>
                </c:pt>
                <c:pt idx="3509">
                  <c:v>6.7000000000000002E-3</c:v>
                </c:pt>
                <c:pt idx="3510">
                  <c:v>6.4999999999999997E-3</c:v>
                </c:pt>
                <c:pt idx="3511">
                  <c:v>6.0000000000000001E-3</c:v>
                </c:pt>
                <c:pt idx="3512">
                  <c:v>6.7999999999999996E-3</c:v>
                </c:pt>
                <c:pt idx="3513">
                  <c:v>7.4999999999999997E-3</c:v>
                </c:pt>
                <c:pt idx="3514">
                  <c:v>9.4000000000000004E-3</c:v>
                </c:pt>
                <c:pt idx="3515">
                  <c:v>7.0000000000000001E-3</c:v>
                </c:pt>
                <c:pt idx="3516">
                  <c:v>7.1000000000000004E-3</c:v>
                </c:pt>
                <c:pt idx="3517">
                  <c:v>7.4999999999999997E-3</c:v>
                </c:pt>
                <c:pt idx="3518">
                  <c:v>8.6999999999999994E-3</c:v>
                </c:pt>
                <c:pt idx="3519">
                  <c:v>6.6E-3</c:v>
                </c:pt>
                <c:pt idx="3520">
                  <c:v>4.4000000000000003E-3</c:v>
                </c:pt>
                <c:pt idx="3521">
                  <c:v>3.5999999999999999E-3</c:v>
                </c:pt>
                <c:pt idx="3522">
                  <c:v>3.7000000000000002E-3</c:v>
                </c:pt>
                <c:pt idx="3523">
                  <c:v>3.8999999999999998E-3</c:v>
                </c:pt>
                <c:pt idx="3524">
                  <c:v>3.8E-3</c:v>
                </c:pt>
                <c:pt idx="3525">
                  <c:v>4.4999999999999997E-3</c:v>
                </c:pt>
                <c:pt idx="3526">
                  <c:v>5.7000000000000002E-3</c:v>
                </c:pt>
                <c:pt idx="3527">
                  <c:v>3.8E-3</c:v>
                </c:pt>
                <c:pt idx="3528">
                  <c:v>6.1999999999999998E-3</c:v>
                </c:pt>
                <c:pt idx="3529">
                  <c:v>3.8999999999999998E-3</c:v>
                </c:pt>
                <c:pt idx="3530">
                  <c:v>4.4000000000000003E-3</c:v>
                </c:pt>
                <c:pt idx="3531">
                  <c:v>7.4000000000000003E-3</c:v>
                </c:pt>
                <c:pt idx="3532">
                  <c:v>4.4000000000000003E-3</c:v>
                </c:pt>
                <c:pt idx="3533">
                  <c:v>4.4999999999999997E-3</c:v>
                </c:pt>
                <c:pt idx="3534">
                  <c:v>3.3999999999999998E-3</c:v>
                </c:pt>
                <c:pt idx="3535">
                  <c:v>5.1999999999999998E-3</c:v>
                </c:pt>
                <c:pt idx="3536">
                  <c:v>5.1000000000000004E-3</c:v>
                </c:pt>
                <c:pt idx="3537">
                  <c:v>4.4000000000000003E-3</c:v>
                </c:pt>
                <c:pt idx="3538">
                  <c:v>4.4999999999999997E-3</c:v>
                </c:pt>
                <c:pt idx="3539">
                  <c:v>6.8999999999999999E-3</c:v>
                </c:pt>
                <c:pt idx="3540">
                  <c:v>7.1000000000000004E-3</c:v>
                </c:pt>
                <c:pt idx="3541">
                  <c:v>6.1999999999999998E-3</c:v>
                </c:pt>
                <c:pt idx="3542">
                  <c:v>6.1999999999999998E-3</c:v>
                </c:pt>
                <c:pt idx="3543">
                  <c:v>6.1000000000000004E-3</c:v>
                </c:pt>
                <c:pt idx="3544">
                  <c:v>4.7999999999999996E-3</c:v>
                </c:pt>
                <c:pt idx="3545">
                  <c:v>7.1000000000000004E-3</c:v>
                </c:pt>
                <c:pt idx="3546">
                  <c:v>5.3E-3</c:v>
                </c:pt>
                <c:pt idx="3547">
                  <c:v>5.1000000000000004E-3</c:v>
                </c:pt>
                <c:pt idx="3548">
                  <c:v>4.8999999999999998E-3</c:v>
                </c:pt>
                <c:pt idx="3549">
                  <c:v>4.7000000000000002E-3</c:v>
                </c:pt>
                <c:pt idx="3550">
                  <c:v>3.3999999999999998E-3</c:v>
                </c:pt>
                <c:pt idx="3551">
                  <c:v>5.4000000000000003E-3</c:v>
                </c:pt>
                <c:pt idx="3552">
                  <c:v>5.0000000000000001E-3</c:v>
                </c:pt>
                <c:pt idx="3553">
                  <c:v>4.4000000000000003E-3</c:v>
                </c:pt>
                <c:pt idx="3554">
                  <c:v>5.1000000000000004E-3</c:v>
                </c:pt>
                <c:pt idx="3555">
                  <c:v>6.1999999999999998E-3</c:v>
                </c:pt>
                <c:pt idx="3556">
                  <c:v>7.3000000000000001E-3</c:v>
                </c:pt>
                <c:pt idx="3557">
                  <c:v>4.5999999999999999E-3</c:v>
                </c:pt>
                <c:pt idx="3558">
                  <c:v>6.3E-3</c:v>
                </c:pt>
                <c:pt idx="3559">
                  <c:v>5.8999999999999999E-3</c:v>
                </c:pt>
                <c:pt idx="3560">
                  <c:v>4.8999999999999998E-3</c:v>
                </c:pt>
                <c:pt idx="3561">
                  <c:v>5.4999999999999997E-3</c:v>
                </c:pt>
                <c:pt idx="3562">
                  <c:v>6.1999999999999998E-3</c:v>
                </c:pt>
                <c:pt idx="3563">
                  <c:v>0.28249999999999997</c:v>
                </c:pt>
                <c:pt idx="3564">
                  <c:v>0.34760000000000002</c:v>
                </c:pt>
                <c:pt idx="3565">
                  <c:v>0.5504</c:v>
                </c:pt>
                <c:pt idx="3566">
                  <c:v>0.32790000000000002</c:v>
                </c:pt>
                <c:pt idx="3567">
                  <c:v>0.3246</c:v>
                </c:pt>
                <c:pt idx="3568">
                  <c:v>0.29609999999999997</c:v>
                </c:pt>
                <c:pt idx="3569">
                  <c:v>0.33850000000000002</c:v>
                </c:pt>
                <c:pt idx="3570">
                  <c:v>0.30109999999999998</c:v>
                </c:pt>
                <c:pt idx="3571">
                  <c:v>0.37819999999999998</c:v>
                </c:pt>
                <c:pt idx="3572">
                  <c:v>0.46870000000000001</c:v>
                </c:pt>
                <c:pt idx="3573">
                  <c:v>0.48930000000000001</c:v>
                </c:pt>
                <c:pt idx="3574">
                  <c:v>0.58819999999999995</c:v>
                </c:pt>
                <c:pt idx="3575">
                  <c:v>0.50280000000000002</c:v>
                </c:pt>
                <c:pt idx="3576">
                  <c:v>0.61009999999999998</c:v>
                </c:pt>
                <c:pt idx="3577">
                  <c:v>0.68689999999999996</c:v>
                </c:pt>
                <c:pt idx="3578">
                  <c:v>0.5252</c:v>
                </c:pt>
                <c:pt idx="3579">
                  <c:v>0.5131</c:v>
                </c:pt>
                <c:pt idx="3580">
                  <c:v>0.44619999999999999</c:v>
                </c:pt>
                <c:pt idx="3581">
                  <c:v>0.5131</c:v>
                </c:pt>
                <c:pt idx="3582">
                  <c:v>0.44940000000000002</c:v>
                </c:pt>
                <c:pt idx="3583">
                  <c:v>0.49149999999999999</c:v>
                </c:pt>
                <c:pt idx="3584">
                  <c:v>0.35189999999999999</c:v>
                </c:pt>
                <c:pt idx="3585">
                  <c:v>0.42509999999999998</c:v>
                </c:pt>
                <c:pt idx="3586">
                  <c:v>0.2006</c:v>
                </c:pt>
                <c:pt idx="3587">
                  <c:v>0.44890000000000002</c:v>
                </c:pt>
                <c:pt idx="3588">
                  <c:v>0.33450000000000002</c:v>
                </c:pt>
                <c:pt idx="3589">
                  <c:v>0.3246</c:v>
                </c:pt>
                <c:pt idx="3590">
                  <c:v>0.58009999999999995</c:v>
                </c:pt>
                <c:pt idx="3591">
                  <c:v>0.81269999999999998</c:v>
                </c:pt>
                <c:pt idx="3592">
                  <c:v>0.55779999999999996</c:v>
                </c:pt>
                <c:pt idx="3593">
                  <c:v>0.29599999999999999</c:v>
                </c:pt>
                <c:pt idx="3594">
                  <c:v>0.24310000000000001</c:v>
                </c:pt>
                <c:pt idx="3595">
                  <c:v>0.30420000000000003</c:v>
                </c:pt>
                <c:pt idx="3596">
                  <c:v>0.56730000000000003</c:v>
                </c:pt>
                <c:pt idx="3597">
                  <c:v>0.75190000000000001</c:v>
                </c:pt>
                <c:pt idx="3598">
                  <c:v>0.28589999999999999</c:v>
                </c:pt>
                <c:pt idx="3599">
                  <c:v>0.3478</c:v>
                </c:pt>
                <c:pt idx="3600">
                  <c:v>0.39600000000000002</c:v>
                </c:pt>
                <c:pt idx="3601">
                  <c:v>0.41520000000000001</c:v>
                </c:pt>
                <c:pt idx="3602">
                  <c:v>0.43609999999999999</c:v>
                </c:pt>
                <c:pt idx="3603">
                  <c:v>0.53659999999999997</c:v>
                </c:pt>
                <c:pt idx="3604">
                  <c:v>0.96689999999999998</c:v>
                </c:pt>
                <c:pt idx="3605">
                  <c:v>0.37219999999999998</c:v>
                </c:pt>
                <c:pt idx="3606">
                  <c:v>0.377</c:v>
                </c:pt>
                <c:pt idx="3607">
                  <c:v>0.2893</c:v>
                </c:pt>
                <c:pt idx="3608">
                  <c:v>0.70030000000000003</c:v>
                </c:pt>
                <c:pt idx="3609">
                  <c:v>0.69569999999999999</c:v>
                </c:pt>
                <c:pt idx="3610">
                  <c:v>0.28539999999999999</c:v>
                </c:pt>
                <c:pt idx="3611">
                  <c:v>0.26629999999999998</c:v>
                </c:pt>
                <c:pt idx="3612">
                  <c:v>0.43359999999999999</c:v>
                </c:pt>
                <c:pt idx="3613">
                  <c:v>0.24629999999999999</c:v>
                </c:pt>
                <c:pt idx="3614">
                  <c:v>0.17710000000000001</c:v>
                </c:pt>
                <c:pt idx="3615">
                  <c:v>0.19769999999999999</c:v>
                </c:pt>
                <c:pt idx="3616">
                  <c:v>0.27329999999999999</c:v>
                </c:pt>
                <c:pt idx="3617">
                  <c:v>0.30690000000000001</c:v>
                </c:pt>
                <c:pt idx="3618">
                  <c:v>0.36249999999999999</c:v>
                </c:pt>
                <c:pt idx="3619">
                  <c:v>0.61199999999999999</c:v>
                </c:pt>
                <c:pt idx="3620">
                  <c:v>0.46400000000000002</c:v>
                </c:pt>
                <c:pt idx="3621">
                  <c:v>0.45629999999999998</c:v>
                </c:pt>
                <c:pt idx="3622">
                  <c:v>0.34050000000000002</c:v>
                </c:pt>
                <c:pt idx="3623">
                  <c:v>0.38150000000000001</c:v>
                </c:pt>
                <c:pt idx="3624">
                  <c:v>0.37440000000000001</c:v>
                </c:pt>
                <c:pt idx="3625">
                  <c:v>0.3034</c:v>
                </c:pt>
                <c:pt idx="3626">
                  <c:v>0.372</c:v>
                </c:pt>
                <c:pt idx="3627">
                  <c:v>0.52290000000000003</c:v>
                </c:pt>
                <c:pt idx="3628">
                  <c:v>0.38419999999999999</c:v>
                </c:pt>
                <c:pt idx="3629">
                  <c:v>0.33500000000000002</c:v>
                </c:pt>
                <c:pt idx="3630">
                  <c:v>0.31609999999999999</c:v>
                </c:pt>
                <c:pt idx="3631">
                  <c:v>0.46700000000000003</c:v>
                </c:pt>
                <c:pt idx="3632">
                  <c:v>0.36099999999999999</c:v>
                </c:pt>
                <c:pt idx="3633">
                  <c:v>0.41270000000000001</c:v>
                </c:pt>
                <c:pt idx="3634">
                  <c:v>0.23719999999999999</c:v>
                </c:pt>
                <c:pt idx="3635">
                  <c:v>0.44919999999999999</c:v>
                </c:pt>
                <c:pt idx="3636">
                  <c:v>0.44159999999999999</c:v>
                </c:pt>
                <c:pt idx="3637">
                  <c:v>0.501</c:v>
                </c:pt>
                <c:pt idx="3638">
                  <c:v>0.52910000000000001</c:v>
                </c:pt>
                <c:pt idx="3639">
                  <c:v>0.3866</c:v>
                </c:pt>
                <c:pt idx="3640">
                  <c:v>0.5534</c:v>
                </c:pt>
                <c:pt idx="3641">
                  <c:v>0.46970000000000001</c:v>
                </c:pt>
                <c:pt idx="3642">
                  <c:v>0.3246</c:v>
                </c:pt>
                <c:pt idx="3643">
                  <c:v>0.27360000000000001</c:v>
                </c:pt>
                <c:pt idx="3644">
                  <c:v>0.39319999999999999</c:v>
                </c:pt>
                <c:pt idx="3645">
                  <c:v>0.62819999999999998</c:v>
                </c:pt>
                <c:pt idx="3646">
                  <c:v>0.43619999999999998</c:v>
                </c:pt>
                <c:pt idx="3647">
                  <c:v>0.45610000000000001</c:v>
                </c:pt>
                <c:pt idx="3648">
                  <c:v>0.38979999999999998</c:v>
                </c:pt>
                <c:pt idx="3649">
                  <c:v>0.47639999999999999</c:v>
                </c:pt>
                <c:pt idx="3650">
                  <c:v>0.2276</c:v>
                </c:pt>
                <c:pt idx="3651">
                  <c:v>0.42159999999999997</c:v>
                </c:pt>
                <c:pt idx="3652">
                  <c:v>0.48349999999999999</c:v>
                </c:pt>
                <c:pt idx="3653">
                  <c:v>0.32069999999999999</c:v>
                </c:pt>
                <c:pt idx="3654">
                  <c:v>0.27139999999999997</c:v>
                </c:pt>
                <c:pt idx="3655">
                  <c:v>0.43840000000000001</c:v>
                </c:pt>
                <c:pt idx="3656">
                  <c:v>0.43219999999999997</c:v>
                </c:pt>
                <c:pt idx="3657">
                  <c:v>0.32840000000000003</c:v>
                </c:pt>
                <c:pt idx="3658">
                  <c:v>0.38800000000000001</c:v>
                </c:pt>
                <c:pt idx="3659">
                  <c:v>0.5504</c:v>
                </c:pt>
                <c:pt idx="3660">
                  <c:v>0.3347</c:v>
                </c:pt>
                <c:pt idx="3661">
                  <c:v>0.4698</c:v>
                </c:pt>
                <c:pt idx="3662">
                  <c:v>0.50839999999999996</c:v>
                </c:pt>
                <c:pt idx="3663">
                  <c:v>0.32850000000000001</c:v>
                </c:pt>
                <c:pt idx="3664">
                  <c:v>0.34410000000000002</c:v>
                </c:pt>
                <c:pt idx="3665">
                  <c:v>0.23849999999999999</c:v>
                </c:pt>
                <c:pt idx="3666">
                  <c:v>0.45939999999999998</c:v>
                </c:pt>
                <c:pt idx="3667">
                  <c:v>0.3755</c:v>
                </c:pt>
                <c:pt idx="3668">
                  <c:v>0.47620000000000001</c:v>
                </c:pt>
                <c:pt idx="3669">
                  <c:v>0.3221</c:v>
                </c:pt>
                <c:pt idx="3670">
                  <c:v>0.3095</c:v>
                </c:pt>
                <c:pt idx="3671">
                  <c:v>0.41980000000000001</c:v>
                </c:pt>
                <c:pt idx="3672">
                  <c:v>0.56869999999999998</c:v>
                </c:pt>
                <c:pt idx="3673">
                  <c:v>0.43259999999999998</c:v>
                </c:pt>
                <c:pt idx="3674">
                  <c:v>0.39279999999999998</c:v>
                </c:pt>
                <c:pt idx="3675">
                  <c:v>0.53939999999999999</c:v>
                </c:pt>
                <c:pt idx="3676">
                  <c:v>0.4113</c:v>
                </c:pt>
                <c:pt idx="3677">
                  <c:v>0.56310000000000004</c:v>
                </c:pt>
                <c:pt idx="3678">
                  <c:v>0.36180000000000001</c:v>
                </c:pt>
                <c:pt idx="3679">
                  <c:v>0.29020000000000001</c:v>
                </c:pt>
                <c:pt idx="3680">
                  <c:v>0.68879999999999997</c:v>
                </c:pt>
                <c:pt idx="3681">
                  <c:v>0.42320000000000002</c:v>
                </c:pt>
                <c:pt idx="3682">
                  <c:v>0.48370000000000002</c:v>
                </c:pt>
                <c:pt idx="3683">
                  <c:v>0.21679999999999999</c:v>
                </c:pt>
                <c:pt idx="3684">
                  <c:v>0.21870000000000001</c:v>
                </c:pt>
                <c:pt idx="3685">
                  <c:v>0.41160000000000002</c:v>
                </c:pt>
                <c:pt idx="3686">
                  <c:v>0.35449999999999998</c:v>
                </c:pt>
                <c:pt idx="3687">
                  <c:v>0.5232</c:v>
                </c:pt>
                <c:pt idx="3688">
                  <c:v>0.46710000000000002</c:v>
                </c:pt>
                <c:pt idx="3689">
                  <c:v>0.53820000000000001</c:v>
                </c:pt>
                <c:pt idx="3690">
                  <c:v>0.34039999999999998</c:v>
                </c:pt>
                <c:pt idx="3691">
                  <c:v>0.4007</c:v>
                </c:pt>
                <c:pt idx="3692">
                  <c:v>0.55989999999999995</c:v>
                </c:pt>
                <c:pt idx="3693">
                  <c:v>0.4345</c:v>
                </c:pt>
                <c:pt idx="3694">
                  <c:v>0.28089999999999998</c:v>
                </c:pt>
                <c:pt idx="3695">
                  <c:v>0.49859999999999999</c:v>
                </c:pt>
                <c:pt idx="3696">
                  <c:v>0.42120000000000002</c:v>
                </c:pt>
                <c:pt idx="3697">
                  <c:v>0.77370000000000005</c:v>
                </c:pt>
                <c:pt idx="3698">
                  <c:v>0.95</c:v>
                </c:pt>
                <c:pt idx="3699">
                  <c:v>0.39700000000000002</c:v>
                </c:pt>
                <c:pt idx="3700">
                  <c:v>0.61009999999999998</c:v>
                </c:pt>
                <c:pt idx="3701">
                  <c:v>0.46639999999999998</c:v>
                </c:pt>
                <c:pt idx="3702">
                  <c:v>0.4637</c:v>
                </c:pt>
                <c:pt idx="3703">
                  <c:v>0.43020000000000003</c:v>
                </c:pt>
                <c:pt idx="3704">
                  <c:v>0.53969999999999996</c:v>
                </c:pt>
                <c:pt idx="3705">
                  <c:v>0.76200000000000001</c:v>
                </c:pt>
                <c:pt idx="3706">
                  <c:v>0.54159999999999997</c:v>
                </c:pt>
                <c:pt idx="3707">
                  <c:v>0.46550000000000002</c:v>
                </c:pt>
                <c:pt idx="3708">
                  <c:v>0.65169999999999995</c:v>
                </c:pt>
                <c:pt idx="3709">
                  <c:v>0.50539999999999996</c:v>
                </c:pt>
                <c:pt idx="3710">
                  <c:v>0.57240000000000002</c:v>
                </c:pt>
                <c:pt idx="3711">
                  <c:v>0.19989999999999999</c:v>
                </c:pt>
                <c:pt idx="3712">
                  <c:v>0.72089999999999999</c:v>
                </c:pt>
                <c:pt idx="3713">
                  <c:v>0.187</c:v>
                </c:pt>
                <c:pt idx="3714">
                  <c:v>0.41660000000000003</c:v>
                </c:pt>
                <c:pt idx="3715">
                  <c:v>0.5343</c:v>
                </c:pt>
                <c:pt idx="3716">
                  <c:v>0.31890000000000002</c:v>
                </c:pt>
                <c:pt idx="3717">
                  <c:v>0.46779999999999999</c:v>
                </c:pt>
                <c:pt idx="3718">
                  <c:v>0.52410000000000001</c:v>
                </c:pt>
                <c:pt idx="3719">
                  <c:v>0.63380000000000003</c:v>
                </c:pt>
                <c:pt idx="3720">
                  <c:v>0.33979999999999999</c:v>
                </c:pt>
                <c:pt idx="3721">
                  <c:v>0.38869999999999999</c:v>
                </c:pt>
                <c:pt idx="3722">
                  <c:v>0.84989999999999999</c:v>
                </c:pt>
                <c:pt idx="3723">
                  <c:v>0.75549999999999995</c:v>
                </c:pt>
                <c:pt idx="3724">
                  <c:v>0.33710000000000001</c:v>
                </c:pt>
                <c:pt idx="3725">
                  <c:v>0.27229999999999999</c:v>
                </c:pt>
                <c:pt idx="3726">
                  <c:v>0.24</c:v>
                </c:pt>
                <c:pt idx="3727">
                  <c:v>0.3206</c:v>
                </c:pt>
                <c:pt idx="3728">
                  <c:v>0.3634</c:v>
                </c:pt>
                <c:pt idx="3729">
                  <c:v>0.34079999999999999</c:v>
                </c:pt>
                <c:pt idx="3730">
                  <c:v>0.35780000000000001</c:v>
                </c:pt>
                <c:pt idx="3731">
                  <c:v>0.36399999999999999</c:v>
                </c:pt>
                <c:pt idx="3732">
                  <c:v>0.46179999999999999</c:v>
                </c:pt>
                <c:pt idx="3733">
                  <c:v>0.39500000000000002</c:v>
                </c:pt>
                <c:pt idx="3734">
                  <c:v>0.33550000000000002</c:v>
                </c:pt>
                <c:pt idx="3735">
                  <c:v>0.32819999999999999</c:v>
                </c:pt>
                <c:pt idx="3736">
                  <c:v>0.39379999999999998</c:v>
                </c:pt>
                <c:pt idx="3737">
                  <c:v>0.23069999999999999</c:v>
                </c:pt>
                <c:pt idx="3738">
                  <c:v>0.28710000000000002</c:v>
                </c:pt>
                <c:pt idx="3739">
                  <c:v>0.3463</c:v>
                </c:pt>
                <c:pt idx="3740">
                  <c:v>0.24299999999999999</c:v>
                </c:pt>
                <c:pt idx="3741">
                  <c:v>0.27700000000000002</c:v>
                </c:pt>
                <c:pt idx="3742">
                  <c:v>0.4229</c:v>
                </c:pt>
                <c:pt idx="3743">
                  <c:v>0.38919999999999999</c:v>
                </c:pt>
                <c:pt idx="3744">
                  <c:v>0.41880000000000001</c:v>
                </c:pt>
                <c:pt idx="3745">
                  <c:v>0.39100000000000001</c:v>
                </c:pt>
                <c:pt idx="3746">
                  <c:v>0.58930000000000005</c:v>
                </c:pt>
                <c:pt idx="3747">
                  <c:v>0.53269999999999995</c:v>
                </c:pt>
                <c:pt idx="3748">
                  <c:v>0.8629</c:v>
                </c:pt>
                <c:pt idx="3749">
                  <c:v>0.55979999999999996</c:v>
                </c:pt>
                <c:pt idx="3750">
                  <c:v>0.51919999999999999</c:v>
                </c:pt>
                <c:pt idx="3751">
                  <c:v>0.82540000000000002</c:v>
                </c:pt>
                <c:pt idx="3752">
                  <c:v>0.84299999999999997</c:v>
                </c:pt>
                <c:pt idx="3753">
                  <c:v>0.43209999999999998</c:v>
                </c:pt>
                <c:pt idx="3754">
                  <c:v>0.31319999999999998</c:v>
                </c:pt>
                <c:pt idx="3755">
                  <c:v>0.32750000000000001</c:v>
                </c:pt>
                <c:pt idx="3756">
                  <c:v>0.75700000000000001</c:v>
                </c:pt>
                <c:pt idx="3757">
                  <c:v>0.58309999999999995</c:v>
                </c:pt>
                <c:pt idx="3758">
                  <c:v>0.31719999999999998</c:v>
                </c:pt>
                <c:pt idx="3759">
                  <c:v>0.36809999999999998</c:v>
                </c:pt>
                <c:pt idx="3760">
                  <c:v>0.82440000000000002</c:v>
                </c:pt>
                <c:pt idx="3761">
                  <c:v>0.91369999999999996</c:v>
                </c:pt>
                <c:pt idx="3762">
                  <c:v>0.74029999999999996</c:v>
                </c:pt>
                <c:pt idx="3763">
                  <c:v>0.45290000000000002</c:v>
                </c:pt>
                <c:pt idx="3764">
                  <c:v>0.45639999999999997</c:v>
                </c:pt>
                <c:pt idx="3765">
                  <c:v>0.23960000000000001</c:v>
                </c:pt>
                <c:pt idx="3766">
                  <c:v>0.28239999999999998</c:v>
                </c:pt>
                <c:pt idx="3767">
                  <c:v>0.31130000000000002</c:v>
                </c:pt>
                <c:pt idx="3768">
                  <c:v>0.26740000000000003</c:v>
                </c:pt>
                <c:pt idx="3769">
                  <c:v>0.2351</c:v>
                </c:pt>
                <c:pt idx="3770">
                  <c:v>0.26690000000000003</c:v>
                </c:pt>
                <c:pt idx="3771">
                  <c:v>0.20880000000000001</c:v>
                </c:pt>
                <c:pt idx="3772">
                  <c:v>0.4879</c:v>
                </c:pt>
                <c:pt idx="3773">
                  <c:v>0.45789999999999997</c:v>
                </c:pt>
                <c:pt idx="3774">
                  <c:v>0.42809999999999998</c:v>
                </c:pt>
                <c:pt idx="3775">
                  <c:v>0.57320000000000004</c:v>
                </c:pt>
                <c:pt idx="3776">
                  <c:v>0.61750000000000005</c:v>
                </c:pt>
                <c:pt idx="3777">
                  <c:v>0.84709999999999996</c:v>
                </c:pt>
                <c:pt idx="3778">
                  <c:v>0.32229999999999998</c:v>
                </c:pt>
                <c:pt idx="3779">
                  <c:v>0.35170000000000001</c:v>
                </c:pt>
                <c:pt idx="3780">
                  <c:v>0.31669999999999998</c:v>
                </c:pt>
                <c:pt idx="3781">
                  <c:v>0.60940000000000005</c:v>
                </c:pt>
                <c:pt idx="3782">
                  <c:v>0.33079999999999998</c:v>
                </c:pt>
                <c:pt idx="3783">
                  <c:v>0.40529999999999999</c:v>
                </c:pt>
                <c:pt idx="3784">
                  <c:v>0.18079999999999999</c:v>
                </c:pt>
                <c:pt idx="3785">
                  <c:v>0.31590000000000001</c:v>
                </c:pt>
                <c:pt idx="3786">
                  <c:v>0.24790000000000001</c:v>
                </c:pt>
                <c:pt idx="3787">
                  <c:v>0.2571</c:v>
                </c:pt>
                <c:pt idx="3788">
                  <c:v>0.40229999999999999</c:v>
                </c:pt>
                <c:pt idx="3789">
                  <c:v>0.25879999999999997</c:v>
                </c:pt>
                <c:pt idx="3790">
                  <c:v>0.35460000000000003</c:v>
                </c:pt>
                <c:pt idx="3791">
                  <c:v>0.41649999999999998</c:v>
                </c:pt>
                <c:pt idx="3792">
                  <c:v>0.1472</c:v>
                </c:pt>
                <c:pt idx="3793">
                  <c:v>0.44879999999999998</c:v>
                </c:pt>
                <c:pt idx="3794">
                  <c:v>0.3629</c:v>
                </c:pt>
                <c:pt idx="3795">
                  <c:v>0.37280000000000002</c:v>
                </c:pt>
                <c:pt idx="3796">
                  <c:v>0.32879999999999998</c:v>
                </c:pt>
                <c:pt idx="3797">
                  <c:v>0.3987</c:v>
                </c:pt>
                <c:pt idx="3798">
                  <c:v>0.31409999999999999</c:v>
                </c:pt>
                <c:pt idx="3799">
                  <c:v>0.33429999999999999</c:v>
                </c:pt>
                <c:pt idx="3800">
                  <c:v>0.40970000000000001</c:v>
                </c:pt>
                <c:pt idx="3801">
                  <c:v>0.34560000000000002</c:v>
                </c:pt>
                <c:pt idx="3802">
                  <c:v>0.41739999999999999</c:v>
                </c:pt>
                <c:pt idx="3803">
                  <c:v>0.37569999999999998</c:v>
                </c:pt>
                <c:pt idx="3804">
                  <c:v>0.43340000000000001</c:v>
                </c:pt>
                <c:pt idx="3805">
                  <c:v>0.44450000000000001</c:v>
                </c:pt>
                <c:pt idx="3806">
                  <c:v>0.32679999999999998</c:v>
                </c:pt>
                <c:pt idx="3807">
                  <c:v>0.31130000000000002</c:v>
                </c:pt>
                <c:pt idx="3808">
                  <c:v>0.31080000000000002</c:v>
                </c:pt>
                <c:pt idx="3809">
                  <c:v>0.2848</c:v>
                </c:pt>
                <c:pt idx="3810">
                  <c:v>0.32890000000000003</c:v>
                </c:pt>
                <c:pt idx="3811">
                  <c:v>0.19719999999999999</c:v>
                </c:pt>
                <c:pt idx="3812">
                  <c:v>0.17230000000000001</c:v>
                </c:pt>
                <c:pt idx="3813">
                  <c:v>0.19159999999999999</c:v>
                </c:pt>
                <c:pt idx="3814">
                  <c:v>0.36170000000000002</c:v>
                </c:pt>
                <c:pt idx="3815">
                  <c:v>0.40300000000000002</c:v>
                </c:pt>
                <c:pt idx="3816">
                  <c:v>0.42949999999999999</c:v>
                </c:pt>
                <c:pt idx="3817">
                  <c:v>0.36170000000000002</c:v>
                </c:pt>
                <c:pt idx="3818">
                  <c:v>0.32619999999999999</c:v>
                </c:pt>
                <c:pt idx="3819">
                  <c:v>0.32440000000000002</c:v>
                </c:pt>
                <c:pt idx="3820">
                  <c:v>0.3422</c:v>
                </c:pt>
                <c:pt idx="3821">
                  <c:v>0.31940000000000002</c:v>
                </c:pt>
                <c:pt idx="3822">
                  <c:v>0.27710000000000001</c:v>
                </c:pt>
                <c:pt idx="3823">
                  <c:v>0.2918</c:v>
                </c:pt>
                <c:pt idx="3824">
                  <c:v>0.37269999999999998</c:v>
                </c:pt>
                <c:pt idx="3825">
                  <c:v>0.45329999999999998</c:v>
                </c:pt>
                <c:pt idx="3826">
                  <c:v>0.32429999999999998</c:v>
                </c:pt>
                <c:pt idx="3827">
                  <c:v>0.33079999999999998</c:v>
                </c:pt>
                <c:pt idx="3828">
                  <c:v>0.46970000000000001</c:v>
                </c:pt>
                <c:pt idx="3829">
                  <c:v>0.50060000000000004</c:v>
                </c:pt>
                <c:pt idx="3830">
                  <c:v>0.58819999999999995</c:v>
                </c:pt>
                <c:pt idx="3831">
                  <c:v>0.2271</c:v>
                </c:pt>
                <c:pt idx="3832">
                  <c:v>0.29709999999999998</c:v>
                </c:pt>
                <c:pt idx="3833">
                  <c:v>0.25169999999999998</c:v>
                </c:pt>
                <c:pt idx="3834">
                  <c:v>0.29239999999999999</c:v>
                </c:pt>
                <c:pt idx="3835">
                  <c:v>0.28210000000000002</c:v>
                </c:pt>
                <c:pt idx="3836">
                  <c:v>0.3775</c:v>
                </c:pt>
                <c:pt idx="3837">
                  <c:v>0.43259999999999998</c:v>
                </c:pt>
                <c:pt idx="3838">
                  <c:v>0.31330000000000002</c:v>
                </c:pt>
                <c:pt idx="3839">
                  <c:v>0.34200000000000003</c:v>
                </c:pt>
                <c:pt idx="3840">
                  <c:v>0.37630000000000002</c:v>
                </c:pt>
                <c:pt idx="3841">
                  <c:v>0.43690000000000001</c:v>
                </c:pt>
                <c:pt idx="3842">
                  <c:v>0.19919999999999999</c:v>
                </c:pt>
                <c:pt idx="3843">
                  <c:v>0.18859999999999999</c:v>
                </c:pt>
                <c:pt idx="3844">
                  <c:v>0.2452</c:v>
                </c:pt>
                <c:pt idx="3845">
                  <c:v>0.2271</c:v>
                </c:pt>
                <c:pt idx="3846">
                  <c:v>0.2092</c:v>
                </c:pt>
                <c:pt idx="3847">
                  <c:v>0.1933</c:v>
                </c:pt>
                <c:pt idx="3848">
                  <c:v>0.21299999999999999</c:v>
                </c:pt>
                <c:pt idx="3849">
                  <c:v>0.20930000000000001</c:v>
                </c:pt>
                <c:pt idx="3850">
                  <c:v>0.25059999999999999</c:v>
                </c:pt>
                <c:pt idx="3851">
                  <c:v>0.2051</c:v>
                </c:pt>
                <c:pt idx="3852">
                  <c:v>0.20300000000000001</c:v>
                </c:pt>
                <c:pt idx="3853">
                  <c:v>0.20280000000000001</c:v>
                </c:pt>
                <c:pt idx="3854">
                  <c:v>0.20699999999999999</c:v>
                </c:pt>
                <c:pt idx="3855">
                  <c:v>0.16009999999999999</c:v>
                </c:pt>
                <c:pt idx="3856">
                  <c:v>0.21029999999999999</c:v>
                </c:pt>
                <c:pt idx="3857">
                  <c:v>0.21820000000000001</c:v>
                </c:pt>
                <c:pt idx="3858">
                  <c:v>0.23200000000000001</c:v>
                </c:pt>
                <c:pt idx="3859">
                  <c:v>0.24929999999999999</c:v>
                </c:pt>
                <c:pt idx="3860">
                  <c:v>0.22520000000000001</c:v>
                </c:pt>
                <c:pt idx="3861">
                  <c:v>0.1862</c:v>
                </c:pt>
                <c:pt idx="3862">
                  <c:v>0.20519999999999999</c:v>
                </c:pt>
                <c:pt idx="3863">
                  <c:v>0.19539999999999999</c:v>
                </c:pt>
                <c:pt idx="3864">
                  <c:v>0.25700000000000001</c:v>
                </c:pt>
                <c:pt idx="3865">
                  <c:v>0.20349999999999999</c:v>
                </c:pt>
                <c:pt idx="3866">
                  <c:v>0.2172</c:v>
                </c:pt>
                <c:pt idx="3867">
                  <c:v>0.22409999999999999</c:v>
                </c:pt>
                <c:pt idx="3868">
                  <c:v>0.157</c:v>
                </c:pt>
                <c:pt idx="3869">
                  <c:v>0.27150000000000002</c:v>
                </c:pt>
                <c:pt idx="3870">
                  <c:v>0.23219999999999999</c:v>
                </c:pt>
                <c:pt idx="3871">
                  <c:v>0.22939999999999999</c:v>
                </c:pt>
                <c:pt idx="3872">
                  <c:v>0.22389999999999999</c:v>
                </c:pt>
                <c:pt idx="3873">
                  <c:v>0.23569999999999999</c:v>
                </c:pt>
                <c:pt idx="3874">
                  <c:v>0.20849999999999999</c:v>
                </c:pt>
                <c:pt idx="3875">
                  <c:v>0.2165</c:v>
                </c:pt>
                <c:pt idx="3876">
                  <c:v>0.21940000000000001</c:v>
                </c:pt>
                <c:pt idx="3877">
                  <c:v>0.21629999999999999</c:v>
                </c:pt>
                <c:pt idx="3878">
                  <c:v>0.21479999999999999</c:v>
                </c:pt>
                <c:pt idx="3879">
                  <c:v>0.54749999999999999</c:v>
                </c:pt>
                <c:pt idx="3880">
                  <c:v>0.36770000000000003</c:v>
                </c:pt>
                <c:pt idx="3881">
                  <c:v>0.50260000000000005</c:v>
                </c:pt>
                <c:pt idx="3882">
                  <c:v>0.3931</c:v>
                </c:pt>
                <c:pt idx="3883">
                  <c:v>0.21909999999999999</c:v>
                </c:pt>
                <c:pt idx="3884">
                  <c:v>0.23380000000000001</c:v>
                </c:pt>
                <c:pt idx="3885">
                  <c:v>0.30259999999999998</c:v>
                </c:pt>
                <c:pt idx="3886">
                  <c:v>0.31390000000000001</c:v>
                </c:pt>
                <c:pt idx="3887">
                  <c:v>0.31119999999999998</c:v>
                </c:pt>
                <c:pt idx="3888">
                  <c:v>0.29420000000000002</c:v>
                </c:pt>
                <c:pt idx="3889">
                  <c:v>0.18279999999999999</c:v>
                </c:pt>
                <c:pt idx="3890">
                  <c:v>0.16539999999999999</c:v>
                </c:pt>
                <c:pt idx="3891">
                  <c:v>0.17499999999999999</c:v>
                </c:pt>
                <c:pt idx="3892">
                  <c:v>0.1948</c:v>
                </c:pt>
                <c:pt idx="3893">
                  <c:v>0.2092</c:v>
                </c:pt>
                <c:pt idx="3894">
                  <c:v>0.1167</c:v>
                </c:pt>
                <c:pt idx="3895">
                  <c:v>0.14960000000000001</c:v>
                </c:pt>
                <c:pt idx="3896">
                  <c:v>0.16739999999999999</c:v>
                </c:pt>
                <c:pt idx="3897">
                  <c:v>0.17230000000000001</c:v>
                </c:pt>
                <c:pt idx="3898">
                  <c:v>0.18360000000000001</c:v>
                </c:pt>
                <c:pt idx="3899">
                  <c:v>0.14380000000000001</c:v>
                </c:pt>
                <c:pt idx="3900">
                  <c:v>0.2495</c:v>
                </c:pt>
                <c:pt idx="3901">
                  <c:v>0.1482</c:v>
                </c:pt>
                <c:pt idx="3902">
                  <c:v>0.21829999999999999</c:v>
                </c:pt>
                <c:pt idx="3903">
                  <c:v>0.2009</c:v>
                </c:pt>
                <c:pt idx="3904">
                  <c:v>0.1099</c:v>
                </c:pt>
                <c:pt idx="3905">
                  <c:v>0.2273</c:v>
                </c:pt>
                <c:pt idx="3906">
                  <c:v>0.26079999999999998</c:v>
                </c:pt>
                <c:pt idx="3907">
                  <c:v>0.19020000000000001</c:v>
                </c:pt>
                <c:pt idx="3908">
                  <c:v>0.28960000000000002</c:v>
                </c:pt>
                <c:pt idx="3909">
                  <c:v>0.12720000000000001</c:v>
                </c:pt>
                <c:pt idx="3910">
                  <c:v>0.1071</c:v>
                </c:pt>
                <c:pt idx="3911">
                  <c:v>9.1399999999999995E-2</c:v>
                </c:pt>
                <c:pt idx="3912">
                  <c:v>0.25609999999999999</c:v>
                </c:pt>
                <c:pt idx="3913">
                  <c:v>0.2442</c:v>
                </c:pt>
                <c:pt idx="3914">
                  <c:v>0.25800000000000001</c:v>
                </c:pt>
                <c:pt idx="3915">
                  <c:v>0.22470000000000001</c:v>
                </c:pt>
                <c:pt idx="3916">
                  <c:v>0.19209999999999999</c:v>
                </c:pt>
                <c:pt idx="3917">
                  <c:v>0.25629999999999997</c:v>
                </c:pt>
                <c:pt idx="3918">
                  <c:v>0.23469999999999999</c:v>
                </c:pt>
                <c:pt idx="3919">
                  <c:v>0.35070000000000001</c:v>
                </c:pt>
                <c:pt idx="3920">
                  <c:v>0.31640000000000001</c:v>
                </c:pt>
                <c:pt idx="3921">
                  <c:v>0.215</c:v>
                </c:pt>
                <c:pt idx="3922">
                  <c:v>0.25829999999999997</c:v>
                </c:pt>
                <c:pt idx="3923">
                  <c:v>0.20180000000000001</c:v>
                </c:pt>
                <c:pt idx="3924">
                  <c:v>0.22370000000000001</c:v>
                </c:pt>
                <c:pt idx="3925">
                  <c:v>0.22109999999999999</c:v>
                </c:pt>
                <c:pt idx="3926">
                  <c:v>0.193</c:v>
                </c:pt>
                <c:pt idx="3927">
                  <c:v>0.1603</c:v>
                </c:pt>
                <c:pt idx="3928">
                  <c:v>0.2218</c:v>
                </c:pt>
                <c:pt idx="3929">
                  <c:v>0.19719999999999999</c:v>
                </c:pt>
                <c:pt idx="3930">
                  <c:v>0.2384</c:v>
                </c:pt>
                <c:pt idx="3931">
                  <c:v>0.2044</c:v>
                </c:pt>
                <c:pt idx="3932">
                  <c:v>0.2631</c:v>
                </c:pt>
                <c:pt idx="3933">
                  <c:v>0.14580000000000001</c:v>
                </c:pt>
                <c:pt idx="3934">
                  <c:v>0.1268</c:v>
                </c:pt>
                <c:pt idx="3935">
                  <c:v>5.4600000000000003E-2</c:v>
                </c:pt>
                <c:pt idx="3936">
                  <c:v>0.2238</c:v>
                </c:pt>
                <c:pt idx="3937">
                  <c:v>0.40989999999999999</c:v>
                </c:pt>
                <c:pt idx="3938">
                  <c:v>0.34139999999999998</c:v>
                </c:pt>
                <c:pt idx="3939">
                  <c:v>0.33900000000000002</c:v>
                </c:pt>
                <c:pt idx="3940">
                  <c:v>0.34810000000000002</c:v>
                </c:pt>
                <c:pt idx="3941">
                  <c:v>0.4032</c:v>
                </c:pt>
                <c:pt idx="3942">
                  <c:v>0.40050000000000002</c:v>
                </c:pt>
                <c:pt idx="3943">
                  <c:v>0.54359999999999997</c:v>
                </c:pt>
                <c:pt idx="3944">
                  <c:v>0.04</c:v>
                </c:pt>
                <c:pt idx="3945">
                  <c:v>4.3200000000000002E-2</c:v>
                </c:pt>
                <c:pt idx="3946">
                  <c:v>3.6600000000000001E-2</c:v>
                </c:pt>
                <c:pt idx="3947">
                  <c:v>5.0999999999999997E-2</c:v>
                </c:pt>
                <c:pt idx="3948">
                  <c:v>0.1656</c:v>
                </c:pt>
                <c:pt idx="3949">
                  <c:v>0.16</c:v>
                </c:pt>
                <c:pt idx="3950">
                  <c:v>0.20250000000000001</c:v>
                </c:pt>
                <c:pt idx="3951">
                  <c:v>0.18490000000000001</c:v>
                </c:pt>
                <c:pt idx="3952">
                  <c:v>0.34639999999999999</c:v>
                </c:pt>
                <c:pt idx="3953">
                  <c:v>0.3528</c:v>
                </c:pt>
                <c:pt idx="3954">
                  <c:v>0.33610000000000001</c:v>
                </c:pt>
                <c:pt idx="3955">
                  <c:v>0.29880000000000001</c:v>
                </c:pt>
                <c:pt idx="3956">
                  <c:v>0.42699999999999999</c:v>
                </c:pt>
                <c:pt idx="3957">
                  <c:v>0.25069999999999998</c:v>
                </c:pt>
                <c:pt idx="3958">
                  <c:v>8.3099999999999993E-2</c:v>
                </c:pt>
                <c:pt idx="3959">
                  <c:v>0.114</c:v>
                </c:pt>
                <c:pt idx="3960">
                  <c:v>0.1154</c:v>
                </c:pt>
                <c:pt idx="3961">
                  <c:v>0.1011</c:v>
                </c:pt>
                <c:pt idx="3962">
                  <c:v>0.40060000000000001</c:v>
                </c:pt>
                <c:pt idx="3963">
                  <c:v>0.2732</c:v>
                </c:pt>
                <c:pt idx="3964">
                  <c:v>0.28520000000000001</c:v>
                </c:pt>
                <c:pt idx="3965">
                  <c:v>0.29970000000000002</c:v>
                </c:pt>
                <c:pt idx="3966">
                  <c:v>0.33600000000000002</c:v>
                </c:pt>
                <c:pt idx="3967">
                  <c:v>0.30630000000000002</c:v>
                </c:pt>
                <c:pt idx="3968">
                  <c:v>0.51329999999999998</c:v>
                </c:pt>
                <c:pt idx="3969">
                  <c:v>0.60019999999999996</c:v>
                </c:pt>
                <c:pt idx="3970">
                  <c:v>0.62570000000000003</c:v>
                </c:pt>
                <c:pt idx="3971">
                  <c:v>0.1207</c:v>
                </c:pt>
                <c:pt idx="3972">
                  <c:v>0.1211</c:v>
                </c:pt>
                <c:pt idx="3973">
                  <c:v>0.1343</c:v>
                </c:pt>
                <c:pt idx="3974">
                  <c:v>9.5299999999999996E-2</c:v>
                </c:pt>
                <c:pt idx="3975">
                  <c:v>0.36749999999999999</c:v>
                </c:pt>
                <c:pt idx="3976">
                  <c:v>0.34029999999999999</c:v>
                </c:pt>
                <c:pt idx="3977">
                  <c:v>0.32740000000000002</c:v>
                </c:pt>
                <c:pt idx="3978">
                  <c:v>0.32919999999999999</c:v>
                </c:pt>
                <c:pt idx="3979">
                  <c:v>0.38340000000000002</c:v>
                </c:pt>
                <c:pt idx="3980">
                  <c:v>5.4999999999999997E-3</c:v>
                </c:pt>
                <c:pt idx="3981">
                  <c:v>4.7999999999999996E-3</c:v>
                </c:pt>
                <c:pt idx="3982">
                  <c:v>5.5999999999999999E-3</c:v>
                </c:pt>
                <c:pt idx="3983">
                  <c:v>5.7000000000000002E-3</c:v>
                </c:pt>
                <c:pt idx="3984">
                  <c:v>6.8999999999999999E-3</c:v>
                </c:pt>
                <c:pt idx="3985">
                  <c:v>8.8000000000000005E-3</c:v>
                </c:pt>
                <c:pt idx="3986">
                  <c:v>6.6E-3</c:v>
                </c:pt>
                <c:pt idx="3987">
                  <c:v>1.15E-2</c:v>
                </c:pt>
                <c:pt idx="3988">
                  <c:v>1.11E-2</c:v>
                </c:pt>
                <c:pt idx="3989">
                  <c:v>1.21E-2</c:v>
                </c:pt>
                <c:pt idx="3990">
                  <c:v>9.1000000000000004E-3</c:v>
                </c:pt>
                <c:pt idx="3991">
                  <c:v>0.27660000000000001</c:v>
                </c:pt>
                <c:pt idx="3992">
                  <c:v>0.21959999999999999</c:v>
                </c:pt>
                <c:pt idx="3993">
                  <c:v>0.13950000000000001</c:v>
                </c:pt>
                <c:pt idx="3994">
                  <c:v>0.19919999999999999</c:v>
                </c:pt>
                <c:pt idx="3995">
                  <c:v>0.29299999999999998</c:v>
                </c:pt>
                <c:pt idx="3996">
                  <c:v>0.54920000000000002</c:v>
                </c:pt>
                <c:pt idx="3997">
                  <c:v>0.38129999999999997</c:v>
                </c:pt>
                <c:pt idx="3998">
                  <c:v>0.37190000000000001</c:v>
                </c:pt>
                <c:pt idx="3999">
                  <c:v>0.41670000000000001</c:v>
                </c:pt>
                <c:pt idx="4000">
                  <c:v>0.67969999999999997</c:v>
                </c:pt>
                <c:pt idx="4001">
                  <c:v>0.66610000000000003</c:v>
                </c:pt>
                <c:pt idx="4002">
                  <c:v>0.7137</c:v>
                </c:pt>
                <c:pt idx="4003">
                  <c:v>4.5999999999999999E-3</c:v>
                </c:pt>
                <c:pt idx="4004">
                  <c:v>4.7000000000000002E-3</c:v>
                </c:pt>
                <c:pt idx="4005">
                  <c:v>5.5999999999999999E-3</c:v>
                </c:pt>
                <c:pt idx="4006">
                  <c:v>5.3E-3</c:v>
                </c:pt>
                <c:pt idx="4007">
                  <c:v>0.2225</c:v>
                </c:pt>
                <c:pt idx="4008">
                  <c:v>0.21709999999999999</c:v>
                </c:pt>
                <c:pt idx="4009">
                  <c:v>0.376</c:v>
                </c:pt>
                <c:pt idx="4010">
                  <c:v>0.3947</c:v>
                </c:pt>
                <c:pt idx="4011">
                  <c:v>0.57340000000000002</c:v>
                </c:pt>
                <c:pt idx="4012">
                  <c:v>0.57550000000000001</c:v>
                </c:pt>
                <c:pt idx="4013">
                  <c:v>0.64580000000000004</c:v>
                </c:pt>
                <c:pt idx="4014">
                  <c:v>0.45700000000000002</c:v>
                </c:pt>
                <c:pt idx="4015">
                  <c:v>0.53520000000000001</c:v>
                </c:pt>
                <c:pt idx="4016">
                  <c:v>0.60780000000000001</c:v>
                </c:pt>
                <c:pt idx="4017">
                  <c:v>0.73229999999999995</c:v>
                </c:pt>
                <c:pt idx="4018">
                  <c:v>6.4000000000000003E-3</c:v>
                </c:pt>
                <c:pt idx="4019">
                  <c:v>6.1000000000000004E-3</c:v>
                </c:pt>
                <c:pt idx="4020">
                  <c:v>5.1999999999999998E-3</c:v>
                </c:pt>
                <c:pt idx="4021">
                  <c:v>5.3E-3</c:v>
                </c:pt>
                <c:pt idx="4022">
                  <c:v>0.21360000000000001</c:v>
                </c:pt>
                <c:pt idx="4023">
                  <c:v>0.4027</c:v>
                </c:pt>
                <c:pt idx="4024">
                  <c:v>0.2366</c:v>
                </c:pt>
                <c:pt idx="4025">
                  <c:v>0.25679999999999997</c:v>
                </c:pt>
                <c:pt idx="4026">
                  <c:v>0.51980000000000004</c:v>
                </c:pt>
                <c:pt idx="4027">
                  <c:v>0.44579999999999997</c:v>
                </c:pt>
                <c:pt idx="4028">
                  <c:v>0.45490000000000003</c:v>
                </c:pt>
                <c:pt idx="4029">
                  <c:v>0.50290000000000001</c:v>
                </c:pt>
                <c:pt idx="4030">
                  <c:v>0.48230000000000001</c:v>
                </c:pt>
                <c:pt idx="4031">
                  <c:v>0.57899999999999996</c:v>
                </c:pt>
                <c:pt idx="4032">
                  <c:v>0.70299999999999996</c:v>
                </c:pt>
                <c:pt idx="4033">
                  <c:v>0.61409999999999998</c:v>
                </c:pt>
                <c:pt idx="4034">
                  <c:v>0.7319</c:v>
                </c:pt>
                <c:pt idx="4035">
                  <c:v>0.57469999999999999</c:v>
                </c:pt>
                <c:pt idx="4036">
                  <c:v>5.3E-3</c:v>
                </c:pt>
                <c:pt idx="4037">
                  <c:v>4.5999999999999999E-3</c:v>
                </c:pt>
                <c:pt idx="4038">
                  <c:v>5.4000000000000003E-3</c:v>
                </c:pt>
                <c:pt idx="4039">
                  <c:v>5.1000000000000004E-3</c:v>
                </c:pt>
                <c:pt idx="4040">
                  <c:v>4.5999999999999999E-3</c:v>
                </c:pt>
                <c:pt idx="4041">
                  <c:v>0.20799999999999999</c:v>
                </c:pt>
                <c:pt idx="4042">
                  <c:v>0.2064</c:v>
                </c:pt>
                <c:pt idx="4043">
                  <c:v>0.40300000000000002</c:v>
                </c:pt>
                <c:pt idx="4044">
                  <c:v>0.25590000000000002</c:v>
                </c:pt>
                <c:pt idx="4045">
                  <c:v>0.20530000000000001</c:v>
                </c:pt>
                <c:pt idx="4046">
                  <c:v>0.1134</c:v>
                </c:pt>
                <c:pt idx="4047">
                  <c:v>0.19400000000000001</c:v>
                </c:pt>
                <c:pt idx="4048">
                  <c:v>0.21329999999999999</c:v>
                </c:pt>
                <c:pt idx="4049">
                  <c:v>0.21890000000000001</c:v>
                </c:pt>
                <c:pt idx="4050">
                  <c:v>0.43969999999999998</c:v>
                </c:pt>
                <c:pt idx="4051">
                  <c:v>0.45710000000000001</c:v>
                </c:pt>
                <c:pt idx="4052">
                  <c:v>0.23419999999999999</c:v>
                </c:pt>
                <c:pt idx="4053">
                  <c:v>0.18959999999999999</c:v>
                </c:pt>
                <c:pt idx="4054">
                  <c:v>0.1855</c:v>
                </c:pt>
                <c:pt idx="4055">
                  <c:v>0.33079999999999998</c:v>
                </c:pt>
                <c:pt idx="4056">
                  <c:v>0.3372</c:v>
                </c:pt>
                <c:pt idx="4057">
                  <c:v>0.38219999999999998</c:v>
                </c:pt>
                <c:pt idx="4058">
                  <c:v>0.3987</c:v>
                </c:pt>
                <c:pt idx="4059">
                  <c:v>0.3337</c:v>
                </c:pt>
                <c:pt idx="4060">
                  <c:v>0.1908</c:v>
                </c:pt>
                <c:pt idx="4061">
                  <c:v>0.37030000000000002</c:v>
                </c:pt>
                <c:pt idx="4062">
                  <c:v>0.54710000000000003</c:v>
                </c:pt>
                <c:pt idx="4063">
                  <c:v>0.36959999999999998</c:v>
                </c:pt>
                <c:pt idx="4064">
                  <c:v>0.84699999999999998</c:v>
                </c:pt>
                <c:pt idx="4065">
                  <c:v>0.39100000000000001</c:v>
                </c:pt>
                <c:pt idx="4066">
                  <c:v>0.37159999999999999</c:v>
                </c:pt>
                <c:pt idx="4067">
                  <c:v>0.44819999999999999</c:v>
                </c:pt>
                <c:pt idx="4068">
                  <c:v>0.26889999999999997</c:v>
                </c:pt>
                <c:pt idx="4069">
                  <c:v>0.42220000000000002</c:v>
                </c:pt>
                <c:pt idx="4070">
                  <c:v>0.36699999999999999</c:v>
                </c:pt>
                <c:pt idx="4071">
                  <c:v>0.32600000000000001</c:v>
                </c:pt>
                <c:pt idx="4072">
                  <c:v>0.32800000000000001</c:v>
                </c:pt>
                <c:pt idx="4073">
                  <c:v>0.37769999999999998</c:v>
                </c:pt>
                <c:pt idx="4074">
                  <c:v>0.35539999999999999</c:v>
                </c:pt>
                <c:pt idx="4075">
                  <c:v>0.433</c:v>
                </c:pt>
                <c:pt idx="4076">
                  <c:v>0.15429999999999999</c:v>
                </c:pt>
                <c:pt idx="4077">
                  <c:v>0.5101</c:v>
                </c:pt>
                <c:pt idx="4078">
                  <c:v>0.23280000000000001</c:v>
                </c:pt>
                <c:pt idx="4079">
                  <c:v>0.41299999999999998</c:v>
                </c:pt>
                <c:pt idx="4080">
                  <c:v>0.38109999999999999</c:v>
                </c:pt>
                <c:pt idx="4081">
                  <c:v>0.4647</c:v>
                </c:pt>
                <c:pt idx="4082">
                  <c:v>0.42020000000000002</c:v>
                </c:pt>
                <c:pt idx="4083">
                  <c:v>0.40770000000000001</c:v>
                </c:pt>
                <c:pt idx="4084">
                  <c:v>0.31790000000000002</c:v>
                </c:pt>
                <c:pt idx="4085">
                  <c:v>0.308</c:v>
                </c:pt>
                <c:pt idx="4086">
                  <c:v>0.39410000000000001</c:v>
                </c:pt>
                <c:pt idx="4087">
                  <c:v>0.3498</c:v>
                </c:pt>
                <c:pt idx="4088">
                  <c:v>0.49299999999999999</c:v>
                </c:pt>
                <c:pt idx="4089">
                  <c:v>0.51090000000000002</c:v>
                </c:pt>
                <c:pt idx="4090">
                  <c:v>0.46029999999999999</c:v>
                </c:pt>
                <c:pt idx="4091">
                  <c:v>0.32140000000000002</c:v>
                </c:pt>
                <c:pt idx="4092">
                  <c:v>0.39119999999999999</c:v>
                </c:pt>
                <c:pt idx="4093">
                  <c:v>0.20680000000000001</c:v>
                </c:pt>
                <c:pt idx="4094">
                  <c:v>0.90449999999999997</c:v>
                </c:pt>
                <c:pt idx="4095">
                  <c:v>0.64510000000000001</c:v>
                </c:pt>
                <c:pt idx="4096">
                  <c:v>0.3861</c:v>
                </c:pt>
                <c:pt idx="4097">
                  <c:v>0.1439</c:v>
                </c:pt>
                <c:pt idx="4098">
                  <c:v>0.189</c:v>
                </c:pt>
                <c:pt idx="4099">
                  <c:v>0.17249999999999999</c:v>
                </c:pt>
                <c:pt idx="4100">
                  <c:v>0.19850000000000001</c:v>
                </c:pt>
                <c:pt idx="4101">
                  <c:v>0.2271</c:v>
                </c:pt>
                <c:pt idx="4102">
                  <c:v>0.46210000000000001</c:v>
                </c:pt>
                <c:pt idx="4103">
                  <c:v>0.3236</c:v>
                </c:pt>
                <c:pt idx="4104">
                  <c:v>0.38329999999999997</c:v>
                </c:pt>
                <c:pt idx="4105">
                  <c:v>0.41520000000000001</c:v>
                </c:pt>
                <c:pt idx="4106">
                  <c:v>0.2802</c:v>
                </c:pt>
                <c:pt idx="4107">
                  <c:v>0.31319999999999998</c:v>
                </c:pt>
                <c:pt idx="4108">
                  <c:v>0.40810000000000002</c:v>
                </c:pt>
                <c:pt idx="4109">
                  <c:v>0.29260000000000003</c:v>
                </c:pt>
                <c:pt idx="4110">
                  <c:v>0.192</c:v>
                </c:pt>
                <c:pt idx="4111">
                  <c:v>0.35360000000000003</c:v>
                </c:pt>
                <c:pt idx="4112">
                  <c:v>0.26579999999999998</c:v>
                </c:pt>
                <c:pt idx="4113">
                  <c:v>0.21820000000000001</c:v>
                </c:pt>
                <c:pt idx="4114">
                  <c:v>0.23080000000000001</c:v>
                </c:pt>
                <c:pt idx="4115">
                  <c:v>0.26379999999999998</c:v>
                </c:pt>
                <c:pt idx="4116">
                  <c:v>0.20810000000000001</c:v>
                </c:pt>
                <c:pt idx="4117">
                  <c:v>0.34510000000000002</c:v>
                </c:pt>
                <c:pt idx="4118">
                  <c:v>0.31230000000000002</c:v>
                </c:pt>
                <c:pt idx="4119">
                  <c:v>0.35560000000000003</c:v>
                </c:pt>
                <c:pt idx="4120">
                  <c:v>0.28520000000000001</c:v>
                </c:pt>
                <c:pt idx="4121">
                  <c:v>0.35880000000000001</c:v>
                </c:pt>
                <c:pt idx="4122">
                  <c:v>0.33800000000000002</c:v>
                </c:pt>
                <c:pt idx="4123">
                  <c:v>0.26329999999999998</c:v>
                </c:pt>
                <c:pt idx="4124">
                  <c:v>0.12670000000000001</c:v>
                </c:pt>
                <c:pt idx="4125">
                  <c:v>0.16550000000000001</c:v>
                </c:pt>
                <c:pt idx="4126">
                  <c:v>0.18870000000000001</c:v>
                </c:pt>
                <c:pt idx="4127">
                  <c:v>0.15310000000000001</c:v>
                </c:pt>
                <c:pt idx="4128">
                  <c:v>0.16500000000000001</c:v>
                </c:pt>
                <c:pt idx="4129">
                  <c:v>0.15260000000000001</c:v>
                </c:pt>
                <c:pt idx="4130">
                  <c:v>0.14319999999999999</c:v>
                </c:pt>
                <c:pt idx="4131">
                  <c:v>0.17760000000000001</c:v>
                </c:pt>
                <c:pt idx="4132">
                  <c:v>0.1045</c:v>
                </c:pt>
                <c:pt idx="4133">
                  <c:v>0.14460000000000001</c:v>
                </c:pt>
                <c:pt idx="4134">
                  <c:v>0.11890000000000001</c:v>
                </c:pt>
                <c:pt idx="4135">
                  <c:v>0.1128</c:v>
                </c:pt>
                <c:pt idx="4136">
                  <c:v>0.1072</c:v>
                </c:pt>
                <c:pt idx="4137">
                  <c:v>0.10920000000000001</c:v>
                </c:pt>
                <c:pt idx="4138">
                  <c:v>0.10920000000000001</c:v>
                </c:pt>
                <c:pt idx="4139">
                  <c:v>0.13489999999999999</c:v>
                </c:pt>
                <c:pt idx="4140">
                  <c:v>0.11459999999999999</c:v>
                </c:pt>
                <c:pt idx="4141">
                  <c:v>0.14149999999999999</c:v>
                </c:pt>
                <c:pt idx="4142">
                  <c:v>0.1235</c:v>
                </c:pt>
                <c:pt idx="4143">
                  <c:v>0.1164</c:v>
                </c:pt>
                <c:pt idx="4144">
                  <c:v>0.1147</c:v>
                </c:pt>
                <c:pt idx="4145">
                  <c:v>0.13969999999999999</c:v>
                </c:pt>
                <c:pt idx="4146">
                  <c:v>0.1416</c:v>
                </c:pt>
                <c:pt idx="4147">
                  <c:v>0.4914</c:v>
                </c:pt>
                <c:pt idx="4148">
                  <c:v>0.57830000000000004</c:v>
                </c:pt>
                <c:pt idx="4149">
                  <c:v>0.57640000000000002</c:v>
                </c:pt>
                <c:pt idx="4150">
                  <c:v>0.37190000000000001</c:v>
                </c:pt>
                <c:pt idx="4151">
                  <c:v>0.59619999999999995</c:v>
                </c:pt>
                <c:pt idx="4152">
                  <c:v>0.55300000000000005</c:v>
                </c:pt>
                <c:pt idx="4153">
                  <c:v>0.44350000000000001</c:v>
                </c:pt>
                <c:pt idx="4154">
                  <c:v>0.50590000000000002</c:v>
                </c:pt>
                <c:pt idx="4155">
                  <c:v>0.4617</c:v>
                </c:pt>
                <c:pt idx="4156">
                  <c:v>0.48799999999999999</c:v>
                </c:pt>
                <c:pt idx="4157">
                  <c:v>0.43990000000000001</c:v>
                </c:pt>
                <c:pt idx="4158">
                  <c:v>0.1888</c:v>
                </c:pt>
                <c:pt idx="4159">
                  <c:v>0.16500000000000001</c:v>
                </c:pt>
                <c:pt idx="4160">
                  <c:v>0.17269999999999999</c:v>
                </c:pt>
                <c:pt idx="4161">
                  <c:v>0.218</c:v>
                </c:pt>
                <c:pt idx="4162">
                  <c:v>0.1842</c:v>
                </c:pt>
                <c:pt idx="4163">
                  <c:v>0.17599999999999999</c:v>
                </c:pt>
                <c:pt idx="4164">
                  <c:v>0.16420000000000001</c:v>
                </c:pt>
                <c:pt idx="4165">
                  <c:v>0.1832</c:v>
                </c:pt>
                <c:pt idx="4166">
                  <c:v>0.13600000000000001</c:v>
                </c:pt>
                <c:pt idx="4167">
                  <c:v>0.11840000000000001</c:v>
                </c:pt>
                <c:pt idx="4168">
                  <c:v>0.161</c:v>
                </c:pt>
                <c:pt idx="4169">
                  <c:v>0.1188</c:v>
                </c:pt>
                <c:pt idx="4170">
                  <c:v>0.13200000000000001</c:v>
                </c:pt>
                <c:pt idx="4171">
                  <c:v>0.14050000000000001</c:v>
                </c:pt>
                <c:pt idx="4172">
                  <c:v>0.1105</c:v>
                </c:pt>
                <c:pt idx="4173">
                  <c:v>0.13650000000000001</c:v>
                </c:pt>
                <c:pt idx="4174">
                  <c:v>0.1037</c:v>
                </c:pt>
                <c:pt idx="4175">
                  <c:v>0.13039999999999999</c:v>
                </c:pt>
                <c:pt idx="4176">
                  <c:v>0.1973</c:v>
                </c:pt>
                <c:pt idx="4177">
                  <c:v>0.1759</c:v>
                </c:pt>
                <c:pt idx="4178">
                  <c:v>0.19420000000000001</c:v>
                </c:pt>
                <c:pt idx="4179">
                  <c:v>0.20230000000000001</c:v>
                </c:pt>
                <c:pt idx="4180">
                  <c:v>6.1000000000000004E-3</c:v>
                </c:pt>
                <c:pt idx="4181">
                  <c:v>4.1000000000000003E-3</c:v>
                </c:pt>
                <c:pt idx="4182">
                  <c:v>7.9000000000000008E-3</c:v>
                </c:pt>
                <c:pt idx="4183">
                  <c:v>6.3E-3</c:v>
                </c:pt>
                <c:pt idx="4184">
                  <c:v>6.4999999999999997E-3</c:v>
                </c:pt>
                <c:pt idx="4185">
                  <c:v>4.1000000000000003E-3</c:v>
                </c:pt>
                <c:pt idx="4186">
                  <c:v>1.8599999999999998E-2</c:v>
                </c:pt>
                <c:pt idx="4187">
                  <c:v>6.6E-3</c:v>
                </c:pt>
                <c:pt idx="4188">
                  <c:v>6.7000000000000002E-3</c:v>
                </c:pt>
                <c:pt idx="4189">
                  <c:v>5.1000000000000004E-3</c:v>
                </c:pt>
                <c:pt idx="4190">
                  <c:v>4.7000000000000002E-3</c:v>
                </c:pt>
                <c:pt idx="4191">
                  <c:v>5.8999999999999999E-3</c:v>
                </c:pt>
                <c:pt idx="4192">
                  <c:v>4.4999999999999997E-3</c:v>
                </c:pt>
                <c:pt idx="4193">
                  <c:v>4.8999999999999998E-3</c:v>
                </c:pt>
                <c:pt idx="4194">
                  <c:v>4.7000000000000002E-3</c:v>
                </c:pt>
                <c:pt idx="4195">
                  <c:v>5.3E-3</c:v>
                </c:pt>
                <c:pt idx="4196">
                  <c:v>0.50160000000000005</c:v>
                </c:pt>
                <c:pt idx="4197">
                  <c:v>0.70950000000000002</c:v>
                </c:pt>
                <c:pt idx="4198">
                  <c:v>0.62250000000000005</c:v>
                </c:pt>
                <c:pt idx="4199">
                  <c:v>0.49330000000000002</c:v>
                </c:pt>
                <c:pt idx="4200">
                  <c:v>0.33069999999999999</c:v>
                </c:pt>
                <c:pt idx="4201">
                  <c:v>0.2712</c:v>
                </c:pt>
                <c:pt idx="4202">
                  <c:v>0.39429999999999998</c:v>
                </c:pt>
                <c:pt idx="4203">
                  <c:v>0.28260000000000002</c:v>
                </c:pt>
                <c:pt idx="4204">
                  <c:v>0.3498</c:v>
                </c:pt>
                <c:pt idx="4205">
                  <c:v>0.41270000000000001</c:v>
                </c:pt>
                <c:pt idx="4206">
                  <c:v>0.37</c:v>
                </c:pt>
                <c:pt idx="4207">
                  <c:v>0.62009999999999998</c:v>
                </c:pt>
                <c:pt idx="4208">
                  <c:v>0.4325</c:v>
                </c:pt>
                <c:pt idx="4209">
                  <c:v>0.34770000000000001</c:v>
                </c:pt>
                <c:pt idx="4210">
                  <c:v>0.4738</c:v>
                </c:pt>
                <c:pt idx="4211">
                  <c:v>0.27150000000000002</c:v>
                </c:pt>
                <c:pt idx="4212">
                  <c:v>0.22789999999999999</c:v>
                </c:pt>
                <c:pt idx="4213">
                  <c:v>0.30370000000000003</c:v>
                </c:pt>
                <c:pt idx="4214">
                  <c:v>0.32279999999999998</c:v>
                </c:pt>
                <c:pt idx="4215">
                  <c:v>0.30830000000000002</c:v>
                </c:pt>
                <c:pt idx="4216">
                  <c:v>0.56169999999999998</c:v>
                </c:pt>
                <c:pt idx="4217">
                  <c:v>0.50760000000000005</c:v>
                </c:pt>
                <c:pt idx="4218">
                  <c:v>0.43109999999999998</c:v>
                </c:pt>
                <c:pt idx="4219">
                  <c:v>0.54610000000000003</c:v>
                </c:pt>
                <c:pt idx="4220">
                  <c:v>0.55730000000000002</c:v>
                </c:pt>
                <c:pt idx="4221">
                  <c:v>0.55200000000000005</c:v>
                </c:pt>
                <c:pt idx="4222">
                  <c:v>0.49909999999999999</c:v>
                </c:pt>
                <c:pt idx="4223">
                  <c:v>0.41489999999999999</c:v>
                </c:pt>
                <c:pt idx="4224">
                  <c:v>0.57399999999999995</c:v>
                </c:pt>
                <c:pt idx="4225">
                  <c:v>0.45269999999999999</c:v>
                </c:pt>
                <c:pt idx="4226">
                  <c:v>0.5494</c:v>
                </c:pt>
                <c:pt idx="4227">
                  <c:v>0.57630000000000003</c:v>
                </c:pt>
                <c:pt idx="4228">
                  <c:v>0.58360000000000001</c:v>
                </c:pt>
                <c:pt idx="4229">
                  <c:v>0.55059999999999998</c:v>
                </c:pt>
                <c:pt idx="4230">
                  <c:v>0.58540000000000003</c:v>
                </c:pt>
                <c:pt idx="4231">
                  <c:v>0.61919999999999997</c:v>
                </c:pt>
                <c:pt idx="4232">
                  <c:v>0.49049999999999999</c:v>
                </c:pt>
                <c:pt idx="4233">
                  <c:v>0.56030000000000002</c:v>
                </c:pt>
                <c:pt idx="4234">
                  <c:v>3.5999999999999999E-3</c:v>
                </c:pt>
                <c:pt idx="4235">
                  <c:v>4.4999999999999997E-3</c:v>
                </c:pt>
                <c:pt idx="4236">
                  <c:v>4.7000000000000002E-3</c:v>
                </c:pt>
                <c:pt idx="4237">
                  <c:v>5.0000000000000001E-3</c:v>
                </c:pt>
                <c:pt idx="4238">
                  <c:v>4.8999999999999998E-3</c:v>
                </c:pt>
                <c:pt idx="4239">
                  <c:v>5.0000000000000001E-3</c:v>
                </c:pt>
                <c:pt idx="4240">
                  <c:v>4.4999999999999997E-3</c:v>
                </c:pt>
                <c:pt idx="4241">
                  <c:v>5.0000000000000001E-3</c:v>
                </c:pt>
                <c:pt idx="4242">
                  <c:v>4.3E-3</c:v>
                </c:pt>
                <c:pt idx="4243">
                  <c:v>4.3E-3</c:v>
                </c:pt>
                <c:pt idx="4244">
                  <c:v>4.1999999999999997E-3</c:v>
                </c:pt>
                <c:pt idx="4245">
                  <c:v>3.5999999999999999E-3</c:v>
                </c:pt>
                <c:pt idx="4246">
                  <c:v>3.7000000000000002E-3</c:v>
                </c:pt>
                <c:pt idx="4247">
                  <c:v>3.8E-3</c:v>
                </c:pt>
                <c:pt idx="4248">
                  <c:v>5.5999999999999999E-3</c:v>
                </c:pt>
                <c:pt idx="4249">
                  <c:v>4.3E-3</c:v>
                </c:pt>
                <c:pt idx="4250">
                  <c:v>4.1999999999999997E-3</c:v>
                </c:pt>
                <c:pt idx="4251">
                  <c:v>5.1000000000000004E-3</c:v>
                </c:pt>
                <c:pt idx="4252">
                  <c:v>3.8999999999999998E-3</c:v>
                </c:pt>
                <c:pt idx="4253">
                  <c:v>0.36070000000000002</c:v>
                </c:pt>
                <c:pt idx="4254">
                  <c:v>0.62329999999999997</c:v>
                </c:pt>
                <c:pt idx="4255">
                  <c:v>0.29730000000000001</c:v>
                </c:pt>
                <c:pt idx="4256">
                  <c:v>0.36209999999999998</c:v>
                </c:pt>
                <c:pt idx="4257">
                  <c:v>0.39029999999999998</c:v>
                </c:pt>
                <c:pt idx="4258">
                  <c:v>0.28220000000000001</c:v>
                </c:pt>
                <c:pt idx="4259">
                  <c:v>0.3831</c:v>
                </c:pt>
                <c:pt idx="4260">
                  <c:v>0.43990000000000001</c:v>
                </c:pt>
                <c:pt idx="4261">
                  <c:v>0.37459999999999999</c:v>
                </c:pt>
                <c:pt idx="4262">
                  <c:v>0.31640000000000001</c:v>
                </c:pt>
                <c:pt idx="4263">
                  <c:v>0.33069999999999999</c:v>
                </c:pt>
                <c:pt idx="4264">
                  <c:v>0.26379999999999998</c:v>
                </c:pt>
                <c:pt idx="4265">
                  <c:v>0.30709999999999998</c:v>
                </c:pt>
                <c:pt idx="4266">
                  <c:v>0.32450000000000001</c:v>
                </c:pt>
                <c:pt idx="4267">
                  <c:v>0.24249999999999999</c:v>
                </c:pt>
                <c:pt idx="4268">
                  <c:v>0.32850000000000001</c:v>
                </c:pt>
                <c:pt idx="4269">
                  <c:v>0.27539999999999998</c:v>
                </c:pt>
                <c:pt idx="4270">
                  <c:v>0.21279999999999999</c:v>
                </c:pt>
                <c:pt idx="4271">
                  <c:v>0.54</c:v>
                </c:pt>
                <c:pt idx="4272">
                  <c:v>0.26700000000000002</c:v>
                </c:pt>
                <c:pt idx="4273">
                  <c:v>0.45689999999999997</c:v>
                </c:pt>
                <c:pt idx="4274">
                  <c:v>0.30470000000000003</c:v>
                </c:pt>
                <c:pt idx="4275">
                  <c:v>0.42299999999999999</c:v>
                </c:pt>
                <c:pt idx="4276">
                  <c:v>0.45639999999999997</c:v>
                </c:pt>
                <c:pt idx="4277">
                  <c:v>0.30530000000000002</c:v>
                </c:pt>
                <c:pt idx="4278">
                  <c:v>0.33950000000000002</c:v>
                </c:pt>
                <c:pt idx="4279">
                  <c:v>0.31509999999999999</c:v>
                </c:pt>
                <c:pt idx="4280">
                  <c:v>0.35730000000000001</c:v>
                </c:pt>
                <c:pt idx="4281">
                  <c:v>0.34549999999999997</c:v>
                </c:pt>
                <c:pt idx="4282">
                  <c:v>0.36940000000000001</c:v>
                </c:pt>
                <c:pt idx="4283">
                  <c:v>0.27450000000000002</c:v>
                </c:pt>
                <c:pt idx="4284">
                  <c:v>0.28039999999999998</c:v>
                </c:pt>
                <c:pt idx="4285">
                  <c:v>0.53890000000000005</c:v>
                </c:pt>
                <c:pt idx="4286">
                  <c:v>0.24440000000000001</c:v>
                </c:pt>
                <c:pt idx="4287">
                  <c:v>0.42499999999999999</c:v>
                </c:pt>
                <c:pt idx="4288">
                  <c:v>0.39429999999999998</c:v>
                </c:pt>
                <c:pt idx="4289">
                  <c:v>0.49790000000000001</c:v>
                </c:pt>
                <c:pt idx="4290">
                  <c:v>0.45629999999999998</c:v>
                </c:pt>
                <c:pt idx="4291">
                  <c:v>0.35899999999999999</c:v>
                </c:pt>
                <c:pt idx="4292">
                  <c:v>0.41930000000000001</c:v>
                </c:pt>
                <c:pt idx="4293">
                  <c:v>0.34010000000000001</c:v>
                </c:pt>
                <c:pt idx="4294">
                  <c:v>0.36309999999999998</c:v>
                </c:pt>
                <c:pt idx="4295">
                  <c:v>0.29409999999999997</c:v>
                </c:pt>
                <c:pt idx="4296">
                  <c:v>0.35389999999999999</c:v>
                </c:pt>
                <c:pt idx="4297">
                  <c:v>0.31309999999999999</c:v>
                </c:pt>
                <c:pt idx="4298">
                  <c:v>0.1986</c:v>
                </c:pt>
                <c:pt idx="4299">
                  <c:v>0.25669999999999998</c:v>
                </c:pt>
                <c:pt idx="4300">
                  <c:v>0.28189999999999998</c:v>
                </c:pt>
                <c:pt idx="4301">
                  <c:v>0.5524</c:v>
                </c:pt>
                <c:pt idx="4302">
                  <c:v>0.60250000000000004</c:v>
                </c:pt>
                <c:pt idx="4303">
                  <c:v>0.51039999999999996</c:v>
                </c:pt>
                <c:pt idx="4304">
                  <c:v>0.28170000000000001</c:v>
                </c:pt>
                <c:pt idx="4305">
                  <c:v>0.34799999999999998</c:v>
                </c:pt>
                <c:pt idx="4306">
                  <c:v>0.30259999999999998</c:v>
                </c:pt>
                <c:pt idx="4307">
                  <c:v>0.3417</c:v>
                </c:pt>
                <c:pt idx="4308">
                  <c:v>0.35780000000000001</c:v>
                </c:pt>
                <c:pt idx="4309">
                  <c:v>0.39939999999999998</c:v>
                </c:pt>
                <c:pt idx="4310">
                  <c:v>0.47620000000000001</c:v>
                </c:pt>
                <c:pt idx="4311">
                  <c:v>0.40889999999999999</c:v>
                </c:pt>
                <c:pt idx="4312">
                  <c:v>0.28239999999999998</c:v>
                </c:pt>
                <c:pt idx="4313">
                  <c:v>0.28589999999999999</c:v>
                </c:pt>
                <c:pt idx="4314">
                  <c:v>1.0422</c:v>
                </c:pt>
                <c:pt idx="4315">
                  <c:v>0.84299999999999997</c:v>
                </c:pt>
                <c:pt idx="4316">
                  <c:v>0.64</c:v>
                </c:pt>
                <c:pt idx="4317">
                  <c:v>0.7974</c:v>
                </c:pt>
                <c:pt idx="4318">
                  <c:v>0.60580000000000001</c:v>
                </c:pt>
                <c:pt idx="4319">
                  <c:v>0.34329999999999999</c:v>
                </c:pt>
                <c:pt idx="4320">
                  <c:v>0.6653</c:v>
                </c:pt>
                <c:pt idx="4321">
                  <c:v>0.41549999999999998</c:v>
                </c:pt>
                <c:pt idx="4322">
                  <c:v>0.26979999999999998</c:v>
                </c:pt>
                <c:pt idx="4323">
                  <c:v>0.1691</c:v>
                </c:pt>
                <c:pt idx="4324">
                  <c:v>0.53659999999999997</c:v>
                </c:pt>
                <c:pt idx="4325">
                  <c:v>0.31409999999999999</c:v>
                </c:pt>
                <c:pt idx="4326">
                  <c:v>0.69499999999999995</c:v>
                </c:pt>
                <c:pt idx="4327">
                  <c:v>0.13719999999999999</c:v>
                </c:pt>
                <c:pt idx="4328">
                  <c:v>0.23549999999999999</c:v>
                </c:pt>
                <c:pt idx="4329">
                  <c:v>0.29970000000000002</c:v>
                </c:pt>
                <c:pt idx="4330">
                  <c:v>0.4123</c:v>
                </c:pt>
                <c:pt idx="4331">
                  <c:v>0.42530000000000001</c:v>
                </c:pt>
                <c:pt idx="4332">
                  <c:v>0.31380000000000002</c:v>
                </c:pt>
                <c:pt idx="4333">
                  <c:v>0.30830000000000002</c:v>
                </c:pt>
                <c:pt idx="4334">
                  <c:v>0.2681</c:v>
                </c:pt>
                <c:pt idx="4335">
                  <c:v>0.40570000000000001</c:v>
                </c:pt>
                <c:pt idx="4336">
                  <c:v>0.38519999999999999</c:v>
                </c:pt>
                <c:pt idx="4337">
                  <c:v>0.50570000000000004</c:v>
                </c:pt>
                <c:pt idx="4338">
                  <c:v>0.4113</c:v>
                </c:pt>
                <c:pt idx="4339">
                  <c:v>0.56899999999999995</c:v>
                </c:pt>
                <c:pt idx="4340">
                  <c:v>7.22E-2</c:v>
                </c:pt>
                <c:pt idx="4341">
                  <c:v>0.7258</c:v>
                </c:pt>
                <c:pt idx="4342">
                  <c:v>0.45250000000000001</c:v>
                </c:pt>
                <c:pt idx="4343">
                  <c:v>0.52910000000000001</c:v>
                </c:pt>
                <c:pt idx="4344">
                  <c:v>0.44979999999999998</c:v>
                </c:pt>
                <c:pt idx="4345">
                  <c:v>0.61299999999999999</c:v>
                </c:pt>
                <c:pt idx="4346">
                  <c:v>0.47189999999999999</c:v>
                </c:pt>
                <c:pt idx="4347">
                  <c:v>0.4128</c:v>
                </c:pt>
                <c:pt idx="4348">
                  <c:v>0.38529999999999998</c:v>
                </c:pt>
                <c:pt idx="4349">
                  <c:v>0.40329999999999999</c:v>
                </c:pt>
                <c:pt idx="4350">
                  <c:v>0.99399999999999999</c:v>
                </c:pt>
                <c:pt idx="4351">
                  <c:v>0.37369999999999998</c:v>
                </c:pt>
                <c:pt idx="4352">
                  <c:v>0.32319999999999999</c:v>
                </c:pt>
                <c:pt idx="4353">
                  <c:v>0.44390000000000002</c:v>
                </c:pt>
                <c:pt idx="4354">
                  <c:v>0.4027</c:v>
                </c:pt>
                <c:pt idx="4355">
                  <c:v>0.49330000000000002</c:v>
                </c:pt>
                <c:pt idx="4356">
                  <c:v>0.4163</c:v>
                </c:pt>
                <c:pt idx="4357">
                  <c:v>0.55789999999999995</c:v>
                </c:pt>
                <c:pt idx="4358">
                  <c:v>0.66639999999999999</c:v>
                </c:pt>
                <c:pt idx="4359">
                  <c:v>0.44019999999999998</c:v>
                </c:pt>
                <c:pt idx="4360">
                  <c:v>0.33679999999999999</c:v>
                </c:pt>
                <c:pt idx="4361">
                  <c:v>0.35020000000000001</c:v>
                </c:pt>
                <c:pt idx="4362">
                  <c:v>0.16209999999999999</c:v>
                </c:pt>
                <c:pt idx="4363">
                  <c:v>0.22550000000000001</c:v>
                </c:pt>
                <c:pt idx="4364">
                  <c:v>0.38679999999999998</c:v>
                </c:pt>
                <c:pt idx="4365">
                  <c:v>0.33500000000000002</c:v>
                </c:pt>
                <c:pt idx="4366">
                  <c:v>0.72809999999999997</c:v>
                </c:pt>
                <c:pt idx="4367">
                  <c:v>0.39900000000000002</c:v>
                </c:pt>
                <c:pt idx="4368">
                  <c:v>0.3044</c:v>
                </c:pt>
                <c:pt idx="4369">
                  <c:v>0.41220000000000001</c:v>
                </c:pt>
                <c:pt idx="4370">
                  <c:v>0.38179999999999997</c:v>
                </c:pt>
                <c:pt idx="4371">
                  <c:v>0.46410000000000001</c:v>
                </c:pt>
                <c:pt idx="4372">
                  <c:v>0.3826</c:v>
                </c:pt>
                <c:pt idx="4373">
                  <c:v>0.33339999999999997</c:v>
                </c:pt>
                <c:pt idx="4374">
                  <c:v>0.44879999999999998</c:v>
                </c:pt>
                <c:pt idx="4375">
                  <c:v>0.4526</c:v>
                </c:pt>
                <c:pt idx="4376">
                  <c:v>0.52539999999999998</c:v>
                </c:pt>
                <c:pt idx="4377">
                  <c:v>0.30409999999999998</c:v>
                </c:pt>
                <c:pt idx="4378">
                  <c:v>0.67210000000000003</c:v>
                </c:pt>
                <c:pt idx="4379">
                  <c:v>0.62949999999999995</c:v>
                </c:pt>
                <c:pt idx="4380">
                  <c:v>0.34150000000000003</c:v>
                </c:pt>
                <c:pt idx="4381">
                  <c:v>0.36230000000000001</c:v>
                </c:pt>
                <c:pt idx="4382">
                  <c:v>0.32950000000000002</c:v>
                </c:pt>
                <c:pt idx="4383">
                  <c:v>0.4703</c:v>
                </c:pt>
                <c:pt idx="4384">
                  <c:v>0.4335</c:v>
                </c:pt>
                <c:pt idx="4385">
                  <c:v>0.48720000000000002</c:v>
                </c:pt>
                <c:pt idx="4386">
                  <c:v>0.56230000000000002</c:v>
                </c:pt>
                <c:pt idx="4387">
                  <c:v>0.39069999999999999</c:v>
                </c:pt>
                <c:pt idx="4388">
                  <c:v>0.48520000000000002</c:v>
                </c:pt>
                <c:pt idx="4389">
                  <c:v>0.68359999999999999</c:v>
                </c:pt>
                <c:pt idx="4390">
                  <c:v>0.36840000000000001</c:v>
                </c:pt>
                <c:pt idx="4391">
                  <c:v>0.38490000000000002</c:v>
                </c:pt>
                <c:pt idx="4392">
                  <c:v>0.62170000000000003</c:v>
                </c:pt>
                <c:pt idx="4393">
                  <c:v>0.3881</c:v>
                </c:pt>
                <c:pt idx="4394">
                  <c:v>0.55579999999999996</c:v>
                </c:pt>
                <c:pt idx="4395">
                  <c:v>0.33429999999999999</c:v>
                </c:pt>
                <c:pt idx="4396">
                  <c:v>0.4642</c:v>
                </c:pt>
                <c:pt idx="4397">
                  <c:v>0.38040000000000002</c:v>
                </c:pt>
                <c:pt idx="4398">
                  <c:v>0.34549999999999997</c:v>
                </c:pt>
                <c:pt idx="4399">
                  <c:v>0.31950000000000001</c:v>
                </c:pt>
                <c:pt idx="4400">
                  <c:v>0.60050000000000003</c:v>
                </c:pt>
                <c:pt idx="4401">
                  <c:v>0.65359999999999996</c:v>
                </c:pt>
                <c:pt idx="4402">
                  <c:v>0.58009999999999995</c:v>
                </c:pt>
                <c:pt idx="4403">
                  <c:v>0.78449999999999998</c:v>
                </c:pt>
                <c:pt idx="4404">
                  <c:v>0.66549999999999998</c:v>
                </c:pt>
                <c:pt idx="4405">
                  <c:v>0.54139999999999999</c:v>
                </c:pt>
                <c:pt idx="4406">
                  <c:v>0.37290000000000001</c:v>
                </c:pt>
                <c:pt idx="4407">
                  <c:v>0.59509999999999996</c:v>
                </c:pt>
                <c:pt idx="4408">
                  <c:v>0.18099999999999999</c:v>
                </c:pt>
                <c:pt idx="4409">
                  <c:v>0.31130000000000002</c:v>
                </c:pt>
                <c:pt idx="4410">
                  <c:v>0.3231</c:v>
                </c:pt>
                <c:pt idx="4411">
                  <c:v>0.43109999999999998</c:v>
                </c:pt>
                <c:pt idx="4412">
                  <c:v>0.58499999999999996</c:v>
                </c:pt>
                <c:pt idx="4413">
                  <c:v>0.81740000000000002</c:v>
                </c:pt>
                <c:pt idx="4414">
                  <c:v>0.31480000000000002</c:v>
                </c:pt>
                <c:pt idx="4415">
                  <c:v>0.33610000000000001</c:v>
                </c:pt>
                <c:pt idx="4416">
                  <c:v>0.61909999999999998</c:v>
                </c:pt>
                <c:pt idx="4417">
                  <c:v>0.28770000000000001</c:v>
                </c:pt>
                <c:pt idx="4418">
                  <c:v>0.4672</c:v>
                </c:pt>
                <c:pt idx="4419">
                  <c:v>0.37130000000000002</c:v>
                </c:pt>
                <c:pt idx="4420">
                  <c:v>0.59160000000000001</c:v>
                </c:pt>
                <c:pt idx="4421">
                  <c:v>0.46139999999999998</c:v>
                </c:pt>
                <c:pt idx="4422">
                  <c:v>0.4829</c:v>
                </c:pt>
                <c:pt idx="4423">
                  <c:v>0.60780000000000001</c:v>
                </c:pt>
                <c:pt idx="4424">
                  <c:v>0.64039999999999997</c:v>
                </c:pt>
                <c:pt idx="4425">
                  <c:v>0.65080000000000005</c:v>
                </c:pt>
                <c:pt idx="4426">
                  <c:v>0.65780000000000005</c:v>
                </c:pt>
                <c:pt idx="4427">
                  <c:v>0.73109999999999997</c:v>
                </c:pt>
                <c:pt idx="4428">
                  <c:v>0.60219999999999996</c:v>
                </c:pt>
                <c:pt idx="4429">
                  <c:v>0.49740000000000001</c:v>
                </c:pt>
                <c:pt idx="4430">
                  <c:v>0.68930000000000002</c:v>
                </c:pt>
                <c:pt idx="4431">
                  <c:v>0.78380000000000005</c:v>
                </c:pt>
                <c:pt idx="4432">
                  <c:v>0.62260000000000004</c:v>
                </c:pt>
                <c:pt idx="4433">
                  <c:v>0.65990000000000004</c:v>
                </c:pt>
                <c:pt idx="4434">
                  <c:v>0.65449999999999997</c:v>
                </c:pt>
                <c:pt idx="4435">
                  <c:v>0.29920000000000002</c:v>
                </c:pt>
                <c:pt idx="4436">
                  <c:v>0.35799999999999998</c:v>
                </c:pt>
                <c:pt idx="4437">
                  <c:v>0.43840000000000001</c:v>
                </c:pt>
                <c:pt idx="4438">
                  <c:v>0.50560000000000005</c:v>
                </c:pt>
                <c:pt idx="4439">
                  <c:v>0.62429999999999997</c:v>
                </c:pt>
                <c:pt idx="4440">
                  <c:v>0.23980000000000001</c:v>
                </c:pt>
                <c:pt idx="4441">
                  <c:v>0.33879999999999999</c:v>
                </c:pt>
                <c:pt idx="4442">
                  <c:v>0.50700000000000001</c:v>
                </c:pt>
                <c:pt idx="4443">
                  <c:v>0.60929999999999995</c:v>
                </c:pt>
                <c:pt idx="4444">
                  <c:v>0.52</c:v>
                </c:pt>
                <c:pt idx="4445">
                  <c:v>0.31069999999999998</c:v>
                </c:pt>
                <c:pt idx="4446">
                  <c:v>0.35270000000000001</c:v>
                </c:pt>
                <c:pt idx="4447">
                  <c:v>0.36049999999999999</c:v>
                </c:pt>
                <c:pt idx="4448">
                  <c:v>0.32169999999999999</c:v>
                </c:pt>
                <c:pt idx="4449">
                  <c:v>0.37159999999999999</c:v>
                </c:pt>
                <c:pt idx="4450">
                  <c:v>0.43109999999999998</c:v>
                </c:pt>
                <c:pt idx="4451">
                  <c:v>0.53990000000000005</c:v>
                </c:pt>
                <c:pt idx="4452">
                  <c:v>0.34300000000000003</c:v>
                </c:pt>
                <c:pt idx="4453">
                  <c:v>0.40720000000000001</c:v>
                </c:pt>
                <c:pt idx="4454">
                  <c:v>0.33119999999999999</c:v>
                </c:pt>
                <c:pt idx="4455">
                  <c:v>0.432</c:v>
                </c:pt>
                <c:pt idx="4456">
                  <c:v>0.37009999999999998</c:v>
                </c:pt>
                <c:pt idx="4457">
                  <c:v>0.60440000000000005</c:v>
                </c:pt>
                <c:pt idx="4458">
                  <c:v>0.51180000000000003</c:v>
                </c:pt>
                <c:pt idx="4459">
                  <c:v>0.18290000000000001</c:v>
                </c:pt>
                <c:pt idx="4460">
                  <c:v>0.40339999999999998</c:v>
                </c:pt>
                <c:pt idx="4461">
                  <c:v>0.59350000000000003</c:v>
                </c:pt>
                <c:pt idx="4462">
                  <c:v>0.40500000000000003</c:v>
                </c:pt>
                <c:pt idx="4463">
                  <c:v>0.68220000000000003</c:v>
                </c:pt>
                <c:pt idx="4464">
                  <c:v>0.78820000000000001</c:v>
                </c:pt>
                <c:pt idx="4465">
                  <c:v>0.72160000000000002</c:v>
                </c:pt>
                <c:pt idx="4466">
                  <c:v>0.76539999999999997</c:v>
                </c:pt>
                <c:pt idx="4467">
                  <c:v>0.45250000000000001</c:v>
                </c:pt>
                <c:pt idx="4468">
                  <c:v>8.2400000000000001E-2</c:v>
                </c:pt>
                <c:pt idx="4469">
                  <c:v>8.6400000000000005E-2</c:v>
                </c:pt>
                <c:pt idx="4470">
                  <c:v>0.10340000000000001</c:v>
                </c:pt>
                <c:pt idx="4471">
                  <c:v>0.1074</c:v>
                </c:pt>
                <c:pt idx="4472">
                  <c:v>0.2762</c:v>
                </c:pt>
                <c:pt idx="4473">
                  <c:v>0.21190000000000001</c:v>
                </c:pt>
                <c:pt idx="4474">
                  <c:v>0.3362</c:v>
                </c:pt>
                <c:pt idx="4475">
                  <c:v>0.24399999999999999</c:v>
                </c:pt>
                <c:pt idx="4476">
                  <c:v>0.63529999999999998</c:v>
                </c:pt>
                <c:pt idx="4477">
                  <c:v>0.2535</c:v>
                </c:pt>
                <c:pt idx="4478">
                  <c:v>0.57289999999999996</c:v>
                </c:pt>
                <c:pt idx="4479">
                  <c:v>0.35210000000000002</c:v>
                </c:pt>
                <c:pt idx="4480">
                  <c:v>0.35809999999999997</c:v>
                </c:pt>
                <c:pt idx="4481">
                  <c:v>0.27639999999999998</c:v>
                </c:pt>
                <c:pt idx="4482">
                  <c:v>0.30980000000000002</c:v>
                </c:pt>
                <c:pt idx="4483">
                  <c:v>0.47960000000000003</c:v>
                </c:pt>
                <c:pt idx="4484">
                  <c:v>0.24909999999999999</c:v>
                </c:pt>
                <c:pt idx="4485">
                  <c:v>0.24590000000000001</c:v>
                </c:pt>
                <c:pt idx="4486">
                  <c:v>0.31609999999999999</c:v>
                </c:pt>
                <c:pt idx="4487">
                  <c:v>0.50609999999999999</c:v>
                </c:pt>
                <c:pt idx="4488">
                  <c:v>0.71809999999999996</c:v>
                </c:pt>
                <c:pt idx="4489">
                  <c:v>0.83209999999999995</c:v>
                </c:pt>
                <c:pt idx="4490">
                  <c:v>0.43819999999999998</c:v>
                </c:pt>
                <c:pt idx="4491">
                  <c:v>0.45760000000000001</c:v>
                </c:pt>
                <c:pt idx="4492">
                  <c:v>0.40300000000000002</c:v>
                </c:pt>
                <c:pt idx="4493">
                  <c:v>0.50929999999999997</c:v>
                </c:pt>
                <c:pt idx="4494">
                  <c:v>0.44900000000000001</c:v>
                </c:pt>
                <c:pt idx="4495">
                  <c:v>0.4002</c:v>
                </c:pt>
                <c:pt idx="4496">
                  <c:v>0.2301</c:v>
                </c:pt>
                <c:pt idx="4497">
                  <c:v>0.2442</c:v>
                </c:pt>
                <c:pt idx="4498">
                  <c:v>0.24859999999999999</c:v>
                </c:pt>
                <c:pt idx="4499">
                  <c:v>0.22589999999999999</c:v>
                </c:pt>
                <c:pt idx="4500">
                  <c:v>0.53439999999999999</c:v>
                </c:pt>
                <c:pt idx="4501">
                  <c:v>0.80549999999999999</c:v>
                </c:pt>
                <c:pt idx="4502">
                  <c:v>0.65490000000000004</c:v>
                </c:pt>
                <c:pt idx="4503">
                  <c:v>0.46789999999999998</c:v>
                </c:pt>
                <c:pt idx="4504">
                  <c:v>0.5776</c:v>
                </c:pt>
                <c:pt idx="4505">
                  <c:v>0.53749999999999998</c:v>
                </c:pt>
                <c:pt idx="4506">
                  <c:v>0.49740000000000001</c:v>
                </c:pt>
                <c:pt idx="4507">
                  <c:v>0.46650000000000003</c:v>
                </c:pt>
                <c:pt idx="4508">
                  <c:v>0.41560000000000002</c:v>
                </c:pt>
                <c:pt idx="4509">
                  <c:v>0.72929999999999995</c:v>
                </c:pt>
                <c:pt idx="4510">
                  <c:v>0.75970000000000004</c:v>
                </c:pt>
                <c:pt idx="4511">
                  <c:v>0.46289999999999998</c:v>
                </c:pt>
                <c:pt idx="4512">
                  <c:v>0.3357</c:v>
                </c:pt>
                <c:pt idx="4513">
                  <c:v>0.72719999999999996</c:v>
                </c:pt>
                <c:pt idx="4514">
                  <c:v>0.93610000000000004</c:v>
                </c:pt>
                <c:pt idx="4515">
                  <c:v>0.59750000000000003</c:v>
                </c:pt>
                <c:pt idx="4516">
                  <c:v>0.36470000000000002</c:v>
                </c:pt>
                <c:pt idx="4517">
                  <c:v>0.41120000000000001</c:v>
                </c:pt>
                <c:pt idx="4518">
                  <c:v>0.79320000000000002</c:v>
                </c:pt>
                <c:pt idx="4519">
                  <c:v>0.33339999999999997</c:v>
                </c:pt>
                <c:pt idx="4520">
                  <c:v>0.45329999999999998</c:v>
                </c:pt>
                <c:pt idx="4521">
                  <c:v>0.43709999999999999</c:v>
                </c:pt>
                <c:pt idx="4522">
                  <c:v>0.49980000000000002</c:v>
                </c:pt>
                <c:pt idx="4523">
                  <c:v>0.6129</c:v>
                </c:pt>
                <c:pt idx="4524">
                  <c:v>0.36969999999999997</c:v>
                </c:pt>
                <c:pt idx="4525">
                  <c:v>0.53359999999999996</c:v>
                </c:pt>
                <c:pt idx="4526">
                  <c:v>0.68259999999999998</c:v>
                </c:pt>
                <c:pt idx="4527">
                  <c:v>0.84379999999999999</c:v>
                </c:pt>
                <c:pt idx="4528">
                  <c:v>0.42959999999999998</c:v>
                </c:pt>
                <c:pt idx="4529">
                  <c:v>0.57430000000000003</c:v>
                </c:pt>
                <c:pt idx="4530">
                  <c:v>0.3881</c:v>
                </c:pt>
                <c:pt idx="4531">
                  <c:v>0.32540000000000002</c:v>
                </c:pt>
                <c:pt idx="4532">
                  <c:v>0.32400000000000001</c:v>
                </c:pt>
                <c:pt idx="4533">
                  <c:v>0.20599999999999999</c:v>
                </c:pt>
                <c:pt idx="4534">
                  <c:v>0.24640000000000001</c:v>
                </c:pt>
                <c:pt idx="4535">
                  <c:v>0.41909999999999997</c:v>
                </c:pt>
                <c:pt idx="4536">
                  <c:v>0.26679999999999998</c:v>
                </c:pt>
                <c:pt idx="4537">
                  <c:v>0.94</c:v>
                </c:pt>
                <c:pt idx="4538">
                  <c:v>0.6028</c:v>
                </c:pt>
                <c:pt idx="4539">
                  <c:v>0.4834</c:v>
                </c:pt>
                <c:pt idx="4540">
                  <c:v>0.67390000000000005</c:v>
                </c:pt>
                <c:pt idx="4541">
                  <c:v>0.87290000000000001</c:v>
                </c:pt>
                <c:pt idx="4542">
                  <c:v>0.56759999999999999</c:v>
                </c:pt>
                <c:pt idx="4543">
                  <c:v>0.61509999999999998</c:v>
                </c:pt>
                <c:pt idx="4544">
                  <c:v>0.4803</c:v>
                </c:pt>
                <c:pt idx="4545">
                  <c:v>0.4662</c:v>
                </c:pt>
                <c:pt idx="4546">
                  <c:v>0.83109999999999995</c:v>
                </c:pt>
                <c:pt idx="4547">
                  <c:v>0.51670000000000005</c:v>
                </c:pt>
                <c:pt idx="4548">
                  <c:v>0.25850000000000001</c:v>
                </c:pt>
                <c:pt idx="4549">
                  <c:v>0.3412</c:v>
                </c:pt>
                <c:pt idx="4550">
                  <c:v>0.2001</c:v>
                </c:pt>
                <c:pt idx="4551">
                  <c:v>0.14130000000000001</c:v>
                </c:pt>
                <c:pt idx="4552">
                  <c:v>0.46899999999999997</c:v>
                </c:pt>
                <c:pt idx="4553">
                  <c:v>0.3417</c:v>
                </c:pt>
                <c:pt idx="4554">
                  <c:v>0.44230000000000003</c:v>
                </c:pt>
                <c:pt idx="4555">
                  <c:v>0.1971</c:v>
                </c:pt>
                <c:pt idx="4556">
                  <c:v>0.57999999999999996</c:v>
                </c:pt>
                <c:pt idx="4557">
                  <c:v>0.45519999999999999</c:v>
                </c:pt>
                <c:pt idx="4558">
                  <c:v>0.44540000000000002</c:v>
                </c:pt>
                <c:pt idx="4559">
                  <c:v>0.56799999999999995</c:v>
                </c:pt>
                <c:pt idx="4560">
                  <c:v>0.81910000000000005</c:v>
                </c:pt>
                <c:pt idx="4561">
                  <c:v>0.49049999999999999</c:v>
                </c:pt>
                <c:pt idx="4562">
                  <c:v>0.25819999999999999</c:v>
                </c:pt>
                <c:pt idx="4563">
                  <c:v>0.21390000000000001</c:v>
                </c:pt>
                <c:pt idx="4564">
                  <c:v>0.1111</c:v>
                </c:pt>
                <c:pt idx="4565">
                  <c:v>0.56569999999999998</c:v>
                </c:pt>
                <c:pt idx="4566">
                  <c:v>0.81540000000000001</c:v>
                </c:pt>
                <c:pt idx="4567">
                  <c:v>0.75929999999999997</c:v>
                </c:pt>
                <c:pt idx="4568">
                  <c:v>0.96309999999999996</c:v>
                </c:pt>
                <c:pt idx="4569">
                  <c:v>0.72629999999999995</c:v>
                </c:pt>
                <c:pt idx="4570">
                  <c:v>0.93869999999999998</c:v>
                </c:pt>
                <c:pt idx="4571">
                  <c:v>0.87860000000000005</c:v>
                </c:pt>
                <c:pt idx="4572">
                  <c:v>0.92689999999999995</c:v>
                </c:pt>
                <c:pt idx="4573">
                  <c:v>0.93369999999999997</c:v>
                </c:pt>
                <c:pt idx="4574">
                  <c:v>0.91979999999999995</c:v>
                </c:pt>
                <c:pt idx="4575">
                  <c:v>0.97309999999999997</c:v>
                </c:pt>
                <c:pt idx="4576">
                  <c:v>0.8458</c:v>
                </c:pt>
                <c:pt idx="4577">
                  <c:v>1.0113000000000001</c:v>
                </c:pt>
                <c:pt idx="4578">
                  <c:v>0.86599999999999999</c:v>
                </c:pt>
                <c:pt idx="4579">
                  <c:v>0.86580000000000001</c:v>
                </c:pt>
                <c:pt idx="4580">
                  <c:v>0.8246</c:v>
                </c:pt>
                <c:pt idx="4581">
                  <c:v>0.88349999999999995</c:v>
                </c:pt>
                <c:pt idx="4582">
                  <c:v>0.79059999999999997</c:v>
                </c:pt>
                <c:pt idx="4583">
                  <c:v>0.94979999999999998</c:v>
                </c:pt>
                <c:pt idx="4584">
                  <c:v>0.80720000000000003</c:v>
                </c:pt>
                <c:pt idx="4585">
                  <c:v>0.7</c:v>
                </c:pt>
                <c:pt idx="4586">
                  <c:v>1.1203000000000001</c:v>
                </c:pt>
                <c:pt idx="4587">
                  <c:v>0.91900000000000004</c:v>
                </c:pt>
                <c:pt idx="4588">
                  <c:v>0.89470000000000005</c:v>
                </c:pt>
                <c:pt idx="4589">
                  <c:v>0.93730000000000002</c:v>
                </c:pt>
                <c:pt idx="4590">
                  <c:v>0.77059999999999995</c:v>
                </c:pt>
                <c:pt idx="4591">
                  <c:v>0.86129999999999995</c:v>
                </c:pt>
                <c:pt idx="4592">
                  <c:v>0.755</c:v>
                </c:pt>
                <c:pt idx="4593">
                  <c:v>0.88500000000000001</c:v>
                </c:pt>
                <c:pt idx="4594">
                  <c:v>0.94769999999999999</c:v>
                </c:pt>
                <c:pt idx="4595">
                  <c:v>0.84409999999999996</c:v>
                </c:pt>
                <c:pt idx="4596">
                  <c:v>0.73939999999999995</c:v>
                </c:pt>
                <c:pt idx="4597">
                  <c:v>0.96230000000000004</c:v>
                </c:pt>
                <c:pt idx="4598">
                  <c:v>0.85329999999999995</c:v>
                </c:pt>
                <c:pt idx="4599">
                  <c:v>0.78039999999999998</c:v>
                </c:pt>
                <c:pt idx="4600">
                  <c:v>0.89739999999999998</c:v>
                </c:pt>
                <c:pt idx="4601">
                  <c:v>0.83220000000000005</c:v>
                </c:pt>
                <c:pt idx="4603">
                  <c:v>0.65449999999999997</c:v>
                </c:pt>
                <c:pt idx="4604">
                  <c:v>0.4884</c:v>
                </c:pt>
                <c:pt idx="4605">
                  <c:v>0.59370000000000001</c:v>
                </c:pt>
                <c:pt idx="4606">
                  <c:v>0.56640000000000001</c:v>
                </c:pt>
                <c:pt idx="4607">
                  <c:v>0.64249999999999996</c:v>
                </c:pt>
                <c:pt idx="4608">
                  <c:v>0.61890000000000001</c:v>
                </c:pt>
                <c:pt idx="4609">
                  <c:v>0.63070000000000004</c:v>
                </c:pt>
                <c:pt idx="4610">
                  <c:v>0.5948</c:v>
                </c:pt>
                <c:pt idx="4611">
                  <c:v>0.95140000000000002</c:v>
                </c:pt>
                <c:pt idx="4612">
                  <c:v>1.0306</c:v>
                </c:pt>
                <c:pt idx="4613">
                  <c:v>0.71150000000000002</c:v>
                </c:pt>
                <c:pt idx="4614">
                  <c:v>0.82389999999999997</c:v>
                </c:pt>
                <c:pt idx="4615">
                  <c:v>0.45789999999999997</c:v>
                </c:pt>
                <c:pt idx="4616">
                  <c:v>0.38700000000000001</c:v>
                </c:pt>
                <c:pt idx="4617">
                  <c:v>0.55179999999999996</c:v>
                </c:pt>
                <c:pt idx="4618">
                  <c:v>0.33900000000000002</c:v>
                </c:pt>
                <c:pt idx="4619">
                  <c:v>0.2666</c:v>
                </c:pt>
                <c:pt idx="4620">
                  <c:v>0.26769999999999999</c:v>
                </c:pt>
                <c:pt idx="4621">
                  <c:v>0.75029999999999997</c:v>
                </c:pt>
                <c:pt idx="4622">
                  <c:v>0.58420000000000005</c:v>
                </c:pt>
                <c:pt idx="4623">
                  <c:v>0.4274</c:v>
                </c:pt>
                <c:pt idx="4624">
                  <c:v>0.77229999999999999</c:v>
                </c:pt>
                <c:pt idx="4625">
                  <c:v>0.64990000000000003</c:v>
                </c:pt>
                <c:pt idx="4626">
                  <c:v>0.75860000000000005</c:v>
                </c:pt>
                <c:pt idx="4627">
                  <c:v>0.58960000000000001</c:v>
                </c:pt>
                <c:pt idx="4628">
                  <c:v>0.53910000000000002</c:v>
                </c:pt>
                <c:pt idx="4629">
                  <c:v>0.58209999999999995</c:v>
                </c:pt>
                <c:pt idx="4630">
                  <c:v>0.58020000000000005</c:v>
                </c:pt>
                <c:pt idx="4631">
                  <c:v>0.59819999999999995</c:v>
                </c:pt>
                <c:pt idx="4632">
                  <c:v>0.5554</c:v>
                </c:pt>
                <c:pt idx="4633">
                  <c:v>0.308</c:v>
                </c:pt>
                <c:pt idx="4634">
                  <c:v>0.2913</c:v>
                </c:pt>
                <c:pt idx="4635">
                  <c:v>0.34449999999999997</c:v>
                </c:pt>
                <c:pt idx="4636">
                  <c:v>0.33829999999999999</c:v>
                </c:pt>
                <c:pt idx="4637">
                  <c:v>0.29670000000000002</c:v>
                </c:pt>
                <c:pt idx="4638">
                  <c:v>0.33600000000000002</c:v>
                </c:pt>
                <c:pt idx="4639">
                  <c:v>0.31240000000000001</c:v>
                </c:pt>
                <c:pt idx="4640">
                  <c:v>0.34870000000000001</c:v>
                </c:pt>
                <c:pt idx="4641">
                  <c:v>0.31619999999999998</c:v>
                </c:pt>
                <c:pt idx="4642">
                  <c:v>0.32200000000000001</c:v>
                </c:pt>
                <c:pt idx="4643">
                  <c:v>0.32369999999999999</c:v>
                </c:pt>
                <c:pt idx="4644">
                  <c:v>0.31180000000000002</c:v>
                </c:pt>
                <c:pt idx="4645">
                  <c:v>0.37</c:v>
                </c:pt>
                <c:pt idx="4646">
                  <c:v>0.48630000000000001</c:v>
                </c:pt>
                <c:pt idx="4647">
                  <c:v>0.47910000000000003</c:v>
                </c:pt>
                <c:pt idx="4648">
                  <c:v>0.34050000000000002</c:v>
                </c:pt>
                <c:pt idx="4649">
                  <c:v>0.35110000000000002</c:v>
                </c:pt>
                <c:pt idx="4650">
                  <c:v>0.30030000000000001</c:v>
                </c:pt>
                <c:pt idx="4651">
                  <c:v>0.2283</c:v>
                </c:pt>
                <c:pt idx="4652">
                  <c:v>0.41930000000000001</c:v>
                </c:pt>
                <c:pt idx="4653">
                  <c:v>0.3518</c:v>
                </c:pt>
                <c:pt idx="4654">
                  <c:v>0.35120000000000001</c:v>
                </c:pt>
                <c:pt idx="4655">
                  <c:v>0.40679999999999999</c:v>
                </c:pt>
                <c:pt idx="4656">
                  <c:v>0.38080000000000003</c:v>
                </c:pt>
                <c:pt idx="4657">
                  <c:v>0.38030000000000003</c:v>
                </c:pt>
                <c:pt idx="4658">
                  <c:v>0.34960000000000002</c:v>
                </c:pt>
                <c:pt idx="4659">
                  <c:v>0.40379999999999999</c:v>
                </c:pt>
                <c:pt idx="4660">
                  <c:v>0.3972</c:v>
                </c:pt>
                <c:pt idx="4661">
                  <c:v>0.38529999999999998</c:v>
                </c:pt>
                <c:pt idx="4662">
                  <c:v>0.39090000000000003</c:v>
                </c:pt>
                <c:pt idx="4663">
                  <c:v>0.30769999999999997</c:v>
                </c:pt>
                <c:pt idx="4664">
                  <c:v>0.71330000000000005</c:v>
                </c:pt>
                <c:pt idx="4665">
                  <c:v>0.6915</c:v>
                </c:pt>
                <c:pt idx="4666">
                  <c:v>0.63360000000000005</c:v>
                </c:pt>
                <c:pt idx="4667">
                  <c:v>0.5383</c:v>
                </c:pt>
                <c:pt idx="4668">
                  <c:v>0.68859999999999999</c:v>
                </c:pt>
                <c:pt idx="4669">
                  <c:v>0.51870000000000005</c:v>
                </c:pt>
                <c:pt idx="4670">
                  <c:v>0.89910000000000001</c:v>
                </c:pt>
                <c:pt idx="4671">
                  <c:v>0.68059999999999998</c:v>
                </c:pt>
                <c:pt idx="4672">
                  <c:v>0.51429999999999998</c:v>
                </c:pt>
                <c:pt idx="4673">
                  <c:v>0.83860000000000001</c:v>
                </c:pt>
                <c:pt idx="4674">
                  <c:v>0.88749999999999996</c:v>
                </c:pt>
                <c:pt idx="4675">
                  <c:v>0.62239999999999995</c:v>
                </c:pt>
                <c:pt idx="4676">
                  <c:v>0.29949999999999999</c:v>
                </c:pt>
                <c:pt idx="4677">
                  <c:v>0.72450000000000003</c:v>
                </c:pt>
                <c:pt idx="4887">
                  <c:v>0.39989999999999998</c:v>
                </c:pt>
                <c:pt idx="4888">
                  <c:v>0.20979999999999999</c:v>
                </c:pt>
                <c:pt idx="4889">
                  <c:v>0.1515</c:v>
                </c:pt>
                <c:pt idx="4890">
                  <c:v>0.28420000000000001</c:v>
                </c:pt>
                <c:pt idx="4891">
                  <c:v>0.33210000000000001</c:v>
                </c:pt>
                <c:pt idx="4892">
                  <c:v>0.57010000000000005</c:v>
                </c:pt>
                <c:pt idx="4893">
                  <c:v>0.46889999999999998</c:v>
                </c:pt>
                <c:pt idx="4894">
                  <c:v>0.30459999999999998</c:v>
                </c:pt>
                <c:pt idx="4895">
                  <c:v>0.52500000000000002</c:v>
                </c:pt>
                <c:pt idx="4896">
                  <c:v>0.2089</c:v>
                </c:pt>
                <c:pt idx="4897">
                  <c:v>0.47770000000000001</c:v>
                </c:pt>
                <c:pt idx="4898">
                  <c:v>0.1714</c:v>
                </c:pt>
                <c:pt idx="4899">
                  <c:v>0.17369999999999999</c:v>
                </c:pt>
                <c:pt idx="4900">
                  <c:v>0.6714</c:v>
                </c:pt>
                <c:pt idx="4901">
                  <c:v>0.13730000000000001</c:v>
                </c:pt>
                <c:pt idx="4937">
                  <c:v>0.59550000000000003</c:v>
                </c:pt>
                <c:pt idx="4938">
                  <c:v>0.70179999999999998</c:v>
                </c:pt>
                <c:pt idx="4939">
                  <c:v>0.70350000000000001</c:v>
                </c:pt>
                <c:pt idx="4940">
                  <c:v>0.67810000000000004</c:v>
                </c:pt>
                <c:pt idx="4941">
                  <c:v>0.68730000000000002</c:v>
                </c:pt>
                <c:pt idx="4942">
                  <c:v>0.71640000000000004</c:v>
                </c:pt>
                <c:pt idx="4943">
                  <c:v>0.72970000000000002</c:v>
                </c:pt>
                <c:pt idx="4944">
                  <c:v>0.78790000000000004</c:v>
                </c:pt>
                <c:pt idx="4945">
                  <c:v>0.69630000000000003</c:v>
                </c:pt>
                <c:pt idx="4946">
                  <c:v>0.7732</c:v>
                </c:pt>
                <c:pt idx="4947">
                  <c:v>0.71020000000000005</c:v>
                </c:pt>
                <c:pt idx="4948">
                  <c:v>0.7208</c:v>
                </c:pt>
                <c:pt idx="4949">
                  <c:v>0.64339999999999997</c:v>
                </c:pt>
                <c:pt idx="4950">
                  <c:v>0.70099999999999996</c:v>
                </c:pt>
                <c:pt idx="4951">
                  <c:v>0.67049999999999998</c:v>
                </c:pt>
                <c:pt idx="4952">
                  <c:v>0.50619999999999998</c:v>
                </c:pt>
                <c:pt idx="4953">
                  <c:v>0.53890000000000005</c:v>
                </c:pt>
                <c:pt idx="4954">
                  <c:v>0.63819999999999999</c:v>
                </c:pt>
                <c:pt idx="4955">
                  <c:v>0.51470000000000005</c:v>
                </c:pt>
                <c:pt idx="4956">
                  <c:v>0.67200000000000004</c:v>
                </c:pt>
                <c:pt idx="4957">
                  <c:v>0.54810000000000003</c:v>
                </c:pt>
                <c:pt idx="4958">
                  <c:v>0.65339999999999998</c:v>
                </c:pt>
                <c:pt idx="4959">
                  <c:v>0.69430000000000003</c:v>
                </c:pt>
                <c:pt idx="4960">
                  <c:v>0.62239999999999995</c:v>
                </c:pt>
                <c:pt idx="4961">
                  <c:v>0.65139999999999998</c:v>
                </c:pt>
                <c:pt idx="4962">
                  <c:v>0.63109999999999999</c:v>
                </c:pt>
                <c:pt idx="4963">
                  <c:v>0.67830000000000001</c:v>
                </c:pt>
                <c:pt idx="4964">
                  <c:v>0.57889999999999997</c:v>
                </c:pt>
                <c:pt idx="4965">
                  <c:v>0.71430000000000005</c:v>
                </c:pt>
                <c:pt idx="4966">
                  <c:v>0.70089999999999997</c:v>
                </c:pt>
                <c:pt idx="4967">
                  <c:v>0.5635</c:v>
                </c:pt>
                <c:pt idx="4968">
                  <c:v>0.62709999999999999</c:v>
                </c:pt>
                <c:pt idx="4969">
                  <c:v>0.60860000000000003</c:v>
                </c:pt>
                <c:pt idx="5141">
                  <c:v>0.57220000000000004</c:v>
                </c:pt>
                <c:pt idx="5142">
                  <c:v>0.49220000000000003</c:v>
                </c:pt>
                <c:pt idx="5143">
                  <c:v>0.51019999999999999</c:v>
                </c:pt>
                <c:pt idx="5144">
                  <c:v>0.55759999999999998</c:v>
                </c:pt>
                <c:pt idx="5145">
                  <c:v>0.5393</c:v>
                </c:pt>
                <c:pt idx="5146">
                  <c:v>1.6119000000000001</c:v>
                </c:pt>
                <c:pt idx="5147">
                  <c:v>0.43609999999999999</c:v>
                </c:pt>
                <c:pt idx="5148">
                  <c:v>0.81369999999999998</c:v>
                </c:pt>
                <c:pt idx="5149">
                  <c:v>0.44550000000000001</c:v>
                </c:pt>
                <c:pt idx="5150">
                  <c:v>0.62229999999999996</c:v>
                </c:pt>
                <c:pt idx="5151">
                  <c:v>0.49340000000000001</c:v>
                </c:pt>
                <c:pt idx="5152">
                  <c:v>0.52690000000000003</c:v>
                </c:pt>
                <c:pt idx="5153">
                  <c:v>0.55489999999999995</c:v>
                </c:pt>
                <c:pt idx="5154">
                  <c:v>0.96460000000000001</c:v>
                </c:pt>
                <c:pt idx="5155">
                  <c:v>1.0610999999999999</c:v>
                </c:pt>
                <c:pt idx="5156">
                  <c:v>0.42620000000000002</c:v>
                </c:pt>
                <c:pt idx="5157">
                  <c:v>1.0571999999999999</c:v>
                </c:pt>
                <c:pt idx="5158">
                  <c:v>1.4347000000000001</c:v>
                </c:pt>
                <c:pt idx="5159">
                  <c:v>0.48720000000000002</c:v>
                </c:pt>
                <c:pt idx="5160">
                  <c:v>0.51329999999999998</c:v>
                </c:pt>
                <c:pt idx="5161">
                  <c:v>0.66600000000000004</c:v>
                </c:pt>
                <c:pt idx="5162">
                  <c:v>0.68259999999999998</c:v>
                </c:pt>
                <c:pt idx="5163">
                  <c:v>0.66869999999999996</c:v>
                </c:pt>
                <c:pt idx="5164">
                  <c:v>0.6522</c:v>
                </c:pt>
                <c:pt idx="5165">
                  <c:v>0.68659999999999999</c:v>
                </c:pt>
                <c:pt idx="5166">
                  <c:v>0.6663</c:v>
                </c:pt>
                <c:pt idx="5167">
                  <c:v>0.87549999999999994</c:v>
                </c:pt>
                <c:pt idx="5168">
                  <c:v>1.1866000000000001</c:v>
                </c:pt>
                <c:pt idx="5169">
                  <c:v>0.58930000000000005</c:v>
                </c:pt>
                <c:pt idx="5170">
                  <c:v>0.48470000000000002</c:v>
                </c:pt>
                <c:pt idx="5171">
                  <c:v>1.1087</c:v>
                </c:pt>
                <c:pt idx="5172">
                  <c:v>0.85909999999999997</c:v>
                </c:pt>
                <c:pt idx="5173">
                  <c:v>0.67810000000000004</c:v>
                </c:pt>
                <c:pt idx="5174">
                  <c:v>0.4219</c:v>
                </c:pt>
                <c:pt idx="5175">
                  <c:v>0.56320000000000003</c:v>
                </c:pt>
                <c:pt idx="5176">
                  <c:v>0.55520000000000003</c:v>
                </c:pt>
                <c:pt idx="5177">
                  <c:v>0.6512</c:v>
                </c:pt>
                <c:pt idx="5178">
                  <c:v>0.83250000000000002</c:v>
                </c:pt>
                <c:pt idx="5179">
                  <c:v>0.58509999999999995</c:v>
                </c:pt>
                <c:pt idx="5180">
                  <c:v>0.57989999999999997</c:v>
                </c:pt>
                <c:pt idx="5181">
                  <c:v>0.9204</c:v>
                </c:pt>
                <c:pt idx="5182">
                  <c:v>0.6986</c:v>
                </c:pt>
                <c:pt idx="5183">
                  <c:v>0.54569999999999996</c:v>
                </c:pt>
                <c:pt idx="5184">
                  <c:v>0.74109999999999998</c:v>
                </c:pt>
                <c:pt idx="5185">
                  <c:v>0.54720000000000002</c:v>
                </c:pt>
                <c:pt idx="5186">
                  <c:v>0.60870000000000002</c:v>
                </c:pt>
                <c:pt idx="5187">
                  <c:v>0.66869999999999996</c:v>
                </c:pt>
                <c:pt idx="5188">
                  <c:v>0.6048</c:v>
                </c:pt>
                <c:pt idx="5189">
                  <c:v>0.62139999999999995</c:v>
                </c:pt>
                <c:pt idx="5190">
                  <c:v>0.7107</c:v>
                </c:pt>
                <c:pt idx="5191">
                  <c:v>0.50409999999999999</c:v>
                </c:pt>
                <c:pt idx="5192">
                  <c:v>0.58099999999999996</c:v>
                </c:pt>
                <c:pt idx="5193">
                  <c:v>0.58250000000000002</c:v>
                </c:pt>
                <c:pt idx="5194">
                  <c:v>0.83950000000000002</c:v>
                </c:pt>
                <c:pt idx="5195">
                  <c:v>0.59230000000000005</c:v>
                </c:pt>
                <c:pt idx="5196">
                  <c:v>0.75980000000000003</c:v>
                </c:pt>
                <c:pt idx="5197">
                  <c:v>0.55800000000000005</c:v>
                </c:pt>
                <c:pt idx="5198">
                  <c:v>0.60240000000000005</c:v>
                </c:pt>
                <c:pt idx="5199">
                  <c:v>0.72350000000000003</c:v>
                </c:pt>
                <c:pt idx="5200">
                  <c:v>0.63280000000000003</c:v>
                </c:pt>
                <c:pt idx="5201">
                  <c:v>0.56430000000000002</c:v>
                </c:pt>
                <c:pt idx="5202">
                  <c:v>0.62009999999999998</c:v>
                </c:pt>
                <c:pt idx="5203">
                  <c:v>0.64249999999999996</c:v>
                </c:pt>
                <c:pt idx="5204">
                  <c:v>0.53790000000000004</c:v>
                </c:pt>
                <c:pt idx="5205">
                  <c:v>0.73760000000000003</c:v>
                </c:pt>
                <c:pt idx="5206">
                  <c:v>0.46260000000000001</c:v>
                </c:pt>
                <c:pt idx="5207">
                  <c:v>0.52139999999999997</c:v>
                </c:pt>
                <c:pt idx="5208">
                  <c:v>0.64390000000000003</c:v>
                </c:pt>
                <c:pt idx="5209">
                  <c:v>0.59209999999999996</c:v>
                </c:pt>
                <c:pt idx="5210">
                  <c:v>0.58509999999999995</c:v>
                </c:pt>
                <c:pt idx="5211">
                  <c:v>0.50070000000000003</c:v>
                </c:pt>
                <c:pt idx="5212">
                  <c:v>0.1051</c:v>
                </c:pt>
                <c:pt idx="5214">
                  <c:v>0.48930000000000001</c:v>
                </c:pt>
                <c:pt idx="5215">
                  <c:v>0.4945</c:v>
                </c:pt>
                <c:pt idx="5217">
                  <c:v>0.26150000000000001</c:v>
                </c:pt>
                <c:pt idx="5218">
                  <c:v>0.2301</c:v>
                </c:pt>
                <c:pt idx="5219">
                  <c:v>0.24099999999999999</c:v>
                </c:pt>
                <c:pt idx="5220">
                  <c:v>0.26579999999999998</c:v>
                </c:pt>
                <c:pt idx="5221">
                  <c:v>0.28449999999999998</c:v>
                </c:pt>
                <c:pt idx="5222">
                  <c:v>0.2838</c:v>
                </c:pt>
                <c:pt idx="5223">
                  <c:v>0.37780000000000002</c:v>
                </c:pt>
                <c:pt idx="5224">
                  <c:v>0.20619999999999999</c:v>
                </c:pt>
                <c:pt idx="5225">
                  <c:v>0.27850000000000003</c:v>
                </c:pt>
                <c:pt idx="5226">
                  <c:v>0.18260000000000001</c:v>
                </c:pt>
                <c:pt idx="5227">
                  <c:v>0.1951</c:v>
                </c:pt>
                <c:pt idx="5229">
                  <c:v>0.24690000000000001</c:v>
                </c:pt>
                <c:pt idx="5230">
                  <c:v>0.25990000000000002</c:v>
                </c:pt>
                <c:pt idx="5231">
                  <c:v>0.3634</c:v>
                </c:pt>
                <c:pt idx="5232">
                  <c:v>0.2233</c:v>
                </c:pt>
                <c:pt idx="5233">
                  <c:v>0.38919999999999999</c:v>
                </c:pt>
                <c:pt idx="5234">
                  <c:v>0.2009</c:v>
                </c:pt>
                <c:pt idx="5235">
                  <c:v>0.30499999999999999</c:v>
                </c:pt>
                <c:pt idx="5236">
                  <c:v>0.12740000000000001</c:v>
                </c:pt>
                <c:pt idx="5237">
                  <c:v>0.71879999999999999</c:v>
                </c:pt>
                <c:pt idx="5238">
                  <c:v>0.59299999999999997</c:v>
                </c:pt>
                <c:pt idx="5239">
                  <c:v>0.57150000000000001</c:v>
                </c:pt>
                <c:pt idx="5240">
                  <c:v>0.60840000000000005</c:v>
                </c:pt>
                <c:pt idx="5241">
                  <c:v>0.53769999999999996</c:v>
                </c:pt>
                <c:pt idx="5242">
                  <c:v>0.58579999999999999</c:v>
                </c:pt>
                <c:pt idx="5243">
                  <c:v>0.48880000000000001</c:v>
                </c:pt>
                <c:pt idx="5244">
                  <c:v>0.59540000000000004</c:v>
                </c:pt>
                <c:pt idx="5245">
                  <c:v>0.58520000000000005</c:v>
                </c:pt>
                <c:pt idx="5246">
                  <c:v>0.57489999999999997</c:v>
                </c:pt>
                <c:pt idx="5247">
                  <c:v>0.4919</c:v>
                </c:pt>
                <c:pt idx="5250">
                  <c:v>0.47760000000000002</c:v>
                </c:pt>
                <c:pt idx="5251">
                  <c:v>0.5595</c:v>
                </c:pt>
                <c:pt idx="5254">
                  <c:v>0.48820000000000002</c:v>
                </c:pt>
                <c:pt idx="5256">
                  <c:v>0.50829999999999997</c:v>
                </c:pt>
                <c:pt idx="5257">
                  <c:v>0.50029999999999997</c:v>
                </c:pt>
                <c:pt idx="5260">
                  <c:v>0.51039999999999996</c:v>
                </c:pt>
                <c:pt idx="5261">
                  <c:v>0.52290000000000003</c:v>
                </c:pt>
                <c:pt idx="5262">
                  <c:v>0.55510000000000004</c:v>
                </c:pt>
                <c:pt idx="5263">
                  <c:v>0.48309999999999997</c:v>
                </c:pt>
                <c:pt idx="5264">
                  <c:v>0.53049999999999997</c:v>
                </c:pt>
                <c:pt idx="5265">
                  <c:v>0.60489999999999999</c:v>
                </c:pt>
                <c:pt idx="5266">
                  <c:v>0.58199999999999996</c:v>
                </c:pt>
                <c:pt idx="5267">
                  <c:v>0.5292</c:v>
                </c:pt>
                <c:pt idx="5268">
                  <c:v>0.58499999999999996</c:v>
                </c:pt>
                <c:pt idx="5269">
                  <c:v>0.50660000000000005</c:v>
                </c:pt>
                <c:pt idx="5270">
                  <c:v>0.60919999999999996</c:v>
                </c:pt>
                <c:pt idx="5271">
                  <c:v>0.55310000000000004</c:v>
                </c:pt>
                <c:pt idx="5272">
                  <c:v>0.52859999999999996</c:v>
                </c:pt>
                <c:pt idx="5274">
                  <c:v>0.4869</c:v>
                </c:pt>
                <c:pt idx="5276">
                  <c:v>0.68540000000000001</c:v>
                </c:pt>
                <c:pt idx="5277">
                  <c:v>0.81220000000000003</c:v>
                </c:pt>
                <c:pt idx="5278">
                  <c:v>0.50629999999999997</c:v>
                </c:pt>
                <c:pt idx="5279">
                  <c:v>0.75249999999999995</c:v>
                </c:pt>
                <c:pt idx="5280">
                  <c:v>0.5413</c:v>
                </c:pt>
                <c:pt idx="5281">
                  <c:v>0.6784</c:v>
                </c:pt>
                <c:pt idx="5282">
                  <c:v>0.58550000000000002</c:v>
                </c:pt>
                <c:pt idx="5283">
                  <c:v>0.76200000000000001</c:v>
                </c:pt>
                <c:pt idx="5284">
                  <c:v>0.53520000000000001</c:v>
                </c:pt>
                <c:pt idx="5285">
                  <c:v>0.57909999999999995</c:v>
                </c:pt>
                <c:pt idx="5286">
                  <c:v>0.62790000000000001</c:v>
                </c:pt>
                <c:pt idx="5287">
                  <c:v>0.51600000000000001</c:v>
                </c:pt>
                <c:pt idx="5288">
                  <c:v>0.73299999999999998</c:v>
                </c:pt>
                <c:pt idx="5289">
                  <c:v>0.80310000000000004</c:v>
                </c:pt>
                <c:pt idx="5290">
                  <c:v>0.66659999999999997</c:v>
                </c:pt>
                <c:pt idx="5291">
                  <c:v>0.64539999999999997</c:v>
                </c:pt>
                <c:pt idx="5292">
                  <c:v>0.73119999999999996</c:v>
                </c:pt>
                <c:pt idx="5293">
                  <c:v>0.63100000000000001</c:v>
                </c:pt>
                <c:pt idx="5294">
                  <c:v>0.60340000000000005</c:v>
                </c:pt>
                <c:pt idx="5295">
                  <c:v>0.66210000000000002</c:v>
                </c:pt>
                <c:pt idx="5296">
                  <c:v>0.4284</c:v>
                </c:pt>
                <c:pt idx="5297">
                  <c:v>0.56140000000000001</c:v>
                </c:pt>
                <c:pt idx="5298">
                  <c:v>0.65939999999999999</c:v>
                </c:pt>
                <c:pt idx="5299">
                  <c:v>0.7036</c:v>
                </c:pt>
                <c:pt idx="5300">
                  <c:v>0.77690000000000003</c:v>
                </c:pt>
                <c:pt idx="5301">
                  <c:v>0.64390000000000003</c:v>
                </c:pt>
                <c:pt idx="5302">
                  <c:v>0.54200000000000004</c:v>
                </c:pt>
                <c:pt idx="5303">
                  <c:v>0.44679999999999997</c:v>
                </c:pt>
                <c:pt idx="5304">
                  <c:v>0.59599999999999997</c:v>
                </c:pt>
                <c:pt idx="5305">
                  <c:v>0.35389999999999999</c:v>
                </c:pt>
                <c:pt idx="5306">
                  <c:v>0.60450000000000004</c:v>
                </c:pt>
                <c:pt idx="5307">
                  <c:v>0.69669999999999999</c:v>
                </c:pt>
                <c:pt idx="5308">
                  <c:v>0.66369999999999996</c:v>
                </c:pt>
                <c:pt idx="5309">
                  <c:v>0.50449999999999995</c:v>
                </c:pt>
                <c:pt idx="5310">
                  <c:v>0.69950000000000001</c:v>
                </c:pt>
                <c:pt idx="5311">
                  <c:v>0.64439999999999997</c:v>
                </c:pt>
                <c:pt idx="5312">
                  <c:v>0.54279999999999995</c:v>
                </c:pt>
                <c:pt idx="5313">
                  <c:v>0.56950000000000001</c:v>
                </c:pt>
                <c:pt idx="5314">
                  <c:v>0.4733</c:v>
                </c:pt>
                <c:pt idx="5315">
                  <c:v>0.64639999999999997</c:v>
                </c:pt>
                <c:pt idx="5316">
                  <c:v>0.61550000000000005</c:v>
                </c:pt>
                <c:pt idx="5317">
                  <c:v>0.54300000000000004</c:v>
                </c:pt>
                <c:pt idx="5318">
                  <c:v>0.57589999999999997</c:v>
                </c:pt>
                <c:pt idx="5319">
                  <c:v>0.6351</c:v>
                </c:pt>
                <c:pt idx="5320">
                  <c:v>1.3007</c:v>
                </c:pt>
                <c:pt idx="5321">
                  <c:v>0.5514</c:v>
                </c:pt>
                <c:pt idx="5322">
                  <c:v>0.47810000000000002</c:v>
                </c:pt>
                <c:pt idx="5323">
                  <c:v>1.0642</c:v>
                </c:pt>
                <c:pt idx="5324">
                  <c:v>0.99519999999999997</c:v>
                </c:pt>
                <c:pt idx="5325">
                  <c:v>0.6079</c:v>
                </c:pt>
                <c:pt idx="5326">
                  <c:v>0.45810000000000001</c:v>
                </c:pt>
                <c:pt idx="5327">
                  <c:v>0.5988</c:v>
                </c:pt>
                <c:pt idx="5328">
                  <c:v>0.63590000000000002</c:v>
                </c:pt>
                <c:pt idx="5329">
                  <c:v>0.53859999999999997</c:v>
                </c:pt>
                <c:pt idx="5330">
                  <c:v>1.2988</c:v>
                </c:pt>
                <c:pt idx="5331">
                  <c:v>0.57320000000000004</c:v>
                </c:pt>
                <c:pt idx="5332">
                  <c:v>0.94230000000000003</c:v>
                </c:pt>
                <c:pt idx="5333">
                  <c:v>0.91849999999999998</c:v>
                </c:pt>
                <c:pt idx="5334">
                  <c:v>0.83299999999999996</c:v>
                </c:pt>
                <c:pt idx="5335">
                  <c:v>0.43830000000000002</c:v>
                </c:pt>
                <c:pt idx="5336">
                  <c:v>0.62409999999999999</c:v>
                </c:pt>
                <c:pt idx="5337">
                  <c:v>0.7802</c:v>
                </c:pt>
                <c:pt idx="5338">
                  <c:v>0.61209999999999998</c:v>
                </c:pt>
                <c:pt idx="5339">
                  <c:v>0.62509999999999999</c:v>
                </c:pt>
                <c:pt idx="5340">
                  <c:v>0.39679999999999999</c:v>
                </c:pt>
                <c:pt idx="5341">
                  <c:v>0.55620000000000003</c:v>
                </c:pt>
                <c:pt idx="5342">
                  <c:v>0.68479999999999996</c:v>
                </c:pt>
                <c:pt idx="5343">
                  <c:v>1.1029</c:v>
                </c:pt>
                <c:pt idx="5344">
                  <c:v>0.75109999999999999</c:v>
                </c:pt>
                <c:pt idx="5345">
                  <c:v>0.53879999999999995</c:v>
                </c:pt>
                <c:pt idx="5346">
                  <c:v>0.82630000000000003</c:v>
                </c:pt>
                <c:pt idx="5347">
                  <c:v>0.61419999999999997</c:v>
                </c:pt>
                <c:pt idx="5348">
                  <c:v>0.76359999999999995</c:v>
                </c:pt>
                <c:pt idx="5349">
                  <c:v>0.93340000000000001</c:v>
                </c:pt>
                <c:pt idx="5350">
                  <c:v>0.46579999999999999</c:v>
                </c:pt>
                <c:pt idx="5351">
                  <c:v>0.8347</c:v>
                </c:pt>
                <c:pt idx="5352">
                  <c:v>0.88719999999999999</c:v>
                </c:pt>
                <c:pt idx="5353">
                  <c:v>0.91910000000000003</c:v>
                </c:pt>
                <c:pt idx="5354">
                  <c:v>0.5736</c:v>
                </c:pt>
                <c:pt idx="5355">
                  <c:v>1.1095999999999999</c:v>
                </c:pt>
                <c:pt idx="5357">
                  <c:v>1.3483000000000001</c:v>
                </c:pt>
                <c:pt idx="5358">
                  <c:v>1.1516</c:v>
                </c:pt>
                <c:pt idx="5359">
                  <c:v>0.51719999999999999</c:v>
                </c:pt>
                <c:pt idx="5360">
                  <c:v>0.7994</c:v>
                </c:pt>
                <c:pt idx="5361">
                  <c:v>1.4905999999999999</c:v>
                </c:pt>
                <c:pt idx="5362">
                  <c:v>0.7611</c:v>
                </c:pt>
                <c:pt idx="5363">
                  <c:v>0.81859999999999999</c:v>
                </c:pt>
                <c:pt idx="5364">
                  <c:v>1.5820000000000001</c:v>
                </c:pt>
                <c:pt idx="5365">
                  <c:v>0.94599999999999995</c:v>
                </c:pt>
                <c:pt idx="5366">
                  <c:v>0.46579999999999999</c:v>
                </c:pt>
                <c:pt idx="5367">
                  <c:v>1.1087</c:v>
                </c:pt>
                <c:pt idx="5368">
                  <c:v>1.3672</c:v>
                </c:pt>
                <c:pt idx="5369">
                  <c:v>1.1906000000000001</c:v>
                </c:pt>
                <c:pt idx="5370">
                  <c:v>0.87860000000000005</c:v>
                </c:pt>
                <c:pt idx="5371">
                  <c:v>1.6354</c:v>
                </c:pt>
                <c:pt idx="5372">
                  <c:v>0.59399999999999997</c:v>
                </c:pt>
                <c:pt idx="5373">
                  <c:v>0.92879999999999996</c:v>
                </c:pt>
                <c:pt idx="5374">
                  <c:v>0.85029999999999994</c:v>
                </c:pt>
                <c:pt idx="5375">
                  <c:v>0.82530000000000003</c:v>
                </c:pt>
                <c:pt idx="5376">
                  <c:v>0.65580000000000005</c:v>
                </c:pt>
                <c:pt idx="5377">
                  <c:v>0.95050000000000001</c:v>
                </c:pt>
                <c:pt idx="5378">
                  <c:v>0.84699999999999998</c:v>
                </c:pt>
                <c:pt idx="5379">
                  <c:v>0.76929999999999998</c:v>
                </c:pt>
                <c:pt idx="5380">
                  <c:v>0.3125</c:v>
                </c:pt>
                <c:pt idx="5381">
                  <c:v>0.2702</c:v>
                </c:pt>
                <c:pt idx="5382">
                  <c:v>0.51900000000000002</c:v>
                </c:pt>
                <c:pt idx="5383">
                  <c:v>0.22189999999999999</c:v>
                </c:pt>
                <c:pt idx="5384">
                  <c:v>0.27279999999999999</c:v>
                </c:pt>
                <c:pt idx="5385">
                  <c:v>0.49769999999999998</c:v>
                </c:pt>
                <c:pt idx="5386">
                  <c:v>0.2326</c:v>
                </c:pt>
                <c:pt idx="5387">
                  <c:v>0.34720000000000001</c:v>
                </c:pt>
                <c:pt idx="5388">
                  <c:v>0.24790000000000001</c:v>
                </c:pt>
                <c:pt idx="5389">
                  <c:v>0.3246</c:v>
                </c:pt>
                <c:pt idx="5390">
                  <c:v>0.2107</c:v>
                </c:pt>
                <c:pt idx="5391">
                  <c:v>0.30120000000000002</c:v>
                </c:pt>
                <c:pt idx="5392">
                  <c:v>0.30470000000000003</c:v>
                </c:pt>
                <c:pt idx="5393">
                  <c:v>0.28970000000000001</c:v>
                </c:pt>
                <c:pt idx="5394">
                  <c:v>0.29559999999999997</c:v>
                </c:pt>
                <c:pt idx="5395">
                  <c:v>0.31209999999999999</c:v>
                </c:pt>
                <c:pt idx="5396">
                  <c:v>0.3271</c:v>
                </c:pt>
                <c:pt idx="5397">
                  <c:v>0.31719999999999998</c:v>
                </c:pt>
                <c:pt idx="5398">
                  <c:v>0.27389999999999998</c:v>
                </c:pt>
                <c:pt idx="5399">
                  <c:v>0.31440000000000001</c:v>
                </c:pt>
                <c:pt idx="5400">
                  <c:v>0.34320000000000001</c:v>
                </c:pt>
                <c:pt idx="5401">
                  <c:v>0.27489999999999998</c:v>
                </c:pt>
                <c:pt idx="5402">
                  <c:v>0.3211</c:v>
                </c:pt>
                <c:pt idx="5403">
                  <c:v>0.25750000000000001</c:v>
                </c:pt>
                <c:pt idx="5404">
                  <c:v>0.27</c:v>
                </c:pt>
                <c:pt idx="5405">
                  <c:v>0.23949999999999999</c:v>
                </c:pt>
                <c:pt idx="5406">
                  <c:v>0.40200000000000002</c:v>
                </c:pt>
                <c:pt idx="5407">
                  <c:v>0.23280000000000001</c:v>
                </c:pt>
                <c:pt idx="5408">
                  <c:v>0.3105</c:v>
                </c:pt>
                <c:pt idx="5409">
                  <c:v>0.2273</c:v>
                </c:pt>
                <c:pt idx="5410">
                  <c:v>0.19520000000000001</c:v>
                </c:pt>
                <c:pt idx="5411">
                  <c:v>0.2492</c:v>
                </c:pt>
                <c:pt idx="5412">
                  <c:v>0.25729999999999997</c:v>
                </c:pt>
                <c:pt idx="5413">
                  <c:v>0.42809999999999998</c:v>
                </c:pt>
                <c:pt idx="5414">
                  <c:v>0.46110000000000001</c:v>
                </c:pt>
                <c:pt idx="5415">
                  <c:v>0.53839999999999999</c:v>
                </c:pt>
                <c:pt idx="5416">
                  <c:v>0.48730000000000001</c:v>
                </c:pt>
                <c:pt idx="5417">
                  <c:v>0.47699999999999998</c:v>
                </c:pt>
                <c:pt idx="5418">
                  <c:v>0.44080000000000003</c:v>
                </c:pt>
                <c:pt idx="5419">
                  <c:v>0.56000000000000005</c:v>
                </c:pt>
                <c:pt idx="5420">
                  <c:v>0.55110000000000003</c:v>
                </c:pt>
                <c:pt idx="5421">
                  <c:v>0.42130000000000001</c:v>
                </c:pt>
                <c:pt idx="5422">
                  <c:v>0.71819999999999995</c:v>
                </c:pt>
                <c:pt idx="5423">
                  <c:v>0.48980000000000001</c:v>
                </c:pt>
                <c:pt idx="5424">
                  <c:v>0.52729999999999999</c:v>
                </c:pt>
                <c:pt idx="5425">
                  <c:v>0.53469999999999995</c:v>
                </c:pt>
                <c:pt idx="5426">
                  <c:v>0.41420000000000001</c:v>
                </c:pt>
                <c:pt idx="5427">
                  <c:v>0.49259999999999998</c:v>
                </c:pt>
                <c:pt idx="5428">
                  <c:v>0.50329999999999997</c:v>
                </c:pt>
                <c:pt idx="5429">
                  <c:v>0.49990000000000001</c:v>
                </c:pt>
                <c:pt idx="5430">
                  <c:v>0.56969999999999998</c:v>
                </c:pt>
                <c:pt idx="5431">
                  <c:v>0.47089999999999999</c:v>
                </c:pt>
                <c:pt idx="5432">
                  <c:v>0.59909999999999997</c:v>
                </c:pt>
                <c:pt idx="5433">
                  <c:v>0.56120000000000003</c:v>
                </c:pt>
                <c:pt idx="5434">
                  <c:v>0.5373</c:v>
                </c:pt>
                <c:pt idx="5435">
                  <c:v>0.49719999999999998</c:v>
                </c:pt>
                <c:pt idx="5436">
                  <c:v>0.6028</c:v>
                </c:pt>
                <c:pt idx="5437">
                  <c:v>0.56100000000000005</c:v>
                </c:pt>
                <c:pt idx="5438">
                  <c:v>0.46260000000000001</c:v>
                </c:pt>
                <c:pt idx="5439">
                  <c:v>0.41949999999999998</c:v>
                </c:pt>
                <c:pt idx="5440">
                  <c:v>0.56979999999999997</c:v>
                </c:pt>
                <c:pt idx="5441">
                  <c:v>0.5212</c:v>
                </c:pt>
                <c:pt idx="5442">
                  <c:v>0.41860000000000003</c:v>
                </c:pt>
                <c:pt idx="5443">
                  <c:v>0.39050000000000001</c:v>
                </c:pt>
                <c:pt idx="5444">
                  <c:v>0.50560000000000005</c:v>
                </c:pt>
                <c:pt idx="5445">
                  <c:v>0.52239999999999998</c:v>
                </c:pt>
                <c:pt idx="5446">
                  <c:v>0.48670000000000002</c:v>
                </c:pt>
                <c:pt idx="5447">
                  <c:v>1.0630999999999999</c:v>
                </c:pt>
                <c:pt idx="5448">
                  <c:v>0.5746</c:v>
                </c:pt>
                <c:pt idx="5449">
                  <c:v>0.57220000000000004</c:v>
                </c:pt>
                <c:pt idx="5450">
                  <c:v>0.51429999999999998</c:v>
                </c:pt>
                <c:pt idx="5451">
                  <c:v>0.75980000000000003</c:v>
                </c:pt>
                <c:pt idx="5452">
                  <c:v>0.55089999999999995</c:v>
                </c:pt>
                <c:pt idx="5453">
                  <c:v>0.43180000000000002</c:v>
                </c:pt>
                <c:pt idx="5454">
                  <c:v>0.62729999999999997</c:v>
                </c:pt>
                <c:pt idx="5455">
                  <c:v>0.59160000000000001</c:v>
                </c:pt>
                <c:pt idx="5456">
                  <c:v>0.51619999999999999</c:v>
                </c:pt>
                <c:pt idx="5457">
                  <c:v>0.45569999999999999</c:v>
                </c:pt>
                <c:pt idx="5458">
                  <c:v>0.55169999999999997</c:v>
                </c:pt>
                <c:pt idx="5459">
                  <c:v>0.38569999999999999</c:v>
                </c:pt>
                <c:pt idx="5460">
                  <c:v>0.44600000000000001</c:v>
                </c:pt>
                <c:pt idx="5461">
                  <c:v>0.59699999999999998</c:v>
                </c:pt>
                <c:pt idx="5462">
                  <c:v>0.65239999999999998</c:v>
                </c:pt>
                <c:pt idx="5463">
                  <c:v>0.54510000000000003</c:v>
                </c:pt>
                <c:pt idx="5464">
                  <c:v>0.45710000000000001</c:v>
                </c:pt>
                <c:pt idx="5465">
                  <c:v>0.48949999999999999</c:v>
                </c:pt>
                <c:pt idx="5466">
                  <c:v>0.32700000000000001</c:v>
                </c:pt>
                <c:pt idx="5467">
                  <c:v>0.35499999999999998</c:v>
                </c:pt>
                <c:pt idx="5468">
                  <c:v>0.40760000000000002</c:v>
                </c:pt>
                <c:pt idx="5469">
                  <c:v>0.49909999999999999</c:v>
                </c:pt>
                <c:pt idx="5470">
                  <c:v>0.51680000000000004</c:v>
                </c:pt>
                <c:pt idx="5471">
                  <c:v>0.44309999999999999</c:v>
                </c:pt>
                <c:pt idx="5472">
                  <c:v>0.49740000000000001</c:v>
                </c:pt>
                <c:pt idx="5473">
                  <c:v>0.4269</c:v>
                </c:pt>
                <c:pt idx="5474">
                  <c:v>0.54979999999999996</c:v>
                </c:pt>
                <c:pt idx="5475">
                  <c:v>0.38769999999999999</c:v>
                </c:pt>
                <c:pt idx="5476">
                  <c:v>0.44259999999999999</c:v>
                </c:pt>
                <c:pt idx="5477">
                  <c:v>0.32969999999999999</c:v>
                </c:pt>
                <c:pt idx="5478">
                  <c:v>0.44309999999999999</c:v>
                </c:pt>
                <c:pt idx="5479">
                  <c:v>0.36259999999999998</c:v>
                </c:pt>
                <c:pt idx="5480">
                  <c:v>0.4093</c:v>
                </c:pt>
                <c:pt idx="5481">
                  <c:v>0.27510000000000001</c:v>
                </c:pt>
                <c:pt idx="5482">
                  <c:v>0.42509999999999998</c:v>
                </c:pt>
                <c:pt idx="5483">
                  <c:v>0.38700000000000001</c:v>
                </c:pt>
                <c:pt idx="5484">
                  <c:v>0.62119999999999997</c:v>
                </c:pt>
                <c:pt idx="5485">
                  <c:v>0.69359999999999999</c:v>
                </c:pt>
                <c:pt idx="5486">
                  <c:v>0.65229999999999999</c:v>
                </c:pt>
                <c:pt idx="5487">
                  <c:v>0.60099999999999998</c:v>
                </c:pt>
                <c:pt idx="5488">
                  <c:v>0.54730000000000001</c:v>
                </c:pt>
                <c:pt idx="5489">
                  <c:v>0.60729999999999995</c:v>
                </c:pt>
                <c:pt idx="5490">
                  <c:v>0.31979999999999997</c:v>
                </c:pt>
                <c:pt idx="5491">
                  <c:v>0.63080000000000003</c:v>
                </c:pt>
                <c:pt idx="5492">
                  <c:v>0.63790000000000002</c:v>
                </c:pt>
                <c:pt idx="5493">
                  <c:v>0.48949999999999999</c:v>
                </c:pt>
                <c:pt idx="5494">
                  <c:v>0.4763</c:v>
                </c:pt>
                <c:pt idx="5495">
                  <c:v>0.77129999999999999</c:v>
                </c:pt>
                <c:pt idx="5496">
                  <c:v>0.4395</c:v>
                </c:pt>
                <c:pt idx="5497">
                  <c:v>0.71299999999999997</c:v>
                </c:pt>
                <c:pt idx="5498">
                  <c:v>0.41439999999999999</c:v>
                </c:pt>
                <c:pt idx="5499">
                  <c:v>0.39510000000000001</c:v>
                </c:pt>
                <c:pt idx="5500">
                  <c:v>0.4224</c:v>
                </c:pt>
                <c:pt idx="5501">
                  <c:v>0.56720000000000004</c:v>
                </c:pt>
                <c:pt idx="5502">
                  <c:v>0.72799999999999998</c:v>
                </c:pt>
                <c:pt idx="5503">
                  <c:v>0.38369999999999999</c:v>
                </c:pt>
                <c:pt idx="5504">
                  <c:v>0.63590000000000002</c:v>
                </c:pt>
                <c:pt idx="5505">
                  <c:v>0.48070000000000002</c:v>
                </c:pt>
                <c:pt idx="5506">
                  <c:v>0.61480000000000001</c:v>
                </c:pt>
                <c:pt idx="5507">
                  <c:v>0.51060000000000005</c:v>
                </c:pt>
                <c:pt idx="5508">
                  <c:v>0.60189999999999999</c:v>
                </c:pt>
                <c:pt idx="5509">
                  <c:v>0.57699999999999996</c:v>
                </c:pt>
                <c:pt idx="5510">
                  <c:v>0.48049999999999998</c:v>
                </c:pt>
                <c:pt idx="5511">
                  <c:v>0.55259999999999998</c:v>
                </c:pt>
                <c:pt idx="5512">
                  <c:v>0.3216</c:v>
                </c:pt>
                <c:pt idx="5513">
                  <c:v>0.55569999999999997</c:v>
                </c:pt>
                <c:pt idx="5514">
                  <c:v>0.57630000000000003</c:v>
                </c:pt>
                <c:pt idx="5515">
                  <c:v>0.41839999999999999</c:v>
                </c:pt>
                <c:pt idx="5516">
                  <c:v>0.59619999999999995</c:v>
                </c:pt>
                <c:pt idx="5517">
                  <c:v>0.43240000000000001</c:v>
                </c:pt>
                <c:pt idx="5518">
                  <c:v>0.61860000000000004</c:v>
                </c:pt>
                <c:pt idx="5519">
                  <c:v>0.54349999999999998</c:v>
                </c:pt>
                <c:pt idx="5520">
                  <c:v>0.62119999999999997</c:v>
                </c:pt>
                <c:pt idx="5521">
                  <c:v>0.72070000000000001</c:v>
                </c:pt>
                <c:pt idx="5522">
                  <c:v>0.69510000000000005</c:v>
                </c:pt>
                <c:pt idx="5523">
                  <c:v>1.1458999999999999</c:v>
                </c:pt>
                <c:pt idx="5524">
                  <c:v>0.61739999999999995</c:v>
                </c:pt>
                <c:pt idx="5525">
                  <c:v>0.6804</c:v>
                </c:pt>
                <c:pt idx="5526">
                  <c:v>0.59340000000000004</c:v>
                </c:pt>
                <c:pt idx="5527">
                  <c:v>0.57489999999999997</c:v>
                </c:pt>
                <c:pt idx="5528">
                  <c:v>0.6452</c:v>
                </c:pt>
                <c:pt idx="5529">
                  <c:v>0.55430000000000001</c:v>
                </c:pt>
                <c:pt idx="5530">
                  <c:v>0.50800000000000001</c:v>
                </c:pt>
                <c:pt idx="5531">
                  <c:v>0.61629999999999996</c:v>
                </c:pt>
                <c:pt idx="5532">
                  <c:v>0.59530000000000005</c:v>
                </c:pt>
                <c:pt idx="5533">
                  <c:v>0.68840000000000001</c:v>
                </c:pt>
                <c:pt idx="5534">
                  <c:v>0.56769999999999998</c:v>
                </c:pt>
                <c:pt idx="5535">
                  <c:v>0.5474</c:v>
                </c:pt>
                <c:pt idx="5536">
                  <c:v>0.67500000000000004</c:v>
                </c:pt>
                <c:pt idx="5537">
                  <c:v>0.51559999999999995</c:v>
                </c:pt>
                <c:pt idx="5538">
                  <c:v>0.31109999999999999</c:v>
                </c:pt>
                <c:pt idx="5539">
                  <c:v>0.42620000000000002</c:v>
                </c:pt>
                <c:pt idx="5540">
                  <c:v>0.33040000000000003</c:v>
                </c:pt>
                <c:pt idx="5541">
                  <c:v>0.247</c:v>
                </c:pt>
                <c:pt idx="5542">
                  <c:v>0.40429999999999999</c:v>
                </c:pt>
                <c:pt idx="5543">
                  <c:v>0.24299999999999999</c:v>
                </c:pt>
                <c:pt idx="5544">
                  <c:v>0.23619999999999999</c:v>
                </c:pt>
                <c:pt idx="5545">
                  <c:v>0.36109999999999998</c:v>
                </c:pt>
                <c:pt idx="5546">
                  <c:v>0.26100000000000001</c:v>
                </c:pt>
                <c:pt idx="5547">
                  <c:v>0.28270000000000001</c:v>
                </c:pt>
                <c:pt idx="5548">
                  <c:v>0.34920000000000001</c:v>
                </c:pt>
                <c:pt idx="5549">
                  <c:v>0.2979</c:v>
                </c:pt>
                <c:pt idx="5550">
                  <c:v>0.2802</c:v>
                </c:pt>
                <c:pt idx="5551">
                  <c:v>0.37859999999999999</c:v>
                </c:pt>
                <c:pt idx="5552">
                  <c:v>0.27879999999999999</c:v>
                </c:pt>
                <c:pt idx="5553">
                  <c:v>0.25319999999999998</c:v>
                </c:pt>
                <c:pt idx="5554">
                  <c:v>0.25</c:v>
                </c:pt>
                <c:pt idx="5555">
                  <c:v>0.31230000000000002</c:v>
                </c:pt>
                <c:pt idx="5556">
                  <c:v>0.36759999999999998</c:v>
                </c:pt>
                <c:pt idx="5557">
                  <c:v>0.42230000000000001</c:v>
                </c:pt>
                <c:pt idx="5558">
                  <c:v>0.30309999999999998</c:v>
                </c:pt>
                <c:pt idx="5559">
                  <c:v>0.23899999999999999</c:v>
                </c:pt>
                <c:pt idx="5560">
                  <c:v>0.25380000000000003</c:v>
                </c:pt>
                <c:pt idx="5561">
                  <c:v>0.26919999999999999</c:v>
                </c:pt>
                <c:pt idx="5562">
                  <c:v>0.25209999999999999</c:v>
                </c:pt>
                <c:pt idx="5563">
                  <c:v>0.39379999999999998</c:v>
                </c:pt>
                <c:pt idx="5564">
                  <c:v>0.2276</c:v>
                </c:pt>
                <c:pt idx="5565">
                  <c:v>0.32850000000000001</c:v>
                </c:pt>
                <c:pt idx="5566">
                  <c:v>0.29859999999999998</c:v>
                </c:pt>
                <c:pt idx="5567">
                  <c:v>0.25019999999999998</c:v>
                </c:pt>
                <c:pt idx="5568">
                  <c:v>0.32929999999999998</c:v>
                </c:pt>
                <c:pt idx="5569">
                  <c:v>0.42230000000000001</c:v>
                </c:pt>
                <c:pt idx="5570">
                  <c:v>0.26340000000000002</c:v>
                </c:pt>
                <c:pt idx="5571">
                  <c:v>0.2717</c:v>
                </c:pt>
                <c:pt idx="5572">
                  <c:v>0.39419999999999999</c:v>
                </c:pt>
                <c:pt idx="5573">
                  <c:v>0.34599999999999997</c:v>
                </c:pt>
                <c:pt idx="5574">
                  <c:v>0.34499999999999997</c:v>
                </c:pt>
                <c:pt idx="5575">
                  <c:v>0.40029999999999999</c:v>
                </c:pt>
                <c:pt idx="5576">
                  <c:v>0.33960000000000001</c:v>
                </c:pt>
                <c:pt idx="5577">
                  <c:v>0.34</c:v>
                </c:pt>
                <c:pt idx="5578">
                  <c:v>0.33600000000000002</c:v>
                </c:pt>
                <c:pt idx="5579">
                  <c:v>0.32440000000000002</c:v>
                </c:pt>
                <c:pt idx="5580">
                  <c:v>0.33789999999999998</c:v>
                </c:pt>
                <c:pt idx="5581">
                  <c:v>0.30780000000000002</c:v>
                </c:pt>
                <c:pt idx="5582">
                  <c:v>0.32750000000000001</c:v>
                </c:pt>
                <c:pt idx="5583">
                  <c:v>0.4335</c:v>
                </c:pt>
                <c:pt idx="5584">
                  <c:v>0.44030000000000002</c:v>
                </c:pt>
                <c:pt idx="5585">
                  <c:v>0.5514</c:v>
                </c:pt>
                <c:pt idx="5586">
                  <c:v>0.4597</c:v>
                </c:pt>
                <c:pt idx="5587">
                  <c:v>0.46410000000000001</c:v>
                </c:pt>
                <c:pt idx="5588">
                  <c:v>0.49180000000000001</c:v>
                </c:pt>
                <c:pt idx="5589">
                  <c:v>0.47710000000000002</c:v>
                </c:pt>
                <c:pt idx="5590">
                  <c:v>0.4194</c:v>
                </c:pt>
                <c:pt idx="5591">
                  <c:v>0.52749999999999997</c:v>
                </c:pt>
                <c:pt idx="5592">
                  <c:v>0.44419999999999998</c:v>
                </c:pt>
                <c:pt idx="5593">
                  <c:v>0.52959999999999996</c:v>
                </c:pt>
                <c:pt idx="5594">
                  <c:v>0.55879999999999996</c:v>
                </c:pt>
                <c:pt idx="5595">
                  <c:v>0.41399999999999998</c:v>
                </c:pt>
                <c:pt idx="5596">
                  <c:v>0.51249999999999996</c:v>
                </c:pt>
                <c:pt idx="5597">
                  <c:v>0.55789999999999995</c:v>
                </c:pt>
                <c:pt idx="5598">
                  <c:v>0.53759999999999997</c:v>
                </c:pt>
                <c:pt idx="5599">
                  <c:v>0.50029999999999997</c:v>
                </c:pt>
                <c:pt idx="5600">
                  <c:v>0.49990000000000001</c:v>
                </c:pt>
                <c:pt idx="5601">
                  <c:v>0.49759999999999999</c:v>
                </c:pt>
                <c:pt idx="5602">
                  <c:v>0.4829</c:v>
                </c:pt>
                <c:pt idx="5603">
                  <c:v>0.40350000000000003</c:v>
                </c:pt>
                <c:pt idx="5604">
                  <c:v>0.4783</c:v>
                </c:pt>
                <c:pt idx="5605">
                  <c:v>0.51290000000000002</c:v>
                </c:pt>
                <c:pt idx="5606">
                  <c:v>0.54669999999999996</c:v>
                </c:pt>
                <c:pt idx="5607">
                  <c:v>0.5444</c:v>
                </c:pt>
                <c:pt idx="5608">
                  <c:v>0.60619999999999996</c:v>
                </c:pt>
                <c:pt idx="5609">
                  <c:v>0.48060000000000003</c:v>
                </c:pt>
                <c:pt idx="5610">
                  <c:v>0.4879</c:v>
                </c:pt>
                <c:pt idx="5611">
                  <c:v>0.40300000000000002</c:v>
                </c:pt>
                <c:pt idx="5612">
                  <c:v>0.49270000000000003</c:v>
                </c:pt>
                <c:pt idx="5613">
                  <c:v>0.48880000000000001</c:v>
                </c:pt>
                <c:pt idx="5614">
                  <c:v>0.52669999999999995</c:v>
                </c:pt>
                <c:pt idx="5615">
                  <c:v>0.46250000000000002</c:v>
                </c:pt>
                <c:pt idx="5616">
                  <c:v>0.45810000000000001</c:v>
                </c:pt>
                <c:pt idx="5617">
                  <c:v>0.55359999999999998</c:v>
                </c:pt>
                <c:pt idx="5618">
                  <c:v>0.5675</c:v>
                </c:pt>
                <c:pt idx="5619">
                  <c:v>0.62860000000000005</c:v>
                </c:pt>
                <c:pt idx="5620">
                  <c:v>0.63109999999999999</c:v>
                </c:pt>
                <c:pt idx="5621">
                  <c:v>0.65649999999999997</c:v>
                </c:pt>
                <c:pt idx="5622">
                  <c:v>0.54459999999999997</c:v>
                </c:pt>
                <c:pt idx="5623">
                  <c:v>0.57809999999999995</c:v>
                </c:pt>
                <c:pt idx="5624">
                  <c:v>0.66069999999999995</c:v>
                </c:pt>
                <c:pt idx="5625">
                  <c:v>0.43340000000000001</c:v>
                </c:pt>
                <c:pt idx="5626">
                  <c:v>0.43569999999999998</c:v>
                </c:pt>
                <c:pt idx="5627">
                  <c:v>0.4118</c:v>
                </c:pt>
                <c:pt idx="5628">
                  <c:v>0.41839999999999999</c:v>
                </c:pt>
                <c:pt idx="5629">
                  <c:v>0.41299999999999998</c:v>
                </c:pt>
                <c:pt idx="5630">
                  <c:v>0.41339999999999999</c:v>
                </c:pt>
                <c:pt idx="5631">
                  <c:v>0.42220000000000002</c:v>
                </c:pt>
                <c:pt idx="5632">
                  <c:v>0.4032</c:v>
                </c:pt>
                <c:pt idx="5633">
                  <c:v>0.5333</c:v>
                </c:pt>
                <c:pt idx="5634">
                  <c:v>0.43840000000000001</c:v>
                </c:pt>
                <c:pt idx="5635">
                  <c:v>0.40660000000000002</c:v>
                </c:pt>
                <c:pt idx="5636">
                  <c:v>0.15870000000000001</c:v>
                </c:pt>
                <c:pt idx="5637">
                  <c:v>0.20569999999999999</c:v>
                </c:pt>
                <c:pt idx="5638">
                  <c:v>0.21079999999999999</c:v>
                </c:pt>
                <c:pt idx="5639">
                  <c:v>0.2036</c:v>
                </c:pt>
                <c:pt idx="5640">
                  <c:v>0.15670000000000001</c:v>
                </c:pt>
                <c:pt idx="5641">
                  <c:v>0.2218</c:v>
                </c:pt>
                <c:pt idx="5642">
                  <c:v>0.21890000000000001</c:v>
                </c:pt>
                <c:pt idx="5643">
                  <c:v>0.19239999999999999</c:v>
                </c:pt>
                <c:pt idx="5644">
                  <c:v>0.19439999999999999</c:v>
                </c:pt>
                <c:pt idx="5645">
                  <c:v>0.21149999999999999</c:v>
                </c:pt>
                <c:pt idx="5646">
                  <c:v>0.17710000000000001</c:v>
                </c:pt>
                <c:pt idx="5647">
                  <c:v>0.18290000000000001</c:v>
                </c:pt>
                <c:pt idx="5648">
                  <c:v>0.1895</c:v>
                </c:pt>
                <c:pt idx="5649">
                  <c:v>0.1915</c:v>
                </c:pt>
                <c:pt idx="5650">
                  <c:v>0.1799</c:v>
                </c:pt>
                <c:pt idx="5651">
                  <c:v>0.21160000000000001</c:v>
                </c:pt>
                <c:pt idx="5652">
                  <c:v>0.17</c:v>
                </c:pt>
                <c:pt idx="5653">
                  <c:v>0.17949999999999999</c:v>
                </c:pt>
                <c:pt idx="5654">
                  <c:v>0.27</c:v>
                </c:pt>
                <c:pt idx="5655">
                  <c:v>0.61819999999999997</c:v>
                </c:pt>
                <c:pt idx="5656">
                  <c:v>0.60189999999999999</c:v>
                </c:pt>
                <c:pt idx="5657">
                  <c:v>0.61560000000000004</c:v>
                </c:pt>
                <c:pt idx="5658">
                  <c:v>0.59089999999999998</c:v>
                </c:pt>
                <c:pt idx="5659">
                  <c:v>0.61850000000000005</c:v>
                </c:pt>
                <c:pt idx="5660">
                  <c:v>0.74209999999999998</c:v>
                </c:pt>
                <c:pt idx="5661">
                  <c:v>0.69210000000000005</c:v>
                </c:pt>
                <c:pt idx="5662">
                  <c:v>0.63529999999999998</c:v>
                </c:pt>
                <c:pt idx="5663">
                  <c:v>0.44529999999999997</c:v>
                </c:pt>
                <c:pt idx="5664">
                  <c:v>0.37580000000000002</c:v>
                </c:pt>
                <c:pt idx="5665">
                  <c:v>0.49580000000000002</c:v>
                </c:pt>
                <c:pt idx="5666">
                  <c:v>0.50080000000000002</c:v>
                </c:pt>
                <c:pt idx="5667">
                  <c:v>0.49490000000000001</c:v>
                </c:pt>
                <c:pt idx="5668">
                  <c:v>0.44019999999999998</c:v>
                </c:pt>
                <c:pt idx="5669">
                  <c:v>0.43070000000000003</c:v>
                </c:pt>
                <c:pt idx="5670">
                  <c:v>0.36059999999999998</c:v>
                </c:pt>
                <c:pt idx="5671">
                  <c:v>0.48459999999999998</c:v>
                </c:pt>
                <c:pt idx="5672">
                  <c:v>0.44059999999999999</c:v>
                </c:pt>
                <c:pt idx="5673">
                  <c:v>0.5222</c:v>
                </c:pt>
                <c:pt idx="5674">
                  <c:v>0.50539999999999996</c:v>
                </c:pt>
                <c:pt idx="5675">
                  <c:v>0.4617</c:v>
                </c:pt>
                <c:pt idx="5676">
                  <c:v>0.41370000000000001</c:v>
                </c:pt>
                <c:pt idx="5677">
                  <c:v>0.42899999999999999</c:v>
                </c:pt>
                <c:pt idx="5678">
                  <c:v>0.42299999999999999</c:v>
                </c:pt>
                <c:pt idx="5679">
                  <c:v>0.49969999999999998</c:v>
                </c:pt>
                <c:pt idx="5680">
                  <c:v>0.42970000000000003</c:v>
                </c:pt>
                <c:pt idx="5681">
                  <c:v>0.41949999999999998</c:v>
                </c:pt>
                <c:pt idx="5682">
                  <c:v>0.38550000000000001</c:v>
                </c:pt>
                <c:pt idx="5683">
                  <c:v>0.43869999999999998</c:v>
                </c:pt>
                <c:pt idx="5684">
                  <c:v>0.60609999999999997</c:v>
                </c:pt>
                <c:pt idx="5685">
                  <c:v>0.3362</c:v>
                </c:pt>
                <c:pt idx="5686">
                  <c:v>0.48570000000000002</c:v>
                </c:pt>
                <c:pt idx="5687">
                  <c:v>0.4849</c:v>
                </c:pt>
                <c:pt idx="5688">
                  <c:v>0.45029999999999998</c:v>
                </c:pt>
                <c:pt idx="5689">
                  <c:v>0.45179999999999998</c:v>
                </c:pt>
                <c:pt idx="5690">
                  <c:v>0.47199999999999998</c:v>
                </c:pt>
                <c:pt idx="5691">
                  <c:v>0.4158</c:v>
                </c:pt>
                <c:pt idx="5692">
                  <c:v>0.2445</c:v>
                </c:pt>
                <c:pt idx="5693">
                  <c:v>0.52529999999999999</c:v>
                </c:pt>
                <c:pt idx="5694">
                  <c:v>0.57879999999999998</c:v>
                </c:pt>
                <c:pt idx="5695">
                  <c:v>0.50390000000000001</c:v>
                </c:pt>
                <c:pt idx="5696">
                  <c:v>0.50929999999999997</c:v>
                </c:pt>
                <c:pt idx="5697">
                  <c:v>0.69630000000000003</c:v>
                </c:pt>
                <c:pt idx="5698">
                  <c:v>0.69540000000000002</c:v>
                </c:pt>
                <c:pt idx="5699">
                  <c:v>0.73370000000000002</c:v>
                </c:pt>
                <c:pt idx="5700">
                  <c:v>0.53220000000000001</c:v>
                </c:pt>
                <c:pt idx="5701">
                  <c:v>0.71579999999999999</c:v>
                </c:pt>
                <c:pt idx="5702">
                  <c:v>0.28249999999999997</c:v>
                </c:pt>
                <c:pt idx="5703">
                  <c:v>0.45619999999999999</c:v>
                </c:pt>
                <c:pt idx="5704">
                  <c:v>0.36149999999999999</c:v>
                </c:pt>
                <c:pt idx="5705">
                  <c:v>0.3231</c:v>
                </c:pt>
                <c:pt idx="5706">
                  <c:v>0.42149999999999999</c:v>
                </c:pt>
                <c:pt idx="5707">
                  <c:v>0.43819999999999998</c:v>
                </c:pt>
                <c:pt idx="5708">
                  <c:v>0.33810000000000001</c:v>
                </c:pt>
                <c:pt idx="5709">
                  <c:v>0.41160000000000002</c:v>
                </c:pt>
                <c:pt idx="5710">
                  <c:v>0.41849999999999998</c:v>
                </c:pt>
                <c:pt idx="5711">
                  <c:v>0.31180000000000002</c:v>
                </c:pt>
                <c:pt idx="5712">
                  <c:v>0.31929999999999997</c:v>
                </c:pt>
                <c:pt idx="5713">
                  <c:v>0.28060000000000002</c:v>
                </c:pt>
                <c:pt idx="5714">
                  <c:v>0.56100000000000005</c:v>
                </c:pt>
                <c:pt idx="5715">
                  <c:v>0.44340000000000002</c:v>
                </c:pt>
                <c:pt idx="5716">
                  <c:v>0.40510000000000002</c:v>
                </c:pt>
                <c:pt idx="5717">
                  <c:v>0.49390000000000001</c:v>
                </c:pt>
                <c:pt idx="5718">
                  <c:v>0.39689999999999998</c:v>
                </c:pt>
                <c:pt idx="5719">
                  <c:v>0.39610000000000001</c:v>
                </c:pt>
                <c:pt idx="5720">
                  <c:v>0.40789999999999998</c:v>
                </c:pt>
                <c:pt idx="5721">
                  <c:v>0.41439999999999999</c:v>
                </c:pt>
                <c:pt idx="5722">
                  <c:v>0.51259999999999994</c:v>
                </c:pt>
                <c:pt idx="5723">
                  <c:v>0.4103</c:v>
                </c:pt>
                <c:pt idx="5724">
                  <c:v>0.41</c:v>
                </c:pt>
                <c:pt idx="5725">
                  <c:v>0.51670000000000005</c:v>
                </c:pt>
                <c:pt idx="5726">
                  <c:v>0.4249</c:v>
                </c:pt>
                <c:pt idx="5727">
                  <c:v>0.44540000000000002</c:v>
                </c:pt>
                <c:pt idx="5728">
                  <c:v>0.41</c:v>
                </c:pt>
                <c:pt idx="5729">
                  <c:v>0.42020000000000002</c:v>
                </c:pt>
                <c:pt idx="5730">
                  <c:v>0.51700000000000002</c:v>
                </c:pt>
                <c:pt idx="5731">
                  <c:v>0.55779999999999996</c:v>
                </c:pt>
                <c:pt idx="5732">
                  <c:v>0.40749999999999997</c:v>
                </c:pt>
                <c:pt idx="5733">
                  <c:v>0.44429999999999997</c:v>
                </c:pt>
                <c:pt idx="5734">
                  <c:v>0.42549999999999999</c:v>
                </c:pt>
                <c:pt idx="5735">
                  <c:v>0.39329999999999998</c:v>
                </c:pt>
                <c:pt idx="5736">
                  <c:v>0.47170000000000001</c:v>
                </c:pt>
                <c:pt idx="5737">
                  <c:v>0.48509999999999998</c:v>
                </c:pt>
                <c:pt idx="5738">
                  <c:v>0.48170000000000002</c:v>
                </c:pt>
                <c:pt idx="5739">
                  <c:v>0.35859999999999997</c:v>
                </c:pt>
                <c:pt idx="5740">
                  <c:v>0.36070000000000002</c:v>
                </c:pt>
                <c:pt idx="5741">
                  <c:v>0.36370000000000002</c:v>
                </c:pt>
                <c:pt idx="5742">
                  <c:v>0.36570000000000003</c:v>
                </c:pt>
                <c:pt idx="5743">
                  <c:v>0.37780000000000002</c:v>
                </c:pt>
                <c:pt idx="5744">
                  <c:v>0.4108</c:v>
                </c:pt>
                <c:pt idx="5745">
                  <c:v>0.38929999999999998</c:v>
                </c:pt>
                <c:pt idx="5746">
                  <c:v>0.45100000000000001</c:v>
                </c:pt>
                <c:pt idx="5747">
                  <c:v>0.53720000000000001</c:v>
                </c:pt>
                <c:pt idx="5748">
                  <c:v>0.58109999999999995</c:v>
                </c:pt>
                <c:pt idx="5749">
                  <c:v>0.41839999999999999</c:v>
                </c:pt>
                <c:pt idx="5750">
                  <c:v>0.36449999999999999</c:v>
                </c:pt>
                <c:pt idx="5751">
                  <c:v>0.35089999999999999</c:v>
                </c:pt>
                <c:pt idx="5752">
                  <c:v>0.33539999999999998</c:v>
                </c:pt>
                <c:pt idx="5753">
                  <c:v>0.36199999999999999</c:v>
                </c:pt>
                <c:pt idx="5754">
                  <c:v>0.41770000000000002</c:v>
                </c:pt>
                <c:pt idx="5755">
                  <c:v>0.40760000000000002</c:v>
                </c:pt>
                <c:pt idx="5756">
                  <c:v>0.34039999999999998</c:v>
                </c:pt>
                <c:pt idx="5757">
                  <c:v>0.33829999999999999</c:v>
                </c:pt>
                <c:pt idx="5758">
                  <c:v>0.3508</c:v>
                </c:pt>
                <c:pt idx="5759">
                  <c:v>0.38779999999999998</c:v>
                </c:pt>
                <c:pt idx="5760">
                  <c:v>0.3397</c:v>
                </c:pt>
                <c:pt idx="5761">
                  <c:v>0.3957</c:v>
                </c:pt>
                <c:pt idx="5762">
                  <c:v>0.3967</c:v>
                </c:pt>
                <c:pt idx="5763">
                  <c:v>0.35610000000000003</c:v>
                </c:pt>
                <c:pt idx="5764">
                  <c:v>0.43619999999999998</c:v>
                </c:pt>
                <c:pt idx="5765">
                  <c:v>0.37809999999999999</c:v>
                </c:pt>
                <c:pt idx="5766">
                  <c:v>0.46300000000000002</c:v>
                </c:pt>
                <c:pt idx="5767">
                  <c:v>0.36530000000000001</c:v>
                </c:pt>
                <c:pt idx="5768">
                  <c:v>0.33450000000000002</c:v>
                </c:pt>
                <c:pt idx="5769">
                  <c:v>0.31669999999999998</c:v>
                </c:pt>
                <c:pt idx="5770">
                  <c:v>0.39079999999999998</c:v>
                </c:pt>
                <c:pt idx="5771">
                  <c:v>0.47960000000000003</c:v>
                </c:pt>
                <c:pt idx="5772">
                  <c:v>0.38450000000000001</c:v>
                </c:pt>
                <c:pt idx="5773">
                  <c:v>0.39219999999999999</c:v>
                </c:pt>
                <c:pt idx="5774">
                  <c:v>0.45100000000000001</c:v>
                </c:pt>
                <c:pt idx="5775">
                  <c:v>0.39329999999999998</c:v>
                </c:pt>
                <c:pt idx="5776">
                  <c:v>0.34939999999999999</c:v>
                </c:pt>
                <c:pt idx="5777">
                  <c:v>0.39279999999999998</c:v>
                </c:pt>
                <c:pt idx="5778">
                  <c:v>0.51929999999999998</c:v>
                </c:pt>
                <c:pt idx="5779">
                  <c:v>0.44669999999999999</c:v>
                </c:pt>
                <c:pt idx="5780">
                  <c:v>0.37019999999999997</c:v>
                </c:pt>
                <c:pt idx="5781">
                  <c:v>0.48209999999999997</c:v>
                </c:pt>
                <c:pt idx="5782">
                  <c:v>0.46939999999999998</c:v>
                </c:pt>
                <c:pt idx="5783">
                  <c:v>0.37290000000000001</c:v>
                </c:pt>
                <c:pt idx="5784">
                  <c:v>0.48480000000000001</c:v>
                </c:pt>
                <c:pt idx="5785">
                  <c:v>0.4047</c:v>
                </c:pt>
                <c:pt idx="5786">
                  <c:v>0.48199999999999998</c:v>
                </c:pt>
                <c:pt idx="5787">
                  <c:v>0.40670000000000001</c:v>
                </c:pt>
                <c:pt idx="5788">
                  <c:v>0.33700000000000002</c:v>
                </c:pt>
                <c:pt idx="5789">
                  <c:v>0.40489999999999998</c:v>
                </c:pt>
                <c:pt idx="5790">
                  <c:v>0.3735</c:v>
                </c:pt>
                <c:pt idx="5791">
                  <c:v>0.44919999999999999</c:v>
                </c:pt>
                <c:pt idx="5792">
                  <c:v>0.35610000000000003</c:v>
                </c:pt>
                <c:pt idx="5793">
                  <c:v>0.59970000000000001</c:v>
                </c:pt>
                <c:pt idx="5794">
                  <c:v>0.45340000000000003</c:v>
                </c:pt>
                <c:pt idx="5795">
                  <c:v>0.53469999999999995</c:v>
                </c:pt>
                <c:pt idx="5796">
                  <c:v>0.43309999999999998</c:v>
                </c:pt>
                <c:pt idx="5797">
                  <c:v>0.45889999999999997</c:v>
                </c:pt>
                <c:pt idx="5798">
                  <c:v>0.45100000000000001</c:v>
                </c:pt>
                <c:pt idx="5799">
                  <c:v>0.50339999999999996</c:v>
                </c:pt>
                <c:pt idx="5800">
                  <c:v>0.42949999999999999</c:v>
                </c:pt>
                <c:pt idx="5801">
                  <c:v>0.60970000000000002</c:v>
                </c:pt>
                <c:pt idx="5802">
                  <c:v>0.50619999999999998</c:v>
                </c:pt>
                <c:pt idx="5803">
                  <c:v>0.53100000000000003</c:v>
                </c:pt>
                <c:pt idx="5804">
                  <c:v>0.44440000000000002</c:v>
                </c:pt>
                <c:pt idx="5805">
                  <c:v>0.53720000000000001</c:v>
                </c:pt>
                <c:pt idx="5806">
                  <c:v>0.47939999999999999</c:v>
                </c:pt>
                <c:pt idx="5807">
                  <c:v>0.6522</c:v>
                </c:pt>
                <c:pt idx="5808">
                  <c:v>0.50270000000000004</c:v>
                </c:pt>
                <c:pt idx="5809">
                  <c:v>0.52370000000000005</c:v>
                </c:pt>
                <c:pt idx="5810">
                  <c:v>0.5212</c:v>
                </c:pt>
                <c:pt idx="5811">
                  <c:v>0.49180000000000001</c:v>
                </c:pt>
                <c:pt idx="5812">
                  <c:v>0.63839999999999997</c:v>
                </c:pt>
                <c:pt idx="5813">
                  <c:v>0.50029999999999997</c:v>
                </c:pt>
                <c:pt idx="5814">
                  <c:v>0.51349999999999996</c:v>
                </c:pt>
                <c:pt idx="5815">
                  <c:v>0.52429999999999999</c:v>
                </c:pt>
                <c:pt idx="5816">
                  <c:v>0.4617</c:v>
                </c:pt>
                <c:pt idx="5817">
                  <c:v>0.56310000000000004</c:v>
                </c:pt>
                <c:pt idx="5818">
                  <c:v>0.62770000000000004</c:v>
                </c:pt>
                <c:pt idx="5819">
                  <c:v>0.52129999999999999</c:v>
                </c:pt>
                <c:pt idx="5820">
                  <c:v>0.48720000000000002</c:v>
                </c:pt>
                <c:pt idx="5821">
                  <c:v>0.49419999999999997</c:v>
                </c:pt>
                <c:pt idx="5822">
                  <c:v>0.55520000000000003</c:v>
                </c:pt>
                <c:pt idx="5823">
                  <c:v>0.59199999999999997</c:v>
                </c:pt>
                <c:pt idx="5824">
                  <c:v>0.44130000000000003</c:v>
                </c:pt>
                <c:pt idx="5825">
                  <c:v>0.63080000000000003</c:v>
                </c:pt>
                <c:pt idx="5826">
                  <c:v>0.58930000000000005</c:v>
                </c:pt>
                <c:pt idx="5827">
                  <c:v>0.52800000000000002</c:v>
                </c:pt>
                <c:pt idx="5828">
                  <c:v>0.61460000000000004</c:v>
                </c:pt>
                <c:pt idx="5829">
                  <c:v>0.4914</c:v>
                </c:pt>
                <c:pt idx="5830">
                  <c:v>0.46820000000000001</c:v>
                </c:pt>
                <c:pt idx="5831">
                  <c:v>0.28520000000000001</c:v>
                </c:pt>
                <c:pt idx="5832">
                  <c:v>0.30740000000000001</c:v>
                </c:pt>
                <c:pt idx="5833">
                  <c:v>0.30740000000000001</c:v>
                </c:pt>
                <c:pt idx="5834">
                  <c:v>0.33679999999999999</c:v>
                </c:pt>
                <c:pt idx="5835">
                  <c:v>0.3417</c:v>
                </c:pt>
                <c:pt idx="5836">
                  <c:v>0.29430000000000001</c:v>
                </c:pt>
                <c:pt idx="5837">
                  <c:v>0.29270000000000002</c:v>
                </c:pt>
                <c:pt idx="5838">
                  <c:v>0.30609999999999998</c:v>
                </c:pt>
                <c:pt idx="5839">
                  <c:v>0.29899999999999999</c:v>
                </c:pt>
                <c:pt idx="5840">
                  <c:v>0.2984</c:v>
                </c:pt>
                <c:pt idx="5841">
                  <c:v>0.30270000000000002</c:v>
                </c:pt>
                <c:pt idx="5842">
                  <c:v>0.33110000000000001</c:v>
                </c:pt>
                <c:pt idx="5843">
                  <c:v>0.35959999999999998</c:v>
                </c:pt>
                <c:pt idx="5844">
                  <c:v>0.32990000000000003</c:v>
                </c:pt>
                <c:pt idx="5845">
                  <c:v>0.32840000000000003</c:v>
                </c:pt>
                <c:pt idx="5846">
                  <c:v>0.3669</c:v>
                </c:pt>
                <c:pt idx="5847">
                  <c:v>0.30520000000000003</c:v>
                </c:pt>
                <c:pt idx="5848">
                  <c:v>0.29670000000000002</c:v>
                </c:pt>
                <c:pt idx="5849">
                  <c:v>0.32700000000000001</c:v>
                </c:pt>
                <c:pt idx="5850">
                  <c:v>0.33179999999999998</c:v>
                </c:pt>
                <c:pt idx="5851">
                  <c:v>0.2853</c:v>
                </c:pt>
                <c:pt idx="5852">
                  <c:v>0.35039999999999999</c:v>
                </c:pt>
                <c:pt idx="5853">
                  <c:v>0.29010000000000002</c:v>
                </c:pt>
                <c:pt idx="5854">
                  <c:v>0.35149999999999998</c:v>
                </c:pt>
                <c:pt idx="5855">
                  <c:v>0.31950000000000001</c:v>
                </c:pt>
                <c:pt idx="5856">
                  <c:v>0.36270000000000002</c:v>
                </c:pt>
                <c:pt idx="5857">
                  <c:v>0.38250000000000001</c:v>
                </c:pt>
                <c:pt idx="5858">
                  <c:v>0.31540000000000001</c:v>
                </c:pt>
                <c:pt idx="5859">
                  <c:v>0.29920000000000002</c:v>
                </c:pt>
                <c:pt idx="5860">
                  <c:v>0.3201</c:v>
                </c:pt>
                <c:pt idx="5861">
                  <c:v>0.28039999999999998</c:v>
                </c:pt>
                <c:pt idx="5862">
                  <c:v>0.33189999999999997</c:v>
                </c:pt>
                <c:pt idx="5863">
                  <c:v>0.3145</c:v>
                </c:pt>
                <c:pt idx="5864">
                  <c:v>0.32950000000000002</c:v>
                </c:pt>
                <c:pt idx="5865">
                  <c:v>0.32569999999999999</c:v>
                </c:pt>
                <c:pt idx="5866">
                  <c:v>0.37780000000000002</c:v>
                </c:pt>
                <c:pt idx="5867">
                  <c:v>0.33350000000000002</c:v>
                </c:pt>
                <c:pt idx="5868">
                  <c:v>0.38140000000000002</c:v>
                </c:pt>
                <c:pt idx="5869">
                  <c:v>0.27489999999999998</c:v>
                </c:pt>
                <c:pt idx="5870">
                  <c:v>0.3468</c:v>
                </c:pt>
                <c:pt idx="5871">
                  <c:v>0.3105</c:v>
                </c:pt>
                <c:pt idx="5872">
                  <c:v>0.31850000000000001</c:v>
                </c:pt>
                <c:pt idx="5873">
                  <c:v>0.28349999999999997</c:v>
                </c:pt>
                <c:pt idx="5874">
                  <c:v>0.3281</c:v>
                </c:pt>
                <c:pt idx="5875">
                  <c:v>0.3231</c:v>
                </c:pt>
                <c:pt idx="5876">
                  <c:v>0.28179999999999999</c:v>
                </c:pt>
                <c:pt idx="5877">
                  <c:v>0.32150000000000001</c:v>
                </c:pt>
                <c:pt idx="5878">
                  <c:v>0.30930000000000002</c:v>
                </c:pt>
                <c:pt idx="5879">
                  <c:v>0.28470000000000001</c:v>
                </c:pt>
                <c:pt idx="5880">
                  <c:v>0.33610000000000001</c:v>
                </c:pt>
                <c:pt idx="5881">
                  <c:v>0.29330000000000001</c:v>
                </c:pt>
                <c:pt idx="5882">
                  <c:v>0.28720000000000001</c:v>
                </c:pt>
                <c:pt idx="5883">
                  <c:v>0.313</c:v>
                </c:pt>
                <c:pt idx="5884">
                  <c:v>0.23130000000000001</c:v>
                </c:pt>
                <c:pt idx="5885">
                  <c:v>0.35210000000000002</c:v>
                </c:pt>
                <c:pt idx="5886">
                  <c:v>0.26840000000000003</c:v>
                </c:pt>
                <c:pt idx="5887">
                  <c:v>0.31879999999999997</c:v>
                </c:pt>
                <c:pt idx="5888">
                  <c:v>0.2366</c:v>
                </c:pt>
                <c:pt idx="5889">
                  <c:v>0.253</c:v>
                </c:pt>
                <c:pt idx="5890">
                  <c:v>0.2727</c:v>
                </c:pt>
                <c:pt idx="5891">
                  <c:v>0.25240000000000001</c:v>
                </c:pt>
                <c:pt idx="5892">
                  <c:v>0.27760000000000001</c:v>
                </c:pt>
                <c:pt idx="5893">
                  <c:v>0.24529999999999999</c:v>
                </c:pt>
                <c:pt idx="5894">
                  <c:v>0.29010000000000002</c:v>
                </c:pt>
                <c:pt idx="5895">
                  <c:v>0.3085</c:v>
                </c:pt>
                <c:pt idx="5896">
                  <c:v>0.248</c:v>
                </c:pt>
                <c:pt idx="5897">
                  <c:v>0.25140000000000001</c:v>
                </c:pt>
                <c:pt idx="5898">
                  <c:v>0.21460000000000001</c:v>
                </c:pt>
                <c:pt idx="5899">
                  <c:v>0.24</c:v>
                </c:pt>
                <c:pt idx="5900">
                  <c:v>0.23250000000000001</c:v>
                </c:pt>
                <c:pt idx="5901">
                  <c:v>0.28499999999999998</c:v>
                </c:pt>
                <c:pt idx="5902">
                  <c:v>0.25629999999999997</c:v>
                </c:pt>
                <c:pt idx="5903">
                  <c:v>0.23730000000000001</c:v>
                </c:pt>
                <c:pt idx="5904">
                  <c:v>0.25530000000000003</c:v>
                </c:pt>
                <c:pt idx="5905">
                  <c:v>0.27979999999999999</c:v>
                </c:pt>
                <c:pt idx="5906">
                  <c:v>0.33300000000000002</c:v>
                </c:pt>
                <c:pt idx="5907">
                  <c:v>0.25380000000000003</c:v>
                </c:pt>
                <c:pt idx="5908">
                  <c:v>0.30259999999999998</c:v>
                </c:pt>
                <c:pt idx="5909">
                  <c:v>0.27729999999999999</c:v>
                </c:pt>
                <c:pt idx="5910">
                  <c:v>0.29070000000000001</c:v>
                </c:pt>
                <c:pt idx="5911">
                  <c:v>0.26400000000000001</c:v>
                </c:pt>
                <c:pt idx="5912">
                  <c:v>0.26350000000000001</c:v>
                </c:pt>
                <c:pt idx="5913">
                  <c:v>0.33760000000000001</c:v>
                </c:pt>
                <c:pt idx="5914">
                  <c:v>0.2465</c:v>
                </c:pt>
                <c:pt idx="5915">
                  <c:v>0.26250000000000001</c:v>
                </c:pt>
                <c:pt idx="5916">
                  <c:v>0.31109999999999999</c:v>
                </c:pt>
                <c:pt idx="5917">
                  <c:v>0.2555</c:v>
                </c:pt>
                <c:pt idx="5918">
                  <c:v>0.25600000000000001</c:v>
                </c:pt>
                <c:pt idx="5919">
                  <c:v>0.36499999999999999</c:v>
                </c:pt>
                <c:pt idx="5920">
                  <c:v>0.29320000000000002</c:v>
                </c:pt>
                <c:pt idx="5921">
                  <c:v>0.29389999999999999</c:v>
                </c:pt>
                <c:pt idx="5922">
                  <c:v>0.23780000000000001</c:v>
                </c:pt>
                <c:pt idx="5925">
                  <c:v>0.26269999999999999</c:v>
                </c:pt>
                <c:pt idx="5926">
                  <c:v>0.1943</c:v>
                </c:pt>
                <c:pt idx="5929">
                  <c:v>0.38800000000000001</c:v>
                </c:pt>
                <c:pt idx="5930">
                  <c:v>0.42920000000000003</c:v>
                </c:pt>
                <c:pt idx="5931">
                  <c:v>0.39810000000000001</c:v>
                </c:pt>
                <c:pt idx="5934">
                  <c:v>0.25740000000000002</c:v>
                </c:pt>
                <c:pt idx="5935">
                  <c:v>0.25140000000000001</c:v>
                </c:pt>
                <c:pt idx="5936">
                  <c:v>0.26379999999999998</c:v>
                </c:pt>
                <c:pt idx="5937">
                  <c:v>0.27979999999999999</c:v>
                </c:pt>
                <c:pt idx="5938">
                  <c:v>9.7500000000000003E-2</c:v>
                </c:pt>
                <c:pt idx="5939">
                  <c:v>0.17699999999999999</c:v>
                </c:pt>
                <c:pt idx="5940">
                  <c:v>0.22339999999999999</c:v>
                </c:pt>
                <c:pt idx="5941">
                  <c:v>0.22309999999999999</c:v>
                </c:pt>
                <c:pt idx="5942">
                  <c:v>6.2600000000000003E-2</c:v>
                </c:pt>
                <c:pt idx="5943">
                  <c:v>7.85E-2</c:v>
                </c:pt>
                <c:pt idx="5944">
                  <c:v>0.17080000000000001</c:v>
                </c:pt>
                <c:pt idx="5945">
                  <c:v>0.1822</c:v>
                </c:pt>
                <c:pt idx="5946">
                  <c:v>0.16089999999999999</c:v>
                </c:pt>
                <c:pt idx="5947">
                  <c:v>0.1595</c:v>
                </c:pt>
                <c:pt idx="5948">
                  <c:v>0.14710000000000001</c:v>
                </c:pt>
                <c:pt idx="5949">
                  <c:v>0.61460000000000004</c:v>
                </c:pt>
                <c:pt idx="5950">
                  <c:v>0.64949999999999997</c:v>
                </c:pt>
                <c:pt idx="5951">
                  <c:v>0.64410000000000001</c:v>
                </c:pt>
                <c:pt idx="5952">
                  <c:v>0.71250000000000002</c:v>
                </c:pt>
                <c:pt idx="5953">
                  <c:v>0.7359</c:v>
                </c:pt>
                <c:pt idx="5954">
                  <c:v>0.62219999999999998</c:v>
                </c:pt>
                <c:pt idx="5955">
                  <c:v>0.62680000000000002</c:v>
                </c:pt>
                <c:pt idx="5956">
                  <c:v>0.61939999999999995</c:v>
                </c:pt>
                <c:pt idx="5957">
                  <c:v>0.60709999999999997</c:v>
                </c:pt>
                <c:pt idx="5958">
                  <c:v>0.64580000000000004</c:v>
                </c:pt>
                <c:pt idx="5959">
                  <c:v>0.59609999999999996</c:v>
                </c:pt>
                <c:pt idx="5960">
                  <c:v>0.60199999999999998</c:v>
                </c:pt>
                <c:pt idx="5961">
                  <c:v>0.70240000000000002</c:v>
                </c:pt>
                <c:pt idx="5962">
                  <c:v>0.65749999999999997</c:v>
                </c:pt>
                <c:pt idx="5963">
                  <c:v>0.57420000000000004</c:v>
                </c:pt>
                <c:pt idx="5964">
                  <c:v>0.69910000000000005</c:v>
                </c:pt>
                <c:pt idx="5965">
                  <c:v>0.62060000000000004</c:v>
                </c:pt>
                <c:pt idx="5966">
                  <c:v>0.57640000000000002</c:v>
                </c:pt>
                <c:pt idx="5967">
                  <c:v>0.55089999999999995</c:v>
                </c:pt>
                <c:pt idx="5968">
                  <c:v>0.60040000000000004</c:v>
                </c:pt>
                <c:pt idx="5969">
                  <c:v>0.56889999999999996</c:v>
                </c:pt>
                <c:pt idx="5970">
                  <c:v>0.59909999999999997</c:v>
                </c:pt>
                <c:pt idx="5971">
                  <c:v>0.70179999999999998</c:v>
                </c:pt>
                <c:pt idx="5972">
                  <c:v>0.64770000000000005</c:v>
                </c:pt>
                <c:pt idx="5973">
                  <c:v>0.67359999999999998</c:v>
                </c:pt>
                <c:pt idx="5974">
                  <c:v>0.64180000000000004</c:v>
                </c:pt>
                <c:pt idx="5975">
                  <c:v>0.70909999999999995</c:v>
                </c:pt>
                <c:pt idx="5976">
                  <c:v>0.59219999999999995</c:v>
                </c:pt>
                <c:pt idx="5977">
                  <c:v>0.60670000000000002</c:v>
                </c:pt>
                <c:pt idx="5978">
                  <c:v>0.61250000000000004</c:v>
                </c:pt>
                <c:pt idx="5979">
                  <c:v>0.57179999999999997</c:v>
                </c:pt>
                <c:pt idx="5980">
                  <c:v>0.64639999999999997</c:v>
                </c:pt>
                <c:pt idx="5981">
                  <c:v>0.66069999999999995</c:v>
                </c:pt>
                <c:pt idx="5982">
                  <c:v>0.62480000000000002</c:v>
                </c:pt>
                <c:pt idx="5983">
                  <c:v>0.70009999999999994</c:v>
                </c:pt>
                <c:pt idx="5984">
                  <c:v>0.62790000000000001</c:v>
                </c:pt>
                <c:pt idx="5985">
                  <c:v>0.378</c:v>
                </c:pt>
                <c:pt idx="5986">
                  <c:v>0.23530000000000001</c:v>
                </c:pt>
                <c:pt idx="5987">
                  <c:v>0.30420000000000003</c:v>
                </c:pt>
                <c:pt idx="5988">
                  <c:v>0.23730000000000001</c:v>
                </c:pt>
                <c:pt idx="5989">
                  <c:v>0.55669999999999997</c:v>
                </c:pt>
                <c:pt idx="5990">
                  <c:v>0.2651</c:v>
                </c:pt>
                <c:pt idx="5991">
                  <c:v>0.71819999999999995</c:v>
                </c:pt>
                <c:pt idx="5992">
                  <c:v>0.72230000000000005</c:v>
                </c:pt>
                <c:pt idx="5993">
                  <c:v>0.32919999999999999</c:v>
                </c:pt>
                <c:pt idx="5994">
                  <c:v>0.27510000000000001</c:v>
                </c:pt>
                <c:pt idx="5995">
                  <c:v>0.63480000000000003</c:v>
                </c:pt>
                <c:pt idx="5996">
                  <c:v>0.37009999999999998</c:v>
                </c:pt>
                <c:pt idx="5997">
                  <c:v>0.27539999999999998</c:v>
                </c:pt>
                <c:pt idx="5998">
                  <c:v>0.33539999999999998</c:v>
                </c:pt>
                <c:pt idx="5999">
                  <c:v>0.6522</c:v>
                </c:pt>
                <c:pt idx="6000">
                  <c:v>0.23569999999999999</c:v>
                </c:pt>
                <c:pt idx="6001">
                  <c:v>0.66279999999999994</c:v>
                </c:pt>
                <c:pt idx="6002">
                  <c:v>0.2412</c:v>
                </c:pt>
                <c:pt idx="6003">
                  <c:v>0.32340000000000002</c:v>
                </c:pt>
                <c:pt idx="6004">
                  <c:v>0.25490000000000002</c:v>
                </c:pt>
                <c:pt idx="6005">
                  <c:v>0.29899999999999999</c:v>
                </c:pt>
                <c:pt idx="6006">
                  <c:v>0.57969999999999999</c:v>
                </c:pt>
                <c:pt idx="6007">
                  <c:v>0.36109999999999998</c:v>
                </c:pt>
                <c:pt idx="6008">
                  <c:v>0.51629999999999998</c:v>
                </c:pt>
                <c:pt idx="6009">
                  <c:v>0.31940000000000002</c:v>
                </c:pt>
                <c:pt idx="6010">
                  <c:v>0.35560000000000003</c:v>
                </c:pt>
                <c:pt idx="6011">
                  <c:v>0.29820000000000002</c:v>
                </c:pt>
                <c:pt idx="6012">
                  <c:v>0.56579999999999997</c:v>
                </c:pt>
                <c:pt idx="6013">
                  <c:v>0.32979999999999998</c:v>
                </c:pt>
                <c:pt idx="6014">
                  <c:v>0.28370000000000001</c:v>
                </c:pt>
                <c:pt idx="6015">
                  <c:v>0.69620000000000004</c:v>
                </c:pt>
                <c:pt idx="6016">
                  <c:v>0.68620000000000003</c:v>
                </c:pt>
                <c:pt idx="6017">
                  <c:v>0.3221</c:v>
                </c:pt>
                <c:pt idx="6018">
                  <c:v>0.25259999999999999</c:v>
                </c:pt>
                <c:pt idx="6019">
                  <c:v>0.39579999999999999</c:v>
                </c:pt>
                <c:pt idx="6020">
                  <c:v>0.65490000000000004</c:v>
                </c:pt>
                <c:pt idx="6021">
                  <c:v>0.35749999999999998</c:v>
                </c:pt>
                <c:pt idx="6022">
                  <c:v>0.28129999999999999</c:v>
                </c:pt>
                <c:pt idx="6023">
                  <c:v>0.69620000000000004</c:v>
                </c:pt>
                <c:pt idx="6024">
                  <c:v>0.36509999999999998</c:v>
                </c:pt>
                <c:pt idx="6025">
                  <c:v>0.35549999999999998</c:v>
                </c:pt>
                <c:pt idx="6026">
                  <c:v>0.25340000000000001</c:v>
                </c:pt>
                <c:pt idx="6027">
                  <c:v>0.62390000000000001</c:v>
                </c:pt>
                <c:pt idx="6028">
                  <c:v>0.2596</c:v>
                </c:pt>
                <c:pt idx="6029">
                  <c:v>0.22600000000000001</c:v>
                </c:pt>
                <c:pt idx="6030">
                  <c:v>0.17549999999999999</c:v>
                </c:pt>
                <c:pt idx="6031">
                  <c:v>0.2026</c:v>
                </c:pt>
                <c:pt idx="6032">
                  <c:v>0.18279999999999999</c:v>
                </c:pt>
                <c:pt idx="6033">
                  <c:v>0.19420000000000001</c:v>
                </c:pt>
                <c:pt idx="6034">
                  <c:v>0.1046</c:v>
                </c:pt>
                <c:pt idx="6035">
                  <c:v>0.1421</c:v>
                </c:pt>
                <c:pt idx="6036">
                  <c:v>0.16350000000000001</c:v>
                </c:pt>
                <c:pt idx="6037">
                  <c:v>0.15479999999999999</c:v>
                </c:pt>
                <c:pt idx="6038">
                  <c:v>0.11899999999999999</c:v>
                </c:pt>
                <c:pt idx="6039">
                  <c:v>0.15</c:v>
                </c:pt>
                <c:pt idx="6040">
                  <c:v>0.1215</c:v>
                </c:pt>
                <c:pt idx="6041">
                  <c:v>0.10680000000000001</c:v>
                </c:pt>
                <c:pt idx="6042">
                  <c:v>0.13009999999999999</c:v>
                </c:pt>
                <c:pt idx="6043">
                  <c:v>0.1623</c:v>
                </c:pt>
                <c:pt idx="6044">
                  <c:v>0.21390000000000001</c:v>
                </c:pt>
                <c:pt idx="6045">
                  <c:v>0.31240000000000001</c:v>
                </c:pt>
                <c:pt idx="6046">
                  <c:v>0.25819999999999999</c:v>
                </c:pt>
                <c:pt idx="6047">
                  <c:v>0.30230000000000001</c:v>
                </c:pt>
                <c:pt idx="6048">
                  <c:v>0.219</c:v>
                </c:pt>
                <c:pt idx="6049">
                  <c:v>0.19370000000000001</c:v>
                </c:pt>
                <c:pt idx="6050">
                  <c:v>0.27679999999999999</c:v>
                </c:pt>
                <c:pt idx="6051">
                  <c:v>0.2276</c:v>
                </c:pt>
                <c:pt idx="6052">
                  <c:v>0.23619999999999999</c:v>
                </c:pt>
                <c:pt idx="6053">
                  <c:v>0.22889999999999999</c:v>
                </c:pt>
                <c:pt idx="6054">
                  <c:v>0.14130000000000001</c:v>
                </c:pt>
                <c:pt idx="6055">
                  <c:v>0.20369999999999999</c:v>
                </c:pt>
                <c:pt idx="6056">
                  <c:v>0.1915</c:v>
                </c:pt>
                <c:pt idx="6057">
                  <c:v>0.1167</c:v>
                </c:pt>
                <c:pt idx="6058">
                  <c:v>0.23180000000000001</c:v>
                </c:pt>
                <c:pt idx="6059">
                  <c:v>0.4602</c:v>
                </c:pt>
                <c:pt idx="6060">
                  <c:v>0.46010000000000001</c:v>
                </c:pt>
                <c:pt idx="6061">
                  <c:v>0.39800000000000002</c:v>
                </c:pt>
                <c:pt idx="6062">
                  <c:v>0.44440000000000002</c:v>
                </c:pt>
                <c:pt idx="6063">
                  <c:v>0.69189999999999996</c:v>
                </c:pt>
                <c:pt idx="6064">
                  <c:v>0.38350000000000001</c:v>
                </c:pt>
                <c:pt idx="6065">
                  <c:v>0.36559999999999998</c:v>
                </c:pt>
                <c:pt idx="6066">
                  <c:v>0.46889999999999998</c:v>
                </c:pt>
                <c:pt idx="6067">
                  <c:v>0.49419999999999997</c:v>
                </c:pt>
                <c:pt idx="6068">
                  <c:v>0.46189999999999998</c:v>
                </c:pt>
                <c:pt idx="6069">
                  <c:v>0.49669999999999997</c:v>
                </c:pt>
                <c:pt idx="6070">
                  <c:v>0.40329999999999999</c:v>
                </c:pt>
                <c:pt idx="6071">
                  <c:v>0.54679999999999995</c:v>
                </c:pt>
                <c:pt idx="6072">
                  <c:v>0.39760000000000001</c:v>
                </c:pt>
                <c:pt idx="6073">
                  <c:v>0.46229999999999999</c:v>
                </c:pt>
                <c:pt idx="6074">
                  <c:v>0.49980000000000002</c:v>
                </c:pt>
                <c:pt idx="6075">
                  <c:v>0.49919999999999998</c:v>
                </c:pt>
                <c:pt idx="6076">
                  <c:v>0.17280000000000001</c:v>
                </c:pt>
                <c:pt idx="6077">
                  <c:v>0.15720000000000001</c:v>
                </c:pt>
                <c:pt idx="6078">
                  <c:v>0.1641</c:v>
                </c:pt>
                <c:pt idx="6079">
                  <c:v>0.1724</c:v>
                </c:pt>
                <c:pt idx="6080">
                  <c:v>0.19850000000000001</c:v>
                </c:pt>
                <c:pt idx="6081">
                  <c:v>0.1701</c:v>
                </c:pt>
                <c:pt idx="6082">
                  <c:v>0.17180000000000001</c:v>
                </c:pt>
                <c:pt idx="6083">
                  <c:v>0.15690000000000001</c:v>
                </c:pt>
                <c:pt idx="6084">
                  <c:v>0.17730000000000001</c:v>
                </c:pt>
                <c:pt idx="6085">
                  <c:v>0.16159999999999999</c:v>
                </c:pt>
                <c:pt idx="6086">
                  <c:v>0.17380000000000001</c:v>
                </c:pt>
                <c:pt idx="6087">
                  <c:v>0.2271</c:v>
                </c:pt>
                <c:pt idx="6088">
                  <c:v>0.16619999999999999</c:v>
                </c:pt>
                <c:pt idx="6089">
                  <c:v>0.15989999999999999</c:v>
                </c:pt>
                <c:pt idx="6090">
                  <c:v>0.15939999999999999</c:v>
                </c:pt>
                <c:pt idx="6091">
                  <c:v>0.14249999999999999</c:v>
                </c:pt>
                <c:pt idx="6092">
                  <c:v>0.1658</c:v>
                </c:pt>
                <c:pt idx="6093">
                  <c:v>0.18659999999999999</c:v>
                </c:pt>
                <c:pt idx="6094">
                  <c:v>0.1741</c:v>
                </c:pt>
                <c:pt idx="6095">
                  <c:v>0.16</c:v>
                </c:pt>
                <c:pt idx="6096">
                  <c:v>0.20100000000000001</c:v>
                </c:pt>
                <c:pt idx="6097">
                  <c:v>0.14630000000000001</c:v>
                </c:pt>
                <c:pt idx="6098">
                  <c:v>0.17330000000000001</c:v>
                </c:pt>
                <c:pt idx="6099">
                  <c:v>0.1583</c:v>
                </c:pt>
                <c:pt idx="6100">
                  <c:v>0.158</c:v>
                </c:pt>
                <c:pt idx="6101">
                  <c:v>0.16339999999999999</c:v>
                </c:pt>
                <c:pt idx="6102">
                  <c:v>0.1706</c:v>
                </c:pt>
                <c:pt idx="6103">
                  <c:v>0.2074</c:v>
                </c:pt>
                <c:pt idx="6104">
                  <c:v>0.14560000000000001</c:v>
                </c:pt>
                <c:pt idx="6105">
                  <c:v>0.188</c:v>
                </c:pt>
                <c:pt idx="6106">
                  <c:v>0.15340000000000001</c:v>
                </c:pt>
                <c:pt idx="6107">
                  <c:v>0.14879999999999999</c:v>
                </c:pt>
                <c:pt idx="6108">
                  <c:v>0.16569999999999999</c:v>
                </c:pt>
                <c:pt idx="6109">
                  <c:v>0.15029999999999999</c:v>
                </c:pt>
                <c:pt idx="6110">
                  <c:v>0.1787</c:v>
                </c:pt>
                <c:pt idx="6111">
                  <c:v>0.124</c:v>
                </c:pt>
                <c:pt idx="6112">
                  <c:v>0.54379999999999995</c:v>
                </c:pt>
                <c:pt idx="6113">
                  <c:v>0.35849999999999999</c:v>
                </c:pt>
                <c:pt idx="6114">
                  <c:v>0.52129999999999999</c:v>
                </c:pt>
                <c:pt idx="6115">
                  <c:v>0.48720000000000002</c:v>
                </c:pt>
                <c:pt idx="6116">
                  <c:v>0.56920000000000004</c:v>
                </c:pt>
                <c:pt idx="6117">
                  <c:v>0.58550000000000002</c:v>
                </c:pt>
                <c:pt idx="6118">
                  <c:v>0.60729999999999995</c:v>
                </c:pt>
                <c:pt idx="6119">
                  <c:v>0.45569999999999999</c:v>
                </c:pt>
                <c:pt idx="6120">
                  <c:v>0.55179999999999996</c:v>
                </c:pt>
                <c:pt idx="6121">
                  <c:v>0.4118</c:v>
                </c:pt>
                <c:pt idx="6122">
                  <c:v>0.45450000000000002</c:v>
                </c:pt>
                <c:pt idx="6123">
                  <c:v>0.52449999999999997</c:v>
                </c:pt>
                <c:pt idx="6124">
                  <c:v>0.66549999999999998</c:v>
                </c:pt>
                <c:pt idx="6125">
                  <c:v>0.48349999999999999</c:v>
                </c:pt>
                <c:pt idx="6126">
                  <c:v>0.50539999999999996</c:v>
                </c:pt>
                <c:pt idx="6127">
                  <c:v>0.3982</c:v>
                </c:pt>
                <c:pt idx="6128">
                  <c:v>0.34639999999999999</c:v>
                </c:pt>
                <c:pt idx="6129">
                  <c:v>0.38</c:v>
                </c:pt>
                <c:pt idx="6130">
                  <c:v>0.45850000000000002</c:v>
                </c:pt>
                <c:pt idx="6131">
                  <c:v>0.6371</c:v>
                </c:pt>
                <c:pt idx="6132">
                  <c:v>0.49480000000000002</c:v>
                </c:pt>
                <c:pt idx="6133">
                  <c:v>0.4133</c:v>
                </c:pt>
                <c:pt idx="6134">
                  <c:v>0.42559999999999998</c:v>
                </c:pt>
                <c:pt idx="6135">
                  <c:v>0.4214</c:v>
                </c:pt>
                <c:pt idx="6136">
                  <c:v>0.49830000000000002</c:v>
                </c:pt>
                <c:pt idx="6137">
                  <c:v>0.58040000000000003</c:v>
                </c:pt>
                <c:pt idx="6138">
                  <c:v>0.38369999999999999</c:v>
                </c:pt>
                <c:pt idx="6139">
                  <c:v>0.49209999999999998</c:v>
                </c:pt>
                <c:pt idx="6140">
                  <c:v>0.4103</c:v>
                </c:pt>
                <c:pt idx="6141">
                  <c:v>0.33410000000000001</c:v>
                </c:pt>
                <c:pt idx="6142">
                  <c:v>0.83909999999999996</c:v>
                </c:pt>
                <c:pt idx="6143">
                  <c:v>0.83660000000000001</c:v>
                </c:pt>
                <c:pt idx="6144">
                  <c:v>0.65329999999999999</c:v>
                </c:pt>
                <c:pt idx="6145">
                  <c:v>0.90459999999999996</c:v>
                </c:pt>
                <c:pt idx="6146">
                  <c:v>1.0834999999999999</c:v>
                </c:pt>
                <c:pt idx="6147">
                  <c:v>1.1125</c:v>
                </c:pt>
                <c:pt idx="6148">
                  <c:v>0.74929999999999997</c:v>
                </c:pt>
                <c:pt idx="6149">
                  <c:v>0.63680000000000003</c:v>
                </c:pt>
                <c:pt idx="6150">
                  <c:v>0.88139999999999996</c:v>
                </c:pt>
                <c:pt idx="6151">
                  <c:v>0.35370000000000001</c:v>
                </c:pt>
                <c:pt idx="6152">
                  <c:v>0.30270000000000002</c:v>
                </c:pt>
                <c:pt idx="6153">
                  <c:v>0.29780000000000001</c:v>
                </c:pt>
                <c:pt idx="6154">
                  <c:v>0.34050000000000002</c:v>
                </c:pt>
                <c:pt idx="6155">
                  <c:v>0.38240000000000002</c:v>
                </c:pt>
                <c:pt idx="6156">
                  <c:v>0.28299999999999997</c:v>
                </c:pt>
                <c:pt idx="6157">
                  <c:v>0.36609999999999998</c:v>
                </c:pt>
                <c:pt idx="6158">
                  <c:v>0.32240000000000002</c:v>
                </c:pt>
                <c:pt idx="6159">
                  <c:v>0.38109999999999999</c:v>
                </c:pt>
                <c:pt idx="6160">
                  <c:v>0.28999999999999998</c:v>
                </c:pt>
                <c:pt idx="6161">
                  <c:v>0.28820000000000001</c:v>
                </c:pt>
                <c:pt idx="6162">
                  <c:v>0.35780000000000001</c:v>
                </c:pt>
                <c:pt idx="6163">
                  <c:v>0.39860000000000001</c:v>
                </c:pt>
                <c:pt idx="6164">
                  <c:v>0.29349999999999998</c:v>
                </c:pt>
                <c:pt idx="6165">
                  <c:v>0.25840000000000002</c:v>
                </c:pt>
                <c:pt idx="6166">
                  <c:v>0.4017</c:v>
                </c:pt>
                <c:pt idx="6167">
                  <c:v>0.40450000000000003</c:v>
                </c:pt>
                <c:pt idx="6168">
                  <c:v>0.316</c:v>
                </c:pt>
                <c:pt idx="6169">
                  <c:v>0.30270000000000002</c:v>
                </c:pt>
                <c:pt idx="6170">
                  <c:v>0.34279999999999999</c:v>
                </c:pt>
                <c:pt idx="6171">
                  <c:v>0.33500000000000002</c:v>
                </c:pt>
                <c:pt idx="6172">
                  <c:v>0.36499999999999999</c:v>
                </c:pt>
                <c:pt idx="6173">
                  <c:v>0.39029999999999998</c:v>
                </c:pt>
                <c:pt idx="6174">
                  <c:v>0.33889999999999998</c:v>
                </c:pt>
                <c:pt idx="6175">
                  <c:v>0.33400000000000002</c:v>
                </c:pt>
                <c:pt idx="6176">
                  <c:v>0.53390000000000004</c:v>
                </c:pt>
                <c:pt idx="6177">
                  <c:v>0.3498</c:v>
                </c:pt>
                <c:pt idx="6178">
                  <c:v>0.33579999999999999</c:v>
                </c:pt>
                <c:pt idx="6179">
                  <c:v>0.54949999999999999</c:v>
                </c:pt>
                <c:pt idx="6180">
                  <c:v>0.33539999999999998</c:v>
                </c:pt>
                <c:pt idx="6181">
                  <c:v>0.30840000000000001</c:v>
                </c:pt>
                <c:pt idx="6182">
                  <c:v>0.27360000000000001</c:v>
                </c:pt>
                <c:pt idx="6183">
                  <c:v>0.33779999999999999</c:v>
                </c:pt>
                <c:pt idx="6184">
                  <c:v>0.35489999999999999</c:v>
                </c:pt>
                <c:pt idx="6185">
                  <c:v>0.3241</c:v>
                </c:pt>
                <c:pt idx="6186">
                  <c:v>0.38059999999999999</c:v>
                </c:pt>
                <c:pt idx="6187">
                  <c:v>0.37069999999999997</c:v>
                </c:pt>
                <c:pt idx="6188">
                  <c:v>0.39389999999999997</c:v>
                </c:pt>
                <c:pt idx="6189">
                  <c:v>0.36020000000000002</c:v>
                </c:pt>
                <c:pt idx="6190">
                  <c:v>0.3785</c:v>
                </c:pt>
                <c:pt idx="6191">
                  <c:v>0.35339999999999999</c:v>
                </c:pt>
                <c:pt idx="6192">
                  <c:v>0.31669999999999998</c:v>
                </c:pt>
                <c:pt idx="6193">
                  <c:v>0.55649999999999999</c:v>
                </c:pt>
                <c:pt idx="6194">
                  <c:v>0.33289999999999997</c:v>
                </c:pt>
                <c:pt idx="6195">
                  <c:v>0.35780000000000001</c:v>
                </c:pt>
                <c:pt idx="6196">
                  <c:v>0.34549999999999997</c:v>
                </c:pt>
                <c:pt idx="6197">
                  <c:v>0.27689999999999998</c:v>
                </c:pt>
                <c:pt idx="6198">
                  <c:v>0.29220000000000002</c:v>
                </c:pt>
                <c:pt idx="6199">
                  <c:v>0.29920000000000002</c:v>
                </c:pt>
                <c:pt idx="6200">
                  <c:v>0.52929999999999999</c:v>
                </c:pt>
                <c:pt idx="6201">
                  <c:v>0.52110000000000001</c:v>
                </c:pt>
                <c:pt idx="6202">
                  <c:v>0.32679999999999998</c:v>
                </c:pt>
                <c:pt idx="6203">
                  <c:v>0.39300000000000002</c:v>
                </c:pt>
                <c:pt idx="6204">
                  <c:v>0.498</c:v>
                </c:pt>
                <c:pt idx="6205">
                  <c:v>0.36630000000000001</c:v>
                </c:pt>
                <c:pt idx="6206">
                  <c:v>0.27229999999999999</c:v>
                </c:pt>
                <c:pt idx="6207">
                  <c:v>0.31430000000000002</c:v>
                </c:pt>
                <c:pt idx="6208">
                  <c:v>0.31580000000000003</c:v>
                </c:pt>
                <c:pt idx="6242">
                  <c:v>0.3523</c:v>
                </c:pt>
                <c:pt idx="6243">
                  <c:v>0.41720000000000002</c:v>
                </c:pt>
                <c:pt idx="6244">
                  <c:v>0.39029999999999998</c:v>
                </c:pt>
                <c:pt idx="6245">
                  <c:v>0.65459999999999996</c:v>
                </c:pt>
                <c:pt idx="6246">
                  <c:v>0.51980000000000004</c:v>
                </c:pt>
                <c:pt idx="6247">
                  <c:v>0.46229999999999999</c:v>
                </c:pt>
                <c:pt idx="6248">
                  <c:v>0.61539999999999995</c:v>
                </c:pt>
                <c:pt idx="6249">
                  <c:v>0.46039999999999998</c:v>
                </c:pt>
                <c:pt idx="6250">
                  <c:v>0.45490000000000003</c:v>
                </c:pt>
                <c:pt idx="6251">
                  <c:v>0.3125</c:v>
                </c:pt>
                <c:pt idx="6252">
                  <c:v>0.35909999999999997</c:v>
                </c:pt>
                <c:pt idx="6253">
                  <c:v>0.33810000000000001</c:v>
                </c:pt>
                <c:pt idx="6254">
                  <c:v>0.30109999999999998</c:v>
                </c:pt>
                <c:pt idx="6255">
                  <c:v>0.4783</c:v>
                </c:pt>
                <c:pt idx="6256">
                  <c:v>0.68300000000000005</c:v>
                </c:pt>
                <c:pt idx="6257">
                  <c:v>0.53810000000000002</c:v>
                </c:pt>
                <c:pt idx="6258">
                  <c:v>0.66990000000000005</c:v>
                </c:pt>
                <c:pt idx="6259">
                  <c:v>0.4158</c:v>
                </c:pt>
                <c:pt idx="6260">
                  <c:v>0.37669999999999998</c:v>
                </c:pt>
                <c:pt idx="6261">
                  <c:v>0.35370000000000001</c:v>
                </c:pt>
                <c:pt idx="6262">
                  <c:v>0.58940000000000003</c:v>
                </c:pt>
                <c:pt idx="6263">
                  <c:v>0.29480000000000001</c:v>
                </c:pt>
                <c:pt idx="6264">
                  <c:v>0.51690000000000003</c:v>
                </c:pt>
                <c:pt idx="6265">
                  <c:v>0.34949999999999998</c:v>
                </c:pt>
                <c:pt idx="6266">
                  <c:v>0.52949999999999997</c:v>
                </c:pt>
                <c:pt idx="6267">
                  <c:v>0.66190000000000004</c:v>
                </c:pt>
                <c:pt idx="6268">
                  <c:v>0.31809999999999999</c:v>
                </c:pt>
                <c:pt idx="6269">
                  <c:v>0.49969999999999998</c:v>
                </c:pt>
                <c:pt idx="6270">
                  <c:v>0.3513</c:v>
                </c:pt>
                <c:pt idx="6271">
                  <c:v>0.36809999999999998</c:v>
                </c:pt>
                <c:pt idx="6272">
                  <c:v>0.33550000000000002</c:v>
                </c:pt>
                <c:pt idx="6273">
                  <c:v>0.29170000000000001</c:v>
                </c:pt>
                <c:pt idx="6274">
                  <c:v>0.60550000000000004</c:v>
                </c:pt>
                <c:pt idx="6275">
                  <c:v>0.64880000000000004</c:v>
                </c:pt>
                <c:pt idx="6276">
                  <c:v>0.36320000000000002</c:v>
                </c:pt>
                <c:pt idx="6277">
                  <c:v>0.33279999999999998</c:v>
                </c:pt>
                <c:pt idx="6278">
                  <c:v>0.30399999999999999</c:v>
                </c:pt>
                <c:pt idx="6279">
                  <c:v>0.38369999999999999</c:v>
                </c:pt>
                <c:pt idx="6280">
                  <c:v>0.44940000000000002</c:v>
                </c:pt>
                <c:pt idx="6281">
                  <c:v>0.65129999999999999</c:v>
                </c:pt>
                <c:pt idx="6282">
                  <c:v>0.33760000000000001</c:v>
                </c:pt>
                <c:pt idx="6283">
                  <c:v>0.5907</c:v>
                </c:pt>
                <c:pt idx="6284">
                  <c:v>0.44290000000000002</c:v>
                </c:pt>
                <c:pt idx="6285">
                  <c:v>0.52139999999999997</c:v>
                </c:pt>
                <c:pt idx="6286">
                  <c:v>0.35220000000000001</c:v>
                </c:pt>
                <c:pt idx="6287">
                  <c:v>0.33779999999999999</c:v>
                </c:pt>
                <c:pt idx="6288">
                  <c:v>0.33229999999999998</c:v>
                </c:pt>
                <c:pt idx="6289">
                  <c:v>0.34060000000000001</c:v>
                </c:pt>
                <c:pt idx="6290">
                  <c:v>0.33139999999999997</c:v>
                </c:pt>
                <c:pt idx="6291">
                  <c:v>0.47089999999999999</c:v>
                </c:pt>
                <c:pt idx="6292">
                  <c:v>0.33300000000000002</c:v>
                </c:pt>
                <c:pt idx="6293">
                  <c:v>0.40200000000000002</c:v>
                </c:pt>
                <c:pt idx="6294">
                  <c:v>0.43369999999999997</c:v>
                </c:pt>
                <c:pt idx="6295">
                  <c:v>0.47010000000000002</c:v>
                </c:pt>
                <c:pt idx="6296">
                  <c:v>0.49769999999999998</c:v>
                </c:pt>
                <c:pt idx="6297">
                  <c:v>0.38629999999999998</c:v>
                </c:pt>
                <c:pt idx="6298">
                  <c:v>0.38900000000000001</c:v>
                </c:pt>
                <c:pt idx="6299">
                  <c:v>0.37069999999999997</c:v>
                </c:pt>
                <c:pt idx="6300">
                  <c:v>0.37919999999999998</c:v>
                </c:pt>
                <c:pt idx="6301">
                  <c:v>0.34499999999999997</c:v>
                </c:pt>
                <c:pt idx="6302">
                  <c:v>0.37680000000000002</c:v>
                </c:pt>
                <c:pt idx="6303">
                  <c:v>0.33239999999999997</c:v>
                </c:pt>
                <c:pt idx="6304">
                  <c:v>0.37</c:v>
                </c:pt>
                <c:pt idx="6305">
                  <c:v>0.35010000000000002</c:v>
                </c:pt>
                <c:pt idx="6306">
                  <c:v>0.37830000000000003</c:v>
                </c:pt>
                <c:pt idx="6307">
                  <c:v>0.29959999999999998</c:v>
                </c:pt>
                <c:pt idx="6308">
                  <c:v>0.38319999999999999</c:v>
                </c:pt>
                <c:pt idx="6309">
                  <c:v>0.49349999999999999</c:v>
                </c:pt>
                <c:pt idx="6310">
                  <c:v>0.3634</c:v>
                </c:pt>
                <c:pt idx="6311">
                  <c:v>0.38100000000000001</c:v>
                </c:pt>
                <c:pt idx="6312">
                  <c:v>0.3458</c:v>
                </c:pt>
                <c:pt idx="6313">
                  <c:v>0.36599999999999999</c:v>
                </c:pt>
                <c:pt idx="6314">
                  <c:v>0.31719999999999998</c:v>
                </c:pt>
                <c:pt idx="6315">
                  <c:v>0.44180000000000003</c:v>
                </c:pt>
                <c:pt idx="6316">
                  <c:v>0.29320000000000002</c:v>
                </c:pt>
                <c:pt idx="6317">
                  <c:v>0.3906</c:v>
                </c:pt>
                <c:pt idx="6318">
                  <c:v>0.51749999999999996</c:v>
                </c:pt>
                <c:pt idx="6319">
                  <c:v>0.38700000000000001</c:v>
                </c:pt>
                <c:pt idx="6320">
                  <c:v>0.56930000000000003</c:v>
                </c:pt>
                <c:pt idx="6321">
                  <c:v>0.57310000000000005</c:v>
                </c:pt>
                <c:pt idx="6322">
                  <c:v>0.37959999999999999</c:v>
                </c:pt>
                <c:pt idx="6323">
                  <c:v>0.46329999999999999</c:v>
                </c:pt>
                <c:pt idx="6324">
                  <c:v>0.41689999999999999</c:v>
                </c:pt>
                <c:pt idx="6325">
                  <c:v>0.4153</c:v>
                </c:pt>
                <c:pt idx="6326">
                  <c:v>0.3881</c:v>
                </c:pt>
                <c:pt idx="6327">
                  <c:v>0.63470000000000004</c:v>
                </c:pt>
                <c:pt idx="6328">
                  <c:v>0.40710000000000002</c:v>
                </c:pt>
                <c:pt idx="6329">
                  <c:v>0.55259999999999998</c:v>
                </c:pt>
                <c:pt idx="6330">
                  <c:v>0.39389999999999997</c:v>
                </c:pt>
                <c:pt idx="6331">
                  <c:v>0.53849999999999998</c:v>
                </c:pt>
                <c:pt idx="6332">
                  <c:v>0.4047</c:v>
                </c:pt>
                <c:pt idx="6333">
                  <c:v>0.51539999999999997</c:v>
                </c:pt>
                <c:pt idx="6334">
                  <c:v>0.37580000000000002</c:v>
                </c:pt>
                <c:pt idx="6335">
                  <c:v>0.5202</c:v>
                </c:pt>
                <c:pt idx="6336">
                  <c:v>0.434</c:v>
                </c:pt>
                <c:pt idx="6337">
                  <c:v>0.57630000000000003</c:v>
                </c:pt>
                <c:pt idx="6338">
                  <c:v>0.39319999999999999</c:v>
                </c:pt>
                <c:pt idx="6339">
                  <c:v>0.41060000000000002</c:v>
                </c:pt>
                <c:pt idx="6340">
                  <c:v>0.49519999999999997</c:v>
                </c:pt>
                <c:pt idx="6341">
                  <c:v>0.43909999999999999</c:v>
                </c:pt>
                <c:pt idx="6342">
                  <c:v>0.54510000000000003</c:v>
                </c:pt>
                <c:pt idx="6343">
                  <c:v>0.4304</c:v>
                </c:pt>
                <c:pt idx="6344">
                  <c:v>0.51800000000000002</c:v>
                </c:pt>
                <c:pt idx="6345">
                  <c:v>0.42809999999999998</c:v>
                </c:pt>
                <c:pt idx="6346">
                  <c:v>0.40620000000000001</c:v>
                </c:pt>
                <c:pt idx="6347">
                  <c:v>0.42049999999999998</c:v>
                </c:pt>
                <c:pt idx="6348">
                  <c:v>0.38790000000000002</c:v>
                </c:pt>
                <c:pt idx="6349">
                  <c:v>0.3931</c:v>
                </c:pt>
                <c:pt idx="6350">
                  <c:v>0.57569999999999999</c:v>
                </c:pt>
                <c:pt idx="6351">
                  <c:v>0.39900000000000002</c:v>
                </c:pt>
                <c:pt idx="6352">
                  <c:v>0.47820000000000001</c:v>
                </c:pt>
                <c:pt idx="6353">
                  <c:v>0.2616</c:v>
                </c:pt>
                <c:pt idx="6354">
                  <c:v>0.23480000000000001</c:v>
                </c:pt>
                <c:pt idx="6355">
                  <c:v>0.24959999999999999</c:v>
                </c:pt>
                <c:pt idx="6356">
                  <c:v>0.21970000000000001</c:v>
                </c:pt>
                <c:pt idx="6357">
                  <c:v>0.65880000000000005</c:v>
                </c:pt>
                <c:pt idx="6358">
                  <c:v>0.53100000000000003</c:v>
                </c:pt>
                <c:pt idx="6359">
                  <c:v>0.53390000000000004</c:v>
                </c:pt>
                <c:pt idx="6360">
                  <c:v>0.63449999999999995</c:v>
                </c:pt>
                <c:pt idx="6361">
                  <c:v>0.52459999999999996</c:v>
                </c:pt>
                <c:pt idx="6362">
                  <c:v>0.2402</c:v>
                </c:pt>
                <c:pt idx="6363">
                  <c:v>0.25140000000000001</c:v>
                </c:pt>
                <c:pt idx="6364">
                  <c:v>0.22550000000000001</c:v>
                </c:pt>
                <c:pt idx="6365">
                  <c:v>0.21709999999999999</c:v>
                </c:pt>
                <c:pt idx="6366">
                  <c:v>0.44069999999999998</c:v>
                </c:pt>
                <c:pt idx="6367">
                  <c:v>0.42270000000000002</c:v>
                </c:pt>
                <c:pt idx="6368">
                  <c:v>0.4209</c:v>
                </c:pt>
                <c:pt idx="6369">
                  <c:v>0.44059999999999999</c:v>
                </c:pt>
                <c:pt idx="6370">
                  <c:v>0.1371</c:v>
                </c:pt>
                <c:pt idx="6371">
                  <c:v>0.20039999999999999</c:v>
                </c:pt>
                <c:pt idx="6372">
                  <c:v>0.19</c:v>
                </c:pt>
                <c:pt idx="6373">
                  <c:v>0.17419999999999999</c:v>
                </c:pt>
                <c:pt idx="6374">
                  <c:v>8.4400000000000003E-2</c:v>
                </c:pt>
                <c:pt idx="6375">
                  <c:v>0.1547</c:v>
                </c:pt>
                <c:pt idx="6376">
                  <c:v>0.1862</c:v>
                </c:pt>
                <c:pt idx="6377">
                  <c:v>0.1033</c:v>
                </c:pt>
                <c:pt idx="6378">
                  <c:v>0.1169</c:v>
                </c:pt>
                <c:pt idx="6379">
                  <c:v>0.14530000000000001</c:v>
                </c:pt>
                <c:pt idx="6380">
                  <c:v>0.1835</c:v>
                </c:pt>
                <c:pt idx="6381">
                  <c:v>0.1109</c:v>
                </c:pt>
                <c:pt idx="6382">
                  <c:v>0.14990000000000001</c:v>
                </c:pt>
                <c:pt idx="6383">
                  <c:v>0.1855</c:v>
                </c:pt>
                <c:pt idx="6384">
                  <c:v>0.14660000000000001</c:v>
                </c:pt>
                <c:pt idx="6385">
                  <c:v>0.1168</c:v>
                </c:pt>
                <c:pt idx="6386">
                  <c:v>0.2581</c:v>
                </c:pt>
                <c:pt idx="6387">
                  <c:v>0.15060000000000001</c:v>
                </c:pt>
                <c:pt idx="6388">
                  <c:v>0.12809999999999999</c:v>
                </c:pt>
                <c:pt idx="6389">
                  <c:v>0.16070000000000001</c:v>
                </c:pt>
                <c:pt idx="6390">
                  <c:v>0.13159999999999999</c:v>
                </c:pt>
                <c:pt idx="6391">
                  <c:v>0.21970000000000001</c:v>
                </c:pt>
                <c:pt idx="6392">
                  <c:v>0.1454</c:v>
                </c:pt>
                <c:pt idx="6393">
                  <c:v>0.15359999999999999</c:v>
                </c:pt>
                <c:pt idx="6394">
                  <c:v>0.15010000000000001</c:v>
                </c:pt>
                <c:pt idx="6395">
                  <c:v>0.1381</c:v>
                </c:pt>
                <c:pt idx="6396">
                  <c:v>3.7000000000000002E-3</c:v>
                </c:pt>
                <c:pt idx="6397">
                  <c:v>4.4999999999999997E-3</c:v>
                </c:pt>
                <c:pt idx="6398">
                  <c:v>3.5999999999999999E-3</c:v>
                </c:pt>
                <c:pt idx="6399">
                  <c:v>1.5100000000000001E-2</c:v>
                </c:pt>
                <c:pt idx="6400">
                  <c:v>4.3E-3</c:v>
                </c:pt>
                <c:pt idx="6401">
                  <c:v>4.7999999999999996E-3</c:v>
                </c:pt>
                <c:pt idx="6402">
                  <c:v>4.1999999999999997E-3</c:v>
                </c:pt>
                <c:pt idx="6403">
                  <c:v>4.4000000000000003E-3</c:v>
                </c:pt>
                <c:pt idx="6404">
                  <c:v>9.7000000000000003E-3</c:v>
                </c:pt>
                <c:pt idx="6405">
                  <c:v>5.1000000000000004E-3</c:v>
                </c:pt>
                <c:pt idx="6406">
                  <c:v>8.0000000000000002E-3</c:v>
                </c:pt>
                <c:pt idx="6407">
                  <c:v>6.1999999999999998E-3</c:v>
                </c:pt>
                <c:pt idx="6408">
                  <c:v>5.1000000000000004E-3</c:v>
                </c:pt>
                <c:pt idx="6409">
                  <c:v>6.1000000000000004E-3</c:v>
                </c:pt>
                <c:pt idx="6410">
                  <c:v>5.1999999999999998E-3</c:v>
                </c:pt>
                <c:pt idx="6411">
                  <c:v>4.8999999999999998E-3</c:v>
                </c:pt>
                <c:pt idx="6412">
                  <c:v>8.6E-3</c:v>
                </c:pt>
                <c:pt idx="6413">
                  <c:v>4.4999999999999997E-3</c:v>
                </c:pt>
                <c:pt idx="6414">
                  <c:v>6.7000000000000002E-3</c:v>
                </c:pt>
                <c:pt idx="6415">
                  <c:v>4.4000000000000003E-3</c:v>
                </c:pt>
                <c:pt idx="6416">
                  <c:v>4.7999999999999996E-3</c:v>
                </c:pt>
                <c:pt idx="6417">
                  <c:v>1.49E-2</c:v>
                </c:pt>
                <c:pt idx="6418">
                  <c:v>4.1999999999999997E-3</c:v>
                </c:pt>
                <c:pt idx="6419">
                  <c:v>5.1000000000000004E-3</c:v>
                </c:pt>
                <c:pt idx="6420">
                  <c:v>6.4999999999999997E-3</c:v>
                </c:pt>
                <c:pt idx="6421">
                  <c:v>4.5999999999999999E-3</c:v>
                </c:pt>
                <c:pt idx="6422">
                  <c:v>8.0000000000000002E-3</c:v>
                </c:pt>
                <c:pt idx="6423">
                  <c:v>1.03E-2</c:v>
                </c:pt>
                <c:pt idx="6424">
                  <c:v>5.3E-3</c:v>
                </c:pt>
                <c:pt idx="6425">
                  <c:v>4.1000000000000003E-3</c:v>
                </c:pt>
                <c:pt idx="6426">
                  <c:v>5.4000000000000003E-3</c:v>
                </c:pt>
                <c:pt idx="6427">
                  <c:v>3.8E-3</c:v>
                </c:pt>
                <c:pt idx="6428">
                  <c:v>1.03E-2</c:v>
                </c:pt>
                <c:pt idx="6429">
                  <c:v>7.9000000000000008E-3</c:v>
                </c:pt>
                <c:pt idx="6430">
                  <c:v>6.7999999999999996E-3</c:v>
                </c:pt>
                <c:pt idx="6431">
                  <c:v>1.6500000000000001E-2</c:v>
                </c:pt>
                <c:pt idx="6432">
                  <c:v>6.4999999999999997E-3</c:v>
                </c:pt>
                <c:pt idx="6433">
                  <c:v>1.44E-2</c:v>
                </c:pt>
                <c:pt idx="6434">
                  <c:v>3.5000000000000001E-3</c:v>
                </c:pt>
                <c:pt idx="6435">
                  <c:v>4.4000000000000003E-3</c:v>
                </c:pt>
                <c:pt idx="6436">
                  <c:v>4.4000000000000003E-3</c:v>
                </c:pt>
                <c:pt idx="6437">
                  <c:v>5.1000000000000004E-3</c:v>
                </c:pt>
                <c:pt idx="6438">
                  <c:v>5.1999999999999998E-3</c:v>
                </c:pt>
                <c:pt idx="6439">
                  <c:v>4.4000000000000003E-3</c:v>
                </c:pt>
                <c:pt idx="6440">
                  <c:v>4.7999999999999996E-3</c:v>
                </c:pt>
                <c:pt idx="6441">
                  <c:v>5.4999999999999997E-3</c:v>
                </c:pt>
                <c:pt idx="6442">
                  <c:v>6.0000000000000001E-3</c:v>
                </c:pt>
                <c:pt idx="6443">
                  <c:v>4.1999999999999997E-3</c:v>
                </c:pt>
                <c:pt idx="6444">
                  <c:v>4.1999999999999997E-3</c:v>
                </c:pt>
                <c:pt idx="6445">
                  <c:v>5.7000000000000002E-3</c:v>
                </c:pt>
                <c:pt idx="6446">
                  <c:v>5.7000000000000002E-3</c:v>
                </c:pt>
                <c:pt idx="6447">
                  <c:v>6.1999999999999998E-3</c:v>
                </c:pt>
                <c:pt idx="6448">
                  <c:v>7.6E-3</c:v>
                </c:pt>
                <c:pt idx="6449">
                  <c:v>6.6E-3</c:v>
                </c:pt>
                <c:pt idx="6450">
                  <c:v>4.7000000000000002E-3</c:v>
                </c:pt>
                <c:pt idx="6451">
                  <c:v>5.1999999999999998E-3</c:v>
                </c:pt>
                <c:pt idx="6452">
                  <c:v>5.1000000000000004E-3</c:v>
                </c:pt>
                <c:pt idx="6453">
                  <c:v>4.4000000000000003E-3</c:v>
                </c:pt>
                <c:pt idx="6454">
                  <c:v>5.8999999999999999E-3</c:v>
                </c:pt>
                <c:pt idx="6455">
                  <c:v>5.1999999999999998E-3</c:v>
                </c:pt>
                <c:pt idx="6456">
                  <c:v>0.58169999999999999</c:v>
                </c:pt>
                <c:pt idx="6457">
                  <c:v>0.5998</c:v>
                </c:pt>
                <c:pt idx="6458">
                  <c:v>0.56440000000000001</c:v>
                </c:pt>
                <c:pt idx="6459">
                  <c:v>0.42480000000000001</c:v>
                </c:pt>
                <c:pt idx="6460">
                  <c:v>0.44040000000000001</c:v>
                </c:pt>
                <c:pt idx="6461">
                  <c:v>0.50090000000000001</c:v>
                </c:pt>
                <c:pt idx="6462">
                  <c:v>0.49130000000000001</c:v>
                </c:pt>
                <c:pt idx="6463">
                  <c:v>0.4703</c:v>
                </c:pt>
                <c:pt idx="6464">
                  <c:v>0.43790000000000001</c:v>
                </c:pt>
                <c:pt idx="6465">
                  <c:v>0.45500000000000002</c:v>
                </c:pt>
                <c:pt idx="6466">
                  <c:v>0.51770000000000005</c:v>
                </c:pt>
                <c:pt idx="6467">
                  <c:v>0.48149999999999998</c:v>
                </c:pt>
                <c:pt idx="6468">
                  <c:v>0.51080000000000003</c:v>
                </c:pt>
                <c:pt idx="6469">
                  <c:v>0.4728</c:v>
                </c:pt>
                <c:pt idx="6470">
                  <c:v>0.53549999999999998</c:v>
                </c:pt>
                <c:pt idx="6471">
                  <c:v>0.54239999999999999</c:v>
                </c:pt>
                <c:pt idx="6472">
                  <c:v>0.41339999999999999</c:v>
                </c:pt>
                <c:pt idx="6473">
                  <c:v>0.53920000000000001</c:v>
                </c:pt>
                <c:pt idx="6474">
                  <c:v>0.49809999999999999</c:v>
                </c:pt>
                <c:pt idx="6475">
                  <c:v>0.52010000000000001</c:v>
                </c:pt>
                <c:pt idx="6476">
                  <c:v>0.44940000000000002</c:v>
                </c:pt>
                <c:pt idx="6477">
                  <c:v>0.48380000000000001</c:v>
                </c:pt>
                <c:pt idx="6478">
                  <c:v>0.41289999999999999</c:v>
                </c:pt>
                <c:pt idx="6479">
                  <c:v>0.46860000000000002</c:v>
                </c:pt>
                <c:pt idx="6480">
                  <c:v>0.47910000000000003</c:v>
                </c:pt>
                <c:pt idx="6481">
                  <c:v>0.53590000000000004</c:v>
                </c:pt>
                <c:pt idx="6482">
                  <c:v>0.54359999999999997</c:v>
                </c:pt>
                <c:pt idx="6483">
                  <c:v>0.46329999999999999</c:v>
                </c:pt>
                <c:pt idx="6484">
                  <c:v>0.51149999999999995</c:v>
                </c:pt>
                <c:pt idx="6485">
                  <c:v>0.50119999999999998</c:v>
                </c:pt>
                <c:pt idx="6486">
                  <c:v>0.1938</c:v>
                </c:pt>
                <c:pt idx="6487">
                  <c:v>0.18870000000000001</c:v>
                </c:pt>
                <c:pt idx="6488">
                  <c:v>0.1195</c:v>
                </c:pt>
                <c:pt idx="6489">
                  <c:v>0.16</c:v>
                </c:pt>
                <c:pt idx="6490">
                  <c:v>0.1547</c:v>
                </c:pt>
                <c:pt idx="6491">
                  <c:v>0.1182</c:v>
                </c:pt>
                <c:pt idx="6492">
                  <c:v>0.15859999999999999</c:v>
                </c:pt>
                <c:pt idx="6493">
                  <c:v>0.1353</c:v>
                </c:pt>
                <c:pt idx="6494">
                  <c:v>0.1288</c:v>
                </c:pt>
                <c:pt idx="6495">
                  <c:v>0.14630000000000001</c:v>
                </c:pt>
                <c:pt idx="6496">
                  <c:v>0.1222</c:v>
                </c:pt>
                <c:pt idx="6497">
                  <c:v>0.13739999999999999</c:v>
                </c:pt>
                <c:pt idx="6498">
                  <c:v>0.19750000000000001</c:v>
                </c:pt>
                <c:pt idx="6499">
                  <c:v>0.13730000000000001</c:v>
                </c:pt>
                <c:pt idx="6500">
                  <c:v>0.14080000000000001</c:v>
                </c:pt>
                <c:pt idx="6501">
                  <c:v>0.16089999999999999</c:v>
                </c:pt>
                <c:pt idx="6502">
                  <c:v>0.152</c:v>
                </c:pt>
                <c:pt idx="6503">
                  <c:v>0.1439</c:v>
                </c:pt>
                <c:pt idx="6504">
                  <c:v>0.15640000000000001</c:v>
                </c:pt>
                <c:pt idx="6505">
                  <c:v>0.13400000000000001</c:v>
                </c:pt>
                <c:pt idx="6506">
                  <c:v>0.2019</c:v>
                </c:pt>
                <c:pt idx="6507">
                  <c:v>0.20200000000000001</c:v>
                </c:pt>
                <c:pt idx="6508">
                  <c:v>0.32679999999999998</c:v>
                </c:pt>
                <c:pt idx="6509">
                  <c:v>0.19789999999999999</c:v>
                </c:pt>
                <c:pt idx="6510">
                  <c:v>0.20699999999999999</c:v>
                </c:pt>
                <c:pt idx="6511">
                  <c:v>0.14949999999999999</c:v>
                </c:pt>
                <c:pt idx="6512">
                  <c:v>0.21729999999999999</c:v>
                </c:pt>
                <c:pt idx="6513">
                  <c:v>0.37640000000000001</c:v>
                </c:pt>
                <c:pt idx="6514">
                  <c:v>0.35070000000000001</c:v>
                </c:pt>
                <c:pt idx="6515">
                  <c:v>0.29039999999999999</c:v>
                </c:pt>
                <c:pt idx="6516">
                  <c:v>0.62529999999999997</c:v>
                </c:pt>
                <c:pt idx="6517">
                  <c:v>0.4027</c:v>
                </c:pt>
                <c:pt idx="6518">
                  <c:v>0.2898</c:v>
                </c:pt>
                <c:pt idx="6519">
                  <c:v>0.28129999999999999</c:v>
                </c:pt>
                <c:pt idx="6520">
                  <c:v>0.29409999999999997</c:v>
                </c:pt>
                <c:pt idx="6521">
                  <c:v>0.44140000000000001</c:v>
                </c:pt>
                <c:pt idx="6522">
                  <c:v>0.54869999999999997</c:v>
                </c:pt>
                <c:pt idx="6523">
                  <c:v>0.58340000000000003</c:v>
                </c:pt>
                <c:pt idx="6524">
                  <c:v>0.28839999999999999</c:v>
                </c:pt>
                <c:pt idx="6525">
                  <c:v>0.34260000000000002</c:v>
                </c:pt>
                <c:pt idx="6526">
                  <c:v>0.81020000000000003</c:v>
                </c:pt>
                <c:pt idx="6527">
                  <c:v>0.5544</c:v>
                </c:pt>
                <c:pt idx="6528">
                  <c:v>0.32500000000000001</c:v>
                </c:pt>
                <c:pt idx="6529">
                  <c:v>0.72109999999999996</c:v>
                </c:pt>
                <c:pt idx="6530">
                  <c:v>0.39250000000000002</c:v>
                </c:pt>
                <c:pt idx="6531">
                  <c:v>0.46150000000000002</c:v>
                </c:pt>
                <c:pt idx="6532">
                  <c:v>0.78659999999999997</c:v>
                </c:pt>
                <c:pt idx="6533">
                  <c:v>0.83960000000000001</c:v>
                </c:pt>
                <c:pt idx="6534">
                  <c:v>0.2424</c:v>
                </c:pt>
                <c:pt idx="6535">
                  <c:v>0.34720000000000001</c:v>
                </c:pt>
                <c:pt idx="6536">
                  <c:v>0.51459999999999995</c:v>
                </c:pt>
                <c:pt idx="6537">
                  <c:v>0.27839999999999998</c:v>
                </c:pt>
                <c:pt idx="6538">
                  <c:v>0.83830000000000005</c:v>
                </c:pt>
                <c:pt idx="6539">
                  <c:v>0.84340000000000004</c:v>
                </c:pt>
                <c:pt idx="6540">
                  <c:v>0.81479999999999997</c:v>
                </c:pt>
                <c:pt idx="6541">
                  <c:v>0.43540000000000001</c:v>
                </c:pt>
                <c:pt idx="6542">
                  <c:v>0.29299999999999998</c:v>
                </c:pt>
                <c:pt idx="6543">
                  <c:v>1.0132000000000001</c:v>
                </c:pt>
                <c:pt idx="6544">
                  <c:v>0.34970000000000001</c:v>
                </c:pt>
                <c:pt idx="6545">
                  <c:v>0.63919999999999999</c:v>
                </c:pt>
                <c:pt idx="6546">
                  <c:v>0.3826</c:v>
                </c:pt>
                <c:pt idx="6547">
                  <c:v>0.3216</c:v>
                </c:pt>
                <c:pt idx="6548">
                  <c:v>0.40089999999999998</c:v>
                </c:pt>
                <c:pt idx="6549">
                  <c:v>0.5857</c:v>
                </c:pt>
                <c:pt idx="6550">
                  <c:v>0.80189999999999995</c:v>
                </c:pt>
                <c:pt idx="6551">
                  <c:v>0.43519999999999998</c:v>
                </c:pt>
                <c:pt idx="6552">
                  <c:v>0.52249999999999996</c:v>
                </c:pt>
                <c:pt idx="6553">
                  <c:v>0.23180000000000001</c:v>
                </c:pt>
                <c:pt idx="6554">
                  <c:v>0.67349999999999999</c:v>
                </c:pt>
                <c:pt idx="6555">
                  <c:v>0.53039999999999998</c:v>
                </c:pt>
                <c:pt idx="6556">
                  <c:v>0.42730000000000001</c:v>
                </c:pt>
                <c:pt idx="6557">
                  <c:v>0.53500000000000003</c:v>
                </c:pt>
                <c:pt idx="6558">
                  <c:v>0.79079999999999995</c:v>
                </c:pt>
                <c:pt idx="6559">
                  <c:v>0.48089999999999999</c:v>
                </c:pt>
                <c:pt idx="6560">
                  <c:v>0.50419999999999998</c:v>
                </c:pt>
                <c:pt idx="6561">
                  <c:v>0.44690000000000002</c:v>
                </c:pt>
                <c:pt idx="6562">
                  <c:v>0.62170000000000003</c:v>
                </c:pt>
                <c:pt idx="6563">
                  <c:v>0.4274</c:v>
                </c:pt>
                <c:pt idx="6564">
                  <c:v>0.25259999999999999</c:v>
                </c:pt>
                <c:pt idx="6565">
                  <c:v>0.34770000000000001</c:v>
                </c:pt>
                <c:pt idx="6566">
                  <c:v>0.24660000000000001</c:v>
                </c:pt>
                <c:pt idx="6567">
                  <c:v>0.26169999999999999</c:v>
                </c:pt>
                <c:pt idx="6568">
                  <c:v>0.66479999999999995</c:v>
                </c:pt>
                <c:pt idx="6569">
                  <c:v>0.3216</c:v>
                </c:pt>
                <c:pt idx="6570">
                  <c:v>0.40570000000000001</c:v>
                </c:pt>
                <c:pt idx="6571">
                  <c:v>0.2954</c:v>
                </c:pt>
                <c:pt idx="6572">
                  <c:v>0.29570000000000002</c:v>
                </c:pt>
                <c:pt idx="6573">
                  <c:v>0.31950000000000001</c:v>
                </c:pt>
                <c:pt idx="6574">
                  <c:v>0.47399999999999998</c:v>
                </c:pt>
                <c:pt idx="6575">
                  <c:v>0.5887</c:v>
                </c:pt>
                <c:pt idx="6576">
                  <c:v>0.4093</c:v>
                </c:pt>
                <c:pt idx="6577">
                  <c:v>0.33989999999999998</c:v>
                </c:pt>
                <c:pt idx="6578">
                  <c:v>0.52110000000000001</c:v>
                </c:pt>
                <c:pt idx="6579">
                  <c:v>0.53510000000000002</c:v>
                </c:pt>
                <c:pt idx="6580">
                  <c:v>0.43070000000000003</c:v>
                </c:pt>
                <c:pt idx="6581">
                  <c:v>0.58730000000000004</c:v>
                </c:pt>
                <c:pt idx="6582">
                  <c:v>0.66259999999999997</c:v>
                </c:pt>
                <c:pt idx="6583">
                  <c:v>0.81399999999999995</c:v>
                </c:pt>
                <c:pt idx="6584">
                  <c:v>0.67579999999999996</c:v>
                </c:pt>
                <c:pt idx="6585">
                  <c:v>0.55059999999999998</c:v>
                </c:pt>
                <c:pt idx="6586">
                  <c:v>0.54779999999999995</c:v>
                </c:pt>
                <c:pt idx="6587">
                  <c:v>0.79920000000000002</c:v>
                </c:pt>
                <c:pt idx="6588">
                  <c:v>0.88129999999999997</c:v>
                </c:pt>
                <c:pt idx="6589">
                  <c:v>0.59040000000000004</c:v>
                </c:pt>
                <c:pt idx="6590">
                  <c:v>0.88949999999999996</c:v>
                </c:pt>
                <c:pt idx="6591">
                  <c:v>0.50749999999999995</c:v>
                </c:pt>
                <c:pt idx="6592">
                  <c:v>0.64070000000000005</c:v>
                </c:pt>
                <c:pt idx="6593">
                  <c:v>0.2437</c:v>
                </c:pt>
                <c:pt idx="6594">
                  <c:v>0.39989999999999998</c:v>
                </c:pt>
                <c:pt idx="6595">
                  <c:v>0.28249999999999997</c:v>
                </c:pt>
                <c:pt idx="6596">
                  <c:v>0.78029999999999999</c:v>
                </c:pt>
                <c:pt idx="6597">
                  <c:v>0.68700000000000006</c:v>
                </c:pt>
                <c:pt idx="6598">
                  <c:v>0.32219999999999999</c:v>
                </c:pt>
                <c:pt idx="6599">
                  <c:v>0.36309999999999998</c:v>
                </c:pt>
                <c:pt idx="6600">
                  <c:v>0.84530000000000005</c:v>
                </c:pt>
                <c:pt idx="6601">
                  <c:v>0.52869999999999995</c:v>
                </c:pt>
                <c:pt idx="6602">
                  <c:v>1.0175000000000001</c:v>
                </c:pt>
                <c:pt idx="6603">
                  <c:v>0.47299999999999998</c:v>
                </c:pt>
                <c:pt idx="6604">
                  <c:v>0.57609999999999995</c:v>
                </c:pt>
                <c:pt idx="6605">
                  <c:v>0.58279999999999998</c:v>
                </c:pt>
                <c:pt idx="6606">
                  <c:v>0.66949999999999998</c:v>
                </c:pt>
                <c:pt idx="6607">
                  <c:v>0.53949999999999998</c:v>
                </c:pt>
                <c:pt idx="6608">
                  <c:v>0.87719999999999998</c:v>
                </c:pt>
                <c:pt idx="6609">
                  <c:v>0.50339999999999996</c:v>
                </c:pt>
                <c:pt idx="6610">
                  <c:v>0.53879999999999995</c:v>
                </c:pt>
                <c:pt idx="6611">
                  <c:v>0.46629999999999999</c:v>
                </c:pt>
                <c:pt idx="6612">
                  <c:v>0.46389999999999998</c:v>
                </c:pt>
                <c:pt idx="6613">
                  <c:v>0.63449999999999995</c:v>
                </c:pt>
                <c:pt idx="6614">
                  <c:v>0.57879999999999998</c:v>
                </c:pt>
                <c:pt idx="6615">
                  <c:v>0.57669999999999999</c:v>
                </c:pt>
                <c:pt idx="6616">
                  <c:v>0.32850000000000001</c:v>
                </c:pt>
                <c:pt idx="6617">
                  <c:v>0.53600000000000003</c:v>
                </c:pt>
                <c:pt idx="6618">
                  <c:v>0.65539999999999998</c:v>
                </c:pt>
                <c:pt idx="6619">
                  <c:v>0.82809999999999995</c:v>
                </c:pt>
                <c:pt idx="6620">
                  <c:v>0.50460000000000005</c:v>
                </c:pt>
                <c:pt idx="6621">
                  <c:v>0.70669999999999999</c:v>
                </c:pt>
                <c:pt idx="6622">
                  <c:v>0.68700000000000006</c:v>
                </c:pt>
                <c:pt idx="6623">
                  <c:v>0.4874</c:v>
                </c:pt>
                <c:pt idx="6624">
                  <c:v>0.51800000000000002</c:v>
                </c:pt>
                <c:pt idx="6625">
                  <c:v>0.43869999999999998</c:v>
                </c:pt>
                <c:pt idx="6626">
                  <c:v>0.63470000000000004</c:v>
                </c:pt>
                <c:pt idx="6627">
                  <c:v>0.61639999999999995</c:v>
                </c:pt>
                <c:pt idx="6628">
                  <c:v>0.83660000000000001</c:v>
                </c:pt>
                <c:pt idx="6629">
                  <c:v>0.38019999999999998</c:v>
                </c:pt>
                <c:pt idx="6630">
                  <c:v>0.4854</c:v>
                </c:pt>
                <c:pt idx="6631">
                  <c:v>0.46650000000000003</c:v>
                </c:pt>
                <c:pt idx="6632">
                  <c:v>0.32940000000000003</c:v>
                </c:pt>
                <c:pt idx="6633">
                  <c:v>0.26619999999999999</c:v>
                </c:pt>
                <c:pt idx="6634">
                  <c:v>0.46579999999999999</c:v>
                </c:pt>
                <c:pt idx="6635">
                  <c:v>0.57010000000000005</c:v>
                </c:pt>
                <c:pt idx="6636">
                  <c:v>0.50670000000000004</c:v>
                </c:pt>
                <c:pt idx="6637">
                  <c:v>0.42470000000000002</c:v>
                </c:pt>
                <c:pt idx="6638">
                  <c:v>0.66820000000000002</c:v>
                </c:pt>
                <c:pt idx="6639">
                  <c:v>0.4778</c:v>
                </c:pt>
                <c:pt idx="6640">
                  <c:v>0.64570000000000005</c:v>
                </c:pt>
                <c:pt idx="6641">
                  <c:v>0.41489999999999999</c:v>
                </c:pt>
                <c:pt idx="6642">
                  <c:v>0.7147</c:v>
                </c:pt>
                <c:pt idx="6643">
                  <c:v>0.48330000000000001</c:v>
                </c:pt>
                <c:pt idx="6644">
                  <c:v>0.84060000000000001</c:v>
                </c:pt>
                <c:pt idx="6645">
                  <c:v>0.97909999999999997</c:v>
                </c:pt>
                <c:pt idx="6646">
                  <c:v>0.72619999999999996</c:v>
                </c:pt>
                <c:pt idx="6647">
                  <c:v>0.83560000000000001</c:v>
                </c:pt>
                <c:pt idx="6648">
                  <c:v>0.81020000000000003</c:v>
                </c:pt>
                <c:pt idx="6649">
                  <c:v>0.45150000000000001</c:v>
                </c:pt>
                <c:pt idx="6650">
                  <c:v>1.1244000000000001</c:v>
                </c:pt>
                <c:pt idx="6651">
                  <c:v>0.54990000000000006</c:v>
                </c:pt>
                <c:pt idx="6652">
                  <c:v>0.78059999999999996</c:v>
                </c:pt>
                <c:pt idx="6653">
                  <c:v>0.54610000000000003</c:v>
                </c:pt>
                <c:pt idx="6654">
                  <c:v>0.85050000000000003</c:v>
                </c:pt>
                <c:pt idx="6655">
                  <c:v>0.39429999999999998</c:v>
                </c:pt>
                <c:pt idx="6656">
                  <c:v>0.60140000000000005</c:v>
                </c:pt>
                <c:pt idx="6657">
                  <c:v>0.54120000000000001</c:v>
                </c:pt>
                <c:pt idx="6658">
                  <c:v>0.74109999999999998</c:v>
                </c:pt>
                <c:pt idx="6659">
                  <c:v>0.1615</c:v>
                </c:pt>
                <c:pt idx="6660">
                  <c:v>0.61219999999999997</c:v>
                </c:pt>
                <c:pt idx="6661">
                  <c:v>1.2393000000000001</c:v>
                </c:pt>
                <c:pt idx="6662">
                  <c:v>0.65010000000000001</c:v>
                </c:pt>
                <c:pt idx="6663">
                  <c:v>0.2954</c:v>
                </c:pt>
                <c:pt idx="6664">
                  <c:v>0.34460000000000002</c:v>
                </c:pt>
                <c:pt idx="6665">
                  <c:v>1.0596000000000001</c:v>
                </c:pt>
                <c:pt idx="6666">
                  <c:v>1.4621999999999999</c:v>
                </c:pt>
                <c:pt idx="6667">
                  <c:v>0.2467</c:v>
                </c:pt>
                <c:pt idx="6668">
                  <c:v>0.73060000000000003</c:v>
                </c:pt>
                <c:pt idx="6669">
                  <c:v>0.51129999999999998</c:v>
                </c:pt>
                <c:pt idx="6670">
                  <c:v>0.49680000000000002</c:v>
                </c:pt>
                <c:pt idx="6671">
                  <c:v>0.51819999999999999</c:v>
                </c:pt>
                <c:pt idx="6672">
                  <c:v>0.26879999999999998</c:v>
                </c:pt>
                <c:pt idx="6673">
                  <c:v>0.26519999999999999</c:v>
                </c:pt>
                <c:pt idx="6674">
                  <c:v>0.2286</c:v>
                </c:pt>
                <c:pt idx="6675">
                  <c:v>0.73850000000000005</c:v>
                </c:pt>
                <c:pt idx="6676">
                  <c:v>0.76939999999999997</c:v>
                </c:pt>
                <c:pt idx="6677">
                  <c:v>0.58199999999999996</c:v>
                </c:pt>
                <c:pt idx="6678">
                  <c:v>1.0945</c:v>
                </c:pt>
                <c:pt idx="6679">
                  <c:v>0.30930000000000002</c:v>
                </c:pt>
                <c:pt idx="6680">
                  <c:v>0.15989999999999999</c:v>
                </c:pt>
                <c:pt idx="6681">
                  <c:v>0.3503</c:v>
                </c:pt>
                <c:pt idx="6682">
                  <c:v>0.50529999999999997</c:v>
                </c:pt>
                <c:pt idx="6683">
                  <c:v>0.41820000000000002</c:v>
                </c:pt>
                <c:pt idx="6684">
                  <c:v>0.48309999999999997</c:v>
                </c:pt>
                <c:pt idx="6685">
                  <c:v>0.35560000000000003</c:v>
                </c:pt>
                <c:pt idx="6686">
                  <c:v>0.28110000000000002</c:v>
                </c:pt>
                <c:pt idx="6687">
                  <c:v>0.23080000000000001</c:v>
                </c:pt>
                <c:pt idx="6688">
                  <c:v>0.31169999999999998</c:v>
                </c:pt>
                <c:pt idx="6689">
                  <c:v>0.65969999999999995</c:v>
                </c:pt>
                <c:pt idx="6690">
                  <c:v>0.73419999999999996</c:v>
                </c:pt>
                <c:pt idx="6691">
                  <c:v>0.23150000000000001</c:v>
                </c:pt>
                <c:pt idx="6692">
                  <c:v>0.51729999999999998</c:v>
                </c:pt>
                <c:pt idx="6693">
                  <c:v>0.47420000000000001</c:v>
                </c:pt>
                <c:pt idx="6694">
                  <c:v>0.31659999999999999</c:v>
                </c:pt>
                <c:pt idx="6695">
                  <c:v>0.52859999999999996</c:v>
                </c:pt>
                <c:pt idx="6696">
                  <c:v>1.141</c:v>
                </c:pt>
                <c:pt idx="6697">
                  <c:v>0.52310000000000001</c:v>
                </c:pt>
                <c:pt idx="6698">
                  <c:v>0.40920000000000001</c:v>
                </c:pt>
                <c:pt idx="6699">
                  <c:v>0.28199999999999997</c:v>
                </c:pt>
                <c:pt idx="6700">
                  <c:v>0.65629999999999999</c:v>
                </c:pt>
                <c:pt idx="6701">
                  <c:v>0.77580000000000005</c:v>
                </c:pt>
                <c:pt idx="6702">
                  <c:v>0.28139999999999998</c:v>
                </c:pt>
                <c:pt idx="6703">
                  <c:v>0.24660000000000001</c:v>
                </c:pt>
                <c:pt idx="6704">
                  <c:v>0.36470000000000002</c:v>
                </c:pt>
                <c:pt idx="6705">
                  <c:v>0.79079999999999995</c:v>
                </c:pt>
                <c:pt idx="6706">
                  <c:v>0.4904</c:v>
                </c:pt>
                <c:pt idx="6707">
                  <c:v>1.0669999999999999</c:v>
                </c:pt>
                <c:pt idx="6708">
                  <c:v>0.78029999999999999</c:v>
                </c:pt>
                <c:pt idx="6709">
                  <c:v>0.27600000000000002</c:v>
                </c:pt>
                <c:pt idx="6710">
                  <c:v>0.30359999999999998</c:v>
                </c:pt>
                <c:pt idx="6711">
                  <c:v>0.3513</c:v>
                </c:pt>
                <c:pt idx="6712">
                  <c:v>0.35859999999999997</c:v>
                </c:pt>
                <c:pt idx="6713">
                  <c:v>0.42430000000000001</c:v>
                </c:pt>
                <c:pt idx="6714">
                  <c:v>0.70279999999999998</c:v>
                </c:pt>
                <c:pt idx="6715">
                  <c:v>0.4073</c:v>
                </c:pt>
                <c:pt idx="6716">
                  <c:v>0.39679999999999999</c:v>
                </c:pt>
                <c:pt idx="6717">
                  <c:v>0.48370000000000002</c:v>
                </c:pt>
                <c:pt idx="6718">
                  <c:v>0.4128</c:v>
                </c:pt>
                <c:pt idx="6719">
                  <c:v>0.53090000000000004</c:v>
                </c:pt>
                <c:pt idx="6720">
                  <c:v>0.33679999999999999</c:v>
                </c:pt>
                <c:pt idx="6721">
                  <c:v>0.32950000000000002</c:v>
                </c:pt>
                <c:pt idx="6722">
                  <c:v>0.28939999999999999</c:v>
                </c:pt>
                <c:pt idx="6723">
                  <c:v>2.3610000000000002</c:v>
                </c:pt>
                <c:pt idx="6724">
                  <c:v>0.79620000000000002</c:v>
                </c:pt>
                <c:pt idx="6725">
                  <c:v>0.30309999999999998</c:v>
                </c:pt>
                <c:pt idx="6726">
                  <c:v>0.4763</c:v>
                </c:pt>
                <c:pt idx="6727">
                  <c:v>0.3266</c:v>
                </c:pt>
                <c:pt idx="6728">
                  <c:v>1.0604</c:v>
                </c:pt>
                <c:pt idx="6729">
                  <c:v>0.62709999999999999</c:v>
                </c:pt>
                <c:pt idx="6730">
                  <c:v>0.49580000000000002</c:v>
                </c:pt>
                <c:pt idx="6731">
                  <c:v>0.30640000000000001</c:v>
                </c:pt>
                <c:pt idx="6732">
                  <c:v>0.76619999999999999</c:v>
                </c:pt>
                <c:pt idx="6733">
                  <c:v>0.7853</c:v>
                </c:pt>
                <c:pt idx="6734">
                  <c:v>0.52029999999999998</c:v>
                </c:pt>
                <c:pt idx="6735">
                  <c:v>0.33260000000000001</c:v>
                </c:pt>
                <c:pt idx="6736">
                  <c:v>0.23899999999999999</c:v>
                </c:pt>
                <c:pt idx="6737">
                  <c:v>0.40150000000000002</c:v>
                </c:pt>
                <c:pt idx="6738">
                  <c:v>0.441</c:v>
                </c:pt>
                <c:pt idx="6739">
                  <c:v>0.24079999999999999</c:v>
                </c:pt>
                <c:pt idx="6740">
                  <c:v>0.28620000000000001</c:v>
                </c:pt>
                <c:pt idx="6741">
                  <c:v>0.51219999999999999</c:v>
                </c:pt>
                <c:pt idx="6742">
                  <c:v>0.2354</c:v>
                </c:pt>
                <c:pt idx="6743">
                  <c:v>0.26319999999999999</c:v>
                </c:pt>
                <c:pt idx="6744">
                  <c:v>0.30570000000000003</c:v>
                </c:pt>
                <c:pt idx="6745">
                  <c:v>0.51519999999999999</c:v>
                </c:pt>
                <c:pt idx="6746">
                  <c:v>0.56440000000000001</c:v>
                </c:pt>
                <c:pt idx="6747">
                  <c:v>0.48670000000000002</c:v>
                </c:pt>
                <c:pt idx="6748">
                  <c:v>0.30149999999999999</c:v>
                </c:pt>
                <c:pt idx="6749">
                  <c:v>0.33429999999999999</c:v>
                </c:pt>
                <c:pt idx="6750">
                  <c:v>0.54569999999999996</c:v>
                </c:pt>
                <c:pt idx="6751">
                  <c:v>0.12839999999999999</c:v>
                </c:pt>
                <c:pt idx="6752">
                  <c:v>0.50480000000000003</c:v>
                </c:pt>
                <c:pt idx="6753">
                  <c:v>0.27950000000000003</c:v>
                </c:pt>
                <c:pt idx="6754">
                  <c:v>0.35899999999999999</c:v>
                </c:pt>
                <c:pt idx="6755">
                  <c:v>0.31409999999999999</c:v>
                </c:pt>
                <c:pt idx="6756">
                  <c:v>0.29210000000000003</c:v>
                </c:pt>
                <c:pt idx="6757">
                  <c:v>0.24010000000000001</c:v>
                </c:pt>
                <c:pt idx="6758">
                  <c:v>0.33789999999999998</c:v>
                </c:pt>
                <c:pt idx="6759">
                  <c:v>0.27650000000000002</c:v>
                </c:pt>
                <c:pt idx="6760">
                  <c:v>0.26129999999999998</c:v>
                </c:pt>
                <c:pt idx="6761">
                  <c:v>0.5484</c:v>
                </c:pt>
                <c:pt idx="6762">
                  <c:v>0.47660000000000002</c:v>
                </c:pt>
                <c:pt idx="6763">
                  <c:v>0.57879999999999998</c:v>
                </c:pt>
                <c:pt idx="6764">
                  <c:v>0.68079999999999996</c:v>
                </c:pt>
                <c:pt idx="6765">
                  <c:v>0.53959999999999997</c:v>
                </c:pt>
                <c:pt idx="6766">
                  <c:v>0.50639999999999996</c:v>
                </c:pt>
                <c:pt idx="6767">
                  <c:v>0.53939999999999999</c:v>
                </c:pt>
                <c:pt idx="6768">
                  <c:v>0.69589999999999996</c:v>
                </c:pt>
                <c:pt idx="6769">
                  <c:v>0.67010000000000003</c:v>
                </c:pt>
                <c:pt idx="6770">
                  <c:v>0.74860000000000004</c:v>
                </c:pt>
                <c:pt idx="6771">
                  <c:v>0.62860000000000005</c:v>
                </c:pt>
                <c:pt idx="6772">
                  <c:v>0.68169999999999997</c:v>
                </c:pt>
                <c:pt idx="6773">
                  <c:v>0.69110000000000005</c:v>
                </c:pt>
                <c:pt idx="6774">
                  <c:v>0.71299999999999997</c:v>
                </c:pt>
                <c:pt idx="6775">
                  <c:v>0.70740000000000003</c:v>
                </c:pt>
                <c:pt idx="6776">
                  <c:v>0.71379999999999999</c:v>
                </c:pt>
                <c:pt idx="6777">
                  <c:v>0.59440000000000004</c:v>
                </c:pt>
                <c:pt idx="6778">
                  <c:v>0.6028</c:v>
                </c:pt>
                <c:pt idx="6779">
                  <c:v>0.63470000000000004</c:v>
                </c:pt>
                <c:pt idx="6780">
                  <c:v>0.76539999999999997</c:v>
                </c:pt>
                <c:pt idx="6781">
                  <c:v>0.753</c:v>
                </c:pt>
                <c:pt idx="6782">
                  <c:v>0.50260000000000005</c:v>
                </c:pt>
                <c:pt idx="6783">
                  <c:v>0.4541</c:v>
                </c:pt>
                <c:pt idx="6784">
                  <c:v>0.77910000000000001</c:v>
                </c:pt>
                <c:pt idx="6785">
                  <c:v>0.67430000000000001</c:v>
                </c:pt>
                <c:pt idx="6786">
                  <c:v>0.67410000000000003</c:v>
                </c:pt>
                <c:pt idx="6787">
                  <c:v>0.55259999999999998</c:v>
                </c:pt>
                <c:pt idx="6788">
                  <c:v>0.58440000000000003</c:v>
                </c:pt>
                <c:pt idx="6789">
                  <c:v>0.78049999999999997</c:v>
                </c:pt>
                <c:pt idx="6790">
                  <c:v>0.67379999999999995</c:v>
                </c:pt>
                <c:pt idx="6791">
                  <c:v>0.54730000000000001</c:v>
                </c:pt>
                <c:pt idx="6792">
                  <c:v>0.65529999999999999</c:v>
                </c:pt>
                <c:pt idx="6793">
                  <c:v>0.60909999999999997</c:v>
                </c:pt>
                <c:pt idx="6794">
                  <c:v>0.61250000000000004</c:v>
                </c:pt>
                <c:pt idx="6795">
                  <c:v>0.65880000000000005</c:v>
                </c:pt>
                <c:pt idx="6796">
                  <c:v>0.36070000000000002</c:v>
                </c:pt>
                <c:pt idx="6797">
                  <c:v>0.3528</c:v>
                </c:pt>
                <c:pt idx="6798">
                  <c:v>0.27489999999999998</c:v>
                </c:pt>
                <c:pt idx="6799">
                  <c:v>0.38369999999999999</c:v>
                </c:pt>
                <c:pt idx="6800">
                  <c:v>0.37640000000000001</c:v>
                </c:pt>
                <c:pt idx="6801">
                  <c:v>0.37540000000000001</c:v>
                </c:pt>
                <c:pt idx="6802">
                  <c:v>0.29430000000000001</c:v>
                </c:pt>
                <c:pt idx="6803">
                  <c:v>0.2969</c:v>
                </c:pt>
                <c:pt idx="6804">
                  <c:v>0.30809999999999998</c:v>
                </c:pt>
                <c:pt idx="6805">
                  <c:v>0.28899999999999998</c:v>
                </c:pt>
                <c:pt idx="6806">
                  <c:v>0.3271</c:v>
                </c:pt>
                <c:pt idx="6807">
                  <c:v>0.27779999999999999</c:v>
                </c:pt>
                <c:pt idx="6808">
                  <c:v>0.38740000000000002</c:v>
                </c:pt>
                <c:pt idx="6809">
                  <c:v>0.28499999999999998</c:v>
                </c:pt>
                <c:pt idx="6810">
                  <c:v>0.3891</c:v>
                </c:pt>
                <c:pt idx="6811">
                  <c:v>0.4577</c:v>
                </c:pt>
                <c:pt idx="6812">
                  <c:v>0.43719999999999998</c:v>
                </c:pt>
                <c:pt idx="6813">
                  <c:v>0.54290000000000005</c:v>
                </c:pt>
                <c:pt idx="6814">
                  <c:v>0.46400000000000002</c:v>
                </c:pt>
                <c:pt idx="6815">
                  <c:v>0.46189999999999998</c:v>
                </c:pt>
                <c:pt idx="6816">
                  <c:v>0.40329999999999999</c:v>
                </c:pt>
                <c:pt idx="6817">
                  <c:v>0.44280000000000003</c:v>
                </c:pt>
                <c:pt idx="6818">
                  <c:v>0.41349999999999998</c:v>
                </c:pt>
                <c:pt idx="6819">
                  <c:v>0.40589999999999998</c:v>
                </c:pt>
                <c:pt idx="6820">
                  <c:v>0.46750000000000003</c:v>
                </c:pt>
                <c:pt idx="6821">
                  <c:v>0.39190000000000003</c:v>
                </c:pt>
                <c:pt idx="6822">
                  <c:v>0.26860000000000001</c:v>
                </c:pt>
                <c:pt idx="6823">
                  <c:v>0.34200000000000003</c:v>
                </c:pt>
                <c:pt idx="6824">
                  <c:v>0.30969999999999998</c:v>
                </c:pt>
                <c:pt idx="6825">
                  <c:v>0.3362</c:v>
                </c:pt>
                <c:pt idx="6826">
                  <c:v>0.31440000000000001</c:v>
                </c:pt>
                <c:pt idx="6827">
                  <c:v>0.35349999999999998</c:v>
                </c:pt>
                <c:pt idx="6828">
                  <c:v>0.32550000000000001</c:v>
                </c:pt>
                <c:pt idx="6829">
                  <c:v>0.39400000000000002</c:v>
                </c:pt>
                <c:pt idx="6830">
                  <c:v>0.3367</c:v>
                </c:pt>
                <c:pt idx="6831">
                  <c:v>0.32300000000000001</c:v>
                </c:pt>
                <c:pt idx="6832">
                  <c:v>0.40079999999999999</c:v>
                </c:pt>
                <c:pt idx="6833">
                  <c:v>0.32319999999999999</c:v>
                </c:pt>
                <c:pt idx="6834">
                  <c:v>0.40500000000000003</c:v>
                </c:pt>
                <c:pt idx="6835">
                  <c:v>0.49099999999999999</c:v>
                </c:pt>
                <c:pt idx="6836">
                  <c:v>0.4738</c:v>
                </c:pt>
                <c:pt idx="6837">
                  <c:v>0.44409999999999999</c:v>
                </c:pt>
                <c:pt idx="6838">
                  <c:v>0.3952</c:v>
                </c:pt>
                <c:pt idx="6839">
                  <c:v>0.35289999999999999</c:v>
                </c:pt>
                <c:pt idx="6840">
                  <c:v>0.4032</c:v>
                </c:pt>
                <c:pt idx="6841">
                  <c:v>0.44940000000000002</c:v>
                </c:pt>
                <c:pt idx="6842">
                  <c:v>0.47020000000000001</c:v>
                </c:pt>
                <c:pt idx="6843">
                  <c:v>0.38740000000000002</c:v>
                </c:pt>
                <c:pt idx="6844">
                  <c:v>0.33600000000000002</c:v>
                </c:pt>
                <c:pt idx="6845">
                  <c:v>0.39689999999999998</c:v>
                </c:pt>
                <c:pt idx="6846">
                  <c:v>0.74160000000000004</c:v>
                </c:pt>
                <c:pt idx="6847">
                  <c:v>0.52739999999999998</c:v>
                </c:pt>
                <c:pt idx="6848">
                  <c:v>0.75639999999999996</c:v>
                </c:pt>
                <c:pt idx="6849">
                  <c:v>0.55979999999999996</c:v>
                </c:pt>
                <c:pt idx="6850">
                  <c:v>0.69830000000000003</c:v>
                </c:pt>
                <c:pt idx="6851">
                  <c:v>0.59540000000000004</c:v>
                </c:pt>
                <c:pt idx="6852">
                  <c:v>0.40629999999999999</c:v>
                </c:pt>
                <c:pt idx="6853">
                  <c:v>0.43959999999999999</c:v>
                </c:pt>
                <c:pt idx="6854">
                  <c:v>0.55969999999999998</c:v>
                </c:pt>
                <c:pt idx="6855">
                  <c:v>0.57389999999999997</c:v>
                </c:pt>
                <c:pt idx="6856">
                  <c:v>0.48220000000000002</c:v>
                </c:pt>
                <c:pt idx="6857">
                  <c:v>0.41349999999999998</c:v>
                </c:pt>
                <c:pt idx="6858">
                  <c:v>0.42130000000000001</c:v>
                </c:pt>
                <c:pt idx="6859">
                  <c:v>0.16109999999999999</c:v>
                </c:pt>
                <c:pt idx="6860">
                  <c:v>0.61529999999999996</c:v>
                </c:pt>
                <c:pt idx="6861">
                  <c:v>0.40129999999999999</c:v>
                </c:pt>
                <c:pt idx="6862">
                  <c:v>7.85E-2</c:v>
                </c:pt>
                <c:pt idx="6863">
                  <c:v>0.30669999999999997</c:v>
                </c:pt>
                <c:pt idx="6864">
                  <c:v>0.3306</c:v>
                </c:pt>
                <c:pt idx="6865">
                  <c:v>0.29759999999999998</c:v>
                </c:pt>
                <c:pt idx="6866">
                  <c:v>0.18840000000000001</c:v>
                </c:pt>
                <c:pt idx="6867">
                  <c:v>0.2422</c:v>
                </c:pt>
                <c:pt idx="6868">
                  <c:v>1.0434000000000001</c:v>
                </c:pt>
                <c:pt idx="6869">
                  <c:v>0.90920000000000001</c:v>
                </c:pt>
                <c:pt idx="6870">
                  <c:v>0.43680000000000002</c:v>
                </c:pt>
                <c:pt idx="6871">
                  <c:v>0.33910000000000001</c:v>
                </c:pt>
                <c:pt idx="6872">
                  <c:v>0.49890000000000001</c:v>
                </c:pt>
                <c:pt idx="6873">
                  <c:v>0.38700000000000001</c:v>
                </c:pt>
                <c:pt idx="6874">
                  <c:v>0.43280000000000002</c:v>
                </c:pt>
                <c:pt idx="6875">
                  <c:v>0.42880000000000001</c:v>
                </c:pt>
                <c:pt idx="6876">
                  <c:v>0.75360000000000005</c:v>
                </c:pt>
                <c:pt idx="6877">
                  <c:v>0.40510000000000002</c:v>
                </c:pt>
                <c:pt idx="6878">
                  <c:v>1.3446</c:v>
                </c:pt>
                <c:pt idx="6879">
                  <c:v>0.98860000000000003</c:v>
                </c:pt>
                <c:pt idx="6880">
                  <c:v>0.47760000000000002</c:v>
                </c:pt>
                <c:pt idx="6881">
                  <c:v>1.1445000000000001</c:v>
                </c:pt>
                <c:pt idx="6882">
                  <c:v>0.48699999999999999</c:v>
                </c:pt>
                <c:pt idx="6883">
                  <c:v>0.81340000000000001</c:v>
                </c:pt>
                <c:pt idx="6884">
                  <c:v>0.47460000000000002</c:v>
                </c:pt>
                <c:pt idx="6885">
                  <c:v>0.50729999999999997</c:v>
                </c:pt>
                <c:pt idx="6886">
                  <c:v>0.38829999999999998</c:v>
                </c:pt>
                <c:pt idx="6887">
                  <c:v>0.42109999999999997</c:v>
                </c:pt>
                <c:pt idx="6888">
                  <c:v>0.37730000000000002</c:v>
                </c:pt>
                <c:pt idx="6889">
                  <c:v>0.67679999999999996</c:v>
                </c:pt>
                <c:pt idx="6890">
                  <c:v>0.41299999999999998</c:v>
                </c:pt>
                <c:pt idx="6891">
                  <c:v>0.63619999999999999</c:v>
                </c:pt>
                <c:pt idx="6892">
                  <c:v>0.57950000000000002</c:v>
                </c:pt>
                <c:pt idx="6893">
                  <c:v>0.43180000000000002</c:v>
                </c:pt>
                <c:pt idx="6894">
                  <c:v>0.71619999999999995</c:v>
                </c:pt>
                <c:pt idx="6895">
                  <c:v>0.61990000000000001</c:v>
                </c:pt>
                <c:pt idx="6896">
                  <c:v>0.76529999999999998</c:v>
                </c:pt>
                <c:pt idx="6897">
                  <c:v>0.68830000000000002</c:v>
                </c:pt>
                <c:pt idx="6898">
                  <c:v>0.65210000000000001</c:v>
                </c:pt>
                <c:pt idx="6899">
                  <c:v>0.70860000000000001</c:v>
                </c:pt>
                <c:pt idx="6900">
                  <c:v>0.87419999999999998</c:v>
                </c:pt>
                <c:pt idx="6901">
                  <c:v>0.86699999999999999</c:v>
                </c:pt>
                <c:pt idx="6902">
                  <c:v>0.32529999999999998</c:v>
                </c:pt>
                <c:pt idx="6903">
                  <c:v>0.25790000000000002</c:v>
                </c:pt>
                <c:pt idx="6904">
                  <c:v>0.66949999999999998</c:v>
                </c:pt>
                <c:pt idx="6905">
                  <c:v>0.22639999999999999</c:v>
                </c:pt>
                <c:pt idx="6906">
                  <c:v>0.223</c:v>
                </c:pt>
                <c:pt idx="6907">
                  <c:v>0.21540000000000001</c:v>
                </c:pt>
                <c:pt idx="6908">
                  <c:v>0.62749999999999995</c:v>
                </c:pt>
                <c:pt idx="6909">
                  <c:v>0.32500000000000001</c:v>
                </c:pt>
                <c:pt idx="6910">
                  <c:v>0.37780000000000002</c:v>
                </c:pt>
                <c:pt idx="6911">
                  <c:v>0.57369999999999999</c:v>
                </c:pt>
                <c:pt idx="6912">
                  <c:v>0.3957</c:v>
                </c:pt>
                <c:pt idx="6913">
                  <c:v>0.40300000000000002</c:v>
                </c:pt>
                <c:pt idx="6914">
                  <c:v>0.37819999999999998</c:v>
                </c:pt>
                <c:pt idx="6915">
                  <c:v>0.52470000000000006</c:v>
                </c:pt>
                <c:pt idx="6916">
                  <c:v>0.52839999999999998</c:v>
                </c:pt>
                <c:pt idx="6917">
                  <c:v>0.32019999999999998</c:v>
                </c:pt>
                <c:pt idx="6918">
                  <c:v>0.33610000000000001</c:v>
                </c:pt>
                <c:pt idx="6919">
                  <c:v>0.41210000000000002</c:v>
                </c:pt>
                <c:pt idx="6920">
                  <c:v>0.43130000000000002</c:v>
                </c:pt>
                <c:pt idx="6921">
                  <c:v>0.20880000000000001</c:v>
                </c:pt>
                <c:pt idx="6922">
                  <c:v>0.37240000000000001</c:v>
                </c:pt>
                <c:pt idx="6923">
                  <c:v>1.0444</c:v>
                </c:pt>
                <c:pt idx="6924">
                  <c:v>0.92149999999999999</c:v>
                </c:pt>
                <c:pt idx="6925">
                  <c:v>0.25540000000000002</c:v>
                </c:pt>
                <c:pt idx="6926">
                  <c:v>0.50360000000000005</c:v>
                </c:pt>
                <c:pt idx="6927">
                  <c:v>0.43080000000000002</c:v>
                </c:pt>
                <c:pt idx="6928">
                  <c:v>0.32369999999999999</c:v>
                </c:pt>
                <c:pt idx="6929">
                  <c:v>0.36170000000000002</c:v>
                </c:pt>
                <c:pt idx="6930">
                  <c:v>0.3947</c:v>
                </c:pt>
                <c:pt idx="6931">
                  <c:v>0.46760000000000002</c:v>
                </c:pt>
                <c:pt idx="6932">
                  <c:v>0.37119999999999997</c:v>
                </c:pt>
                <c:pt idx="6933">
                  <c:v>0.33579999999999999</c:v>
                </c:pt>
                <c:pt idx="6934">
                  <c:v>0.28370000000000001</c:v>
                </c:pt>
                <c:pt idx="6935">
                  <c:v>0.2576</c:v>
                </c:pt>
                <c:pt idx="6936">
                  <c:v>0.45040000000000002</c:v>
                </c:pt>
                <c:pt idx="6937">
                  <c:v>0.72519999999999996</c:v>
                </c:pt>
                <c:pt idx="6938">
                  <c:v>0.63719999999999999</c:v>
                </c:pt>
                <c:pt idx="6939">
                  <c:v>0.2127</c:v>
                </c:pt>
                <c:pt idx="6940">
                  <c:v>0.49919999999999998</c:v>
                </c:pt>
                <c:pt idx="6941">
                  <c:v>0.44769999999999999</c:v>
                </c:pt>
                <c:pt idx="6942">
                  <c:v>0.78559999999999997</c:v>
                </c:pt>
                <c:pt idx="6943">
                  <c:v>0.45779999999999998</c:v>
                </c:pt>
                <c:pt idx="6944">
                  <c:v>0.56999999999999995</c:v>
                </c:pt>
                <c:pt idx="6945">
                  <c:v>0.85550000000000004</c:v>
                </c:pt>
                <c:pt idx="6946">
                  <c:v>0.4476</c:v>
                </c:pt>
                <c:pt idx="6947">
                  <c:v>0.25469999999999998</c:v>
                </c:pt>
                <c:pt idx="6948">
                  <c:v>0.38519999999999999</c:v>
                </c:pt>
                <c:pt idx="6949">
                  <c:v>0.49059999999999998</c:v>
                </c:pt>
                <c:pt idx="6950">
                  <c:v>0.3846</c:v>
                </c:pt>
                <c:pt idx="6951">
                  <c:v>0.4052</c:v>
                </c:pt>
                <c:pt idx="6952">
                  <c:v>0.42849999999999999</c:v>
                </c:pt>
                <c:pt idx="6953">
                  <c:v>0.44779999999999998</c:v>
                </c:pt>
                <c:pt idx="6954">
                  <c:v>0.4098</c:v>
                </c:pt>
                <c:pt idx="6955">
                  <c:v>0.51439999999999997</c:v>
                </c:pt>
                <c:pt idx="6956">
                  <c:v>0.60050000000000003</c:v>
                </c:pt>
                <c:pt idx="6957">
                  <c:v>0.69230000000000003</c:v>
                </c:pt>
                <c:pt idx="6958">
                  <c:v>0.56379999999999997</c:v>
                </c:pt>
                <c:pt idx="6959">
                  <c:v>0.44059999999999999</c:v>
                </c:pt>
                <c:pt idx="6960">
                  <c:v>0.4748</c:v>
                </c:pt>
                <c:pt idx="6961">
                  <c:v>0.3846</c:v>
                </c:pt>
                <c:pt idx="6962">
                  <c:v>0.62770000000000004</c:v>
                </c:pt>
                <c:pt idx="6963">
                  <c:v>0.37909999999999999</c:v>
                </c:pt>
                <c:pt idx="6964">
                  <c:v>0.438</c:v>
                </c:pt>
                <c:pt idx="6965">
                  <c:v>0.3901</c:v>
                </c:pt>
                <c:pt idx="6966">
                  <c:v>0.76910000000000001</c:v>
                </c:pt>
                <c:pt idx="6967">
                  <c:v>0.1855</c:v>
                </c:pt>
                <c:pt idx="6968">
                  <c:v>0.2165</c:v>
                </c:pt>
                <c:pt idx="6969">
                  <c:v>0.3629</c:v>
                </c:pt>
                <c:pt idx="6970">
                  <c:v>0.24340000000000001</c:v>
                </c:pt>
                <c:pt idx="6971">
                  <c:v>0.21579999999999999</c:v>
                </c:pt>
                <c:pt idx="6972">
                  <c:v>0.28639999999999999</c:v>
                </c:pt>
                <c:pt idx="6973">
                  <c:v>0.24349999999999999</c:v>
                </c:pt>
                <c:pt idx="6974">
                  <c:v>0.45140000000000002</c:v>
                </c:pt>
                <c:pt idx="6975">
                  <c:v>0.251</c:v>
                </c:pt>
                <c:pt idx="6976">
                  <c:v>0.44350000000000001</c:v>
                </c:pt>
                <c:pt idx="6977">
                  <c:v>0.36509999999999998</c:v>
                </c:pt>
                <c:pt idx="6978">
                  <c:v>0.373</c:v>
                </c:pt>
                <c:pt idx="6979">
                  <c:v>0.2437</c:v>
                </c:pt>
                <c:pt idx="6980">
                  <c:v>0.23980000000000001</c:v>
                </c:pt>
                <c:pt idx="6981">
                  <c:v>0.27310000000000001</c:v>
                </c:pt>
                <c:pt idx="6982">
                  <c:v>0.35720000000000002</c:v>
                </c:pt>
                <c:pt idx="6983">
                  <c:v>1.0226999999999999</c:v>
                </c:pt>
                <c:pt idx="6984">
                  <c:v>0.2437</c:v>
                </c:pt>
                <c:pt idx="6985">
                  <c:v>0.2039</c:v>
                </c:pt>
                <c:pt idx="6986">
                  <c:v>0.25590000000000002</c:v>
                </c:pt>
                <c:pt idx="6987">
                  <c:v>0.2382</c:v>
                </c:pt>
                <c:pt idx="6988">
                  <c:v>0.22459999999999999</c:v>
                </c:pt>
                <c:pt idx="6989">
                  <c:v>0.21740000000000001</c:v>
                </c:pt>
                <c:pt idx="6990">
                  <c:v>0.22559999999999999</c:v>
                </c:pt>
                <c:pt idx="6991">
                  <c:v>0.23350000000000001</c:v>
                </c:pt>
                <c:pt idx="6992">
                  <c:v>0.2301</c:v>
                </c:pt>
                <c:pt idx="6993">
                  <c:v>0.2631</c:v>
                </c:pt>
                <c:pt idx="6994">
                  <c:v>0.35639999999999999</c:v>
                </c:pt>
                <c:pt idx="6995">
                  <c:v>0.33600000000000002</c:v>
                </c:pt>
                <c:pt idx="6996">
                  <c:v>0.58409999999999995</c:v>
                </c:pt>
                <c:pt idx="6997">
                  <c:v>0.41789999999999999</c:v>
                </c:pt>
                <c:pt idx="6998">
                  <c:v>0.26579999999999998</c:v>
                </c:pt>
                <c:pt idx="6999">
                  <c:v>0.1167</c:v>
                </c:pt>
                <c:pt idx="7000">
                  <c:v>0.20019999999999999</c:v>
                </c:pt>
                <c:pt idx="7001">
                  <c:v>0.71699999999999997</c:v>
                </c:pt>
                <c:pt idx="7002">
                  <c:v>0.98129999999999995</c:v>
                </c:pt>
                <c:pt idx="7003">
                  <c:v>0.70089999999999997</c:v>
                </c:pt>
                <c:pt idx="7004">
                  <c:v>0.66700000000000004</c:v>
                </c:pt>
                <c:pt idx="7005">
                  <c:v>0.49869999999999998</c:v>
                </c:pt>
                <c:pt idx="7006">
                  <c:v>0.63280000000000003</c:v>
                </c:pt>
                <c:pt idx="7007">
                  <c:v>0.29299999999999998</c:v>
                </c:pt>
                <c:pt idx="7008">
                  <c:v>0.53849999999999998</c:v>
                </c:pt>
                <c:pt idx="7009">
                  <c:v>0.2782</c:v>
                </c:pt>
                <c:pt idx="7010">
                  <c:v>0.54039999999999999</c:v>
                </c:pt>
                <c:pt idx="7011">
                  <c:v>0.18990000000000001</c:v>
                </c:pt>
                <c:pt idx="7012">
                  <c:v>0.32169999999999999</c:v>
                </c:pt>
                <c:pt idx="7013">
                  <c:v>0.34229999999999999</c:v>
                </c:pt>
                <c:pt idx="7014">
                  <c:v>0.29020000000000001</c:v>
                </c:pt>
                <c:pt idx="7015">
                  <c:v>0.30049999999999999</c:v>
                </c:pt>
                <c:pt idx="7016">
                  <c:v>0.33479999999999999</c:v>
                </c:pt>
                <c:pt idx="7017">
                  <c:v>0.38090000000000002</c:v>
                </c:pt>
                <c:pt idx="7018">
                  <c:v>0.36409999999999998</c:v>
                </c:pt>
                <c:pt idx="7019">
                  <c:v>0.49609999999999999</c:v>
                </c:pt>
                <c:pt idx="7020">
                  <c:v>0.53410000000000002</c:v>
                </c:pt>
                <c:pt idx="7021">
                  <c:v>0.30859999999999999</c:v>
                </c:pt>
                <c:pt idx="7022">
                  <c:v>0.32419999999999999</c:v>
                </c:pt>
                <c:pt idx="7023">
                  <c:v>0.4672</c:v>
                </c:pt>
                <c:pt idx="7024">
                  <c:v>0.44350000000000001</c:v>
                </c:pt>
                <c:pt idx="7025">
                  <c:v>0.37040000000000001</c:v>
                </c:pt>
                <c:pt idx="7026">
                  <c:v>0.25679999999999997</c:v>
                </c:pt>
                <c:pt idx="7027">
                  <c:v>0.23680000000000001</c:v>
                </c:pt>
                <c:pt idx="7028">
                  <c:v>0.37440000000000001</c:v>
                </c:pt>
                <c:pt idx="7029">
                  <c:v>0.44090000000000001</c:v>
                </c:pt>
                <c:pt idx="7030">
                  <c:v>0.2366</c:v>
                </c:pt>
                <c:pt idx="7031">
                  <c:v>0.50290000000000001</c:v>
                </c:pt>
                <c:pt idx="7032">
                  <c:v>0.36980000000000002</c:v>
                </c:pt>
                <c:pt idx="7033">
                  <c:v>0.53959999999999997</c:v>
                </c:pt>
                <c:pt idx="7034">
                  <c:v>0.33739999999999998</c:v>
                </c:pt>
                <c:pt idx="7035">
                  <c:v>0.53959999999999997</c:v>
                </c:pt>
                <c:pt idx="7036">
                  <c:v>0.49880000000000002</c:v>
                </c:pt>
                <c:pt idx="7037">
                  <c:v>0.39900000000000002</c:v>
                </c:pt>
                <c:pt idx="7038">
                  <c:v>0.56040000000000001</c:v>
                </c:pt>
                <c:pt idx="7039">
                  <c:v>0.45090000000000002</c:v>
                </c:pt>
                <c:pt idx="7040">
                  <c:v>0.2389</c:v>
                </c:pt>
                <c:pt idx="7041">
                  <c:v>0.1986</c:v>
                </c:pt>
                <c:pt idx="7042">
                  <c:v>0.34899999999999998</c:v>
                </c:pt>
                <c:pt idx="7043">
                  <c:v>0.30690000000000001</c:v>
                </c:pt>
                <c:pt idx="7044">
                  <c:v>0.36530000000000001</c:v>
                </c:pt>
                <c:pt idx="7045">
                  <c:v>0.43709999999999999</c:v>
                </c:pt>
                <c:pt idx="7046">
                  <c:v>0.49580000000000002</c:v>
                </c:pt>
                <c:pt idx="7047">
                  <c:v>0.35670000000000002</c:v>
                </c:pt>
                <c:pt idx="7048">
                  <c:v>0.3422</c:v>
                </c:pt>
                <c:pt idx="7049">
                  <c:v>0.4219</c:v>
                </c:pt>
                <c:pt idx="7050">
                  <c:v>0.42109999999999997</c:v>
                </c:pt>
                <c:pt idx="7051">
                  <c:v>0.46079999999999999</c:v>
                </c:pt>
                <c:pt idx="7052">
                  <c:v>0.50429999999999997</c:v>
                </c:pt>
                <c:pt idx="7053">
                  <c:v>0.53820000000000001</c:v>
                </c:pt>
                <c:pt idx="7054">
                  <c:v>0.49830000000000002</c:v>
                </c:pt>
                <c:pt idx="7055">
                  <c:v>0.505</c:v>
                </c:pt>
                <c:pt idx="7056">
                  <c:v>0.54269999999999996</c:v>
                </c:pt>
                <c:pt idx="7057">
                  <c:v>0.43269999999999997</c:v>
                </c:pt>
                <c:pt idx="7058">
                  <c:v>0.42249999999999999</c:v>
                </c:pt>
                <c:pt idx="7059">
                  <c:v>0.60819999999999996</c:v>
                </c:pt>
                <c:pt idx="7060">
                  <c:v>0.42270000000000002</c:v>
                </c:pt>
                <c:pt idx="7061">
                  <c:v>0.36449999999999999</c:v>
                </c:pt>
                <c:pt idx="7062">
                  <c:v>0.38040000000000002</c:v>
                </c:pt>
                <c:pt idx="7063">
                  <c:v>0.3624</c:v>
                </c:pt>
                <c:pt idx="7064">
                  <c:v>0.3221</c:v>
                </c:pt>
                <c:pt idx="7065">
                  <c:v>0.27479999999999999</c:v>
                </c:pt>
                <c:pt idx="7066">
                  <c:v>0.50329999999999997</c:v>
                </c:pt>
                <c:pt idx="7067">
                  <c:v>0.3241</c:v>
                </c:pt>
                <c:pt idx="7068">
                  <c:v>0.47189999999999999</c:v>
                </c:pt>
                <c:pt idx="7069">
                  <c:v>0.37890000000000001</c:v>
                </c:pt>
                <c:pt idx="7070">
                  <c:v>0.38979999999999998</c:v>
                </c:pt>
                <c:pt idx="7071">
                  <c:v>0.57399999999999995</c:v>
                </c:pt>
                <c:pt idx="7072">
                  <c:v>0.52759999999999996</c:v>
                </c:pt>
                <c:pt idx="7073">
                  <c:v>0.53510000000000002</c:v>
                </c:pt>
                <c:pt idx="7074">
                  <c:v>0.51249999999999996</c:v>
                </c:pt>
                <c:pt idx="7075">
                  <c:v>0.51280000000000003</c:v>
                </c:pt>
                <c:pt idx="7076">
                  <c:v>0.56310000000000004</c:v>
                </c:pt>
                <c:pt idx="7077">
                  <c:v>0.53449999999999998</c:v>
                </c:pt>
                <c:pt idx="7078">
                  <c:v>0.62370000000000003</c:v>
                </c:pt>
                <c:pt idx="7079">
                  <c:v>0.55559999999999998</c:v>
                </c:pt>
                <c:pt idx="7080">
                  <c:v>0.505</c:v>
                </c:pt>
                <c:pt idx="7081">
                  <c:v>0.60150000000000003</c:v>
                </c:pt>
                <c:pt idx="7082">
                  <c:v>0.67659999999999998</c:v>
                </c:pt>
                <c:pt idx="7083">
                  <c:v>0.29509999999999997</c:v>
                </c:pt>
                <c:pt idx="7084">
                  <c:v>0.373</c:v>
                </c:pt>
                <c:pt idx="7085">
                  <c:v>0.4022</c:v>
                </c:pt>
                <c:pt idx="7086">
                  <c:v>0.47349999999999998</c:v>
                </c:pt>
                <c:pt idx="7087">
                  <c:v>0.3508</c:v>
                </c:pt>
                <c:pt idx="7088">
                  <c:v>0.44840000000000002</c:v>
                </c:pt>
                <c:pt idx="7089">
                  <c:v>0.33100000000000002</c:v>
                </c:pt>
                <c:pt idx="7090">
                  <c:v>0.4627</c:v>
                </c:pt>
                <c:pt idx="7091">
                  <c:v>0.3982</c:v>
                </c:pt>
                <c:pt idx="7092">
                  <c:v>0.53169999999999995</c:v>
                </c:pt>
                <c:pt idx="7093">
                  <c:v>0.46629999999999999</c:v>
                </c:pt>
                <c:pt idx="7094">
                  <c:v>0.45689999999999997</c:v>
                </c:pt>
                <c:pt idx="7095">
                  <c:v>0.31709999999999999</c:v>
                </c:pt>
                <c:pt idx="7096">
                  <c:v>0.39929999999999999</c:v>
                </c:pt>
                <c:pt idx="7097">
                  <c:v>0.45900000000000002</c:v>
                </c:pt>
                <c:pt idx="7098">
                  <c:v>1.0198</c:v>
                </c:pt>
                <c:pt idx="7099">
                  <c:v>0.68500000000000005</c:v>
                </c:pt>
                <c:pt idx="7100">
                  <c:v>0.81489999999999996</c:v>
                </c:pt>
                <c:pt idx="7101">
                  <c:v>0.875</c:v>
                </c:pt>
                <c:pt idx="7102">
                  <c:v>0.84499999999999997</c:v>
                </c:pt>
                <c:pt idx="7103">
                  <c:v>0.66210000000000002</c:v>
                </c:pt>
                <c:pt idx="7104">
                  <c:v>0.49309999999999998</c:v>
                </c:pt>
                <c:pt idx="7105">
                  <c:v>0.66479999999999995</c:v>
                </c:pt>
                <c:pt idx="7106">
                  <c:v>0.85140000000000005</c:v>
                </c:pt>
                <c:pt idx="7107">
                  <c:v>0.75129999999999997</c:v>
                </c:pt>
                <c:pt idx="7108">
                  <c:v>0.33960000000000001</c:v>
                </c:pt>
                <c:pt idx="7109">
                  <c:v>0.27289999999999998</c:v>
                </c:pt>
                <c:pt idx="7110">
                  <c:v>1.7359</c:v>
                </c:pt>
                <c:pt idx="7111">
                  <c:v>0.84099999999999997</c:v>
                </c:pt>
                <c:pt idx="7112">
                  <c:v>0.64649999999999996</c:v>
                </c:pt>
                <c:pt idx="7113">
                  <c:v>0.88629999999999998</c:v>
                </c:pt>
                <c:pt idx="7114">
                  <c:v>0.92020000000000002</c:v>
                </c:pt>
                <c:pt idx="7115">
                  <c:v>0.47949999999999998</c:v>
                </c:pt>
                <c:pt idx="7116">
                  <c:v>0.70830000000000004</c:v>
                </c:pt>
                <c:pt idx="7117">
                  <c:v>1.1697</c:v>
                </c:pt>
                <c:pt idx="7118">
                  <c:v>0.82310000000000005</c:v>
                </c:pt>
                <c:pt idx="7119">
                  <c:v>1.2020999999999999</c:v>
                </c:pt>
                <c:pt idx="7120">
                  <c:v>0.35670000000000002</c:v>
                </c:pt>
                <c:pt idx="7121">
                  <c:v>0.56030000000000002</c:v>
                </c:pt>
                <c:pt idx="7122">
                  <c:v>0.63649999999999995</c:v>
                </c:pt>
                <c:pt idx="7123">
                  <c:v>0.72150000000000003</c:v>
                </c:pt>
                <c:pt idx="7124">
                  <c:v>0.53839999999999999</c:v>
                </c:pt>
                <c:pt idx="7125">
                  <c:v>0.38800000000000001</c:v>
                </c:pt>
                <c:pt idx="7126">
                  <c:v>0.37090000000000001</c:v>
                </c:pt>
                <c:pt idx="7127">
                  <c:v>0.42170000000000002</c:v>
                </c:pt>
                <c:pt idx="7128">
                  <c:v>0.64449999999999996</c:v>
                </c:pt>
                <c:pt idx="7129">
                  <c:v>0.9456</c:v>
                </c:pt>
                <c:pt idx="7130">
                  <c:v>1.2406999999999999</c:v>
                </c:pt>
                <c:pt idx="7131">
                  <c:v>1.0167999999999999</c:v>
                </c:pt>
                <c:pt idx="7132">
                  <c:v>0.72</c:v>
                </c:pt>
                <c:pt idx="7133">
                  <c:v>0.79579999999999995</c:v>
                </c:pt>
                <c:pt idx="7134">
                  <c:v>0.54359999999999997</c:v>
                </c:pt>
                <c:pt idx="7135">
                  <c:v>0.95230000000000004</c:v>
                </c:pt>
                <c:pt idx="7136">
                  <c:v>0.5202</c:v>
                </c:pt>
                <c:pt idx="7137">
                  <c:v>0.36320000000000002</c:v>
                </c:pt>
                <c:pt idx="7138">
                  <c:v>1.012</c:v>
                </c:pt>
                <c:pt idx="7139">
                  <c:v>0.1943</c:v>
                </c:pt>
                <c:pt idx="7140">
                  <c:v>0.54410000000000003</c:v>
                </c:pt>
                <c:pt idx="7141">
                  <c:v>0.71479999999999999</c:v>
                </c:pt>
                <c:pt idx="7142">
                  <c:v>0.47939999999999999</c:v>
                </c:pt>
                <c:pt idx="7143">
                  <c:v>0.52429999999999999</c:v>
                </c:pt>
                <c:pt idx="7144">
                  <c:v>0.54910000000000003</c:v>
                </c:pt>
                <c:pt idx="7145">
                  <c:v>0.53869999999999996</c:v>
                </c:pt>
                <c:pt idx="7146">
                  <c:v>0.7631</c:v>
                </c:pt>
                <c:pt idx="7147">
                  <c:v>0.60019999999999996</c:v>
                </c:pt>
                <c:pt idx="7148">
                  <c:v>0.54300000000000004</c:v>
                </c:pt>
                <c:pt idx="7149">
                  <c:v>0.39779999999999999</c:v>
                </c:pt>
                <c:pt idx="7150">
                  <c:v>0.25990000000000002</c:v>
                </c:pt>
                <c:pt idx="7151">
                  <c:v>0.2903</c:v>
                </c:pt>
                <c:pt idx="7152">
                  <c:v>0.58379999999999999</c:v>
                </c:pt>
                <c:pt idx="7153">
                  <c:v>0.55730000000000002</c:v>
                </c:pt>
                <c:pt idx="7154">
                  <c:v>0.61260000000000003</c:v>
                </c:pt>
                <c:pt idx="7155">
                  <c:v>0.53990000000000005</c:v>
                </c:pt>
                <c:pt idx="7156">
                  <c:v>0.29339999999999999</c:v>
                </c:pt>
                <c:pt idx="7157">
                  <c:v>0.66269999999999996</c:v>
                </c:pt>
                <c:pt idx="7158">
                  <c:v>0.63380000000000003</c:v>
                </c:pt>
                <c:pt idx="7159">
                  <c:v>0.5978</c:v>
                </c:pt>
                <c:pt idx="7160">
                  <c:v>0.39650000000000002</c:v>
                </c:pt>
                <c:pt idx="7161">
                  <c:v>0.47289999999999999</c:v>
                </c:pt>
                <c:pt idx="7162">
                  <c:v>0.4204</c:v>
                </c:pt>
                <c:pt idx="7163">
                  <c:v>0.55879999999999996</c:v>
                </c:pt>
                <c:pt idx="7164">
                  <c:v>0.40489999999999998</c:v>
                </c:pt>
                <c:pt idx="7165">
                  <c:v>0.38450000000000001</c:v>
                </c:pt>
                <c:pt idx="7166">
                  <c:v>0.61950000000000005</c:v>
                </c:pt>
                <c:pt idx="7167">
                  <c:v>0.27300000000000002</c:v>
                </c:pt>
                <c:pt idx="7168">
                  <c:v>0.2369</c:v>
                </c:pt>
                <c:pt idx="7169">
                  <c:v>0.47320000000000001</c:v>
                </c:pt>
                <c:pt idx="7170">
                  <c:v>0.25319999999999998</c:v>
                </c:pt>
                <c:pt idx="7171">
                  <c:v>0.79210000000000003</c:v>
                </c:pt>
                <c:pt idx="7172">
                  <c:v>0.88870000000000005</c:v>
                </c:pt>
                <c:pt idx="7173">
                  <c:v>0.76459999999999995</c:v>
                </c:pt>
                <c:pt idx="7174">
                  <c:v>0.73219999999999996</c:v>
                </c:pt>
                <c:pt idx="7175">
                  <c:v>0.46189999999999998</c:v>
                </c:pt>
                <c:pt idx="7176">
                  <c:v>0.39960000000000001</c:v>
                </c:pt>
                <c:pt idx="7177">
                  <c:v>0.42070000000000002</c:v>
                </c:pt>
                <c:pt idx="7178">
                  <c:v>0.32650000000000001</c:v>
                </c:pt>
                <c:pt idx="7179">
                  <c:v>0.31580000000000003</c:v>
                </c:pt>
                <c:pt idx="7180">
                  <c:v>0.35880000000000001</c:v>
                </c:pt>
                <c:pt idx="7181">
                  <c:v>0.33960000000000001</c:v>
                </c:pt>
                <c:pt idx="7182">
                  <c:v>0.35139999999999999</c:v>
                </c:pt>
                <c:pt idx="7183">
                  <c:v>0.19450000000000001</c:v>
                </c:pt>
                <c:pt idx="7184">
                  <c:v>0.2923</c:v>
                </c:pt>
                <c:pt idx="7185">
                  <c:v>0.35920000000000002</c:v>
                </c:pt>
                <c:pt idx="7186">
                  <c:v>0.53</c:v>
                </c:pt>
                <c:pt idx="7187">
                  <c:v>0.55969999999999998</c:v>
                </c:pt>
                <c:pt idx="7188">
                  <c:v>0.77359999999999995</c:v>
                </c:pt>
                <c:pt idx="7189">
                  <c:v>0.33129999999999998</c:v>
                </c:pt>
                <c:pt idx="7190">
                  <c:v>0.51890000000000003</c:v>
                </c:pt>
                <c:pt idx="7191">
                  <c:v>0.55640000000000001</c:v>
                </c:pt>
                <c:pt idx="7192">
                  <c:v>0.39829999999999999</c:v>
                </c:pt>
                <c:pt idx="7193">
                  <c:v>0.42899999999999999</c:v>
                </c:pt>
                <c:pt idx="7194">
                  <c:v>0.39710000000000001</c:v>
                </c:pt>
                <c:pt idx="7195">
                  <c:v>0.27660000000000001</c:v>
                </c:pt>
                <c:pt idx="7196">
                  <c:v>0.66490000000000005</c:v>
                </c:pt>
                <c:pt idx="7197">
                  <c:v>0.68879999999999997</c:v>
                </c:pt>
                <c:pt idx="7198">
                  <c:v>0.5282</c:v>
                </c:pt>
                <c:pt idx="7199">
                  <c:v>0.46079999999999999</c:v>
                </c:pt>
                <c:pt idx="7200">
                  <c:v>0.40439999999999998</c:v>
                </c:pt>
                <c:pt idx="7201">
                  <c:v>0.41510000000000002</c:v>
                </c:pt>
                <c:pt idx="7202">
                  <c:v>0.48980000000000001</c:v>
                </c:pt>
                <c:pt idx="7203">
                  <c:v>0.27100000000000002</c:v>
                </c:pt>
                <c:pt idx="7204">
                  <c:v>0.39889999999999998</c:v>
                </c:pt>
                <c:pt idx="7205">
                  <c:v>0.52329999999999999</c:v>
                </c:pt>
                <c:pt idx="7206">
                  <c:v>0.41439999999999999</c:v>
                </c:pt>
                <c:pt idx="7207">
                  <c:v>0.37330000000000002</c:v>
                </c:pt>
                <c:pt idx="7208">
                  <c:v>0.40129999999999999</c:v>
                </c:pt>
                <c:pt idx="7209">
                  <c:v>0.36890000000000001</c:v>
                </c:pt>
                <c:pt idx="7210">
                  <c:v>0.30509999999999998</c:v>
                </c:pt>
                <c:pt idx="7211">
                  <c:v>0.40910000000000002</c:v>
                </c:pt>
                <c:pt idx="7212">
                  <c:v>0.41510000000000002</c:v>
                </c:pt>
                <c:pt idx="7213">
                  <c:v>0.39329999999999998</c:v>
                </c:pt>
                <c:pt idx="7214">
                  <c:v>0.55640000000000001</c:v>
                </c:pt>
                <c:pt idx="7215">
                  <c:v>0.55679999999999996</c:v>
                </c:pt>
                <c:pt idx="7216">
                  <c:v>0.60540000000000005</c:v>
                </c:pt>
                <c:pt idx="7217">
                  <c:v>0.5897</c:v>
                </c:pt>
                <c:pt idx="7218">
                  <c:v>0.60589999999999999</c:v>
                </c:pt>
                <c:pt idx="7219">
                  <c:v>0.55179999999999996</c:v>
                </c:pt>
                <c:pt idx="7220">
                  <c:v>0.55689999999999995</c:v>
                </c:pt>
                <c:pt idx="7221">
                  <c:v>0.5635</c:v>
                </c:pt>
                <c:pt idx="7222">
                  <c:v>0.68459999999999999</c:v>
                </c:pt>
                <c:pt idx="7223">
                  <c:v>0.28949999999999998</c:v>
                </c:pt>
                <c:pt idx="7224">
                  <c:v>0.24859999999999999</c:v>
                </c:pt>
                <c:pt idx="7225">
                  <c:v>0.27560000000000001</c:v>
                </c:pt>
                <c:pt idx="7226">
                  <c:v>0.25130000000000002</c:v>
                </c:pt>
                <c:pt idx="7227">
                  <c:v>0.2676</c:v>
                </c:pt>
                <c:pt idx="7228">
                  <c:v>0.29049999999999998</c:v>
                </c:pt>
                <c:pt idx="7229">
                  <c:v>0.26219999999999999</c:v>
                </c:pt>
                <c:pt idx="7230">
                  <c:v>0.27339999999999998</c:v>
                </c:pt>
                <c:pt idx="7231">
                  <c:v>0.27989999999999998</c:v>
                </c:pt>
                <c:pt idx="7232">
                  <c:v>0.23719999999999999</c:v>
                </c:pt>
                <c:pt idx="7233">
                  <c:v>0.2366</c:v>
                </c:pt>
                <c:pt idx="7234">
                  <c:v>0.21149999999999999</c:v>
                </c:pt>
                <c:pt idx="7235">
                  <c:v>0.2213</c:v>
                </c:pt>
                <c:pt idx="7236">
                  <c:v>0.22509999999999999</c:v>
                </c:pt>
                <c:pt idx="7237">
                  <c:v>0.17660000000000001</c:v>
                </c:pt>
                <c:pt idx="7238">
                  <c:v>0.17449999999999999</c:v>
                </c:pt>
                <c:pt idx="7239">
                  <c:v>0.20730000000000001</c:v>
                </c:pt>
                <c:pt idx="7240">
                  <c:v>0.24379999999999999</c:v>
                </c:pt>
                <c:pt idx="7241">
                  <c:v>0.26769999999999999</c:v>
                </c:pt>
                <c:pt idx="7242">
                  <c:v>0.23549999999999999</c:v>
                </c:pt>
                <c:pt idx="7243">
                  <c:v>0.25319999999999998</c:v>
                </c:pt>
                <c:pt idx="7244">
                  <c:v>0.22459999999999999</c:v>
                </c:pt>
                <c:pt idx="7245">
                  <c:v>0.2394</c:v>
                </c:pt>
                <c:pt idx="7246">
                  <c:v>0.2447</c:v>
                </c:pt>
                <c:pt idx="7247">
                  <c:v>0.20080000000000001</c:v>
                </c:pt>
                <c:pt idx="7248">
                  <c:v>0.23269999999999999</c:v>
                </c:pt>
                <c:pt idx="7249">
                  <c:v>0.1779</c:v>
                </c:pt>
                <c:pt idx="7250">
                  <c:v>0.22309999999999999</c:v>
                </c:pt>
                <c:pt idx="7251">
                  <c:v>0.22520000000000001</c:v>
                </c:pt>
                <c:pt idx="7252">
                  <c:v>0.1951</c:v>
                </c:pt>
                <c:pt idx="7253">
                  <c:v>0.1981</c:v>
                </c:pt>
                <c:pt idx="7254">
                  <c:v>0.58860000000000001</c:v>
                </c:pt>
                <c:pt idx="7255">
                  <c:v>0.52990000000000004</c:v>
                </c:pt>
                <c:pt idx="7256">
                  <c:v>0.63880000000000003</c:v>
                </c:pt>
                <c:pt idx="7257">
                  <c:v>0.54390000000000005</c:v>
                </c:pt>
                <c:pt idx="7258">
                  <c:v>0.43070000000000003</c:v>
                </c:pt>
                <c:pt idx="7259">
                  <c:v>0.45850000000000002</c:v>
                </c:pt>
                <c:pt idx="7260">
                  <c:v>0.45279999999999998</c:v>
                </c:pt>
                <c:pt idx="7261">
                  <c:v>0.49809999999999999</c:v>
                </c:pt>
                <c:pt idx="7262">
                  <c:v>0.45600000000000002</c:v>
                </c:pt>
                <c:pt idx="7263">
                  <c:v>0.37269999999999998</c:v>
                </c:pt>
                <c:pt idx="7264">
                  <c:v>0.33850000000000002</c:v>
                </c:pt>
                <c:pt idx="7265">
                  <c:v>0.4844</c:v>
                </c:pt>
                <c:pt idx="7266">
                  <c:v>0.71350000000000002</c:v>
                </c:pt>
                <c:pt idx="7267">
                  <c:v>0.57899999999999996</c:v>
                </c:pt>
                <c:pt idx="7268">
                  <c:v>0.42380000000000001</c:v>
                </c:pt>
                <c:pt idx="7269">
                  <c:v>0.36459999999999998</c:v>
                </c:pt>
                <c:pt idx="7270">
                  <c:v>0.38869999999999999</c:v>
                </c:pt>
                <c:pt idx="7271">
                  <c:v>0.40639999999999998</c:v>
                </c:pt>
                <c:pt idx="7272">
                  <c:v>0.30669999999999997</c:v>
                </c:pt>
                <c:pt idx="7273">
                  <c:v>0.74619999999999997</c:v>
                </c:pt>
                <c:pt idx="7274">
                  <c:v>0.43070000000000003</c:v>
                </c:pt>
                <c:pt idx="7275">
                  <c:v>0.44919999999999999</c:v>
                </c:pt>
                <c:pt idx="7276">
                  <c:v>0.49580000000000002</c:v>
                </c:pt>
                <c:pt idx="7277">
                  <c:v>0.56530000000000002</c:v>
                </c:pt>
                <c:pt idx="7278">
                  <c:v>0.75719999999999998</c:v>
                </c:pt>
                <c:pt idx="7279">
                  <c:v>0.77880000000000005</c:v>
                </c:pt>
                <c:pt idx="7280">
                  <c:v>0.69610000000000005</c:v>
                </c:pt>
                <c:pt idx="7281">
                  <c:v>0.79890000000000005</c:v>
                </c:pt>
                <c:pt idx="7282">
                  <c:v>0.67230000000000001</c:v>
                </c:pt>
                <c:pt idx="7283">
                  <c:v>0.68259999999999998</c:v>
                </c:pt>
                <c:pt idx="7284">
                  <c:v>0.73140000000000005</c:v>
                </c:pt>
                <c:pt idx="7285">
                  <c:v>0.64100000000000001</c:v>
                </c:pt>
                <c:pt idx="7286">
                  <c:v>0.34839999999999999</c:v>
                </c:pt>
                <c:pt idx="7287">
                  <c:v>0.48060000000000003</c:v>
                </c:pt>
                <c:pt idx="7288">
                  <c:v>0.50439999999999996</c:v>
                </c:pt>
                <c:pt idx="7289">
                  <c:v>0.51080000000000003</c:v>
                </c:pt>
                <c:pt idx="7290">
                  <c:v>0.68589999999999995</c:v>
                </c:pt>
                <c:pt idx="7291">
                  <c:v>0.57230000000000003</c:v>
                </c:pt>
                <c:pt idx="7292">
                  <c:v>0.63870000000000005</c:v>
                </c:pt>
                <c:pt idx="7293">
                  <c:v>0.68200000000000005</c:v>
                </c:pt>
                <c:pt idx="7294">
                  <c:v>0.59109999999999996</c:v>
                </c:pt>
                <c:pt idx="7295">
                  <c:v>0.69650000000000001</c:v>
                </c:pt>
                <c:pt idx="7296">
                  <c:v>0.61060000000000003</c:v>
                </c:pt>
                <c:pt idx="7297">
                  <c:v>0.54630000000000001</c:v>
                </c:pt>
                <c:pt idx="7299">
                  <c:v>0.46760000000000002</c:v>
                </c:pt>
                <c:pt idx="7300">
                  <c:v>0.43909999999999999</c:v>
                </c:pt>
                <c:pt idx="7301">
                  <c:v>0.49940000000000001</c:v>
                </c:pt>
                <c:pt idx="7302">
                  <c:v>0.51290000000000002</c:v>
                </c:pt>
                <c:pt idx="7303">
                  <c:v>0.505</c:v>
                </c:pt>
                <c:pt idx="7304">
                  <c:v>0.4929</c:v>
                </c:pt>
                <c:pt idx="7305">
                  <c:v>0.13669999999999999</c:v>
                </c:pt>
                <c:pt idx="7306">
                  <c:v>0.17230000000000001</c:v>
                </c:pt>
                <c:pt idx="7307">
                  <c:v>0.1656</c:v>
                </c:pt>
                <c:pt idx="7308">
                  <c:v>0.17899999999999999</c:v>
                </c:pt>
                <c:pt idx="7309">
                  <c:v>0.1537</c:v>
                </c:pt>
                <c:pt idx="7310">
                  <c:v>0.16159999999999999</c:v>
                </c:pt>
                <c:pt idx="7311">
                  <c:v>0.15740000000000001</c:v>
                </c:pt>
                <c:pt idx="7312">
                  <c:v>0.17030000000000001</c:v>
                </c:pt>
                <c:pt idx="7313">
                  <c:v>0.18160000000000001</c:v>
                </c:pt>
                <c:pt idx="7314">
                  <c:v>0.2031</c:v>
                </c:pt>
                <c:pt idx="7315">
                  <c:v>0.156</c:v>
                </c:pt>
                <c:pt idx="7316">
                  <c:v>0.1741</c:v>
                </c:pt>
                <c:pt idx="7317">
                  <c:v>0.1767</c:v>
                </c:pt>
                <c:pt idx="7318">
                  <c:v>0.1618</c:v>
                </c:pt>
                <c:pt idx="7319">
                  <c:v>0.13569999999999999</c:v>
                </c:pt>
                <c:pt idx="7320">
                  <c:v>0.15160000000000001</c:v>
                </c:pt>
                <c:pt idx="7321">
                  <c:v>0.1545</c:v>
                </c:pt>
                <c:pt idx="7322">
                  <c:v>0.14630000000000001</c:v>
                </c:pt>
                <c:pt idx="7323">
                  <c:v>0.1489</c:v>
                </c:pt>
                <c:pt idx="7324">
                  <c:v>0.1774</c:v>
                </c:pt>
                <c:pt idx="7325">
                  <c:v>0.1545</c:v>
                </c:pt>
                <c:pt idx="7326">
                  <c:v>0.1759</c:v>
                </c:pt>
                <c:pt idx="7327">
                  <c:v>0.13869999999999999</c:v>
                </c:pt>
                <c:pt idx="7328">
                  <c:v>0.1676</c:v>
                </c:pt>
                <c:pt idx="7329">
                  <c:v>0.17249999999999999</c:v>
                </c:pt>
                <c:pt idx="7330">
                  <c:v>0.1389</c:v>
                </c:pt>
                <c:pt idx="7331">
                  <c:v>0.21179999999999999</c:v>
                </c:pt>
                <c:pt idx="7332">
                  <c:v>0.14099999999999999</c:v>
                </c:pt>
                <c:pt idx="7333">
                  <c:v>0.1147</c:v>
                </c:pt>
                <c:pt idx="7334">
                  <c:v>0.18659999999999999</c:v>
                </c:pt>
                <c:pt idx="7335">
                  <c:v>0.1323</c:v>
                </c:pt>
                <c:pt idx="7336">
                  <c:v>0.13900000000000001</c:v>
                </c:pt>
                <c:pt idx="7337">
                  <c:v>0.15140000000000001</c:v>
                </c:pt>
                <c:pt idx="7338">
                  <c:v>0.1749</c:v>
                </c:pt>
                <c:pt idx="7339">
                  <c:v>0.16769999999999999</c:v>
                </c:pt>
                <c:pt idx="7340">
                  <c:v>0.16009999999999999</c:v>
                </c:pt>
                <c:pt idx="7341">
                  <c:v>0.2074</c:v>
                </c:pt>
                <c:pt idx="7342">
                  <c:v>0.14430000000000001</c:v>
                </c:pt>
                <c:pt idx="7343">
                  <c:v>0.18779999999999999</c:v>
                </c:pt>
                <c:pt idx="7344">
                  <c:v>0.18479999999999999</c:v>
                </c:pt>
                <c:pt idx="7345">
                  <c:v>0.2006</c:v>
                </c:pt>
                <c:pt idx="7346">
                  <c:v>0.1522</c:v>
                </c:pt>
                <c:pt idx="7347">
                  <c:v>0.20100000000000001</c:v>
                </c:pt>
                <c:pt idx="7348">
                  <c:v>0.21199999999999999</c:v>
                </c:pt>
                <c:pt idx="7349">
                  <c:v>0.1585</c:v>
                </c:pt>
                <c:pt idx="7350">
                  <c:v>0.1888</c:v>
                </c:pt>
                <c:pt idx="7351">
                  <c:v>0.14030000000000001</c:v>
                </c:pt>
                <c:pt idx="7352">
                  <c:v>0.19719999999999999</c:v>
                </c:pt>
                <c:pt idx="7353">
                  <c:v>0.16350000000000001</c:v>
                </c:pt>
                <c:pt idx="7354">
                  <c:v>0.17949999999999999</c:v>
                </c:pt>
                <c:pt idx="7355">
                  <c:v>0.18779999999999999</c:v>
                </c:pt>
                <c:pt idx="7356">
                  <c:v>0.1862</c:v>
                </c:pt>
                <c:pt idx="7357">
                  <c:v>0.16400000000000001</c:v>
                </c:pt>
                <c:pt idx="7358">
                  <c:v>0.1507</c:v>
                </c:pt>
                <c:pt idx="7359">
                  <c:v>0.21959999999999999</c:v>
                </c:pt>
                <c:pt idx="7360">
                  <c:v>0.20960000000000001</c:v>
                </c:pt>
                <c:pt idx="7361">
                  <c:v>0.1331</c:v>
                </c:pt>
                <c:pt idx="7362">
                  <c:v>0.18010000000000001</c:v>
                </c:pt>
                <c:pt idx="7363">
                  <c:v>0.1167</c:v>
                </c:pt>
                <c:pt idx="7364">
                  <c:v>0.1205</c:v>
                </c:pt>
                <c:pt idx="7365">
                  <c:v>0.13650000000000001</c:v>
                </c:pt>
                <c:pt idx="7366">
                  <c:v>0.11409999999999999</c:v>
                </c:pt>
                <c:pt idx="7367">
                  <c:v>0.12189999999999999</c:v>
                </c:pt>
                <c:pt idx="7368">
                  <c:v>0.13869999999999999</c:v>
                </c:pt>
                <c:pt idx="7369">
                  <c:v>0.1196</c:v>
                </c:pt>
                <c:pt idx="7370">
                  <c:v>0.10290000000000001</c:v>
                </c:pt>
                <c:pt idx="7371">
                  <c:v>0.11990000000000001</c:v>
                </c:pt>
                <c:pt idx="7372">
                  <c:v>0.1205</c:v>
                </c:pt>
                <c:pt idx="7373">
                  <c:v>0.1105</c:v>
                </c:pt>
                <c:pt idx="7374">
                  <c:v>0.1138</c:v>
                </c:pt>
                <c:pt idx="7375">
                  <c:v>0.13100000000000001</c:v>
                </c:pt>
                <c:pt idx="7376">
                  <c:v>0.1231</c:v>
                </c:pt>
                <c:pt idx="7377">
                  <c:v>0.10340000000000001</c:v>
                </c:pt>
                <c:pt idx="7378">
                  <c:v>0.1108</c:v>
                </c:pt>
                <c:pt idx="7379">
                  <c:v>0.10199999999999999</c:v>
                </c:pt>
                <c:pt idx="7380">
                  <c:v>0.1336</c:v>
                </c:pt>
                <c:pt idx="7381">
                  <c:v>0.1085</c:v>
                </c:pt>
                <c:pt idx="7382">
                  <c:v>0.12189999999999999</c:v>
                </c:pt>
                <c:pt idx="7383">
                  <c:v>0.1462</c:v>
                </c:pt>
                <c:pt idx="7384">
                  <c:v>0.10100000000000001</c:v>
                </c:pt>
                <c:pt idx="7385">
                  <c:v>0.15229999999999999</c:v>
                </c:pt>
                <c:pt idx="7386">
                  <c:v>0.1298</c:v>
                </c:pt>
                <c:pt idx="7387">
                  <c:v>0.1045</c:v>
                </c:pt>
                <c:pt idx="7388">
                  <c:v>0.1241</c:v>
                </c:pt>
                <c:pt idx="7389">
                  <c:v>0.115</c:v>
                </c:pt>
                <c:pt idx="7390">
                  <c:v>0.14560000000000001</c:v>
                </c:pt>
                <c:pt idx="7391">
                  <c:v>0.1522</c:v>
                </c:pt>
                <c:pt idx="7392">
                  <c:v>0.15490000000000001</c:v>
                </c:pt>
                <c:pt idx="7393">
                  <c:v>0.14069999999999999</c:v>
                </c:pt>
                <c:pt idx="7394">
                  <c:v>0.1069</c:v>
                </c:pt>
                <c:pt idx="7395">
                  <c:v>0.12939999999999999</c:v>
                </c:pt>
                <c:pt idx="7396">
                  <c:v>0.1037</c:v>
                </c:pt>
                <c:pt idx="7397">
                  <c:v>0.1404</c:v>
                </c:pt>
                <c:pt idx="7398">
                  <c:v>0.14269999999999999</c:v>
                </c:pt>
                <c:pt idx="7399">
                  <c:v>0.1371</c:v>
                </c:pt>
                <c:pt idx="7400">
                  <c:v>0.1368</c:v>
                </c:pt>
                <c:pt idx="7401">
                  <c:v>0.16309999999999999</c:v>
                </c:pt>
                <c:pt idx="7402">
                  <c:v>0.1124</c:v>
                </c:pt>
                <c:pt idx="7403">
                  <c:v>0.1135</c:v>
                </c:pt>
                <c:pt idx="7404">
                  <c:v>0.1229</c:v>
                </c:pt>
                <c:pt idx="7405">
                  <c:v>0.1323</c:v>
                </c:pt>
                <c:pt idx="7406">
                  <c:v>9.9500000000000005E-2</c:v>
                </c:pt>
                <c:pt idx="7407">
                  <c:v>0.1492</c:v>
                </c:pt>
                <c:pt idx="7408">
                  <c:v>8.8900000000000007E-2</c:v>
                </c:pt>
                <c:pt idx="7409">
                  <c:v>0.1244</c:v>
                </c:pt>
                <c:pt idx="7410">
                  <c:v>0.1741</c:v>
                </c:pt>
                <c:pt idx="7411">
                  <c:v>0.16439999999999999</c:v>
                </c:pt>
                <c:pt idx="7412">
                  <c:v>0.11020000000000001</c:v>
                </c:pt>
                <c:pt idx="7413">
                  <c:v>0.17960000000000001</c:v>
                </c:pt>
                <c:pt idx="7414">
                  <c:v>0.13100000000000001</c:v>
                </c:pt>
                <c:pt idx="7415">
                  <c:v>0.12809999999999999</c:v>
                </c:pt>
                <c:pt idx="7416">
                  <c:v>0.13639999999999999</c:v>
                </c:pt>
                <c:pt idx="7417">
                  <c:v>0.1714</c:v>
                </c:pt>
                <c:pt idx="7418">
                  <c:v>0.1661</c:v>
                </c:pt>
                <c:pt idx="7419">
                  <c:v>0.12720000000000001</c:v>
                </c:pt>
                <c:pt idx="7420">
                  <c:v>0.15090000000000001</c:v>
                </c:pt>
                <c:pt idx="7421">
                  <c:v>0.1411</c:v>
                </c:pt>
                <c:pt idx="7422">
                  <c:v>0.19739999999999999</c:v>
                </c:pt>
                <c:pt idx="7423">
                  <c:v>0.1203</c:v>
                </c:pt>
                <c:pt idx="7424">
                  <c:v>0.12740000000000001</c:v>
                </c:pt>
                <c:pt idx="7425">
                  <c:v>0.14080000000000001</c:v>
                </c:pt>
                <c:pt idx="7426">
                  <c:v>0.15870000000000001</c:v>
                </c:pt>
                <c:pt idx="7427">
                  <c:v>0.16880000000000001</c:v>
                </c:pt>
                <c:pt idx="7428">
                  <c:v>0.17180000000000001</c:v>
                </c:pt>
                <c:pt idx="7429">
                  <c:v>0.14030000000000001</c:v>
                </c:pt>
                <c:pt idx="7430">
                  <c:v>0.17069999999999999</c:v>
                </c:pt>
                <c:pt idx="7431">
                  <c:v>0.1217</c:v>
                </c:pt>
                <c:pt idx="7432">
                  <c:v>0.1283</c:v>
                </c:pt>
                <c:pt idx="7433">
                  <c:v>0.1532</c:v>
                </c:pt>
                <c:pt idx="7434">
                  <c:v>0.1305</c:v>
                </c:pt>
                <c:pt idx="7435">
                  <c:v>9.9400000000000002E-2</c:v>
                </c:pt>
                <c:pt idx="7436">
                  <c:v>0.1143</c:v>
                </c:pt>
                <c:pt idx="7437">
                  <c:v>0.1321</c:v>
                </c:pt>
                <c:pt idx="7438">
                  <c:v>0.80320000000000003</c:v>
                </c:pt>
                <c:pt idx="7439">
                  <c:v>0.48549999999999999</c:v>
                </c:pt>
                <c:pt idx="7440">
                  <c:v>0.5222</c:v>
                </c:pt>
                <c:pt idx="7441">
                  <c:v>0.3614</c:v>
                </c:pt>
                <c:pt idx="7442">
                  <c:v>0.4395</c:v>
                </c:pt>
                <c:pt idx="7443">
                  <c:v>0.41560000000000002</c:v>
                </c:pt>
                <c:pt idx="7444">
                  <c:v>0.53310000000000002</c:v>
                </c:pt>
                <c:pt idx="7445">
                  <c:v>0.4889</c:v>
                </c:pt>
                <c:pt idx="7446">
                  <c:v>0.62350000000000005</c:v>
                </c:pt>
                <c:pt idx="7447">
                  <c:v>0.65680000000000005</c:v>
                </c:pt>
                <c:pt idx="7448">
                  <c:v>0.77010000000000001</c:v>
                </c:pt>
                <c:pt idx="7449">
                  <c:v>0.55230000000000001</c:v>
                </c:pt>
                <c:pt idx="7450">
                  <c:v>0.47560000000000002</c:v>
                </c:pt>
                <c:pt idx="7451">
                  <c:v>0.60819999999999996</c:v>
                </c:pt>
                <c:pt idx="7452">
                  <c:v>0.51419999999999999</c:v>
                </c:pt>
                <c:pt idx="7453">
                  <c:v>0.60899999999999999</c:v>
                </c:pt>
                <c:pt idx="7454">
                  <c:v>0.46010000000000001</c:v>
                </c:pt>
                <c:pt idx="7455">
                  <c:v>0.65920000000000001</c:v>
                </c:pt>
                <c:pt idx="7456">
                  <c:v>0.45050000000000001</c:v>
                </c:pt>
                <c:pt idx="7457">
                  <c:v>0.50970000000000004</c:v>
                </c:pt>
                <c:pt idx="7458">
                  <c:v>0.45050000000000001</c:v>
                </c:pt>
                <c:pt idx="7459">
                  <c:v>0.4138</c:v>
                </c:pt>
                <c:pt idx="7460">
                  <c:v>0.3962</c:v>
                </c:pt>
                <c:pt idx="7461">
                  <c:v>0.4093</c:v>
                </c:pt>
                <c:pt idx="7462">
                  <c:v>0.41639999999999999</c:v>
                </c:pt>
                <c:pt idx="7463">
                  <c:v>0.43</c:v>
                </c:pt>
                <c:pt idx="7464">
                  <c:v>0.45050000000000001</c:v>
                </c:pt>
                <c:pt idx="7465">
                  <c:v>0.50880000000000003</c:v>
                </c:pt>
                <c:pt idx="7466">
                  <c:v>0.54930000000000001</c:v>
                </c:pt>
                <c:pt idx="7467">
                  <c:v>0.52329999999999999</c:v>
                </c:pt>
                <c:pt idx="7468">
                  <c:v>0.437</c:v>
                </c:pt>
                <c:pt idx="7469">
                  <c:v>0.77239999999999998</c:v>
                </c:pt>
                <c:pt idx="7470">
                  <c:v>0.59370000000000001</c:v>
                </c:pt>
                <c:pt idx="7471">
                  <c:v>0.58460000000000001</c:v>
                </c:pt>
                <c:pt idx="7472">
                  <c:v>0.63629999999999998</c:v>
                </c:pt>
                <c:pt idx="7473">
                  <c:v>0.61990000000000001</c:v>
                </c:pt>
                <c:pt idx="7474">
                  <c:v>0.54559999999999997</c:v>
                </c:pt>
                <c:pt idx="7475">
                  <c:v>0.54479999999999995</c:v>
                </c:pt>
                <c:pt idx="7476">
                  <c:v>0.41399999999999998</c:v>
                </c:pt>
                <c:pt idx="7477">
                  <c:v>0.56179999999999997</c:v>
                </c:pt>
                <c:pt idx="7478">
                  <c:v>0.47270000000000001</c:v>
                </c:pt>
                <c:pt idx="7479">
                  <c:v>0.46539999999999998</c:v>
                </c:pt>
                <c:pt idx="7480">
                  <c:v>0.51880000000000004</c:v>
                </c:pt>
                <c:pt idx="7481">
                  <c:v>0.44919999999999999</c:v>
                </c:pt>
                <c:pt idx="7482">
                  <c:v>0.39989999999999998</c:v>
                </c:pt>
                <c:pt idx="7483">
                  <c:v>0.7258</c:v>
                </c:pt>
                <c:pt idx="7484">
                  <c:v>0.61450000000000005</c:v>
                </c:pt>
                <c:pt idx="7485">
                  <c:v>0.34179999999999999</c:v>
                </c:pt>
                <c:pt idx="7486">
                  <c:v>0.39219999999999999</c:v>
                </c:pt>
                <c:pt idx="7487">
                  <c:v>0.46350000000000002</c:v>
                </c:pt>
                <c:pt idx="7488">
                  <c:v>0.59719999999999995</c:v>
                </c:pt>
                <c:pt idx="7489">
                  <c:v>0.372</c:v>
                </c:pt>
                <c:pt idx="7490">
                  <c:v>0.32819999999999999</c:v>
                </c:pt>
                <c:pt idx="7491">
                  <c:v>0.3614</c:v>
                </c:pt>
                <c:pt idx="7492">
                  <c:v>0.66839999999999999</c:v>
                </c:pt>
                <c:pt idx="7493">
                  <c:v>0.55559999999999998</c:v>
                </c:pt>
                <c:pt idx="7494">
                  <c:v>0.61670000000000003</c:v>
                </c:pt>
                <c:pt idx="7495">
                  <c:v>0.61350000000000005</c:v>
                </c:pt>
                <c:pt idx="7496">
                  <c:v>0.45419999999999999</c:v>
                </c:pt>
                <c:pt idx="7497">
                  <c:v>0.48149999999999998</c:v>
                </c:pt>
                <c:pt idx="7498">
                  <c:v>0.56189999999999996</c:v>
                </c:pt>
                <c:pt idx="7499">
                  <c:v>0.43509999999999999</c:v>
                </c:pt>
                <c:pt idx="7500">
                  <c:v>0.68610000000000004</c:v>
                </c:pt>
                <c:pt idx="7501">
                  <c:v>0.47420000000000001</c:v>
                </c:pt>
                <c:pt idx="7502">
                  <c:v>0.39650000000000002</c:v>
                </c:pt>
                <c:pt idx="7503">
                  <c:v>0.36009999999999998</c:v>
                </c:pt>
                <c:pt idx="7504">
                  <c:v>0.58819999999999995</c:v>
                </c:pt>
                <c:pt idx="7505">
                  <c:v>0.51659999999999995</c:v>
                </c:pt>
                <c:pt idx="7506">
                  <c:v>0.51200000000000001</c:v>
                </c:pt>
                <c:pt idx="7507">
                  <c:v>0.54359999999999997</c:v>
                </c:pt>
                <c:pt idx="7508">
                  <c:v>0.55130000000000001</c:v>
                </c:pt>
                <c:pt idx="7509">
                  <c:v>0.5393</c:v>
                </c:pt>
                <c:pt idx="7510">
                  <c:v>0.62380000000000002</c:v>
                </c:pt>
                <c:pt idx="7511">
                  <c:v>0.498</c:v>
                </c:pt>
                <c:pt idx="7512">
                  <c:v>0.66159999999999997</c:v>
                </c:pt>
                <c:pt idx="7513">
                  <c:v>0.42409999999999998</c:v>
                </c:pt>
                <c:pt idx="7514">
                  <c:v>0.4234</c:v>
                </c:pt>
                <c:pt idx="7515">
                  <c:v>0.35930000000000001</c:v>
                </c:pt>
                <c:pt idx="7516">
                  <c:v>0.41449999999999998</c:v>
                </c:pt>
                <c:pt idx="7517">
                  <c:v>0.38379999999999997</c:v>
                </c:pt>
                <c:pt idx="7518">
                  <c:v>0.33939999999999998</c:v>
                </c:pt>
                <c:pt idx="7519">
                  <c:v>0.56989999999999996</c:v>
                </c:pt>
                <c:pt idx="7520">
                  <c:v>0.45929999999999999</c:v>
                </c:pt>
                <c:pt idx="7521">
                  <c:v>0.46810000000000002</c:v>
                </c:pt>
                <c:pt idx="7522">
                  <c:v>0.69750000000000001</c:v>
                </c:pt>
                <c:pt idx="7523">
                  <c:v>0.71740000000000004</c:v>
                </c:pt>
                <c:pt idx="7524">
                  <c:v>0.46679999999999999</c:v>
                </c:pt>
                <c:pt idx="7525">
                  <c:v>0.74060000000000004</c:v>
                </c:pt>
                <c:pt idx="7526">
                  <c:v>0.51200000000000001</c:v>
                </c:pt>
                <c:pt idx="7527">
                  <c:v>0.60509999999999997</c:v>
                </c:pt>
                <c:pt idx="7528">
                  <c:v>0.37880000000000003</c:v>
                </c:pt>
                <c:pt idx="7529">
                  <c:v>0.53900000000000003</c:v>
                </c:pt>
                <c:pt idx="7530">
                  <c:v>0.48020000000000002</c:v>
                </c:pt>
                <c:pt idx="7531">
                  <c:v>0.55210000000000004</c:v>
                </c:pt>
                <c:pt idx="7532">
                  <c:v>0.43049999999999999</c:v>
                </c:pt>
                <c:pt idx="7533">
                  <c:v>0.49569999999999997</c:v>
                </c:pt>
                <c:pt idx="7534">
                  <c:v>0.41249999999999998</c:v>
                </c:pt>
                <c:pt idx="7535">
                  <c:v>0.5625</c:v>
                </c:pt>
                <c:pt idx="7536">
                  <c:v>0.36259999999999998</c:v>
                </c:pt>
                <c:pt idx="7537">
                  <c:v>0.35089999999999999</c:v>
                </c:pt>
                <c:pt idx="7538">
                  <c:v>0.56789999999999996</c:v>
                </c:pt>
                <c:pt idx="7539">
                  <c:v>0.57279999999999998</c:v>
                </c:pt>
                <c:pt idx="7540">
                  <c:v>0.379</c:v>
                </c:pt>
                <c:pt idx="7541">
                  <c:v>0.34389999999999998</c:v>
                </c:pt>
                <c:pt idx="7542">
                  <c:v>0.3075</c:v>
                </c:pt>
                <c:pt idx="7543">
                  <c:v>0.27250000000000002</c:v>
                </c:pt>
                <c:pt idx="7544">
                  <c:v>0.39500000000000002</c:v>
                </c:pt>
                <c:pt idx="7545">
                  <c:v>0.4</c:v>
                </c:pt>
                <c:pt idx="7546">
                  <c:v>0.38679999999999998</c:v>
                </c:pt>
                <c:pt idx="7547">
                  <c:v>0.34449999999999997</c:v>
                </c:pt>
                <c:pt idx="7548">
                  <c:v>0.33079999999999998</c:v>
                </c:pt>
                <c:pt idx="7549">
                  <c:v>0.36070000000000002</c:v>
                </c:pt>
                <c:pt idx="7550">
                  <c:v>0.38869999999999999</c:v>
                </c:pt>
                <c:pt idx="7551">
                  <c:v>0.46600000000000003</c:v>
                </c:pt>
                <c:pt idx="7552">
                  <c:v>0.43240000000000001</c:v>
                </c:pt>
                <c:pt idx="7553">
                  <c:v>0.45989999999999998</c:v>
                </c:pt>
                <c:pt idx="7554">
                  <c:v>0.37390000000000001</c:v>
                </c:pt>
                <c:pt idx="7555">
                  <c:v>0.40029999999999999</c:v>
                </c:pt>
                <c:pt idx="7556">
                  <c:v>0.48859999999999998</c:v>
                </c:pt>
                <c:pt idx="7557">
                  <c:v>0.5222</c:v>
                </c:pt>
                <c:pt idx="7558">
                  <c:v>0.56789999999999996</c:v>
                </c:pt>
                <c:pt idx="7559">
                  <c:v>0.43969999999999998</c:v>
                </c:pt>
                <c:pt idx="7560">
                  <c:v>0.4138</c:v>
                </c:pt>
                <c:pt idx="7561">
                  <c:v>0.26900000000000002</c:v>
                </c:pt>
                <c:pt idx="7562">
                  <c:v>0.2641</c:v>
                </c:pt>
                <c:pt idx="7563">
                  <c:v>0.3306</c:v>
                </c:pt>
                <c:pt idx="7564">
                  <c:v>0.31369999999999998</c:v>
                </c:pt>
                <c:pt idx="7565">
                  <c:v>0.27079999999999999</c:v>
                </c:pt>
                <c:pt idx="7566">
                  <c:v>0.27060000000000001</c:v>
                </c:pt>
                <c:pt idx="7567">
                  <c:v>0.47989999999999999</c:v>
                </c:pt>
                <c:pt idx="7568">
                  <c:v>0.48949999999999999</c:v>
                </c:pt>
                <c:pt idx="7569">
                  <c:v>0.3745</c:v>
                </c:pt>
                <c:pt idx="7570">
                  <c:v>0.46789999999999998</c:v>
                </c:pt>
                <c:pt idx="7571">
                  <c:v>0.3659</c:v>
                </c:pt>
                <c:pt idx="7572">
                  <c:v>0.47439999999999999</c:v>
                </c:pt>
                <c:pt idx="7573">
                  <c:v>0.38069999999999998</c:v>
                </c:pt>
                <c:pt idx="7574">
                  <c:v>0.34660000000000002</c:v>
                </c:pt>
                <c:pt idx="7575">
                  <c:v>0.34839999999999999</c:v>
                </c:pt>
                <c:pt idx="7576">
                  <c:v>0.3735</c:v>
                </c:pt>
                <c:pt idx="7577">
                  <c:v>0.34189999999999998</c:v>
                </c:pt>
                <c:pt idx="7578">
                  <c:v>0.36930000000000002</c:v>
                </c:pt>
                <c:pt idx="7579">
                  <c:v>0.38169999999999998</c:v>
                </c:pt>
                <c:pt idx="7580">
                  <c:v>0.32200000000000001</c:v>
                </c:pt>
                <c:pt idx="7581">
                  <c:v>0.33810000000000001</c:v>
                </c:pt>
                <c:pt idx="7582">
                  <c:v>0.31940000000000002</c:v>
                </c:pt>
                <c:pt idx="7583">
                  <c:v>0.29459999999999997</c:v>
                </c:pt>
                <c:pt idx="7584">
                  <c:v>0.32919999999999999</c:v>
                </c:pt>
                <c:pt idx="7585">
                  <c:v>0.31080000000000002</c:v>
                </c:pt>
                <c:pt idx="7586">
                  <c:v>0.28299999999999997</c:v>
                </c:pt>
                <c:pt idx="7587">
                  <c:v>0.29349999999999998</c:v>
                </c:pt>
                <c:pt idx="7588">
                  <c:v>0.30549999999999999</c:v>
                </c:pt>
                <c:pt idx="7589">
                  <c:v>0.63200000000000001</c:v>
                </c:pt>
                <c:pt idx="7590">
                  <c:v>0.44919999999999999</c:v>
                </c:pt>
                <c:pt idx="7591">
                  <c:v>0.46189999999999998</c:v>
                </c:pt>
                <c:pt idx="7592">
                  <c:v>0.42659999999999998</c:v>
                </c:pt>
                <c:pt idx="7593">
                  <c:v>0.40150000000000002</c:v>
                </c:pt>
                <c:pt idx="7594">
                  <c:v>0.53120000000000001</c:v>
                </c:pt>
                <c:pt idx="7595">
                  <c:v>0.41920000000000002</c:v>
                </c:pt>
                <c:pt idx="7596">
                  <c:v>0.31730000000000003</c:v>
                </c:pt>
                <c:pt idx="7597">
                  <c:v>0.27900000000000003</c:v>
                </c:pt>
                <c:pt idx="7598">
                  <c:v>0.33760000000000001</c:v>
                </c:pt>
                <c:pt idx="7599">
                  <c:v>0.4365</c:v>
                </c:pt>
                <c:pt idx="7600">
                  <c:v>0.36230000000000001</c:v>
                </c:pt>
                <c:pt idx="7601">
                  <c:v>0.25790000000000002</c:v>
                </c:pt>
                <c:pt idx="7602">
                  <c:v>0.15690000000000001</c:v>
                </c:pt>
                <c:pt idx="7603">
                  <c:v>0.21160000000000001</c:v>
                </c:pt>
                <c:pt idx="7604">
                  <c:v>0.3246</c:v>
                </c:pt>
                <c:pt idx="7605">
                  <c:v>0.31219999999999998</c:v>
                </c:pt>
                <c:pt idx="7606">
                  <c:v>0.28310000000000002</c:v>
                </c:pt>
                <c:pt idx="7607">
                  <c:v>0.35470000000000002</c:v>
                </c:pt>
                <c:pt idx="7608">
                  <c:v>0.3286</c:v>
                </c:pt>
                <c:pt idx="7609">
                  <c:v>0.34360000000000002</c:v>
                </c:pt>
                <c:pt idx="7610">
                  <c:v>0.3765</c:v>
                </c:pt>
                <c:pt idx="7611">
                  <c:v>0.41949999999999998</c:v>
                </c:pt>
                <c:pt idx="7612">
                  <c:v>0.51739999999999997</c:v>
                </c:pt>
                <c:pt idx="7613">
                  <c:v>0.31950000000000001</c:v>
                </c:pt>
                <c:pt idx="7614">
                  <c:v>0.18729999999999999</c:v>
                </c:pt>
                <c:pt idx="7615">
                  <c:v>0.18459999999999999</c:v>
                </c:pt>
                <c:pt idx="7616">
                  <c:v>0.30709999999999998</c:v>
                </c:pt>
                <c:pt idx="7617">
                  <c:v>0.21579999999999999</c:v>
                </c:pt>
                <c:pt idx="7618">
                  <c:v>0.25169999999999998</c:v>
                </c:pt>
                <c:pt idx="7619">
                  <c:v>0.32290000000000002</c:v>
                </c:pt>
                <c:pt idx="7620">
                  <c:v>0.31240000000000001</c:v>
                </c:pt>
                <c:pt idx="7621">
                  <c:v>0.3387</c:v>
                </c:pt>
                <c:pt idx="7622">
                  <c:v>0.32979999999999998</c:v>
                </c:pt>
                <c:pt idx="7623">
                  <c:v>0.31740000000000002</c:v>
                </c:pt>
                <c:pt idx="7624">
                  <c:v>0.35110000000000002</c:v>
                </c:pt>
                <c:pt idx="7625">
                  <c:v>0.31969999999999998</c:v>
                </c:pt>
                <c:pt idx="7626">
                  <c:v>0.33589999999999998</c:v>
                </c:pt>
                <c:pt idx="7627">
                  <c:v>0.41439999999999999</c:v>
                </c:pt>
                <c:pt idx="7628">
                  <c:v>0.30669999999999997</c:v>
                </c:pt>
                <c:pt idx="7629">
                  <c:v>0.35780000000000001</c:v>
                </c:pt>
                <c:pt idx="7630">
                  <c:v>0.3407</c:v>
                </c:pt>
                <c:pt idx="7631">
                  <c:v>0.33400000000000002</c:v>
                </c:pt>
                <c:pt idx="7633">
                  <c:v>0.33210000000000001</c:v>
                </c:pt>
                <c:pt idx="7634">
                  <c:v>0.27900000000000003</c:v>
                </c:pt>
                <c:pt idx="7635">
                  <c:v>0.25469999999999998</c:v>
                </c:pt>
                <c:pt idx="7636">
                  <c:v>0.26640000000000003</c:v>
                </c:pt>
                <c:pt idx="7637">
                  <c:v>0.31609999999999999</c:v>
                </c:pt>
                <c:pt idx="7638">
                  <c:v>0.27879999999999999</c:v>
                </c:pt>
                <c:pt idx="7639">
                  <c:v>0.3125</c:v>
                </c:pt>
                <c:pt idx="7640">
                  <c:v>0.3009</c:v>
                </c:pt>
                <c:pt idx="7641">
                  <c:v>0.34849999999999998</c:v>
                </c:pt>
                <c:pt idx="7642">
                  <c:v>0.27489999999999998</c:v>
                </c:pt>
                <c:pt idx="7643">
                  <c:v>0.28860000000000002</c:v>
                </c:pt>
                <c:pt idx="7644">
                  <c:v>0.34279999999999999</c:v>
                </c:pt>
                <c:pt idx="7645">
                  <c:v>0.35420000000000001</c:v>
                </c:pt>
                <c:pt idx="7646">
                  <c:v>0.3</c:v>
                </c:pt>
                <c:pt idx="7647">
                  <c:v>0.32340000000000002</c:v>
                </c:pt>
                <c:pt idx="7648">
                  <c:v>0.41270000000000001</c:v>
                </c:pt>
                <c:pt idx="7649">
                  <c:v>0.3679</c:v>
                </c:pt>
                <c:pt idx="7650">
                  <c:v>0.41</c:v>
                </c:pt>
                <c:pt idx="7651">
                  <c:v>0.4052</c:v>
                </c:pt>
                <c:pt idx="7652">
                  <c:v>0.36980000000000002</c:v>
                </c:pt>
                <c:pt idx="7653">
                  <c:v>0.36470000000000002</c:v>
                </c:pt>
                <c:pt idx="7654">
                  <c:v>0.37490000000000001</c:v>
                </c:pt>
                <c:pt idx="7655">
                  <c:v>0.34939999999999999</c:v>
                </c:pt>
                <c:pt idx="7656">
                  <c:v>0.41370000000000001</c:v>
                </c:pt>
                <c:pt idx="7657">
                  <c:v>0.3972</c:v>
                </c:pt>
                <c:pt idx="7658">
                  <c:v>0.54300000000000004</c:v>
                </c:pt>
                <c:pt idx="7659">
                  <c:v>0.42099999999999999</c:v>
                </c:pt>
                <c:pt idx="7660">
                  <c:v>0.2074</c:v>
                </c:pt>
                <c:pt idx="7661">
                  <c:v>0.2145</c:v>
                </c:pt>
                <c:pt idx="7662">
                  <c:v>0.16350000000000001</c:v>
                </c:pt>
                <c:pt idx="7663">
                  <c:v>0.19239999999999999</c:v>
                </c:pt>
                <c:pt idx="7664">
                  <c:v>0.1915</c:v>
                </c:pt>
                <c:pt idx="7665">
                  <c:v>0.19139999999999999</c:v>
                </c:pt>
                <c:pt idx="7666">
                  <c:v>0.2208</c:v>
                </c:pt>
                <c:pt idx="7667">
                  <c:v>0.23630000000000001</c:v>
                </c:pt>
                <c:pt idx="7668">
                  <c:v>0.2379</c:v>
                </c:pt>
                <c:pt idx="7669">
                  <c:v>0.27189999999999998</c:v>
                </c:pt>
                <c:pt idx="7670">
                  <c:v>0.26719999999999999</c:v>
                </c:pt>
                <c:pt idx="7671">
                  <c:v>0.34739999999999999</c:v>
                </c:pt>
                <c:pt idx="7672">
                  <c:v>0.2797</c:v>
                </c:pt>
                <c:pt idx="7673">
                  <c:v>0.23980000000000001</c:v>
                </c:pt>
                <c:pt idx="7674">
                  <c:v>0.2913</c:v>
                </c:pt>
                <c:pt idx="7675">
                  <c:v>0.29289999999999999</c:v>
                </c:pt>
                <c:pt idx="7676">
                  <c:v>0.28860000000000002</c:v>
                </c:pt>
                <c:pt idx="7677">
                  <c:v>0.28060000000000002</c:v>
                </c:pt>
                <c:pt idx="7678">
                  <c:v>0.23699999999999999</c:v>
                </c:pt>
                <c:pt idx="7679">
                  <c:v>0.18609999999999999</c:v>
                </c:pt>
                <c:pt idx="7680">
                  <c:v>0.1721</c:v>
                </c:pt>
                <c:pt idx="7681">
                  <c:v>0.1958</c:v>
                </c:pt>
                <c:pt idx="7682">
                  <c:v>0.20519999999999999</c:v>
                </c:pt>
                <c:pt idx="7683">
                  <c:v>0.26519999999999999</c:v>
                </c:pt>
                <c:pt idx="7684">
                  <c:v>0.26989999999999997</c:v>
                </c:pt>
                <c:pt idx="7685">
                  <c:v>0.15659999999999999</c:v>
                </c:pt>
                <c:pt idx="7686">
                  <c:v>0.18790000000000001</c:v>
                </c:pt>
                <c:pt idx="7687">
                  <c:v>0.2697</c:v>
                </c:pt>
                <c:pt idx="7688">
                  <c:v>0.2162</c:v>
                </c:pt>
                <c:pt idx="7689">
                  <c:v>0.22409999999999999</c:v>
                </c:pt>
                <c:pt idx="7690">
                  <c:v>0.22850000000000001</c:v>
                </c:pt>
                <c:pt idx="7691">
                  <c:v>0.2097</c:v>
                </c:pt>
                <c:pt idx="7692">
                  <c:v>0.255</c:v>
                </c:pt>
                <c:pt idx="7693">
                  <c:v>0.2356</c:v>
                </c:pt>
                <c:pt idx="7694">
                  <c:v>0.2359</c:v>
                </c:pt>
                <c:pt idx="7695">
                  <c:v>0.18190000000000001</c:v>
                </c:pt>
                <c:pt idx="7696">
                  <c:v>0.20930000000000001</c:v>
                </c:pt>
                <c:pt idx="7697">
                  <c:v>0.22869999999999999</c:v>
                </c:pt>
                <c:pt idx="7698">
                  <c:v>0.16869999999999999</c:v>
                </c:pt>
                <c:pt idx="7699">
                  <c:v>0.14749999999999999</c:v>
                </c:pt>
                <c:pt idx="7700">
                  <c:v>0.157</c:v>
                </c:pt>
                <c:pt idx="7701">
                  <c:v>0.18859999999999999</c:v>
                </c:pt>
                <c:pt idx="7702">
                  <c:v>0.24729999999999999</c:v>
                </c:pt>
                <c:pt idx="7703">
                  <c:v>0.20830000000000001</c:v>
                </c:pt>
                <c:pt idx="7704">
                  <c:v>0.23619999999999999</c:v>
                </c:pt>
                <c:pt idx="7705">
                  <c:v>0.2495</c:v>
                </c:pt>
                <c:pt idx="7706">
                  <c:v>0.2482</c:v>
                </c:pt>
                <c:pt idx="7707">
                  <c:v>0.2419</c:v>
                </c:pt>
                <c:pt idx="7708">
                  <c:v>0.20219999999999999</c:v>
                </c:pt>
                <c:pt idx="7709">
                  <c:v>0.20599999999999999</c:v>
                </c:pt>
                <c:pt idx="7710">
                  <c:v>0.2039</c:v>
                </c:pt>
                <c:pt idx="7711">
                  <c:v>0.2056</c:v>
                </c:pt>
                <c:pt idx="7712">
                  <c:v>0.17299999999999999</c:v>
                </c:pt>
                <c:pt idx="7713">
                  <c:v>0.1802</c:v>
                </c:pt>
                <c:pt idx="7714">
                  <c:v>0.18840000000000001</c:v>
                </c:pt>
                <c:pt idx="7715">
                  <c:v>0.24590000000000001</c:v>
                </c:pt>
                <c:pt idx="7716">
                  <c:v>0.25030000000000002</c:v>
                </c:pt>
                <c:pt idx="7717">
                  <c:v>0.1885</c:v>
                </c:pt>
                <c:pt idx="7718">
                  <c:v>0.24510000000000001</c:v>
                </c:pt>
                <c:pt idx="7719">
                  <c:v>0.1976</c:v>
                </c:pt>
                <c:pt idx="7720">
                  <c:v>0.2432</c:v>
                </c:pt>
                <c:pt idx="7721">
                  <c:v>0.2291</c:v>
                </c:pt>
                <c:pt idx="7722">
                  <c:v>0.32600000000000001</c:v>
                </c:pt>
                <c:pt idx="7723">
                  <c:v>0.30130000000000001</c:v>
                </c:pt>
                <c:pt idx="7724">
                  <c:v>0.20810000000000001</c:v>
                </c:pt>
                <c:pt idx="7725">
                  <c:v>0.30299999999999999</c:v>
                </c:pt>
                <c:pt idx="7726">
                  <c:v>0.30159999999999998</c:v>
                </c:pt>
                <c:pt idx="7727">
                  <c:v>0.25259999999999999</c:v>
                </c:pt>
                <c:pt idx="7728">
                  <c:v>0.1628</c:v>
                </c:pt>
                <c:pt idx="7729">
                  <c:v>0.18329999999999999</c:v>
                </c:pt>
                <c:pt idx="7730">
                  <c:v>0.17910000000000001</c:v>
                </c:pt>
                <c:pt idx="7731">
                  <c:v>0.16669999999999999</c:v>
                </c:pt>
                <c:pt idx="7732">
                  <c:v>0.1928</c:v>
                </c:pt>
                <c:pt idx="7733">
                  <c:v>0.20319999999999999</c:v>
                </c:pt>
                <c:pt idx="7734">
                  <c:v>0.21210000000000001</c:v>
                </c:pt>
                <c:pt idx="7735">
                  <c:v>0.21199999999999999</c:v>
                </c:pt>
                <c:pt idx="7736">
                  <c:v>0.1961</c:v>
                </c:pt>
                <c:pt idx="7737">
                  <c:v>0.21540000000000001</c:v>
                </c:pt>
                <c:pt idx="7738">
                  <c:v>0.18629999999999999</c:v>
                </c:pt>
                <c:pt idx="7739">
                  <c:v>0.2198</c:v>
                </c:pt>
                <c:pt idx="7740">
                  <c:v>0.2465</c:v>
                </c:pt>
                <c:pt idx="7741">
                  <c:v>0.23250000000000001</c:v>
                </c:pt>
                <c:pt idx="7742">
                  <c:v>0.23710000000000001</c:v>
                </c:pt>
                <c:pt idx="7743">
                  <c:v>0.2477</c:v>
                </c:pt>
                <c:pt idx="7744">
                  <c:v>0.3337</c:v>
                </c:pt>
                <c:pt idx="7745">
                  <c:v>0.26369999999999999</c:v>
                </c:pt>
                <c:pt idx="7746">
                  <c:v>0.20419999999999999</c:v>
                </c:pt>
                <c:pt idx="7747">
                  <c:v>0.1948</c:v>
                </c:pt>
                <c:pt idx="7748">
                  <c:v>0.2384</c:v>
                </c:pt>
                <c:pt idx="7749">
                  <c:v>0.25469999999999998</c:v>
                </c:pt>
                <c:pt idx="7750">
                  <c:v>0.17879999999999999</c:v>
                </c:pt>
                <c:pt idx="7751">
                  <c:v>0.20849999999999999</c:v>
                </c:pt>
                <c:pt idx="7752">
                  <c:v>0.2286</c:v>
                </c:pt>
                <c:pt idx="7753">
                  <c:v>0.219</c:v>
                </c:pt>
                <c:pt idx="7754">
                  <c:v>0.19209999999999999</c:v>
                </c:pt>
                <c:pt idx="7755">
                  <c:v>0.2233</c:v>
                </c:pt>
                <c:pt idx="7756">
                  <c:v>0.23710000000000001</c:v>
                </c:pt>
                <c:pt idx="7757">
                  <c:v>0.2185</c:v>
                </c:pt>
                <c:pt idx="7758">
                  <c:v>0.18759999999999999</c:v>
                </c:pt>
                <c:pt idx="7759">
                  <c:v>0.2402</c:v>
                </c:pt>
                <c:pt idx="7760">
                  <c:v>0.22289999999999999</c:v>
                </c:pt>
                <c:pt idx="7761">
                  <c:v>0.2198</c:v>
                </c:pt>
                <c:pt idx="7762">
                  <c:v>0.34150000000000003</c:v>
                </c:pt>
                <c:pt idx="7763">
                  <c:v>0.33560000000000001</c:v>
                </c:pt>
                <c:pt idx="7764">
                  <c:v>0.3266</c:v>
                </c:pt>
                <c:pt idx="7765">
                  <c:v>0.28060000000000002</c:v>
                </c:pt>
                <c:pt idx="7766">
                  <c:v>0.2767</c:v>
                </c:pt>
                <c:pt idx="7767">
                  <c:v>0.24729999999999999</c:v>
                </c:pt>
                <c:pt idx="7768">
                  <c:v>0.24890000000000001</c:v>
                </c:pt>
                <c:pt idx="7769">
                  <c:v>0.2722</c:v>
                </c:pt>
                <c:pt idx="7770">
                  <c:v>0.25650000000000001</c:v>
                </c:pt>
                <c:pt idx="7771">
                  <c:v>0.20619999999999999</c:v>
                </c:pt>
                <c:pt idx="7772">
                  <c:v>0.18179999999999999</c:v>
                </c:pt>
                <c:pt idx="7773">
                  <c:v>0.2122</c:v>
                </c:pt>
                <c:pt idx="7774">
                  <c:v>0.1976</c:v>
                </c:pt>
                <c:pt idx="7775">
                  <c:v>0.19589999999999999</c:v>
                </c:pt>
                <c:pt idx="7776">
                  <c:v>0.18679999999999999</c:v>
                </c:pt>
                <c:pt idx="7777">
                  <c:v>0.20860000000000001</c:v>
                </c:pt>
                <c:pt idx="7778">
                  <c:v>0.2316</c:v>
                </c:pt>
                <c:pt idx="7779">
                  <c:v>0.18890000000000001</c:v>
                </c:pt>
                <c:pt idx="7780">
                  <c:v>0.1812</c:v>
                </c:pt>
                <c:pt idx="7781">
                  <c:v>0.17630000000000001</c:v>
                </c:pt>
                <c:pt idx="7782">
                  <c:v>0.21829999999999999</c:v>
                </c:pt>
                <c:pt idx="7783">
                  <c:v>0.2442</c:v>
                </c:pt>
                <c:pt idx="7784">
                  <c:v>0.19589999999999999</c:v>
                </c:pt>
                <c:pt idx="7785">
                  <c:v>0.22989999999999999</c:v>
                </c:pt>
                <c:pt idx="7786">
                  <c:v>0.2858</c:v>
                </c:pt>
                <c:pt idx="7787">
                  <c:v>0.26829999999999998</c:v>
                </c:pt>
                <c:pt idx="7788">
                  <c:v>0.28570000000000001</c:v>
                </c:pt>
                <c:pt idx="7789">
                  <c:v>0.1651</c:v>
                </c:pt>
                <c:pt idx="7790">
                  <c:v>0.19289999999999999</c:v>
                </c:pt>
                <c:pt idx="7791">
                  <c:v>0.29630000000000001</c:v>
                </c:pt>
                <c:pt idx="7792">
                  <c:v>0.31669999999999998</c:v>
                </c:pt>
                <c:pt idx="7793">
                  <c:v>0.2457</c:v>
                </c:pt>
                <c:pt idx="7794">
                  <c:v>0.221</c:v>
                </c:pt>
                <c:pt idx="7795">
                  <c:v>0.2228</c:v>
                </c:pt>
                <c:pt idx="7796">
                  <c:v>0.30790000000000001</c:v>
                </c:pt>
                <c:pt idx="7797">
                  <c:v>0.20760000000000001</c:v>
                </c:pt>
                <c:pt idx="7798">
                  <c:v>0.24329999999999999</c:v>
                </c:pt>
                <c:pt idx="7799">
                  <c:v>0.26129999999999998</c:v>
                </c:pt>
                <c:pt idx="7800">
                  <c:v>0.25130000000000002</c:v>
                </c:pt>
                <c:pt idx="7801">
                  <c:v>0.22900000000000001</c:v>
                </c:pt>
                <c:pt idx="7802">
                  <c:v>0.29620000000000002</c:v>
                </c:pt>
                <c:pt idx="7803">
                  <c:v>0.21859999999999999</c:v>
                </c:pt>
                <c:pt idx="7804">
                  <c:v>0.26440000000000002</c:v>
                </c:pt>
                <c:pt idx="7805">
                  <c:v>0.23980000000000001</c:v>
                </c:pt>
                <c:pt idx="7806">
                  <c:v>0.34649999999999997</c:v>
                </c:pt>
                <c:pt idx="7807">
                  <c:v>0.1676</c:v>
                </c:pt>
                <c:pt idx="7808">
                  <c:v>0.2311</c:v>
                </c:pt>
                <c:pt idx="7809">
                  <c:v>0.32650000000000001</c:v>
                </c:pt>
                <c:pt idx="7810">
                  <c:v>0.16830000000000001</c:v>
                </c:pt>
                <c:pt idx="7811">
                  <c:v>0.32979999999999998</c:v>
                </c:pt>
                <c:pt idx="7812">
                  <c:v>0.30919999999999997</c:v>
                </c:pt>
                <c:pt idx="7813">
                  <c:v>0.18459999999999999</c:v>
                </c:pt>
                <c:pt idx="7814">
                  <c:v>0.17760000000000001</c:v>
                </c:pt>
                <c:pt idx="7815">
                  <c:v>0.15559999999999999</c:v>
                </c:pt>
                <c:pt idx="7816">
                  <c:v>0.14130000000000001</c:v>
                </c:pt>
                <c:pt idx="7817">
                  <c:v>0.21379999999999999</c:v>
                </c:pt>
                <c:pt idx="7818">
                  <c:v>0.1673</c:v>
                </c:pt>
                <c:pt idx="7819">
                  <c:v>0.1658</c:v>
                </c:pt>
                <c:pt idx="7820">
                  <c:v>0.18840000000000001</c:v>
                </c:pt>
                <c:pt idx="7821">
                  <c:v>0.3876</c:v>
                </c:pt>
                <c:pt idx="7822">
                  <c:v>0.17269999999999999</c:v>
                </c:pt>
                <c:pt idx="7823">
                  <c:v>0.16639999999999999</c:v>
                </c:pt>
                <c:pt idx="7824">
                  <c:v>0.15770000000000001</c:v>
                </c:pt>
                <c:pt idx="7825">
                  <c:v>0.1429</c:v>
                </c:pt>
                <c:pt idx="7826">
                  <c:v>0.17280000000000001</c:v>
                </c:pt>
                <c:pt idx="7827">
                  <c:v>0.1394</c:v>
                </c:pt>
                <c:pt idx="7828">
                  <c:v>0.33250000000000002</c:v>
                </c:pt>
                <c:pt idx="7829">
                  <c:v>0.1467</c:v>
                </c:pt>
                <c:pt idx="7830">
                  <c:v>0.15640000000000001</c:v>
                </c:pt>
                <c:pt idx="7831">
                  <c:v>0.25829999999999997</c:v>
                </c:pt>
                <c:pt idx="7832">
                  <c:v>0.32619999999999999</c:v>
                </c:pt>
                <c:pt idx="7833">
                  <c:v>0.18490000000000001</c:v>
                </c:pt>
                <c:pt idx="7834">
                  <c:v>0.2177</c:v>
                </c:pt>
                <c:pt idx="7835">
                  <c:v>0.16309999999999999</c:v>
                </c:pt>
                <c:pt idx="7836">
                  <c:v>0.24690000000000001</c:v>
                </c:pt>
                <c:pt idx="7837">
                  <c:v>0.28639999999999999</c:v>
                </c:pt>
                <c:pt idx="7838">
                  <c:v>0.28639999999999999</c:v>
                </c:pt>
                <c:pt idx="7839">
                  <c:v>0.30509999999999998</c:v>
                </c:pt>
                <c:pt idx="7840">
                  <c:v>0.33629999999999999</c:v>
                </c:pt>
                <c:pt idx="7841">
                  <c:v>0.40100000000000002</c:v>
                </c:pt>
                <c:pt idx="7842">
                  <c:v>0.26910000000000001</c:v>
                </c:pt>
                <c:pt idx="7843">
                  <c:v>0.22339999999999999</c:v>
                </c:pt>
                <c:pt idx="7844">
                  <c:v>0.29339999999999999</c:v>
                </c:pt>
                <c:pt idx="7845">
                  <c:v>0.35460000000000003</c:v>
                </c:pt>
                <c:pt idx="7846">
                  <c:v>0.3221</c:v>
                </c:pt>
                <c:pt idx="7847">
                  <c:v>0.3725</c:v>
                </c:pt>
                <c:pt idx="7848">
                  <c:v>0.34310000000000002</c:v>
                </c:pt>
                <c:pt idx="7849">
                  <c:v>0.3377</c:v>
                </c:pt>
                <c:pt idx="7850">
                  <c:v>0.26219999999999999</c:v>
                </c:pt>
                <c:pt idx="7851">
                  <c:v>0.37059999999999998</c:v>
                </c:pt>
                <c:pt idx="7852">
                  <c:v>0.38040000000000002</c:v>
                </c:pt>
                <c:pt idx="7853">
                  <c:v>0.27239999999999998</c:v>
                </c:pt>
                <c:pt idx="7854">
                  <c:v>0.27529999999999999</c:v>
                </c:pt>
                <c:pt idx="7855">
                  <c:v>0.29430000000000001</c:v>
                </c:pt>
                <c:pt idx="7856">
                  <c:v>0.29070000000000001</c:v>
                </c:pt>
                <c:pt idx="7857">
                  <c:v>0.44550000000000001</c:v>
                </c:pt>
                <c:pt idx="7858">
                  <c:v>0.30299999999999999</c:v>
                </c:pt>
                <c:pt idx="7859">
                  <c:v>0.34920000000000001</c:v>
                </c:pt>
                <c:pt idx="7860">
                  <c:v>0.47860000000000003</c:v>
                </c:pt>
                <c:pt idx="7861">
                  <c:v>0.41299999999999998</c:v>
                </c:pt>
                <c:pt idx="7862">
                  <c:v>0.47499999999999998</c:v>
                </c:pt>
                <c:pt idx="7863">
                  <c:v>0.32379999999999998</c:v>
                </c:pt>
                <c:pt idx="7864">
                  <c:v>0.42149999999999999</c:v>
                </c:pt>
                <c:pt idx="7865">
                  <c:v>0.33550000000000002</c:v>
                </c:pt>
                <c:pt idx="7866">
                  <c:v>0.49969999999999998</c:v>
                </c:pt>
                <c:pt idx="7867">
                  <c:v>0.34970000000000001</c:v>
                </c:pt>
                <c:pt idx="7868">
                  <c:v>0.41670000000000001</c:v>
                </c:pt>
                <c:pt idx="7869">
                  <c:v>0.41959999999999997</c:v>
                </c:pt>
                <c:pt idx="7870">
                  <c:v>0.34589999999999999</c:v>
                </c:pt>
                <c:pt idx="7871">
                  <c:v>0.29970000000000002</c:v>
                </c:pt>
                <c:pt idx="7872">
                  <c:v>0.32219999999999999</c:v>
                </c:pt>
                <c:pt idx="7873">
                  <c:v>0.48630000000000001</c:v>
                </c:pt>
                <c:pt idx="7874">
                  <c:v>0.3901</c:v>
                </c:pt>
                <c:pt idx="7875">
                  <c:v>1.1555</c:v>
                </c:pt>
                <c:pt idx="7876">
                  <c:v>0.33239999999999997</c:v>
                </c:pt>
                <c:pt idx="7877">
                  <c:v>0.46150000000000002</c:v>
                </c:pt>
                <c:pt idx="7878">
                  <c:v>0.32279999999999998</c:v>
                </c:pt>
                <c:pt idx="7879">
                  <c:v>0.26140000000000002</c:v>
                </c:pt>
                <c:pt idx="7880">
                  <c:v>0.3493</c:v>
                </c:pt>
                <c:pt idx="7881">
                  <c:v>0.34279999999999999</c:v>
                </c:pt>
                <c:pt idx="7882">
                  <c:v>0.38240000000000002</c:v>
                </c:pt>
                <c:pt idx="7883">
                  <c:v>0.21060000000000001</c:v>
                </c:pt>
                <c:pt idx="7884">
                  <c:v>0.38369999999999999</c:v>
                </c:pt>
                <c:pt idx="7885">
                  <c:v>0.3624</c:v>
                </c:pt>
                <c:pt idx="7886">
                  <c:v>0.26369999999999999</c:v>
                </c:pt>
                <c:pt idx="7887">
                  <c:v>0.36449999999999999</c:v>
                </c:pt>
                <c:pt idx="7888">
                  <c:v>0.34839999999999999</c:v>
                </c:pt>
                <c:pt idx="7889">
                  <c:v>0.3306</c:v>
                </c:pt>
                <c:pt idx="7890">
                  <c:v>0.33110000000000001</c:v>
                </c:pt>
                <c:pt idx="7891">
                  <c:v>0.30359999999999998</c:v>
                </c:pt>
                <c:pt idx="7892">
                  <c:v>0.3024</c:v>
                </c:pt>
                <c:pt idx="7893">
                  <c:v>0.30769999999999997</c:v>
                </c:pt>
                <c:pt idx="7894">
                  <c:v>0.41199999999999998</c:v>
                </c:pt>
                <c:pt idx="7895">
                  <c:v>0.38</c:v>
                </c:pt>
                <c:pt idx="7896">
                  <c:v>0.2467</c:v>
                </c:pt>
                <c:pt idx="7897">
                  <c:v>0.2399</c:v>
                </c:pt>
                <c:pt idx="7898">
                  <c:v>0.25380000000000003</c:v>
                </c:pt>
                <c:pt idx="7899">
                  <c:v>0.26540000000000002</c:v>
                </c:pt>
                <c:pt idx="7900">
                  <c:v>0.29749999999999999</c:v>
                </c:pt>
                <c:pt idx="7901">
                  <c:v>0.29380000000000001</c:v>
                </c:pt>
                <c:pt idx="7902">
                  <c:v>0.26090000000000002</c:v>
                </c:pt>
                <c:pt idx="7903">
                  <c:v>0.26590000000000003</c:v>
                </c:pt>
                <c:pt idx="7904">
                  <c:v>0.37569999999999998</c:v>
                </c:pt>
                <c:pt idx="7905">
                  <c:v>0.38519999999999999</c:v>
                </c:pt>
                <c:pt idx="7906">
                  <c:v>0.3342</c:v>
                </c:pt>
                <c:pt idx="7907">
                  <c:v>0.28839999999999999</c:v>
                </c:pt>
                <c:pt idx="7908">
                  <c:v>0.37290000000000001</c:v>
                </c:pt>
                <c:pt idx="7909">
                  <c:v>0.50180000000000002</c:v>
                </c:pt>
                <c:pt idx="7910">
                  <c:v>0.45519999999999999</c:v>
                </c:pt>
                <c:pt idx="7911">
                  <c:v>0.5252</c:v>
                </c:pt>
                <c:pt idx="7912">
                  <c:v>0.47860000000000003</c:v>
                </c:pt>
                <c:pt idx="7913">
                  <c:v>0.29089999999999999</c:v>
                </c:pt>
                <c:pt idx="7914">
                  <c:v>0.3911</c:v>
                </c:pt>
                <c:pt idx="7915">
                  <c:v>0.20050000000000001</c:v>
                </c:pt>
                <c:pt idx="7916">
                  <c:v>0.31140000000000001</c:v>
                </c:pt>
                <c:pt idx="7917">
                  <c:v>0.2979</c:v>
                </c:pt>
                <c:pt idx="7918">
                  <c:v>0.44379999999999997</c:v>
                </c:pt>
                <c:pt idx="7919">
                  <c:v>0.30220000000000002</c:v>
                </c:pt>
                <c:pt idx="7920">
                  <c:v>0.29160000000000003</c:v>
                </c:pt>
                <c:pt idx="7921">
                  <c:v>0.37969999999999998</c:v>
                </c:pt>
                <c:pt idx="7922">
                  <c:v>0.28100000000000003</c:v>
                </c:pt>
                <c:pt idx="7923">
                  <c:v>0.31380000000000002</c:v>
                </c:pt>
                <c:pt idx="7924">
                  <c:v>0.30730000000000002</c:v>
                </c:pt>
                <c:pt idx="7925">
                  <c:v>0.4531</c:v>
                </c:pt>
                <c:pt idx="7926">
                  <c:v>0.39290000000000003</c:v>
                </c:pt>
                <c:pt idx="7927">
                  <c:v>0.35239999999999999</c:v>
                </c:pt>
                <c:pt idx="7928">
                  <c:v>0.36830000000000002</c:v>
                </c:pt>
                <c:pt idx="7929">
                  <c:v>0.3609</c:v>
                </c:pt>
                <c:pt idx="7930">
                  <c:v>0.30330000000000001</c:v>
                </c:pt>
                <c:pt idx="7931">
                  <c:v>0.36409999999999998</c:v>
                </c:pt>
                <c:pt idx="7932">
                  <c:v>0.4012</c:v>
                </c:pt>
                <c:pt idx="7933">
                  <c:v>0.3357</c:v>
                </c:pt>
                <c:pt idx="7934">
                  <c:v>0.34279999999999999</c:v>
                </c:pt>
                <c:pt idx="7935">
                  <c:v>0.33700000000000002</c:v>
                </c:pt>
                <c:pt idx="7936">
                  <c:v>0.35949999999999999</c:v>
                </c:pt>
                <c:pt idx="7937">
                  <c:v>0.36720000000000003</c:v>
                </c:pt>
                <c:pt idx="7938">
                  <c:v>0.3624</c:v>
                </c:pt>
                <c:pt idx="7939">
                  <c:v>0.31990000000000002</c:v>
                </c:pt>
                <c:pt idx="7940">
                  <c:v>0.28720000000000001</c:v>
                </c:pt>
                <c:pt idx="7941">
                  <c:v>0.3921</c:v>
                </c:pt>
                <c:pt idx="7942">
                  <c:v>0.24809999999999999</c:v>
                </c:pt>
                <c:pt idx="7943">
                  <c:v>0.30459999999999998</c:v>
                </c:pt>
                <c:pt idx="7944">
                  <c:v>0.38890000000000002</c:v>
                </c:pt>
                <c:pt idx="7945">
                  <c:v>0.38529999999999998</c:v>
                </c:pt>
                <c:pt idx="7946">
                  <c:v>0.27610000000000001</c:v>
                </c:pt>
                <c:pt idx="7947">
                  <c:v>0.1172</c:v>
                </c:pt>
                <c:pt idx="7948">
                  <c:v>7.2400000000000006E-2</c:v>
                </c:pt>
                <c:pt idx="7949">
                  <c:v>7.1900000000000006E-2</c:v>
                </c:pt>
                <c:pt idx="7950">
                  <c:v>9.8299999999999998E-2</c:v>
                </c:pt>
                <c:pt idx="7951">
                  <c:v>0.35</c:v>
                </c:pt>
                <c:pt idx="7952">
                  <c:v>0.28060000000000002</c:v>
                </c:pt>
                <c:pt idx="7953">
                  <c:v>0.31440000000000001</c:v>
                </c:pt>
                <c:pt idx="7954">
                  <c:v>0.3468</c:v>
                </c:pt>
                <c:pt idx="7955">
                  <c:v>0.24540000000000001</c:v>
                </c:pt>
                <c:pt idx="7956">
                  <c:v>0.34110000000000001</c:v>
                </c:pt>
                <c:pt idx="7957">
                  <c:v>0.31219999999999998</c:v>
                </c:pt>
                <c:pt idx="7958">
                  <c:v>0.59750000000000003</c:v>
                </c:pt>
                <c:pt idx="7959">
                  <c:v>0.1173</c:v>
                </c:pt>
                <c:pt idx="7960">
                  <c:v>9.7799999999999998E-2</c:v>
                </c:pt>
                <c:pt idx="7961">
                  <c:v>0.1002</c:v>
                </c:pt>
                <c:pt idx="7962">
                  <c:v>0.23860000000000001</c:v>
                </c:pt>
                <c:pt idx="7963">
                  <c:v>0.22500000000000001</c:v>
                </c:pt>
                <c:pt idx="7964">
                  <c:v>0.1595</c:v>
                </c:pt>
                <c:pt idx="7965">
                  <c:v>0.16259999999999999</c:v>
                </c:pt>
                <c:pt idx="7966">
                  <c:v>0.30790000000000001</c:v>
                </c:pt>
                <c:pt idx="7967">
                  <c:v>0.21310000000000001</c:v>
                </c:pt>
                <c:pt idx="7968">
                  <c:v>0.1537</c:v>
                </c:pt>
                <c:pt idx="7969">
                  <c:v>0.24429999999999999</c:v>
                </c:pt>
                <c:pt idx="7970">
                  <c:v>0.2072</c:v>
                </c:pt>
                <c:pt idx="7971">
                  <c:v>0.1716</c:v>
                </c:pt>
                <c:pt idx="7972">
                  <c:v>0.1799</c:v>
                </c:pt>
                <c:pt idx="7973">
                  <c:v>9.6799999999999997E-2</c:v>
                </c:pt>
                <c:pt idx="7974">
                  <c:v>0.13320000000000001</c:v>
                </c:pt>
                <c:pt idx="7975">
                  <c:v>0.21560000000000001</c:v>
                </c:pt>
                <c:pt idx="7976">
                  <c:v>0.3054</c:v>
                </c:pt>
                <c:pt idx="7977">
                  <c:v>0.1948</c:v>
                </c:pt>
                <c:pt idx="7978">
                  <c:v>0.32950000000000002</c:v>
                </c:pt>
                <c:pt idx="7979">
                  <c:v>0.26600000000000001</c:v>
                </c:pt>
                <c:pt idx="7980">
                  <c:v>0.18720000000000001</c:v>
                </c:pt>
                <c:pt idx="7981">
                  <c:v>0.33279999999999998</c:v>
                </c:pt>
                <c:pt idx="7982">
                  <c:v>0.24640000000000001</c:v>
                </c:pt>
                <c:pt idx="7983">
                  <c:v>0.1343</c:v>
                </c:pt>
                <c:pt idx="7984">
                  <c:v>0.15709999999999999</c:v>
                </c:pt>
                <c:pt idx="7985">
                  <c:v>0.155</c:v>
                </c:pt>
                <c:pt idx="7986">
                  <c:v>0.124</c:v>
                </c:pt>
                <c:pt idx="7987">
                  <c:v>0.1371</c:v>
                </c:pt>
                <c:pt idx="7988">
                  <c:v>0.27250000000000002</c:v>
                </c:pt>
                <c:pt idx="7989">
                  <c:v>0.16789999999999999</c:v>
                </c:pt>
                <c:pt idx="7990">
                  <c:v>0.105</c:v>
                </c:pt>
                <c:pt idx="7991">
                  <c:v>0.2989</c:v>
                </c:pt>
                <c:pt idx="7992">
                  <c:v>0.34910000000000002</c:v>
                </c:pt>
                <c:pt idx="7993">
                  <c:v>0.432</c:v>
                </c:pt>
                <c:pt idx="7994">
                  <c:v>0.39150000000000001</c:v>
                </c:pt>
                <c:pt idx="7995">
                  <c:v>0.44740000000000002</c:v>
                </c:pt>
                <c:pt idx="7996">
                  <c:v>0.38279999999999997</c:v>
                </c:pt>
                <c:pt idx="7997">
                  <c:v>0.311</c:v>
                </c:pt>
                <c:pt idx="7998">
                  <c:v>0.3891</c:v>
                </c:pt>
                <c:pt idx="7999">
                  <c:v>0.34860000000000002</c:v>
                </c:pt>
                <c:pt idx="8000">
                  <c:v>0.35670000000000002</c:v>
                </c:pt>
                <c:pt idx="8001">
                  <c:v>0.41880000000000001</c:v>
                </c:pt>
                <c:pt idx="8118">
                  <c:v>0.2258</c:v>
                </c:pt>
                <c:pt idx="8119">
                  <c:v>0.2467</c:v>
                </c:pt>
                <c:pt idx="8120">
                  <c:v>0.2838</c:v>
                </c:pt>
                <c:pt idx="8121">
                  <c:v>0.26679999999999998</c:v>
                </c:pt>
                <c:pt idx="8122">
                  <c:v>0.23669999999999999</c:v>
                </c:pt>
                <c:pt idx="8123">
                  <c:v>0.24940000000000001</c:v>
                </c:pt>
                <c:pt idx="8124">
                  <c:v>0.2281</c:v>
                </c:pt>
                <c:pt idx="8125">
                  <c:v>0.22689999999999999</c:v>
                </c:pt>
                <c:pt idx="8126">
                  <c:v>0.26469999999999999</c:v>
                </c:pt>
                <c:pt idx="8127">
                  <c:v>0.25669999999999998</c:v>
                </c:pt>
                <c:pt idx="8128">
                  <c:v>0.24129999999999999</c:v>
                </c:pt>
                <c:pt idx="8129">
                  <c:v>0.25230000000000002</c:v>
                </c:pt>
                <c:pt idx="8130">
                  <c:v>0.219</c:v>
                </c:pt>
                <c:pt idx="8131">
                  <c:v>0.3175</c:v>
                </c:pt>
                <c:pt idx="8132">
                  <c:v>0.28860000000000002</c:v>
                </c:pt>
                <c:pt idx="8133">
                  <c:v>0.23150000000000001</c:v>
                </c:pt>
                <c:pt idx="8134">
                  <c:v>0.25330000000000003</c:v>
                </c:pt>
                <c:pt idx="8135">
                  <c:v>0.24429999999999999</c:v>
                </c:pt>
                <c:pt idx="8136">
                  <c:v>0.24260000000000001</c:v>
                </c:pt>
                <c:pt idx="8137">
                  <c:v>0.2087</c:v>
                </c:pt>
                <c:pt idx="8138">
                  <c:v>0.25469999999999998</c:v>
                </c:pt>
                <c:pt idx="8139">
                  <c:v>0.20669999999999999</c:v>
                </c:pt>
                <c:pt idx="8140">
                  <c:v>0.24379999999999999</c:v>
                </c:pt>
                <c:pt idx="8141">
                  <c:v>0.2419</c:v>
                </c:pt>
                <c:pt idx="8142">
                  <c:v>0.23949999999999999</c:v>
                </c:pt>
                <c:pt idx="8143">
                  <c:v>0.25469999999999998</c:v>
                </c:pt>
                <c:pt idx="8144">
                  <c:v>0.21970000000000001</c:v>
                </c:pt>
                <c:pt idx="8145">
                  <c:v>0.28510000000000002</c:v>
                </c:pt>
                <c:pt idx="8146">
                  <c:v>0.2722</c:v>
                </c:pt>
                <c:pt idx="8147">
                  <c:v>0.2606</c:v>
                </c:pt>
                <c:pt idx="8148">
                  <c:v>0.30580000000000002</c:v>
                </c:pt>
                <c:pt idx="8149">
                  <c:v>0.2288</c:v>
                </c:pt>
                <c:pt idx="8150">
                  <c:v>0.30590000000000001</c:v>
                </c:pt>
                <c:pt idx="8151">
                  <c:v>0.2863</c:v>
                </c:pt>
                <c:pt idx="8152">
                  <c:v>0.22</c:v>
                </c:pt>
                <c:pt idx="8153">
                  <c:v>0.28949999999999998</c:v>
                </c:pt>
                <c:pt idx="8154">
                  <c:v>0.24429999999999999</c:v>
                </c:pt>
                <c:pt idx="8155">
                  <c:v>0.21529999999999999</c:v>
                </c:pt>
                <c:pt idx="8156">
                  <c:v>0.29959999999999998</c:v>
                </c:pt>
                <c:pt idx="8157">
                  <c:v>0.25290000000000001</c:v>
                </c:pt>
                <c:pt idx="8158">
                  <c:v>0.255</c:v>
                </c:pt>
                <c:pt idx="8159">
                  <c:v>0.21940000000000001</c:v>
                </c:pt>
                <c:pt idx="8160">
                  <c:v>0.29060000000000002</c:v>
                </c:pt>
                <c:pt idx="8161">
                  <c:v>0.26860000000000001</c:v>
                </c:pt>
                <c:pt idx="8162">
                  <c:v>0.24160000000000001</c:v>
                </c:pt>
                <c:pt idx="8163">
                  <c:v>0.29609999999999997</c:v>
                </c:pt>
                <c:pt idx="8164">
                  <c:v>0.20430000000000001</c:v>
                </c:pt>
                <c:pt idx="8165">
                  <c:v>0.24460000000000001</c:v>
                </c:pt>
                <c:pt idx="8166">
                  <c:v>0.24490000000000001</c:v>
                </c:pt>
                <c:pt idx="8167">
                  <c:v>0.2621</c:v>
                </c:pt>
                <c:pt idx="8168">
                  <c:v>0.2485</c:v>
                </c:pt>
                <c:pt idx="8169">
                  <c:v>0.28120000000000001</c:v>
                </c:pt>
                <c:pt idx="8170">
                  <c:v>0.45660000000000001</c:v>
                </c:pt>
                <c:pt idx="8171">
                  <c:v>0.4975</c:v>
                </c:pt>
                <c:pt idx="8172">
                  <c:v>0.57999999999999996</c:v>
                </c:pt>
                <c:pt idx="8173">
                  <c:v>0.46239999999999998</c:v>
                </c:pt>
                <c:pt idx="8174">
                  <c:v>0.53510000000000002</c:v>
                </c:pt>
                <c:pt idx="8175">
                  <c:v>0.5524</c:v>
                </c:pt>
                <c:pt idx="8176">
                  <c:v>0.3745</c:v>
                </c:pt>
                <c:pt idx="8177">
                  <c:v>0.43230000000000002</c:v>
                </c:pt>
                <c:pt idx="8178">
                  <c:v>0.42830000000000001</c:v>
                </c:pt>
                <c:pt idx="8179">
                  <c:v>0.40300000000000002</c:v>
                </c:pt>
                <c:pt idx="8180">
                  <c:v>0.39960000000000001</c:v>
                </c:pt>
                <c:pt idx="8181">
                  <c:v>0.42849999999999999</c:v>
                </c:pt>
                <c:pt idx="8182">
                  <c:v>0.4425</c:v>
                </c:pt>
                <c:pt idx="8183">
                  <c:v>0.35620000000000002</c:v>
                </c:pt>
                <c:pt idx="8184">
                  <c:v>0.4869</c:v>
                </c:pt>
                <c:pt idx="8185">
                  <c:v>0.3886</c:v>
                </c:pt>
                <c:pt idx="8186">
                  <c:v>0.30299999999999999</c:v>
                </c:pt>
                <c:pt idx="8187">
                  <c:v>0.30599999999999999</c:v>
                </c:pt>
                <c:pt idx="8188">
                  <c:v>0.47449999999999998</c:v>
                </c:pt>
                <c:pt idx="8189">
                  <c:v>0.433</c:v>
                </c:pt>
                <c:pt idx="8190">
                  <c:v>0.5212</c:v>
                </c:pt>
                <c:pt idx="8191">
                  <c:v>0.45619999999999999</c:v>
                </c:pt>
                <c:pt idx="8192">
                  <c:v>0.40179999999999999</c:v>
                </c:pt>
                <c:pt idx="8193">
                  <c:v>0.37869999999999998</c:v>
                </c:pt>
                <c:pt idx="8194">
                  <c:v>0.38109999999999999</c:v>
                </c:pt>
                <c:pt idx="8195">
                  <c:v>0.47260000000000002</c:v>
                </c:pt>
                <c:pt idx="8196">
                  <c:v>0.40560000000000002</c:v>
                </c:pt>
                <c:pt idx="8197">
                  <c:v>0.49170000000000003</c:v>
                </c:pt>
                <c:pt idx="8198">
                  <c:v>0.34429999999999999</c:v>
                </c:pt>
                <c:pt idx="8199">
                  <c:v>0.44500000000000001</c:v>
                </c:pt>
                <c:pt idx="8200">
                  <c:v>0.3967</c:v>
                </c:pt>
                <c:pt idx="8201">
                  <c:v>0.40210000000000001</c:v>
                </c:pt>
                <c:pt idx="8202">
                  <c:v>0.4</c:v>
                </c:pt>
                <c:pt idx="8203">
                  <c:v>0.48209999999999997</c:v>
                </c:pt>
                <c:pt idx="8204">
                  <c:v>0.33489999999999998</c:v>
                </c:pt>
                <c:pt idx="8205">
                  <c:v>0.3624</c:v>
                </c:pt>
                <c:pt idx="8206">
                  <c:v>0.37309999999999999</c:v>
                </c:pt>
                <c:pt idx="8207">
                  <c:v>0.41920000000000002</c:v>
                </c:pt>
                <c:pt idx="8208">
                  <c:v>0.43769999999999998</c:v>
                </c:pt>
                <c:pt idx="8209">
                  <c:v>0.4894</c:v>
                </c:pt>
                <c:pt idx="8210">
                  <c:v>0.40139999999999998</c:v>
                </c:pt>
                <c:pt idx="8211">
                  <c:v>0.41020000000000001</c:v>
                </c:pt>
                <c:pt idx="8212">
                  <c:v>0.3705</c:v>
                </c:pt>
                <c:pt idx="8213">
                  <c:v>0.27339999999999998</c:v>
                </c:pt>
                <c:pt idx="8214">
                  <c:v>0.3493</c:v>
                </c:pt>
                <c:pt idx="8215">
                  <c:v>0.39739999999999998</c:v>
                </c:pt>
                <c:pt idx="8216">
                  <c:v>0.43780000000000002</c:v>
                </c:pt>
                <c:pt idx="8217">
                  <c:v>0.46639999999999998</c:v>
                </c:pt>
                <c:pt idx="8218">
                  <c:v>0.51649999999999996</c:v>
                </c:pt>
                <c:pt idx="8219">
                  <c:v>0.4667</c:v>
                </c:pt>
                <c:pt idx="8220">
                  <c:v>0.37969999999999998</c:v>
                </c:pt>
                <c:pt idx="8221">
                  <c:v>0.32019999999999998</c:v>
                </c:pt>
                <c:pt idx="8222">
                  <c:v>0.32400000000000001</c:v>
                </c:pt>
                <c:pt idx="8223">
                  <c:v>0.40629999999999999</c:v>
                </c:pt>
                <c:pt idx="8224">
                  <c:v>0.33350000000000002</c:v>
                </c:pt>
                <c:pt idx="8225">
                  <c:v>0.39710000000000001</c:v>
                </c:pt>
                <c:pt idx="8226">
                  <c:v>0.44190000000000002</c:v>
                </c:pt>
                <c:pt idx="8227">
                  <c:v>0.49519999999999997</c:v>
                </c:pt>
                <c:pt idx="8228">
                  <c:v>0.3886</c:v>
                </c:pt>
                <c:pt idx="8229">
                  <c:v>0.43099999999999999</c:v>
                </c:pt>
                <c:pt idx="8230">
                  <c:v>0.36120000000000002</c:v>
                </c:pt>
                <c:pt idx="8231">
                  <c:v>0.38490000000000002</c:v>
                </c:pt>
                <c:pt idx="8232">
                  <c:v>0.46860000000000002</c:v>
                </c:pt>
                <c:pt idx="8233">
                  <c:v>0.40160000000000001</c:v>
                </c:pt>
                <c:pt idx="8234">
                  <c:v>0.33829999999999999</c:v>
                </c:pt>
                <c:pt idx="8235">
                  <c:v>0.44600000000000001</c:v>
                </c:pt>
                <c:pt idx="8236">
                  <c:v>0.26219999999999999</c:v>
                </c:pt>
                <c:pt idx="8237">
                  <c:v>0.27339999999999998</c:v>
                </c:pt>
                <c:pt idx="8238">
                  <c:v>0.23519999999999999</c:v>
                </c:pt>
                <c:pt idx="8239">
                  <c:v>0.28870000000000001</c:v>
                </c:pt>
                <c:pt idx="8240">
                  <c:v>0.27100000000000002</c:v>
                </c:pt>
                <c:pt idx="8241">
                  <c:v>0.3679</c:v>
                </c:pt>
                <c:pt idx="8242">
                  <c:v>0.30470000000000003</c:v>
                </c:pt>
                <c:pt idx="8243">
                  <c:v>0.36990000000000001</c:v>
                </c:pt>
                <c:pt idx="8244">
                  <c:v>0.25540000000000002</c:v>
                </c:pt>
                <c:pt idx="8245">
                  <c:v>0.37009999999999998</c:v>
                </c:pt>
                <c:pt idx="8246">
                  <c:v>0.22919999999999999</c:v>
                </c:pt>
                <c:pt idx="8247">
                  <c:v>0.31540000000000001</c:v>
                </c:pt>
                <c:pt idx="8248">
                  <c:v>0.18290000000000001</c:v>
                </c:pt>
                <c:pt idx="8249">
                  <c:v>0.16830000000000001</c:v>
                </c:pt>
                <c:pt idx="8250">
                  <c:v>0.31419999999999998</c:v>
                </c:pt>
                <c:pt idx="8251">
                  <c:v>0.32179999999999997</c:v>
                </c:pt>
                <c:pt idx="8252">
                  <c:v>0.30830000000000002</c:v>
                </c:pt>
                <c:pt idx="8253">
                  <c:v>0.29099999999999998</c:v>
                </c:pt>
                <c:pt idx="8254">
                  <c:v>0.36299999999999999</c:v>
                </c:pt>
                <c:pt idx="8255">
                  <c:v>0.36359999999999998</c:v>
                </c:pt>
                <c:pt idx="8256">
                  <c:v>0.23549999999999999</c:v>
                </c:pt>
                <c:pt idx="8257">
                  <c:v>0.24879999999999999</c:v>
                </c:pt>
                <c:pt idx="8258">
                  <c:v>0.2092</c:v>
                </c:pt>
                <c:pt idx="8259">
                  <c:v>0.23250000000000001</c:v>
                </c:pt>
                <c:pt idx="8260">
                  <c:v>0.28689999999999999</c:v>
                </c:pt>
                <c:pt idx="8261">
                  <c:v>0.2848</c:v>
                </c:pt>
                <c:pt idx="8262">
                  <c:v>0.23880000000000001</c:v>
                </c:pt>
                <c:pt idx="8263">
                  <c:v>0.26269999999999999</c:v>
                </c:pt>
                <c:pt idx="8264">
                  <c:v>0.29310000000000003</c:v>
                </c:pt>
                <c:pt idx="8265">
                  <c:v>0.27110000000000001</c:v>
                </c:pt>
                <c:pt idx="8266">
                  <c:v>0.26769999999999999</c:v>
                </c:pt>
                <c:pt idx="8267">
                  <c:v>0.28239999999999998</c:v>
                </c:pt>
                <c:pt idx="8268">
                  <c:v>0.29659999999999997</c:v>
                </c:pt>
                <c:pt idx="8269">
                  <c:v>0.33689999999999998</c:v>
                </c:pt>
                <c:pt idx="8270">
                  <c:v>0.3427</c:v>
                </c:pt>
                <c:pt idx="8271">
                  <c:v>0.41660000000000003</c:v>
                </c:pt>
                <c:pt idx="8272">
                  <c:v>0.29160000000000003</c:v>
                </c:pt>
                <c:pt idx="8273">
                  <c:v>0.35189999999999999</c:v>
                </c:pt>
                <c:pt idx="8274">
                  <c:v>0.36309999999999998</c:v>
                </c:pt>
                <c:pt idx="8275">
                  <c:v>0.37059999999999998</c:v>
                </c:pt>
                <c:pt idx="8276">
                  <c:v>0.26129999999999998</c:v>
                </c:pt>
                <c:pt idx="8277">
                  <c:v>0.3569</c:v>
                </c:pt>
                <c:pt idx="8278">
                  <c:v>0.39079999999999998</c:v>
                </c:pt>
                <c:pt idx="8279">
                  <c:v>0.53439999999999999</c:v>
                </c:pt>
                <c:pt idx="8280">
                  <c:v>0.32040000000000002</c:v>
                </c:pt>
                <c:pt idx="8281">
                  <c:v>0.16189999999999999</c:v>
                </c:pt>
                <c:pt idx="8282">
                  <c:v>0.18909999999999999</c:v>
                </c:pt>
                <c:pt idx="8283">
                  <c:v>0.3281</c:v>
                </c:pt>
                <c:pt idx="8284">
                  <c:v>0.35920000000000002</c:v>
                </c:pt>
                <c:pt idx="8285">
                  <c:v>0.35199999999999998</c:v>
                </c:pt>
                <c:pt idx="8286">
                  <c:v>0.36109999999999998</c:v>
                </c:pt>
                <c:pt idx="8287">
                  <c:v>0.30640000000000001</c:v>
                </c:pt>
                <c:pt idx="8288">
                  <c:v>0.4254</c:v>
                </c:pt>
                <c:pt idx="8289">
                  <c:v>0.45850000000000002</c:v>
                </c:pt>
                <c:pt idx="8290">
                  <c:v>0.44929999999999998</c:v>
                </c:pt>
                <c:pt idx="8291">
                  <c:v>0.33260000000000001</c:v>
                </c:pt>
                <c:pt idx="8292">
                  <c:v>0.36370000000000002</c:v>
                </c:pt>
                <c:pt idx="8293">
                  <c:v>0.35959999999999998</c:v>
                </c:pt>
                <c:pt idx="8294">
                  <c:v>0.31919999999999998</c:v>
                </c:pt>
                <c:pt idx="8295">
                  <c:v>0.33800000000000002</c:v>
                </c:pt>
                <c:pt idx="8296">
                  <c:v>0.37390000000000001</c:v>
                </c:pt>
                <c:pt idx="8297">
                  <c:v>0.36820000000000003</c:v>
                </c:pt>
                <c:pt idx="8298">
                  <c:v>0.24160000000000001</c:v>
                </c:pt>
                <c:pt idx="8299">
                  <c:v>0.26690000000000003</c:v>
                </c:pt>
                <c:pt idx="8304">
                  <c:v>0.21920000000000001</c:v>
                </c:pt>
                <c:pt idx="8305">
                  <c:v>0.37380000000000002</c:v>
                </c:pt>
                <c:pt idx="8306">
                  <c:v>0.30599999999999999</c:v>
                </c:pt>
                <c:pt idx="8307">
                  <c:v>0.29049999999999998</c:v>
                </c:pt>
                <c:pt idx="8308">
                  <c:v>0.2296</c:v>
                </c:pt>
                <c:pt idx="8309">
                  <c:v>0.27060000000000001</c:v>
                </c:pt>
                <c:pt idx="8310">
                  <c:v>0.2137</c:v>
                </c:pt>
                <c:pt idx="8313">
                  <c:v>0.23469999999999999</c:v>
                </c:pt>
                <c:pt idx="8315">
                  <c:v>0.18559999999999999</c:v>
                </c:pt>
                <c:pt idx="8317">
                  <c:v>0.29959999999999998</c:v>
                </c:pt>
                <c:pt idx="8319">
                  <c:v>0.2727</c:v>
                </c:pt>
                <c:pt idx="8321">
                  <c:v>0.28599999999999998</c:v>
                </c:pt>
                <c:pt idx="8322">
                  <c:v>0.35709999999999997</c:v>
                </c:pt>
                <c:pt idx="8324">
                  <c:v>0.32250000000000001</c:v>
                </c:pt>
                <c:pt idx="8326">
                  <c:v>0.21390000000000001</c:v>
                </c:pt>
                <c:pt idx="8327">
                  <c:v>0.25309999999999999</c:v>
                </c:pt>
                <c:pt idx="8328">
                  <c:v>0.31929999999999997</c:v>
                </c:pt>
                <c:pt idx="8329">
                  <c:v>0.2407</c:v>
                </c:pt>
                <c:pt idx="8330">
                  <c:v>0.23380000000000001</c:v>
                </c:pt>
                <c:pt idx="8331">
                  <c:v>0.27729999999999999</c:v>
                </c:pt>
                <c:pt idx="8332">
                  <c:v>0.255</c:v>
                </c:pt>
                <c:pt idx="8333">
                  <c:v>0.248</c:v>
                </c:pt>
                <c:pt idx="8335">
                  <c:v>0.30070000000000002</c:v>
                </c:pt>
                <c:pt idx="8337">
                  <c:v>0.28839999999999999</c:v>
                </c:pt>
                <c:pt idx="8338">
                  <c:v>0.31069999999999998</c:v>
                </c:pt>
                <c:pt idx="8340">
                  <c:v>0.25769999999999998</c:v>
                </c:pt>
                <c:pt idx="8341">
                  <c:v>0.2356</c:v>
                </c:pt>
                <c:pt idx="8343">
                  <c:v>0.26540000000000002</c:v>
                </c:pt>
                <c:pt idx="8344">
                  <c:v>0.28310000000000002</c:v>
                </c:pt>
                <c:pt idx="8345">
                  <c:v>0.29409999999999997</c:v>
                </c:pt>
                <c:pt idx="8346">
                  <c:v>0.29380000000000001</c:v>
                </c:pt>
                <c:pt idx="8348">
                  <c:v>0.2868</c:v>
                </c:pt>
                <c:pt idx="8351">
                  <c:v>0.28860000000000002</c:v>
                </c:pt>
                <c:pt idx="8352">
                  <c:v>0.29099999999999998</c:v>
                </c:pt>
                <c:pt idx="8353">
                  <c:v>0.28739999999999999</c:v>
                </c:pt>
                <c:pt idx="8354">
                  <c:v>0.7</c:v>
                </c:pt>
                <c:pt idx="8355">
                  <c:v>0.34499999999999997</c:v>
                </c:pt>
                <c:pt idx="8356">
                  <c:v>0.67700000000000005</c:v>
                </c:pt>
                <c:pt idx="8357">
                  <c:v>0.6482</c:v>
                </c:pt>
                <c:pt idx="8358">
                  <c:v>0.38269999999999998</c:v>
                </c:pt>
                <c:pt idx="8359">
                  <c:v>0.38879999999999998</c:v>
                </c:pt>
                <c:pt idx="8360">
                  <c:v>0.7702</c:v>
                </c:pt>
                <c:pt idx="8361">
                  <c:v>0.96619999999999995</c:v>
                </c:pt>
                <c:pt idx="8362">
                  <c:v>0.72409999999999997</c:v>
                </c:pt>
                <c:pt idx="8363">
                  <c:v>0.4541</c:v>
                </c:pt>
                <c:pt idx="8364">
                  <c:v>0.40060000000000001</c:v>
                </c:pt>
                <c:pt idx="8365">
                  <c:v>0.76370000000000005</c:v>
                </c:pt>
                <c:pt idx="8366">
                  <c:v>1.1593</c:v>
                </c:pt>
                <c:pt idx="8367">
                  <c:v>0.78620000000000001</c:v>
                </c:pt>
                <c:pt idx="8368">
                  <c:v>0.75770000000000004</c:v>
                </c:pt>
                <c:pt idx="8369">
                  <c:v>0.78800000000000003</c:v>
                </c:pt>
                <c:pt idx="8370">
                  <c:v>0.49</c:v>
                </c:pt>
                <c:pt idx="8371">
                  <c:v>0.48849999999999999</c:v>
                </c:pt>
                <c:pt idx="8372">
                  <c:v>0.68930000000000002</c:v>
                </c:pt>
                <c:pt idx="8373">
                  <c:v>0.86309999999999998</c:v>
                </c:pt>
                <c:pt idx="8374">
                  <c:v>0.44850000000000001</c:v>
                </c:pt>
                <c:pt idx="8375">
                  <c:v>0.41210000000000002</c:v>
                </c:pt>
                <c:pt idx="8376">
                  <c:v>0.74050000000000005</c:v>
                </c:pt>
                <c:pt idx="8377">
                  <c:v>0.91080000000000005</c:v>
                </c:pt>
                <c:pt idx="8378">
                  <c:v>0.45739999999999997</c:v>
                </c:pt>
                <c:pt idx="8379">
                  <c:v>0.54530000000000001</c:v>
                </c:pt>
                <c:pt idx="8380">
                  <c:v>0.83640000000000003</c:v>
                </c:pt>
                <c:pt idx="8381">
                  <c:v>0.36709999999999998</c:v>
                </c:pt>
                <c:pt idx="8382">
                  <c:v>0.43919999999999998</c:v>
                </c:pt>
                <c:pt idx="8383">
                  <c:v>0.4163</c:v>
                </c:pt>
                <c:pt idx="8384">
                  <c:v>0.38440000000000002</c:v>
                </c:pt>
                <c:pt idx="8385">
                  <c:v>0.6774</c:v>
                </c:pt>
                <c:pt idx="8386">
                  <c:v>0.47039999999999998</c:v>
                </c:pt>
                <c:pt idx="8387">
                  <c:v>0.51590000000000003</c:v>
                </c:pt>
                <c:pt idx="8388">
                  <c:v>0.42530000000000001</c:v>
                </c:pt>
                <c:pt idx="8389">
                  <c:v>0.374</c:v>
                </c:pt>
                <c:pt idx="8390">
                  <c:v>0.72540000000000004</c:v>
                </c:pt>
                <c:pt idx="8391">
                  <c:v>0.84470000000000001</c:v>
                </c:pt>
                <c:pt idx="8392">
                  <c:v>0.87119999999999997</c:v>
                </c:pt>
                <c:pt idx="8393">
                  <c:v>0.35780000000000001</c:v>
                </c:pt>
                <c:pt idx="8394">
                  <c:v>0.42909999999999998</c:v>
                </c:pt>
                <c:pt idx="8395">
                  <c:v>0.35539999999999999</c:v>
                </c:pt>
                <c:pt idx="8396">
                  <c:v>0.91010000000000002</c:v>
                </c:pt>
                <c:pt idx="8397">
                  <c:v>0.33100000000000002</c:v>
                </c:pt>
                <c:pt idx="8398">
                  <c:v>0.40460000000000002</c:v>
                </c:pt>
                <c:pt idx="8399">
                  <c:v>0.8105</c:v>
                </c:pt>
                <c:pt idx="8400">
                  <c:v>0.84589999999999999</c:v>
                </c:pt>
                <c:pt idx="8401">
                  <c:v>0.39979999999999999</c:v>
                </c:pt>
                <c:pt idx="8402">
                  <c:v>0.38969999999999999</c:v>
                </c:pt>
                <c:pt idx="8403">
                  <c:v>0.73280000000000001</c:v>
                </c:pt>
                <c:pt idx="8404">
                  <c:v>0.43630000000000002</c:v>
                </c:pt>
                <c:pt idx="8405">
                  <c:v>0.39650000000000002</c:v>
                </c:pt>
                <c:pt idx="8406">
                  <c:v>0.4536</c:v>
                </c:pt>
                <c:pt idx="8407">
                  <c:v>0.51100000000000001</c:v>
                </c:pt>
                <c:pt idx="8408">
                  <c:v>0.41649999999999998</c:v>
                </c:pt>
                <c:pt idx="8409">
                  <c:v>0.54369999999999996</c:v>
                </c:pt>
                <c:pt idx="8410">
                  <c:v>0.54959999999999998</c:v>
                </c:pt>
                <c:pt idx="8411">
                  <c:v>0.53320000000000001</c:v>
                </c:pt>
                <c:pt idx="8412">
                  <c:v>0.59809999999999997</c:v>
                </c:pt>
                <c:pt idx="8413">
                  <c:v>0.71319999999999995</c:v>
                </c:pt>
                <c:pt idx="8414">
                  <c:v>0.4118</c:v>
                </c:pt>
                <c:pt idx="8415">
                  <c:v>0.51029999999999998</c:v>
                </c:pt>
                <c:pt idx="8416">
                  <c:v>0.38369999999999999</c:v>
                </c:pt>
                <c:pt idx="8417">
                  <c:v>0.57130000000000003</c:v>
                </c:pt>
                <c:pt idx="8418">
                  <c:v>0.47699999999999998</c:v>
                </c:pt>
                <c:pt idx="8419">
                  <c:v>0.38450000000000001</c:v>
                </c:pt>
                <c:pt idx="8420">
                  <c:v>0.39900000000000002</c:v>
                </c:pt>
                <c:pt idx="8421">
                  <c:v>0.42530000000000001</c:v>
                </c:pt>
                <c:pt idx="8422">
                  <c:v>0.4168</c:v>
                </c:pt>
                <c:pt idx="8423">
                  <c:v>0.52359999999999995</c:v>
                </c:pt>
                <c:pt idx="8424">
                  <c:v>0.47820000000000001</c:v>
                </c:pt>
                <c:pt idx="8425">
                  <c:v>0.45450000000000002</c:v>
                </c:pt>
                <c:pt idx="8426">
                  <c:v>0.42030000000000001</c:v>
                </c:pt>
                <c:pt idx="8427">
                  <c:v>0.4108</c:v>
                </c:pt>
                <c:pt idx="8428">
                  <c:v>0.33710000000000001</c:v>
                </c:pt>
                <c:pt idx="8429">
                  <c:v>0.48659999999999998</c:v>
                </c:pt>
                <c:pt idx="8430">
                  <c:v>0.3649</c:v>
                </c:pt>
                <c:pt idx="8431">
                  <c:v>0.46579999999999999</c:v>
                </c:pt>
                <c:pt idx="8432">
                  <c:v>0.35909999999999997</c:v>
                </c:pt>
                <c:pt idx="8433">
                  <c:v>0.42030000000000001</c:v>
                </c:pt>
                <c:pt idx="8434">
                  <c:v>0.44350000000000001</c:v>
                </c:pt>
                <c:pt idx="8435">
                  <c:v>0.43719999999999998</c:v>
                </c:pt>
                <c:pt idx="8436">
                  <c:v>0.441</c:v>
                </c:pt>
                <c:pt idx="8437">
                  <c:v>0.48349999999999999</c:v>
                </c:pt>
                <c:pt idx="8438">
                  <c:v>0.4466</c:v>
                </c:pt>
                <c:pt idx="8439">
                  <c:v>0.46800000000000003</c:v>
                </c:pt>
                <c:pt idx="8440">
                  <c:v>0.45590000000000003</c:v>
                </c:pt>
                <c:pt idx="8441">
                  <c:v>0.50190000000000001</c:v>
                </c:pt>
                <c:pt idx="8442">
                  <c:v>0.47489999999999999</c:v>
                </c:pt>
                <c:pt idx="8443">
                  <c:v>0.50529999999999997</c:v>
                </c:pt>
                <c:pt idx="8444">
                  <c:v>0.40260000000000001</c:v>
                </c:pt>
                <c:pt idx="8445">
                  <c:v>0.41639999999999999</c:v>
                </c:pt>
                <c:pt idx="8446">
                  <c:v>0.39179999999999998</c:v>
                </c:pt>
                <c:pt idx="8447">
                  <c:v>0.51700000000000002</c:v>
                </c:pt>
                <c:pt idx="8448">
                  <c:v>0.4385</c:v>
                </c:pt>
                <c:pt idx="8449">
                  <c:v>0.46139999999999998</c:v>
                </c:pt>
                <c:pt idx="8450">
                  <c:v>0.44330000000000003</c:v>
                </c:pt>
                <c:pt idx="8451">
                  <c:v>0.51290000000000002</c:v>
                </c:pt>
                <c:pt idx="8452">
                  <c:v>0.40639999999999998</c:v>
                </c:pt>
                <c:pt idx="8453">
                  <c:v>0.4461</c:v>
                </c:pt>
                <c:pt idx="8454">
                  <c:v>0.41310000000000002</c:v>
                </c:pt>
                <c:pt idx="8455">
                  <c:v>0.44590000000000002</c:v>
                </c:pt>
                <c:pt idx="8456">
                  <c:v>0.4985</c:v>
                </c:pt>
                <c:pt idx="8457">
                  <c:v>0.46</c:v>
                </c:pt>
                <c:pt idx="8458">
                  <c:v>0.49020000000000002</c:v>
                </c:pt>
                <c:pt idx="8459">
                  <c:v>0.44590000000000002</c:v>
                </c:pt>
                <c:pt idx="8460">
                  <c:v>0.54300000000000004</c:v>
                </c:pt>
                <c:pt idx="8461">
                  <c:v>0.42130000000000001</c:v>
                </c:pt>
                <c:pt idx="8462">
                  <c:v>0.49009999999999998</c:v>
                </c:pt>
                <c:pt idx="8463">
                  <c:v>0.51380000000000003</c:v>
                </c:pt>
                <c:pt idx="8464">
                  <c:v>0.38329999999999997</c:v>
                </c:pt>
                <c:pt idx="8465">
                  <c:v>0.54179999999999995</c:v>
                </c:pt>
                <c:pt idx="8466">
                  <c:v>0.69910000000000005</c:v>
                </c:pt>
                <c:pt idx="8467">
                  <c:v>0.43070000000000003</c:v>
                </c:pt>
                <c:pt idx="8468">
                  <c:v>0.35570000000000002</c:v>
                </c:pt>
                <c:pt idx="8469">
                  <c:v>0.42370000000000002</c:v>
                </c:pt>
                <c:pt idx="8470">
                  <c:v>0.41739999999999999</c:v>
                </c:pt>
                <c:pt idx="8471">
                  <c:v>0.42370000000000002</c:v>
                </c:pt>
                <c:pt idx="8472">
                  <c:v>0.3695</c:v>
                </c:pt>
                <c:pt idx="8473">
                  <c:v>0.44519999999999998</c:v>
                </c:pt>
                <c:pt idx="8474">
                  <c:v>0.43619999999999998</c:v>
                </c:pt>
                <c:pt idx="8475">
                  <c:v>0.4385</c:v>
                </c:pt>
                <c:pt idx="8476">
                  <c:v>0.3513</c:v>
                </c:pt>
                <c:pt idx="8477">
                  <c:v>0.31080000000000002</c:v>
                </c:pt>
                <c:pt idx="8478">
                  <c:v>0.33489999999999998</c:v>
                </c:pt>
                <c:pt idx="8479">
                  <c:v>0.36259999999999998</c:v>
                </c:pt>
                <c:pt idx="8480">
                  <c:v>0.3352</c:v>
                </c:pt>
                <c:pt idx="8481">
                  <c:v>0.41449999999999998</c:v>
                </c:pt>
                <c:pt idx="8482">
                  <c:v>0.28989999999999999</c:v>
                </c:pt>
                <c:pt idx="8483">
                  <c:v>0.3407</c:v>
                </c:pt>
                <c:pt idx="8484">
                  <c:v>0.37809999999999999</c:v>
                </c:pt>
                <c:pt idx="8485">
                  <c:v>0.32479999999999998</c:v>
                </c:pt>
                <c:pt idx="8486">
                  <c:v>0.3075</c:v>
                </c:pt>
                <c:pt idx="8487">
                  <c:v>0.40360000000000001</c:v>
                </c:pt>
                <c:pt idx="8488">
                  <c:v>0.3528</c:v>
                </c:pt>
                <c:pt idx="8489">
                  <c:v>0.36230000000000001</c:v>
                </c:pt>
                <c:pt idx="8490">
                  <c:v>0.36870000000000003</c:v>
                </c:pt>
                <c:pt idx="8491">
                  <c:v>0.54149999999999998</c:v>
                </c:pt>
                <c:pt idx="8492">
                  <c:v>0.38979999999999998</c:v>
                </c:pt>
                <c:pt idx="8493">
                  <c:v>0.29370000000000002</c:v>
                </c:pt>
                <c:pt idx="8494">
                  <c:v>0.39760000000000001</c:v>
                </c:pt>
                <c:pt idx="8495">
                  <c:v>0.36720000000000003</c:v>
                </c:pt>
                <c:pt idx="8496">
                  <c:v>0.47810000000000002</c:v>
                </c:pt>
                <c:pt idx="8497">
                  <c:v>0.49809999999999999</c:v>
                </c:pt>
                <c:pt idx="8498">
                  <c:v>0.34610000000000002</c:v>
                </c:pt>
                <c:pt idx="8499">
                  <c:v>0.2984</c:v>
                </c:pt>
                <c:pt idx="8500">
                  <c:v>0.33189999999999997</c:v>
                </c:pt>
                <c:pt idx="8501">
                  <c:v>0.37830000000000003</c:v>
                </c:pt>
                <c:pt idx="8502">
                  <c:v>0.4199</c:v>
                </c:pt>
                <c:pt idx="8503">
                  <c:v>0.32790000000000002</c:v>
                </c:pt>
                <c:pt idx="8504">
                  <c:v>0.4466</c:v>
                </c:pt>
                <c:pt idx="8505">
                  <c:v>0.31230000000000002</c:v>
                </c:pt>
                <c:pt idx="8506">
                  <c:v>0.37090000000000001</c:v>
                </c:pt>
                <c:pt idx="8507">
                  <c:v>0.31790000000000002</c:v>
                </c:pt>
                <c:pt idx="8508">
                  <c:v>0.34420000000000001</c:v>
                </c:pt>
                <c:pt idx="8509">
                  <c:v>0.34749999999999998</c:v>
                </c:pt>
                <c:pt idx="8510">
                  <c:v>0.36580000000000001</c:v>
                </c:pt>
                <c:pt idx="8511">
                  <c:v>0.52659999999999996</c:v>
                </c:pt>
                <c:pt idx="8512">
                  <c:v>0.33139999999999997</c:v>
                </c:pt>
                <c:pt idx="8513">
                  <c:v>0.46579999999999999</c:v>
                </c:pt>
                <c:pt idx="8514">
                  <c:v>0.36059999999999998</c:v>
                </c:pt>
                <c:pt idx="8515">
                  <c:v>0.31459999999999999</c:v>
                </c:pt>
                <c:pt idx="8516">
                  <c:v>0.37009999999999998</c:v>
                </c:pt>
                <c:pt idx="8517">
                  <c:v>0.3861</c:v>
                </c:pt>
                <c:pt idx="8518">
                  <c:v>0.41920000000000002</c:v>
                </c:pt>
                <c:pt idx="8519">
                  <c:v>0.4662</c:v>
                </c:pt>
                <c:pt idx="8520">
                  <c:v>0.4113</c:v>
                </c:pt>
                <c:pt idx="8521">
                  <c:v>0.3145</c:v>
                </c:pt>
                <c:pt idx="8522">
                  <c:v>0.41339999999999999</c:v>
                </c:pt>
                <c:pt idx="8523">
                  <c:v>0.3574</c:v>
                </c:pt>
                <c:pt idx="8524">
                  <c:v>0.44840000000000002</c:v>
                </c:pt>
                <c:pt idx="8525">
                  <c:v>0.37969999999999998</c:v>
                </c:pt>
                <c:pt idx="8526">
                  <c:v>0.4985</c:v>
                </c:pt>
                <c:pt idx="8527">
                  <c:v>0.32619999999999999</c:v>
                </c:pt>
                <c:pt idx="8528">
                  <c:v>0.4239</c:v>
                </c:pt>
                <c:pt idx="8529">
                  <c:v>0.3402</c:v>
                </c:pt>
                <c:pt idx="8530">
                  <c:v>0.36409999999999998</c:v>
                </c:pt>
                <c:pt idx="8531">
                  <c:v>0.32740000000000002</c:v>
                </c:pt>
                <c:pt idx="8532">
                  <c:v>0.4022</c:v>
                </c:pt>
                <c:pt idx="8533">
                  <c:v>0.3463</c:v>
                </c:pt>
                <c:pt idx="8534">
                  <c:v>0.35039999999999999</c:v>
                </c:pt>
                <c:pt idx="8535">
                  <c:v>0.44529999999999997</c:v>
                </c:pt>
                <c:pt idx="8536">
                  <c:v>0.31030000000000002</c:v>
                </c:pt>
                <c:pt idx="8537">
                  <c:v>0.29970000000000002</c:v>
                </c:pt>
                <c:pt idx="8538">
                  <c:v>0.31780000000000003</c:v>
                </c:pt>
                <c:pt idx="8539">
                  <c:v>0.3256</c:v>
                </c:pt>
                <c:pt idx="8540">
                  <c:v>0.4486</c:v>
                </c:pt>
                <c:pt idx="8541">
                  <c:v>0.35160000000000002</c:v>
                </c:pt>
                <c:pt idx="8542">
                  <c:v>0.31619999999999998</c:v>
                </c:pt>
                <c:pt idx="8543">
                  <c:v>0.4133</c:v>
                </c:pt>
                <c:pt idx="8544">
                  <c:v>0.31869999999999998</c:v>
                </c:pt>
                <c:pt idx="8545">
                  <c:v>0.371</c:v>
                </c:pt>
                <c:pt idx="8546">
                  <c:v>0.3896</c:v>
                </c:pt>
                <c:pt idx="8547">
                  <c:v>0.36849999999999999</c:v>
                </c:pt>
                <c:pt idx="8548">
                  <c:v>0.44230000000000003</c:v>
                </c:pt>
                <c:pt idx="8549">
                  <c:v>0.41260000000000002</c:v>
                </c:pt>
                <c:pt idx="8550">
                  <c:v>0.30649999999999999</c:v>
                </c:pt>
                <c:pt idx="8551">
                  <c:v>0.46929999999999999</c:v>
                </c:pt>
                <c:pt idx="8552">
                  <c:v>0.45950000000000002</c:v>
                </c:pt>
                <c:pt idx="8553">
                  <c:v>0.40860000000000002</c:v>
                </c:pt>
                <c:pt idx="8554">
                  <c:v>0.42849999999999999</c:v>
                </c:pt>
                <c:pt idx="8555">
                  <c:v>0.41749999999999998</c:v>
                </c:pt>
                <c:pt idx="8556">
                  <c:v>0.47360000000000002</c:v>
                </c:pt>
                <c:pt idx="8557">
                  <c:v>0.3523</c:v>
                </c:pt>
                <c:pt idx="8558">
                  <c:v>0.40429999999999999</c:v>
                </c:pt>
                <c:pt idx="8559">
                  <c:v>0.4138</c:v>
                </c:pt>
                <c:pt idx="8560">
                  <c:v>0.51880000000000004</c:v>
                </c:pt>
                <c:pt idx="8561">
                  <c:v>0.34870000000000001</c:v>
                </c:pt>
                <c:pt idx="8562">
                  <c:v>0.3987</c:v>
                </c:pt>
                <c:pt idx="8563">
                  <c:v>0.27689999999999998</c:v>
                </c:pt>
                <c:pt idx="8564">
                  <c:v>0.49990000000000001</c:v>
                </c:pt>
                <c:pt idx="8565">
                  <c:v>0.38269999999999998</c:v>
                </c:pt>
                <c:pt idx="8566">
                  <c:v>0.33929999999999999</c:v>
                </c:pt>
                <c:pt idx="8567">
                  <c:v>0.44569999999999999</c:v>
                </c:pt>
                <c:pt idx="8568">
                  <c:v>0.36990000000000001</c:v>
                </c:pt>
                <c:pt idx="8569">
                  <c:v>0.39729999999999999</c:v>
                </c:pt>
                <c:pt idx="8570">
                  <c:v>0.37940000000000002</c:v>
                </c:pt>
                <c:pt idx="8571">
                  <c:v>0.39529999999999998</c:v>
                </c:pt>
                <c:pt idx="8572">
                  <c:v>0.55230000000000001</c:v>
                </c:pt>
                <c:pt idx="8573">
                  <c:v>0.29480000000000001</c:v>
                </c:pt>
                <c:pt idx="8574">
                  <c:v>0.41970000000000002</c:v>
                </c:pt>
                <c:pt idx="8575">
                  <c:v>0.47760000000000002</c:v>
                </c:pt>
                <c:pt idx="8576">
                  <c:v>0.36399999999999999</c:v>
                </c:pt>
                <c:pt idx="8577">
                  <c:v>0.31969999999999998</c:v>
                </c:pt>
                <c:pt idx="8578">
                  <c:v>0.39489999999999997</c:v>
                </c:pt>
                <c:pt idx="8579">
                  <c:v>0.44500000000000001</c:v>
                </c:pt>
                <c:pt idx="8580">
                  <c:v>0.42749999999999999</c:v>
                </c:pt>
                <c:pt idx="8581">
                  <c:v>0.30630000000000002</c:v>
                </c:pt>
                <c:pt idx="8582">
                  <c:v>0.28010000000000002</c:v>
                </c:pt>
                <c:pt idx="8583">
                  <c:v>0.40100000000000002</c:v>
                </c:pt>
                <c:pt idx="8584">
                  <c:v>0.36470000000000002</c:v>
                </c:pt>
                <c:pt idx="8585">
                  <c:v>0.49459999999999998</c:v>
                </c:pt>
                <c:pt idx="8586">
                  <c:v>0.34370000000000001</c:v>
                </c:pt>
                <c:pt idx="8587">
                  <c:v>0.36659999999999998</c:v>
                </c:pt>
                <c:pt idx="8588">
                  <c:v>0.59030000000000005</c:v>
                </c:pt>
                <c:pt idx="8589">
                  <c:v>0.38719999999999999</c:v>
                </c:pt>
                <c:pt idx="8590">
                  <c:v>0.57369999999999999</c:v>
                </c:pt>
                <c:pt idx="8591">
                  <c:v>0.47049999999999997</c:v>
                </c:pt>
                <c:pt idx="8592">
                  <c:v>0.54810000000000003</c:v>
                </c:pt>
                <c:pt idx="8593">
                  <c:v>0.57699999999999996</c:v>
                </c:pt>
                <c:pt idx="8594">
                  <c:v>0.57150000000000001</c:v>
                </c:pt>
                <c:pt idx="8595">
                  <c:v>0.37980000000000003</c:v>
                </c:pt>
                <c:pt idx="8596">
                  <c:v>0.66110000000000002</c:v>
                </c:pt>
                <c:pt idx="8597">
                  <c:v>0.56759999999999999</c:v>
                </c:pt>
                <c:pt idx="8598">
                  <c:v>0.55900000000000005</c:v>
                </c:pt>
                <c:pt idx="8599">
                  <c:v>0.4995</c:v>
                </c:pt>
                <c:pt idx="8600">
                  <c:v>0.55579999999999996</c:v>
                </c:pt>
                <c:pt idx="8601">
                  <c:v>0.50380000000000003</c:v>
                </c:pt>
                <c:pt idx="8602">
                  <c:v>0.3569</c:v>
                </c:pt>
                <c:pt idx="8603">
                  <c:v>0.71319999999999995</c:v>
                </c:pt>
                <c:pt idx="8604">
                  <c:v>0.57799999999999996</c:v>
                </c:pt>
                <c:pt idx="8605">
                  <c:v>0.40260000000000001</c:v>
                </c:pt>
                <c:pt idx="8606">
                  <c:v>0.56540000000000001</c:v>
                </c:pt>
                <c:pt idx="8607">
                  <c:v>0.57930000000000004</c:v>
                </c:pt>
                <c:pt idx="8608">
                  <c:v>0.34520000000000001</c:v>
                </c:pt>
                <c:pt idx="8609">
                  <c:v>0.38519999999999999</c:v>
                </c:pt>
                <c:pt idx="8610">
                  <c:v>0.36699999999999999</c:v>
                </c:pt>
                <c:pt idx="8611">
                  <c:v>0.55379999999999996</c:v>
                </c:pt>
                <c:pt idx="8612">
                  <c:v>0.51690000000000003</c:v>
                </c:pt>
                <c:pt idx="8613">
                  <c:v>0.68359999999999999</c:v>
                </c:pt>
                <c:pt idx="8614">
                  <c:v>0.46589999999999998</c:v>
                </c:pt>
                <c:pt idx="8615">
                  <c:v>0.67010000000000003</c:v>
                </c:pt>
                <c:pt idx="8616">
                  <c:v>0.44280000000000003</c:v>
                </c:pt>
                <c:pt idx="8617">
                  <c:v>0.38719999999999999</c:v>
                </c:pt>
                <c:pt idx="8618">
                  <c:v>0.4617</c:v>
                </c:pt>
                <c:pt idx="8619">
                  <c:v>0.40429999999999999</c:v>
                </c:pt>
                <c:pt idx="8620">
                  <c:v>0.39779999999999999</c:v>
                </c:pt>
                <c:pt idx="8621">
                  <c:v>0.63700000000000001</c:v>
                </c:pt>
                <c:pt idx="8622">
                  <c:v>0.42170000000000002</c:v>
                </c:pt>
                <c:pt idx="8623">
                  <c:v>0.39179999999999998</c:v>
                </c:pt>
                <c:pt idx="8624">
                  <c:v>0.42399999999999999</c:v>
                </c:pt>
                <c:pt idx="8625">
                  <c:v>0.46429999999999999</c:v>
                </c:pt>
                <c:pt idx="8626">
                  <c:v>0.56840000000000002</c:v>
                </c:pt>
                <c:pt idx="8627">
                  <c:v>0.49349999999999999</c:v>
                </c:pt>
                <c:pt idx="8628">
                  <c:v>0.4496</c:v>
                </c:pt>
                <c:pt idx="8629">
                  <c:v>0.4975</c:v>
                </c:pt>
                <c:pt idx="8630">
                  <c:v>0.39379999999999998</c:v>
                </c:pt>
                <c:pt idx="8631">
                  <c:v>0.33989999999999998</c:v>
                </c:pt>
                <c:pt idx="8632">
                  <c:v>0.3291</c:v>
                </c:pt>
                <c:pt idx="8633">
                  <c:v>0.36549999999999999</c:v>
                </c:pt>
                <c:pt idx="8634">
                  <c:v>0.38540000000000002</c:v>
                </c:pt>
                <c:pt idx="8635">
                  <c:v>0.34010000000000001</c:v>
                </c:pt>
                <c:pt idx="8636">
                  <c:v>0.34949999999999998</c:v>
                </c:pt>
                <c:pt idx="8637">
                  <c:v>0.3997</c:v>
                </c:pt>
                <c:pt idx="8638">
                  <c:v>0.27639999999999998</c:v>
                </c:pt>
                <c:pt idx="8639">
                  <c:v>0.34250000000000003</c:v>
                </c:pt>
                <c:pt idx="8640">
                  <c:v>0.39040000000000002</c:v>
                </c:pt>
                <c:pt idx="8641">
                  <c:v>0.34460000000000002</c:v>
                </c:pt>
                <c:pt idx="8642">
                  <c:v>0.27679999999999999</c:v>
                </c:pt>
                <c:pt idx="8643">
                  <c:v>0.10829999999999999</c:v>
                </c:pt>
                <c:pt idx="8644">
                  <c:v>0.76380000000000003</c:v>
                </c:pt>
                <c:pt idx="8645">
                  <c:v>0.52280000000000004</c:v>
                </c:pt>
                <c:pt idx="8646">
                  <c:v>0.44209999999999999</c:v>
                </c:pt>
                <c:pt idx="8647">
                  <c:v>0.3004</c:v>
                </c:pt>
                <c:pt idx="8648">
                  <c:v>0.26900000000000002</c:v>
                </c:pt>
                <c:pt idx="8649">
                  <c:v>0.29749999999999999</c:v>
                </c:pt>
                <c:pt idx="8650">
                  <c:v>0.70920000000000005</c:v>
                </c:pt>
                <c:pt idx="8651">
                  <c:v>0.27439999999999998</c:v>
                </c:pt>
                <c:pt idx="8652">
                  <c:v>0.2011</c:v>
                </c:pt>
                <c:pt idx="8653">
                  <c:v>0.31619999999999998</c:v>
                </c:pt>
                <c:pt idx="8654">
                  <c:v>0.30580000000000002</c:v>
                </c:pt>
                <c:pt idx="8655">
                  <c:v>0.3211</c:v>
                </c:pt>
                <c:pt idx="8656">
                  <c:v>0.24490000000000001</c:v>
                </c:pt>
                <c:pt idx="8657">
                  <c:v>0.21709999999999999</c:v>
                </c:pt>
                <c:pt idx="8658">
                  <c:v>0.40089999999999998</c:v>
                </c:pt>
                <c:pt idx="8659">
                  <c:v>0.27760000000000001</c:v>
                </c:pt>
                <c:pt idx="8660">
                  <c:v>0.2722</c:v>
                </c:pt>
                <c:pt idx="8661">
                  <c:v>0.27460000000000001</c:v>
                </c:pt>
                <c:pt idx="8662">
                  <c:v>0.29870000000000002</c:v>
                </c:pt>
                <c:pt idx="8663">
                  <c:v>0.2732</c:v>
                </c:pt>
                <c:pt idx="8664">
                  <c:v>0.31819999999999998</c:v>
                </c:pt>
                <c:pt idx="8665">
                  <c:v>0.3589</c:v>
                </c:pt>
                <c:pt idx="8666">
                  <c:v>0.28599999999999998</c:v>
                </c:pt>
                <c:pt idx="8667">
                  <c:v>0.2893</c:v>
                </c:pt>
                <c:pt idx="8668">
                  <c:v>0.2742</c:v>
                </c:pt>
                <c:pt idx="8669">
                  <c:v>0.29399999999999998</c:v>
                </c:pt>
                <c:pt idx="8670">
                  <c:v>0.29430000000000001</c:v>
                </c:pt>
                <c:pt idx="8671">
                  <c:v>0.25769999999999998</c:v>
                </c:pt>
                <c:pt idx="8672">
                  <c:v>0.31040000000000001</c:v>
                </c:pt>
                <c:pt idx="8673">
                  <c:v>0.30719999999999997</c:v>
                </c:pt>
                <c:pt idx="8674">
                  <c:v>0.2792</c:v>
                </c:pt>
                <c:pt idx="8675">
                  <c:v>0.29830000000000001</c:v>
                </c:pt>
                <c:pt idx="8676">
                  <c:v>0.29859999999999998</c:v>
                </c:pt>
                <c:pt idx="8677">
                  <c:v>0.30120000000000002</c:v>
                </c:pt>
                <c:pt idx="8678">
                  <c:v>0.26240000000000002</c:v>
                </c:pt>
                <c:pt idx="8679">
                  <c:v>0.32029999999999997</c:v>
                </c:pt>
                <c:pt idx="8680">
                  <c:v>0.30059999999999998</c:v>
                </c:pt>
                <c:pt idx="8681">
                  <c:v>0.33910000000000001</c:v>
                </c:pt>
                <c:pt idx="8682">
                  <c:v>0.29780000000000001</c:v>
                </c:pt>
                <c:pt idx="8683">
                  <c:v>0.314</c:v>
                </c:pt>
                <c:pt idx="8684">
                  <c:v>0.318</c:v>
                </c:pt>
                <c:pt idx="8685">
                  <c:v>0.34160000000000001</c:v>
                </c:pt>
                <c:pt idx="8686">
                  <c:v>0.32490000000000002</c:v>
                </c:pt>
                <c:pt idx="8687">
                  <c:v>0.2727</c:v>
                </c:pt>
                <c:pt idx="8688">
                  <c:v>0.2888</c:v>
                </c:pt>
                <c:pt idx="8689">
                  <c:v>0.28129999999999999</c:v>
                </c:pt>
                <c:pt idx="8690">
                  <c:v>0.29699999999999999</c:v>
                </c:pt>
                <c:pt idx="8691">
                  <c:v>0.31680000000000003</c:v>
                </c:pt>
                <c:pt idx="8692">
                  <c:v>0.36170000000000002</c:v>
                </c:pt>
                <c:pt idx="8693">
                  <c:v>0.29370000000000002</c:v>
                </c:pt>
                <c:pt idx="8694">
                  <c:v>0.33510000000000001</c:v>
                </c:pt>
                <c:pt idx="8695">
                  <c:v>0.30280000000000001</c:v>
                </c:pt>
                <c:pt idx="8696">
                  <c:v>0.34889999999999999</c:v>
                </c:pt>
                <c:pt idx="8697">
                  <c:v>0.31119999999999998</c:v>
                </c:pt>
                <c:pt idx="8698">
                  <c:v>0.30969999999999998</c:v>
                </c:pt>
                <c:pt idx="8699">
                  <c:v>0.34849999999999998</c:v>
                </c:pt>
                <c:pt idx="8700">
                  <c:v>0.26050000000000001</c:v>
                </c:pt>
                <c:pt idx="8701">
                  <c:v>0.31580000000000003</c:v>
                </c:pt>
                <c:pt idx="8702">
                  <c:v>0.32540000000000002</c:v>
                </c:pt>
                <c:pt idx="8703">
                  <c:v>0.30520000000000003</c:v>
                </c:pt>
                <c:pt idx="8704">
                  <c:v>0.29670000000000002</c:v>
                </c:pt>
                <c:pt idx="8705">
                  <c:v>0.29289999999999999</c:v>
                </c:pt>
                <c:pt idx="8706">
                  <c:v>0.29609999999999997</c:v>
                </c:pt>
                <c:pt idx="8707">
                  <c:v>0.25269999999999998</c:v>
                </c:pt>
                <c:pt idx="8708">
                  <c:v>0.25430000000000003</c:v>
                </c:pt>
                <c:pt idx="8709">
                  <c:v>0.27439999999999998</c:v>
                </c:pt>
                <c:pt idx="8710">
                  <c:v>0.32219999999999999</c:v>
                </c:pt>
                <c:pt idx="8711">
                  <c:v>0.34010000000000001</c:v>
                </c:pt>
                <c:pt idx="8712">
                  <c:v>0.31719999999999998</c:v>
                </c:pt>
                <c:pt idx="8713">
                  <c:v>0.39350000000000002</c:v>
                </c:pt>
                <c:pt idx="8714">
                  <c:v>0.29849999999999999</c:v>
                </c:pt>
                <c:pt idx="8715">
                  <c:v>0.35139999999999999</c:v>
                </c:pt>
                <c:pt idx="8716">
                  <c:v>0.37619999999999998</c:v>
                </c:pt>
                <c:pt idx="8717">
                  <c:v>0.29249999999999998</c:v>
                </c:pt>
                <c:pt idx="8718">
                  <c:v>0.29020000000000001</c:v>
                </c:pt>
                <c:pt idx="8719">
                  <c:v>0.32319999999999999</c:v>
                </c:pt>
                <c:pt idx="8720">
                  <c:v>0.28189999999999998</c:v>
                </c:pt>
                <c:pt idx="8721">
                  <c:v>0.34050000000000002</c:v>
                </c:pt>
                <c:pt idx="8722">
                  <c:v>0.32200000000000001</c:v>
                </c:pt>
                <c:pt idx="8723">
                  <c:v>0.30280000000000001</c:v>
                </c:pt>
                <c:pt idx="8724">
                  <c:v>0.30609999999999998</c:v>
                </c:pt>
                <c:pt idx="8725">
                  <c:v>0.3503</c:v>
                </c:pt>
                <c:pt idx="8726">
                  <c:v>0.27060000000000001</c:v>
                </c:pt>
                <c:pt idx="8727">
                  <c:v>0.26579999999999998</c:v>
                </c:pt>
                <c:pt idx="8728">
                  <c:v>0.30819999999999997</c:v>
                </c:pt>
                <c:pt idx="8729">
                  <c:v>0.33660000000000001</c:v>
                </c:pt>
                <c:pt idx="8730">
                  <c:v>0.2752</c:v>
                </c:pt>
                <c:pt idx="8731">
                  <c:v>0.33479999999999999</c:v>
                </c:pt>
                <c:pt idx="8732">
                  <c:v>0.31859999999999999</c:v>
                </c:pt>
                <c:pt idx="8733">
                  <c:v>0.32090000000000002</c:v>
                </c:pt>
                <c:pt idx="8734">
                  <c:v>0.2591</c:v>
                </c:pt>
                <c:pt idx="8735">
                  <c:v>0.26290000000000002</c:v>
                </c:pt>
                <c:pt idx="8736">
                  <c:v>0.27729999999999999</c:v>
                </c:pt>
                <c:pt idx="8737">
                  <c:v>0.3286</c:v>
                </c:pt>
                <c:pt idx="8738">
                  <c:v>0.34510000000000002</c:v>
                </c:pt>
                <c:pt idx="8739">
                  <c:v>0.2666</c:v>
                </c:pt>
                <c:pt idx="8740">
                  <c:v>0.26169999999999999</c:v>
                </c:pt>
                <c:pt idx="8741">
                  <c:v>0.32490000000000002</c:v>
                </c:pt>
                <c:pt idx="8742">
                  <c:v>0.3196</c:v>
                </c:pt>
                <c:pt idx="8743">
                  <c:v>0.33660000000000001</c:v>
                </c:pt>
                <c:pt idx="8744">
                  <c:v>0.27750000000000002</c:v>
                </c:pt>
                <c:pt idx="8745">
                  <c:v>0.28460000000000002</c:v>
                </c:pt>
                <c:pt idx="8746">
                  <c:v>0.33879999999999999</c:v>
                </c:pt>
                <c:pt idx="8747">
                  <c:v>0.28299999999999997</c:v>
                </c:pt>
                <c:pt idx="8748">
                  <c:v>0.378</c:v>
                </c:pt>
                <c:pt idx="8749">
                  <c:v>0.29959999999999998</c:v>
                </c:pt>
                <c:pt idx="8750">
                  <c:v>0.30559999999999998</c:v>
                </c:pt>
                <c:pt idx="8751">
                  <c:v>0.3029</c:v>
                </c:pt>
                <c:pt idx="8752">
                  <c:v>0.33229999999999998</c:v>
                </c:pt>
                <c:pt idx="8753">
                  <c:v>0.34720000000000001</c:v>
                </c:pt>
                <c:pt idx="8754">
                  <c:v>0.3075</c:v>
                </c:pt>
                <c:pt idx="8755">
                  <c:v>0.3271</c:v>
                </c:pt>
                <c:pt idx="8756">
                  <c:v>0.34110000000000001</c:v>
                </c:pt>
                <c:pt idx="8757">
                  <c:v>0.33110000000000001</c:v>
                </c:pt>
                <c:pt idx="8758">
                  <c:v>0.2928</c:v>
                </c:pt>
                <c:pt idx="8759">
                  <c:v>0.32790000000000002</c:v>
                </c:pt>
                <c:pt idx="8760">
                  <c:v>0.30790000000000001</c:v>
                </c:pt>
                <c:pt idx="8761">
                  <c:v>0.35499999999999998</c:v>
                </c:pt>
                <c:pt idx="8762">
                  <c:v>0.36270000000000002</c:v>
                </c:pt>
                <c:pt idx="8763">
                  <c:v>0.35439999999999999</c:v>
                </c:pt>
                <c:pt idx="8764">
                  <c:v>0.38</c:v>
                </c:pt>
                <c:pt idx="8765">
                  <c:v>0.29459999999999997</c:v>
                </c:pt>
                <c:pt idx="8766">
                  <c:v>0.30349999999999999</c:v>
                </c:pt>
                <c:pt idx="8767">
                  <c:v>0.29289999999999999</c:v>
                </c:pt>
                <c:pt idx="8768">
                  <c:v>0.32500000000000001</c:v>
                </c:pt>
                <c:pt idx="8769">
                  <c:v>0.28000000000000003</c:v>
                </c:pt>
                <c:pt idx="8770">
                  <c:v>0.35189999999999999</c:v>
                </c:pt>
                <c:pt idx="8771">
                  <c:v>0.32250000000000001</c:v>
                </c:pt>
                <c:pt idx="8772">
                  <c:v>0.26939999999999997</c:v>
                </c:pt>
                <c:pt idx="8773">
                  <c:v>0.27700000000000002</c:v>
                </c:pt>
                <c:pt idx="8774">
                  <c:v>0.28260000000000002</c:v>
                </c:pt>
                <c:pt idx="8775">
                  <c:v>0.28820000000000001</c:v>
                </c:pt>
                <c:pt idx="8776">
                  <c:v>0.31159999999999999</c:v>
                </c:pt>
                <c:pt idx="8777">
                  <c:v>0.313</c:v>
                </c:pt>
                <c:pt idx="8778">
                  <c:v>0.26989999999999997</c:v>
                </c:pt>
                <c:pt idx="8779">
                  <c:v>0.29389999999999999</c:v>
                </c:pt>
                <c:pt idx="8780">
                  <c:v>0.31280000000000002</c:v>
                </c:pt>
                <c:pt idx="8781">
                  <c:v>0.32769999999999999</c:v>
                </c:pt>
                <c:pt idx="8782">
                  <c:v>0.3206</c:v>
                </c:pt>
                <c:pt idx="8783">
                  <c:v>0.30220000000000002</c:v>
                </c:pt>
                <c:pt idx="8784">
                  <c:v>0.29020000000000001</c:v>
                </c:pt>
                <c:pt idx="8785">
                  <c:v>0.25619999999999998</c:v>
                </c:pt>
                <c:pt idx="8786">
                  <c:v>0.29459999999999997</c:v>
                </c:pt>
                <c:pt idx="8787">
                  <c:v>0.26069999999999999</c:v>
                </c:pt>
                <c:pt idx="8788">
                  <c:v>0.28299999999999997</c:v>
                </c:pt>
                <c:pt idx="8789">
                  <c:v>0.28689999999999999</c:v>
                </c:pt>
                <c:pt idx="8790">
                  <c:v>0.32869999999999999</c:v>
                </c:pt>
                <c:pt idx="8791">
                  <c:v>0.3075</c:v>
                </c:pt>
                <c:pt idx="8792">
                  <c:v>0.29189999999999999</c:v>
                </c:pt>
                <c:pt idx="8793">
                  <c:v>0.32190000000000002</c:v>
                </c:pt>
                <c:pt idx="8794">
                  <c:v>0.31440000000000001</c:v>
                </c:pt>
                <c:pt idx="8795">
                  <c:v>0.29220000000000002</c:v>
                </c:pt>
                <c:pt idx="8796">
                  <c:v>0.3034</c:v>
                </c:pt>
                <c:pt idx="8797">
                  <c:v>0.30020000000000002</c:v>
                </c:pt>
                <c:pt idx="8798">
                  <c:v>0.28079999999999999</c:v>
                </c:pt>
                <c:pt idx="8799">
                  <c:v>0.23899999999999999</c:v>
                </c:pt>
                <c:pt idx="8800">
                  <c:v>0.25109999999999999</c:v>
                </c:pt>
                <c:pt idx="8801">
                  <c:v>0.27250000000000002</c:v>
                </c:pt>
                <c:pt idx="8802">
                  <c:v>0.25650000000000001</c:v>
                </c:pt>
                <c:pt idx="8803">
                  <c:v>0.32879999999999998</c:v>
                </c:pt>
                <c:pt idx="8804">
                  <c:v>0.2457</c:v>
                </c:pt>
                <c:pt idx="8805">
                  <c:v>0.30020000000000002</c:v>
                </c:pt>
                <c:pt idx="8806">
                  <c:v>0.29509999999999997</c:v>
                </c:pt>
                <c:pt idx="8807">
                  <c:v>0.29210000000000003</c:v>
                </c:pt>
                <c:pt idx="8808">
                  <c:v>0.30549999999999999</c:v>
                </c:pt>
                <c:pt idx="8809">
                  <c:v>0.25</c:v>
                </c:pt>
                <c:pt idx="8810">
                  <c:v>0.31419999999999998</c:v>
                </c:pt>
                <c:pt idx="8811">
                  <c:v>0.28489999999999999</c:v>
                </c:pt>
                <c:pt idx="8812">
                  <c:v>0.29559999999999997</c:v>
                </c:pt>
                <c:pt idx="8813">
                  <c:v>0.31069999999999998</c:v>
                </c:pt>
                <c:pt idx="8814">
                  <c:v>0.2707</c:v>
                </c:pt>
                <c:pt idx="8815">
                  <c:v>0.20019999999999999</c:v>
                </c:pt>
                <c:pt idx="8816">
                  <c:v>0.28820000000000001</c:v>
                </c:pt>
                <c:pt idx="8817">
                  <c:v>0.2858</c:v>
                </c:pt>
                <c:pt idx="8818">
                  <c:v>0.32419999999999999</c:v>
                </c:pt>
                <c:pt idx="8819">
                  <c:v>0.35620000000000002</c:v>
                </c:pt>
                <c:pt idx="8820">
                  <c:v>0.29199999999999998</c:v>
                </c:pt>
                <c:pt idx="8821">
                  <c:v>0.3271</c:v>
                </c:pt>
                <c:pt idx="8822">
                  <c:v>0.31119999999999998</c:v>
                </c:pt>
                <c:pt idx="8823">
                  <c:v>0.30499999999999999</c:v>
                </c:pt>
                <c:pt idx="8824">
                  <c:v>0.31830000000000003</c:v>
                </c:pt>
                <c:pt idx="8825">
                  <c:v>0.29049999999999998</c:v>
                </c:pt>
                <c:pt idx="8826">
                  <c:v>0.27979999999999999</c:v>
                </c:pt>
                <c:pt idx="8827">
                  <c:v>0.27110000000000001</c:v>
                </c:pt>
                <c:pt idx="8828">
                  <c:v>0.25569999999999998</c:v>
                </c:pt>
                <c:pt idx="8829">
                  <c:v>0.28070000000000001</c:v>
                </c:pt>
                <c:pt idx="8830">
                  <c:v>0.2707</c:v>
                </c:pt>
                <c:pt idx="8831">
                  <c:v>0.33179999999999998</c:v>
                </c:pt>
                <c:pt idx="8832">
                  <c:v>0.27839999999999998</c:v>
                </c:pt>
                <c:pt idx="8833">
                  <c:v>0.23949999999999999</c:v>
                </c:pt>
                <c:pt idx="8834">
                  <c:v>0.34589999999999999</c:v>
                </c:pt>
                <c:pt idx="8835">
                  <c:v>0.27579999999999999</c:v>
                </c:pt>
                <c:pt idx="8836">
                  <c:v>0.34460000000000002</c:v>
                </c:pt>
                <c:pt idx="8837">
                  <c:v>0.30719999999999997</c:v>
                </c:pt>
                <c:pt idx="8838">
                  <c:v>0.25629999999999997</c:v>
                </c:pt>
                <c:pt idx="8839">
                  <c:v>0.3044</c:v>
                </c:pt>
                <c:pt idx="8840">
                  <c:v>0.31809999999999999</c:v>
                </c:pt>
                <c:pt idx="8841">
                  <c:v>0.24149999999999999</c:v>
                </c:pt>
                <c:pt idx="8842">
                  <c:v>0.23810000000000001</c:v>
                </c:pt>
                <c:pt idx="8843">
                  <c:v>0.25380000000000003</c:v>
                </c:pt>
                <c:pt idx="8844">
                  <c:v>0.3115</c:v>
                </c:pt>
                <c:pt idx="8845">
                  <c:v>0.24529999999999999</c:v>
                </c:pt>
                <c:pt idx="8846">
                  <c:v>0.2797</c:v>
                </c:pt>
                <c:pt idx="8847">
                  <c:v>0.25009999999999999</c:v>
                </c:pt>
                <c:pt idx="8848">
                  <c:v>0.2878</c:v>
                </c:pt>
                <c:pt idx="8849">
                  <c:v>0.29399999999999998</c:v>
                </c:pt>
                <c:pt idx="8850">
                  <c:v>0.3226</c:v>
                </c:pt>
                <c:pt idx="8851">
                  <c:v>0.29370000000000002</c:v>
                </c:pt>
                <c:pt idx="8852">
                  <c:v>0.30270000000000002</c:v>
                </c:pt>
                <c:pt idx="8853">
                  <c:v>0.2336</c:v>
                </c:pt>
                <c:pt idx="8854">
                  <c:v>0.26040000000000002</c:v>
                </c:pt>
                <c:pt idx="8855">
                  <c:v>0.2964</c:v>
                </c:pt>
                <c:pt idx="8856">
                  <c:v>0.29830000000000001</c:v>
                </c:pt>
                <c:pt idx="8857">
                  <c:v>0.28000000000000003</c:v>
                </c:pt>
                <c:pt idx="8858">
                  <c:v>0.25030000000000002</c:v>
                </c:pt>
                <c:pt idx="8859">
                  <c:v>0.33210000000000001</c:v>
                </c:pt>
                <c:pt idx="8860">
                  <c:v>0.26150000000000001</c:v>
                </c:pt>
                <c:pt idx="8861">
                  <c:v>0.25609999999999999</c:v>
                </c:pt>
                <c:pt idx="8862">
                  <c:v>0.3216</c:v>
                </c:pt>
                <c:pt idx="8863">
                  <c:v>0.27389999999999998</c:v>
                </c:pt>
                <c:pt idx="8864">
                  <c:v>0.28339999999999999</c:v>
                </c:pt>
                <c:pt idx="8865">
                  <c:v>0.255</c:v>
                </c:pt>
                <c:pt idx="8866">
                  <c:v>0.28589999999999999</c:v>
                </c:pt>
                <c:pt idx="8867">
                  <c:v>0.29480000000000001</c:v>
                </c:pt>
                <c:pt idx="8868">
                  <c:v>0.29349999999999998</c:v>
                </c:pt>
                <c:pt idx="8869">
                  <c:v>0.30380000000000001</c:v>
                </c:pt>
                <c:pt idx="8870">
                  <c:v>0.27339999999999998</c:v>
                </c:pt>
                <c:pt idx="8871">
                  <c:v>0.28770000000000001</c:v>
                </c:pt>
                <c:pt idx="8872">
                  <c:v>0.29089999999999999</c:v>
                </c:pt>
                <c:pt idx="8873">
                  <c:v>0.2142</c:v>
                </c:pt>
                <c:pt idx="8874">
                  <c:v>0.26550000000000001</c:v>
                </c:pt>
                <c:pt idx="8875">
                  <c:v>0.4123</c:v>
                </c:pt>
                <c:pt idx="8876">
                  <c:v>0.2646</c:v>
                </c:pt>
                <c:pt idx="8877">
                  <c:v>0.73399999999999999</c:v>
                </c:pt>
                <c:pt idx="8878">
                  <c:v>0.87890000000000001</c:v>
                </c:pt>
                <c:pt idx="8879">
                  <c:v>0.8337</c:v>
                </c:pt>
                <c:pt idx="8880">
                  <c:v>0.87749999999999995</c:v>
                </c:pt>
                <c:pt idx="8881">
                  <c:v>1.0443</c:v>
                </c:pt>
                <c:pt idx="8882">
                  <c:v>0.8639</c:v>
                </c:pt>
                <c:pt idx="8883">
                  <c:v>0.84650000000000003</c:v>
                </c:pt>
                <c:pt idx="8884">
                  <c:v>1.4168000000000001</c:v>
                </c:pt>
                <c:pt idx="8885">
                  <c:v>0.79979999999999996</c:v>
                </c:pt>
                <c:pt idx="8886">
                  <c:v>1.4861</c:v>
                </c:pt>
                <c:pt idx="8887">
                  <c:v>0.81840000000000002</c:v>
                </c:pt>
                <c:pt idx="8888">
                  <c:v>1.6063000000000001</c:v>
                </c:pt>
                <c:pt idx="8889">
                  <c:v>1.327</c:v>
                </c:pt>
                <c:pt idx="8890">
                  <c:v>0.8377</c:v>
                </c:pt>
                <c:pt idx="8891">
                  <c:v>0.98150000000000004</c:v>
                </c:pt>
                <c:pt idx="8892">
                  <c:v>0.97240000000000004</c:v>
                </c:pt>
                <c:pt idx="8893">
                  <c:v>1.0085999999999999</c:v>
                </c:pt>
                <c:pt idx="8894">
                  <c:v>1.0490999999999999</c:v>
                </c:pt>
                <c:pt idx="8895">
                  <c:v>0.88580000000000003</c:v>
                </c:pt>
                <c:pt idx="8896">
                  <c:v>1.401</c:v>
                </c:pt>
                <c:pt idx="8897">
                  <c:v>0.79239999999999999</c:v>
                </c:pt>
                <c:pt idx="8898">
                  <c:v>1.0258</c:v>
                </c:pt>
                <c:pt idx="8899">
                  <c:v>1.0994999999999999</c:v>
                </c:pt>
                <c:pt idx="8900">
                  <c:v>0.92400000000000004</c:v>
                </c:pt>
                <c:pt idx="8901">
                  <c:v>0.9819</c:v>
                </c:pt>
                <c:pt idx="8902">
                  <c:v>0.96619999999999995</c:v>
                </c:pt>
                <c:pt idx="8903">
                  <c:v>0.77100000000000002</c:v>
                </c:pt>
                <c:pt idx="8904">
                  <c:v>1.3192999999999999</c:v>
                </c:pt>
                <c:pt idx="8905">
                  <c:v>0.71709999999999996</c:v>
                </c:pt>
                <c:pt idx="8906">
                  <c:v>0.69799999999999995</c:v>
                </c:pt>
                <c:pt idx="8907">
                  <c:v>1.0476000000000001</c:v>
                </c:pt>
                <c:pt idx="8908">
                  <c:v>1.1977</c:v>
                </c:pt>
                <c:pt idx="8909">
                  <c:v>0.9405</c:v>
                </c:pt>
                <c:pt idx="8910">
                  <c:v>0.97250000000000003</c:v>
                </c:pt>
                <c:pt idx="8911">
                  <c:v>1.1234</c:v>
                </c:pt>
                <c:pt idx="8912">
                  <c:v>0.98019999999999996</c:v>
                </c:pt>
                <c:pt idx="8913">
                  <c:v>1.0905</c:v>
                </c:pt>
                <c:pt idx="8914">
                  <c:v>0.90259999999999996</c:v>
                </c:pt>
                <c:pt idx="8915">
                  <c:v>1.2653000000000001</c:v>
                </c:pt>
                <c:pt idx="8916">
                  <c:v>0.99329999999999996</c:v>
                </c:pt>
                <c:pt idx="8917">
                  <c:v>0.93120000000000003</c:v>
                </c:pt>
                <c:pt idx="8918">
                  <c:v>0.70420000000000005</c:v>
                </c:pt>
                <c:pt idx="8919">
                  <c:v>0.59119999999999995</c:v>
                </c:pt>
                <c:pt idx="8920">
                  <c:v>0.81789999999999996</c:v>
                </c:pt>
                <c:pt idx="8921">
                  <c:v>0.61980000000000002</c:v>
                </c:pt>
                <c:pt idx="8922">
                  <c:v>0.65059999999999996</c:v>
                </c:pt>
                <c:pt idx="8923">
                  <c:v>0.69820000000000004</c:v>
                </c:pt>
                <c:pt idx="8924">
                  <c:v>1.173</c:v>
                </c:pt>
                <c:pt idx="8925">
                  <c:v>0.63880000000000003</c:v>
                </c:pt>
                <c:pt idx="8926">
                  <c:v>0.41289999999999999</c:v>
                </c:pt>
                <c:pt idx="8927">
                  <c:v>0.3236</c:v>
                </c:pt>
                <c:pt idx="8928">
                  <c:v>0.3992</c:v>
                </c:pt>
                <c:pt idx="8929">
                  <c:v>0.33689999999999998</c:v>
                </c:pt>
                <c:pt idx="8930">
                  <c:v>0.31359999999999999</c:v>
                </c:pt>
                <c:pt idx="8931">
                  <c:v>0.33910000000000001</c:v>
                </c:pt>
                <c:pt idx="8932">
                  <c:v>0.31850000000000001</c:v>
                </c:pt>
                <c:pt idx="8933">
                  <c:v>0.31019999999999998</c:v>
                </c:pt>
                <c:pt idx="8934">
                  <c:v>0.30859999999999999</c:v>
                </c:pt>
                <c:pt idx="8935">
                  <c:v>0.37940000000000002</c:v>
                </c:pt>
                <c:pt idx="8936">
                  <c:v>0.38600000000000001</c:v>
                </c:pt>
                <c:pt idx="8937">
                  <c:v>0.35649999999999998</c:v>
                </c:pt>
                <c:pt idx="8938">
                  <c:v>0.34</c:v>
                </c:pt>
                <c:pt idx="8939">
                  <c:v>0.38140000000000002</c:v>
                </c:pt>
                <c:pt idx="8940">
                  <c:v>0.31259999999999999</c:v>
                </c:pt>
                <c:pt idx="8941">
                  <c:v>0.34410000000000002</c:v>
                </c:pt>
                <c:pt idx="8942">
                  <c:v>0.37230000000000002</c:v>
                </c:pt>
                <c:pt idx="8943">
                  <c:v>0.20760000000000001</c:v>
                </c:pt>
                <c:pt idx="8944">
                  <c:v>0.22650000000000001</c:v>
                </c:pt>
                <c:pt idx="8945">
                  <c:v>0.2356</c:v>
                </c:pt>
                <c:pt idx="8946">
                  <c:v>0.187</c:v>
                </c:pt>
                <c:pt idx="8947">
                  <c:v>0.20280000000000001</c:v>
                </c:pt>
                <c:pt idx="8948">
                  <c:v>0.15459999999999999</c:v>
                </c:pt>
                <c:pt idx="8949">
                  <c:v>0.15790000000000001</c:v>
                </c:pt>
                <c:pt idx="8950">
                  <c:v>0.38900000000000001</c:v>
                </c:pt>
                <c:pt idx="8951">
                  <c:v>0.2596</c:v>
                </c:pt>
                <c:pt idx="8952">
                  <c:v>0.31090000000000001</c:v>
                </c:pt>
                <c:pt idx="8953">
                  <c:v>0.52629999999999999</c:v>
                </c:pt>
                <c:pt idx="8954">
                  <c:v>0.42349999999999999</c:v>
                </c:pt>
                <c:pt idx="8955">
                  <c:v>0.57820000000000005</c:v>
                </c:pt>
                <c:pt idx="8956">
                  <c:v>0.55779999999999996</c:v>
                </c:pt>
                <c:pt idx="8957">
                  <c:v>0.64410000000000001</c:v>
                </c:pt>
                <c:pt idx="8958">
                  <c:v>0.50700000000000001</c:v>
                </c:pt>
                <c:pt idx="8959">
                  <c:v>0.7127</c:v>
                </c:pt>
                <c:pt idx="8960">
                  <c:v>0.35570000000000002</c:v>
                </c:pt>
                <c:pt idx="8961">
                  <c:v>0.55089999999999995</c:v>
                </c:pt>
                <c:pt idx="8962">
                  <c:v>0.4637</c:v>
                </c:pt>
                <c:pt idx="8963">
                  <c:v>0.48809999999999998</c:v>
                </c:pt>
                <c:pt idx="8964">
                  <c:v>0.65349999999999997</c:v>
                </c:pt>
                <c:pt idx="8965">
                  <c:v>0.63470000000000004</c:v>
                </c:pt>
                <c:pt idx="8966">
                  <c:v>0.5575</c:v>
                </c:pt>
                <c:pt idx="8967">
                  <c:v>0.40429999999999999</c:v>
                </c:pt>
                <c:pt idx="8968">
                  <c:v>0.44840000000000002</c:v>
                </c:pt>
                <c:pt idx="8969">
                  <c:v>0.4632</c:v>
                </c:pt>
                <c:pt idx="8970">
                  <c:v>0.3211</c:v>
                </c:pt>
                <c:pt idx="8971">
                  <c:v>0.3695</c:v>
                </c:pt>
                <c:pt idx="8972">
                  <c:v>0.40889999999999999</c:v>
                </c:pt>
                <c:pt idx="8973">
                  <c:v>0.39960000000000001</c:v>
                </c:pt>
                <c:pt idx="8974">
                  <c:v>0.35909999999999997</c:v>
                </c:pt>
                <c:pt idx="8975">
                  <c:v>0.3599</c:v>
                </c:pt>
                <c:pt idx="8976">
                  <c:v>0.48670000000000002</c:v>
                </c:pt>
                <c:pt idx="8977">
                  <c:v>0.3881</c:v>
                </c:pt>
                <c:pt idx="8978">
                  <c:v>0.43780000000000002</c:v>
                </c:pt>
                <c:pt idx="8979">
                  <c:v>0.3286</c:v>
                </c:pt>
                <c:pt idx="8980">
                  <c:v>0.4073</c:v>
                </c:pt>
                <c:pt idx="8981">
                  <c:v>0.34770000000000001</c:v>
                </c:pt>
                <c:pt idx="8982">
                  <c:v>0.31840000000000002</c:v>
                </c:pt>
                <c:pt idx="8983">
                  <c:v>0.32329999999999998</c:v>
                </c:pt>
                <c:pt idx="8984">
                  <c:v>0.35970000000000002</c:v>
                </c:pt>
                <c:pt idx="8985">
                  <c:v>0.32190000000000002</c:v>
                </c:pt>
                <c:pt idx="8986">
                  <c:v>0.35210000000000002</c:v>
                </c:pt>
                <c:pt idx="8987">
                  <c:v>0.36630000000000001</c:v>
                </c:pt>
                <c:pt idx="8988">
                  <c:v>0.30890000000000001</c:v>
                </c:pt>
                <c:pt idx="8989">
                  <c:v>0.33300000000000002</c:v>
                </c:pt>
                <c:pt idx="8990">
                  <c:v>0.33150000000000002</c:v>
                </c:pt>
                <c:pt idx="8991">
                  <c:v>0.3886</c:v>
                </c:pt>
                <c:pt idx="8992">
                  <c:v>0.37430000000000002</c:v>
                </c:pt>
                <c:pt idx="8993">
                  <c:v>0.3337</c:v>
                </c:pt>
                <c:pt idx="8994">
                  <c:v>0.44440000000000002</c:v>
                </c:pt>
                <c:pt idx="8995">
                  <c:v>0.36649999999999999</c:v>
                </c:pt>
                <c:pt idx="8996">
                  <c:v>0.42620000000000002</c:v>
                </c:pt>
                <c:pt idx="8997">
                  <c:v>0.35520000000000002</c:v>
                </c:pt>
                <c:pt idx="8998">
                  <c:v>0.29149999999999998</c:v>
                </c:pt>
                <c:pt idx="8999">
                  <c:v>0.31269999999999998</c:v>
                </c:pt>
                <c:pt idx="9000">
                  <c:v>0.31290000000000001</c:v>
                </c:pt>
                <c:pt idx="9001">
                  <c:v>0.39850000000000002</c:v>
                </c:pt>
                <c:pt idx="9002">
                  <c:v>0.41889999999999999</c:v>
                </c:pt>
                <c:pt idx="9003">
                  <c:v>0.32919999999999999</c:v>
                </c:pt>
                <c:pt idx="9004">
                  <c:v>0.37730000000000002</c:v>
                </c:pt>
                <c:pt idx="9005">
                  <c:v>0.39190000000000003</c:v>
                </c:pt>
                <c:pt idx="9006">
                  <c:v>0.32450000000000001</c:v>
                </c:pt>
                <c:pt idx="9007">
                  <c:v>0.3468</c:v>
                </c:pt>
                <c:pt idx="9008">
                  <c:v>0.39319999999999999</c:v>
                </c:pt>
                <c:pt idx="9009">
                  <c:v>0.39450000000000002</c:v>
                </c:pt>
                <c:pt idx="9010">
                  <c:v>0.43180000000000002</c:v>
                </c:pt>
                <c:pt idx="9011">
                  <c:v>0.45319999999999999</c:v>
                </c:pt>
                <c:pt idx="9012">
                  <c:v>0.45</c:v>
                </c:pt>
                <c:pt idx="9013">
                  <c:v>0.34239999999999998</c:v>
                </c:pt>
                <c:pt idx="9014">
                  <c:v>0.39069999999999999</c:v>
                </c:pt>
                <c:pt idx="9015">
                  <c:v>0.31519999999999998</c:v>
                </c:pt>
                <c:pt idx="9016">
                  <c:v>0.39500000000000002</c:v>
                </c:pt>
                <c:pt idx="9017">
                  <c:v>0.30830000000000002</c:v>
                </c:pt>
                <c:pt idx="9018">
                  <c:v>0.29389999999999999</c:v>
                </c:pt>
                <c:pt idx="9019">
                  <c:v>0.35399999999999998</c:v>
                </c:pt>
                <c:pt idx="9020">
                  <c:v>0.41589999999999999</c:v>
                </c:pt>
                <c:pt idx="9021">
                  <c:v>0.48730000000000001</c:v>
                </c:pt>
                <c:pt idx="9022">
                  <c:v>0.44519999999999998</c:v>
                </c:pt>
                <c:pt idx="9023">
                  <c:v>0.56699999999999995</c:v>
                </c:pt>
                <c:pt idx="9024">
                  <c:v>0.45469999999999999</c:v>
                </c:pt>
                <c:pt idx="9025">
                  <c:v>0.31759999999999999</c:v>
                </c:pt>
                <c:pt idx="9026">
                  <c:v>0.33900000000000002</c:v>
                </c:pt>
                <c:pt idx="9027">
                  <c:v>0.42430000000000001</c:v>
                </c:pt>
                <c:pt idx="9028">
                  <c:v>0.3931</c:v>
                </c:pt>
                <c:pt idx="9029">
                  <c:v>0.39779999999999999</c:v>
                </c:pt>
                <c:pt idx="9030">
                  <c:v>0.2792</c:v>
                </c:pt>
                <c:pt idx="9031">
                  <c:v>0.40200000000000002</c:v>
                </c:pt>
                <c:pt idx="9032">
                  <c:v>0.36349999999999999</c:v>
                </c:pt>
                <c:pt idx="9033">
                  <c:v>0.36980000000000002</c:v>
                </c:pt>
                <c:pt idx="9034">
                  <c:v>0.34460000000000002</c:v>
                </c:pt>
                <c:pt idx="9035">
                  <c:v>0.37559999999999999</c:v>
                </c:pt>
                <c:pt idx="9036">
                  <c:v>0.38290000000000002</c:v>
                </c:pt>
                <c:pt idx="9037">
                  <c:v>0.33210000000000001</c:v>
                </c:pt>
                <c:pt idx="9038">
                  <c:v>0.41570000000000001</c:v>
                </c:pt>
                <c:pt idx="9039">
                  <c:v>0.37209999999999999</c:v>
                </c:pt>
                <c:pt idx="9040">
                  <c:v>0.28000000000000003</c:v>
                </c:pt>
                <c:pt idx="9041">
                  <c:v>0.41839999999999999</c:v>
                </c:pt>
                <c:pt idx="9042">
                  <c:v>0.30320000000000003</c:v>
                </c:pt>
                <c:pt idx="9043">
                  <c:v>0.30249999999999999</c:v>
                </c:pt>
                <c:pt idx="9044">
                  <c:v>0.42920000000000003</c:v>
                </c:pt>
                <c:pt idx="9045">
                  <c:v>0.37180000000000002</c:v>
                </c:pt>
                <c:pt idx="9046">
                  <c:v>0.34360000000000002</c:v>
                </c:pt>
                <c:pt idx="9047">
                  <c:v>0.33250000000000002</c:v>
                </c:pt>
                <c:pt idx="9048">
                  <c:v>0.36049999999999999</c:v>
                </c:pt>
                <c:pt idx="9049">
                  <c:v>0.4708</c:v>
                </c:pt>
                <c:pt idx="9050">
                  <c:v>0.39610000000000001</c:v>
                </c:pt>
                <c:pt idx="9051">
                  <c:v>0.32340000000000002</c:v>
                </c:pt>
                <c:pt idx="9052">
                  <c:v>0.3251</c:v>
                </c:pt>
                <c:pt idx="9053">
                  <c:v>0.2843</c:v>
                </c:pt>
                <c:pt idx="9054">
                  <c:v>0.4148</c:v>
                </c:pt>
                <c:pt idx="9055">
                  <c:v>0.31929999999999997</c:v>
                </c:pt>
                <c:pt idx="9056">
                  <c:v>0.3493</c:v>
                </c:pt>
                <c:pt idx="9057">
                  <c:v>0.40789999999999998</c:v>
                </c:pt>
                <c:pt idx="9058">
                  <c:v>0.35599999999999998</c:v>
                </c:pt>
                <c:pt idx="9059">
                  <c:v>0.35470000000000002</c:v>
                </c:pt>
                <c:pt idx="9060">
                  <c:v>0.32179999999999997</c:v>
                </c:pt>
                <c:pt idx="9061">
                  <c:v>0.37709999999999999</c:v>
                </c:pt>
                <c:pt idx="9062">
                  <c:v>0.38679999999999998</c:v>
                </c:pt>
                <c:pt idx="9063">
                  <c:v>0.3301</c:v>
                </c:pt>
                <c:pt idx="9064">
                  <c:v>0.32800000000000001</c:v>
                </c:pt>
                <c:pt idx="9065">
                  <c:v>0.39150000000000001</c:v>
                </c:pt>
                <c:pt idx="9066">
                  <c:v>0.32290000000000002</c:v>
                </c:pt>
                <c:pt idx="9067">
                  <c:v>0.4073</c:v>
                </c:pt>
                <c:pt idx="9068">
                  <c:v>0.49490000000000001</c:v>
                </c:pt>
                <c:pt idx="9069">
                  <c:v>0.38640000000000002</c:v>
                </c:pt>
                <c:pt idx="9070">
                  <c:v>0.34989999999999999</c:v>
                </c:pt>
                <c:pt idx="9071">
                  <c:v>0.33579999999999999</c:v>
                </c:pt>
                <c:pt idx="9072">
                  <c:v>0.34389999999999998</c:v>
                </c:pt>
                <c:pt idx="9073">
                  <c:v>0.38790000000000002</c:v>
                </c:pt>
                <c:pt idx="9074">
                  <c:v>0.316</c:v>
                </c:pt>
                <c:pt idx="9075">
                  <c:v>0.3881</c:v>
                </c:pt>
                <c:pt idx="9076">
                  <c:v>0.4698</c:v>
                </c:pt>
                <c:pt idx="9077">
                  <c:v>0.47320000000000001</c:v>
                </c:pt>
                <c:pt idx="9078">
                  <c:v>0.29339999999999999</c:v>
                </c:pt>
                <c:pt idx="9079">
                  <c:v>0.317</c:v>
                </c:pt>
                <c:pt idx="9080">
                  <c:v>0.46339999999999998</c:v>
                </c:pt>
                <c:pt idx="9081">
                  <c:v>0.47510000000000002</c:v>
                </c:pt>
                <c:pt idx="9082">
                  <c:v>0.47499999999999998</c:v>
                </c:pt>
                <c:pt idx="9083">
                  <c:v>0.38900000000000001</c:v>
                </c:pt>
                <c:pt idx="9084">
                  <c:v>0.4516</c:v>
                </c:pt>
                <c:pt idx="9085">
                  <c:v>0.36220000000000002</c:v>
                </c:pt>
                <c:pt idx="9086">
                  <c:v>0.31840000000000002</c:v>
                </c:pt>
                <c:pt idx="9087">
                  <c:v>0.37740000000000001</c:v>
                </c:pt>
                <c:pt idx="9088">
                  <c:v>0.37019999999999997</c:v>
                </c:pt>
                <c:pt idx="9089">
                  <c:v>0.41639999999999999</c:v>
                </c:pt>
                <c:pt idx="9090">
                  <c:v>0.37559999999999999</c:v>
                </c:pt>
                <c:pt idx="9091">
                  <c:v>0.37280000000000002</c:v>
                </c:pt>
                <c:pt idx="9092">
                  <c:v>0.45760000000000001</c:v>
                </c:pt>
                <c:pt idx="9093">
                  <c:v>0.34689999999999999</c:v>
                </c:pt>
                <c:pt idx="9094">
                  <c:v>0.2964</c:v>
                </c:pt>
                <c:pt idx="9095">
                  <c:v>0.39279999999999998</c:v>
                </c:pt>
                <c:pt idx="9096">
                  <c:v>0.36840000000000001</c:v>
                </c:pt>
                <c:pt idx="9097">
                  <c:v>0.34389999999999998</c:v>
                </c:pt>
                <c:pt idx="9098">
                  <c:v>0.36859999999999998</c:v>
                </c:pt>
                <c:pt idx="9099">
                  <c:v>0.46339999999999998</c:v>
                </c:pt>
                <c:pt idx="9100">
                  <c:v>0.4012</c:v>
                </c:pt>
                <c:pt idx="9101">
                  <c:v>0.40360000000000001</c:v>
                </c:pt>
                <c:pt idx="9102">
                  <c:v>0.39029999999999998</c:v>
                </c:pt>
                <c:pt idx="9103">
                  <c:v>0.39910000000000001</c:v>
                </c:pt>
                <c:pt idx="9104">
                  <c:v>0.316</c:v>
                </c:pt>
                <c:pt idx="9105">
                  <c:v>0.35749999999999998</c:v>
                </c:pt>
                <c:pt idx="9106">
                  <c:v>0.39760000000000001</c:v>
                </c:pt>
                <c:pt idx="9107">
                  <c:v>0.38030000000000003</c:v>
                </c:pt>
                <c:pt idx="9108">
                  <c:v>0.32019999999999998</c:v>
                </c:pt>
                <c:pt idx="9109">
                  <c:v>0.38490000000000002</c:v>
                </c:pt>
                <c:pt idx="9110">
                  <c:v>0.26500000000000001</c:v>
                </c:pt>
                <c:pt idx="9111">
                  <c:v>0.46839999999999998</c:v>
                </c:pt>
                <c:pt idx="9112">
                  <c:v>0.43869999999999998</c:v>
                </c:pt>
                <c:pt idx="9113">
                  <c:v>0.39439999999999997</c:v>
                </c:pt>
                <c:pt idx="9114">
                  <c:v>0.378</c:v>
                </c:pt>
                <c:pt idx="9115">
                  <c:v>0.4466</c:v>
                </c:pt>
                <c:pt idx="9116">
                  <c:v>0.32</c:v>
                </c:pt>
                <c:pt idx="9117">
                  <c:v>0.35</c:v>
                </c:pt>
                <c:pt idx="9118">
                  <c:v>0.38390000000000002</c:v>
                </c:pt>
                <c:pt idx="9119">
                  <c:v>0.43419999999999997</c:v>
                </c:pt>
                <c:pt idx="9120">
                  <c:v>0.36259999999999998</c:v>
                </c:pt>
                <c:pt idx="9121">
                  <c:v>0.38340000000000002</c:v>
                </c:pt>
                <c:pt idx="9122">
                  <c:v>0.28539999999999999</c:v>
                </c:pt>
                <c:pt idx="9123">
                  <c:v>0.34670000000000001</c:v>
                </c:pt>
                <c:pt idx="9124">
                  <c:v>0.35720000000000002</c:v>
                </c:pt>
                <c:pt idx="9125">
                  <c:v>0.34960000000000002</c:v>
                </c:pt>
                <c:pt idx="9126">
                  <c:v>0.4052</c:v>
                </c:pt>
                <c:pt idx="9127">
                  <c:v>0.3473</c:v>
                </c:pt>
                <c:pt idx="9128">
                  <c:v>0.35520000000000002</c:v>
                </c:pt>
                <c:pt idx="9129">
                  <c:v>0.39800000000000002</c:v>
                </c:pt>
                <c:pt idx="9130">
                  <c:v>0.38819999999999999</c:v>
                </c:pt>
                <c:pt idx="9131">
                  <c:v>0.38319999999999999</c:v>
                </c:pt>
                <c:pt idx="9132">
                  <c:v>0.37390000000000001</c:v>
                </c:pt>
                <c:pt idx="9133">
                  <c:v>0.39090000000000003</c:v>
                </c:pt>
                <c:pt idx="9134">
                  <c:v>0.44690000000000002</c:v>
                </c:pt>
                <c:pt idx="9135">
                  <c:v>0.50270000000000004</c:v>
                </c:pt>
                <c:pt idx="9136">
                  <c:v>0.44419999999999998</c:v>
                </c:pt>
                <c:pt idx="9137">
                  <c:v>0.40589999999999998</c:v>
                </c:pt>
                <c:pt idx="9138">
                  <c:v>0.37959999999999999</c:v>
                </c:pt>
                <c:pt idx="9139">
                  <c:v>0.37580000000000002</c:v>
                </c:pt>
                <c:pt idx="9140">
                  <c:v>0.34510000000000002</c:v>
                </c:pt>
                <c:pt idx="9141">
                  <c:v>0.3105</c:v>
                </c:pt>
                <c:pt idx="9142">
                  <c:v>0.40739999999999998</c:v>
                </c:pt>
                <c:pt idx="9143">
                  <c:v>0.47110000000000002</c:v>
                </c:pt>
                <c:pt idx="9144">
                  <c:v>0.4667</c:v>
                </c:pt>
                <c:pt idx="9145">
                  <c:v>0.41399999999999998</c:v>
                </c:pt>
                <c:pt idx="9146">
                  <c:v>0.4551</c:v>
                </c:pt>
                <c:pt idx="9147">
                  <c:v>0.32319999999999999</c:v>
                </c:pt>
                <c:pt idx="9148">
                  <c:v>0.45440000000000003</c:v>
                </c:pt>
                <c:pt idx="9149">
                  <c:v>0.41410000000000002</c:v>
                </c:pt>
                <c:pt idx="9150">
                  <c:v>0.36699999999999999</c:v>
                </c:pt>
                <c:pt idx="9151">
                  <c:v>0.46010000000000001</c:v>
                </c:pt>
                <c:pt idx="9152">
                  <c:v>0.36259999999999998</c:v>
                </c:pt>
                <c:pt idx="9153">
                  <c:v>0.33310000000000001</c:v>
                </c:pt>
                <c:pt idx="9154">
                  <c:v>0.30759999999999998</c:v>
                </c:pt>
                <c:pt idx="9155">
                  <c:v>0.38419999999999999</c:v>
                </c:pt>
                <c:pt idx="9156">
                  <c:v>0.3553</c:v>
                </c:pt>
                <c:pt idx="9157">
                  <c:v>0.32979999999999998</c:v>
                </c:pt>
                <c:pt idx="9158">
                  <c:v>0.3342</c:v>
                </c:pt>
                <c:pt idx="9159">
                  <c:v>0.33260000000000001</c:v>
                </c:pt>
                <c:pt idx="9160">
                  <c:v>0.3009</c:v>
                </c:pt>
                <c:pt idx="9161">
                  <c:v>0.37090000000000001</c:v>
                </c:pt>
                <c:pt idx="9162">
                  <c:v>0.39760000000000001</c:v>
                </c:pt>
                <c:pt idx="9163">
                  <c:v>0.3785</c:v>
                </c:pt>
                <c:pt idx="9164">
                  <c:v>0.29349999999999998</c:v>
                </c:pt>
                <c:pt idx="9165">
                  <c:v>0.34010000000000001</c:v>
                </c:pt>
                <c:pt idx="9166">
                  <c:v>0.31740000000000002</c:v>
                </c:pt>
                <c:pt idx="9167">
                  <c:v>0.53029999999999999</c:v>
                </c:pt>
                <c:pt idx="9168">
                  <c:v>0.59730000000000005</c:v>
                </c:pt>
                <c:pt idx="9169">
                  <c:v>0.54569999999999996</c:v>
                </c:pt>
                <c:pt idx="9170">
                  <c:v>0.4884</c:v>
                </c:pt>
                <c:pt idx="9171">
                  <c:v>0.48099999999999998</c:v>
                </c:pt>
                <c:pt idx="9172">
                  <c:v>0.54110000000000003</c:v>
                </c:pt>
                <c:pt idx="9173">
                  <c:v>0.54320000000000002</c:v>
                </c:pt>
                <c:pt idx="9174">
                  <c:v>0.52490000000000003</c:v>
                </c:pt>
                <c:pt idx="9175">
                  <c:v>0.55079999999999996</c:v>
                </c:pt>
                <c:pt idx="9176">
                  <c:v>0.59389999999999998</c:v>
                </c:pt>
                <c:pt idx="9177">
                  <c:v>0.59699999999999998</c:v>
                </c:pt>
                <c:pt idx="9178">
                  <c:v>0.47589999999999999</c:v>
                </c:pt>
                <c:pt idx="9179">
                  <c:v>0.48420000000000002</c:v>
                </c:pt>
                <c:pt idx="9180">
                  <c:v>0.53910000000000002</c:v>
                </c:pt>
                <c:pt idx="9181">
                  <c:v>0.60199999999999998</c:v>
                </c:pt>
                <c:pt idx="9182">
                  <c:v>0.71430000000000005</c:v>
                </c:pt>
                <c:pt idx="9183">
                  <c:v>0.49459999999999998</c:v>
                </c:pt>
                <c:pt idx="9184">
                  <c:v>0.44059999999999999</c:v>
                </c:pt>
                <c:pt idx="9185">
                  <c:v>0.45079999999999998</c:v>
                </c:pt>
                <c:pt idx="9186">
                  <c:v>0.46660000000000001</c:v>
                </c:pt>
                <c:pt idx="9187">
                  <c:v>0.50770000000000004</c:v>
                </c:pt>
                <c:pt idx="9188">
                  <c:v>0.55079999999999996</c:v>
                </c:pt>
                <c:pt idx="9189">
                  <c:v>0.56679999999999997</c:v>
                </c:pt>
                <c:pt idx="9190">
                  <c:v>0.58630000000000004</c:v>
                </c:pt>
                <c:pt idx="9191">
                  <c:v>0.48870000000000002</c:v>
                </c:pt>
                <c:pt idx="9192">
                  <c:v>0.54730000000000001</c:v>
                </c:pt>
                <c:pt idx="9193">
                  <c:v>0.4995</c:v>
                </c:pt>
                <c:pt idx="9194">
                  <c:v>0.48170000000000002</c:v>
                </c:pt>
                <c:pt idx="9195">
                  <c:v>0.57579999999999998</c:v>
                </c:pt>
                <c:pt idx="9196">
                  <c:v>0.52929999999999999</c:v>
                </c:pt>
                <c:pt idx="9197">
                  <c:v>0.51629999999999998</c:v>
                </c:pt>
                <c:pt idx="9198">
                  <c:v>0.46779999999999999</c:v>
                </c:pt>
                <c:pt idx="9199">
                  <c:v>0.46350000000000002</c:v>
                </c:pt>
                <c:pt idx="9200">
                  <c:v>0.65129999999999999</c:v>
                </c:pt>
                <c:pt idx="9201">
                  <c:v>0.56910000000000005</c:v>
                </c:pt>
                <c:pt idx="9202">
                  <c:v>0.52959999999999996</c:v>
                </c:pt>
                <c:pt idx="9203">
                  <c:v>0.62180000000000002</c:v>
                </c:pt>
                <c:pt idx="9204">
                  <c:v>0.52310000000000001</c:v>
                </c:pt>
                <c:pt idx="9205">
                  <c:v>0.60250000000000004</c:v>
                </c:pt>
                <c:pt idx="9206">
                  <c:v>0.54469999999999996</c:v>
                </c:pt>
                <c:pt idx="9207">
                  <c:v>0.52370000000000005</c:v>
                </c:pt>
                <c:pt idx="9208">
                  <c:v>0.50949999999999995</c:v>
                </c:pt>
                <c:pt idx="9209">
                  <c:v>0.64300000000000002</c:v>
                </c:pt>
                <c:pt idx="9210">
                  <c:v>0.65390000000000004</c:v>
                </c:pt>
                <c:pt idx="9211">
                  <c:v>0.57240000000000002</c:v>
                </c:pt>
                <c:pt idx="9212">
                  <c:v>0.60160000000000002</c:v>
                </c:pt>
                <c:pt idx="9213">
                  <c:v>0.48670000000000002</c:v>
                </c:pt>
                <c:pt idx="9426">
                  <c:v>0.2157</c:v>
                </c:pt>
                <c:pt idx="9427">
                  <c:v>0.25819999999999999</c:v>
                </c:pt>
                <c:pt idx="9428">
                  <c:v>0.2641</c:v>
                </c:pt>
                <c:pt idx="9429">
                  <c:v>0.18340000000000001</c:v>
                </c:pt>
                <c:pt idx="9430">
                  <c:v>0.23119999999999999</c:v>
                </c:pt>
                <c:pt idx="9431">
                  <c:v>0.1925</c:v>
                </c:pt>
                <c:pt idx="9432">
                  <c:v>0.21920000000000001</c:v>
                </c:pt>
                <c:pt idx="9433">
                  <c:v>0.34939999999999999</c:v>
                </c:pt>
                <c:pt idx="9434">
                  <c:v>0.34549999999999997</c:v>
                </c:pt>
                <c:pt idx="9435">
                  <c:v>0.68330000000000002</c:v>
                </c:pt>
                <c:pt idx="9436">
                  <c:v>0.5706</c:v>
                </c:pt>
                <c:pt idx="9437">
                  <c:v>0.51719999999999999</c:v>
                </c:pt>
                <c:pt idx="9438">
                  <c:v>0.5161</c:v>
                </c:pt>
                <c:pt idx="9439">
                  <c:v>0.50170000000000003</c:v>
                </c:pt>
                <c:pt idx="9440">
                  <c:v>0.53169999999999995</c:v>
                </c:pt>
                <c:pt idx="9441">
                  <c:v>0.46679999999999999</c:v>
                </c:pt>
                <c:pt idx="9442">
                  <c:v>0.5111</c:v>
                </c:pt>
                <c:pt idx="9443">
                  <c:v>0.46360000000000001</c:v>
                </c:pt>
                <c:pt idx="9444">
                  <c:v>0.56599999999999995</c:v>
                </c:pt>
                <c:pt idx="9445">
                  <c:v>0.72040000000000004</c:v>
                </c:pt>
                <c:pt idx="9446">
                  <c:v>0.63700000000000001</c:v>
                </c:pt>
                <c:pt idx="9447">
                  <c:v>0.72240000000000004</c:v>
                </c:pt>
                <c:pt idx="9448">
                  <c:v>0.64449999999999996</c:v>
                </c:pt>
                <c:pt idx="9449">
                  <c:v>0.78090000000000004</c:v>
                </c:pt>
                <c:pt idx="9450">
                  <c:v>0.86799999999999999</c:v>
                </c:pt>
                <c:pt idx="9451">
                  <c:v>0.52170000000000005</c:v>
                </c:pt>
                <c:pt idx="9452">
                  <c:v>0.75760000000000005</c:v>
                </c:pt>
                <c:pt idx="9453">
                  <c:v>0.68889999999999996</c:v>
                </c:pt>
                <c:pt idx="9454">
                  <c:v>0.62860000000000005</c:v>
                </c:pt>
                <c:pt idx="9455">
                  <c:v>0.78620000000000001</c:v>
                </c:pt>
                <c:pt idx="9456">
                  <c:v>0.3397</c:v>
                </c:pt>
                <c:pt idx="9457">
                  <c:v>0.3347</c:v>
                </c:pt>
                <c:pt idx="9458">
                  <c:v>0.27089999999999997</c:v>
                </c:pt>
                <c:pt idx="9459">
                  <c:v>0.25800000000000001</c:v>
                </c:pt>
                <c:pt idx="9460">
                  <c:v>0.33750000000000002</c:v>
                </c:pt>
                <c:pt idx="9461">
                  <c:v>0.34329999999999999</c:v>
                </c:pt>
                <c:pt idx="9462">
                  <c:v>0.34799999999999998</c:v>
                </c:pt>
                <c:pt idx="9463">
                  <c:v>0.41980000000000001</c:v>
                </c:pt>
                <c:pt idx="9464">
                  <c:v>0.39729999999999999</c:v>
                </c:pt>
                <c:pt idx="9465">
                  <c:v>0.49769999999999998</c:v>
                </c:pt>
                <c:pt idx="9466">
                  <c:v>0.36199999999999999</c:v>
                </c:pt>
                <c:pt idx="9467">
                  <c:v>0.46600000000000003</c:v>
                </c:pt>
                <c:pt idx="9468">
                  <c:v>0.37819999999999998</c:v>
                </c:pt>
                <c:pt idx="9469">
                  <c:v>0.42870000000000003</c:v>
                </c:pt>
                <c:pt idx="9470">
                  <c:v>0.38109999999999999</c:v>
                </c:pt>
                <c:pt idx="9471">
                  <c:v>0.55369999999999997</c:v>
                </c:pt>
                <c:pt idx="9472">
                  <c:v>0.56850000000000001</c:v>
                </c:pt>
                <c:pt idx="9473">
                  <c:v>0.74539999999999995</c:v>
                </c:pt>
                <c:pt idx="9474">
                  <c:v>0.68789999999999996</c:v>
                </c:pt>
                <c:pt idx="9475">
                  <c:v>0.70509999999999995</c:v>
                </c:pt>
                <c:pt idx="9476">
                  <c:v>0.66949999999999998</c:v>
                </c:pt>
                <c:pt idx="9477">
                  <c:v>0.61380000000000001</c:v>
                </c:pt>
                <c:pt idx="9478">
                  <c:v>0.65329999999999999</c:v>
                </c:pt>
                <c:pt idx="9479">
                  <c:v>0.62919999999999998</c:v>
                </c:pt>
                <c:pt idx="9480">
                  <c:v>0.57889999999999997</c:v>
                </c:pt>
                <c:pt idx="9481">
                  <c:v>0.49709999999999999</c:v>
                </c:pt>
                <c:pt idx="9482">
                  <c:v>0.69499999999999995</c:v>
                </c:pt>
                <c:pt idx="9483">
                  <c:v>0.44569999999999999</c:v>
                </c:pt>
                <c:pt idx="9484">
                  <c:v>0.55689999999999995</c:v>
                </c:pt>
                <c:pt idx="9485">
                  <c:v>0.27339999999999998</c:v>
                </c:pt>
                <c:pt idx="9486">
                  <c:v>0.41060000000000002</c:v>
                </c:pt>
                <c:pt idx="9487">
                  <c:v>0.26350000000000001</c:v>
                </c:pt>
                <c:pt idx="9488">
                  <c:v>0.30559999999999998</c:v>
                </c:pt>
                <c:pt idx="9489">
                  <c:v>0.24179999999999999</c:v>
                </c:pt>
                <c:pt idx="9490">
                  <c:v>0.67549999999999999</c:v>
                </c:pt>
                <c:pt idx="9491">
                  <c:v>0.51880000000000004</c:v>
                </c:pt>
                <c:pt idx="9492">
                  <c:v>0.6</c:v>
                </c:pt>
                <c:pt idx="9493">
                  <c:v>0.52739999999999998</c:v>
                </c:pt>
                <c:pt idx="9494">
                  <c:v>0.54559999999999997</c:v>
                </c:pt>
                <c:pt idx="9495">
                  <c:v>0.25280000000000002</c:v>
                </c:pt>
                <c:pt idx="9496">
                  <c:v>0.2162</c:v>
                </c:pt>
                <c:pt idx="9497">
                  <c:v>0.19570000000000001</c:v>
                </c:pt>
                <c:pt idx="9498">
                  <c:v>0.18890000000000001</c:v>
                </c:pt>
                <c:pt idx="9499">
                  <c:v>0.16739999999999999</c:v>
                </c:pt>
                <c:pt idx="9500">
                  <c:v>0.22850000000000001</c:v>
                </c:pt>
                <c:pt idx="9501">
                  <c:v>0.21</c:v>
                </c:pt>
                <c:pt idx="9502">
                  <c:v>0.47760000000000002</c:v>
                </c:pt>
                <c:pt idx="9503">
                  <c:v>0.56840000000000002</c:v>
                </c:pt>
                <c:pt idx="9504">
                  <c:v>0.55569999999999997</c:v>
                </c:pt>
                <c:pt idx="9505">
                  <c:v>0.65800000000000003</c:v>
                </c:pt>
                <c:pt idx="9506">
                  <c:v>0.73580000000000001</c:v>
                </c:pt>
                <c:pt idx="9507">
                  <c:v>0.63700000000000001</c:v>
                </c:pt>
                <c:pt idx="9508">
                  <c:v>0.53</c:v>
                </c:pt>
                <c:pt idx="9509">
                  <c:v>0.47370000000000001</c:v>
                </c:pt>
                <c:pt idx="9510">
                  <c:v>0.4446</c:v>
                </c:pt>
                <c:pt idx="9511">
                  <c:v>0.33660000000000001</c:v>
                </c:pt>
                <c:pt idx="9512">
                  <c:v>0.28999999999999998</c:v>
                </c:pt>
                <c:pt idx="9513">
                  <c:v>0.48809999999999998</c:v>
                </c:pt>
                <c:pt idx="9514">
                  <c:v>0.5595</c:v>
                </c:pt>
                <c:pt idx="9515">
                  <c:v>0.73750000000000004</c:v>
                </c:pt>
                <c:pt idx="9516">
                  <c:v>0.4677</c:v>
                </c:pt>
                <c:pt idx="9517">
                  <c:v>0.39350000000000002</c:v>
                </c:pt>
                <c:pt idx="9518">
                  <c:v>0.53959999999999997</c:v>
                </c:pt>
                <c:pt idx="9519">
                  <c:v>0.45989999999999998</c:v>
                </c:pt>
                <c:pt idx="9520">
                  <c:v>0.53539999999999999</c:v>
                </c:pt>
                <c:pt idx="9521">
                  <c:v>0.54069999999999996</c:v>
                </c:pt>
                <c:pt idx="9522">
                  <c:v>0.38419999999999999</c:v>
                </c:pt>
                <c:pt idx="9523">
                  <c:v>0.4501</c:v>
                </c:pt>
                <c:pt idx="9524">
                  <c:v>0.66349999999999998</c:v>
                </c:pt>
                <c:pt idx="9525">
                  <c:v>0.60199999999999998</c:v>
                </c:pt>
                <c:pt idx="9526">
                  <c:v>0.25269999999999998</c:v>
                </c:pt>
                <c:pt idx="9527">
                  <c:v>0.255</c:v>
                </c:pt>
                <c:pt idx="9528">
                  <c:v>0.23469999999999999</c:v>
                </c:pt>
                <c:pt idx="9529">
                  <c:v>0.49580000000000002</c:v>
                </c:pt>
                <c:pt idx="9530">
                  <c:v>0.3755</c:v>
                </c:pt>
                <c:pt idx="9531">
                  <c:v>0.27</c:v>
                </c:pt>
                <c:pt idx="9532">
                  <c:v>0.21659999999999999</c:v>
                </c:pt>
                <c:pt idx="9533">
                  <c:v>0.50829999999999997</c:v>
                </c:pt>
                <c:pt idx="9534">
                  <c:v>0.38850000000000001</c:v>
                </c:pt>
                <c:pt idx="9535">
                  <c:v>0.43680000000000002</c:v>
                </c:pt>
                <c:pt idx="9536">
                  <c:v>0.25440000000000002</c:v>
                </c:pt>
                <c:pt idx="9537">
                  <c:v>0.3931</c:v>
                </c:pt>
                <c:pt idx="9538">
                  <c:v>0.65259999999999996</c:v>
                </c:pt>
                <c:pt idx="9539">
                  <c:v>0.4672</c:v>
                </c:pt>
                <c:pt idx="9540">
                  <c:v>0.35020000000000001</c:v>
                </c:pt>
                <c:pt idx="9541">
                  <c:v>0.47360000000000002</c:v>
                </c:pt>
                <c:pt idx="9542">
                  <c:v>0.3538</c:v>
                </c:pt>
                <c:pt idx="9543">
                  <c:v>0.37669999999999998</c:v>
                </c:pt>
                <c:pt idx="9544">
                  <c:v>0.46899999999999997</c:v>
                </c:pt>
                <c:pt idx="9545">
                  <c:v>0.53949999999999998</c:v>
                </c:pt>
                <c:pt idx="9546">
                  <c:v>0.57479999999999998</c:v>
                </c:pt>
                <c:pt idx="9547">
                  <c:v>0.4516</c:v>
                </c:pt>
                <c:pt idx="9548">
                  <c:v>0.42420000000000002</c:v>
                </c:pt>
                <c:pt idx="9549">
                  <c:v>0.74560000000000004</c:v>
                </c:pt>
                <c:pt idx="9550">
                  <c:v>0.58140000000000003</c:v>
                </c:pt>
                <c:pt idx="9551">
                  <c:v>0.55379999999999996</c:v>
                </c:pt>
                <c:pt idx="9552">
                  <c:v>0.51729999999999998</c:v>
                </c:pt>
                <c:pt idx="9553">
                  <c:v>0.53069999999999995</c:v>
                </c:pt>
                <c:pt idx="9554">
                  <c:v>0.65259999999999996</c:v>
                </c:pt>
                <c:pt idx="9555">
                  <c:v>0.4118</c:v>
                </c:pt>
                <c:pt idx="9556">
                  <c:v>0.40410000000000001</c:v>
                </c:pt>
                <c:pt idx="9557">
                  <c:v>0.30180000000000001</c:v>
                </c:pt>
                <c:pt idx="9558">
                  <c:v>0.5423</c:v>
                </c:pt>
                <c:pt idx="9559">
                  <c:v>0.35980000000000001</c:v>
                </c:pt>
                <c:pt idx="9560">
                  <c:v>0.39529999999999998</c:v>
                </c:pt>
                <c:pt idx="9561">
                  <c:v>0.37940000000000002</c:v>
                </c:pt>
                <c:pt idx="9562">
                  <c:v>0.4723</c:v>
                </c:pt>
                <c:pt idx="9563">
                  <c:v>0.45760000000000001</c:v>
                </c:pt>
                <c:pt idx="9564">
                  <c:v>0.31119999999999998</c:v>
                </c:pt>
                <c:pt idx="9565">
                  <c:v>0.33400000000000002</c:v>
                </c:pt>
                <c:pt idx="9566">
                  <c:v>0.2447</c:v>
                </c:pt>
                <c:pt idx="9567">
                  <c:v>0.57889999999999997</c:v>
                </c:pt>
                <c:pt idx="9568">
                  <c:v>0.28449999999999998</c:v>
                </c:pt>
                <c:pt idx="9569">
                  <c:v>0.219</c:v>
                </c:pt>
                <c:pt idx="9570">
                  <c:v>0.17710000000000001</c:v>
                </c:pt>
                <c:pt idx="9571">
                  <c:v>0.23230000000000001</c:v>
                </c:pt>
                <c:pt idx="9572">
                  <c:v>0.255</c:v>
                </c:pt>
                <c:pt idx="9573">
                  <c:v>0.28720000000000001</c:v>
                </c:pt>
                <c:pt idx="9574">
                  <c:v>0.23619999999999999</c:v>
                </c:pt>
                <c:pt idx="9575">
                  <c:v>0.31080000000000002</c:v>
                </c:pt>
                <c:pt idx="9576">
                  <c:v>0.3931</c:v>
                </c:pt>
                <c:pt idx="9577">
                  <c:v>0.41149999999999998</c:v>
                </c:pt>
                <c:pt idx="9578">
                  <c:v>0.4955</c:v>
                </c:pt>
                <c:pt idx="9579">
                  <c:v>0.2319</c:v>
                </c:pt>
                <c:pt idx="9580">
                  <c:v>0.1893</c:v>
                </c:pt>
                <c:pt idx="9581">
                  <c:v>0.1497</c:v>
                </c:pt>
                <c:pt idx="9582">
                  <c:v>0.1699</c:v>
                </c:pt>
                <c:pt idx="9583">
                  <c:v>0.19059999999999999</c:v>
                </c:pt>
                <c:pt idx="9584">
                  <c:v>0.14879999999999999</c:v>
                </c:pt>
                <c:pt idx="9585">
                  <c:v>0.12939999999999999</c:v>
                </c:pt>
                <c:pt idx="9586">
                  <c:v>0.1918</c:v>
                </c:pt>
                <c:pt idx="9587">
                  <c:v>0.26119999999999999</c:v>
                </c:pt>
                <c:pt idx="9588">
                  <c:v>0.182</c:v>
                </c:pt>
                <c:pt idx="9589">
                  <c:v>0.23150000000000001</c:v>
                </c:pt>
                <c:pt idx="9590">
                  <c:v>0.2303</c:v>
                </c:pt>
                <c:pt idx="9591">
                  <c:v>0.20180000000000001</c:v>
                </c:pt>
                <c:pt idx="9592">
                  <c:v>0.1469</c:v>
                </c:pt>
                <c:pt idx="9593">
                  <c:v>0.14680000000000001</c:v>
                </c:pt>
                <c:pt idx="9594">
                  <c:v>0.2477</c:v>
                </c:pt>
                <c:pt idx="9595">
                  <c:v>0.20119999999999999</c:v>
                </c:pt>
                <c:pt idx="9596">
                  <c:v>0.26479999999999998</c:v>
                </c:pt>
                <c:pt idx="9597">
                  <c:v>0.20649999999999999</c:v>
                </c:pt>
                <c:pt idx="9598">
                  <c:v>0.34899999999999998</c:v>
                </c:pt>
                <c:pt idx="9599">
                  <c:v>0.29339999999999999</c:v>
                </c:pt>
                <c:pt idx="9600">
                  <c:v>0.43190000000000001</c:v>
                </c:pt>
                <c:pt idx="9601">
                  <c:v>0.48209999999999997</c:v>
                </c:pt>
                <c:pt idx="9602">
                  <c:v>0.34229999999999999</c:v>
                </c:pt>
                <c:pt idx="9603">
                  <c:v>0.2001</c:v>
                </c:pt>
                <c:pt idx="9604">
                  <c:v>0.26629999999999998</c:v>
                </c:pt>
                <c:pt idx="9605">
                  <c:v>0.38219999999999998</c:v>
                </c:pt>
                <c:pt idx="9606">
                  <c:v>0.313</c:v>
                </c:pt>
                <c:pt idx="9607">
                  <c:v>0.32969999999999999</c:v>
                </c:pt>
                <c:pt idx="9608">
                  <c:v>0.30769999999999997</c:v>
                </c:pt>
                <c:pt idx="9609">
                  <c:v>0.61960000000000004</c:v>
                </c:pt>
                <c:pt idx="9610">
                  <c:v>0.68759999999999999</c:v>
                </c:pt>
                <c:pt idx="9611">
                  <c:v>0.32779999999999998</c:v>
                </c:pt>
                <c:pt idx="9612">
                  <c:v>0.40250000000000002</c:v>
                </c:pt>
                <c:pt idx="9613">
                  <c:v>0.31559999999999999</c:v>
                </c:pt>
                <c:pt idx="9614">
                  <c:v>0.29809999999999998</c:v>
                </c:pt>
                <c:pt idx="9615">
                  <c:v>0.39319999999999999</c:v>
                </c:pt>
                <c:pt idx="9616">
                  <c:v>0.37530000000000002</c:v>
                </c:pt>
                <c:pt idx="9617">
                  <c:v>0.4612</c:v>
                </c:pt>
                <c:pt idx="9618">
                  <c:v>0.4355</c:v>
                </c:pt>
                <c:pt idx="9619">
                  <c:v>0.43230000000000002</c:v>
                </c:pt>
                <c:pt idx="9620">
                  <c:v>0.38200000000000001</c:v>
                </c:pt>
                <c:pt idx="9621">
                  <c:v>0.20660000000000001</c:v>
                </c:pt>
                <c:pt idx="9622">
                  <c:v>0.20150000000000001</c:v>
                </c:pt>
                <c:pt idx="9623">
                  <c:v>0.22869999999999999</c:v>
                </c:pt>
                <c:pt idx="9624">
                  <c:v>0.24360000000000001</c:v>
                </c:pt>
                <c:pt idx="9625">
                  <c:v>0.25080000000000002</c:v>
                </c:pt>
                <c:pt idx="9626">
                  <c:v>0.24010000000000001</c:v>
                </c:pt>
                <c:pt idx="9627">
                  <c:v>0.21299999999999999</c:v>
                </c:pt>
                <c:pt idx="9628">
                  <c:v>0.25629999999999997</c:v>
                </c:pt>
                <c:pt idx="9629">
                  <c:v>0.22409999999999999</c:v>
                </c:pt>
                <c:pt idx="9630">
                  <c:v>0.26079999999999998</c:v>
                </c:pt>
                <c:pt idx="9631">
                  <c:v>0.17549999999999999</c:v>
                </c:pt>
                <c:pt idx="9632">
                  <c:v>0.27489999999999998</c:v>
                </c:pt>
                <c:pt idx="9633">
                  <c:v>0.27539999999999998</c:v>
                </c:pt>
                <c:pt idx="9634">
                  <c:v>0.2787</c:v>
                </c:pt>
                <c:pt idx="9635">
                  <c:v>0.32679999999999998</c:v>
                </c:pt>
                <c:pt idx="9636">
                  <c:v>0.2266</c:v>
                </c:pt>
                <c:pt idx="9637">
                  <c:v>0.27260000000000001</c:v>
                </c:pt>
                <c:pt idx="9638">
                  <c:v>0.28249999999999997</c:v>
                </c:pt>
                <c:pt idx="9639">
                  <c:v>0.2009</c:v>
                </c:pt>
                <c:pt idx="9640">
                  <c:v>0.24970000000000001</c:v>
                </c:pt>
                <c:pt idx="9641">
                  <c:v>0.33629999999999999</c:v>
                </c:pt>
                <c:pt idx="9642">
                  <c:v>0.32479999999999998</c:v>
                </c:pt>
                <c:pt idx="9643">
                  <c:v>0.29010000000000002</c:v>
                </c:pt>
                <c:pt idx="9644">
                  <c:v>0.3599</c:v>
                </c:pt>
                <c:pt idx="9645">
                  <c:v>0.29330000000000001</c:v>
                </c:pt>
                <c:pt idx="9646">
                  <c:v>0.35930000000000001</c:v>
                </c:pt>
                <c:pt idx="9647">
                  <c:v>0.44800000000000001</c:v>
                </c:pt>
                <c:pt idx="9648">
                  <c:v>0.5121</c:v>
                </c:pt>
                <c:pt idx="9649">
                  <c:v>0.59309999999999996</c:v>
                </c:pt>
                <c:pt idx="9650">
                  <c:v>0.34899999999999998</c:v>
                </c:pt>
                <c:pt idx="9651">
                  <c:v>0.44230000000000003</c:v>
                </c:pt>
                <c:pt idx="9652">
                  <c:v>0.52110000000000001</c:v>
                </c:pt>
                <c:pt idx="9653">
                  <c:v>0.26050000000000001</c:v>
                </c:pt>
                <c:pt idx="9654">
                  <c:v>0.31490000000000001</c:v>
                </c:pt>
                <c:pt idx="9655">
                  <c:v>0.23749999999999999</c:v>
                </c:pt>
                <c:pt idx="9656">
                  <c:v>0.1757</c:v>
                </c:pt>
                <c:pt idx="9657">
                  <c:v>0.22059999999999999</c:v>
                </c:pt>
                <c:pt idx="9658">
                  <c:v>0.25369999999999998</c:v>
                </c:pt>
                <c:pt idx="9659">
                  <c:v>0.2419</c:v>
                </c:pt>
                <c:pt idx="9660">
                  <c:v>0.37859999999999999</c:v>
                </c:pt>
                <c:pt idx="9661">
                  <c:v>0.42649999999999999</c:v>
                </c:pt>
                <c:pt idx="9662">
                  <c:v>0.31019999999999998</c:v>
                </c:pt>
                <c:pt idx="9663">
                  <c:v>0.35909999999999997</c:v>
                </c:pt>
                <c:pt idx="9664">
                  <c:v>0.44319999999999998</c:v>
                </c:pt>
                <c:pt idx="9665">
                  <c:v>0.32869999999999999</c:v>
                </c:pt>
                <c:pt idx="9666">
                  <c:v>0.44579999999999997</c:v>
                </c:pt>
                <c:pt idx="9667">
                  <c:v>0.13139999999999999</c:v>
                </c:pt>
                <c:pt idx="9668">
                  <c:v>0.14299999999999999</c:v>
                </c:pt>
                <c:pt idx="9669">
                  <c:v>0.1817</c:v>
                </c:pt>
                <c:pt idx="9670">
                  <c:v>0.29199999999999998</c:v>
                </c:pt>
                <c:pt idx="9671">
                  <c:v>0.29320000000000002</c:v>
                </c:pt>
                <c:pt idx="9672">
                  <c:v>0.23080000000000001</c:v>
                </c:pt>
                <c:pt idx="9673">
                  <c:v>0.3407</c:v>
                </c:pt>
                <c:pt idx="9674">
                  <c:v>0.29559999999999997</c:v>
                </c:pt>
                <c:pt idx="9675">
                  <c:v>0.37530000000000002</c:v>
                </c:pt>
                <c:pt idx="9676">
                  <c:v>0.33900000000000002</c:v>
                </c:pt>
                <c:pt idx="9677">
                  <c:v>0.38100000000000001</c:v>
                </c:pt>
                <c:pt idx="9678">
                  <c:v>0.33040000000000003</c:v>
                </c:pt>
                <c:pt idx="9679">
                  <c:v>0.2205</c:v>
                </c:pt>
                <c:pt idx="9680">
                  <c:v>0.43059999999999998</c:v>
                </c:pt>
                <c:pt idx="9681">
                  <c:v>0.28660000000000002</c:v>
                </c:pt>
                <c:pt idx="9682">
                  <c:v>0.34939999999999999</c:v>
                </c:pt>
                <c:pt idx="9683">
                  <c:v>0.22059999999999999</c:v>
                </c:pt>
                <c:pt idx="9684">
                  <c:v>0.52149999999999996</c:v>
                </c:pt>
                <c:pt idx="9685">
                  <c:v>0.51449999999999996</c:v>
                </c:pt>
                <c:pt idx="9686">
                  <c:v>0.38579999999999998</c:v>
                </c:pt>
                <c:pt idx="9687">
                  <c:v>0.3901</c:v>
                </c:pt>
                <c:pt idx="9688">
                  <c:v>0.3387</c:v>
                </c:pt>
                <c:pt idx="9689">
                  <c:v>0.37880000000000003</c:v>
                </c:pt>
                <c:pt idx="9690">
                  <c:v>0.32429999999999998</c:v>
                </c:pt>
                <c:pt idx="9691">
                  <c:v>0.3735</c:v>
                </c:pt>
                <c:pt idx="9692">
                  <c:v>0.78510000000000002</c:v>
                </c:pt>
                <c:pt idx="9693">
                  <c:v>0.56369999999999998</c:v>
                </c:pt>
                <c:pt idx="9694">
                  <c:v>0.31919999999999998</c:v>
                </c:pt>
                <c:pt idx="9695">
                  <c:v>0.18820000000000001</c:v>
                </c:pt>
                <c:pt idx="9696">
                  <c:v>0.26129999999999998</c:v>
                </c:pt>
                <c:pt idx="9697">
                  <c:v>0.19620000000000001</c:v>
                </c:pt>
                <c:pt idx="9698">
                  <c:v>0.31569999999999998</c:v>
                </c:pt>
                <c:pt idx="9699">
                  <c:v>0.49080000000000001</c:v>
                </c:pt>
                <c:pt idx="9700">
                  <c:v>0.32329999999999998</c:v>
                </c:pt>
                <c:pt idx="9701">
                  <c:v>0.26650000000000001</c:v>
                </c:pt>
                <c:pt idx="9702">
                  <c:v>0.4521</c:v>
                </c:pt>
                <c:pt idx="9703">
                  <c:v>0.41189999999999999</c:v>
                </c:pt>
                <c:pt idx="9704">
                  <c:v>0.2641</c:v>
                </c:pt>
                <c:pt idx="9705">
                  <c:v>0.52739999999999998</c:v>
                </c:pt>
                <c:pt idx="9706">
                  <c:v>0.47339999999999999</c:v>
                </c:pt>
                <c:pt idx="9707">
                  <c:v>0.2974</c:v>
                </c:pt>
                <c:pt idx="9708">
                  <c:v>0.2717</c:v>
                </c:pt>
                <c:pt idx="9709">
                  <c:v>0.85299999999999998</c:v>
                </c:pt>
                <c:pt idx="9710">
                  <c:v>0.66090000000000004</c:v>
                </c:pt>
                <c:pt idx="9711">
                  <c:v>0.72489999999999999</c:v>
                </c:pt>
                <c:pt idx="9712">
                  <c:v>0.54869999999999997</c:v>
                </c:pt>
                <c:pt idx="9713">
                  <c:v>0.36890000000000001</c:v>
                </c:pt>
                <c:pt idx="9714">
                  <c:v>0.37309999999999999</c:v>
                </c:pt>
                <c:pt idx="9715">
                  <c:v>0.38619999999999999</c:v>
                </c:pt>
                <c:pt idx="9716">
                  <c:v>0.43809999999999999</c:v>
                </c:pt>
                <c:pt idx="9717">
                  <c:v>0.34089999999999998</c:v>
                </c:pt>
                <c:pt idx="9718">
                  <c:v>0.60089999999999999</c:v>
                </c:pt>
                <c:pt idx="9719">
                  <c:v>0.65810000000000002</c:v>
                </c:pt>
                <c:pt idx="9720">
                  <c:v>0.3372</c:v>
                </c:pt>
                <c:pt idx="9721">
                  <c:v>0.49669999999999997</c:v>
                </c:pt>
                <c:pt idx="9722">
                  <c:v>0.39439999999999997</c:v>
                </c:pt>
                <c:pt idx="9723">
                  <c:v>0.3049</c:v>
                </c:pt>
                <c:pt idx="9724">
                  <c:v>0.62829999999999997</c:v>
                </c:pt>
                <c:pt idx="9725">
                  <c:v>0.33910000000000001</c:v>
                </c:pt>
                <c:pt idx="9726">
                  <c:v>0.34689999999999999</c:v>
                </c:pt>
                <c:pt idx="9727">
                  <c:v>0.37019999999999997</c:v>
                </c:pt>
                <c:pt idx="9728">
                  <c:v>0.58030000000000004</c:v>
                </c:pt>
                <c:pt idx="9729">
                  <c:v>0.47549999999999998</c:v>
                </c:pt>
                <c:pt idx="9730">
                  <c:v>0.2802</c:v>
                </c:pt>
                <c:pt idx="9731">
                  <c:v>0.60119999999999996</c:v>
                </c:pt>
                <c:pt idx="9732">
                  <c:v>0.2833</c:v>
                </c:pt>
                <c:pt idx="9733">
                  <c:v>0.47949999999999998</c:v>
                </c:pt>
                <c:pt idx="9734">
                  <c:v>0.93620000000000003</c:v>
                </c:pt>
                <c:pt idx="9735">
                  <c:v>0.86419999999999997</c:v>
                </c:pt>
                <c:pt idx="9736">
                  <c:v>0.37080000000000002</c:v>
                </c:pt>
                <c:pt idx="9737">
                  <c:v>0.21060000000000001</c:v>
                </c:pt>
                <c:pt idx="9738">
                  <c:v>0.41370000000000001</c:v>
                </c:pt>
                <c:pt idx="9739">
                  <c:v>0.3256</c:v>
                </c:pt>
                <c:pt idx="9740">
                  <c:v>0.30349999999999999</c:v>
                </c:pt>
                <c:pt idx="9741">
                  <c:v>0.1991</c:v>
                </c:pt>
                <c:pt idx="9742">
                  <c:v>0.59099999999999997</c:v>
                </c:pt>
                <c:pt idx="9743">
                  <c:v>0.35849999999999999</c:v>
                </c:pt>
                <c:pt idx="9744">
                  <c:v>0.49730000000000002</c:v>
                </c:pt>
                <c:pt idx="9745">
                  <c:v>0.5615</c:v>
                </c:pt>
                <c:pt idx="9746">
                  <c:v>0.82420000000000004</c:v>
                </c:pt>
                <c:pt idx="9747">
                  <c:v>0.3805</c:v>
                </c:pt>
                <c:pt idx="9748">
                  <c:v>0.44240000000000002</c:v>
                </c:pt>
                <c:pt idx="9749">
                  <c:v>0.3251</c:v>
                </c:pt>
                <c:pt idx="9750">
                  <c:v>0.53049999999999997</c:v>
                </c:pt>
                <c:pt idx="9751">
                  <c:v>0.37669999999999998</c:v>
                </c:pt>
                <c:pt idx="9752">
                  <c:v>0.47689999999999999</c:v>
                </c:pt>
                <c:pt idx="9753">
                  <c:v>0.51639999999999997</c:v>
                </c:pt>
                <c:pt idx="9754">
                  <c:v>0.58799999999999997</c:v>
                </c:pt>
                <c:pt idx="9755">
                  <c:v>0.53659999999999997</c:v>
                </c:pt>
                <c:pt idx="9756">
                  <c:v>0.51829999999999998</c:v>
                </c:pt>
                <c:pt idx="9757">
                  <c:v>0.47949999999999998</c:v>
                </c:pt>
                <c:pt idx="9758">
                  <c:v>0.3634</c:v>
                </c:pt>
                <c:pt idx="9759">
                  <c:v>0.5232</c:v>
                </c:pt>
                <c:pt idx="9760">
                  <c:v>0.37369999999999998</c:v>
                </c:pt>
                <c:pt idx="9761">
                  <c:v>0.47570000000000001</c:v>
                </c:pt>
                <c:pt idx="9762">
                  <c:v>0.38940000000000002</c:v>
                </c:pt>
                <c:pt idx="9763">
                  <c:v>0.25979999999999998</c:v>
                </c:pt>
                <c:pt idx="9764">
                  <c:v>0.3876</c:v>
                </c:pt>
                <c:pt idx="9765">
                  <c:v>0.32469999999999999</c:v>
                </c:pt>
                <c:pt idx="9766">
                  <c:v>0.2792</c:v>
                </c:pt>
                <c:pt idx="9767">
                  <c:v>0.2437</c:v>
                </c:pt>
                <c:pt idx="9768">
                  <c:v>0.79479999999999995</c:v>
                </c:pt>
                <c:pt idx="9769">
                  <c:v>0.39900000000000002</c:v>
                </c:pt>
                <c:pt idx="9770">
                  <c:v>0.64249999999999996</c:v>
                </c:pt>
                <c:pt idx="9771">
                  <c:v>0.60489999999999999</c:v>
                </c:pt>
                <c:pt idx="9772">
                  <c:v>0.38229999999999997</c:v>
                </c:pt>
                <c:pt idx="9773">
                  <c:v>0.48880000000000001</c:v>
                </c:pt>
                <c:pt idx="9774">
                  <c:v>0.58099999999999996</c:v>
                </c:pt>
                <c:pt idx="9775">
                  <c:v>0.48230000000000001</c:v>
                </c:pt>
                <c:pt idx="9776">
                  <c:v>0.28799999999999998</c:v>
                </c:pt>
                <c:pt idx="9777">
                  <c:v>0.26369999999999999</c:v>
                </c:pt>
                <c:pt idx="9778">
                  <c:v>0.29220000000000002</c:v>
                </c:pt>
                <c:pt idx="9779">
                  <c:v>0.2072</c:v>
                </c:pt>
                <c:pt idx="9780">
                  <c:v>0.28639999999999999</c:v>
                </c:pt>
                <c:pt idx="9781">
                  <c:v>0.68079999999999996</c:v>
                </c:pt>
                <c:pt idx="9782">
                  <c:v>0.77</c:v>
                </c:pt>
                <c:pt idx="9783">
                  <c:v>0.55230000000000001</c:v>
                </c:pt>
                <c:pt idx="9784">
                  <c:v>0.30349999999999999</c:v>
                </c:pt>
                <c:pt idx="9785">
                  <c:v>0.40770000000000001</c:v>
                </c:pt>
                <c:pt idx="9786">
                  <c:v>0.24709999999999999</c:v>
                </c:pt>
                <c:pt idx="9787">
                  <c:v>0.32190000000000002</c:v>
                </c:pt>
                <c:pt idx="9788">
                  <c:v>0.36930000000000002</c:v>
                </c:pt>
                <c:pt idx="9789">
                  <c:v>0.3543</c:v>
                </c:pt>
                <c:pt idx="9790">
                  <c:v>0.39389999999999997</c:v>
                </c:pt>
                <c:pt idx="9791">
                  <c:v>0.27660000000000001</c:v>
                </c:pt>
                <c:pt idx="9792">
                  <c:v>0.18559999999999999</c:v>
                </c:pt>
                <c:pt idx="9793">
                  <c:v>0.29149999999999998</c:v>
                </c:pt>
                <c:pt idx="9794">
                  <c:v>0.29160000000000003</c:v>
                </c:pt>
                <c:pt idx="9795">
                  <c:v>0.53520000000000001</c:v>
                </c:pt>
                <c:pt idx="9796">
                  <c:v>0.35980000000000001</c:v>
                </c:pt>
                <c:pt idx="9797">
                  <c:v>0.2918</c:v>
                </c:pt>
                <c:pt idx="9798">
                  <c:v>0.21779999999999999</c:v>
                </c:pt>
                <c:pt idx="9799">
                  <c:v>0.2155</c:v>
                </c:pt>
                <c:pt idx="9800">
                  <c:v>0.32279999999999998</c:v>
                </c:pt>
                <c:pt idx="9801">
                  <c:v>0.26040000000000002</c:v>
                </c:pt>
                <c:pt idx="9802">
                  <c:v>0.26800000000000002</c:v>
                </c:pt>
                <c:pt idx="9803">
                  <c:v>0.3231</c:v>
                </c:pt>
                <c:pt idx="9804">
                  <c:v>0.35959999999999998</c:v>
                </c:pt>
                <c:pt idx="9805">
                  <c:v>0.33939999999999998</c:v>
                </c:pt>
                <c:pt idx="9806">
                  <c:v>0.28970000000000001</c:v>
                </c:pt>
                <c:pt idx="9807">
                  <c:v>0.32240000000000002</c:v>
                </c:pt>
                <c:pt idx="9808">
                  <c:v>0.24210000000000001</c:v>
                </c:pt>
                <c:pt idx="9809">
                  <c:v>0.28520000000000001</c:v>
                </c:pt>
                <c:pt idx="9810">
                  <c:v>0.39129999999999998</c:v>
                </c:pt>
                <c:pt idx="9811">
                  <c:v>0.4345</c:v>
                </c:pt>
                <c:pt idx="9812">
                  <c:v>0.28460000000000002</c:v>
                </c:pt>
                <c:pt idx="9813">
                  <c:v>0.27900000000000003</c:v>
                </c:pt>
                <c:pt idx="9814">
                  <c:v>0.31540000000000001</c:v>
                </c:pt>
                <c:pt idx="9815">
                  <c:v>0.32729999999999998</c:v>
                </c:pt>
                <c:pt idx="9816">
                  <c:v>0.25109999999999999</c:v>
                </c:pt>
                <c:pt idx="9817">
                  <c:v>0.23369999999999999</c:v>
                </c:pt>
                <c:pt idx="9818">
                  <c:v>0.2422</c:v>
                </c:pt>
                <c:pt idx="9819">
                  <c:v>0.24030000000000001</c:v>
                </c:pt>
                <c:pt idx="9820">
                  <c:v>0.23319999999999999</c:v>
                </c:pt>
                <c:pt idx="9821">
                  <c:v>0.24909999999999999</c:v>
                </c:pt>
                <c:pt idx="9822">
                  <c:v>0.24049999999999999</c:v>
                </c:pt>
                <c:pt idx="9823">
                  <c:v>0.24929999999999999</c:v>
                </c:pt>
                <c:pt idx="9824">
                  <c:v>0.25530000000000003</c:v>
                </c:pt>
                <c:pt idx="9825">
                  <c:v>0.24560000000000001</c:v>
                </c:pt>
                <c:pt idx="9826">
                  <c:v>0.23019999999999999</c:v>
                </c:pt>
                <c:pt idx="9827">
                  <c:v>0.23250000000000001</c:v>
                </c:pt>
                <c:pt idx="9828">
                  <c:v>0.23169999999999999</c:v>
                </c:pt>
                <c:pt idx="9829">
                  <c:v>0.22650000000000001</c:v>
                </c:pt>
                <c:pt idx="9830">
                  <c:v>0.23</c:v>
                </c:pt>
                <c:pt idx="9831">
                  <c:v>0.19939999999999999</c:v>
                </c:pt>
                <c:pt idx="9832">
                  <c:v>0.2535</c:v>
                </c:pt>
                <c:pt idx="9833">
                  <c:v>0.23719999999999999</c:v>
                </c:pt>
                <c:pt idx="9834">
                  <c:v>0.2387</c:v>
                </c:pt>
                <c:pt idx="9835">
                  <c:v>0.23530000000000001</c:v>
                </c:pt>
                <c:pt idx="9836">
                  <c:v>0.22009999999999999</c:v>
                </c:pt>
                <c:pt idx="9837">
                  <c:v>0.23649999999999999</c:v>
                </c:pt>
                <c:pt idx="9838">
                  <c:v>0.3211</c:v>
                </c:pt>
                <c:pt idx="9839">
                  <c:v>0.27400000000000002</c:v>
                </c:pt>
                <c:pt idx="9840">
                  <c:v>0.3201</c:v>
                </c:pt>
                <c:pt idx="9841">
                  <c:v>0.28210000000000002</c:v>
                </c:pt>
                <c:pt idx="9842">
                  <c:v>0.5151</c:v>
                </c:pt>
                <c:pt idx="9843">
                  <c:v>1.0511999999999999</c:v>
                </c:pt>
                <c:pt idx="9844">
                  <c:v>0.60029999999999994</c:v>
                </c:pt>
                <c:pt idx="9845">
                  <c:v>0.52059999999999995</c:v>
                </c:pt>
                <c:pt idx="9846">
                  <c:v>0.33400000000000002</c:v>
                </c:pt>
                <c:pt idx="9847">
                  <c:v>0.26479999999999998</c:v>
                </c:pt>
                <c:pt idx="9848">
                  <c:v>0.48399999999999999</c:v>
                </c:pt>
                <c:pt idx="9849">
                  <c:v>0.43120000000000003</c:v>
                </c:pt>
                <c:pt idx="9850">
                  <c:v>0.62919999999999998</c:v>
                </c:pt>
                <c:pt idx="9851">
                  <c:v>0.49480000000000002</c:v>
                </c:pt>
                <c:pt idx="9852">
                  <c:v>0.34289999999999998</c:v>
                </c:pt>
                <c:pt idx="9853">
                  <c:v>0.32190000000000002</c:v>
                </c:pt>
                <c:pt idx="9854">
                  <c:v>0.50960000000000005</c:v>
                </c:pt>
                <c:pt idx="9855">
                  <c:v>0.49940000000000001</c:v>
                </c:pt>
                <c:pt idx="9856">
                  <c:v>0.31730000000000003</c:v>
                </c:pt>
                <c:pt idx="9857">
                  <c:v>0.57050000000000001</c:v>
                </c:pt>
                <c:pt idx="9858">
                  <c:v>0.26669999999999999</c:v>
                </c:pt>
                <c:pt idx="9859">
                  <c:v>0.36749999999999999</c:v>
                </c:pt>
                <c:pt idx="9860">
                  <c:v>0.73839999999999995</c:v>
                </c:pt>
                <c:pt idx="9861">
                  <c:v>0.79120000000000001</c:v>
                </c:pt>
                <c:pt idx="9862">
                  <c:v>0.81979999999999997</c:v>
                </c:pt>
                <c:pt idx="9863">
                  <c:v>0.86519999999999997</c:v>
                </c:pt>
                <c:pt idx="9864">
                  <c:v>0.44230000000000003</c:v>
                </c:pt>
                <c:pt idx="9865">
                  <c:v>0.52939999999999998</c:v>
                </c:pt>
                <c:pt idx="9866">
                  <c:v>0.49859999999999999</c:v>
                </c:pt>
                <c:pt idx="9867">
                  <c:v>0.70909999999999995</c:v>
                </c:pt>
                <c:pt idx="9868">
                  <c:v>0.64249999999999996</c:v>
                </c:pt>
                <c:pt idx="9869">
                  <c:v>0.85099999999999998</c:v>
                </c:pt>
                <c:pt idx="9870">
                  <c:v>0.3372</c:v>
                </c:pt>
                <c:pt idx="9871">
                  <c:v>0.45610000000000001</c:v>
                </c:pt>
                <c:pt idx="9872">
                  <c:v>0.87809999999999999</c:v>
                </c:pt>
                <c:pt idx="9873">
                  <c:v>0.54610000000000003</c:v>
                </c:pt>
                <c:pt idx="9874">
                  <c:v>0.42130000000000001</c:v>
                </c:pt>
                <c:pt idx="9875">
                  <c:v>0.63980000000000004</c:v>
                </c:pt>
                <c:pt idx="9876">
                  <c:v>0.5917</c:v>
                </c:pt>
                <c:pt idx="9877">
                  <c:v>0.56920000000000004</c:v>
                </c:pt>
                <c:pt idx="9878">
                  <c:v>0.4461</c:v>
                </c:pt>
                <c:pt idx="9879">
                  <c:v>0.39119999999999999</c:v>
                </c:pt>
                <c:pt idx="9880">
                  <c:v>0.43180000000000002</c:v>
                </c:pt>
                <c:pt idx="9881">
                  <c:v>0.55069999999999997</c:v>
                </c:pt>
                <c:pt idx="9882">
                  <c:v>0.51770000000000005</c:v>
                </c:pt>
                <c:pt idx="9883">
                  <c:v>0.46279999999999999</c:v>
                </c:pt>
                <c:pt idx="9884">
                  <c:v>0.1512</c:v>
                </c:pt>
                <c:pt idx="9885">
                  <c:v>0.38869999999999999</c:v>
                </c:pt>
                <c:pt idx="9886">
                  <c:v>0.32679999999999998</c:v>
                </c:pt>
                <c:pt idx="9887">
                  <c:v>0.23130000000000001</c:v>
                </c:pt>
                <c:pt idx="9888">
                  <c:v>0.3553</c:v>
                </c:pt>
                <c:pt idx="9889">
                  <c:v>0.56950000000000001</c:v>
                </c:pt>
                <c:pt idx="9890">
                  <c:v>0.29470000000000002</c:v>
                </c:pt>
                <c:pt idx="9891">
                  <c:v>0.32250000000000001</c:v>
                </c:pt>
                <c:pt idx="9892">
                  <c:v>0.33479999999999999</c:v>
                </c:pt>
                <c:pt idx="9893">
                  <c:v>0.47249999999999998</c:v>
                </c:pt>
                <c:pt idx="9894">
                  <c:v>0.5716</c:v>
                </c:pt>
                <c:pt idx="9895">
                  <c:v>0.40079999999999999</c:v>
                </c:pt>
                <c:pt idx="9896">
                  <c:v>0.31840000000000002</c:v>
                </c:pt>
                <c:pt idx="9897">
                  <c:v>0.41010000000000002</c:v>
                </c:pt>
                <c:pt idx="9898">
                  <c:v>0.46860000000000002</c:v>
                </c:pt>
                <c:pt idx="9899">
                  <c:v>0.503</c:v>
                </c:pt>
                <c:pt idx="9900">
                  <c:v>0.52749999999999997</c:v>
                </c:pt>
                <c:pt idx="9901">
                  <c:v>0.51790000000000003</c:v>
                </c:pt>
                <c:pt idx="9902">
                  <c:v>0.83389999999999997</c:v>
                </c:pt>
                <c:pt idx="9903">
                  <c:v>0.42259999999999998</c:v>
                </c:pt>
                <c:pt idx="9904">
                  <c:v>0.43619999999999998</c:v>
                </c:pt>
                <c:pt idx="9905">
                  <c:v>0.30209999999999998</c:v>
                </c:pt>
                <c:pt idx="9906">
                  <c:v>0.4909</c:v>
                </c:pt>
                <c:pt idx="9907">
                  <c:v>0.63649999999999995</c:v>
                </c:pt>
                <c:pt idx="9908">
                  <c:v>0.40600000000000003</c:v>
                </c:pt>
                <c:pt idx="9909">
                  <c:v>0.70650000000000002</c:v>
                </c:pt>
                <c:pt idx="9910">
                  <c:v>0.59160000000000001</c:v>
                </c:pt>
                <c:pt idx="9911">
                  <c:v>0.67759999999999998</c:v>
                </c:pt>
                <c:pt idx="9912">
                  <c:v>0.54459999999999997</c:v>
                </c:pt>
                <c:pt idx="9913">
                  <c:v>0.42199999999999999</c:v>
                </c:pt>
                <c:pt idx="9914">
                  <c:v>0.4259</c:v>
                </c:pt>
                <c:pt idx="9915">
                  <c:v>0.41349999999999998</c:v>
                </c:pt>
                <c:pt idx="9916">
                  <c:v>0.60070000000000001</c:v>
                </c:pt>
                <c:pt idx="9917">
                  <c:v>0.55069999999999997</c:v>
                </c:pt>
                <c:pt idx="9918">
                  <c:v>0.53249999999999997</c:v>
                </c:pt>
                <c:pt idx="9919">
                  <c:v>0.39219999999999999</c:v>
                </c:pt>
                <c:pt idx="9920">
                  <c:v>0.65090000000000003</c:v>
                </c:pt>
                <c:pt idx="9921">
                  <c:v>0.6552</c:v>
                </c:pt>
                <c:pt idx="9922">
                  <c:v>0.3972</c:v>
                </c:pt>
                <c:pt idx="9923">
                  <c:v>0.61760000000000004</c:v>
                </c:pt>
                <c:pt idx="9924">
                  <c:v>0.51919999999999999</c:v>
                </c:pt>
                <c:pt idx="9925">
                  <c:v>0.32119999999999999</c:v>
                </c:pt>
                <c:pt idx="9926">
                  <c:v>0.95660000000000001</c:v>
                </c:pt>
                <c:pt idx="9927">
                  <c:v>0.75749999999999995</c:v>
                </c:pt>
                <c:pt idx="9928">
                  <c:v>0.43240000000000001</c:v>
                </c:pt>
                <c:pt idx="9929">
                  <c:v>0.57410000000000005</c:v>
                </c:pt>
                <c:pt idx="9930">
                  <c:v>0.54059999999999997</c:v>
                </c:pt>
                <c:pt idx="9931">
                  <c:v>0.312</c:v>
                </c:pt>
                <c:pt idx="9932">
                  <c:v>0.43659999999999999</c:v>
                </c:pt>
                <c:pt idx="9933">
                  <c:v>0.30009999999999998</c:v>
                </c:pt>
                <c:pt idx="9934">
                  <c:v>0.37919999999999998</c:v>
                </c:pt>
                <c:pt idx="9935">
                  <c:v>0.41460000000000002</c:v>
                </c:pt>
                <c:pt idx="9936">
                  <c:v>0.40329999999999999</c:v>
                </c:pt>
                <c:pt idx="9937">
                  <c:v>0.55410000000000004</c:v>
                </c:pt>
                <c:pt idx="9938">
                  <c:v>0.42599999999999999</c:v>
                </c:pt>
                <c:pt idx="9939">
                  <c:v>0.54179999999999995</c:v>
                </c:pt>
                <c:pt idx="9940">
                  <c:v>0.35399999999999998</c:v>
                </c:pt>
                <c:pt idx="9941">
                  <c:v>0.41220000000000001</c:v>
                </c:pt>
                <c:pt idx="9942">
                  <c:v>0.45860000000000001</c:v>
                </c:pt>
                <c:pt idx="9943">
                  <c:v>0.437</c:v>
                </c:pt>
                <c:pt idx="9944">
                  <c:v>0.42849999999999999</c:v>
                </c:pt>
                <c:pt idx="9945">
                  <c:v>0.32029999999999997</c:v>
                </c:pt>
                <c:pt idx="9946">
                  <c:v>0.51680000000000004</c:v>
                </c:pt>
                <c:pt idx="9947">
                  <c:v>0.80100000000000005</c:v>
                </c:pt>
                <c:pt idx="9948">
                  <c:v>0.45689999999999997</c:v>
                </c:pt>
                <c:pt idx="9949">
                  <c:v>0.66010000000000002</c:v>
                </c:pt>
                <c:pt idx="9950">
                  <c:v>0.35120000000000001</c:v>
                </c:pt>
                <c:pt idx="9951">
                  <c:v>0.44230000000000003</c:v>
                </c:pt>
                <c:pt idx="9952">
                  <c:v>0.3498</c:v>
                </c:pt>
                <c:pt idx="9953">
                  <c:v>0.78380000000000005</c:v>
                </c:pt>
                <c:pt idx="9954">
                  <c:v>0.44429999999999997</c:v>
                </c:pt>
                <c:pt idx="9955">
                  <c:v>0.86890000000000001</c:v>
                </c:pt>
                <c:pt idx="9956">
                  <c:v>0.54</c:v>
                </c:pt>
                <c:pt idx="9957">
                  <c:v>0.44919999999999999</c:v>
                </c:pt>
                <c:pt idx="9958">
                  <c:v>0.46629999999999999</c:v>
                </c:pt>
                <c:pt idx="9959">
                  <c:v>0.40799999999999997</c:v>
                </c:pt>
                <c:pt idx="9960">
                  <c:v>0.44350000000000001</c:v>
                </c:pt>
                <c:pt idx="9961">
                  <c:v>0.35659999999999997</c:v>
                </c:pt>
                <c:pt idx="9962">
                  <c:v>0.58179999999999998</c:v>
                </c:pt>
                <c:pt idx="9963">
                  <c:v>0.69340000000000002</c:v>
                </c:pt>
                <c:pt idx="9964">
                  <c:v>0.38179999999999997</c:v>
                </c:pt>
                <c:pt idx="9965">
                  <c:v>0.85970000000000002</c:v>
                </c:pt>
                <c:pt idx="9966">
                  <c:v>0.6583</c:v>
                </c:pt>
                <c:pt idx="9967">
                  <c:v>0.4335</c:v>
                </c:pt>
                <c:pt idx="9968">
                  <c:v>0.41260000000000002</c:v>
                </c:pt>
                <c:pt idx="9969">
                  <c:v>0.59989999999999999</c:v>
                </c:pt>
                <c:pt idx="9970">
                  <c:v>0.35399999999999998</c:v>
                </c:pt>
                <c:pt idx="9971">
                  <c:v>0.28989999999999999</c:v>
                </c:pt>
                <c:pt idx="9972">
                  <c:v>0.35499999999999998</c:v>
                </c:pt>
                <c:pt idx="9973">
                  <c:v>0.16589999999999999</c:v>
                </c:pt>
                <c:pt idx="9974">
                  <c:v>0.40510000000000002</c:v>
                </c:pt>
                <c:pt idx="9975">
                  <c:v>0.29270000000000002</c:v>
                </c:pt>
                <c:pt idx="9976">
                  <c:v>0.31069999999999998</c:v>
                </c:pt>
                <c:pt idx="9977">
                  <c:v>0.26169999999999999</c:v>
                </c:pt>
                <c:pt idx="9978">
                  <c:v>0.34510000000000002</c:v>
                </c:pt>
                <c:pt idx="9979">
                  <c:v>0.49969999999999998</c:v>
                </c:pt>
                <c:pt idx="9980">
                  <c:v>0.46929999999999999</c:v>
                </c:pt>
                <c:pt idx="9981">
                  <c:v>0.17499999999999999</c:v>
                </c:pt>
                <c:pt idx="9982">
                  <c:v>0.63009999999999999</c:v>
                </c:pt>
                <c:pt idx="9983">
                  <c:v>0.52270000000000005</c:v>
                </c:pt>
                <c:pt idx="9984">
                  <c:v>0.48170000000000002</c:v>
                </c:pt>
                <c:pt idx="9985">
                  <c:v>0.28689999999999999</c:v>
                </c:pt>
                <c:pt idx="9986">
                  <c:v>0.41980000000000001</c:v>
                </c:pt>
                <c:pt idx="9987">
                  <c:v>0.4</c:v>
                </c:pt>
                <c:pt idx="9988">
                  <c:v>0.43830000000000002</c:v>
                </c:pt>
                <c:pt idx="9989">
                  <c:v>0.46550000000000002</c:v>
                </c:pt>
                <c:pt idx="9990">
                  <c:v>0.49430000000000002</c:v>
                </c:pt>
                <c:pt idx="9991">
                  <c:v>0.67459999999999998</c:v>
                </c:pt>
                <c:pt idx="9992">
                  <c:v>0.23680000000000001</c:v>
                </c:pt>
                <c:pt idx="9993">
                  <c:v>0.2046</c:v>
                </c:pt>
                <c:pt idx="9994">
                  <c:v>0.50160000000000005</c:v>
                </c:pt>
                <c:pt idx="9995">
                  <c:v>0.3291</c:v>
                </c:pt>
                <c:pt idx="9996">
                  <c:v>0.33750000000000002</c:v>
                </c:pt>
                <c:pt idx="9997">
                  <c:v>0.24560000000000001</c:v>
                </c:pt>
                <c:pt idx="9998">
                  <c:v>0.3649</c:v>
                </c:pt>
                <c:pt idx="9999">
                  <c:v>0.4103</c:v>
                </c:pt>
                <c:pt idx="10000">
                  <c:v>0.35039999999999999</c:v>
                </c:pt>
                <c:pt idx="10001">
                  <c:v>0.25459999999999999</c:v>
                </c:pt>
                <c:pt idx="10002">
                  <c:v>0.38240000000000002</c:v>
                </c:pt>
                <c:pt idx="10003">
                  <c:v>0.2974</c:v>
                </c:pt>
                <c:pt idx="10004">
                  <c:v>0.2878</c:v>
                </c:pt>
                <c:pt idx="10005">
                  <c:v>0.2213</c:v>
                </c:pt>
                <c:pt idx="10006">
                  <c:v>0.4965</c:v>
                </c:pt>
                <c:pt idx="10007">
                  <c:v>0.27829999999999999</c:v>
                </c:pt>
                <c:pt idx="10008">
                  <c:v>0.39360000000000001</c:v>
                </c:pt>
                <c:pt idx="10009">
                  <c:v>0.44950000000000001</c:v>
                </c:pt>
                <c:pt idx="10010">
                  <c:v>0.59360000000000002</c:v>
                </c:pt>
                <c:pt idx="10011">
                  <c:v>0.61739999999999995</c:v>
                </c:pt>
                <c:pt idx="10012">
                  <c:v>0.41660000000000003</c:v>
                </c:pt>
                <c:pt idx="10013">
                  <c:v>0.4637</c:v>
                </c:pt>
                <c:pt idx="10014">
                  <c:v>0.18770000000000001</c:v>
                </c:pt>
                <c:pt idx="10015">
                  <c:v>0.64249999999999996</c:v>
                </c:pt>
                <c:pt idx="10016">
                  <c:v>0.77539999999999998</c:v>
                </c:pt>
                <c:pt idx="10017">
                  <c:v>0.3004</c:v>
                </c:pt>
                <c:pt idx="10018">
                  <c:v>0.60760000000000003</c:v>
                </c:pt>
                <c:pt idx="10019">
                  <c:v>0.2586</c:v>
                </c:pt>
                <c:pt idx="10020">
                  <c:v>0.2303</c:v>
                </c:pt>
                <c:pt idx="10021">
                  <c:v>0.54549999999999998</c:v>
                </c:pt>
                <c:pt idx="10022">
                  <c:v>0.30249999999999999</c:v>
                </c:pt>
                <c:pt idx="10023">
                  <c:v>0.3609</c:v>
                </c:pt>
                <c:pt idx="10024">
                  <c:v>0.6119</c:v>
                </c:pt>
                <c:pt idx="10025">
                  <c:v>0.58309999999999995</c:v>
                </c:pt>
                <c:pt idx="10026">
                  <c:v>0.29320000000000002</c:v>
                </c:pt>
                <c:pt idx="10027">
                  <c:v>0.2225</c:v>
                </c:pt>
                <c:pt idx="10028">
                  <c:v>0.80640000000000001</c:v>
                </c:pt>
                <c:pt idx="10029">
                  <c:v>0.58740000000000003</c:v>
                </c:pt>
                <c:pt idx="10030">
                  <c:v>0.4839</c:v>
                </c:pt>
                <c:pt idx="10031">
                  <c:v>0.24990000000000001</c:v>
                </c:pt>
                <c:pt idx="10032">
                  <c:v>0.23400000000000001</c:v>
                </c:pt>
                <c:pt idx="10033">
                  <c:v>0.3967</c:v>
                </c:pt>
                <c:pt idx="10034">
                  <c:v>0.59030000000000005</c:v>
                </c:pt>
                <c:pt idx="10035">
                  <c:v>0.27779999999999999</c:v>
                </c:pt>
                <c:pt idx="10036">
                  <c:v>0.43719999999999998</c:v>
                </c:pt>
                <c:pt idx="10037">
                  <c:v>0.42870000000000003</c:v>
                </c:pt>
                <c:pt idx="10038">
                  <c:v>0.62739999999999996</c:v>
                </c:pt>
                <c:pt idx="10039">
                  <c:v>0.50149999999999995</c:v>
                </c:pt>
                <c:pt idx="10040">
                  <c:v>0.54720000000000002</c:v>
                </c:pt>
                <c:pt idx="10041">
                  <c:v>0.65339999999999998</c:v>
                </c:pt>
                <c:pt idx="10042">
                  <c:v>0.56669999999999998</c:v>
                </c:pt>
                <c:pt idx="10043">
                  <c:v>0.58899999999999997</c:v>
                </c:pt>
                <c:pt idx="10044">
                  <c:v>0.32379999999999998</c:v>
                </c:pt>
                <c:pt idx="10045">
                  <c:v>0.43590000000000001</c:v>
                </c:pt>
                <c:pt idx="10046">
                  <c:v>0.55489999999999995</c:v>
                </c:pt>
                <c:pt idx="10047">
                  <c:v>0.51419999999999999</c:v>
                </c:pt>
                <c:pt idx="10048">
                  <c:v>0.33750000000000002</c:v>
                </c:pt>
                <c:pt idx="10049">
                  <c:v>0.61350000000000005</c:v>
                </c:pt>
                <c:pt idx="10050">
                  <c:v>0.28439999999999999</c:v>
                </c:pt>
                <c:pt idx="10051">
                  <c:v>0.26319999999999999</c:v>
                </c:pt>
                <c:pt idx="10052">
                  <c:v>0.53790000000000004</c:v>
                </c:pt>
                <c:pt idx="10053">
                  <c:v>0.72170000000000001</c:v>
                </c:pt>
                <c:pt idx="10054">
                  <c:v>0.47049999999999997</c:v>
                </c:pt>
                <c:pt idx="10055">
                  <c:v>0.83989999999999998</c:v>
                </c:pt>
                <c:pt idx="10056">
                  <c:v>1.0699000000000001</c:v>
                </c:pt>
                <c:pt idx="10057">
                  <c:v>0.57650000000000001</c:v>
                </c:pt>
                <c:pt idx="10058">
                  <c:v>0.3972</c:v>
                </c:pt>
                <c:pt idx="10059">
                  <c:v>0.31</c:v>
                </c:pt>
                <c:pt idx="10060">
                  <c:v>0.50190000000000001</c:v>
                </c:pt>
                <c:pt idx="10061">
                  <c:v>0.47570000000000001</c:v>
                </c:pt>
                <c:pt idx="10062">
                  <c:v>0.45129999999999998</c:v>
                </c:pt>
                <c:pt idx="10063">
                  <c:v>0.60360000000000003</c:v>
                </c:pt>
                <c:pt idx="10064">
                  <c:v>0.41489999999999999</c:v>
                </c:pt>
                <c:pt idx="10065">
                  <c:v>0.40820000000000001</c:v>
                </c:pt>
                <c:pt idx="10066">
                  <c:v>0.38940000000000002</c:v>
                </c:pt>
                <c:pt idx="10067">
                  <c:v>0.4662</c:v>
                </c:pt>
                <c:pt idx="10068">
                  <c:v>0.498</c:v>
                </c:pt>
                <c:pt idx="10069">
                  <c:v>0.23400000000000001</c:v>
                </c:pt>
                <c:pt idx="10070">
                  <c:v>0.2382</c:v>
                </c:pt>
                <c:pt idx="10071">
                  <c:v>0.37</c:v>
                </c:pt>
                <c:pt idx="10072">
                  <c:v>0.46</c:v>
                </c:pt>
                <c:pt idx="10073">
                  <c:v>0.36930000000000002</c:v>
                </c:pt>
                <c:pt idx="10074">
                  <c:v>0.43459999999999999</c:v>
                </c:pt>
                <c:pt idx="10075">
                  <c:v>0.4995</c:v>
                </c:pt>
                <c:pt idx="10076">
                  <c:v>0.44819999999999999</c:v>
                </c:pt>
                <c:pt idx="10077">
                  <c:v>0.38840000000000002</c:v>
                </c:pt>
                <c:pt idx="10078">
                  <c:v>0.45979999999999999</c:v>
                </c:pt>
                <c:pt idx="10079">
                  <c:v>0.4617</c:v>
                </c:pt>
                <c:pt idx="10080">
                  <c:v>0.38290000000000002</c:v>
                </c:pt>
                <c:pt idx="10081">
                  <c:v>0.36320000000000002</c:v>
                </c:pt>
                <c:pt idx="10082">
                  <c:v>0.38469999999999999</c:v>
                </c:pt>
                <c:pt idx="10083">
                  <c:v>0.3392</c:v>
                </c:pt>
                <c:pt idx="10084">
                  <c:v>0.35349999999999998</c:v>
                </c:pt>
                <c:pt idx="10085">
                  <c:v>0.4</c:v>
                </c:pt>
                <c:pt idx="10086">
                  <c:v>0.42659999999999998</c:v>
                </c:pt>
                <c:pt idx="10087">
                  <c:v>0.42099999999999999</c:v>
                </c:pt>
                <c:pt idx="10088">
                  <c:v>0.3926</c:v>
                </c:pt>
                <c:pt idx="10089">
                  <c:v>0.3165</c:v>
                </c:pt>
                <c:pt idx="10090">
                  <c:v>0.27989999999999998</c:v>
                </c:pt>
                <c:pt idx="10091">
                  <c:v>0.3513</c:v>
                </c:pt>
                <c:pt idx="10092">
                  <c:v>0.29349999999999998</c:v>
                </c:pt>
                <c:pt idx="10093">
                  <c:v>0.30919999999999997</c:v>
                </c:pt>
                <c:pt idx="10094">
                  <c:v>0.33150000000000002</c:v>
                </c:pt>
                <c:pt idx="10095">
                  <c:v>0.34670000000000001</c:v>
                </c:pt>
                <c:pt idx="10096">
                  <c:v>0.33160000000000001</c:v>
                </c:pt>
                <c:pt idx="10097">
                  <c:v>0.32779999999999998</c:v>
                </c:pt>
                <c:pt idx="10098">
                  <c:v>0.3826</c:v>
                </c:pt>
                <c:pt idx="10099">
                  <c:v>0.38150000000000001</c:v>
                </c:pt>
                <c:pt idx="10100">
                  <c:v>0.34</c:v>
                </c:pt>
                <c:pt idx="10101">
                  <c:v>0.32340000000000002</c:v>
                </c:pt>
                <c:pt idx="10102">
                  <c:v>0.35970000000000002</c:v>
                </c:pt>
                <c:pt idx="10103">
                  <c:v>0.34100000000000003</c:v>
                </c:pt>
                <c:pt idx="10104">
                  <c:v>0.39360000000000001</c:v>
                </c:pt>
                <c:pt idx="10105">
                  <c:v>0.4158</c:v>
                </c:pt>
                <c:pt idx="10106">
                  <c:v>0.38009999999999999</c:v>
                </c:pt>
                <c:pt idx="10107">
                  <c:v>1.1205000000000001</c:v>
                </c:pt>
                <c:pt idx="10108">
                  <c:v>0.83320000000000005</c:v>
                </c:pt>
                <c:pt idx="10109">
                  <c:v>0.46229999999999999</c:v>
                </c:pt>
                <c:pt idx="10110">
                  <c:v>0.44829999999999998</c:v>
                </c:pt>
                <c:pt idx="10111">
                  <c:v>0.33489999999999998</c:v>
                </c:pt>
                <c:pt idx="10112">
                  <c:v>0.30080000000000001</c:v>
                </c:pt>
                <c:pt idx="10113">
                  <c:v>0.81200000000000006</c:v>
                </c:pt>
                <c:pt idx="10114">
                  <c:v>0.20380000000000001</c:v>
                </c:pt>
                <c:pt idx="10115">
                  <c:v>0.40539999999999998</c:v>
                </c:pt>
                <c:pt idx="10116">
                  <c:v>0.39279999999999998</c:v>
                </c:pt>
                <c:pt idx="10117">
                  <c:v>0.35560000000000003</c:v>
                </c:pt>
                <c:pt idx="10118">
                  <c:v>0.35780000000000001</c:v>
                </c:pt>
                <c:pt idx="10119">
                  <c:v>0.39679999999999999</c:v>
                </c:pt>
                <c:pt idx="10120">
                  <c:v>0.35870000000000002</c:v>
                </c:pt>
                <c:pt idx="10121">
                  <c:v>0.34599999999999997</c:v>
                </c:pt>
                <c:pt idx="10122">
                  <c:v>0.36509999999999998</c:v>
                </c:pt>
                <c:pt idx="10123">
                  <c:v>0.38419999999999999</c:v>
                </c:pt>
                <c:pt idx="10124">
                  <c:v>0.39079999999999998</c:v>
                </c:pt>
                <c:pt idx="10125">
                  <c:v>0.38900000000000001</c:v>
                </c:pt>
                <c:pt idx="10126">
                  <c:v>0.41720000000000002</c:v>
                </c:pt>
                <c:pt idx="10127">
                  <c:v>0.40339999999999998</c:v>
                </c:pt>
                <c:pt idx="10128">
                  <c:v>0.39989999999999998</c:v>
                </c:pt>
                <c:pt idx="10129">
                  <c:v>0.38450000000000001</c:v>
                </c:pt>
                <c:pt idx="10130">
                  <c:v>0.37330000000000002</c:v>
                </c:pt>
                <c:pt idx="10131">
                  <c:v>0.41249999999999998</c:v>
                </c:pt>
                <c:pt idx="10132">
                  <c:v>0.41039999999999999</c:v>
                </c:pt>
                <c:pt idx="10133">
                  <c:v>0.40350000000000003</c:v>
                </c:pt>
                <c:pt idx="10134">
                  <c:v>0.39689999999999998</c:v>
                </c:pt>
                <c:pt idx="10135">
                  <c:v>0.3725</c:v>
                </c:pt>
                <c:pt idx="10136">
                  <c:v>0.38019999999999998</c:v>
                </c:pt>
                <c:pt idx="10137">
                  <c:v>0.35270000000000001</c:v>
                </c:pt>
                <c:pt idx="10138">
                  <c:v>0.41849999999999998</c:v>
                </c:pt>
                <c:pt idx="10139">
                  <c:v>0.36720000000000003</c:v>
                </c:pt>
                <c:pt idx="10140">
                  <c:v>0.44679999999999997</c:v>
                </c:pt>
                <c:pt idx="10141">
                  <c:v>0.4471</c:v>
                </c:pt>
                <c:pt idx="10142">
                  <c:v>0.27829999999999999</c:v>
                </c:pt>
                <c:pt idx="10143">
                  <c:v>0.50719999999999998</c:v>
                </c:pt>
                <c:pt idx="10144">
                  <c:v>0.70379999999999998</c:v>
                </c:pt>
                <c:pt idx="10145">
                  <c:v>0.37880000000000003</c:v>
                </c:pt>
                <c:pt idx="10146">
                  <c:v>0.41860000000000003</c:v>
                </c:pt>
                <c:pt idx="10147">
                  <c:v>0.31480000000000002</c:v>
                </c:pt>
                <c:pt idx="10148">
                  <c:v>0.66590000000000005</c:v>
                </c:pt>
                <c:pt idx="10149">
                  <c:v>0.2873</c:v>
                </c:pt>
                <c:pt idx="10150">
                  <c:v>0.39439999999999997</c:v>
                </c:pt>
                <c:pt idx="10151">
                  <c:v>0.35289999999999999</c:v>
                </c:pt>
                <c:pt idx="10152">
                  <c:v>0.41270000000000001</c:v>
                </c:pt>
                <c:pt idx="10153">
                  <c:v>0.39850000000000002</c:v>
                </c:pt>
                <c:pt idx="10154">
                  <c:v>0.39019999999999999</c:v>
                </c:pt>
                <c:pt idx="10155">
                  <c:v>0.41360000000000002</c:v>
                </c:pt>
                <c:pt idx="10156">
                  <c:v>0.38529999999999998</c:v>
                </c:pt>
                <c:pt idx="10157">
                  <c:v>0.44619999999999999</c:v>
                </c:pt>
                <c:pt idx="10158">
                  <c:v>0.36330000000000001</c:v>
                </c:pt>
                <c:pt idx="10159">
                  <c:v>0.42909999999999998</c:v>
                </c:pt>
                <c:pt idx="10160">
                  <c:v>0.25800000000000001</c:v>
                </c:pt>
                <c:pt idx="10161">
                  <c:v>0.31430000000000002</c:v>
                </c:pt>
                <c:pt idx="10162">
                  <c:v>0.64810000000000001</c:v>
                </c:pt>
                <c:pt idx="10163">
                  <c:v>0.5423</c:v>
                </c:pt>
                <c:pt idx="10164">
                  <c:v>0.30170000000000002</c:v>
                </c:pt>
                <c:pt idx="10165">
                  <c:v>0.27260000000000001</c:v>
                </c:pt>
                <c:pt idx="10166">
                  <c:v>0.4244</c:v>
                </c:pt>
                <c:pt idx="10167">
                  <c:v>0.51559999999999995</c:v>
                </c:pt>
                <c:pt idx="10168">
                  <c:v>0.47349999999999998</c:v>
                </c:pt>
                <c:pt idx="10169">
                  <c:v>0.44600000000000001</c:v>
                </c:pt>
                <c:pt idx="10170">
                  <c:v>0.42220000000000002</c:v>
                </c:pt>
                <c:pt idx="10171">
                  <c:v>0.59799999999999998</c:v>
                </c:pt>
                <c:pt idx="10172">
                  <c:v>0.37490000000000001</c:v>
                </c:pt>
                <c:pt idx="10173">
                  <c:v>0.34339999999999998</c:v>
                </c:pt>
                <c:pt idx="10174">
                  <c:v>0.85070000000000001</c:v>
                </c:pt>
                <c:pt idx="10175">
                  <c:v>0.80069999999999997</c:v>
                </c:pt>
                <c:pt idx="10176">
                  <c:v>0.36659999999999998</c:v>
                </c:pt>
                <c:pt idx="10177">
                  <c:v>0.28339999999999999</c:v>
                </c:pt>
                <c:pt idx="10178">
                  <c:v>0.4007</c:v>
                </c:pt>
                <c:pt idx="10179">
                  <c:v>0.45879999999999999</c:v>
                </c:pt>
                <c:pt idx="10180">
                  <c:v>0.57340000000000002</c:v>
                </c:pt>
                <c:pt idx="10181">
                  <c:v>0.5413</c:v>
                </c:pt>
                <c:pt idx="10182">
                  <c:v>0.32550000000000001</c:v>
                </c:pt>
                <c:pt idx="10183">
                  <c:v>0.71940000000000004</c:v>
                </c:pt>
                <c:pt idx="10184">
                  <c:v>0.48110000000000003</c:v>
                </c:pt>
                <c:pt idx="10185">
                  <c:v>0.35239999999999999</c:v>
                </c:pt>
                <c:pt idx="10186">
                  <c:v>0.4672</c:v>
                </c:pt>
                <c:pt idx="10187">
                  <c:v>0.39</c:v>
                </c:pt>
                <c:pt idx="10188">
                  <c:v>0.36530000000000001</c:v>
                </c:pt>
                <c:pt idx="10189">
                  <c:v>0.3952</c:v>
                </c:pt>
                <c:pt idx="10190">
                  <c:v>0.47520000000000001</c:v>
                </c:pt>
                <c:pt idx="10191">
                  <c:v>0.29830000000000001</c:v>
                </c:pt>
                <c:pt idx="10192">
                  <c:v>0.67379999999999995</c:v>
                </c:pt>
                <c:pt idx="10193">
                  <c:v>0.45340000000000003</c:v>
                </c:pt>
                <c:pt idx="10194">
                  <c:v>0.45689999999999997</c:v>
                </c:pt>
                <c:pt idx="10195">
                  <c:v>0.55840000000000001</c:v>
                </c:pt>
                <c:pt idx="10196">
                  <c:v>0.58499999999999996</c:v>
                </c:pt>
                <c:pt idx="10197">
                  <c:v>0.48070000000000002</c:v>
                </c:pt>
                <c:pt idx="10198">
                  <c:v>0.36930000000000002</c:v>
                </c:pt>
                <c:pt idx="10199">
                  <c:v>0.52039999999999997</c:v>
                </c:pt>
                <c:pt idx="10200">
                  <c:v>0.39040000000000002</c:v>
                </c:pt>
                <c:pt idx="10201">
                  <c:v>0.31309999999999999</c:v>
                </c:pt>
                <c:pt idx="10202">
                  <c:v>0.20300000000000001</c:v>
                </c:pt>
                <c:pt idx="10203">
                  <c:v>0.44469999999999998</c:v>
                </c:pt>
                <c:pt idx="10204">
                  <c:v>0.54690000000000005</c:v>
                </c:pt>
                <c:pt idx="10205">
                  <c:v>0.40379999999999999</c:v>
                </c:pt>
                <c:pt idx="10206">
                  <c:v>0.66279999999999994</c:v>
                </c:pt>
                <c:pt idx="10207">
                  <c:v>0.57079999999999997</c:v>
                </c:pt>
                <c:pt idx="10208">
                  <c:v>0.5625</c:v>
                </c:pt>
                <c:pt idx="10209">
                  <c:v>0.30809999999999998</c:v>
                </c:pt>
                <c:pt idx="10210">
                  <c:v>0.16259999999999999</c:v>
                </c:pt>
                <c:pt idx="10211">
                  <c:v>0.13880000000000001</c:v>
                </c:pt>
                <c:pt idx="10212">
                  <c:v>0.15759999999999999</c:v>
                </c:pt>
                <c:pt idx="10213">
                  <c:v>0.1578</c:v>
                </c:pt>
                <c:pt idx="10214">
                  <c:v>0.19439999999999999</c:v>
                </c:pt>
                <c:pt idx="10215">
                  <c:v>0.15529999999999999</c:v>
                </c:pt>
                <c:pt idx="10216">
                  <c:v>0.3493</c:v>
                </c:pt>
                <c:pt idx="10217">
                  <c:v>0.35089999999999999</c:v>
                </c:pt>
                <c:pt idx="10218">
                  <c:v>0.44240000000000002</c:v>
                </c:pt>
                <c:pt idx="10219">
                  <c:v>0.35699999999999998</c:v>
                </c:pt>
                <c:pt idx="10220">
                  <c:v>0.28220000000000001</c:v>
                </c:pt>
                <c:pt idx="10221">
                  <c:v>0.26040000000000002</c:v>
                </c:pt>
                <c:pt idx="10222">
                  <c:v>0.34010000000000001</c:v>
                </c:pt>
                <c:pt idx="10223">
                  <c:v>0.22239999999999999</c:v>
                </c:pt>
                <c:pt idx="10224">
                  <c:v>0.22650000000000001</c:v>
                </c:pt>
                <c:pt idx="10225">
                  <c:v>0.26629999999999998</c:v>
                </c:pt>
                <c:pt idx="10226">
                  <c:v>0.29670000000000002</c:v>
                </c:pt>
                <c:pt idx="10227">
                  <c:v>0.44740000000000002</c:v>
                </c:pt>
                <c:pt idx="10228">
                  <c:v>0.4234</c:v>
                </c:pt>
                <c:pt idx="10229">
                  <c:v>0.29549999999999998</c:v>
                </c:pt>
                <c:pt idx="10230">
                  <c:v>0.49109999999999998</c:v>
                </c:pt>
                <c:pt idx="10231">
                  <c:v>0.46820000000000001</c:v>
                </c:pt>
                <c:pt idx="10232">
                  <c:v>0.58530000000000004</c:v>
                </c:pt>
                <c:pt idx="10233">
                  <c:v>0.36130000000000001</c:v>
                </c:pt>
                <c:pt idx="10234">
                  <c:v>0.43559999999999999</c:v>
                </c:pt>
                <c:pt idx="10235">
                  <c:v>0.25559999999999999</c:v>
                </c:pt>
                <c:pt idx="10236">
                  <c:v>0.32100000000000001</c:v>
                </c:pt>
                <c:pt idx="10237">
                  <c:v>0.26769999999999999</c:v>
                </c:pt>
                <c:pt idx="10238">
                  <c:v>0.24529999999999999</c:v>
                </c:pt>
                <c:pt idx="10239">
                  <c:v>0.26250000000000001</c:v>
                </c:pt>
                <c:pt idx="10240">
                  <c:v>0.2913</c:v>
                </c:pt>
                <c:pt idx="10241">
                  <c:v>0.34960000000000002</c:v>
                </c:pt>
                <c:pt idx="10242">
                  <c:v>0.28720000000000001</c:v>
                </c:pt>
                <c:pt idx="10243">
                  <c:v>0.22550000000000001</c:v>
                </c:pt>
                <c:pt idx="10244">
                  <c:v>0.28249999999999997</c:v>
                </c:pt>
                <c:pt idx="10245">
                  <c:v>0.27079999999999999</c:v>
                </c:pt>
                <c:pt idx="10246">
                  <c:v>0.2908</c:v>
                </c:pt>
                <c:pt idx="10247">
                  <c:v>0.25840000000000002</c:v>
                </c:pt>
                <c:pt idx="10248">
                  <c:v>0.3579</c:v>
                </c:pt>
                <c:pt idx="10249">
                  <c:v>0.35709999999999997</c:v>
                </c:pt>
                <c:pt idx="10250">
                  <c:v>0.36630000000000001</c:v>
                </c:pt>
                <c:pt idx="10251">
                  <c:v>0.33660000000000001</c:v>
                </c:pt>
                <c:pt idx="10252">
                  <c:v>0.28970000000000001</c:v>
                </c:pt>
                <c:pt idx="10253">
                  <c:v>0.3619</c:v>
                </c:pt>
                <c:pt idx="10254">
                  <c:v>0.4017</c:v>
                </c:pt>
                <c:pt idx="10255">
                  <c:v>0.28639999999999999</c:v>
                </c:pt>
                <c:pt idx="10256">
                  <c:v>0.34260000000000002</c:v>
                </c:pt>
                <c:pt idx="10257">
                  <c:v>0.42399999999999999</c:v>
                </c:pt>
                <c:pt idx="10258">
                  <c:v>0.51449999999999996</c:v>
                </c:pt>
                <c:pt idx="10259">
                  <c:v>0.44990000000000002</c:v>
                </c:pt>
                <c:pt idx="10260">
                  <c:v>0.36309999999999998</c:v>
                </c:pt>
                <c:pt idx="10261">
                  <c:v>0.4249</c:v>
                </c:pt>
                <c:pt idx="10262">
                  <c:v>0.4854</c:v>
                </c:pt>
                <c:pt idx="10263">
                  <c:v>0.4365</c:v>
                </c:pt>
                <c:pt idx="10264">
                  <c:v>0.42670000000000002</c:v>
                </c:pt>
                <c:pt idx="10265">
                  <c:v>0.37509999999999999</c:v>
                </c:pt>
                <c:pt idx="10266">
                  <c:v>0.41820000000000002</c:v>
                </c:pt>
                <c:pt idx="10267">
                  <c:v>0.47339999999999999</c:v>
                </c:pt>
                <c:pt idx="10268">
                  <c:v>0.34970000000000001</c:v>
                </c:pt>
                <c:pt idx="10269">
                  <c:v>0.33169999999999999</c:v>
                </c:pt>
                <c:pt idx="10270">
                  <c:v>0.46300000000000002</c:v>
                </c:pt>
                <c:pt idx="10271">
                  <c:v>0.35360000000000003</c:v>
                </c:pt>
                <c:pt idx="10272">
                  <c:v>0.59189999999999998</c:v>
                </c:pt>
                <c:pt idx="10273">
                  <c:v>0.25319999999999998</c:v>
                </c:pt>
                <c:pt idx="10274">
                  <c:v>0.32490000000000002</c:v>
                </c:pt>
                <c:pt idx="10275">
                  <c:v>0.27129999999999999</c:v>
                </c:pt>
                <c:pt idx="10276">
                  <c:v>0.27979999999999999</c:v>
                </c:pt>
                <c:pt idx="10277">
                  <c:v>0.32629999999999998</c:v>
                </c:pt>
                <c:pt idx="10278">
                  <c:v>0.15579999999999999</c:v>
                </c:pt>
                <c:pt idx="10279">
                  <c:v>0.17610000000000001</c:v>
                </c:pt>
                <c:pt idx="10280">
                  <c:v>0.71079999999999999</c:v>
                </c:pt>
                <c:pt idx="10281">
                  <c:v>0.35520000000000002</c:v>
                </c:pt>
                <c:pt idx="10282">
                  <c:v>0.42749999999999999</c:v>
                </c:pt>
                <c:pt idx="10283">
                  <c:v>0.42520000000000002</c:v>
                </c:pt>
                <c:pt idx="10284">
                  <c:v>0.36199999999999999</c:v>
                </c:pt>
                <c:pt idx="10285">
                  <c:v>0.43940000000000001</c:v>
                </c:pt>
                <c:pt idx="10286">
                  <c:v>0.42630000000000001</c:v>
                </c:pt>
                <c:pt idx="10287">
                  <c:v>0.4546</c:v>
                </c:pt>
                <c:pt idx="10288">
                  <c:v>0.69869999999999999</c:v>
                </c:pt>
                <c:pt idx="10289">
                  <c:v>0.31</c:v>
                </c:pt>
                <c:pt idx="10290">
                  <c:v>0.502</c:v>
                </c:pt>
                <c:pt idx="10291">
                  <c:v>0.41370000000000001</c:v>
                </c:pt>
                <c:pt idx="10292">
                  <c:v>0.42599999999999999</c:v>
                </c:pt>
                <c:pt idx="10293">
                  <c:v>0.19819999999999999</c:v>
                </c:pt>
                <c:pt idx="10294">
                  <c:v>0.23630000000000001</c:v>
                </c:pt>
                <c:pt idx="10295">
                  <c:v>0.19120000000000001</c:v>
                </c:pt>
                <c:pt idx="10296">
                  <c:v>0.18970000000000001</c:v>
                </c:pt>
                <c:pt idx="10297">
                  <c:v>0.2545</c:v>
                </c:pt>
                <c:pt idx="10298">
                  <c:v>0.1915</c:v>
                </c:pt>
                <c:pt idx="10299">
                  <c:v>0.2487</c:v>
                </c:pt>
                <c:pt idx="10300">
                  <c:v>0.14829999999999999</c:v>
                </c:pt>
                <c:pt idx="10301">
                  <c:v>0.19020000000000001</c:v>
                </c:pt>
                <c:pt idx="10302">
                  <c:v>0.4158</c:v>
                </c:pt>
                <c:pt idx="10303">
                  <c:v>0.19189999999999999</c:v>
                </c:pt>
                <c:pt idx="10304">
                  <c:v>0.15579999999999999</c:v>
                </c:pt>
                <c:pt idx="10305">
                  <c:v>0.188</c:v>
                </c:pt>
                <c:pt idx="10306">
                  <c:v>0.21149999999999999</c:v>
                </c:pt>
                <c:pt idx="10307">
                  <c:v>0.19420000000000001</c:v>
                </c:pt>
                <c:pt idx="10308">
                  <c:v>0.2676</c:v>
                </c:pt>
                <c:pt idx="10309">
                  <c:v>0.33410000000000001</c:v>
                </c:pt>
                <c:pt idx="10310">
                  <c:v>0.44190000000000002</c:v>
                </c:pt>
                <c:pt idx="10311">
                  <c:v>0.29930000000000001</c:v>
                </c:pt>
                <c:pt idx="10312">
                  <c:v>0.23089999999999999</c:v>
                </c:pt>
                <c:pt idx="10313">
                  <c:v>0.21099999999999999</c:v>
                </c:pt>
                <c:pt idx="10314">
                  <c:v>0.3407</c:v>
                </c:pt>
                <c:pt idx="10315">
                  <c:v>0.22209999999999999</c:v>
                </c:pt>
                <c:pt idx="10316">
                  <c:v>0.16830000000000001</c:v>
                </c:pt>
                <c:pt idx="10317">
                  <c:v>0.22040000000000001</c:v>
                </c:pt>
                <c:pt idx="10318">
                  <c:v>0.2109</c:v>
                </c:pt>
                <c:pt idx="10319">
                  <c:v>0.13539999999999999</c:v>
                </c:pt>
                <c:pt idx="10320">
                  <c:v>0.17080000000000001</c:v>
                </c:pt>
                <c:pt idx="10321">
                  <c:v>0.16980000000000001</c:v>
                </c:pt>
                <c:pt idx="10322">
                  <c:v>0.27050000000000002</c:v>
                </c:pt>
                <c:pt idx="10323">
                  <c:v>0.29299999999999998</c:v>
                </c:pt>
                <c:pt idx="10324">
                  <c:v>0.1888</c:v>
                </c:pt>
                <c:pt idx="10325">
                  <c:v>0.2923</c:v>
                </c:pt>
                <c:pt idx="10326">
                  <c:v>0.1406</c:v>
                </c:pt>
                <c:pt idx="10327">
                  <c:v>0.21629999999999999</c:v>
                </c:pt>
                <c:pt idx="10328">
                  <c:v>0.19320000000000001</c:v>
                </c:pt>
                <c:pt idx="10329">
                  <c:v>0.28810000000000002</c:v>
                </c:pt>
                <c:pt idx="10330">
                  <c:v>0.20949999999999999</c:v>
                </c:pt>
                <c:pt idx="10331">
                  <c:v>0.18360000000000001</c:v>
                </c:pt>
                <c:pt idx="10332">
                  <c:v>0.39789999999999998</c:v>
                </c:pt>
                <c:pt idx="10333">
                  <c:v>0.39190000000000003</c:v>
                </c:pt>
                <c:pt idx="10334">
                  <c:v>0.17369999999999999</c:v>
                </c:pt>
                <c:pt idx="10335">
                  <c:v>0.40539999999999998</c:v>
                </c:pt>
                <c:pt idx="10336">
                  <c:v>0.30280000000000001</c:v>
                </c:pt>
                <c:pt idx="10337">
                  <c:v>0.23699999999999999</c:v>
                </c:pt>
                <c:pt idx="10338">
                  <c:v>0.17080000000000001</c:v>
                </c:pt>
                <c:pt idx="10339">
                  <c:v>0.18529999999999999</c:v>
                </c:pt>
                <c:pt idx="10340">
                  <c:v>0.22919999999999999</c:v>
                </c:pt>
                <c:pt idx="10341">
                  <c:v>0.29409999999999997</c:v>
                </c:pt>
                <c:pt idx="10342">
                  <c:v>0.3523</c:v>
                </c:pt>
                <c:pt idx="10343">
                  <c:v>0.29299999999999998</c:v>
                </c:pt>
                <c:pt idx="10344">
                  <c:v>0.32840000000000003</c:v>
                </c:pt>
                <c:pt idx="10345">
                  <c:v>0.30509999999999998</c:v>
                </c:pt>
                <c:pt idx="10346">
                  <c:v>0.3453</c:v>
                </c:pt>
                <c:pt idx="10347">
                  <c:v>0.39269999999999999</c:v>
                </c:pt>
                <c:pt idx="10348">
                  <c:v>0.32240000000000002</c:v>
                </c:pt>
                <c:pt idx="10349">
                  <c:v>0.31069999999999998</c:v>
                </c:pt>
                <c:pt idx="10350">
                  <c:v>0.25940000000000002</c:v>
                </c:pt>
                <c:pt idx="10351">
                  <c:v>0.30249999999999999</c:v>
                </c:pt>
                <c:pt idx="10352">
                  <c:v>0.31269999999999998</c:v>
                </c:pt>
                <c:pt idx="10353">
                  <c:v>0.30609999999999998</c:v>
                </c:pt>
                <c:pt idx="10354">
                  <c:v>0.33040000000000003</c:v>
                </c:pt>
                <c:pt idx="10355">
                  <c:v>0.30549999999999999</c:v>
                </c:pt>
                <c:pt idx="10356">
                  <c:v>0.30819999999999997</c:v>
                </c:pt>
                <c:pt idx="10357">
                  <c:v>0.23830000000000001</c:v>
                </c:pt>
                <c:pt idx="10358">
                  <c:v>0.24210000000000001</c:v>
                </c:pt>
                <c:pt idx="10359">
                  <c:v>0.31009999999999999</c:v>
                </c:pt>
                <c:pt idx="10360">
                  <c:v>0.35899999999999999</c:v>
                </c:pt>
                <c:pt idx="10361">
                  <c:v>0.29160000000000003</c:v>
                </c:pt>
                <c:pt idx="10362">
                  <c:v>0.68049999999999999</c:v>
                </c:pt>
                <c:pt idx="10363">
                  <c:v>0.44290000000000002</c:v>
                </c:pt>
                <c:pt idx="10364">
                  <c:v>0.25159999999999999</c:v>
                </c:pt>
                <c:pt idx="10365">
                  <c:v>0.2641</c:v>
                </c:pt>
                <c:pt idx="10366">
                  <c:v>0.24340000000000001</c:v>
                </c:pt>
                <c:pt idx="10367">
                  <c:v>0.2797</c:v>
                </c:pt>
                <c:pt idx="10368">
                  <c:v>0.28089999999999998</c:v>
                </c:pt>
                <c:pt idx="10369">
                  <c:v>0.3125</c:v>
                </c:pt>
                <c:pt idx="10370">
                  <c:v>0.38450000000000001</c:v>
                </c:pt>
                <c:pt idx="10371">
                  <c:v>0.3599</c:v>
                </c:pt>
                <c:pt idx="10372">
                  <c:v>0.37390000000000001</c:v>
                </c:pt>
                <c:pt idx="10373">
                  <c:v>0.34200000000000003</c:v>
                </c:pt>
                <c:pt idx="10374">
                  <c:v>0.33489999999999998</c:v>
                </c:pt>
                <c:pt idx="10375">
                  <c:v>0.21870000000000001</c:v>
                </c:pt>
                <c:pt idx="10376">
                  <c:v>0.28449999999999998</c:v>
                </c:pt>
                <c:pt idx="10377">
                  <c:v>0.21590000000000001</c:v>
                </c:pt>
                <c:pt idx="10378">
                  <c:v>7.8700000000000006E-2</c:v>
                </c:pt>
                <c:pt idx="10379">
                  <c:v>0.45519999999999999</c:v>
                </c:pt>
                <c:pt idx="10380">
                  <c:v>0.40849999999999997</c:v>
                </c:pt>
                <c:pt idx="10381">
                  <c:v>0.55100000000000005</c:v>
                </c:pt>
                <c:pt idx="10382">
                  <c:v>0.78690000000000004</c:v>
                </c:pt>
                <c:pt idx="10383">
                  <c:v>0.37780000000000002</c:v>
                </c:pt>
                <c:pt idx="10384">
                  <c:v>0.55889999999999995</c:v>
                </c:pt>
                <c:pt idx="10385">
                  <c:v>0.48899999999999999</c:v>
                </c:pt>
                <c:pt idx="10386">
                  <c:v>0.29880000000000001</c:v>
                </c:pt>
                <c:pt idx="10387">
                  <c:v>0.46389999999999998</c:v>
                </c:pt>
                <c:pt idx="10388">
                  <c:v>0.3725</c:v>
                </c:pt>
                <c:pt idx="10389">
                  <c:v>0.39389999999999997</c:v>
                </c:pt>
                <c:pt idx="10390">
                  <c:v>0.26390000000000002</c:v>
                </c:pt>
                <c:pt idx="10391">
                  <c:v>0.2707</c:v>
                </c:pt>
                <c:pt idx="10392">
                  <c:v>0.27160000000000001</c:v>
                </c:pt>
                <c:pt idx="10393">
                  <c:v>0.59470000000000001</c:v>
                </c:pt>
                <c:pt idx="10394">
                  <c:v>0.45669999999999999</c:v>
                </c:pt>
                <c:pt idx="10395">
                  <c:v>0.37059999999999998</c:v>
                </c:pt>
                <c:pt idx="10396">
                  <c:v>0.2253</c:v>
                </c:pt>
                <c:pt idx="10397">
                  <c:v>0.37219999999999998</c:v>
                </c:pt>
                <c:pt idx="10398">
                  <c:v>1.0145</c:v>
                </c:pt>
                <c:pt idx="10399">
                  <c:v>0.51900000000000002</c:v>
                </c:pt>
                <c:pt idx="10400">
                  <c:v>0.1394</c:v>
                </c:pt>
                <c:pt idx="10401">
                  <c:v>0.1376</c:v>
                </c:pt>
                <c:pt idx="10402">
                  <c:v>0.14360000000000001</c:v>
                </c:pt>
                <c:pt idx="10403">
                  <c:v>0.30940000000000001</c:v>
                </c:pt>
                <c:pt idx="10404">
                  <c:v>0.34060000000000001</c:v>
                </c:pt>
                <c:pt idx="10405">
                  <c:v>0.38750000000000001</c:v>
                </c:pt>
                <c:pt idx="10406">
                  <c:v>0.28599999999999998</c:v>
                </c:pt>
                <c:pt idx="10407">
                  <c:v>0.4093</c:v>
                </c:pt>
                <c:pt idx="10408">
                  <c:v>0.41239999999999999</c:v>
                </c:pt>
                <c:pt idx="10409">
                  <c:v>0.29330000000000001</c:v>
                </c:pt>
                <c:pt idx="10410">
                  <c:v>0.2223</c:v>
                </c:pt>
                <c:pt idx="10411">
                  <c:v>0.224</c:v>
                </c:pt>
                <c:pt idx="10412">
                  <c:v>0.2258</c:v>
                </c:pt>
                <c:pt idx="10413">
                  <c:v>0.29649999999999999</c:v>
                </c:pt>
                <c:pt idx="10414">
                  <c:v>0.33439999999999998</c:v>
                </c:pt>
                <c:pt idx="10415">
                  <c:v>0.35830000000000001</c:v>
                </c:pt>
                <c:pt idx="10416">
                  <c:v>0.1923</c:v>
                </c:pt>
                <c:pt idx="10417">
                  <c:v>0.26540000000000002</c:v>
                </c:pt>
                <c:pt idx="10418">
                  <c:v>0.29930000000000001</c:v>
                </c:pt>
                <c:pt idx="10419">
                  <c:v>0.30209999999999998</c:v>
                </c:pt>
                <c:pt idx="10420">
                  <c:v>0.31690000000000002</c:v>
                </c:pt>
                <c:pt idx="10421">
                  <c:v>0.3427</c:v>
                </c:pt>
                <c:pt idx="10422">
                  <c:v>0.34279999999999999</c:v>
                </c:pt>
                <c:pt idx="10423">
                  <c:v>0.24390000000000001</c:v>
                </c:pt>
                <c:pt idx="10424">
                  <c:v>0.25879999999999997</c:v>
                </c:pt>
                <c:pt idx="10425">
                  <c:v>0.4597</c:v>
                </c:pt>
                <c:pt idx="10426">
                  <c:v>0.23519999999999999</c:v>
                </c:pt>
                <c:pt idx="10427">
                  <c:v>0.28710000000000002</c:v>
                </c:pt>
                <c:pt idx="10428">
                  <c:v>0.157</c:v>
                </c:pt>
                <c:pt idx="10429">
                  <c:v>0.41739999999999999</c:v>
                </c:pt>
                <c:pt idx="10430">
                  <c:v>0.25769999999999998</c:v>
                </c:pt>
                <c:pt idx="10431">
                  <c:v>0.34060000000000001</c:v>
                </c:pt>
                <c:pt idx="10432">
                  <c:v>0.22009999999999999</c:v>
                </c:pt>
                <c:pt idx="10433">
                  <c:v>0.3513</c:v>
                </c:pt>
                <c:pt idx="10434">
                  <c:v>0.42280000000000001</c:v>
                </c:pt>
                <c:pt idx="10435">
                  <c:v>0.33629999999999999</c:v>
                </c:pt>
                <c:pt idx="10436">
                  <c:v>0.51349999999999996</c:v>
                </c:pt>
                <c:pt idx="10437">
                  <c:v>0.60340000000000005</c:v>
                </c:pt>
                <c:pt idx="10438">
                  <c:v>0.34660000000000002</c:v>
                </c:pt>
                <c:pt idx="10439">
                  <c:v>0.25580000000000003</c:v>
                </c:pt>
                <c:pt idx="10440">
                  <c:v>0.66010000000000002</c:v>
                </c:pt>
                <c:pt idx="10441">
                  <c:v>0.49340000000000001</c:v>
                </c:pt>
                <c:pt idx="10442">
                  <c:v>0.33600000000000002</c:v>
                </c:pt>
                <c:pt idx="10443">
                  <c:v>0.34539999999999998</c:v>
                </c:pt>
                <c:pt idx="10444">
                  <c:v>0.40960000000000002</c:v>
                </c:pt>
                <c:pt idx="10445">
                  <c:v>0.5726</c:v>
                </c:pt>
                <c:pt idx="10446">
                  <c:v>0.47470000000000001</c:v>
                </c:pt>
                <c:pt idx="10447">
                  <c:v>0.49209999999999998</c:v>
                </c:pt>
                <c:pt idx="10448">
                  <c:v>0.47139999999999999</c:v>
                </c:pt>
                <c:pt idx="10449">
                  <c:v>0.53559999999999997</c:v>
                </c:pt>
                <c:pt idx="10450">
                  <c:v>0.44230000000000003</c:v>
                </c:pt>
                <c:pt idx="10451">
                  <c:v>0.42399999999999999</c:v>
                </c:pt>
                <c:pt idx="10452">
                  <c:v>0.35010000000000002</c:v>
                </c:pt>
                <c:pt idx="10453">
                  <c:v>0.48930000000000001</c:v>
                </c:pt>
                <c:pt idx="10454">
                  <c:v>0.33739999999999998</c:v>
                </c:pt>
                <c:pt idx="10455">
                  <c:v>0.39510000000000001</c:v>
                </c:pt>
                <c:pt idx="10456">
                  <c:v>0.33989999999999998</c:v>
                </c:pt>
                <c:pt idx="10457">
                  <c:v>0.24460000000000001</c:v>
                </c:pt>
                <c:pt idx="10458">
                  <c:v>0.34360000000000002</c:v>
                </c:pt>
                <c:pt idx="10459">
                  <c:v>0.34010000000000001</c:v>
                </c:pt>
                <c:pt idx="10460">
                  <c:v>0.3876</c:v>
                </c:pt>
                <c:pt idx="10461">
                  <c:v>0.33810000000000001</c:v>
                </c:pt>
                <c:pt idx="10462">
                  <c:v>0.27479999999999999</c:v>
                </c:pt>
                <c:pt idx="10463">
                  <c:v>0.67689999999999995</c:v>
                </c:pt>
                <c:pt idx="10464">
                  <c:v>0.34660000000000002</c:v>
                </c:pt>
                <c:pt idx="10465">
                  <c:v>0.69899999999999995</c:v>
                </c:pt>
                <c:pt idx="10466">
                  <c:v>0.51849999999999996</c:v>
                </c:pt>
                <c:pt idx="10467">
                  <c:v>0.61409999999999998</c:v>
                </c:pt>
                <c:pt idx="10468">
                  <c:v>0.39029999999999998</c:v>
                </c:pt>
                <c:pt idx="10469">
                  <c:v>0.36470000000000002</c:v>
                </c:pt>
                <c:pt idx="10470">
                  <c:v>0.23949999999999999</c:v>
                </c:pt>
                <c:pt idx="10471">
                  <c:v>0.55900000000000005</c:v>
                </c:pt>
                <c:pt idx="10472">
                  <c:v>0.20169999999999999</c:v>
                </c:pt>
                <c:pt idx="10473">
                  <c:v>0.18840000000000001</c:v>
                </c:pt>
                <c:pt idx="10474">
                  <c:v>0.25069999999999998</c:v>
                </c:pt>
                <c:pt idx="10475">
                  <c:v>0.1736</c:v>
                </c:pt>
                <c:pt idx="10476">
                  <c:v>0.33779999999999999</c:v>
                </c:pt>
                <c:pt idx="10477">
                  <c:v>0.36299999999999999</c:v>
                </c:pt>
                <c:pt idx="10478">
                  <c:v>0.24579999999999999</c:v>
                </c:pt>
                <c:pt idx="10479">
                  <c:v>0.27100000000000002</c:v>
                </c:pt>
                <c:pt idx="10480">
                  <c:v>0.29249999999999998</c:v>
                </c:pt>
                <c:pt idx="10481">
                  <c:v>0.30530000000000002</c:v>
                </c:pt>
                <c:pt idx="10482">
                  <c:v>0.31269999999999998</c:v>
                </c:pt>
                <c:pt idx="10483">
                  <c:v>1.1763999999999999</c:v>
                </c:pt>
                <c:pt idx="10484">
                  <c:v>0.90490000000000004</c:v>
                </c:pt>
                <c:pt idx="10485">
                  <c:v>0.31219999999999998</c:v>
                </c:pt>
                <c:pt idx="10486">
                  <c:v>1.026</c:v>
                </c:pt>
                <c:pt idx="10487">
                  <c:v>1.0391999999999999</c:v>
                </c:pt>
                <c:pt idx="10488">
                  <c:v>0.40179999999999999</c:v>
                </c:pt>
                <c:pt idx="10489">
                  <c:v>0.42220000000000002</c:v>
                </c:pt>
                <c:pt idx="10490">
                  <c:v>0.3377</c:v>
                </c:pt>
                <c:pt idx="10491">
                  <c:v>0.28110000000000002</c:v>
                </c:pt>
                <c:pt idx="10492">
                  <c:v>0.29389999999999999</c:v>
                </c:pt>
                <c:pt idx="10493">
                  <c:v>0.37719999999999998</c:v>
                </c:pt>
                <c:pt idx="10494">
                  <c:v>0.32519999999999999</c:v>
                </c:pt>
                <c:pt idx="10495">
                  <c:v>0.28389999999999999</c:v>
                </c:pt>
                <c:pt idx="10496">
                  <c:v>0.35749999999999998</c:v>
                </c:pt>
                <c:pt idx="10497">
                  <c:v>0.37290000000000001</c:v>
                </c:pt>
                <c:pt idx="10498">
                  <c:v>0.47839999999999999</c:v>
                </c:pt>
                <c:pt idx="10499">
                  <c:v>0.33489999999999998</c:v>
                </c:pt>
                <c:pt idx="10500">
                  <c:v>0.36830000000000002</c:v>
                </c:pt>
                <c:pt idx="10501">
                  <c:v>0.90569999999999995</c:v>
                </c:pt>
                <c:pt idx="10502">
                  <c:v>0.99219999999999997</c:v>
                </c:pt>
                <c:pt idx="10503">
                  <c:v>1.0219</c:v>
                </c:pt>
                <c:pt idx="10504">
                  <c:v>1.1858</c:v>
                </c:pt>
                <c:pt idx="10505">
                  <c:v>0.6865</c:v>
                </c:pt>
                <c:pt idx="10506">
                  <c:v>1.1973</c:v>
                </c:pt>
                <c:pt idx="10507">
                  <c:v>0.65959999999999996</c:v>
                </c:pt>
                <c:pt idx="10508">
                  <c:v>0.94579999999999997</c:v>
                </c:pt>
                <c:pt idx="10509">
                  <c:v>0.33379999999999999</c:v>
                </c:pt>
                <c:pt idx="10510">
                  <c:v>0.37109999999999999</c:v>
                </c:pt>
                <c:pt idx="10511">
                  <c:v>0.38619999999999999</c:v>
                </c:pt>
                <c:pt idx="10512">
                  <c:v>0.47670000000000001</c:v>
                </c:pt>
                <c:pt idx="10513">
                  <c:v>0.40860000000000002</c:v>
                </c:pt>
                <c:pt idx="10514">
                  <c:v>0.87609999999999999</c:v>
                </c:pt>
                <c:pt idx="10515">
                  <c:v>0.51180000000000003</c:v>
                </c:pt>
                <c:pt idx="10516">
                  <c:v>0.42470000000000002</c:v>
                </c:pt>
                <c:pt idx="10517">
                  <c:v>0.3422</c:v>
                </c:pt>
                <c:pt idx="10518">
                  <c:v>0.30930000000000002</c:v>
                </c:pt>
                <c:pt idx="10519">
                  <c:v>0.49569999999999997</c:v>
                </c:pt>
                <c:pt idx="10520">
                  <c:v>0.43809999999999999</c:v>
                </c:pt>
                <c:pt idx="10521">
                  <c:v>0.3851</c:v>
                </c:pt>
                <c:pt idx="10522">
                  <c:v>0.30130000000000001</c:v>
                </c:pt>
                <c:pt idx="10523">
                  <c:v>0.61939999999999995</c:v>
                </c:pt>
                <c:pt idx="10524">
                  <c:v>0.65610000000000002</c:v>
                </c:pt>
                <c:pt idx="10525">
                  <c:v>0.75719999999999998</c:v>
                </c:pt>
                <c:pt idx="10526">
                  <c:v>0.65039999999999998</c:v>
                </c:pt>
                <c:pt idx="10527">
                  <c:v>0.70299999999999996</c:v>
                </c:pt>
                <c:pt idx="10528">
                  <c:v>0.65529999999999999</c:v>
                </c:pt>
                <c:pt idx="10529">
                  <c:v>0.46100000000000002</c:v>
                </c:pt>
                <c:pt idx="10530">
                  <c:v>0.55630000000000002</c:v>
                </c:pt>
                <c:pt idx="10531">
                  <c:v>0.51390000000000002</c:v>
                </c:pt>
                <c:pt idx="10532">
                  <c:v>0.57779999999999998</c:v>
                </c:pt>
                <c:pt idx="10533">
                  <c:v>0.56110000000000004</c:v>
                </c:pt>
                <c:pt idx="10534">
                  <c:v>0.44790000000000002</c:v>
                </c:pt>
                <c:pt idx="10535">
                  <c:v>0.59179999999999999</c:v>
                </c:pt>
                <c:pt idx="10536">
                  <c:v>0.58960000000000001</c:v>
                </c:pt>
                <c:pt idx="10537">
                  <c:v>0.50719999999999998</c:v>
                </c:pt>
                <c:pt idx="10538">
                  <c:v>0.84550000000000003</c:v>
                </c:pt>
                <c:pt idx="10539">
                  <c:v>0.40870000000000001</c:v>
                </c:pt>
                <c:pt idx="10540">
                  <c:v>0.627</c:v>
                </c:pt>
                <c:pt idx="10541">
                  <c:v>0.45079999999999998</c:v>
                </c:pt>
                <c:pt idx="10542">
                  <c:v>0.45550000000000002</c:v>
                </c:pt>
                <c:pt idx="10543">
                  <c:v>0.30409999999999998</c:v>
                </c:pt>
                <c:pt idx="10544">
                  <c:v>0.51819999999999999</c:v>
                </c:pt>
                <c:pt idx="10545">
                  <c:v>0.39200000000000002</c:v>
                </c:pt>
                <c:pt idx="10546">
                  <c:v>0.29370000000000002</c:v>
                </c:pt>
                <c:pt idx="10547">
                  <c:v>0.4541</c:v>
                </c:pt>
                <c:pt idx="10548">
                  <c:v>0.54179999999999995</c:v>
                </c:pt>
                <c:pt idx="10549">
                  <c:v>0.45269999999999999</c:v>
                </c:pt>
                <c:pt idx="10550">
                  <c:v>0.41699999999999998</c:v>
                </c:pt>
                <c:pt idx="10551">
                  <c:v>0.36259999999999998</c:v>
                </c:pt>
                <c:pt idx="10552">
                  <c:v>0.48930000000000001</c:v>
                </c:pt>
                <c:pt idx="10553">
                  <c:v>0.55489999999999995</c:v>
                </c:pt>
                <c:pt idx="10554">
                  <c:v>0.43140000000000001</c:v>
                </c:pt>
                <c:pt idx="10555">
                  <c:v>0.28489999999999999</c:v>
                </c:pt>
                <c:pt idx="10556">
                  <c:v>0.4647</c:v>
                </c:pt>
                <c:pt idx="10557">
                  <c:v>0.4783</c:v>
                </c:pt>
                <c:pt idx="10558">
                  <c:v>0.45910000000000001</c:v>
                </c:pt>
                <c:pt idx="10559">
                  <c:v>0.49080000000000001</c:v>
                </c:pt>
                <c:pt idx="10560">
                  <c:v>0.42949999999999999</c:v>
                </c:pt>
                <c:pt idx="10561">
                  <c:v>0.61329999999999996</c:v>
                </c:pt>
                <c:pt idx="10562">
                  <c:v>0.42949999999999999</c:v>
                </c:pt>
                <c:pt idx="10563">
                  <c:v>0.48870000000000002</c:v>
                </c:pt>
                <c:pt idx="10564">
                  <c:v>0.46489999999999998</c:v>
                </c:pt>
                <c:pt idx="10565">
                  <c:v>0.47360000000000002</c:v>
                </c:pt>
                <c:pt idx="10566">
                  <c:v>0.28520000000000001</c:v>
                </c:pt>
                <c:pt idx="10567">
                  <c:v>0.36609999999999998</c:v>
                </c:pt>
                <c:pt idx="10568">
                  <c:v>0.44929999999999998</c:v>
                </c:pt>
                <c:pt idx="10569">
                  <c:v>0.52080000000000004</c:v>
                </c:pt>
                <c:pt idx="10570">
                  <c:v>0.33900000000000002</c:v>
                </c:pt>
                <c:pt idx="10571">
                  <c:v>0.59260000000000002</c:v>
                </c:pt>
                <c:pt idx="10572">
                  <c:v>0.50629999999999997</c:v>
                </c:pt>
                <c:pt idx="10573">
                  <c:v>0.18959999999999999</c:v>
                </c:pt>
                <c:pt idx="10574">
                  <c:v>0.432</c:v>
                </c:pt>
                <c:pt idx="10575">
                  <c:v>0.4047</c:v>
                </c:pt>
                <c:pt idx="10576">
                  <c:v>0.66590000000000005</c:v>
                </c:pt>
                <c:pt idx="10577">
                  <c:v>0.57050000000000001</c:v>
                </c:pt>
                <c:pt idx="10578">
                  <c:v>0.54890000000000005</c:v>
                </c:pt>
                <c:pt idx="10579">
                  <c:v>0.49440000000000001</c:v>
                </c:pt>
                <c:pt idx="10580">
                  <c:v>0.35560000000000003</c:v>
                </c:pt>
                <c:pt idx="10581">
                  <c:v>0.39429999999999998</c:v>
                </c:pt>
                <c:pt idx="10582">
                  <c:v>0.35620000000000002</c:v>
                </c:pt>
                <c:pt idx="10583">
                  <c:v>0.43819999999999998</c:v>
                </c:pt>
                <c:pt idx="10584">
                  <c:v>0.309</c:v>
                </c:pt>
                <c:pt idx="10585">
                  <c:v>0.32279999999999998</c:v>
                </c:pt>
                <c:pt idx="10586">
                  <c:v>0.14799999999999999</c:v>
                </c:pt>
                <c:pt idx="10587">
                  <c:v>0.17269999999999999</c:v>
                </c:pt>
                <c:pt idx="10588">
                  <c:v>0.2969</c:v>
                </c:pt>
                <c:pt idx="10589">
                  <c:v>0.13289999999999999</c:v>
                </c:pt>
                <c:pt idx="10590">
                  <c:v>0.16639999999999999</c:v>
                </c:pt>
                <c:pt idx="10591">
                  <c:v>0.23469999999999999</c:v>
                </c:pt>
                <c:pt idx="10592">
                  <c:v>0.24390000000000001</c:v>
                </c:pt>
                <c:pt idx="10593">
                  <c:v>0.1056</c:v>
                </c:pt>
                <c:pt idx="10594">
                  <c:v>0.1482</c:v>
                </c:pt>
                <c:pt idx="10595">
                  <c:v>0.1651</c:v>
                </c:pt>
                <c:pt idx="10596">
                  <c:v>0.27360000000000001</c:v>
                </c:pt>
                <c:pt idx="10597">
                  <c:v>0.52790000000000004</c:v>
                </c:pt>
                <c:pt idx="10598">
                  <c:v>0.7419</c:v>
                </c:pt>
                <c:pt idx="10599">
                  <c:v>0.52449999999999997</c:v>
                </c:pt>
                <c:pt idx="10600">
                  <c:v>0.3947</c:v>
                </c:pt>
                <c:pt idx="10601">
                  <c:v>0.25950000000000001</c:v>
                </c:pt>
                <c:pt idx="10602">
                  <c:v>0.43609999999999999</c:v>
                </c:pt>
                <c:pt idx="10603">
                  <c:v>0.19489999999999999</c:v>
                </c:pt>
                <c:pt idx="10604">
                  <c:v>0.23139999999999999</c:v>
                </c:pt>
                <c:pt idx="10605">
                  <c:v>0.41909999999999997</c:v>
                </c:pt>
                <c:pt idx="10606">
                  <c:v>0.33439999999999998</c:v>
                </c:pt>
                <c:pt idx="10607">
                  <c:v>0.82</c:v>
                </c:pt>
                <c:pt idx="10608">
                  <c:v>0.7157</c:v>
                </c:pt>
                <c:pt idx="10609">
                  <c:v>0.69789999999999996</c:v>
                </c:pt>
                <c:pt idx="10610">
                  <c:v>0.62419999999999998</c:v>
                </c:pt>
                <c:pt idx="10611">
                  <c:v>0.44629999999999997</c:v>
                </c:pt>
                <c:pt idx="10612">
                  <c:v>0.44259999999999999</c:v>
                </c:pt>
                <c:pt idx="10613">
                  <c:v>0.43009999999999998</c:v>
                </c:pt>
                <c:pt idx="10614">
                  <c:v>0.34699999999999998</c:v>
                </c:pt>
                <c:pt idx="10615">
                  <c:v>0.28029999999999999</c:v>
                </c:pt>
                <c:pt idx="10616">
                  <c:v>0.16800000000000001</c:v>
                </c:pt>
                <c:pt idx="10617">
                  <c:v>0.3654</c:v>
                </c:pt>
                <c:pt idx="10618">
                  <c:v>0.6552</c:v>
                </c:pt>
                <c:pt idx="10619">
                  <c:v>0.57220000000000004</c:v>
                </c:pt>
                <c:pt idx="10620">
                  <c:v>0.50229999999999997</c:v>
                </c:pt>
                <c:pt idx="10621">
                  <c:v>0.56499999999999995</c:v>
                </c:pt>
                <c:pt idx="10622">
                  <c:v>0.49509999999999998</c:v>
                </c:pt>
                <c:pt idx="10623">
                  <c:v>0.62180000000000002</c:v>
                </c:pt>
                <c:pt idx="10624">
                  <c:v>0.62660000000000005</c:v>
                </c:pt>
                <c:pt idx="10625">
                  <c:v>0.56359999999999999</c:v>
                </c:pt>
                <c:pt idx="10626">
                  <c:v>0.66210000000000002</c:v>
                </c:pt>
                <c:pt idx="10627">
                  <c:v>0.45729999999999998</c:v>
                </c:pt>
                <c:pt idx="10628">
                  <c:v>0.66749999999999998</c:v>
                </c:pt>
                <c:pt idx="10629">
                  <c:v>0.3175</c:v>
                </c:pt>
                <c:pt idx="10630">
                  <c:v>0.223</c:v>
                </c:pt>
                <c:pt idx="10631">
                  <c:v>0.26540000000000002</c:v>
                </c:pt>
                <c:pt idx="10632">
                  <c:v>0.38929999999999998</c:v>
                </c:pt>
                <c:pt idx="10633">
                  <c:v>0.51449999999999996</c:v>
                </c:pt>
                <c:pt idx="10634">
                  <c:v>0.25480000000000003</c:v>
                </c:pt>
                <c:pt idx="10635">
                  <c:v>0.5252</c:v>
                </c:pt>
                <c:pt idx="10636">
                  <c:v>0.3569</c:v>
                </c:pt>
                <c:pt idx="10637">
                  <c:v>0.43280000000000002</c:v>
                </c:pt>
                <c:pt idx="10638">
                  <c:v>0.32169999999999999</c:v>
                </c:pt>
                <c:pt idx="10639">
                  <c:v>0.36470000000000002</c:v>
                </c:pt>
                <c:pt idx="10640">
                  <c:v>0.2399</c:v>
                </c:pt>
                <c:pt idx="10641">
                  <c:v>0.437</c:v>
                </c:pt>
                <c:pt idx="10642">
                  <c:v>0.43669999999999998</c:v>
                </c:pt>
                <c:pt idx="10643">
                  <c:v>0.32079999999999997</c:v>
                </c:pt>
                <c:pt idx="10644">
                  <c:v>0.48599999999999999</c:v>
                </c:pt>
                <c:pt idx="10645">
                  <c:v>0.46550000000000002</c:v>
                </c:pt>
                <c:pt idx="10646">
                  <c:v>0.34100000000000003</c:v>
                </c:pt>
                <c:pt idx="10647">
                  <c:v>0.4859</c:v>
                </c:pt>
                <c:pt idx="10648">
                  <c:v>0.44180000000000003</c:v>
                </c:pt>
                <c:pt idx="10649">
                  <c:v>0.36059999999999998</c:v>
                </c:pt>
                <c:pt idx="10650">
                  <c:v>0.34760000000000002</c:v>
                </c:pt>
                <c:pt idx="10651">
                  <c:v>0.51719999999999999</c:v>
                </c:pt>
                <c:pt idx="10652">
                  <c:v>0.40849999999999997</c:v>
                </c:pt>
                <c:pt idx="10653">
                  <c:v>0.54510000000000003</c:v>
                </c:pt>
                <c:pt idx="10654">
                  <c:v>0.44969999999999999</c:v>
                </c:pt>
                <c:pt idx="10655">
                  <c:v>0.29360000000000003</c:v>
                </c:pt>
                <c:pt idx="10656">
                  <c:v>0.49659999999999999</c:v>
                </c:pt>
                <c:pt idx="10657">
                  <c:v>0.54520000000000002</c:v>
                </c:pt>
                <c:pt idx="10658">
                  <c:v>0.24890000000000001</c:v>
                </c:pt>
                <c:pt idx="10659">
                  <c:v>0.44090000000000001</c:v>
                </c:pt>
                <c:pt idx="10660">
                  <c:v>0.50370000000000004</c:v>
                </c:pt>
                <c:pt idx="10661">
                  <c:v>0.44290000000000002</c:v>
                </c:pt>
                <c:pt idx="10662">
                  <c:v>0.53039999999999998</c:v>
                </c:pt>
                <c:pt idx="10663">
                  <c:v>0.44330000000000003</c:v>
                </c:pt>
                <c:pt idx="10664">
                  <c:v>0.37559999999999999</c:v>
                </c:pt>
                <c:pt idx="10665">
                  <c:v>0.5252</c:v>
                </c:pt>
                <c:pt idx="10666">
                  <c:v>0.69359999999999999</c:v>
                </c:pt>
                <c:pt idx="10667">
                  <c:v>0.51849999999999996</c:v>
                </c:pt>
                <c:pt idx="10668">
                  <c:v>0.23849999999999999</c:v>
                </c:pt>
                <c:pt idx="10669">
                  <c:v>0.58720000000000006</c:v>
                </c:pt>
                <c:pt idx="10670">
                  <c:v>0.64780000000000004</c:v>
                </c:pt>
                <c:pt idx="10671">
                  <c:v>0.43930000000000002</c:v>
                </c:pt>
                <c:pt idx="10672">
                  <c:v>0.97960000000000003</c:v>
                </c:pt>
                <c:pt idx="10673">
                  <c:v>0.61370000000000002</c:v>
                </c:pt>
                <c:pt idx="10674">
                  <c:v>0.44259999999999999</c:v>
                </c:pt>
                <c:pt idx="10675">
                  <c:v>1.0684</c:v>
                </c:pt>
                <c:pt idx="10676">
                  <c:v>0.96509999999999996</c:v>
                </c:pt>
                <c:pt idx="10677">
                  <c:v>0.34839999999999999</c:v>
                </c:pt>
                <c:pt idx="10678">
                  <c:v>0.45650000000000002</c:v>
                </c:pt>
                <c:pt idx="10679">
                  <c:v>0.41889999999999999</c:v>
                </c:pt>
                <c:pt idx="10680">
                  <c:v>0.23730000000000001</c:v>
                </c:pt>
                <c:pt idx="10681">
                  <c:v>0.41160000000000002</c:v>
                </c:pt>
                <c:pt idx="10682">
                  <c:v>0.71440000000000003</c:v>
                </c:pt>
                <c:pt idx="10683">
                  <c:v>0.5726</c:v>
                </c:pt>
                <c:pt idx="10684">
                  <c:v>0.46450000000000002</c:v>
                </c:pt>
                <c:pt idx="10685">
                  <c:v>0.30470000000000003</c:v>
                </c:pt>
                <c:pt idx="10686">
                  <c:v>0.44350000000000001</c:v>
                </c:pt>
                <c:pt idx="10687">
                  <c:v>0.37090000000000001</c:v>
                </c:pt>
                <c:pt idx="10688">
                  <c:v>0.46689999999999998</c:v>
                </c:pt>
                <c:pt idx="10689">
                  <c:v>0.55779999999999996</c:v>
                </c:pt>
                <c:pt idx="10690">
                  <c:v>0.1051</c:v>
                </c:pt>
                <c:pt idx="10691">
                  <c:v>0.222</c:v>
                </c:pt>
                <c:pt idx="10692">
                  <c:v>0.2908</c:v>
                </c:pt>
                <c:pt idx="10693">
                  <c:v>0.23549999999999999</c:v>
                </c:pt>
                <c:pt idx="10694">
                  <c:v>0.2868</c:v>
                </c:pt>
                <c:pt idx="10695">
                  <c:v>0.28249999999999997</c:v>
                </c:pt>
                <c:pt idx="10696">
                  <c:v>0.28520000000000001</c:v>
                </c:pt>
                <c:pt idx="10697">
                  <c:v>0.2591</c:v>
                </c:pt>
                <c:pt idx="10698">
                  <c:v>0.28110000000000002</c:v>
                </c:pt>
                <c:pt idx="10699">
                  <c:v>0.1082</c:v>
                </c:pt>
                <c:pt idx="10700">
                  <c:v>0.17349999999999999</c:v>
                </c:pt>
                <c:pt idx="10701">
                  <c:v>0.16980000000000001</c:v>
                </c:pt>
                <c:pt idx="10702">
                  <c:v>0.2364</c:v>
                </c:pt>
                <c:pt idx="10703">
                  <c:v>0.22289999999999999</c:v>
                </c:pt>
                <c:pt idx="10704">
                  <c:v>0.20100000000000001</c:v>
                </c:pt>
                <c:pt idx="10705">
                  <c:v>0.83499999999999996</c:v>
                </c:pt>
                <c:pt idx="10706">
                  <c:v>1.2798</c:v>
                </c:pt>
                <c:pt idx="10707">
                  <c:v>0.68620000000000003</c:v>
                </c:pt>
                <c:pt idx="10708">
                  <c:v>0.88890000000000002</c:v>
                </c:pt>
                <c:pt idx="10709">
                  <c:v>0.5504</c:v>
                </c:pt>
                <c:pt idx="10710">
                  <c:v>0.62119999999999997</c:v>
                </c:pt>
                <c:pt idx="10711">
                  <c:v>0.25509999999999999</c:v>
                </c:pt>
                <c:pt idx="10712">
                  <c:v>0.32329999999999998</c:v>
                </c:pt>
                <c:pt idx="10713">
                  <c:v>0.37059999999999998</c:v>
                </c:pt>
                <c:pt idx="10714">
                  <c:v>0.42259999999999998</c:v>
                </c:pt>
                <c:pt idx="10715">
                  <c:v>0.32569999999999999</c:v>
                </c:pt>
                <c:pt idx="10716">
                  <c:v>0.39760000000000001</c:v>
                </c:pt>
                <c:pt idx="10717">
                  <c:v>0.64439999999999997</c:v>
                </c:pt>
                <c:pt idx="10718">
                  <c:v>0.19239999999999999</c:v>
                </c:pt>
                <c:pt idx="10719">
                  <c:v>0.16420000000000001</c:v>
                </c:pt>
                <c:pt idx="10720">
                  <c:v>0.18140000000000001</c:v>
                </c:pt>
                <c:pt idx="10721">
                  <c:v>0.1739</c:v>
                </c:pt>
                <c:pt idx="10722">
                  <c:v>0.20930000000000001</c:v>
                </c:pt>
                <c:pt idx="10723">
                  <c:v>0.32300000000000001</c:v>
                </c:pt>
                <c:pt idx="10724">
                  <c:v>0.29060000000000002</c:v>
                </c:pt>
                <c:pt idx="10725">
                  <c:v>0.27679999999999999</c:v>
                </c:pt>
                <c:pt idx="10726">
                  <c:v>0.2777</c:v>
                </c:pt>
                <c:pt idx="10727">
                  <c:v>0.33700000000000002</c:v>
                </c:pt>
                <c:pt idx="10728">
                  <c:v>0.2908</c:v>
                </c:pt>
                <c:pt idx="10729">
                  <c:v>0.37630000000000002</c:v>
                </c:pt>
                <c:pt idx="10730">
                  <c:v>0.38800000000000001</c:v>
                </c:pt>
                <c:pt idx="10731">
                  <c:v>0.29189999999999999</c:v>
                </c:pt>
                <c:pt idx="10732">
                  <c:v>0.3483</c:v>
                </c:pt>
                <c:pt idx="10733">
                  <c:v>0.35449999999999998</c:v>
                </c:pt>
                <c:pt idx="10734">
                  <c:v>0.32779999999999998</c:v>
                </c:pt>
                <c:pt idx="10735">
                  <c:v>0.443</c:v>
                </c:pt>
                <c:pt idx="10736">
                  <c:v>0.29959999999999998</c:v>
                </c:pt>
                <c:pt idx="10737">
                  <c:v>0.19539999999999999</c:v>
                </c:pt>
                <c:pt idx="10738">
                  <c:v>0.35199999999999998</c:v>
                </c:pt>
                <c:pt idx="10739">
                  <c:v>0.39789999999999998</c:v>
                </c:pt>
                <c:pt idx="10740">
                  <c:v>0.47870000000000001</c:v>
                </c:pt>
                <c:pt idx="10741">
                  <c:v>0.49609999999999999</c:v>
                </c:pt>
                <c:pt idx="10742">
                  <c:v>0.77490000000000003</c:v>
                </c:pt>
                <c:pt idx="10743">
                  <c:v>0.52480000000000004</c:v>
                </c:pt>
                <c:pt idx="10744">
                  <c:v>0.2636</c:v>
                </c:pt>
                <c:pt idx="10745">
                  <c:v>0.36770000000000003</c:v>
                </c:pt>
                <c:pt idx="10746">
                  <c:v>0.35809999999999997</c:v>
                </c:pt>
                <c:pt idx="10747">
                  <c:v>0.24690000000000001</c:v>
                </c:pt>
                <c:pt idx="10748">
                  <c:v>0.3735</c:v>
                </c:pt>
                <c:pt idx="10749">
                  <c:v>0.30099999999999999</c:v>
                </c:pt>
                <c:pt idx="10750">
                  <c:v>0.30690000000000001</c:v>
                </c:pt>
                <c:pt idx="10751">
                  <c:v>0.30969999999999998</c:v>
                </c:pt>
                <c:pt idx="10752">
                  <c:v>0.40710000000000002</c:v>
                </c:pt>
                <c:pt idx="10753">
                  <c:v>0.36220000000000002</c:v>
                </c:pt>
                <c:pt idx="10754">
                  <c:v>0.33479999999999999</c:v>
                </c:pt>
                <c:pt idx="10755">
                  <c:v>0.30159999999999998</c:v>
                </c:pt>
                <c:pt idx="10756">
                  <c:v>0.50429999999999997</c:v>
                </c:pt>
                <c:pt idx="10757">
                  <c:v>0.46329999999999999</c:v>
                </c:pt>
                <c:pt idx="10758">
                  <c:v>0.50409999999999999</c:v>
                </c:pt>
                <c:pt idx="10759">
                  <c:v>0.40239999999999998</c:v>
                </c:pt>
                <c:pt idx="10760">
                  <c:v>0.53139999999999998</c:v>
                </c:pt>
                <c:pt idx="10761">
                  <c:v>0.28410000000000002</c:v>
                </c:pt>
                <c:pt idx="10762">
                  <c:v>0.52880000000000005</c:v>
                </c:pt>
                <c:pt idx="10763">
                  <c:v>0.28220000000000001</c:v>
                </c:pt>
                <c:pt idx="10764">
                  <c:v>0.2893</c:v>
                </c:pt>
                <c:pt idx="10765">
                  <c:v>0.27900000000000003</c:v>
                </c:pt>
                <c:pt idx="10766">
                  <c:v>0.37459999999999999</c:v>
                </c:pt>
                <c:pt idx="10767">
                  <c:v>0.34560000000000002</c:v>
                </c:pt>
                <c:pt idx="10768">
                  <c:v>0.3246</c:v>
                </c:pt>
                <c:pt idx="10769">
                  <c:v>0.35070000000000001</c:v>
                </c:pt>
                <c:pt idx="10770">
                  <c:v>0.38009999999999999</c:v>
                </c:pt>
                <c:pt idx="10771">
                  <c:v>0.3508</c:v>
                </c:pt>
                <c:pt idx="10772">
                  <c:v>0.29360000000000003</c:v>
                </c:pt>
                <c:pt idx="10773">
                  <c:v>0.38159999999999999</c:v>
                </c:pt>
                <c:pt idx="10774">
                  <c:v>0.35589999999999999</c:v>
                </c:pt>
                <c:pt idx="10775">
                  <c:v>0.39539999999999997</c:v>
                </c:pt>
                <c:pt idx="10776">
                  <c:v>0.54290000000000005</c:v>
                </c:pt>
                <c:pt idx="10777">
                  <c:v>0.4204</c:v>
                </c:pt>
                <c:pt idx="10778">
                  <c:v>0.4753</c:v>
                </c:pt>
                <c:pt idx="10779">
                  <c:v>0.4824</c:v>
                </c:pt>
                <c:pt idx="10780">
                  <c:v>0.45540000000000003</c:v>
                </c:pt>
                <c:pt idx="10781">
                  <c:v>0.42359999999999998</c:v>
                </c:pt>
                <c:pt idx="10782">
                  <c:v>0.46710000000000002</c:v>
                </c:pt>
                <c:pt idx="10783">
                  <c:v>0.31530000000000002</c:v>
                </c:pt>
                <c:pt idx="10784">
                  <c:v>0.63319999999999999</c:v>
                </c:pt>
                <c:pt idx="10785">
                  <c:v>0.3805</c:v>
                </c:pt>
                <c:pt idx="10786">
                  <c:v>0.52049999999999996</c:v>
                </c:pt>
                <c:pt idx="10787">
                  <c:v>0.38269999999999998</c:v>
                </c:pt>
                <c:pt idx="10788">
                  <c:v>0.46989999999999998</c:v>
                </c:pt>
                <c:pt idx="10789">
                  <c:v>0.4385</c:v>
                </c:pt>
                <c:pt idx="10790">
                  <c:v>0.35899999999999999</c:v>
                </c:pt>
                <c:pt idx="10791">
                  <c:v>0.43269999999999997</c:v>
                </c:pt>
                <c:pt idx="10792">
                  <c:v>0.375</c:v>
                </c:pt>
                <c:pt idx="10793">
                  <c:v>0.4244</c:v>
                </c:pt>
                <c:pt idx="10794">
                  <c:v>0.44319999999999998</c:v>
                </c:pt>
                <c:pt idx="10795">
                  <c:v>0.26240000000000002</c:v>
                </c:pt>
                <c:pt idx="10796">
                  <c:v>0.38100000000000001</c:v>
                </c:pt>
                <c:pt idx="10797">
                  <c:v>0.13189999999999999</c:v>
                </c:pt>
                <c:pt idx="10798">
                  <c:v>0.1323</c:v>
                </c:pt>
                <c:pt idx="10799">
                  <c:v>0.74809999999999999</c:v>
                </c:pt>
                <c:pt idx="10800">
                  <c:v>0.24829999999999999</c:v>
                </c:pt>
                <c:pt idx="10801">
                  <c:v>0.37209999999999999</c:v>
                </c:pt>
                <c:pt idx="10802">
                  <c:v>0.23949999999999999</c:v>
                </c:pt>
                <c:pt idx="10803">
                  <c:v>0.2331</c:v>
                </c:pt>
                <c:pt idx="10804">
                  <c:v>0.26340000000000002</c:v>
                </c:pt>
                <c:pt idx="10805">
                  <c:v>0.31309999999999999</c:v>
                </c:pt>
                <c:pt idx="10806">
                  <c:v>0.26329999999999998</c:v>
                </c:pt>
                <c:pt idx="10807">
                  <c:v>0.27210000000000001</c:v>
                </c:pt>
                <c:pt idx="10808">
                  <c:v>0.29599999999999999</c:v>
                </c:pt>
                <c:pt idx="10809">
                  <c:v>0.26690000000000003</c:v>
                </c:pt>
                <c:pt idx="10810">
                  <c:v>0.31219999999999998</c:v>
                </c:pt>
                <c:pt idx="10811">
                  <c:v>0.28670000000000001</c:v>
                </c:pt>
                <c:pt idx="10812">
                  <c:v>0.28599999999999998</c:v>
                </c:pt>
                <c:pt idx="10813">
                  <c:v>0.27679999999999999</c:v>
                </c:pt>
                <c:pt idx="10814">
                  <c:v>0.25259999999999999</c:v>
                </c:pt>
                <c:pt idx="10815">
                  <c:v>0.31019999999999998</c:v>
                </c:pt>
                <c:pt idx="10816">
                  <c:v>0.25030000000000002</c:v>
                </c:pt>
                <c:pt idx="10817">
                  <c:v>0.2094</c:v>
                </c:pt>
                <c:pt idx="10818">
                  <c:v>0.17499999999999999</c:v>
                </c:pt>
                <c:pt idx="10819">
                  <c:v>0.22570000000000001</c:v>
                </c:pt>
                <c:pt idx="10820">
                  <c:v>0.1285</c:v>
                </c:pt>
                <c:pt idx="10821">
                  <c:v>0.22650000000000001</c:v>
                </c:pt>
                <c:pt idx="10822">
                  <c:v>0.17080000000000001</c:v>
                </c:pt>
                <c:pt idx="10823">
                  <c:v>0.28370000000000001</c:v>
                </c:pt>
                <c:pt idx="10824">
                  <c:v>0.218</c:v>
                </c:pt>
                <c:pt idx="10825">
                  <c:v>0.50890000000000002</c:v>
                </c:pt>
                <c:pt idx="10826">
                  <c:v>0.61129999999999995</c:v>
                </c:pt>
                <c:pt idx="10827">
                  <c:v>0.372</c:v>
                </c:pt>
                <c:pt idx="10828">
                  <c:v>0.49009999999999998</c:v>
                </c:pt>
                <c:pt idx="10829">
                  <c:v>0.48480000000000001</c:v>
                </c:pt>
                <c:pt idx="10830">
                  <c:v>0.40570000000000001</c:v>
                </c:pt>
                <c:pt idx="10831">
                  <c:v>0.3523</c:v>
                </c:pt>
                <c:pt idx="10832">
                  <c:v>0.54520000000000002</c:v>
                </c:pt>
                <c:pt idx="10833">
                  <c:v>0.37090000000000001</c:v>
                </c:pt>
                <c:pt idx="10834">
                  <c:v>0.29420000000000002</c:v>
                </c:pt>
                <c:pt idx="10835">
                  <c:v>0.31540000000000001</c:v>
                </c:pt>
                <c:pt idx="10836">
                  <c:v>0.25509999999999999</c:v>
                </c:pt>
                <c:pt idx="10837">
                  <c:v>0.28849999999999998</c:v>
                </c:pt>
                <c:pt idx="10838">
                  <c:v>0.30520000000000003</c:v>
                </c:pt>
                <c:pt idx="10839">
                  <c:v>0.3226</c:v>
                </c:pt>
                <c:pt idx="10840">
                  <c:v>0.33279999999999998</c:v>
                </c:pt>
                <c:pt idx="10841">
                  <c:v>0.36009999999999998</c:v>
                </c:pt>
                <c:pt idx="10842">
                  <c:v>0.33079999999999998</c:v>
                </c:pt>
                <c:pt idx="10843">
                  <c:v>0.2949</c:v>
                </c:pt>
                <c:pt idx="10844">
                  <c:v>0.61429999999999996</c:v>
                </c:pt>
                <c:pt idx="10845">
                  <c:v>0.64470000000000005</c:v>
                </c:pt>
                <c:pt idx="10846">
                  <c:v>0.64</c:v>
                </c:pt>
                <c:pt idx="10847">
                  <c:v>0.63249999999999995</c:v>
                </c:pt>
                <c:pt idx="10848">
                  <c:v>0.59740000000000004</c:v>
                </c:pt>
                <c:pt idx="10849">
                  <c:v>0.64959999999999996</c:v>
                </c:pt>
                <c:pt idx="10850">
                  <c:v>0.59499999999999997</c:v>
                </c:pt>
                <c:pt idx="10851">
                  <c:v>0.71740000000000004</c:v>
                </c:pt>
                <c:pt idx="10852">
                  <c:v>0.66190000000000004</c:v>
                </c:pt>
                <c:pt idx="10853">
                  <c:v>0.58850000000000002</c:v>
                </c:pt>
                <c:pt idx="10854">
                  <c:v>0.29060000000000002</c:v>
                </c:pt>
                <c:pt idx="10855">
                  <c:v>0.3226</c:v>
                </c:pt>
                <c:pt idx="10856">
                  <c:v>0.21540000000000001</c:v>
                </c:pt>
                <c:pt idx="10857">
                  <c:v>0.28039999999999998</c:v>
                </c:pt>
                <c:pt idx="10858">
                  <c:v>0.39579999999999999</c:v>
                </c:pt>
                <c:pt idx="10859">
                  <c:v>0.34460000000000002</c:v>
                </c:pt>
                <c:pt idx="10860">
                  <c:v>0.48509999999999998</c:v>
                </c:pt>
                <c:pt idx="10861">
                  <c:v>0.68459999999999999</c:v>
                </c:pt>
                <c:pt idx="10862">
                  <c:v>0.44290000000000002</c:v>
                </c:pt>
                <c:pt idx="10863">
                  <c:v>0.36809999999999998</c:v>
                </c:pt>
                <c:pt idx="10864">
                  <c:v>0.86970000000000003</c:v>
                </c:pt>
                <c:pt idx="10865">
                  <c:v>0.42730000000000001</c:v>
                </c:pt>
                <c:pt idx="10866">
                  <c:v>0.46279999999999999</c:v>
                </c:pt>
                <c:pt idx="10867">
                  <c:v>0.39079999999999998</c:v>
                </c:pt>
                <c:pt idx="10868">
                  <c:v>0.41049999999999998</c:v>
                </c:pt>
                <c:pt idx="10869">
                  <c:v>0.35880000000000001</c:v>
                </c:pt>
                <c:pt idx="10870">
                  <c:v>0.35060000000000002</c:v>
                </c:pt>
                <c:pt idx="10871">
                  <c:v>0.42670000000000002</c:v>
                </c:pt>
                <c:pt idx="10872">
                  <c:v>0.46160000000000001</c:v>
                </c:pt>
                <c:pt idx="10873">
                  <c:v>0.38850000000000001</c:v>
                </c:pt>
                <c:pt idx="10874">
                  <c:v>0.32629999999999998</c:v>
                </c:pt>
                <c:pt idx="10875">
                  <c:v>0.33650000000000002</c:v>
                </c:pt>
                <c:pt idx="10876">
                  <c:v>0.32069999999999999</c:v>
                </c:pt>
                <c:pt idx="10877">
                  <c:v>0.38800000000000001</c:v>
                </c:pt>
                <c:pt idx="10878">
                  <c:v>0.37259999999999999</c:v>
                </c:pt>
                <c:pt idx="10879">
                  <c:v>0.36969999999999997</c:v>
                </c:pt>
                <c:pt idx="10880">
                  <c:v>0.34370000000000001</c:v>
                </c:pt>
                <c:pt idx="10881">
                  <c:v>0.37580000000000002</c:v>
                </c:pt>
                <c:pt idx="10882">
                  <c:v>0.3992</c:v>
                </c:pt>
                <c:pt idx="10883">
                  <c:v>0.27510000000000001</c:v>
                </c:pt>
                <c:pt idx="10884">
                  <c:v>0.3614</c:v>
                </c:pt>
                <c:pt idx="10885">
                  <c:v>0.3982</c:v>
                </c:pt>
                <c:pt idx="10886">
                  <c:v>0.37630000000000002</c:v>
                </c:pt>
                <c:pt idx="10887">
                  <c:v>0.3281</c:v>
                </c:pt>
                <c:pt idx="10888">
                  <c:v>0.4556</c:v>
                </c:pt>
                <c:pt idx="10889">
                  <c:v>0.55559999999999998</c:v>
                </c:pt>
                <c:pt idx="10890">
                  <c:v>0.46460000000000001</c:v>
                </c:pt>
                <c:pt idx="10891">
                  <c:v>0.54779999999999995</c:v>
                </c:pt>
                <c:pt idx="10892">
                  <c:v>0.54900000000000004</c:v>
                </c:pt>
                <c:pt idx="10893">
                  <c:v>0.88900000000000001</c:v>
                </c:pt>
                <c:pt idx="10894">
                  <c:v>0.51939999999999997</c:v>
                </c:pt>
                <c:pt idx="10895">
                  <c:v>0.51959999999999995</c:v>
                </c:pt>
                <c:pt idx="10896">
                  <c:v>0.80710000000000004</c:v>
                </c:pt>
                <c:pt idx="10897">
                  <c:v>0.71499999999999997</c:v>
                </c:pt>
                <c:pt idx="10898">
                  <c:v>0.54169999999999996</c:v>
                </c:pt>
                <c:pt idx="10899">
                  <c:v>0.6724</c:v>
                </c:pt>
                <c:pt idx="10900">
                  <c:v>0.63200000000000001</c:v>
                </c:pt>
                <c:pt idx="10901">
                  <c:v>0.38169999999999998</c:v>
                </c:pt>
                <c:pt idx="10902">
                  <c:v>0.55289999999999995</c:v>
                </c:pt>
                <c:pt idx="10903">
                  <c:v>0.34289999999999998</c:v>
                </c:pt>
                <c:pt idx="10904">
                  <c:v>0.47439999999999999</c:v>
                </c:pt>
                <c:pt idx="10905">
                  <c:v>0.1472</c:v>
                </c:pt>
                <c:pt idx="10906">
                  <c:v>0.13589999999999999</c:v>
                </c:pt>
                <c:pt idx="10907">
                  <c:v>0.161</c:v>
                </c:pt>
                <c:pt idx="10908">
                  <c:v>0.18290000000000001</c:v>
                </c:pt>
                <c:pt idx="10909">
                  <c:v>0.14499999999999999</c:v>
                </c:pt>
                <c:pt idx="10910">
                  <c:v>0.20319999999999999</c:v>
                </c:pt>
                <c:pt idx="10911">
                  <c:v>9.64E-2</c:v>
                </c:pt>
                <c:pt idx="10912">
                  <c:v>0.58160000000000001</c:v>
                </c:pt>
                <c:pt idx="10913">
                  <c:v>0.68789999999999996</c:v>
                </c:pt>
                <c:pt idx="10914">
                  <c:v>0.68540000000000001</c:v>
                </c:pt>
                <c:pt idx="10915">
                  <c:v>0.66869999999999996</c:v>
                </c:pt>
                <c:pt idx="10916">
                  <c:v>0.61699999999999999</c:v>
                </c:pt>
                <c:pt idx="10917">
                  <c:v>0.54359999999999997</c:v>
                </c:pt>
                <c:pt idx="10918">
                  <c:v>0.67830000000000001</c:v>
                </c:pt>
                <c:pt idx="10919">
                  <c:v>0.71430000000000005</c:v>
                </c:pt>
                <c:pt idx="10920">
                  <c:v>0.68069999999999997</c:v>
                </c:pt>
                <c:pt idx="10921">
                  <c:v>0.63429999999999997</c:v>
                </c:pt>
                <c:pt idx="10922">
                  <c:v>0.71750000000000003</c:v>
                </c:pt>
                <c:pt idx="10923">
                  <c:v>0.61990000000000001</c:v>
                </c:pt>
                <c:pt idx="10924">
                  <c:v>0.61450000000000005</c:v>
                </c:pt>
                <c:pt idx="10925">
                  <c:v>0.62509999999999999</c:v>
                </c:pt>
                <c:pt idx="10926">
                  <c:v>0.50590000000000002</c:v>
                </c:pt>
                <c:pt idx="10927">
                  <c:v>0.31040000000000001</c:v>
                </c:pt>
                <c:pt idx="10928">
                  <c:v>0.50490000000000002</c:v>
                </c:pt>
                <c:pt idx="10929">
                  <c:v>0.26079999999999998</c:v>
                </c:pt>
                <c:pt idx="10930">
                  <c:v>0.22689999999999999</c:v>
                </c:pt>
                <c:pt idx="10931">
                  <c:v>0.34720000000000001</c:v>
                </c:pt>
                <c:pt idx="10932">
                  <c:v>0.46800000000000003</c:v>
                </c:pt>
                <c:pt idx="10933">
                  <c:v>0.4451</c:v>
                </c:pt>
                <c:pt idx="10934">
                  <c:v>0.33929999999999999</c:v>
                </c:pt>
                <c:pt idx="10935">
                  <c:v>0.45479999999999998</c:v>
                </c:pt>
                <c:pt idx="10936">
                  <c:v>0.46960000000000002</c:v>
                </c:pt>
                <c:pt idx="10937">
                  <c:v>0.46510000000000001</c:v>
                </c:pt>
                <c:pt idx="10938">
                  <c:v>0.55859999999999999</c:v>
                </c:pt>
                <c:pt idx="10939">
                  <c:v>0.78190000000000004</c:v>
                </c:pt>
                <c:pt idx="10940">
                  <c:v>0.6754</c:v>
                </c:pt>
                <c:pt idx="10941">
                  <c:v>0.59230000000000005</c:v>
                </c:pt>
                <c:pt idx="10942">
                  <c:v>1.0166999999999999</c:v>
                </c:pt>
                <c:pt idx="10943">
                  <c:v>0.69320000000000004</c:v>
                </c:pt>
                <c:pt idx="10944">
                  <c:v>0.73570000000000002</c:v>
                </c:pt>
                <c:pt idx="10945">
                  <c:v>0.5494</c:v>
                </c:pt>
                <c:pt idx="10946">
                  <c:v>0.77339999999999998</c:v>
                </c:pt>
                <c:pt idx="10947">
                  <c:v>0.62380000000000002</c:v>
                </c:pt>
                <c:pt idx="10948">
                  <c:v>0.63260000000000005</c:v>
                </c:pt>
                <c:pt idx="10949">
                  <c:v>0.74390000000000001</c:v>
                </c:pt>
                <c:pt idx="10950">
                  <c:v>0.7167</c:v>
                </c:pt>
                <c:pt idx="10951">
                  <c:v>0.7369</c:v>
                </c:pt>
                <c:pt idx="10952">
                  <c:v>0.81889999999999996</c:v>
                </c:pt>
                <c:pt idx="10953">
                  <c:v>0.79820000000000002</c:v>
                </c:pt>
                <c:pt idx="10954">
                  <c:v>0.75609999999999999</c:v>
                </c:pt>
                <c:pt idx="10955">
                  <c:v>0.69599999999999995</c:v>
                </c:pt>
                <c:pt idx="10956">
                  <c:v>0.62519999999999998</c:v>
                </c:pt>
                <c:pt idx="10957">
                  <c:v>0.67269999999999996</c:v>
                </c:pt>
                <c:pt idx="10958">
                  <c:v>0.71730000000000005</c:v>
                </c:pt>
                <c:pt idx="10959">
                  <c:v>0.2215</c:v>
                </c:pt>
                <c:pt idx="10960">
                  <c:v>0.19539999999999999</c:v>
                </c:pt>
                <c:pt idx="10961">
                  <c:v>0.25280000000000002</c:v>
                </c:pt>
                <c:pt idx="10962">
                  <c:v>0.2475</c:v>
                </c:pt>
                <c:pt idx="10963">
                  <c:v>0.2379</c:v>
                </c:pt>
                <c:pt idx="10964">
                  <c:v>0.26119999999999999</c:v>
                </c:pt>
                <c:pt idx="10965">
                  <c:v>0.25700000000000001</c:v>
                </c:pt>
                <c:pt idx="10966">
                  <c:v>0.2641</c:v>
                </c:pt>
                <c:pt idx="10967">
                  <c:v>0.29620000000000002</c:v>
                </c:pt>
                <c:pt idx="10968">
                  <c:v>0.23749999999999999</c:v>
                </c:pt>
                <c:pt idx="10969">
                  <c:v>0.21299999999999999</c:v>
                </c:pt>
                <c:pt idx="10970">
                  <c:v>0.2888</c:v>
                </c:pt>
                <c:pt idx="10971">
                  <c:v>0.35339999999999999</c:v>
                </c:pt>
                <c:pt idx="10972">
                  <c:v>0.62019999999999997</c:v>
                </c:pt>
                <c:pt idx="10973">
                  <c:v>0.3997</c:v>
                </c:pt>
                <c:pt idx="10974">
                  <c:v>0.52990000000000004</c:v>
                </c:pt>
                <c:pt idx="10975">
                  <c:v>0.54549999999999998</c:v>
                </c:pt>
                <c:pt idx="10976">
                  <c:v>0.60299999999999998</c:v>
                </c:pt>
                <c:pt idx="10977">
                  <c:v>2.2065999999999999</c:v>
                </c:pt>
                <c:pt idx="10978">
                  <c:v>2.0363000000000002</c:v>
                </c:pt>
                <c:pt idx="10979">
                  <c:v>0.73640000000000005</c:v>
                </c:pt>
                <c:pt idx="10980">
                  <c:v>0.77339999999999998</c:v>
                </c:pt>
                <c:pt idx="10981">
                  <c:v>0.24379999999999999</c:v>
                </c:pt>
                <c:pt idx="10982">
                  <c:v>0.2999</c:v>
                </c:pt>
                <c:pt idx="10983">
                  <c:v>0.32200000000000001</c:v>
                </c:pt>
                <c:pt idx="10984">
                  <c:v>0.33100000000000002</c:v>
                </c:pt>
                <c:pt idx="10985">
                  <c:v>0.27500000000000002</c:v>
                </c:pt>
                <c:pt idx="10986">
                  <c:v>0.2959</c:v>
                </c:pt>
                <c:pt idx="10987">
                  <c:v>0.33860000000000001</c:v>
                </c:pt>
                <c:pt idx="10988">
                  <c:v>0.30159999999999998</c:v>
                </c:pt>
                <c:pt idx="10989">
                  <c:v>0.25919999999999999</c:v>
                </c:pt>
                <c:pt idx="10990">
                  <c:v>0.35099999999999998</c:v>
                </c:pt>
                <c:pt idx="10991">
                  <c:v>0.26229999999999998</c:v>
                </c:pt>
                <c:pt idx="10992">
                  <c:v>0.28460000000000002</c:v>
                </c:pt>
                <c:pt idx="10993">
                  <c:v>0.2777</c:v>
                </c:pt>
                <c:pt idx="10994">
                  <c:v>0.3327</c:v>
                </c:pt>
                <c:pt idx="10995">
                  <c:v>0.31069999999999998</c:v>
                </c:pt>
                <c:pt idx="10996">
                  <c:v>0.25919999999999999</c:v>
                </c:pt>
                <c:pt idx="10997">
                  <c:v>0.24329999999999999</c:v>
                </c:pt>
                <c:pt idx="10998">
                  <c:v>0.29770000000000002</c:v>
                </c:pt>
                <c:pt idx="10999">
                  <c:v>0.27129999999999999</c:v>
                </c:pt>
                <c:pt idx="11000">
                  <c:v>0.25040000000000001</c:v>
                </c:pt>
                <c:pt idx="11001">
                  <c:v>0.2535</c:v>
                </c:pt>
                <c:pt idx="11002">
                  <c:v>0.30559999999999998</c:v>
                </c:pt>
                <c:pt idx="11003">
                  <c:v>0.32219999999999999</c:v>
                </c:pt>
                <c:pt idx="11004">
                  <c:v>0.24479999999999999</c:v>
                </c:pt>
                <c:pt idx="11005">
                  <c:v>0.36609999999999998</c:v>
                </c:pt>
                <c:pt idx="11006">
                  <c:v>0.3387</c:v>
                </c:pt>
                <c:pt idx="11007">
                  <c:v>0.36919999999999997</c:v>
                </c:pt>
                <c:pt idx="11008">
                  <c:v>0.35349999999999998</c:v>
                </c:pt>
                <c:pt idx="11009">
                  <c:v>0.44550000000000001</c:v>
                </c:pt>
                <c:pt idx="11010">
                  <c:v>0.44569999999999999</c:v>
                </c:pt>
                <c:pt idx="11011">
                  <c:v>0.77070000000000005</c:v>
                </c:pt>
                <c:pt idx="11012">
                  <c:v>0.81100000000000005</c:v>
                </c:pt>
                <c:pt idx="11013">
                  <c:v>0.51829999999999998</c:v>
                </c:pt>
                <c:pt idx="11014">
                  <c:v>0.37309999999999999</c:v>
                </c:pt>
                <c:pt idx="11015">
                  <c:v>0.57950000000000002</c:v>
                </c:pt>
                <c:pt idx="11016">
                  <c:v>0.46200000000000002</c:v>
                </c:pt>
                <c:pt idx="11017">
                  <c:v>0.37240000000000001</c:v>
                </c:pt>
                <c:pt idx="11018">
                  <c:v>0.5665</c:v>
                </c:pt>
                <c:pt idx="11019">
                  <c:v>0.35449999999999998</c:v>
                </c:pt>
                <c:pt idx="11020">
                  <c:v>0.34200000000000003</c:v>
                </c:pt>
                <c:pt idx="11021">
                  <c:v>0.28170000000000001</c:v>
                </c:pt>
                <c:pt idx="11022">
                  <c:v>0.49299999999999999</c:v>
                </c:pt>
                <c:pt idx="11023">
                  <c:v>0.61450000000000005</c:v>
                </c:pt>
                <c:pt idx="11024">
                  <c:v>0.52900000000000003</c:v>
                </c:pt>
                <c:pt idx="11025">
                  <c:v>0.70709999999999995</c:v>
                </c:pt>
                <c:pt idx="11026">
                  <c:v>0.33260000000000001</c:v>
                </c:pt>
                <c:pt idx="11027">
                  <c:v>0.70279999999999998</c:v>
                </c:pt>
                <c:pt idx="11028">
                  <c:v>0.21659999999999999</c:v>
                </c:pt>
                <c:pt idx="11029">
                  <c:v>0.17330000000000001</c:v>
                </c:pt>
                <c:pt idx="11030">
                  <c:v>0.37140000000000001</c:v>
                </c:pt>
                <c:pt idx="11031">
                  <c:v>0.56820000000000004</c:v>
                </c:pt>
                <c:pt idx="11032">
                  <c:v>0.47649999999999998</c:v>
                </c:pt>
                <c:pt idx="11033">
                  <c:v>0.45340000000000003</c:v>
                </c:pt>
                <c:pt idx="11034">
                  <c:v>0.38479999999999998</c:v>
                </c:pt>
                <c:pt idx="11035">
                  <c:v>0.47699999999999998</c:v>
                </c:pt>
                <c:pt idx="11036">
                  <c:v>0.41860000000000003</c:v>
                </c:pt>
                <c:pt idx="11037">
                  <c:v>0.37030000000000002</c:v>
                </c:pt>
                <c:pt idx="11038">
                  <c:v>0.33529999999999999</c:v>
                </c:pt>
                <c:pt idx="11039">
                  <c:v>0.34200000000000003</c:v>
                </c:pt>
                <c:pt idx="11040">
                  <c:v>0.4073</c:v>
                </c:pt>
                <c:pt idx="11041">
                  <c:v>0.39739999999999998</c:v>
                </c:pt>
                <c:pt idx="11042">
                  <c:v>0.38590000000000002</c:v>
                </c:pt>
                <c:pt idx="11043">
                  <c:v>0.34129999999999999</c:v>
                </c:pt>
                <c:pt idx="11044">
                  <c:v>0.34320000000000001</c:v>
                </c:pt>
                <c:pt idx="11045">
                  <c:v>0.31659999999999999</c:v>
                </c:pt>
                <c:pt idx="11046">
                  <c:v>0.40479999999999999</c:v>
                </c:pt>
                <c:pt idx="11047">
                  <c:v>0.38</c:v>
                </c:pt>
                <c:pt idx="11048">
                  <c:v>0.46829999999999999</c:v>
                </c:pt>
                <c:pt idx="11049">
                  <c:v>0.38479999999999998</c:v>
                </c:pt>
                <c:pt idx="11050">
                  <c:v>0.37980000000000003</c:v>
                </c:pt>
                <c:pt idx="11051">
                  <c:v>0.4446</c:v>
                </c:pt>
                <c:pt idx="11052">
                  <c:v>0.32</c:v>
                </c:pt>
                <c:pt idx="11053">
                  <c:v>0.2155</c:v>
                </c:pt>
                <c:pt idx="11054">
                  <c:v>0.36699999999999999</c:v>
                </c:pt>
                <c:pt idx="11055">
                  <c:v>0.312</c:v>
                </c:pt>
                <c:pt idx="11056">
                  <c:v>0.35820000000000002</c:v>
                </c:pt>
                <c:pt idx="11057">
                  <c:v>0.1933</c:v>
                </c:pt>
                <c:pt idx="11058">
                  <c:v>1.2479</c:v>
                </c:pt>
                <c:pt idx="11059">
                  <c:v>0.31009999999999999</c:v>
                </c:pt>
                <c:pt idx="11060">
                  <c:v>0.3584</c:v>
                </c:pt>
                <c:pt idx="11061">
                  <c:v>0.30759999999999998</c:v>
                </c:pt>
                <c:pt idx="11062">
                  <c:v>0.44259999999999999</c:v>
                </c:pt>
                <c:pt idx="11063">
                  <c:v>0.3992</c:v>
                </c:pt>
                <c:pt idx="11064">
                  <c:v>0.3488</c:v>
                </c:pt>
                <c:pt idx="11065">
                  <c:v>0.31630000000000003</c:v>
                </c:pt>
                <c:pt idx="11066">
                  <c:v>0.35160000000000002</c:v>
                </c:pt>
                <c:pt idx="11067">
                  <c:v>0.43880000000000002</c:v>
                </c:pt>
                <c:pt idx="11068">
                  <c:v>0.8276</c:v>
                </c:pt>
                <c:pt idx="11069">
                  <c:v>0.8417</c:v>
                </c:pt>
                <c:pt idx="11070">
                  <c:v>0.3165</c:v>
                </c:pt>
                <c:pt idx="11071">
                  <c:v>0.35399999999999998</c:v>
                </c:pt>
                <c:pt idx="11072">
                  <c:v>0.29830000000000001</c:v>
                </c:pt>
                <c:pt idx="11073">
                  <c:v>0.2762</c:v>
                </c:pt>
                <c:pt idx="11074">
                  <c:v>0.21290000000000001</c:v>
                </c:pt>
                <c:pt idx="11075">
                  <c:v>0.28310000000000002</c:v>
                </c:pt>
                <c:pt idx="11076">
                  <c:v>0.95389999999999997</c:v>
                </c:pt>
                <c:pt idx="11077">
                  <c:v>0.79169999999999996</c:v>
                </c:pt>
                <c:pt idx="11078">
                  <c:v>0.43559999999999999</c:v>
                </c:pt>
                <c:pt idx="11079">
                  <c:v>0.62439999999999996</c:v>
                </c:pt>
                <c:pt idx="11080">
                  <c:v>0.57689999999999997</c:v>
                </c:pt>
                <c:pt idx="11081">
                  <c:v>0.4173</c:v>
                </c:pt>
                <c:pt idx="11082">
                  <c:v>0.42020000000000002</c:v>
                </c:pt>
                <c:pt idx="11083">
                  <c:v>0.4657</c:v>
                </c:pt>
                <c:pt idx="11084">
                  <c:v>0.42159999999999997</c:v>
                </c:pt>
                <c:pt idx="11085">
                  <c:v>0.313</c:v>
                </c:pt>
                <c:pt idx="11086">
                  <c:v>0.28820000000000001</c:v>
                </c:pt>
                <c:pt idx="11087">
                  <c:v>0.3085</c:v>
                </c:pt>
                <c:pt idx="11088">
                  <c:v>0.41120000000000001</c:v>
                </c:pt>
                <c:pt idx="11089">
                  <c:v>0.4264</c:v>
                </c:pt>
                <c:pt idx="11090">
                  <c:v>0.3866</c:v>
                </c:pt>
                <c:pt idx="11091">
                  <c:v>0.3755</c:v>
                </c:pt>
                <c:pt idx="11092">
                  <c:v>0.45989999999999998</c:v>
                </c:pt>
                <c:pt idx="11093">
                  <c:v>0.43619999999999998</c:v>
                </c:pt>
                <c:pt idx="11094">
                  <c:v>0.37930000000000003</c:v>
                </c:pt>
                <c:pt idx="11095">
                  <c:v>0.40010000000000001</c:v>
                </c:pt>
                <c:pt idx="11096">
                  <c:v>0.6996</c:v>
                </c:pt>
                <c:pt idx="11097">
                  <c:v>0.43640000000000001</c:v>
                </c:pt>
                <c:pt idx="11098">
                  <c:v>0.39200000000000002</c:v>
                </c:pt>
                <c:pt idx="11099">
                  <c:v>0.38919999999999999</c:v>
                </c:pt>
                <c:pt idx="11100">
                  <c:v>0.31459999999999999</c:v>
                </c:pt>
                <c:pt idx="11101">
                  <c:v>0.1595</c:v>
                </c:pt>
                <c:pt idx="11102">
                  <c:v>0.4078</c:v>
                </c:pt>
                <c:pt idx="11103">
                  <c:v>0.59770000000000001</c:v>
                </c:pt>
                <c:pt idx="11104">
                  <c:v>0.70009999999999994</c:v>
                </c:pt>
                <c:pt idx="11105">
                  <c:v>0.27429999999999999</c:v>
                </c:pt>
                <c:pt idx="11106">
                  <c:v>0.39660000000000001</c:v>
                </c:pt>
                <c:pt idx="11107">
                  <c:v>0.5766</c:v>
                </c:pt>
                <c:pt idx="11108">
                  <c:v>0.19089999999999999</c:v>
                </c:pt>
                <c:pt idx="11109">
                  <c:v>0.3266</c:v>
                </c:pt>
                <c:pt idx="11110">
                  <c:v>0.61709999999999998</c:v>
                </c:pt>
                <c:pt idx="11111">
                  <c:v>0.43259999999999998</c:v>
                </c:pt>
                <c:pt idx="11112">
                  <c:v>0.31490000000000001</c:v>
                </c:pt>
                <c:pt idx="11113">
                  <c:v>0.35649999999999998</c:v>
                </c:pt>
                <c:pt idx="11114">
                  <c:v>0.40189999999999998</c:v>
                </c:pt>
                <c:pt idx="11115">
                  <c:v>0.54669999999999996</c:v>
                </c:pt>
                <c:pt idx="11116">
                  <c:v>0.48809999999999998</c:v>
                </c:pt>
                <c:pt idx="11117">
                  <c:v>0.46760000000000002</c:v>
                </c:pt>
                <c:pt idx="11118">
                  <c:v>0.5282</c:v>
                </c:pt>
                <c:pt idx="11119">
                  <c:v>0.57169999999999999</c:v>
                </c:pt>
                <c:pt idx="11120">
                  <c:v>0.59950000000000003</c:v>
                </c:pt>
                <c:pt idx="11121">
                  <c:v>0.53790000000000004</c:v>
                </c:pt>
                <c:pt idx="11122">
                  <c:v>0.5544</c:v>
                </c:pt>
                <c:pt idx="11123">
                  <c:v>0.35899999999999999</c:v>
                </c:pt>
                <c:pt idx="11124">
                  <c:v>0.24979999999999999</c:v>
                </c:pt>
                <c:pt idx="11125">
                  <c:v>0.56069999999999998</c:v>
                </c:pt>
                <c:pt idx="11126">
                  <c:v>0.39560000000000001</c:v>
                </c:pt>
                <c:pt idx="11127">
                  <c:v>0.55430000000000001</c:v>
                </c:pt>
                <c:pt idx="11128">
                  <c:v>0.43280000000000002</c:v>
                </c:pt>
                <c:pt idx="11129">
                  <c:v>0.75700000000000001</c:v>
                </c:pt>
                <c:pt idx="11130">
                  <c:v>0.40870000000000001</c:v>
                </c:pt>
                <c:pt idx="11131">
                  <c:v>0.41449999999999998</c:v>
                </c:pt>
                <c:pt idx="11132">
                  <c:v>0.54690000000000005</c:v>
                </c:pt>
                <c:pt idx="11133">
                  <c:v>0.53439999999999999</c:v>
                </c:pt>
                <c:pt idx="11134">
                  <c:v>0.52969999999999995</c:v>
                </c:pt>
                <c:pt idx="11135">
                  <c:v>0.6694</c:v>
                </c:pt>
                <c:pt idx="11136">
                  <c:v>0.3281</c:v>
                </c:pt>
                <c:pt idx="11137">
                  <c:v>0.43419999999999997</c:v>
                </c:pt>
                <c:pt idx="11138">
                  <c:v>0.54220000000000002</c:v>
                </c:pt>
                <c:pt idx="11139">
                  <c:v>0.47720000000000001</c:v>
                </c:pt>
                <c:pt idx="11140">
                  <c:v>0.55400000000000005</c:v>
                </c:pt>
                <c:pt idx="11141">
                  <c:v>0.66710000000000003</c:v>
                </c:pt>
                <c:pt idx="11142">
                  <c:v>0.64170000000000005</c:v>
                </c:pt>
                <c:pt idx="11143">
                  <c:v>0.47389999999999999</c:v>
                </c:pt>
                <c:pt idx="11144">
                  <c:v>0.5524</c:v>
                </c:pt>
                <c:pt idx="11145">
                  <c:v>0.63770000000000004</c:v>
                </c:pt>
                <c:pt idx="11146">
                  <c:v>0.56489999999999996</c:v>
                </c:pt>
                <c:pt idx="11147">
                  <c:v>0.70120000000000005</c:v>
                </c:pt>
                <c:pt idx="11148">
                  <c:v>0.81459999999999999</c:v>
                </c:pt>
                <c:pt idx="11149">
                  <c:v>0.98740000000000006</c:v>
                </c:pt>
                <c:pt idx="11150">
                  <c:v>0.78269999999999995</c:v>
                </c:pt>
                <c:pt idx="11151">
                  <c:v>0.5393</c:v>
                </c:pt>
                <c:pt idx="11152">
                  <c:v>0.37</c:v>
                </c:pt>
                <c:pt idx="11153">
                  <c:v>0.38950000000000001</c:v>
                </c:pt>
                <c:pt idx="11154">
                  <c:v>0.28749999999999998</c:v>
                </c:pt>
                <c:pt idx="11155">
                  <c:v>0.45169999999999999</c:v>
                </c:pt>
                <c:pt idx="11156">
                  <c:v>0.25890000000000002</c:v>
                </c:pt>
                <c:pt idx="11157">
                  <c:v>0.38879999999999998</c:v>
                </c:pt>
                <c:pt idx="11158">
                  <c:v>0.54430000000000001</c:v>
                </c:pt>
                <c:pt idx="11159">
                  <c:v>0.52859999999999996</c:v>
                </c:pt>
                <c:pt idx="11160">
                  <c:v>0.34960000000000002</c:v>
                </c:pt>
                <c:pt idx="11161">
                  <c:v>0.38679999999999998</c:v>
                </c:pt>
                <c:pt idx="11162">
                  <c:v>0.42280000000000001</c:v>
                </c:pt>
                <c:pt idx="11163">
                  <c:v>0.41099999999999998</c:v>
                </c:pt>
                <c:pt idx="11164">
                  <c:v>0.1366</c:v>
                </c:pt>
                <c:pt idx="11165">
                  <c:v>0.53439999999999999</c:v>
                </c:pt>
                <c:pt idx="11166">
                  <c:v>0.47799999999999998</c:v>
                </c:pt>
                <c:pt idx="11167">
                  <c:v>0.28489999999999999</c:v>
                </c:pt>
                <c:pt idx="11168">
                  <c:v>0.22159999999999999</c:v>
                </c:pt>
                <c:pt idx="11169">
                  <c:v>0.39579999999999999</c:v>
                </c:pt>
                <c:pt idx="11170">
                  <c:v>0.24990000000000001</c:v>
                </c:pt>
                <c:pt idx="11171">
                  <c:v>0.17860000000000001</c:v>
                </c:pt>
                <c:pt idx="11172">
                  <c:v>0.2452</c:v>
                </c:pt>
                <c:pt idx="11173">
                  <c:v>0.28470000000000001</c:v>
                </c:pt>
                <c:pt idx="11174">
                  <c:v>0.39040000000000002</c:v>
                </c:pt>
                <c:pt idx="11175">
                  <c:v>0.41439999999999999</c:v>
                </c:pt>
                <c:pt idx="11176">
                  <c:v>0.33660000000000001</c:v>
                </c:pt>
                <c:pt idx="11177">
                  <c:v>0.6905</c:v>
                </c:pt>
                <c:pt idx="11178">
                  <c:v>0.96160000000000001</c:v>
                </c:pt>
                <c:pt idx="11179">
                  <c:v>0.26529999999999998</c:v>
                </c:pt>
                <c:pt idx="11180">
                  <c:v>0.23130000000000001</c:v>
                </c:pt>
                <c:pt idx="11181">
                  <c:v>0.4894</c:v>
                </c:pt>
                <c:pt idx="11182">
                  <c:v>0.38040000000000002</c:v>
                </c:pt>
                <c:pt idx="11183">
                  <c:v>0.27479999999999999</c:v>
                </c:pt>
                <c:pt idx="11184">
                  <c:v>0.37380000000000002</c:v>
                </c:pt>
                <c:pt idx="11185">
                  <c:v>0.32590000000000002</c:v>
                </c:pt>
                <c:pt idx="11186">
                  <c:v>0.2838</c:v>
                </c:pt>
                <c:pt idx="11187">
                  <c:v>0.83169999999999999</c:v>
                </c:pt>
                <c:pt idx="11188">
                  <c:v>0.66490000000000005</c:v>
                </c:pt>
                <c:pt idx="11189">
                  <c:v>0.59289999999999998</c:v>
                </c:pt>
                <c:pt idx="11190">
                  <c:v>0.33989999999999998</c:v>
                </c:pt>
                <c:pt idx="11191">
                  <c:v>0.42230000000000001</c:v>
                </c:pt>
                <c:pt idx="11192">
                  <c:v>0.3881</c:v>
                </c:pt>
                <c:pt idx="11193">
                  <c:v>0.43640000000000001</c:v>
                </c:pt>
                <c:pt idx="11194">
                  <c:v>0.48720000000000002</c:v>
                </c:pt>
                <c:pt idx="11195">
                  <c:v>1.0172000000000001</c:v>
                </c:pt>
                <c:pt idx="11196">
                  <c:v>1.1681999999999999</c:v>
                </c:pt>
                <c:pt idx="11197">
                  <c:v>0.47489999999999999</c:v>
                </c:pt>
                <c:pt idx="11198">
                  <c:v>0.49209999999999998</c:v>
                </c:pt>
                <c:pt idx="11199">
                  <c:v>0.48820000000000002</c:v>
                </c:pt>
                <c:pt idx="11200">
                  <c:v>0.47239999999999999</c:v>
                </c:pt>
                <c:pt idx="11201">
                  <c:v>0.52239999999999998</c:v>
                </c:pt>
                <c:pt idx="11202">
                  <c:v>0.43869999999999998</c:v>
                </c:pt>
                <c:pt idx="11203">
                  <c:v>0.50639999999999996</c:v>
                </c:pt>
                <c:pt idx="11204">
                  <c:v>0.66649999999999998</c:v>
                </c:pt>
                <c:pt idx="11205">
                  <c:v>0.39750000000000002</c:v>
                </c:pt>
                <c:pt idx="11206">
                  <c:v>0.56610000000000005</c:v>
                </c:pt>
                <c:pt idx="11207">
                  <c:v>0.40720000000000001</c:v>
                </c:pt>
                <c:pt idx="11208">
                  <c:v>0.32169999999999999</c:v>
                </c:pt>
                <c:pt idx="11209">
                  <c:v>0.40820000000000001</c:v>
                </c:pt>
                <c:pt idx="11210">
                  <c:v>0.28370000000000001</c:v>
                </c:pt>
                <c:pt idx="11211">
                  <c:v>0.37319999999999998</c:v>
                </c:pt>
                <c:pt idx="11212">
                  <c:v>0.92379999999999995</c:v>
                </c:pt>
                <c:pt idx="11213">
                  <c:v>0.6996</c:v>
                </c:pt>
                <c:pt idx="11214">
                  <c:v>0.66700000000000004</c:v>
                </c:pt>
                <c:pt idx="11215">
                  <c:v>0.22500000000000001</c:v>
                </c:pt>
                <c:pt idx="11216">
                  <c:v>0.1343</c:v>
                </c:pt>
                <c:pt idx="11217">
                  <c:v>1.2305999999999999</c:v>
                </c:pt>
                <c:pt idx="11218">
                  <c:v>0.51839999999999997</c:v>
                </c:pt>
                <c:pt idx="11219">
                  <c:v>0.7349</c:v>
                </c:pt>
                <c:pt idx="11220">
                  <c:v>0.44040000000000001</c:v>
                </c:pt>
                <c:pt idx="11221">
                  <c:v>0.54749999999999999</c:v>
                </c:pt>
                <c:pt idx="11222">
                  <c:v>0.55079999999999996</c:v>
                </c:pt>
                <c:pt idx="11223">
                  <c:v>0.47360000000000002</c:v>
                </c:pt>
                <c:pt idx="11224">
                  <c:v>0.53500000000000003</c:v>
                </c:pt>
                <c:pt idx="11225">
                  <c:v>0.63390000000000002</c:v>
                </c:pt>
                <c:pt idx="11226">
                  <c:v>0.51919999999999999</c:v>
                </c:pt>
                <c:pt idx="11227">
                  <c:v>0.38900000000000001</c:v>
                </c:pt>
                <c:pt idx="11228">
                  <c:v>0.33300000000000002</c:v>
                </c:pt>
                <c:pt idx="11229">
                  <c:v>0.55459999999999998</c:v>
                </c:pt>
                <c:pt idx="11230">
                  <c:v>0.57299999999999995</c:v>
                </c:pt>
                <c:pt idx="11231">
                  <c:v>0.46860000000000002</c:v>
                </c:pt>
                <c:pt idx="11232">
                  <c:v>0.35759999999999997</c:v>
                </c:pt>
                <c:pt idx="11233">
                  <c:v>0.42009999999999997</c:v>
                </c:pt>
                <c:pt idx="11234">
                  <c:v>0.70899999999999996</c:v>
                </c:pt>
                <c:pt idx="11235">
                  <c:v>0.43609999999999999</c:v>
                </c:pt>
                <c:pt idx="11236">
                  <c:v>0.57920000000000005</c:v>
                </c:pt>
                <c:pt idx="11237">
                  <c:v>0.38629999999999998</c:v>
                </c:pt>
                <c:pt idx="11238">
                  <c:v>0.3634</c:v>
                </c:pt>
                <c:pt idx="11239">
                  <c:v>0.35120000000000001</c:v>
                </c:pt>
                <c:pt idx="11240">
                  <c:v>0.65059999999999996</c:v>
                </c:pt>
                <c:pt idx="11241">
                  <c:v>0.56499999999999995</c:v>
                </c:pt>
                <c:pt idx="11242">
                  <c:v>0.71519999999999995</c:v>
                </c:pt>
                <c:pt idx="11243">
                  <c:v>0.61870000000000003</c:v>
                </c:pt>
                <c:pt idx="11244">
                  <c:v>0.55000000000000004</c:v>
                </c:pt>
                <c:pt idx="11245">
                  <c:v>0.44290000000000002</c:v>
                </c:pt>
                <c:pt idx="11248">
                  <c:v>0.54730000000000001</c:v>
                </c:pt>
                <c:pt idx="11249">
                  <c:v>0.70569999999999999</c:v>
                </c:pt>
                <c:pt idx="11250">
                  <c:v>0.46510000000000001</c:v>
                </c:pt>
                <c:pt idx="11251">
                  <c:v>0.48349999999999999</c:v>
                </c:pt>
                <c:pt idx="11252">
                  <c:v>0.5595</c:v>
                </c:pt>
                <c:pt idx="11253">
                  <c:v>0.31359999999999999</c:v>
                </c:pt>
                <c:pt idx="11254">
                  <c:v>0.44280000000000003</c:v>
                </c:pt>
                <c:pt idx="11255">
                  <c:v>0.2286</c:v>
                </c:pt>
                <c:pt idx="11256">
                  <c:v>0.21429999999999999</c:v>
                </c:pt>
                <c:pt idx="11257">
                  <c:v>0.23139999999999999</c:v>
                </c:pt>
                <c:pt idx="11258">
                  <c:v>0.19989999999999999</c:v>
                </c:pt>
                <c:pt idx="11259">
                  <c:v>0.2238</c:v>
                </c:pt>
                <c:pt idx="11260">
                  <c:v>0.24859999999999999</c:v>
                </c:pt>
                <c:pt idx="11261">
                  <c:v>0.2772</c:v>
                </c:pt>
                <c:pt idx="11262">
                  <c:v>0.21129999999999999</c:v>
                </c:pt>
                <c:pt idx="11263">
                  <c:v>0.1915</c:v>
                </c:pt>
                <c:pt idx="11264">
                  <c:v>0.23380000000000001</c:v>
                </c:pt>
                <c:pt idx="11265">
                  <c:v>0.1847</c:v>
                </c:pt>
                <c:pt idx="11266">
                  <c:v>0.2172</c:v>
                </c:pt>
                <c:pt idx="11267">
                  <c:v>0.19570000000000001</c:v>
                </c:pt>
                <c:pt idx="11268">
                  <c:v>0.17610000000000001</c:v>
                </c:pt>
                <c:pt idx="11269">
                  <c:v>0.21890000000000001</c:v>
                </c:pt>
                <c:pt idx="11270">
                  <c:v>0.3085</c:v>
                </c:pt>
                <c:pt idx="11271">
                  <c:v>0.33350000000000002</c:v>
                </c:pt>
                <c:pt idx="11272">
                  <c:v>0.29549999999999998</c:v>
                </c:pt>
                <c:pt idx="11273">
                  <c:v>0.313</c:v>
                </c:pt>
                <c:pt idx="11274">
                  <c:v>0.59799999999999998</c:v>
                </c:pt>
                <c:pt idx="11275">
                  <c:v>0.26179999999999998</c:v>
                </c:pt>
                <c:pt idx="11276">
                  <c:v>0.41470000000000001</c:v>
                </c:pt>
                <c:pt idx="11277">
                  <c:v>0.23330000000000001</c:v>
                </c:pt>
                <c:pt idx="11278">
                  <c:v>0.34870000000000001</c:v>
                </c:pt>
                <c:pt idx="11279">
                  <c:v>0.3226</c:v>
                </c:pt>
                <c:pt idx="11280">
                  <c:v>0.49859999999999999</c:v>
                </c:pt>
                <c:pt idx="11281">
                  <c:v>0.2742</c:v>
                </c:pt>
                <c:pt idx="11282">
                  <c:v>0.4864</c:v>
                </c:pt>
                <c:pt idx="11283">
                  <c:v>0.3377</c:v>
                </c:pt>
                <c:pt idx="11284">
                  <c:v>0.46479999999999999</c:v>
                </c:pt>
                <c:pt idx="11285">
                  <c:v>0.48649999999999999</c:v>
                </c:pt>
                <c:pt idx="11286">
                  <c:v>0.40839999999999999</c:v>
                </c:pt>
                <c:pt idx="11287">
                  <c:v>0.32390000000000002</c:v>
                </c:pt>
                <c:pt idx="11288">
                  <c:v>0.49780000000000002</c:v>
                </c:pt>
                <c:pt idx="11289">
                  <c:v>0.47689999999999999</c:v>
                </c:pt>
                <c:pt idx="11290">
                  <c:v>0.39779999999999999</c:v>
                </c:pt>
                <c:pt idx="11291">
                  <c:v>0.318</c:v>
                </c:pt>
                <c:pt idx="11292">
                  <c:v>0.39069999999999999</c:v>
                </c:pt>
                <c:pt idx="11293">
                  <c:v>0.3261</c:v>
                </c:pt>
                <c:pt idx="11294">
                  <c:v>0.26669999999999999</c:v>
                </c:pt>
                <c:pt idx="11295">
                  <c:v>0.27160000000000001</c:v>
                </c:pt>
                <c:pt idx="11296">
                  <c:v>0.23630000000000001</c:v>
                </c:pt>
                <c:pt idx="11297">
                  <c:v>0.21099999999999999</c:v>
                </c:pt>
                <c:pt idx="11298">
                  <c:v>0.18390000000000001</c:v>
                </c:pt>
                <c:pt idx="11299">
                  <c:v>0.28170000000000001</c:v>
                </c:pt>
                <c:pt idx="11300">
                  <c:v>0.23769999999999999</c:v>
                </c:pt>
                <c:pt idx="11301">
                  <c:v>0.2215</c:v>
                </c:pt>
                <c:pt idx="11302">
                  <c:v>0.3009</c:v>
                </c:pt>
                <c:pt idx="11303">
                  <c:v>0.33829999999999999</c:v>
                </c:pt>
                <c:pt idx="11304">
                  <c:v>0.25380000000000003</c:v>
                </c:pt>
                <c:pt idx="11305">
                  <c:v>0.29339999999999999</c:v>
                </c:pt>
                <c:pt idx="11306">
                  <c:v>0.2571</c:v>
                </c:pt>
                <c:pt idx="11307">
                  <c:v>0.30170000000000002</c:v>
                </c:pt>
                <c:pt idx="11308">
                  <c:v>0.20039999999999999</c:v>
                </c:pt>
                <c:pt idx="11309">
                  <c:v>0.17460000000000001</c:v>
                </c:pt>
                <c:pt idx="11310">
                  <c:v>0.3357</c:v>
                </c:pt>
                <c:pt idx="11311">
                  <c:v>0.2009</c:v>
                </c:pt>
                <c:pt idx="11312">
                  <c:v>0.25619999999999998</c:v>
                </c:pt>
                <c:pt idx="11313">
                  <c:v>0.29659999999999997</c:v>
                </c:pt>
                <c:pt idx="11314">
                  <c:v>0.45140000000000002</c:v>
                </c:pt>
                <c:pt idx="11315">
                  <c:v>0.31609999999999999</c:v>
                </c:pt>
                <c:pt idx="11316">
                  <c:v>0.4405</c:v>
                </c:pt>
                <c:pt idx="11317">
                  <c:v>0.36159999999999998</c:v>
                </c:pt>
                <c:pt idx="11318">
                  <c:v>0.2109</c:v>
                </c:pt>
                <c:pt idx="11319">
                  <c:v>0.4123</c:v>
                </c:pt>
                <c:pt idx="11320">
                  <c:v>0.39860000000000001</c:v>
                </c:pt>
                <c:pt idx="11321">
                  <c:v>0.5484</c:v>
                </c:pt>
                <c:pt idx="11322">
                  <c:v>0.46410000000000001</c:v>
                </c:pt>
                <c:pt idx="11323">
                  <c:v>0.43690000000000001</c:v>
                </c:pt>
                <c:pt idx="11324">
                  <c:v>0.4773</c:v>
                </c:pt>
                <c:pt idx="11325">
                  <c:v>0.31109999999999999</c:v>
                </c:pt>
                <c:pt idx="11326">
                  <c:v>0.43269999999999997</c:v>
                </c:pt>
                <c:pt idx="11327">
                  <c:v>0.35959999999999998</c:v>
                </c:pt>
                <c:pt idx="11328">
                  <c:v>0.2303</c:v>
                </c:pt>
                <c:pt idx="11329">
                  <c:v>0.38529999999999998</c:v>
                </c:pt>
                <c:pt idx="11330">
                  <c:v>0.192</c:v>
                </c:pt>
                <c:pt idx="11331">
                  <c:v>0.6855</c:v>
                </c:pt>
                <c:pt idx="11332">
                  <c:v>0.5494</c:v>
                </c:pt>
                <c:pt idx="11333">
                  <c:v>0.48599999999999999</c:v>
                </c:pt>
                <c:pt idx="11334">
                  <c:v>0.38059999999999999</c:v>
                </c:pt>
                <c:pt idx="11335">
                  <c:v>0.71150000000000002</c:v>
                </c:pt>
                <c:pt idx="11336">
                  <c:v>0.45119999999999999</c:v>
                </c:pt>
                <c:pt idx="11337">
                  <c:v>0.51800000000000002</c:v>
                </c:pt>
                <c:pt idx="11338">
                  <c:v>0.3347</c:v>
                </c:pt>
                <c:pt idx="11339">
                  <c:v>0.28820000000000001</c:v>
                </c:pt>
                <c:pt idx="11340">
                  <c:v>0.44259999999999999</c:v>
                </c:pt>
                <c:pt idx="11341">
                  <c:v>0.4798</c:v>
                </c:pt>
                <c:pt idx="11342">
                  <c:v>0.47470000000000001</c:v>
                </c:pt>
                <c:pt idx="11343">
                  <c:v>0.40510000000000002</c:v>
                </c:pt>
                <c:pt idx="11344">
                  <c:v>0.40799999999999997</c:v>
                </c:pt>
                <c:pt idx="11345">
                  <c:v>0.30819999999999997</c:v>
                </c:pt>
                <c:pt idx="11346">
                  <c:v>0.61370000000000002</c:v>
                </c:pt>
                <c:pt idx="11347">
                  <c:v>0.378</c:v>
                </c:pt>
                <c:pt idx="11348">
                  <c:v>0.26490000000000002</c:v>
                </c:pt>
                <c:pt idx="11349">
                  <c:v>0.376</c:v>
                </c:pt>
                <c:pt idx="11350">
                  <c:v>0.28720000000000001</c:v>
                </c:pt>
                <c:pt idx="11351">
                  <c:v>0.57240000000000002</c:v>
                </c:pt>
                <c:pt idx="11352">
                  <c:v>0.34920000000000001</c:v>
                </c:pt>
                <c:pt idx="11353">
                  <c:v>0.39019999999999999</c:v>
                </c:pt>
                <c:pt idx="11354">
                  <c:v>0.43259999999999998</c:v>
                </c:pt>
                <c:pt idx="11355">
                  <c:v>0.39190000000000003</c:v>
                </c:pt>
                <c:pt idx="11356">
                  <c:v>0.28670000000000001</c:v>
                </c:pt>
                <c:pt idx="11357">
                  <c:v>0.39850000000000002</c:v>
                </c:pt>
                <c:pt idx="11358">
                  <c:v>0.47149999999999997</c:v>
                </c:pt>
                <c:pt idx="11359">
                  <c:v>0.36320000000000002</c:v>
                </c:pt>
                <c:pt idx="11360">
                  <c:v>0.44390000000000002</c:v>
                </c:pt>
                <c:pt idx="11361">
                  <c:v>0.28839999999999999</c:v>
                </c:pt>
                <c:pt idx="11362">
                  <c:v>0.25929999999999997</c:v>
                </c:pt>
                <c:pt idx="11363">
                  <c:v>0.54090000000000005</c:v>
                </c:pt>
                <c:pt idx="11364">
                  <c:v>0.3332</c:v>
                </c:pt>
                <c:pt idx="11365">
                  <c:v>0.42909999999999998</c:v>
                </c:pt>
                <c:pt idx="11366">
                  <c:v>0.38669999999999999</c:v>
                </c:pt>
                <c:pt idx="11367">
                  <c:v>0.66369999999999996</c:v>
                </c:pt>
                <c:pt idx="11368">
                  <c:v>0.2802</c:v>
                </c:pt>
                <c:pt idx="11369">
                  <c:v>0.20030000000000001</c:v>
                </c:pt>
                <c:pt idx="11370">
                  <c:v>0.32340000000000002</c:v>
                </c:pt>
                <c:pt idx="11371">
                  <c:v>0.38390000000000002</c:v>
                </c:pt>
                <c:pt idx="11372">
                  <c:v>0.34470000000000001</c:v>
                </c:pt>
                <c:pt idx="11373">
                  <c:v>0.50749999999999995</c:v>
                </c:pt>
                <c:pt idx="11374">
                  <c:v>6.4000000000000003E-3</c:v>
                </c:pt>
                <c:pt idx="11375">
                  <c:v>6.0000000000000001E-3</c:v>
                </c:pt>
                <c:pt idx="11376">
                  <c:v>5.1000000000000004E-3</c:v>
                </c:pt>
                <c:pt idx="11377">
                  <c:v>6.1000000000000004E-3</c:v>
                </c:pt>
                <c:pt idx="11378">
                  <c:v>3.8E-3</c:v>
                </c:pt>
                <c:pt idx="11379">
                  <c:v>4.8999999999999998E-3</c:v>
                </c:pt>
                <c:pt idx="11380">
                  <c:v>4.7000000000000002E-3</c:v>
                </c:pt>
                <c:pt idx="11381">
                  <c:v>4.4999999999999997E-3</c:v>
                </c:pt>
                <c:pt idx="11382">
                  <c:v>4.4000000000000003E-3</c:v>
                </c:pt>
                <c:pt idx="11383">
                  <c:v>4.3E-3</c:v>
                </c:pt>
                <c:pt idx="11384">
                  <c:v>3.7000000000000002E-3</c:v>
                </c:pt>
                <c:pt idx="11385">
                  <c:v>4.4000000000000003E-3</c:v>
                </c:pt>
                <c:pt idx="11386">
                  <c:v>4.5999999999999999E-3</c:v>
                </c:pt>
                <c:pt idx="11387">
                  <c:v>4.0000000000000001E-3</c:v>
                </c:pt>
                <c:pt idx="11388">
                  <c:v>3.8999999999999998E-3</c:v>
                </c:pt>
                <c:pt idx="11389">
                  <c:v>5.7000000000000002E-3</c:v>
                </c:pt>
                <c:pt idx="11390">
                  <c:v>5.5999999999999999E-3</c:v>
                </c:pt>
                <c:pt idx="11391">
                  <c:v>4.4000000000000003E-3</c:v>
                </c:pt>
                <c:pt idx="11392">
                  <c:v>4.0000000000000001E-3</c:v>
                </c:pt>
                <c:pt idx="11393">
                  <c:v>9.2999999999999992E-3</c:v>
                </c:pt>
                <c:pt idx="11394">
                  <c:v>3.7000000000000002E-3</c:v>
                </c:pt>
                <c:pt idx="11395">
                  <c:v>5.5999999999999999E-3</c:v>
                </c:pt>
                <c:pt idx="11396">
                  <c:v>5.7000000000000002E-3</c:v>
                </c:pt>
                <c:pt idx="11397">
                  <c:v>4.7000000000000002E-3</c:v>
                </c:pt>
                <c:pt idx="11398">
                  <c:v>4.5999999999999999E-3</c:v>
                </c:pt>
                <c:pt idx="11399">
                  <c:v>5.4000000000000003E-3</c:v>
                </c:pt>
                <c:pt idx="11400">
                  <c:v>4.1999999999999997E-3</c:v>
                </c:pt>
                <c:pt idx="11401">
                  <c:v>4.1000000000000003E-3</c:v>
                </c:pt>
                <c:pt idx="11402">
                  <c:v>5.0000000000000001E-3</c:v>
                </c:pt>
                <c:pt idx="11403">
                  <c:v>3.8999999999999998E-3</c:v>
                </c:pt>
                <c:pt idx="11404">
                  <c:v>5.8999999999999999E-3</c:v>
                </c:pt>
                <c:pt idx="11405">
                  <c:v>4.0000000000000001E-3</c:v>
                </c:pt>
                <c:pt idx="11406">
                  <c:v>3.8999999999999998E-3</c:v>
                </c:pt>
                <c:pt idx="11407">
                  <c:v>3.8E-3</c:v>
                </c:pt>
                <c:pt idx="11408">
                  <c:v>5.1999999999999998E-3</c:v>
                </c:pt>
                <c:pt idx="11409">
                  <c:v>0.83299999999999996</c:v>
                </c:pt>
                <c:pt idx="11410">
                  <c:v>0.21360000000000001</c:v>
                </c:pt>
                <c:pt idx="11411">
                  <c:v>0.29189999999999999</c:v>
                </c:pt>
                <c:pt idx="11412">
                  <c:v>0.2505</c:v>
                </c:pt>
                <c:pt idx="11413">
                  <c:v>0.3034</c:v>
                </c:pt>
                <c:pt idx="11414">
                  <c:v>0.30649999999999999</c:v>
                </c:pt>
                <c:pt idx="11415">
                  <c:v>0.27600000000000002</c:v>
                </c:pt>
                <c:pt idx="11416">
                  <c:v>0.23710000000000001</c:v>
                </c:pt>
                <c:pt idx="11417">
                  <c:v>0.17469999999999999</c:v>
                </c:pt>
                <c:pt idx="11418">
                  <c:v>4.5999999999999999E-3</c:v>
                </c:pt>
                <c:pt idx="11419">
                  <c:v>3.7000000000000002E-3</c:v>
                </c:pt>
                <c:pt idx="11420">
                  <c:v>3.5999999999999999E-3</c:v>
                </c:pt>
                <c:pt idx="11421">
                  <c:v>4.7999999999999996E-3</c:v>
                </c:pt>
                <c:pt idx="11422">
                  <c:v>4.5999999999999999E-3</c:v>
                </c:pt>
                <c:pt idx="11423">
                  <c:v>5.7000000000000002E-3</c:v>
                </c:pt>
                <c:pt idx="11424">
                  <c:v>4.3E-3</c:v>
                </c:pt>
                <c:pt idx="11425">
                  <c:v>6.3E-3</c:v>
                </c:pt>
                <c:pt idx="11426">
                  <c:v>5.4000000000000003E-3</c:v>
                </c:pt>
                <c:pt idx="11427">
                  <c:v>6.0000000000000001E-3</c:v>
                </c:pt>
                <c:pt idx="11428">
                  <c:v>6.1999999999999998E-3</c:v>
                </c:pt>
                <c:pt idx="11429">
                  <c:v>6.1999999999999998E-3</c:v>
                </c:pt>
                <c:pt idx="11430">
                  <c:v>5.8999999999999999E-3</c:v>
                </c:pt>
                <c:pt idx="11431">
                  <c:v>5.5999999999999999E-3</c:v>
                </c:pt>
                <c:pt idx="11432">
                  <c:v>7.3000000000000001E-3</c:v>
                </c:pt>
                <c:pt idx="11433">
                  <c:v>5.1999999999999998E-3</c:v>
                </c:pt>
                <c:pt idx="11434">
                  <c:v>7.1999999999999998E-3</c:v>
                </c:pt>
                <c:pt idx="11435">
                  <c:v>1.1299999999999999E-2</c:v>
                </c:pt>
                <c:pt idx="11436">
                  <c:v>7.7000000000000002E-3</c:v>
                </c:pt>
                <c:pt idx="11437">
                  <c:v>6.8999999999999999E-3</c:v>
                </c:pt>
                <c:pt idx="11438">
                  <c:v>6.4000000000000003E-3</c:v>
                </c:pt>
                <c:pt idx="11439">
                  <c:v>1.0699999999999999E-2</c:v>
                </c:pt>
                <c:pt idx="11440">
                  <c:v>6.6E-3</c:v>
                </c:pt>
                <c:pt idx="11441">
                  <c:v>5.7999999999999996E-3</c:v>
                </c:pt>
                <c:pt idx="11442">
                  <c:v>5.4000000000000003E-3</c:v>
                </c:pt>
                <c:pt idx="11443">
                  <c:v>5.1999999999999998E-3</c:v>
                </c:pt>
                <c:pt idx="11444">
                  <c:v>5.3E-3</c:v>
                </c:pt>
                <c:pt idx="11445">
                  <c:v>5.7000000000000002E-3</c:v>
                </c:pt>
                <c:pt idx="11446">
                  <c:v>6.0000000000000001E-3</c:v>
                </c:pt>
                <c:pt idx="11447">
                  <c:v>5.3E-3</c:v>
                </c:pt>
                <c:pt idx="11448">
                  <c:v>5.7999999999999996E-3</c:v>
                </c:pt>
                <c:pt idx="11449">
                  <c:v>4.8999999999999998E-3</c:v>
                </c:pt>
                <c:pt idx="11450">
                  <c:v>6.4000000000000003E-3</c:v>
                </c:pt>
                <c:pt idx="11451">
                  <c:v>5.5999999999999999E-3</c:v>
                </c:pt>
                <c:pt idx="11452">
                  <c:v>6.1000000000000004E-3</c:v>
                </c:pt>
                <c:pt idx="11453">
                  <c:v>5.0000000000000001E-3</c:v>
                </c:pt>
                <c:pt idx="11454">
                  <c:v>5.1999999999999998E-3</c:v>
                </c:pt>
                <c:pt idx="11455">
                  <c:v>6.4000000000000003E-3</c:v>
                </c:pt>
                <c:pt idx="11456">
                  <c:v>5.1999999999999998E-3</c:v>
                </c:pt>
                <c:pt idx="11457">
                  <c:v>5.7000000000000002E-3</c:v>
                </c:pt>
                <c:pt idx="11458">
                  <c:v>5.4999999999999997E-3</c:v>
                </c:pt>
                <c:pt idx="11459">
                  <c:v>6.4000000000000003E-3</c:v>
                </c:pt>
                <c:pt idx="11460">
                  <c:v>5.1999999999999998E-3</c:v>
                </c:pt>
                <c:pt idx="11461">
                  <c:v>6.1999999999999998E-3</c:v>
                </c:pt>
                <c:pt idx="11462">
                  <c:v>5.8999999999999999E-3</c:v>
                </c:pt>
                <c:pt idx="11463">
                  <c:v>5.7999999999999996E-3</c:v>
                </c:pt>
                <c:pt idx="11464">
                  <c:v>8.2000000000000007E-3</c:v>
                </c:pt>
                <c:pt idx="11465">
                  <c:v>5.1000000000000004E-3</c:v>
                </c:pt>
                <c:pt idx="11466">
                  <c:v>5.4000000000000003E-3</c:v>
                </c:pt>
                <c:pt idx="11467">
                  <c:v>5.8999999999999999E-3</c:v>
                </c:pt>
                <c:pt idx="11468">
                  <c:v>4.8999999999999998E-3</c:v>
                </c:pt>
                <c:pt idx="11469">
                  <c:v>5.7999999999999996E-3</c:v>
                </c:pt>
                <c:pt idx="11470">
                  <c:v>5.5999999999999999E-3</c:v>
                </c:pt>
                <c:pt idx="11471">
                  <c:v>5.0000000000000001E-3</c:v>
                </c:pt>
                <c:pt idx="11472">
                  <c:v>4.7000000000000002E-3</c:v>
                </c:pt>
                <c:pt idx="11473">
                  <c:v>5.1999999999999998E-3</c:v>
                </c:pt>
                <c:pt idx="11474">
                  <c:v>4.7999999999999996E-3</c:v>
                </c:pt>
                <c:pt idx="11475">
                  <c:v>5.3E-3</c:v>
                </c:pt>
                <c:pt idx="11476">
                  <c:v>4.1000000000000003E-3</c:v>
                </c:pt>
                <c:pt idx="11477">
                  <c:v>4.1000000000000003E-3</c:v>
                </c:pt>
                <c:pt idx="11478">
                  <c:v>3.8E-3</c:v>
                </c:pt>
                <c:pt idx="11479">
                  <c:v>3.3E-3</c:v>
                </c:pt>
                <c:pt idx="11480">
                  <c:v>3.0999999999999999E-3</c:v>
                </c:pt>
                <c:pt idx="11481">
                  <c:v>3.3E-3</c:v>
                </c:pt>
                <c:pt idx="11482">
                  <c:v>3.0999999999999999E-3</c:v>
                </c:pt>
                <c:pt idx="11483">
                  <c:v>2.8999999999999998E-3</c:v>
                </c:pt>
                <c:pt idx="11484">
                  <c:v>4.0000000000000001E-3</c:v>
                </c:pt>
                <c:pt idx="11485">
                  <c:v>3.5000000000000001E-3</c:v>
                </c:pt>
                <c:pt idx="11486">
                  <c:v>3.5000000000000001E-3</c:v>
                </c:pt>
                <c:pt idx="11487">
                  <c:v>3.5000000000000001E-3</c:v>
                </c:pt>
                <c:pt idx="11488">
                  <c:v>3.5000000000000001E-3</c:v>
                </c:pt>
                <c:pt idx="11489">
                  <c:v>3.8E-3</c:v>
                </c:pt>
                <c:pt idx="11490">
                  <c:v>4.3E-3</c:v>
                </c:pt>
                <c:pt idx="11491">
                  <c:v>4.1000000000000003E-3</c:v>
                </c:pt>
                <c:pt idx="11492">
                  <c:v>3.8E-3</c:v>
                </c:pt>
                <c:pt idx="11493">
                  <c:v>9.4999999999999998E-3</c:v>
                </c:pt>
                <c:pt idx="11494">
                  <c:v>4.4999999999999997E-3</c:v>
                </c:pt>
                <c:pt idx="11495">
                  <c:v>5.1999999999999998E-3</c:v>
                </c:pt>
                <c:pt idx="11496">
                  <c:v>7.1000000000000004E-3</c:v>
                </c:pt>
                <c:pt idx="11497">
                  <c:v>6.1000000000000004E-3</c:v>
                </c:pt>
                <c:pt idx="11498">
                  <c:v>7.7000000000000002E-3</c:v>
                </c:pt>
                <c:pt idx="11499">
                  <c:v>5.7000000000000002E-3</c:v>
                </c:pt>
                <c:pt idx="11500">
                  <c:v>4.7999999999999996E-3</c:v>
                </c:pt>
                <c:pt idx="11501">
                  <c:v>3.8999999999999998E-3</c:v>
                </c:pt>
                <c:pt idx="11502">
                  <c:v>4.7000000000000002E-3</c:v>
                </c:pt>
                <c:pt idx="11503">
                  <c:v>5.1000000000000004E-3</c:v>
                </c:pt>
                <c:pt idx="11504">
                  <c:v>4.8999999999999998E-3</c:v>
                </c:pt>
                <c:pt idx="11505">
                  <c:v>4.8999999999999998E-3</c:v>
                </c:pt>
                <c:pt idx="11506">
                  <c:v>4.5999999999999999E-3</c:v>
                </c:pt>
                <c:pt idx="11507">
                  <c:v>4.4000000000000003E-3</c:v>
                </c:pt>
                <c:pt idx="11508">
                  <c:v>3.8999999999999998E-3</c:v>
                </c:pt>
                <c:pt idx="11509">
                  <c:v>3.8999999999999998E-3</c:v>
                </c:pt>
                <c:pt idx="11510">
                  <c:v>3.8E-3</c:v>
                </c:pt>
                <c:pt idx="11511">
                  <c:v>3.8999999999999998E-3</c:v>
                </c:pt>
                <c:pt idx="11512">
                  <c:v>3.7000000000000002E-3</c:v>
                </c:pt>
                <c:pt idx="11513">
                  <c:v>3.7000000000000002E-3</c:v>
                </c:pt>
                <c:pt idx="11514">
                  <c:v>3.5999999999999999E-3</c:v>
                </c:pt>
                <c:pt idx="11515">
                  <c:v>3.8999999999999998E-3</c:v>
                </c:pt>
                <c:pt idx="11516">
                  <c:v>3.8E-3</c:v>
                </c:pt>
                <c:pt idx="11517">
                  <c:v>4.0000000000000001E-3</c:v>
                </c:pt>
                <c:pt idx="11518">
                  <c:v>4.7000000000000002E-3</c:v>
                </c:pt>
                <c:pt idx="11519">
                  <c:v>0.14410000000000001</c:v>
                </c:pt>
                <c:pt idx="11520">
                  <c:v>0.22090000000000001</c:v>
                </c:pt>
                <c:pt idx="11521">
                  <c:v>0.21290000000000001</c:v>
                </c:pt>
                <c:pt idx="11522">
                  <c:v>0.23530000000000001</c:v>
                </c:pt>
                <c:pt idx="11523">
                  <c:v>6.2899999999999998E-2</c:v>
                </c:pt>
                <c:pt idx="11524">
                  <c:v>0.15</c:v>
                </c:pt>
                <c:pt idx="11525">
                  <c:v>0.1178</c:v>
                </c:pt>
                <c:pt idx="11526">
                  <c:v>0.1258</c:v>
                </c:pt>
                <c:pt idx="11527">
                  <c:v>0.11310000000000001</c:v>
                </c:pt>
                <c:pt idx="11528">
                  <c:v>0.14530000000000001</c:v>
                </c:pt>
                <c:pt idx="11529">
                  <c:v>0.13719999999999999</c:v>
                </c:pt>
                <c:pt idx="11530">
                  <c:v>0.12540000000000001</c:v>
                </c:pt>
                <c:pt idx="11531">
                  <c:v>0.152</c:v>
                </c:pt>
                <c:pt idx="11532">
                  <c:v>0.2266</c:v>
                </c:pt>
                <c:pt idx="11533">
                  <c:v>0.11799999999999999</c:v>
                </c:pt>
                <c:pt idx="11534">
                  <c:v>0.16300000000000001</c:v>
                </c:pt>
                <c:pt idx="11535">
                  <c:v>0.1701</c:v>
                </c:pt>
                <c:pt idx="11536">
                  <c:v>0.1431</c:v>
                </c:pt>
                <c:pt idx="11537">
                  <c:v>0.1676</c:v>
                </c:pt>
                <c:pt idx="11538">
                  <c:v>0.21199999999999999</c:v>
                </c:pt>
                <c:pt idx="11539">
                  <c:v>0.14149999999999999</c:v>
                </c:pt>
                <c:pt idx="11540">
                  <c:v>0.15260000000000001</c:v>
                </c:pt>
                <c:pt idx="11541">
                  <c:v>0.16139999999999999</c:v>
                </c:pt>
                <c:pt idx="11542">
                  <c:v>0.15210000000000001</c:v>
                </c:pt>
                <c:pt idx="11543">
                  <c:v>0.18229999999999999</c:v>
                </c:pt>
                <c:pt idx="11544">
                  <c:v>0.16980000000000001</c:v>
                </c:pt>
                <c:pt idx="11545">
                  <c:v>0.17549999999999999</c:v>
                </c:pt>
                <c:pt idx="11546">
                  <c:v>0.13489999999999999</c:v>
                </c:pt>
                <c:pt idx="11547">
                  <c:v>0.14849999999999999</c:v>
                </c:pt>
                <c:pt idx="11548">
                  <c:v>0.19139999999999999</c:v>
                </c:pt>
                <c:pt idx="11549">
                  <c:v>0.18290000000000001</c:v>
                </c:pt>
                <c:pt idx="11550">
                  <c:v>0.1479</c:v>
                </c:pt>
                <c:pt idx="11551">
                  <c:v>0.14940000000000001</c:v>
                </c:pt>
                <c:pt idx="11552">
                  <c:v>0.16689999999999999</c:v>
                </c:pt>
                <c:pt idx="11553">
                  <c:v>0.1328</c:v>
                </c:pt>
                <c:pt idx="11554">
                  <c:v>0.16769999999999999</c:v>
                </c:pt>
                <c:pt idx="11555">
                  <c:v>0.14399999999999999</c:v>
                </c:pt>
                <c:pt idx="11556">
                  <c:v>0.20269999999999999</c:v>
                </c:pt>
                <c:pt idx="11557">
                  <c:v>0.1167</c:v>
                </c:pt>
                <c:pt idx="11558">
                  <c:v>0.17829999999999999</c:v>
                </c:pt>
                <c:pt idx="11559">
                  <c:v>0.20499999999999999</c:v>
                </c:pt>
                <c:pt idx="11560">
                  <c:v>0.16819999999999999</c:v>
                </c:pt>
                <c:pt idx="11561">
                  <c:v>0.19289999999999999</c:v>
                </c:pt>
                <c:pt idx="11562">
                  <c:v>0.22220000000000001</c:v>
                </c:pt>
                <c:pt idx="11563">
                  <c:v>0.22120000000000001</c:v>
                </c:pt>
                <c:pt idx="11564">
                  <c:v>0.15040000000000001</c:v>
                </c:pt>
                <c:pt idx="11565">
                  <c:v>0.1444</c:v>
                </c:pt>
                <c:pt idx="11566">
                  <c:v>0.28810000000000002</c:v>
                </c:pt>
                <c:pt idx="11567">
                  <c:v>0.34179999999999999</c:v>
                </c:pt>
                <c:pt idx="11568">
                  <c:v>0.32929999999999998</c:v>
                </c:pt>
                <c:pt idx="11569">
                  <c:v>0.3</c:v>
                </c:pt>
                <c:pt idx="11570">
                  <c:v>0.22989999999999999</c:v>
                </c:pt>
                <c:pt idx="11571">
                  <c:v>0.28489999999999999</c:v>
                </c:pt>
                <c:pt idx="11572">
                  <c:v>0.57279999999999998</c:v>
                </c:pt>
                <c:pt idx="11573">
                  <c:v>0.51690000000000003</c:v>
                </c:pt>
                <c:pt idx="11574">
                  <c:v>0.60699999999999998</c:v>
                </c:pt>
                <c:pt idx="11575">
                  <c:v>0.71809999999999996</c:v>
                </c:pt>
                <c:pt idx="11576">
                  <c:v>0.77080000000000004</c:v>
                </c:pt>
                <c:pt idx="11577">
                  <c:v>0.4501</c:v>
                </c:pt>
                <c:pt idx="11578">
                  <c:v>0.47889999999999999</c:v>
                </c:pt>
                <c:pt idx="11579">
                  <c:v>0.36230000000000001</c:v>
                </c:pt>
                <c:pt idx="11580">
                  <c:v>0.56889999999999996</c:v>
                </c:pt>
                <c:pt idx="11581">
                  <c:v>0.48609999999999998</c:v>
                </c:pt>
                <c:pt idx="11582">
                  <c:v>0.43030000000000002</c:v>
                </c:pt>
                <c:pt idx="11583">
                  <c:v>0.57909999999999995</c:v>
                </c:pt>
                <c:pt idx="11584">
                  <c:v>0.64759999999999995</c:v>
                </c:pt>
                <c:pt idx="11585">
                  <c:v>0.78239999999999998</c:v>
                </c:pt>
                <c:pt idx="11586">
                  <c:v>0.79510000000000003</c:v>
                </c:pt>
                <c:pt idx="11587">
                  <c:v>0.40849999999999997</c:v>
                </c:pt>
                <c:pt idx="11588">
                  <c:v>0.38129999999999997</c:v>
                </c:pt>
                <c:pt idx="11589">
                  <c:v>0.35339999999999999</c:v>
                </c:pt>
                <c:pt idx="11590">
                  <c:v>0.35010000000000002</c:v>
                </c:pt>
                <c:pt idx="11591">
                  <c:v>0.35049999999999998</c:v>
                </c:pt>
                <c:pt idx="11592">
                  <c:v>0.33660000000000001</c:v>
                </c:pt>
                <c:pt idx="11593">
                  <c:v>0.26740000000000003</c:v>
                </c:pt>
                <c:pt idx="11594">
                  <c:v>0.27310000000000001</c:v>
                </c:pt>
                <c:pt idx="11595">
                  <c:v>0.31090000000000001</c:v>
                </c:pt>
                <c:pt idx="11596">
                  <c:v>0.35709999999999997</c:v>
                </c:pt>
                <c:pt idx="11597">
                  <c:v>0.25330000000000003</c:v>
                </c:pt>
                <c:pt idx="11598">
                  <c:v>0.44009999999999999</c:v>
                </c:pt>
                <c:pt idx="11599">
                  <c:v>0.2248</c:v>
                </c:pt>
                <c:pt idx="11600">
                  <c:v>0.26229999999999998</c:v>
                </c:pt>
                <c:pt idx="11601">
                  <c:v>0.29980000000000001</c:v>
                </c:pt>
                <c:pt idx="11602">
                  <c:v>0.2341</c:v>
                </c:pt>
                <c:pt idx="11603">
                  <c:v>0.23860000000000001</c:v>
                </c:pt>
                <c:pt idx="11604">
                  <c:v>0.23430000000000001</c:v>
                </c:pt>
                <c:pt idx="11605">
                  <c:v>0.23760000000000001</c:v>
                </c:pt>
                <c:pt idx="11606">
                  <c:v>0.29409999999999997</c:v>
                </c:pt>
                <c:pt idx="11607">
                  <c:v>0.22140000000000001</c:v>
                </c:pt>
                <c:pt idx="11608">
                  <c:v>0.31869999999999998</c:v>
                </c:pt>
                <c:pt idx="11609">
                  <c:v>0.27610000000000001</c:v>
                </c:pt>
                <c:pt idx="11610">
                  <c:v>0.30280000000000001</c:v>
                </c:pt>
                <c:pt idx="11611">
                  <c:v>0.23369999999999999</c:v>
                </c:pt>
                <c:pt idx="11612">
                  <c:v>0.30399999999999999</c:v>
                </c:pt>
                <c:pt idx="11613">
                  <c:v>0.2109</c:v>
                </c:pt>
                <c:pt idx="11614">
                  <c:v>0.24790000000000001</c:v>
                </c:pt>
                <c:pt idx="11615">
                  <c:v>0.2034</c:v>
                </c:pt>
                <c:pt idx="11616">
                  <c:v>0.21010000000000001</c:v>
                </c:pt>
                <c:pt idx="11617">
                  <c:v>0.22109999999999999</c:v>
                </c:pt>
                <c:pt idx="11618">
                  <c:v>0.23760000000000001</c:v>
                </c:pt>
                <c:pt idx="11619">
                  <c:v>0.2994</c:v>
                </c:pt>
                <c:pt idx="11620">
                  <c:v>0.30070000000000002</c:v>
                </c:pt>
                <c:pt idx="11621">
                  <c:v>0.1802</c:v>
                </c:pt>
                <c:pt idx="11622">
                  <c:v>0.24990000000000001</c:v>
                </c:pt>
                <c:pt idx="11623">
                  <c:v>0.25109999999999999</c:v>
                </c:pt>
                <c:pt idx="11624">
                  <c:v>0.25459999999999999</c:v>
                </c:pt>
                <c:pt idx="11625">
                  <c:v>0.34150000000000003</c:v>
                </c:pt>
                <c:pt idx="11626">
                  <c:v>0.27689999999999998</c:v>
                </c:pt>
                <c:pt idx="11627">
                  <c:v>0.214</c:v>
                </c:pt>
                <c:pt idx="11628">
                  <c:v>0.218</c:v>
                </c:pt>
                <c:pt idx="11629">
                  <c:v>0.17649999999999999</c:v>
                </c:pt>
                <c:pt idx="11630">
                  <c:v>0.16589999999999999</c:v>
                </c:pt>
                <c:pt idx="11631">
                  <c:v>0.2019</c:v>
                </c:pt>
                <c:pt idx="11632">
                  <c:v>0.17929999999999999</c:v>
                </c:pt>
                <c:pt idx="11633">
                  <c:v>0.12039999999999999</c:v>
                </c:pt>
                <c:pt idx="11634">
                  <c:v>0.21049999999999999</c:v>
                </c:pt>
                <c:pt idx="11635">
                  <c:v>0.1978</c:v>
                </c:pt>
                <c:pt idx="11636">
                  <c:v>0.38200000000000001</c:v>
                </c:pt>
                <c:pt idx="11637">
                  <c:v>0.34470000000000001</c:v>
                </c:pt>
                <c:pt idx="11638">
                  <c:v>0.40060000000000001</c:v>
                </c:pt>
                <c:pt idx="11639">
                  <c:v>0.52500000000000002</c:v>
                </c:pt>
                <c:pt idx="11640">
                  <c:v>0.48209999999999997</c:v>
                </c:pt>
                <c:pt idx="11641">
                  <c:v>0.44519999999999998</c:v>
                </c:pt>
                <c:pt idx="11642">
                  <c:v>0.1951</c:v>
                </c:pt>
                <c:pt idx="11643">
                  <c:v>0.33750000000000002</c:v>
                </c:pt>
                <c:pt idx="11644">
                  <c:v>0.3538</c:v>
                </c:pt>
                <c:pt idx="11645">
                  <c:v>0.51700000000000002</c:v>
                </c:pt>
                <c:pt idx="11646">
                  <c:v>0.47620000000000001</c:v>
                </c:pt>
                <c:pt idx="11647">
                  <c:v>0.33760000000000001</c:v>
                </c:pt>
                <c:pt idx="11648">
                  <c:v>0.42130000000000001</c:v>
                </c:pt>
                <c:pt idx="11649">
                  <c:v>0.2268</c:v>
                </c:pt>
                <c:pt idx="11650">
                  <c:v>0.34889999999999999</c:v>
                </c:pt>
                <c:pt idx="11651">
                  <c:v>0.40699999999999997</c:v>
                </c:pt>
                <c:pt idx="11652">
                  <c:v>0.31009999999999999</c:v>
                </c:pt>
                <c:pt idx="11653">
                  <c:v>0.35570000000000002</c:v>
                </c:pt>
                <c:pt idx="11654">
                  <c:v>0.157</c:v>
                </c:pt>
                <c:pt idx="11655">
                  <c:v>0.151</c:v>
                </c:pt>
                <c:pt idx="11656">
                  <c:v>0.20760000000000001</c:v>
                </c:pt>
                <c:pt idx="11657">
                  <c:v>0.19270000000000001</c:v>
                </c:pt>
                <c:pt idx="11658">
                  <c:v>0.1726</c:v>
                </c:pt>
                <c:pt idx="11659">
                  <c:v>0.16700000000000001</c:v>
                </c:pt>
                <c:pt idx="11660">
                  <c:v>0.1845</c:v>
                </c:pt>
                <c:pt idx="11661">
                  <c:v>0.2036</c:v>
                </c:pt>
                <c:pt idx="11662">
                  <c:v>0.28270000000000001</c:v>
                </c:pt>
                <c:pt idx="11663">
                  <c:v>0.20960000000000001</c:v>
                </c:pt>
                <c:pt idx="11664">
                  <c:v>0.189</c:v>
                </c:pt>
                <c:pt idx="11665">
                  <c:v>0.1595</c:v>
                </c:pt>
                <c:pt idx="11666">
                  <c:v>0.22489999999999999</c:v>
                </c:pt>
                <c:pt idx="11667">
                  <c:v>0.24340000000000001</c:v>
                </c:pt>
                <c:pt idx="11668">
                  <c:v>0.17330000000000001</c:v>
                </c:pt>
                <c:pt idx="11669">
                  <c:v>0.30230000000000001</c:v>
                </c:pt>
                <c:pt idx="11670">
                  <c:v>0.1903</c:v>
                </c:pt>
                <c:pt idx="11671">
                  <c:v>0.18440000000000001</c:v>
                </c:pt>
                <c:pt idx="11672">
                  <c:v>0.1489</c:v>
                </c:pt>
                <c:pt idx="11673">
                  <c:v>0.16980000000000001</c:v>
                </c:pt>
                <c:pt idx="11674">
                  <c:v>0.21</c:v>
                </c:pt>
                <c:pt idx="11675">
                  <c:v>0.16650000000000001</c:v>
                </c:pt>
                <c:pt idx="11676">
                  <c:v>0.18129999999999999</c:v>
                </c:pt>
                <c:pt idx="11677">
                  <c:v>0.17979999999999999</c:v>
                </c:pt>
                <c:pt idx="11678">
                  <c:v>0.2084</c:v>
                </c:pt>
                <c:pt idx="11679">
                  <c:v>0.22489999999999999</c:v>
                </c:pt>
                <c:pt idx="11680">
                  <c:v>0.20019999999999999</c:v>
                </c:pt>
                <c:pt idx="11681">
                  <c:v>0.13189999999999999</c:v>
                </c:pt>
                <c:pt idx="11682">
                  <c:v>0.16009999999999999</c:v>
                </c:pt>
                <c:pt idx="11683">
                  <c:v>0.1842</c:v>
                </c:pt>
                <c:pt idx="11684">
                  <c:v>0.17799999999999999</c:v>
                </c:pt>
                <c:pt idx="11685">
                  <c:v>0.31309999999999999</c:v>
                </c:pt>
                <c:pt idx="11686">
                  <c:v>0.29909999999999998</c:v>
                </c:pt>
                <c:pt idx="11687">
                  <c:v>0.22689999999999999</c:v>
                </c:pt>
                <c:pt idx="11688">
                  <c:v>0.2606</c:v>
                </c:pt>
                <c:pt idx="11689">
                  <c:v>0.27750000000000002</c:v>
                </c:pt>
                <c:pt idx="11690">
                  <c:v>0.27710000000000001</c:v>
                </c:pt>
                <c:pt idx="11691">
                  <c:v>0.28970000000000001</c:v>
                </c:pt>
                <c:pt idx="11692">
                  <c:v>0.31359999999999999</c:v>
                </c:pt>
                <c:pt idx="11693">
                  <c:v>0.24329999999999999</c:v>
                </c:pt>
                <c:pt idx="11694">
                  <c:v>0.24460000000000001</c:v>
                </c:pt>
                <c:pt idx="11695">
                  <c:v>0.23169999999999999</c:v>
                </c:pt>
                <c:pt idx="11696">
                  <c:v>0.2</c:v>
                </c:pt>
                <c:pt idx="11697">
                  <c:v>0.22209999999999999</c:v>
                </c:pt>
                <c:pt idx="11698">
                  <c:v>0.29339999999999999</c:v>
                </c:pt>
                <c:pt idx="11699">
                  <c:v>0.19040000000000001</c:v>
                </c:pt>
                <c:pt idx="11700">
                  <c:v>0.29849999999999999</c:v>
                </c:pt>
                <c:pt idx="11701">
                  <c:v>0.18540000000000001</c:v>
                </c:pt>
                <c:pt idx="11702">
                  <c:v>0.26929999999999998</c:v>
                </c:pt>
                <c:pt idx="11703">
                  <c:v>9.3600000000000003E-2</c:v>
                </c:pt>
                <c:pt idx="11704">
                  <c:v>0.2616</c:v>
                </c:pt>
                <c:pt idx="11705">
                  <c:v>0.30059999999999998</c:v>
                </c:pt>
                <c:pt idx="11706">
                  <c:v>0.28399999999999997</c:v>
                </c:pt>
                <c:pt idx="11707">
                  <c:v>0.44109999999999999</c:v>
                </c:pt>
                <c:pt idx="11708">
                  <c:v>0.33410000000000001</c:v>
                </c:pt>
                <c:pt idx="11709">
                  <c:v>0.23880000000000001</c:v>
                </c:pt>
                <c:pt idx="11710">
                  <c:v>0.27050000000000002</c:v>
                </c:pt>
                <c:pt idx="11711">
                  <c:v>6.0600000000000001E-2</c:v>
                </c:pt>
                <c:pt idx="11712">
                  <c:v>0.24590000000000001</c:v>
                </c:pt>
                <c:pt idx="11713">
                  <c:v>0.126</c:v>
                </c:pt>
                <c:pt idx="11714">
                  <c:v>0.27410000000000001</c:v>
                </c:pt>
                <c:pt idx="11715">
                  <c:v>0.1961</c:v>
                </c:pt>
                <c:pt idx="11716">
                  <c:v>0.18279999999999999</c:v>
                </c:pt>
                <c:pt idx="11717">
                  <c:v>0.1699</c:v>
                </c:pt>
                <c:pt idx="11718">
                  <c:v>0.2157</c:v>
                </c:pt>
                <c:pt idx="11719">
                  <c:v>0.2296</c:v>
                </c:pt>
                <c:pt idx="11720">
                  <c:v>0.23810000000000001</c:v>
                </c:pt>
                <c:pt idx="11721">
                  <c:v>0.24879999999999999</c:v>
                </c:pt>
                <c:pt idx="11722">
                  <c:v>0.2334</c:v>
                </c:pt>
                <c:pt idx="11723">
                  <c:v>0.23280000000000001</c:v>
                </c:pt>
                <c:pt idx="11724">
                  <c:v>0.22339999999999999</c:v>
                </c:pt>
                <c:pt idx="11725">
                  <c:v>0.21809999999999999</c:v>
                </c:pt>
                <c:pt idx="11726">
                  <c:v>0.21199999999999999</c:v>
                </c:pt>
                <c:pt idx="11727">
                  <c:v>0.26400000000000001</c:v>
                </c:pt>
                <c:pt idx="11728">
                  <c:v>0.25059999999999999</c:v>
                </c:pt>
                <c:pt idx="11729">
                  <c:v>0.24210000000000001</c:v>
                </c:pt>
                <c:pt idx="11730">
                  <c:v>0.22459999999999999</c:v>
                </c:pt>
                <c:pt idx="11731">
                  <c:v>0.3634</c:v>
                </c:pt>
                <c:pt idx="11732">
                  <c:v>0.17780000000000001</c:v>
                </c:pt>
                <c:pt idx="11733">
                  <c:v>0.2576</c:v>
                </c:pt>
                <c:pt idx="11734">
                  <c:v>0.21629999999999999</c:v>
                </c:pt>
                <c:pt idx="11735">
                  <c:v>0.56499999999999995</c:v>
                </c:pt>
                <c:pt idx="11736">
                  <c:v>0.2586</c:v>
                </c:pt>
                <c:pt idx="11737">
                  <c:v>0.2394</c:v>
                </c:pt>
                <c:pt idx="11738">
                  <c:v>0.29709999999999998</c:v>
                </c:pt>
                <c:pt idx="11739">
                  <c:v>0.34760000000000002</c:v>
                </c:pt>
                <c:pt idx="11740">
                  <c:v>0.19620000000000001</c:v>
                </c:pt>
                <c:pt idx="11741">
                  <c:v>0.13619999999999999</c:v>
                </c:pt>
                <c:pt idx="11742">
                  <c:v>0.12959999999999999</c:v>
                </c:pt>
                <c:pt idx="11743">
                  <c:v>0.1457</c:v>
                </c:pt>
                <c:pt idx="11744">
                  <c:v>0.1593</c:v>
                </c:pt>
                <c:pt idx="11745">
                  <c:v>0.25319999999999998</c:v>
                </c:pt>
                <c:pt idx="11746">
                  <c:v>0.19109999999999999</c:v>
                </c:pt>
                <c:pt idx="11747">
                  <c:v>0.17860000000000001</c:v>
                </c:pt>
                <c:pt idx="11748">
                  <c:v>0.32179999999999997</c:v>
                </c:pt>
                <c:pt idx="11749">
                  <c:v>0.25590000000000002</c:v>
                </c:pt>
                <c:pt idx="11750">
                  <c:v>0.24179999999999999</c:v>
                </c:pt>
                <c:pt idx="11751">
                  <c:v>0.23089999999999999</c:v>
                </c:pt>
                <c:pt idx="11752">
                  <c:v>0.26740000000000003</c:v>
                </c:pt>
                <c:pt idx="11753">
                  <c:v>0.29899999999999999</c:v>
                </c:pt>
                <c:pt idx="11754">
                  <c:v>0.29149999999999998</c:v>
                </c:pt>
                <c:pt idx="11755">
                  <c:v>0.24979999999999999</c:v>
                </c:pt>
                <c:pt idx="11756">
                  <c:v>0.25679999999999997</c:v>
                </c:pt>
                <c:pt idx="11757">
                  <c:v>0.28129999999999999</c:v>
                </c:pt>
                <c:pt idx="11758">
                  <c:v>0.21959999999999999</c:v>
                </c:pt>
                <c:pt idx="11759">
                  <c:v>0.2152</c:v>
                </c:pt>
                <c:pt idx="11760">
                  <c:v>0.32100000000000001</c:v>
                </c:pt>
                <c:pt idx="11761">
                  <c:v>0.34229999999999999</c:v>
                </c:pt>
                <c:pt idx="11762">
                  <c:v>0.32</c:v>
                </c:pt>
                <c:pt idx="11763">
                  <c:v>0.30620000000000003</c:v>
                </c:pt>
                <c:pt idx="11764">
                  <c:v>0.27150000000000002</c:v>
                </c:pt>
                <c:pt idx="11765">
                  <c:v>0.27900000000000003</c:v>
                </c:pt>
                <c:pt idx="11766">
                  <c:v>0.23039999999999999</c:v>
                </c:pt>
                <c:pt idx="11767">
                  <c:v>0.254</c:v>
                </c:pt>
                <c:pt idx="11768">
                  <c:v>0.25519999999999998</c:v>
                </c:pt>
                <c:pt idx="11769">
                  <c:v>0.248</c:v>
                </c:pt>
                <c:pt idx="11770">
                  <c:v>0.26600000000000001</c:v>
                </c:pt>
                <c:pt idx="11771">
                  <c:v>0.26350000000000001</c:v>
                </c:pt>
                <c:pt idx="11772">
                  <c:v>0.25319999999999998</c:v>
                </c:pt>
                <c:pt idx="11773">
                  <c:v>0.24940000000000001</c:v>
                </c:pt>
                <c:pt idx="11774">
                  <c:v>0.2341</c:v>
                </c:pt>
                <c:pt idx="11775">
                  <c:v>0.2611</c:v>
                </c:pt>
                <c:pt idx="11776">
                  <c:v>0.35630000000000001</c:v>
                </c:pt>
                <c:pt idx="11777">
                  <c:v>0.25309999999999999</c:v>
                </c:pt>
                <c:pt idx="11778">
                  <c:v>0.2359</c:v>
                </c:pt>
                <c:pt idx="11779">
                  <c:v>0.26379999999999998</c:v>
                </c:pt>
                <c:pt idx="11780">
                  <c:v>0.2525</c:v>
                </c:pt>
                <c:pt idx="11781">
                  <c:v>0.24510000000000001</c:v>
                </c:pt>
                <c:pt idx="11782">
                  <c:v>0.23849999999999999</c:v>
                </c:pt>
                <c:pt idx="11783">
                  <c:v>0.2853</c:v>
                </c:pt>
                <c:pt idx="11784">
                  <c:v>0.23330000000000001</c:v>
                </c:pt>
                <c:pt idx="11785">
                  <c:v>0.26490000000000002</c:v>
                </c:pt>
                <c:pt idx="11786">
                  <c:v>0.2278</c:v>
                </c:pt>
                <c:pt idx="11787">
                  <c:v>0.32540000000000002</c:v>
                </c:pt>
                <c:pt idx="11788">
                  <c:v>0.316</c:v>
                </c:pt>
                <c:pt idx="11789">
                  <c:v>0.36159999999999998</c:v>
                </c:pt>
                <c:pt idx="11790">
                  <c:v>0.22309999999999999</c:v>
                </c:pt>
                <c:pt idx="11791">
                  <c:v>0.2646</c:v>
                </c:pt>
                <c:pt idx="11792">
                  <c:v>0.3105</c:v>
                </c:pt>
                <c:pt idx="11793">
                  <c:v>0.2848</c:v>
                </c:pt>
                <c:pt idx="11794">
                  <c:v>0.26050000000000001</c:v>
                </c:pt>
                <c:pt idx="11795">
                  <c:v>0.23830000000000001</c:v>
                </c:pt>
                <c:pt idx="11796">
                  <c:v>0.22850000000000001</c:v>
                </c:pt>
                <c:pt idx="11797">
                  <c:v>0.2016</c:v>
                </c:pt>
                <c:pt idx="11798">
                  <c:v>0.20810000000000001</c:v>
                </c:pt>
                <c:pt idx="11799">
                  <c:v>0.20569999999999999</c:v>
                </c:pt>
                <c:pt idx="11800">
                  <c:v>0.21970000000000001</c:v>
                </c:pt>
                <c:pt idx="11801">
                  <c:v>0.17649999999999999</c:v>
                </c:pt>
                <c:pt idx="11802">
                  <c:v>0.20430000000000001</c:v>
                </c:pt>
                <c:pt idx="11803">
                  <c:v>0.2104</c:v>
                </c:pt>
                <c:pt idx="11804">
                  <c:v>0.2074</c:v>
                </c:pt>
                <c:pt idx="11805">
                  <c:v>0.2127</c:v>
                </c:pt>
                <c:pt idx="11806">
                  <c:v>0.2092</c:v>
                </c:pt>
                <c:pt idx="11807">
                  <c:v>0.24310000000000001</c:v>
                </c:pt>
                <c:pt idx="11808">
                  <c:v>0.2069</c:v>
                </c:pt>
                <c:pt idx="11809">
                  <c:v>0.23580000000000001</c:v>
                </c:pt>
                <c:pt idx="11810">
                  <c:v>0.22090000000000001</c:v>
                </c:pt>
                <c:pt idx="11811">
                  <c:v>0.22589999999999999</c:v>
                </c:pt>
                <c:pt idx="11812">
                  <c:v>0.26029999999999998</c:v>
                </c:pt>
                <c:pt idx="11813">
                  <c:v>0.27750000000000002</c:v>
                </c:pt>
                <c:pt idx="11814">
                  <c:v>0.28449999999999998</c:v>
                </c:pt>
                <c:pt idx="11815">
                  <c:v>0.30680000000000002</c:v>
                </c:pt>
                <c:pt idx="11816">
                  <c:v>0.75070000000000003</c:v>
                </c:pt>
                <c:pt idx="11817">
                  <c:v>0.33029999999999998</c:v>
                </c:pt>
                <c:pt idx="11818">
                  <c:v>0.24440000000000001</c:v>
                </c:pt>
                <c:pt idx="11819">
                  <c:v>0.37219999999999998</c:v>
                </c:pt>
                <c:pt idx="11820">
                  <c:v>0.28310000000000002</c:v>
                </c:pt>
                <c:pt idx="11821">
                  <c:v>0.3175</c:v>
                </c:pt>
                <c:pt idx="11822">
                  <c:v>0.43330000000000002</c:v>
                </c:pt>
                <c:pt idx="11823">
                  <c:v>0.46829999999999999</c:v>
                </c:pt>
                <c:pt idx="11824">
                  <c:v>0.26769999999999999</c:v>
                </c:pt>
                <c:pt idx="11825">
                  <c:v>0.29680000000000001</c:v>
                </c:pt>
                <c:pt idx="11826">
                  <c:v>0.32679999999999998</c:v>
                </c:pt>
                <c:pt idx="11827">
                  <c:v>0.32690000000000002</c:v>
                </c:pt>
                <c:pt idx="11828">
                  <c:v>0.29480000000000001</c:v>
                </c:pt>
                <c:pt idx="11829">
                  <c:v>0.53300000000000003</c:v>
                </c:pt>
                <c:pt idx="11830">
                  <c:v>0.34599999999999997</c:v>
                </c:pt>
                <c:pt idx="11831">
                  <c:v>0.2316</c:v>
                </c:pt>
                <c:pt idx="11832">
                  <c:v>0.2487</c:v>
                </c:pt>
                <c:pt idx="11833">
                  <c:v>0.26729999999999998</c:v>
                </c:pt>
                <c:pt idx="11834">
                  <c:v>0.19070000000000001</c:v>
                </c:pt>
                <c:pt idx="11835">
                  <c:v>0.2452</c:v>
                </c:pt>
                <c:pt idx="11836">
                  <c:v>0.29809999999999998</c:v>
                </c:pt>
                <c:pt idx="11837">
                  <c:v>0.22700000000000001</c:v>
                </c:pt>
                <c:pt idx="11838">
                  <c:v>0.32300000000000001</c:v>
                </c:pt>
                <c:pt idx="11839">
                  <c:v>0.29210000000000003</c:v>
                </c:pt>
                <c:pt idx="11840">
                  <c:v>0.2442</c:v>
                </c:pt>
                <c:pt idx="11841">
                  <c:v>0.22789999999999999</c:v>
                </c:pt>
                <c:pt idx="11842">
                  <c:v>0.25119999999999998</c:v>
                </c:pt>
                <c:pt idx="11843">
                  <c:v>0.26800000000000002</c:v>
                </c:pt>
                <c:pt idx="11844">
                  <c:v>0.2177</c:v>
                </c:pt>
                <c:pt idx="11845">
                  <c:v>0.24279999999999999</c:v>
                </c:pt>
                <c:pt idx="11846">
                  <c:v>0.5121</c:v>
                </c:pt>
                <c:pt idx="11847">
                  <c:v>0.32940000000000003</c:v>
                </c:pt>
                <c:pt idx="11848">
                  <c:v>0.66320000000000001</c:v>
                </c:pt>
                <c:pt idx="11849">
                  <c:v>0.23710000000000001</c:v>
                </c:pt>
                <c:pt idx="11850">
                  <c:v>0.31850000000000001</c:v>
                </c:pt>
                <c:pt idx="11851">
                  <c:v>0.24510000000000001</c:v>
                </c:pt>
                <c:pt idx="11852">
                  <c:v>0.2737</c:v>
                </c:pt>
                <c:pt idx="11853">
                  <c:v>0.2707</c:v>
                </c:pt>
                <c:pt idx="11854">
                  <c:v>0.30659999999999998</c:v>
                </c:pt>
                <c:pt idx="11855">
                  <c:v>0.37430000000000002</c:v>
                </c:pt>
                <c:pt idx="11856">
                  <c:v>0.27760000000000001</c:v>
                </c:pt>
                <c:pt idx="11857">
                  <c:v>0.27050000000000002</c:v>
                </c:pt>
                <c:pt idx="11858">
                  <c:v>0.31</c:v>
                </c:pt>
                <c:pt idx="11859">
                  <c:v>0.39329999999999998</c:v>
                </c:pt>
                <c:pt idx="11860">
                  <c:v>0.35420000000000001</c:v>
                </c:pt>
                <c:pt idx="11861">
                  <c:v>0.25</c:v>
                </c:pt>
                <c:pt idx="11862">
                  <c:v>0.61509999999999998</c:v>
                </c:pt>
                <c:pt idx="11863">
                  <c:v>0.4249</c:v>
                </c:pt>
                <c:pt idx="11864">
                  <c:v>0.34449999999999997</c:v>
                </c:pt>
                <c:pt idx="11865">
                  <c:v>0.44779999999999998</c:v>
                </c:pt>
                <c:pt idx="11866">
                  <c:v>0.4118</c:v>
                </c:pt>
                <c:pt idx="11867">
                  <c:v>0.28770000000000001</c:v>
                </c:pt>
                <c:pt idx="11868">
                  <c:v>0.3548</c:v>
                </c:pt>
                <c:pt idx="11869">
                  <c:v>0.39650000000000002</c:v>
                </c:pt>
                <c:pt idx="11870">
                  <c:v>0.28289999999999998</c:v>
                </c:pt>
                <c:pt idx="11871">
                  <c:v>0.19400000000000001</c:v>
                </c:pt>
                <c:pt idx="11872">
                  <c:v>0.33050000000000002</c:v>
                </c:pt>
                <c:pt idx="11873">
                  <c:v>0.54169999999999996</c:v>
                </c:pt>
                <c:pt idx="11874">
                  <c:v>0.57569999999999999</c:v>
                </c:pt>
                <c:pt idx="11875">
                  <c:v>0.43209999999999998</c:v>
                </c:pt>
                <c:pt idx="11876">
                  <c:v>0.27660000000000001</c:v>
                </c:pt>
                <c:pt idx="11877">
                  <c:v>0.34060000000000001</c:v>
                </c:pt>
                <c:pt idx="11878">
                  <c:v>0.3528</c:v>
                </c:pt>
                <c:pt idx="11879">
                  <c:v>0.18690000000000001</c:v>
                </c:pt>
                <c:pt idx="11880">
                  <c:v>0.36</c:v>
                </c:pt>
                <c:pt idx="11881">
                  <c:v>0.55989999999999995</c:v>
                </c:pt>
                <c:pt idx="11882">
                  <c:v>0.33850000000000002</c:v>
                </c:pt>
                <c:pt idx="11883">
                  <c:v>0.52739999999999998</c:v>
                </c:pt>
                <c:pt idx="11884">
                  <c:v>0.45169999999999999</c:v>
                </c:pt>
                <c:pt idx="11885">
                  <c:v>0.27450000000000002</c:v>
                </c:pt>
                <c:pt idx="11886">
                  <c:v>0.46639999999999998</c:v>
                </c:pt>
                <c:pt idx="11887">
                  <c:v>0.19889999999999999</c:v>
                </c:pt>
                <c:pt idx="11888">
                  <c:v>0.2447</c:v>
                </c:pt>
                <c:pt idx="11889">
                  <c:v>0.31040000000000001</c:v>
                </c:pt>
                <c:pt idx="11890">
                  <c:v>0.28660000000000002</c:v>
                </c:pt>
                <c:pt idx="11891">
                  <c:v>0.2379</c:v>
                </c:pt>
                <c:pt idx="11892">
                  <c:v>0.19650000000000001</c:v>
                </c:pt>
                <c:pt idx="11893">
                  <c:v>0.48570000000000002</c:v>
                </c:pt>
                <c:pt idx="11894">
                  <c:v>0.21110000000000001</c:v>
                </c:pt>
                <c:pt idx="11895">
                  <c:v>0.26390000000000002</c:v>
                </c:pt>
                <c:pt idx="11896">
                  <c:v>0.15790000000000001</c:v>
                </c:pt>
                <c:pt idx="11897">
                  <c:v>0.18429999999999999</c:v>
                </c:pt>
                <c:pt idx="11898">
                  <c:v>0.19489999999999999</c:v>
                </c:pt>
                <c:pt idx="11899">
                  <c:v>0.2424</c:v>
                </c:pt>
                <c:pt idx="11900">
                  <c:v>0.18290000000000001</c:v>
                </c:pt>
                <c:pt idx="11901">
                  <c:v>0.217</c:v>
                </c:pt>
                <c:pt idx="11902">
                  <c:v>0.18590000000000001</c:v>
                </c:pt>
                <c:pt idx="11903">
                  <c:v>0.17510000000000001</c:v>
                </c:pt>
                <c:pt idx="11904">
                  <c:v>0.128</c:v>
                </c:pt>
                <c:pt idx="11905">
                  <c:v>0.1862</c:v>
                </c:pt>
                <c:pt idx="11906">
                  <c:v>0.10929999999999999</c:v>
                </c:pt>
                <c:pt idx="11907">
                  <c:v>9.5000000000000001E-2</c:v>
                </c:pt>
                <c:pt idx="11908">
                  <c:v>0.1971</c:v>
                </c:pt>
                <c:pt idx="11909">
                  <c:v>0.12130000000000001</c:v>
                </c:pt>
                <c:pt idx="11910">
                  <c:v>0.28100000000000003</c:v>
                </c:pt>
                <c:pt idx="11911">
                  <c:v>0.1532</c:v>
                </c:pt>
                <c:pt idx="11912">
                  <c:v>8.8499999999999995E-2</c:v>
                </c:pt>
                <c:pt idx="11913">
                  <c:v>0.31140000000000001</c:v>
                </c:pt>
                <c:pt idx="11914">
                  <c:v>0.28710000000000002</c:v>
                </c:pt>
                <c:pt idx="11915">
                  <c:v>0.17219999999999999</c:v>
                </c:pt>
                <c:pt idx="11916">
                  <c:v>0.14560000000000001</c:v>
                </c:pt>
                <c:pt idx="11917">
                  <c:v>0.15229999999999999</c:v>
                </c:pt>
                <c:pt idx="11918">
                  <c:v>0.36130000000000001</c:v>
                </c:pt>
                <c:pt idx="11919">
                  <c:v>0.14779999999999999</c:v>
                </c:pt>
                <c:pt idx="11920">
                  <c:v>0.1198</c:v>
                </c:pt>
                <c:pt idx="11921">
                  <c:v>0.1273</c:v>
                </c:pt>
                <c:pt idx="11922">
                  <c:v>0.2417</c:v>
                </c:pt>
                <c:pt idx="11923">
                  <c:v>0.19800000000000001</c:v>
                </c:pt>
                <c:pt idx="11924">
                  <c:v>0.17399999999999999</c:v>
                </c:pt>
                <c:pt idx="11925">
                  <c:v>0.25690000000000002</c:v>
                </c:pt>
                <c:pt idx="11926">
                  <c:v>0.2276</c:v>
                </c:pt>
                <c:pt idx="11927">
                  <c:v>0.19389999999999999</c:v>
                </c:pt>
                <c:pt idx="11928">
                  <c:v>0.1757</c:v>
                </c:pt>
                <c:pt idx="11929">
                  <c:v>0.17849999999999999</c:v>
                </c:pt>
                <c:pt idx="11930">
                  <c:v>0.16950000000000001</c:v>
                </c:pt>
                <c:pt idx="11931">
                  <c:v>0.14829999999999999</c:v>
                </c:pt>
                <c:pt idx="11932">
                  <c:v>0.1978</c:v>
                </c:pt>
                <c:pt idx="11933">
                  <c:v>0.1384</c:v>
                </c:pt>
                <c:pt idx="11934">
                  <c:v>0.15210000000000001</c:v>
                </c:pt>
                <c:pt idx="11935">
                  <c:v>0.18990000000000001</c:v>
                </c:pt>
                <c:pt idx="11936">
                  <c:v>0.20080000000000001</c:v>
                </c:pt>
                <c:pt idx="11937">
                  <c:v>0.30170000000000002</c:v>
                </c:pt>
                <c:pt idx="11938">
                  <c:v>0.12939999999999999</c:v>
                </c:pt>
                <c:pt idx="11939">
                  <c:v>0.1754</c:v>
                </c:pt>
                <c:pt idx="11940">
                  <c:v>0.20730000000000001</c:v>
                </c:pt>
                <c:pt idx="11941">
                  <c:v>0.18379999999999999</c:v>
                </c:pt>
                <c:pt idx="11942">
                  <c:v>0.19839999999999999</c:v>
                </c:pt>
                <c:pt idx="11943">
                  <c:v>0.2087</c:v>
                </c:pt>
                <c:pt idx="11944">
                  <c:v>0.27739999999999998</c:v>
                </c:pt>
                <c:pt idx="11945">
                  <c:v>0.18279999999999999</c:v>
                </c:pt>
                <c:pt idx="11946">
                  <c:v>0.33679999999999999</c:v>
                </c:pt>
                <c:pt idx="11947">
                  <c:v>0.35599999999999998</c:v>
                </c:pt>
                <c:pt idx="11948">
                  <c:v>0.42380000000000001</c:v>
                </c:pt>
                <c:pt idx="11949">
                  <c:v>0.34539999999999998</c:v>
                </c:pt>
                <c:pt idx="11950">
                  <c:v>0.57940000000000003</c:v>
                </c:pt>
                <c:pt idx="11951">
                  <c:v>0.55679999999999996</c:v>
                </c:pt>
                <c:pt idx="11952">
                  <c:v>0.20569999999999999</c:v>
                </c:pt>
                <c:pt idx="11953">
                  <c:v>0.42820000000000003</c:v>
                </c:pt>
                <c:pt idx="11954">
                  <c:v>0.33310000000000001</c:v>
                </c:pt>
                <c:pt idx="11955">
                  <c:v>0.32019999999999998</c:v>
                </c:pt>
                <c:pt idx="11956">
                  <c:v>0.28520000000000001</c:v>
                </c:pt>
                <c:pt idx="11957">
                  <c:v>0.43809999999999999</c:v>
                </c:pt>
                <c:pt idx="11958">
                  <c:v>0.1933</c:v>
                </c:pt>
                <c:pt idx="11959">
                  <c:v>0.28160000000000002</c:v>
                </c:pt>
                <c:pt idx="11960">
                  <c:v>0.39979999999999999</c:v>
                </c:pt>
                <c:pt idx="11961">
                  <c:v>0.31830000000000003</c:v>
                </c:pt>
                <c:pt idx="11962">
                  <c:v>0.69410000000000005</c:v>
                </c:pt>
                <c:pt idx="11963">
                  <c:v>0.43009999999999998</c:v>
                </c:pt>
                <c:pt idx="11964">
                  <c:v>0.47660000000000002</c:v>
                </c:pt>
                <c:pt idx="11965">
                  <c:v>0.20699999999999999</c:v>
                </c:pt>
                <c:pt idx="11966">
                  <c:v>0.48780000000000001</c:v>
                </c:pt>
                <c:pt idx="11967">
                  <c:v>0.1895</c:v>
                </c:pt>
                <c:pt idx="11968">
                  <c:v>0.3508</c:v>
                </c:pt>
                <c:pt idx="11969">
                  <c:v>0.1537</c:v>
                </c:pt>
                <c:pt idx="11970">
                  <c:v>0.2379</c:v>
                </c:pt>
                <c:pt idx="11971">
                  <c:v>0.25800000000000001</c:v>
                </c:pt>
                <c:pt idx="11972">
                  <c:v>0.20169999999999999</c:v>
                </c:pt>
                <c:pt idx="11973">
                  <c:v>0.27950000000000003</c:v>
                </c:pt>
                <c:pt idx="11974">
                  <c:v>0.23619999999999999</c:v>
                </c:pt>
                <c:pt idx="11975">
                  <c:v>0.19389999999999999</c:v>
                </c:pt>
                <c:pt idx="11976">
                  <c:v>0.22239999999999999</c:v>
                </c:pt>
                <c:pt idx="11977">
                  <c:v>0.18210000000000001</c:v>
                </c:pt>
                <c:pt idx="11978">
                  <c:v>0.54600000000000004</c:v>
                </c:pt>
                <c:pt idx="11979">
                  <c:v>0.28899999999999998</c:v>
                </c:pt>
                <c:pt idx="11980">
                  <c:v>0.18229999999999999</c:v>
                </c:pt>
                <c:pt idx="11981">
                  <c:v>0.40710000000000002</c:v>
                </c:pt>
                <c:pt idx="11982">
                  <c:v>0.33350000000000002</c:v>
                </c:pt>
                <c:pt idx="11983">
                  <c:v>0.41930000000000001</c:v>
                </c:pt>
                <c:pt idx="11984">
                  <c:v>0.48849999999999999</c:v>
                </c:pt>
                <c:pt idx="11985">
                  <c:v>0.31659999999999999</c:v>
                </c:pt>
                <c:pt idx="11986">
                  <c:v>0.34039999999999998</c:v>
                </c:pt>
                <c:pt idx="11987">
                  <c:v>0.33700000000000002</c:v>
                </c:pt>
                <c:pt idx="11988">
                  <c:v>0.22420000000000001</c:v>
                </c:pt>
                <c:pt idx="11989">
                  <c:v>0.29570000000000002</c:v>
                </c:pt>
                <c:pt idx="11990">
                  <c:v>0.39989999999999998</c:v>
                </c:pt>
                <c:pt idx="11991">
                  <c:v>0.40839999999999999</c:v>
                </c:pt>
                <c:pt idx="11992">
                  <c:v>0.37759999999999999</c:v>
                </c:pt>
                <c:pt idx="11993">
                  <c:v>0.28039999999999998</c:v>
                </c:pt>
                <c:pt idx="11994">
                  <c:v>0.44350000000000001</c:v>
                </c:pt>
                <c:pt idx="11995">
                  <c:v>0.31080000000000002</c:v>
                </c:pt>
                <c:pt idx="11996">
                  <c:v>1.5979000000000001</c:v>
                </c:pt>
                <c:pt idx="11997">
                  <c:v>0.47389999999999999</c:v>
                </c:pt>
                <c:pt idx="11998">
                  <c:v>0.30320000000000003</c:v>
                </c:pt>
                <c:pt idx="11999">
                  <c:v>0.5141</c:v>
                </c:pt>
                <c:pt idx="12000">
                  <c:v>0.253</c:v>
                </c:pt>
                <c:pt idx="12001">
                  <c:v>0.2545</c:v>
                </c:pt>
                <c:pt idx="12002">
                  <c:v>0.3246</c:v>
                </c:pt>
                <c:pt idx="12003">
                  <c:v>0.3654</c:v>
                </c:pt>
                <c:pt idx="12004">
                  <c:v>0.53700000000000003</c:v>
                </c:pt>
                <c:pt idx="12005">
                  <c:v>0.62680000000000002</c:v>
                </c:pt>
                <c:pt idx="12006">
                  <c:v>0.52669999999999995</c:v>
                </c:pt>
                <c:pt idx="12007">
                  <c:v>0.40250000000000002</c:v>
                </c:pt>
                <c:pt idx="12008">
                  <c:v>0.28289999999999998</c:v>
                </c:pt>
                <c:pt idx="12009">
                  <c:v>0.4778</c:v>
                </c:pt>
                <c:pt idx="12010">
                  <c:v>0.4778</c:v>
                </c:pt>
                <c:pt idx="12011">
                  <c:v>0.4143</c:v>
                </c:pt>
                <c:pt idx="12012">
                  <c:v>0.47299999999999998</c:v>
                </c:pt>
                <c:pt idx="12013">
                  <c:v>0.3024</c:v>
                </c:pt>
                <c:pt idx="12014">
                  <c:v>0.40060000000000001</c:v>
                </c:pt>
                <c:pt idx="12015">
                  <c:v>0.3649</c:v>
                </c:pt>
                <c:pt idx="12016">
                  <c:v>0.33439999999999998</c:v>
                </c:pt>
                <c:pt idx="12017">
                  <c:v>0.34599999999999997</c:v>
                </c:pt>
                <c:pt idx="12018">
                  <c:v>0.38350000000000001</c:v>
                </c:pt>
                <c:pt idx="12019">
                  <c:v>0.4708</c:v>
                </c:pt>
                <c:pt idx="12020">
                  <c:v>0.46689999999999998</c:v>
                </c:pt>
                <c:pt idx="12021">
                  <c:v>0.32800000000000001</c:v>
                </c:pt>
                <c:pt idx="12022">
                  <c:v>0.52359999999999995</c:v>
                </c:pt>
                <c:pt idx="12023">
                  <c:v>0.35809999999999997</c:v>
                </c:pt>
                <c:pt idx="12024">
                  <c:v>0.67949999999999999</c:v>
                </c:pt>
                <c:pt idx="12025">
                  <c:v>0.51559999999999995</c:v>
                </c:pt>
                <c:pt idx="12026">
                  <c:v>0.51839999999999997</c:v>
                </c:pt>
                <c:pt idx="12027">
                  <c:v>0.40550000000000003</c:v>
                </c:pt>
                <c:pt idx="12028">
                  <c:v>0.92330000000000001</c:v>
                </c:pt>
                <c:pt idx="12029">
                  <c:v>0.72130000000000005</c:v>
                </c:pt>
                <c:pt idx="12030">
                  <c:v>0.58689999999999998</c:v>
                </c:pt>
                <c:pt idx="12031">
                  <c:v>0.34789999999999999</c:v>
                </c:pt>
                <c:pt idx="12032">
                  <c:v>0.2475</c:v>
                </c:pt>
                <c:pt idx="12033">
                  <c:v>0.30220000000000002</c:v>
                </c:pt>
                <c:pt idx="12034">
                  <c:v>0.42909999999999998</c:v>
                </c:pt>
                <c:pt idx="12035">
                  <c:v>0.4425</c:v>
                </c:pt>
                <c:pt idx="12036">
                  <c:v>0.2833</c:v>
                </c:pt>
                <c:pt idx="12037">
                  <c:v>0.30690000000000001</c:v>
                </c:pt>
                <c:pt idx="12038">
                  <c:v>0.3775</c:v>
                </c:pt>
                <c:pt idx="12039">
                  <c:v>0.32079999999999997</c:v>
                </c:pt>
                <c:pt idx="12040">
                  <c:v>0.34489999999999998</c:v>
                </c:pt>
                <c:pt idx="12041">
                  <c:v>0.42530000000000001</c:v>
                </c:pt>
                <c:pt idx="12042">
                  <c:v>0.36509999999999998</c:v>
                </c:pt>
                <c:pt idx="12043">
                  <c:v>0.45760000000000001</c:v>
                </c:pt>
                <c:pt idx="12044">
                  <c:v>0.45860000000000001</c:v>
                </c:pt>
                <c:pt idx="12045">
                  <c:v>0.4224</c:v>
                </c:pt>
                <c:pt idx="12046">
                  <c:v>0.36049999999999999</c:v>
                </c:pt>
                <c:pt idx="12047">
                  <c:v>0.45910000000000001</c:v>
                </c:pt>
                <c:pt idx="12048">
                  <c:v>0.41389999999999999</c:v>
                </c:pt>
                <c:pt idx="12049">
                  <c:v>0.52710000000000001</c:v>
                </c:pt>
                <c:pt idx="12050">
                  <c:v>0.47860000000000003</c:v>
                </c:pt>
                <c:pt idx="12051">
                  <c:v>0.58640000000000003</c:v>
                </c:pt>
                <c:pt idx="12052">
                  <c:v>0.32490000000000002</c:v>
                </c:pt>
                <c:pt idx="12053">
                  <c:v>0.5111</c:v>
                </c:pt>
                <c:pt idx="12054">
                  <c:v>0.60660000000000003</c:v>
                </c:pt>
                <c:pt idx="12055">
                  <c:v>0.74309999999999998</c:v>
                </c:pt>
                <c:pt idx="12056">
                  <c:v>0.62129999999999996</c:v>
                </c:pt>
                <c:pt idx="12057">
                  <c:v>0.57850000000000001</c:v>
                </c:pt>
                <c:pt idx="12058">
                  <c:v>0.26269999999999999</c:v>
                </c:pt>
                <c:pt idx="12059">
                  <c:v>0.60980000000000001</c:v>
                </c:pt>
                <c:pt idx="12060">
                  <c:v>0.4289</c:v>
                </c:pt>
                <c:pt idx="12061">
                  <c:v>0.39650000000000002</c:v>
                </c:pt>
                <c:pt idx="12062">
                  <c:v>0.59609999999999996</c:v>
                </c:pt>
                <c:pt idx="12063">
                  <c:v>0.59109999999999996</c:v>
                </c:pt>
                <c:pt idx="12064">
                  <c:v>0.76939999999999997</c:v>
                </c:pt>
                <c:pt idx="12065">
                  <c:v>0.36520000000000002</c:v>
                </c:pt>
                <c:pt idx="12066">
                  <c:v>0.46329999999999999</c:v>
                </c:pt>
                <c:pt idx="12067">
                  <c:v>0.48180000000000001</c:v>
                </c:pt>
                <c:pt idx="12068">
                  <c:v>0.40649999999999997</c:v>
                </c:pt>
                <c:pt idx="12069">
                  <c:v>0.49519999999999997</c:v>
                </c:pt>
                <c:pt idx="12070">
                  <c:v>0.39219999999999999</c:v>
                </c:pt>
                <c:pt idx="12071">
                  <c:v>0.47699999999999998</c:v>
                </c:pt>
                <c:pt idx="12072">
                  <c:v>0.4113</c:v>
                </c:pt>
                <c:pt idx="12073">
                  <c:v>0.46450000000000002</c:v>
                </c:pt>
                <c:pt idx="12074">
                  <c:v>0.37990000000000002</c:v>
                </c:pt>
                <c:pt idx="12075">
                  <c:v>0.43540000000000001</c:v>
                </c:pt>
                <c:pt idx="12076">
                  <c:v>0.54149999999999998</c:v>
                </c:pt>
                <c:pt idx="12077">
                  <c:v>0.48859999999999998</c:v>
                </c:pt>
                <c:pt idx="12078">
                  <c:v>0.47889999999999999</c:v>
                </c:pt>
                <c:pt idx="12079">
                  <c:v>0.35759999999999997</c:v>
                </c:pt>
                <c:pt idx="12080">
                  <c:v>0.42809999999999998</c:v>
                </c:pt>
                <c:pt idx="12081">
                  <c:v>0.52849999999999997</c:v>
                </c:pt>
                <c:pt idx="12082">
                  <c:v>0.44290000000000002</c:v>
                </c:pt>
                <c:pt idx="12083">
                  <c:v>0.44519999999999998</c:v>
                </c:pt>
                <c:pt idx="12084">
                  <c:v>0.49230000000000002</c:v>
                </c:pt>
                <c:pt idx="12085">
                  <c:v>0.39610000000000001</c:v>
                </c:pt>
                <c:pt idx="12086">
                  <c:v>0.42449999999999999</c:v>
                </c:pt>
                <c:pt idx="12087">
                  <c:v>0.41670000000000001</c:v>
                </c:pt>
                <c:pt idx="12088">
                  <c:v>0.39950000000000002</c:v>
                </c:pt>
                <c:pt idx="12089">
                  <c:v>0.4264</c:v>
                </c:pt>
                <c:pt idx="12090">
                  <c:v>0.56220000000000003</c:v>
                </c:pt>
                <c:pt idx="12091">
                  <c:v>0.35570000000000002</c:v>
                </c:pt>
                <c:pt idx="12092">
                  <c:v>0.3891</c:v>
                </c:pt>
                <c:pt idx="12093">
                  <c:v>0.49249999999999999</c:v>
                </c:pt>
                <c:pt idx="12094">
                  <c:v>0.96330000000000005</c:v>
                </c:pt>
                <c:pt idx="12095">
                  <c:v>1.4314</c:v>
                </c:pt>
                <c:pt idx="12096">
                  <c:v>0.73870000000000002</c:v>
                </c:pt>
                <c:pt idx="12097">
                  <c:v>0.90210000000000001</c:v>
                </c:pt>
                <c:pt idx="12098">
                  <c:v>0.6018</c:v>
                </c:pt>
                <c:pt idx="12099">
                  <c:v>0.35439999999999999</c:v>
                </c:pt>
                <c:pt idx="12100">
                  <c:v>0.30780000000000002</c:v>
                </c:pt>
                <c:pt idx="12101">
                  <c:v>0.42049999999999998</c:v>
                </c:pt>
                <c:pt idx="12102">
                  <c:v>0.48120000000000002</c:v>
                </c:pt>
                <c:pt idx="12103">
                  <c:v>0.2336</c:v>
                </c:pt>
                <c:pt idx="12104">
                  <c:v>0.28470000000000001</c:v>
                </c:pt>
                <c:pt idx="12105">
                  <c:v>0.1205</c:v>
                </c:pt>
                <c:pt idx="12106">
                  <c:v>0.1636</c:v>
                </c:pt>
                <c:pt idx="12107">
                  <c:v>0.40550000000000003</c:v>
                </c:pt>
                <c:pt idx="12108">
                  <c:v>0.33139999999999997</c:v>
                </c:pt>
                <c:pt idx="12109">
                  <c:v>0.57299999999999995</c:v>
                </c:pt>
                <c:pt idx="12110">
                  <c:v>0.31030000000000002</c:v>
                </c:pt>
                <c:pt idx="12111">
                  <c:v>0.38219999999999998</c:v>
                </c:pt>
                <c:pt idx="12112">
                  <c:v>0.32469999999999999</c:v>
                </c:pt>
                <c:pt idx="12113">
                  <c:v>0.60550000000000004</c:v>
                </c:pt>
                <c:pt idx="12114">
                  <c:v>1.1113999999999999</c:v>
                </c:pt>
                <c:pt idx="12115">
                  <c:v>0.378</c:v>
                </c:pt>
                <c:pt idx="12116">
                  <c:v>0.38700000000000001</c:v>
                </c:pt>
                <c:pt idx="12117">
                  <c:v>0.3019</c:v>
                </c:pt>
                <c:pt idx="12118">
                  <c:v>0.40589999999999998</c:v>
                </c:pt>
                <c:pt idx="12119">
                  <c:v>0.60919999999999996</c:v>
                </c:pt>
                <c:pt idx="12120">
                  <c:v>0.88919999999999999</c:v>
                </c:pt>
                <c:pt idx="12121">
                  <c:v>1.2024999999999999</c:v>
                </c:pt>
                <c:pt idx="12122">
                  <c:v>0.2296</c:v>
                </c:pt>
                <c:pt idx="12123">
                  <c:v>0.55869999999999997</c:v>
                </c:pt>
                <c:pt idx="12124">
                  <c:v>0.24890000000000001</c:v>
                </c:pt>
                <c:pt idx="12125">
                  <c:v>0.49109999999999998</c:v>
                </c:pt>
                <c:pt idx="12126">
                  <c:v>0.43030000000000002</c:v>
                </c:pt>
                <c:pt idx="12127">
                  <c:v>0.43690000000000001</c:v>
                </c:pt>
                <c:pt idx="12128">
                  <c:v>0.61260000000000003</c:v>
                </c:pt>
                <c:pt idx="12129">
                  <c:v>0.72330000000000005</c:v>
                </c:pt>
                <c:pt idx="12130">
                  <c:v>0.32050000000000001</c:v>
                </c:pt>
                <c:pt idx="12131">
                  <c:v>0.40860000000000002</c:v>
                </c:pt>
                <c:pt idx="12132">
                  <c:v>0.55710000000000004</c:v>
                </c:pt>
                <c:pt idx="12133">
                  <c:v>0.2858</c:v>
                </c:pt>
                <c:pt idx="12134">
                  <c:v>0.70150000000000001</c:v>
                </c:pt>
                <c:pt idx="12135">
                  <c:v>0.21129999999999999</c:v>
                </c:pt>
                <c:pt idx="12136">
                  <c:v>0.31919999999999998</c:v>
                </c:pt>
                <c:pt idx="12137">
                  <c:v>0.68410000000000004</c:v>
                </c:pt>
                <c:pt idx="12138">
                  <c:v>0.71379999999999999</c:v>
                </c:pt>
                <c:pt idx="12139">
                  <c:v>0.29899999999999999</c:v>
                </c:pt>
                <c:pt idx="12140">
                  <c:v>0.65780000000000005</c:v>
                </c:pt>
                <c:pt idx="12141">
                  <c:v>0.32569999999999999</c:v>
                </c:pt>
                <c:pt idx="12142">
                  <c:v>0.29930000000000001</c:v>
                </c:pt>
                <c:pt idx="12143">
                  <c:v>0.37869999999999998</c:v>
                </c:pt>
                <c:pt idx="12144">
                  <c:v>0.53120000000000001</c:v>
                </c:pt>
                <c:pt idx="12145">
                  <c:v>0.55579999999999996</c:v>
                </c:pt>
                <c:pt idx="12146">
                  <c:v>0.76419999999999999</c:v>
                </c:pt>
                <c:pt idx="12147">
                  <c:v>0.68489999999999995</c:v>
                </c:pt>
                <c:pt idx="12148">
                  <c:v>0.5464</c:v>
                </c:pt>
                <c:pt idx="12149">
                  <c:v>0.53949999999999998</c:v>
                </c:pt>
                <c:pt idx="12150">
                  <c:v>0.58389999999999997</c:v>
                </c:pt>
                <c:pt idx="12151">
                  <c:v>0.56000000000000005</c:v>
                </c:pt>
                <c:pt idx="12152">
                  <c:v>0.629</c:v>
                </c:pt>
                <c:pt idx="12153">
                  <c:v>0.82830000000000004</c:v>
                </c:pt>
                <c:pt idx="12154">
                  <c:v>0.43880000000000002</c:v>
                </c:pt>
                <c:pt idx="12155">
                  <c:v>0.33689999999999998</c:v>
                </c:pt>
                <c:pt idx="12156">
                  <c:v>0.61150000000000004</c:v>
                </c:pt>
                <c:pt idx="12157">
                  <c:v>0.52590000000000003</c:v>
                </c:pt>
                <c:pt idx="12158">
                  <c:v>0.39679999999999999</c:v>
                </c:pt>
                <c:pt idx="12159">
                  <c:v>0.57969999999999999</c:v>
                </c:pt>
                <c:pt idx="12160">
                  <c:v>0.46279999999999999</c:v>
                </c:pt>
                <c:pt idx="12161">
                  <c:v>0.70799999999999996</c:v>
                </c:pt>
                <c:pt idx="12162">
                  <c:v>0.52239999999999998</c:v>
                </c:pt>
                <c:pt idx="12163">
                  <c:v>0.56999999999999995</c:v>
                </c:pt>
                <c:pt idx="12164">
                  <c:v>0.62339999999999995</c:v>
                </c:pt>
                <c:pt idx="12165">
                  <c:v>0.89439999999999997</c:v>
                </c:pt>
                <c:pt idx="12166">
                  <c:v>0.26960000000000001</c:v>
                </c:pt>
                <c:pt idx="12167">
                  <c:v>0.43269999999999997</c:v>
                </c:pt>
                <c:pt idx="12168">
                  <c:v>0.32679999999999998</c:v>
                </c:pt>
                <c:pt idx="12169">
                  <c:v>0.40360000000000001</c:v>
                </c:pt>
                <c:pt idx="12170">
                  <c:v>0.1774</c:v>
                </c:pt>
                <c:pt idx="12171">
                  <c:v>0.15629999999999999</c:v>
                </c:pt>
                <c:pt idx="12172">
                  <c:v>0.33300000000000002</c:v>
                </c:pt>
                <c:pt idx="12173">
                  <c:v>0.36570000000000003</c:v>
                </c:pt>
                <c:pt idx="12174">
                  <c:v>0.35410000000000003</c:v>
                </c:pt>
                <c:pt idx="12175">
                  <c:v>0.42949999999999999</c:v>
                </c:pt>
                <c:pt idx="12176">
                  <c:v>0.40410000000000001</c:v>
                </c:pt>
                <c:pt idx="12177">
                  <c:v>0.40670000000000001</c:v>
                </c:pt>
                <c:pt idx="12178">
                  <c:v>0.37580000000000002</c:v>
                </c:pt>
                <c:pt idx="12179">
                  <c:v>0.34860000000000002</c:v>
                </c:pt>
                <c:pt idx="12180">
                  <c:v>0.4556</c:v>
                </c:pt>
                <c:pt idx="12181">
                  <c:v>0.39450000000000002</c:v>
                </c:pt>
                <c:pt idx="12182">
                  <c:v>0.37459999999999999</c:v>
                </c:pt>
                <c:pt idx="12183">
                  <c:v>0.4425</c:v>
                </c:pt>
                <c:pt idx="12184">
                  <c:v>0.41549999999999998</c:v>
                </c:pt>
                <c:pt idx="12185">
                  <c:v>0.33339999999999997</c:v>
                </c:pt>
                <c:pt idx="12186">
                  <c:v>0.37819999999999998</c:v>
                </c:pt>
                <c:pt idx="12187">
                  <c:v>0.30690000000000001</c:v>
                </c:pt>
                <c:pt idx="12188">
                  <c:v>0.29859999999999998</c:v>
                </c:pt>
                <c:pt idx="12189">
                  <c:v>0.1239</c:v>
                </c:pt>
                <c:pt idx="12190">
                  <c:v>0.1658</c:v>
                </c:pt>
                <c:pt idx="12191">
                  <c:v>0.38009999999999999</c:v>
                </c:pt>
                <c:pt idx="12192">
                  <c:v>0.41589999999999999</c:v>
                </c:pt>
                <c:pt idx="12193">
                  <c:v>0.47249999999999998</c:v>
                </c:pt>
                <c:pt idx="12194">
                  <c:v>0.45689999999999997</c:v>
                </c:pt>
                <c:pt idx="12195">
                  <c:v>0.3483</c:v>
                </c:pt>
                <c:pt idx="12196">
                  <c:v>0.43390000000000001</c:v>
                </c:pt>
                <c:pt idx="12197">
                  <c:v>0.33550000000000002</c:v>
                </c:pt>
                <c:pt idx="12198">
                  <c:v>0.52780000000000005</c:v>
                </c:pt>
                <c:pt idx="12199">
                  <c:v>0.4209</c:v>
                </c:pt>
                <c:pt idx="12200">
                  <c:v>0.49859999999999999</c:v>
                </c:pt>
                <c:pt idx="12201">
                  <c:v>0.27500000000000002</c:v>
                </c:pt>
                <c:pt idx="12202">
                  <c:v>0.24440000000000001</c:v>
                </c:pt>
                <c:pt idx="12203">
                  <c:v>0.20669999999999999</c:v>
                </c:pt>
                <c:pt idx="12204">
                  <c:v>0.5877</c:v>
                </c:pt>
                <c:pt idx="12205">
                  <c:v>0.22500000000000001</c:v>
                </c:pt>
                <c:pt idx="12206">
                  <c:v>0.67279999999999995</c:v>
                </c:pt>
                <c:pt idx="12207">
                  <c:v>0.27810000000000001</c:v>
                </c:pt>
                <c:pt idx="12208">
                  <c:v>0.36570000000000003</c:v>
                </c:pt>
                <c:pt idx="12209">
                  <c:v>0.4042</c:v>
                </c:pt>
                <c:pt idx="12210">
                  <c:v>0.37090000000000001</c:v>
                </c:pt>
                <c:pt idx="12211">
                  <c:v>0.47049999999999997</c:v>
                </c:pt>
                <c:pt idx="12212">
                  <c:v>0.27689999999999998</c:v>
                </c:pt>
                <c:pt idx="12213">
                  <c:v>0.4209</c:v>
                </c:pt>
                <c:pt idx="12214">
                  <c:v>0.25390000000000001</c:v>
                </c:pt>
                <c:pt idx="12215">
                  <c:v>0.27050000000000002</c:v>
                </c:pt>
                <c:pt idx="12216">
                  <c:v>0.3619</c:v>
                </c:pt>
                <c:pt idx="12217">
                  <c:v>0.53639999999999999</c:v>
                </c:pt>
                <c:pt idx="12218">
                  <c:v>0.31919999999999998</c:v>
                </c:pt>
                <c:pt idx="12219">
                  <c:v>0.25559999999999999</c:v>
                </c:pt>
                <c:pt idx="12220">
                  <c:v>0.30120000000000002</c:v>
                </c:pt>
                <c:pt idx="12221">
                  <c:v>0.35599999999999998</c:v>
                </c:pt>
                <c:pt idx="12222">
                  <c:v>0.33989999999999998</c:v>
                </c:pt>
                <c:pt idx="12223">
                  <c:v>0.39789999999999998</c:v>
                </c:pt>
                <c:pt idx="12224">
                  <c:v>0.30320000000000003</c:v>
                </c:pt>
                <c:pt idx="12225">
                  <c:v>0.27139999999999997</c:v>
                </c:pt>
                <c:pt idx="12226">
                  <c:v>0.29530000000000001</c:v>
                </c:pt>
                <c:pt idx="12227">
                  <c:v>0.29949999999999999</c:v>
                </c:pt>
                <c:pt idx="12228">
                  <c:v>0.34499999999999997</c:v>
                </c:pt>
                <c:pt idx="12229">
                  <c:v>0.3654</c:v>
                </c:pt>
                <c:pt idx="12230">
                  <c:v>0.36699999999999999</c:v>
                </c:pt>
                <c:pt idx="12231">
                  <c:v>0.35539999999999999</c:v>
                </c:pt>
                <c:pt idx="12232">
                  <c:v>0.372</c:v>
                </c:pt>
                <c:pt idx="12233">
                  <c:v>0.47139999999999999</c:v>
                </c:pt>
                <c:pt idx="12234">
                  <c:v>0.36859999999999998</c:v>
                </c:pt>
                <c:pt idx="12235">
                  <c:v>0.37640000000000001</c:v>
                </c:pt>
                <c:pt idx="12236">
                  <c:v>0.35699999999999998</c:v>
                </c:pt>
                <c:pt idx="12237">
                  <c:v>0.41560000000000002</c:v>
                </c:pt>
                <c:pt idx="12238">
                  <c:v>0.38009999999999999</c:v>
                </c:pt>
                <c:pt idx="12239">
                  <c:v>0.3579</c:v>
                </c:pt>
                <c:pt idx="12240">
                  <c:v>0.38950000000000001</c:v>
                </c:pt>
                <c:pt idx="12241">
                  <c:v>0.36980000000000002</c:v>
                </c:pt>
                <c:pt idx="12242">
                  <c:v>0.42059999999999997</c:v>
                </c:pt>
                <c:pt idx="12243">
                  <c:v>0.41899999999999998</c:v>
                </c:pt>
                <c:pt idx="12244">
                  <c:v>0.33310000000000001</c:v>
                </c:pt>
                <c:pt idx="12245">
                  <c:v>0.29420000000000002</c:v>
                </c:pt>
                <c:pt idx="12246">
                  <c:v>0.31919999999999998</c:v>
                </c:pt>
                <c:pt idx="12247">
                  <c:v>0.36809999999999998</c:v>
                </c:pt>
                <c:pt idx="12248">
                  <c:v>0.3357</c:v>
                </c:pt>
                <c:pt idx="12249">
                  <c:v>0.318</c:v>
                </c:pt>
                <c:pt idx="12250">
                  <c:v>0.35520000000000002</c:v>
                </c:pt>
                <c:pt idx="12251">
                  <c:v>0.4375</c:v>
                </c:pt>
                <c:pt idx="12252">
                  <c:v>0.4299</c:v>
                </c:pt>
                <c:pt idx="12253">
                  <c:v>0.3548</c:v>
                </c:pt>
                <c:pt idx="12254">
                  <c:v>0.37809999999999999</c:v>
                </c:pt>
                <c:pt idx="12255">
                  <c:v>0.37059999999999998</c:v>
                </c:pt>
                <c:pt idx="12256">
                  <c:v>0.3463</c:v>
                </c:pt>
                <c:pt idx="12257">
                  <c:v>0.38340000000000002</c:v>
                </c:pt>
                <c:pt idx="12258">
                  <c:v>0.36909999999999998</c:v>
                </c:pt>
                <c:pt idx="12259">
                  <c:v>0.43880000000000002</c:v>
                </c:pt>
                <c:pt idx="12260">
                  <c:v>0.3407</c:v>
                </c:pt>
                <c:pt idx="12261">
                  <c:v>0.41489999999999999</c:v>
                </c:pt>
                <c:pt idx="12262">
                  <c:v>0.3619</c:v>
                </c:pt>
                <c:pt idx="12263">
                  <c:v>0.39729999999999999</c:v>
                </c:pt>
                <c:pt idx="12264">
                  <c:v>0.42170000000000002</c:v>
                </c:pt>
                <c:pt idx="12265">
                  <c:v>0.31869999999999998</c:v>
                </c:pt>
                <c:pt idx="12266">
                  <c:v>0.3075</c:v>
                </c:pt>
                <c:pt idx="12267">
                  <c:v>0.39779999999999999</c:v>
                </c:pt>
                <c:pt idx="12268">
                  <c:v>0.35849999999999999</c:v>
                </c:pt>
                <c:pt idx="12269">
                  <c:v>0.372</c:v>
                </c:pt>
                <c:pt idx="12270">
                  <c:v>0.41420000000000001</c:v>
                </c:pt>
                <c:pt idx="12271">
                  <c:v>0.317</c:v>
                </c:pt>
                <c:pt idx="12272">
                  <c:v>0.32779999999999998</c:v>
                </c:pt>
                <c:pt idx="12273">
                  <c:v>0.29609999999999997</c:v>
                </c:pt>
                <c:pt idx="12274">
                  <c:v>0.40279999999999999</c:v>
                </c:pt>
                <c:pt idx="12275">
                  <c:v>0.34560000000000002</c:v>
                </c:pt>
                <c:pt idx="12276">
                  <c:v>0.33660000000000001</c:v>
                </c:pt>
                <c:pt idx="12277">
                  <c:v>0.36509999999999998</c:v>
                </c:pt>
                <c:pt idx="12278">
                  <c:v>0.39889999999999998</c:v>
                </c:pt>
                <c:pt idx="12279">
                  <c:v>0.37430000000000002</c:v>
                </c:pt>
                <c:pt idx="12280">
                  <c:v>0.4073</c:v>
                </c:pt>
                <c:pt idx="12281">
                  <c:v>0.35220000000000001</c:v>
                </c:pt>
                <c:pt idx="12282">
                  <c:v>0.33660000000000001</c:v>
                </c:pt>
                <c:pt idx="12283">
                  <c:v>0.3145</c:v>
                </c:pt>
                <c:pt idx="12284">
                  <c:v>0.31</c:v>
                </c:pt>
                <c:pt idx="12285">
                  <c:v>0.36259999999999998</c:v>
                </c:pt>
                <c:pt idx="12286">
                  <c:v>0.44230000000000003</c:v>
                </c:pt>
                <c:pt idx="12287">
                  <c:v>0.45529999999999998</c:v>
                </c:pt>
                <c:pt idx="12288">
                  <c:v>0.32729999999999998</c:v>
                </c:pt>
                <c:pt idx="12289">
                  <c:v>0.45540000000000003</c:v>
                </c:pt>
                <c:pt idx="12290">
                  <c:v>0.32850000000000001</c:v>
                </c:pt>
                <c:pt idx="12291">
                  <c:v>0.26479999999999998</c:v>
                </c:pt>
                <c:pt idx="12292">
                  <c:v>0.21729999999999999</c:v>
                </c:pt>
                <c:pt idx="12293">
                  <c:v>0.246</c:v>
                </c:pt>
                <c:pt idx="12294">
                  <c:v>0.24129999999999999</c:v>
                </c:pt>
                <c:pt idx="12295">
                  <c:v>0.28260000000000002</c:v>
                </c:pt>
                <c:pt idx="12296">
                  <c:v>0.27860000000000001</c:v>
                </c:pt>
                <c:pt idx="12297">
                  <c:v>0.2747</c:v>
                </c:pt>
                <c:pt idx="12298">
                  <c:v>0.2354</c:v>
                </c:pt>
                <c:pt idx="12299">
                  <c:v>0.21029999999999999</c:v>
                </c:pt>
                <c:pt idx="12300">
                  <c:v>0.31159999999999999</c:v>
                </c:pt>
                <c:pt idx="12301">
                  <c:v>0.25309999999999999</c:v>
                </c:pt>
                <c:pt idx="12302">
                  <c:v>0.21199999999999999</c:v>
                </c:pt>
                <c:pt idx="12303">
                  <c:v>0.2964</c:v>
                </c:pt>
                <c:pt idx="12304">
                  <c:v>0.26829999999999998</c:v>
                </c:pt>
                <c:pt idx="12305">
                  <c:v>0.22239999999999999</c:v>
                </c:pt>
                <c:pt idx="12306">
                  <c:v>0.3569</c:v>
                </c:pt>
                <c:pt idx="12307">
                  <c:v>0.29820000000000002</c:v>
                </c:pt>
                <c:pt idx="12308">
                  <c:v>0.23449999999999999</c:v>
                </c:pt>
                <c:pt idx="12309">
                  <c:v>0.26029999999999998</c:v>
                </c:pt>
                <c:pt idx="12310">
                  <c:v>0.31619999999999998</c:v>
                </c:pt>
                <c:pt idx="12311">
                  <c:v>0.28960000000000002</c:v>
                </c:pt>
                <c:pt idx="12312">
                  <c:v>0.2248</c:v>
                </c:pt>
                <c:pt idx="12313">
                  <c:v>0.34849999999999998</c:v>
                </c:pt>
                <c:pt idx="12314">
                  <c:v>0.3347</c:v>
                </c:pt>
                <c:pt idx="12315">
                  <c:v>0.28139999999999998</c:v>
                </c:pt>
                <c:pt idx="12316">
                  <c:v>0.29970000000000002</c:v>
                </c:pt>
                <c:pt idx="12317">
                  <c:v>0.21840000000000001</c:v>
                </c:pt>
                <c:pt idx="12318">
                  <c:v>0.2465</c:v>
                </c:pt>
                <c:pt idx="12319">
                  <c:v>0.1585</c:v>
                </c:pt>
                <c:pt idx="12320">
                  <c:v>0.32040000000000002</c:v>
                </c:pt>
                <c:pt idx="12321">
                  <c:v>0.31590000000000001</c:v>
                </c:pt>
                <c:pt idx="12322">
                  <c:v>0.24479999999999999</c:v>
                </c:pt>
                <c:pt idx="12323">
                  <c:v>0.6482</c:v>
                </c:pt>
                <c:pt idx="12324">
                  <c:v>0.224</c:v>
                </c:pt>
                <c:pt idx="12325">
                  <c:v>0.52129999999999999</c:v>
                </c:pt>
                <c:pt idx="12326">
                  <c:v>0.67249999999999999</c:v>
                </c:pt>
                <c:pt idx="12327">
                  <c:v>0.34010000000000001</c:v>
                </c:pt>
                <c:pt idx="12328">
                  <c:v>0.1759</c:v>
                </c:pt>
                <c:pt idx="12329">
                  <c:v>0.25140000000000001</c:v>
                </c:pt>
                <c:pt idx="12330">
                  <c:v>0.24759999999999999</c:v>
                </c:pt>
                <c:pt idx="12331">
                  <c:v>0.68010000000000004</c:v>
                </c:pt>
                <c:pt idx="12332">
                  <c:v>0.4143</c:v>
                </c:pt>
                <c:pt idx="12333">
                  <c:v>0.53190000000000004</c:v>
                </c:pt>
                <c:pt idx="12334">
                  <c:v>0.37090000000000001</c:v>
                </c:pt>
                <c:pt idx="12335">
                  <c:v>0.40360000000000001</c:v>
                </c:pt>
                <c:pt idx="12336">
                  <c:v>0.61509999999999998</c:v>
                </c:pt>
                <c:pt idx="12337">
                  <c:v>0.77029999999999998</c:v>
                </c:pt>
                <c:pt idx="12338">
                  <c:v>0.53879999999999995</c:v>
                </c:pt>
                <c:pt idx="12339">
                  <c:v>0.6351</c:v>
                </c:pt>
                <c:pt idx="12340">
                  <c:v>0.74450000000000005</c:v>
                </c:pt>
                <c:pt idx="12341">
                  <c:v>0.58950000000000002</c:v>
                </c:pt>
                <c:pt idx="12342">
                  <c:v>0.42049999999999998</c:v>
                </c:pt>
                <c:pt idx="12343">
                  <c:v>0.29759999999999998</c:v>
                </c:pt>
                <c:pt idx="12344">
                  <c:v>0.47070000000000001</c:v>
                </c:pt>
                <c:pt idx="12345">
                  <c:v>0.28839999999999999</c:v>
                </c:pt>
                <c:pt idx="12346">
                  <c:v>0.1711</c:v>
                </c:pt>
                <c:pt idx="12347">
                  <c:v>0.25950000000000001</c:v>
                </c:pt>
                <c:pt idx="12348">
                  <c:v>0.26829999999999998</c:v>
                </c:pt>
                <c:pt idx="12349">
                  <c:v>0.43980000000000002</c:v>
                </c:pt>
                <c:pt idx="12350">
                  <c:v>0.26369999999999999</c:v>
                </c:pt>
                <c:pt idx="12351">
                  <c:v>0.22159999999999999</c:v>
                </c:pt>
                <c:pt idx="12352">
                  <c:v>0.36099999999999999</c:v>
                </c:pt>
                <c:pt idx="12353">
                  <c:v>0.1351</c:v>
                </c:pt>
                <c:pt idx="12354">
                  <c:v>0.21890000000000001</c:v>
                </c:pt>
                <c:pt idx="12355">
                  <c:v>0.35299999999999998</c:v>
                </c:pt>
                <c:pt idx="12356">
                  <c:v>0.2079</c:v>
                </c:pt>
                <c:pt idx="12357">
                  <c:v>0.47020000000000001</c:v>
                </c:pt>
                <c:pt idx="12358">
                  <c:v>0.31330000000000002</c:v>
                </c:pt>
                <c:pt idx="12359">
                  <c:v>0.61509999999999998</c:v>
                </c:pt>
                <c:pt idx="12360">
                  <c:v>0.25669999999999998</c:v>
                </c:pt>
                <c:pt idx="12361">
                  <c:v>0.2959</c:v>
                </c:pt>
                <c:pt idx="12362">
                  <c:v>0.38800000000000001</c:v>
                </c:pt>
                <c:pt idx="12363">
                  <c:v>0.53549999999999998</c:v>
                </c:pt>
                <c:pt idx="12364">
                  <c:v>0.47789999999999999</c:v>
                </c:pt>
                <c:pt idx="12365">
                  <c:v>0.31280000000000002</c:v>
                </c:pt>
                <c:pt idx="12366">
                  <c:v>0.35720000000000002</c:v>
                </c:pt>
                <c:pt idx="12367">
                  <c:v>0.47339999999999999</c:v>
                </c:pt>
                <c:pt idx="12368">
                  <c:v>0.46379999999999999</c:v>
                </c:pt>
                <c:pt idx="12369">
                  <c:v>0.45229999999999998</c:v>
                </c:pt>
                <c:pt idx="12370">
                  <c:v>0.45369999999999999</c:v>
                </c:pt>
                <c:pt idx="12371">
                  <c:v>0.158</c:v>
                </c:pt>
                <c:pt idx="12372">
                  <c:v>0.1057</c:v>
                </c:pt>
                <c:pt idx="12373">
                  <c:v>0.29630000000000001</c:v>
                </c:pt>
                <c:pt idx="12374">
                  <c:v>0.37190000000000001</c:v>
                </c:pt>
                <c:pt idx="12375">
                  <c:v>0.25609999999999999</c:v>
                </c:pt>
                <c:pt idx="12376">
                  <c:v>0.13769999999999999</c:v>
                </c:pt>
                <c:pt idx="12377">
                  <c:v>0.1293</c:v>
                </c:pt>
                <c:pt idx="12378">
                  <c:v>0.21990000000000001</c:v>
                </c:pt>
                <c:pt idx="12382">
                  <c:v>0.41020000000000001</c:v>
                </c:pt>
                <c:pt idx="12383">
                  <c:v>0.30430000000000001</c:v>
                </c:pt>
                <c:pt idx="12384">
                  <c:v>0.32650000000000001</c:v>
                </c:pt>
                <c:pt idx="12385">
                  <c:v>0.33700000000000002</c:v>
                </c:pt>
                <c:pt idx="12386">
                  <c:v>0.40739999999999998</c:v>
                </c:pt>
                <c:pt idx="12387">
                  <c:v>0.38269999999999998</c:v>
                </c:pt>
                <c:pt idx="12388">
                  <c:v>0.36059999999999998</c:v>
                </c:pt>
                <c:pt idx="12389">
                  <c:v>0.41970000000000002</c:v>
                </c:pt>
                <c:pt idx="12390">
                  <c:v>0.48070000000000002</c:v>
                </c:pt>
                <c:pt idx="12391">
                  <c:v>0.2263</c:v>
                </c:pt>
                <c:pt idx="12392">
                  <c:v>0.32269999999999999</c:v>
                </c:pt>
                <c:pt idx="12393">
                  <c:v>0.32700000000000001</c:v>
                </c:pt>
                <c:pt idx="12394">
                  <c:v>0.4919</c:v>
                </c:pt>
                <c:pt idx="12395">
                  <c:v>0.54190000000000005</c:v>
                </c:pt>
                <c:pt idx="12396">
                  <c:v>0.38719999999999999</c:v>
                </c:pt>
                <c:pt idx="12397">
                  <c:v>0.15409999999999999</c:v>
                </c:pt>
                <c:pt idx="12398">
                  <c:v>0.49869999999999998</c:v>
                </c:pt>
                <c:pt idx="12399">
                  <c:v>0.28910000000000002</c:v>
                </c:pt>
                <c:pt idx="12400">
                  <c:v>0.50519999999999998</c:v>
                </c:pt>
                <c:pt idx="12401">
                  <c:v>0.51319999999999999</c:v>
                </c:pt>
                <c:pt idx="12402">
                  <c:v>0.31969999999999998</c:v>
                </c:pt>
                <c:pt idx="12403">
                  <c:v>0.36749999999999999</c:v>
                </c:pt>
                <c:pt idx="12404">
                  <c:v>0.29949999999999999</c:v>
                </c:pt>
                <c:pt idx="12405">
                  <c:v>0.36730000000000002</c:v>
                </c:pt>
                <c:pt idx="12406">
                  <c:v>0.41</c:v>
                </c:pt>
                <c:pt idx="12407">
                  <c:v>0.31309999999999999</c:v>
                </c:pt>
                <c:pt idx="12408">
                  <c:v>0.30690000000000001</c:v>
                </c:pt>
                <c:pt idx="12409">
                  <c:v>0.38100000000000001</c:v>
                </c:pt>
                <c:pt idx="12410">
                  <c:v>0.49930000000000002</c:v>
                </c:pt>
                <c:pt idx="12411">
                  <c:v>0.47339999999999999</c:v>
                </c:pt>
                <c:pt idx="12412">
                  <c:v>0.51619999999999999</c:v>
                </c:pt>
                <c:pt idx="12413">
                  <c:v>0.83550000000000002</c:v>
                </c:pt>
                <c:pt idx="12414">
                  <c:v>0.57499999999999996</c:v>
                </c:pt>
                <c:pt idx="12415">
                  <c:v>0.52949999999999997</c:v>
                </c:pt>
                <c:pt idx="12416">
                  <c:v>0.40600000000000003</c:v>
                </c:pt>
                <c:pt idx="12417">
                  <c:v>0.25190000000000001</c:v>
                </c:pt>
                <c:pt idx="12418">
                  <c:v>0.72799999999999998</c:v>
                </c:pt>
                <c:pt idx="12419">
                  <c:v>0.57240000000000002</c:v>
                </c:pt>
                <c:pt idx="12420">
                  <c:v>0.65890000000000004</c:v>
                </c:pt>
                <c:pt idx="12421">
                  <c:v>0.316</c:v>
                </c:pt>
                <c:pt idx="12422">
                  <c:v>0.43880000000000002</c:v>
                </c:pt>
                <c:pt idx="12423">
                  <c:v>0.3342</c:v>
                </c:pt>
                <c:pt idx="12424">
                  <c:v>0.42170000000000002</c:v>
                </c:pt>
                <c:pt idx="12425">
                  <c:v>0.40450000000000003</c:v>
                </c:pt>
                <c:pt idx="12426">
                  <c:v>0.4128</c:v>
                </c:pt>
                <c:pt idx="12427">
                  <c:v>0.6159</c:v>
                </c:pt>
                <c:pt idx="12428">
                  <c:v>0.38669999999999999</c:v>
                </c:pt>
                <c:pt idx="12429">
                  <c:v>0.32029999999999997</c:v>
                </c:pt>
                <c:pt idx="12430">
                  <c:v>0.39290000000000003</c:v>
                </c:pt>
                <c:pt idx="12431">
                  <c:v>0.5423</c:v>
                </c:pt>
                <c:pt idx="12432">
                  <c:v>0.2261</c:v>
                </c:pt>
                <c:pt idx="12433">
                  <c:v>0.26040000000000002</c:v>
                </c:pt>
                <c:pt idx="12434">
                  <c:v>0.28050000000000003</c:v>
                </c:pt>
                <c:pt idx="12435">
                  <c:v>0.32890000000000003</c:v>
                </c:pt>
                <c:pt idx="12436">
                  <c:v>0.40860000000000002</c:v>
                </c:pt>
                <c:pt idx="12437">
                  <c:v>0.57369999999999999</c:v>
                </c:pt>
                <c:pt idx="12438">
                  <c:v>0.63929999999999998</c:v>
                </c:pt>
                <c:pt idx="12439">
                  <c:v>0.69059999999999999</c:v>
                </c:pt>
                <c:pt idx="12440">
                  <c:v>0.87439999999999996</c:v>
                </c:pt>
                <c:pt idx="12441">
                  <c:v>0.64359999999999995</c:v>
                </c:pt>
                <c:pt idx="12442">
                  <c:v>0.5907</c:v>
                </c:pt>
                <c:pt idx="12443">
                  <c:v>0.8387</c:v>
                </c:pt>
                <c:pt idx="12444">
                  <c:v>0.60350000000000004</c:v>
                </c:pt>
                <c:pt idx="12445">
                  <c:v>0.91579999999999995</c:v>
                </c:pt>
                <c:pt idx="12446">
                  <c:v>0.58030000000000004</c:v>
                </c:pt>
                <c:pt idx="12447">
                  <c:v>0.23860000000000001</c:v>
                </c:pt>
                <c:pt idx="12448">
                  <c:v>0.29680000000000001</c:v>
                </c:pt>
                <c:pt idx="12449">
                  <c:v>0.70630000000000004</c:v>
                </c:pt>
                <c:pt idx="12450">
                  <c:v>0.46589999999999998</c:v>
                </c:pt>
                <c:pt idx="12451">
                  <c:v>0.7964</c:v>
                </c:pt>
                <c:pt idx="12452">
                  <c:v>0.45979999999999999</c:v>
                </c:pt>
                <c:pt idx="12453">
                  <c:v>0.38</c:v>
                </c:pt>
                <c:pt idx="12454">
                  <c:v>0.36320000000000002</c:v>
                </c:pt>
                <c:pt idx="12455">
                  <c:v>0.23769999999999999</c:v>
                </c:pt>
                <c:pt idx="12456">
                  <c:v>0.27129999999999999</c:v>
                </c:pt>
                <c:pt idx="12457">
                  <c:v>0.3881</c:v>
                </c:pt>
                <c:pt idx="12458">
                  <c:v>0.48780000000000001</c:v>
                </c:pt>
                <c:pt idx="12459">
                  <c:v>0.32400000000000001</c:v>
                </c:pt>
                <c:pt idx="12460">
                  <c:v>0.48459999999999998</c:v>
                </c:pt>
                <c:pt idx="12461">
                  <c:v>0.2122</c:v>
                </c:pt>
                <c:pt idx="12462">
                  <c:v>0.35949999999999999</c:v>
                </c:pt>
                <c:pt idx="12463">
                  <c:v>0.64639999999999997</c:v>
                </c:pt>
                <c:pt idx="12464">
                  <c:v>0.35260000000000002</c:v>
                </c:pt>
                <c:pt idx="12465">
                  <c:v>0.52700000000000002</c:v>
                </c:pt>
                <c:pt idx="12466">
                  <c:v>0.93489999999999995</c:v>
                </c:pt>
                <c:pt idx="12467">
                  <c:v>0.33989999999999998</c:v>
                </c:pt>
                <c:pt idx="12468">
                  <c:v>0.3402</c:v>
                </c:pt>
                <c:pt idx="12469">
                  <c:v>0.29170000000000001</c:v>
                </c:pt>
                <c:pt idx="12470">
                  <c:v>0.59309999999999996</c:v>
                </c:pt>
                <c:pt idx="12471">
                  <c:v>0.42720000000000002</c:v>
                </c:pt>
                <c:pt idx="12472">
                  <c:v>0.92859999999999998</c:v>
                </c:pt>
                <c:pt idx="12473">
                  <c:v>0.30209999999999998</c:v>
                </c:pt>
                <c:pt idx="12474">
                  <c:v>0.32640000000000002</c:v>
                </c:pt>
                <c:pt idx="12475">
                  <c:v>0.41410000000000002</c:v>
                </c:pt>
                <c:pt idx="12476">
                  <c:v>0.42720000000000002</c:v>
                </c:pt>
                <c:pt idx="12477">
                  <c:v>0.54020000000000001</c:v>
                </c:pt>
                <c:pt idx="12478">
                  <c:v>0.59530000000000005</c:v>
                </c:pt>
                <c:pt idx="12479">
                  <c:v>0.40560000000000002</c:v>
                </c:pt>
                <c:pt idx="12480">
                  <c:v>1.3406</c:v>
                </c:pt>
                <c:pt idx="12481">
                  <c:v>0.61099999999999999</c:v>
                </c:pt>
                <c:pt idx="12482">
                  <c:v>0.37409999999999999</c:v>
                </c:pt>
                <c:pt idx="12483">
                  <c:v>0.2122</c:v>
                </c:pt>
                <c:pt idx="12484">
                  <c:v>0.18459999999999999</c:v>
                </c:pt>
                <c:pt idx="12485">
                  <c:v>0.30349999999999999</c:v>
                </c:pt>
                <c:pt idx="12486">
                  <c:v>0.67159999999999997</c:v>
                </c:pt>
                <c:pt idx="12487">
                  <c:v>0.59009999999999996</c:v>
                </c:pt>
                <c:pt idx="12488">
                  <c:v>0.2402</c:v>
                </c:pt>
                <c:pt idx="12489">
                  <c:v>0.23180000000000001</c:v>
                </c:pt>
                <c:pt idx="12490">
                  <c:v>0.17960000000000001</c:v>
                </c:pt>
                <c:pt idx="12491">
                  <c:v>0.29559999999999997</c:v>
                </c:pt>
                <c:pt idx="12492">
                  <c:v>0.1149</c:v>
                </c:pt>
                <c:pt idx="12493">
                  <c:v>0.20430000000000001</c:v>
                </c:pt>
                <c:pt idx="12494">
                  <c:v>0.29399999999999998</c:v>
                </c:pt>
                <c:pt idx="12495">
                  <c:v>0.26579999999999998</c:v>
                </c:pt>
                <c:pt idx="12496">
                  <c:v>0.3513</c:v>
                </c:pt>
                <c:pt idx="12497">
                  <c:v>0.34229999999999999</c:v>
                </c:pt>
                <c:pt idx="12498">
                  <c:v>0.27179999999999999</c:v>
                </c:pt>
                <c:pt idx="12499">
                  <c:v>0.15570000000000001</c:v>
                </c:pt>
                <c:pt idx="12500">
                  <c:v>0.36959999999999998</c:v>
                </c:pt>
                <c:pt idx="12501">
                  <c:v>0.30299999999999999</c:v>
                </c:pt>
                <c:pt idx="12502">
                  <c:v>0.40079999999999999</c:v>
                </c:pt>
                <c:pt idx="12503">
                  <c:v>0.29380000000000001</c:v>
                </c:pt>
                <c:pt idx="12504">
                  <c:v>0.34660000000000002</c:v>
                </c:pt>
                <c:pt idx="12505">
                  <c:v>0.31440000000000001</c:v>
                </c:pt>
                <c:pt idx="12506">
                  <c:v>0.41980000000000001</c:v>
                </c:pt>
                <c:pt idx="12507">
                  <c:v>0.34599999999999997</c:v>
                </c:pt>
                <c:pt idx="12508">
                  <c:v>0.30730000000000002</c:v>
                </c:pt>
                <c:pt idx="12509">
                  <c:v>0.28210000000000002</c:v>
                </c:pt>
                <c:pt idx="12510">
                  <c:v>0.3493</c:v>
                </c:pt>
                <c:pt idx="12511">
                  <c:v>0.26829999999999998</c:v>
                </c:pt>
                <c:pt idx="12512">
                  <c:v>0.2293</c:v>
                </c:pt>
                <c:pt idx="12513">
                  <c:v>0.29849999999999999</c:v>
                </c:pt>
                <c:pt idx="12514">
                  <c:v>0.24110000000000001</c:v>
                </c:pt>
                <c:pt idx="12515">
                  <c:v>0.36209999999999998</c:v>
                </c:pt>
                <c:pt idx="12516">
                  <c:v>0.52249999999999996</c:v>
                </c:pt>
                <c:pt idx="12517">
                  <c:v>0.41610000000000003</c:v>
                </c:pt>
                <c:pt idx="12518">
                  <c:v>0.2908</c:v>
                </c:pt>
                <c:pt idx="12519">
                  <c:v>0.2303</c:v>
                </c:pt>
                <c:pt idx="12520">
                  <c:v>0.34150000000000003</c:v>
                </c:pt>
                <c:pt idx="12521">
                  <c:v>0.34499999999999997</c:v>
                </c:pt>
                <c:pt idx="12522">
                  <c:v>0.32750000000000001</c:v>
                </c:pt>
                <c:pt idx="12523">
                  <c:v>0.183</c:v>
                </c:pt>
                <c:pt idx="12524">
                  <c:v>0.41930000000000001</c:v>
                </c:pt>
                <c:pt idx="12525">
                  <c:v>0.3352</c:v>
                </c:pt>
                <c:pt idx="12526">
                  <c:v>0.65849999999999997</c:v>
                </c:pt>
                <c:pt idx="12527">
                  <c:v>0.6855</c:v>
                </c:pt>
                <c:pt idx="12528">
                  <c:v>0.4869</c:v>
                </c:pt>
                <c:pt idx="12529">
                  <c:v>0.4753</c:v>
                </c:pt>
                <c:pt idx="12530">
                  <c:v>0.32750000000000001</c:v>
                </c:pt>
                <c:pt idx="12531">
                  <c:v>0.44750000000000001</c:v>
                </c:pt>
                <c:pt idx="12532">
                  <c:v>0.28570000000000001</c:v>
                </c:pt>
                <c:pt idx="12533">
                  <c:v>0.25230000000000002</c:v>
                </c:pt>
                <c:pt idx="12534">
                  <c:v>0.40429999999999999</c:v>
                </c:pt>
                <c:pt idx="12535">
                  <c:v>0.26679999999999998</c:v>
                </c:pt>
                <c:pt idx="12536">
                  <c:v>0.4461</c:v>
                </c:pt>
                <c:pt idx="12537">
                  <c:v>0.39539999999999997</c:v>
                </c:pt>
                <c:pt idx="12538">
                  <c:v>0.32700000000000001</c:v>
                </c:pt>
                <c:pt idx="12539">
                  <c:v>0.4052</c:v>
                </c:pt>
                <c:pt idx="12540">
                  <c:v>0.2918</c:v>
                </c:pt>
                <c:pt idx="12541">
                  <c:v>0.41670000000000001</c:v>
                </c:pt>
                <c:pt idx="12542">
                  <c:v>0.48299999999999998</c:v>
                </c:pt>
                <c:pt idx="12543">
                  <c:v>0.4632</c:v>
                </c:pt>
                <c:pt idx="12544">
                  <c:v>0.45029999999999998</c:v>
                </c:pt>
                <c:pt idx="12545">
                  <c:v>0.42120000000000002</c:v>
                </c:pt>
                <c:pt idx="12546">
                  <c:v>0.29070000000000001</c:v>
                </c:pt>
                <c:pt idx="12547">
                  <c:v>0.29210000000000003</c:v>
                </c:pt>
                <c:pt idx="12548">
                  <c:v>0.54169999999999996</c:v>
                </c:pt>
                <c:pt idx="12549">
                  <c:v>0.29980000000000001</c:v>
                </c:pt>
                <c:pt idx="12550">
                  <c:v>0.33600000000000002</c:v>
                </c:pt>
                <c:pt idx="12551">
                  <c:v>0.25280000000000002</c:v>
                </c:pt>
                <c:pt idx="12552">
                  <c:v>0.36399999999999999</c:v>
                </c:pt>
                <c:pt idx="12553">
                  <c:v>0.35510000000000003</c:v>
                </c:pt>
                <c:pt idx="12554">
                  <c:v>0.52800000000000002</c:v>
                </c:pt>
                <c:pt idx="12555">
                  <c:v>0.51249999999999996</c:v>
                </c:pt>
                <c:pt idx="12556">
                  <c:v>0.42599999999999999</c:v>
                </c:pt>
                <c:pt idx="12557">
                  <c:v>0.46339999999999998</c:v>
                </c:pt>
                <c:pt idx="12558">
                  <c:v>0.31790000000000002</c:v>
                </c:pt>
                <c:pt idx="12559">
                  <c:v>0.46329999999999999</c:v>
                </c:pt>
                <c:pt idx="12560">
                  <c:v>0.39290000000000003</c:v>
                </c:pt>
                <c:pt idx="12561">
                  <c:v>0.1109</c:v>
                </c:pt>
                <c:pt idx="12562">
                  <c:v>0.2772</c:v>
                </c:pt>
                <c:pt idx="12563">
                  <c:v>0.23499999999999999</c:v>
                </c:pt>
                <c:pt idx="12564">
                  <c:v>0.44400000000000001</c:v>
                </c:pt>
                <c:pt idx="12565">
                  <c:v>0.37690000000000001</c:v>
                </c:pt>
                <c:pt idx="12566">
                  <c:v>0.38269999999999998</c:v>
                </c:pt>
                <c:pt idx="12567">
                  <c:v>0.28239999999999998</c:v>
                </c:pt>
                <c:pt idx="12568">
                  <c:v>0.31769999999999998</c:v>
                </c:pt>
                <c:pt idx="12569">
                  <c:v>0.24610000000000001</c:v>
                </c:pt>
                <c:pt idx="12570">
                  <c:v>0.29420000000000002</c:v>
                </c:pt>
                <c:pt idx="12571">
                  <c:v>0.48199999999999998</c:v>
                </c:pt>
                <c:pt idx="12572">
                  <c:v>0.4597</c:v>
                </c:pt>
                <c:pt idx="12573">
                  <c:v>0.43380000000000002</c:v>
                </c:pt>
                <c:pt idx="12574">
                  <c:v>0.74519999999999997</c:v>
                </c:pt>
                <c:pt idx="12575">
                  <c:v>0.75490000000000002</c:v>
                </c:pt>
                <c:pt idx="12576">
                  <c:v>0.68630000000000002</c:v>
                </c:pt>
                <c:pt idx="12577">
                  <c:v>0.63790000000000002</c:v>
                </c:pt>
                <c:pt idx="12578">
                  <c:v>0.73509999999999998</c:v>
                </c:pt>
                <c:pt idx="12579">
                  <c:v>0.8014</c:v>
                </c:pt>
                <c:pt idx="12580">
                  <c:v>0.37219999999999998</c:v>
                </c:pt>
                <c:pt idx="12581">
                  <c:v>0.63380000000000003</c:v>
                </c:pt>
                <c:pt idx="12582">
                  <c:v>0.50239999999999996</c:v>
                </c:pt>
                <c:pt idx="12583">
                  <c:v>0.32719999999999999</c:v>
                </c:pt>
                <c:pt idx="12584">
                  <c:v>0.34320000000000001</c:v>
                </c:pt>
                <c:pt idx="12585">
                  <c:v>0.28360000000000002</c:v>
                </c:pt>
                <c:pt idx="12586">
                  <c:v>0.40039999999999998</c:v>
                </c:pt>
                <c:pt idx="12587">
                  <c:v>0.52800000000000002</c:v>
                </c:pt>
                <c:pt idx="12588">
                  <c:v>0.53869999999999996</c:v>
                </c:pt>
                <c:pt idx="12589">
                  <c:v>0.56499999999999995</c:v>
                </c:pt>
                <c:pt idx="12590">
                  <c:v>0.20319999999999999</c:v>
                </c:pt>
                <c:pt idx="12591">
                  <c:v>0.59719999999999995</c:v>
                </c:pt>
                <c:pt idx="12592">
                  <c:v>0.32090000000000002</c:v>
                </c:pt>
                <c:pt idx="12593">
                  <c:v>0.34810000000000002</c:v>
                </c:pt>
                <c:pt idx="12594">
                  <c:v>0.32240000000000002</c:v>
                </c:pt>
                <c:pt idx="12595">
                  <c:v>0.23710000000000001</c:v>
                </c:pt>
                <c:pt idx="12596">
                  <c:v>0.20219999999999999</c:v>
                </c:pt>
                <c:pt idx="12597">
                  <c:v>0.2586</c:v>
                </c:pt>
                <c:pt idx="12598">
                  <c:v>0.1782</c:v>
                </c:pt>
                <c:pt idx="12599">
                  <c:v>0.4229</c:v>
                </c:pt>
                <c:pt idx="12600">
                  <c:v>0.33629999999999999</c:v>
                </c:pt>
                <c:pt idx="12601">
                  <c:v>0.44500000000000001</c:v>
                </c:pt>
                <c:pt idx="12602">
                  <c:v>0.29120000000000001</c:v>
                </c:pt>
                <c:pt idx="12603">
                  <c:v>0.30959999999999999</c:v>
                </c:pt>
                <c:pt idx="12604">
                  <c:v>0.33450000000000002</c:v>
                </c:pt>
                <c:pt idx="12605">
                  <c:v>0.1951</c:v>
                </c:pt>
                <c:pt idx="12606">
                  <c:v>0.22189999999999999</c:v>
                </c:pt>
                <c:pt idx="12607">
                  <c:v>0.2923</c:v>
                </c:pt>
                <c:pt idx="12608">
                  <c:v>0.2472</c:v>
                </c:pt>
                <c:pt idx="12609">
                  <c:v>0.42649999999999999</c:v>
                </c:pt>
                <c:pt idx="12610">
                  <c:v>0.29709999999999998</c:v>
                </c:pt>
                <c:pt idx="12611">
                  <c:v>0.69</c:v>
                </c:pt>
                <c:pt idx="12612">
                  <c:v>0.34139999999999998</c:v>
                </c:pt>
                <c:pt idx="12613">
                  <c:v>0.43980000000000002</c:v>
                </c:pt>
                <c:pt idx="12614">
                  <c:v>0.25109999999999999</c:v>
                </c:pt>
                <c:pt idx="12615">
                  <c:v>0.39429999999999998</c:v>
                </c:pt>
                <c:pt idx="12616">
                  <c:v>0.33910000000000001</c:v>
                </c:pt>
                <c:pt idx="12617">
                  <c:v>0.17349999999999999</c:v>
                </c:pt>
                <c:pt idx="12618">
                  <c:v>0.29570000000000002</c:v>
                </c:pt>
                <c:pt idx="12619">
                  <c:v>0.3518</c:v>
                </c:pt>
                <c:pt idx="12620">
                  <c:v>0.41089999999999999</c:v>
                </c:pt>
                <c:pt idx="12621">
                  <c:v>0.28320000000000001</c:v>
                </c:pt>
                <c:pt idx="12622">
                  <c:v>0.52590000000000003</c:v>
                </c:pt>
                <c:pt idx="12623">
                  <c:v>0.38719999999999999</c:v>
                </c:pt>
                <c:pt idx="12624">
                  <c:v>0.40699999999999997</c:v>
                </c:pt>
                <c:pt idx="12625">
                  <c:v>0.34960000000000002</c:v>
                </c:pt>
                <c:pt idx="12626">
                  <c:v>0.51400000000000001</c:v>
                </c:pt>
                <c:pt idx="12627">
                  <c:v>0.44629999999999997</c:v>
                </c:pt>
                <c:pt idx="12628">
                  <c:v>0.2954</c:v>
                </c:pt>
                <c:pt idx="12629">
                  <c:v>0.45219999999999999</c:v>
                </c:pt>
                <c:pt idx="12630">
                  <c:v>0.29699999999999999</c:v>
                </c:pt>
                <c:pt idx="12631">
                  <c:v>0.21959999999999999</c:v>
                </c:pt>
                <c:pt idx="12632">
                  <c:v>0.34360000000000002</c:v>
                </c:pt>
                <c:pt idx="12633">
                  <c:v>0.29659999999999997</c:v>
                </c:pt>
                <c:pt idx="12634">
                  <c:v>0.34849999999999998</c:v>
                </c:pt>
                <c:pt idx="12635">
                  <c:v>0.43020000000000003</c:v>
                </c:pt>
                <c:pt idx="12636">
                  <c:v>0.4546</c:v>
                </c:pt>
                <c:pt idx="12637">
                  <c:v>0.52210000000000001</c:v>
                </c:pt>
                <c:pt idx="12638">
                  <c:v>0.41810000000000003</c:v>
                </c:pt>
                <c:pt idx="12639">
                  <c:v>0.4778</c:v>
                </c:pt>
                <c:pt idx="12640">
                  <c:v>0.47789999999999999</c:v>
                </c:pt>
                <c:pt idx="12641">
                  <c:v>0.61109999999999998</c:v>
                </c:pt>
                <c:pt idx="12642">
                  <c:v>0.2238</c:v>
                </c:pt>
                <c:pt idx="12643">
                  <c:v>0.22539999999999999</c:v>
                </c:pt>
                <c:pt idx="12644">
                  <c:v>0.32869999999999999</c:v>
                </c:pt>
                <c:pt idx="12645">
                  <c:v>0.25740000000000002</c:v>
                </c:pt>
                <c:pt idx="12646">
                  <c:v>0.48499999999999999</c:v>
                </c:pt>
                <c:pt idx="12647">
                  <c:v>0.33489999999999998</c:v>
                </c:pt>
                <c:pt idx="12648">
                  <c:v>0.50260000000000005</c:v>
                </c:pt>
                <c:pt idx="12649">
                  <c:v>0.39600000000000002</c:v>
                </c:pt>
                <c:pt idx="12650">
                  <c:v>0.32240000000000002</c:v>
                </c:pt>
                <c:pt idx="12651">
                  <c:v>0.33289999999999997</c:v>
                </c:pt>
                <c:pt idx="12652">
                  <c:v>0.40749999999999997</c:v>
                </c:pt>
                <c:pt idx="12653">
                  <c:v>0.40510000000000002</c:v>
                </c:pt>
                <c:pt idx="12654">
                  <c:v>0.55449999999999999</c:v>
                </c:pt>
                <c:pt idx="12655">
                  <c:v>0.54469999999999996</c:v>
                </c:pt>
                <c:pt idx="12656">
                  <c:v>0.37959999999999999</c:v>
                </c:pt>
                <c:pt idx="12657">
                  <c:v>0.4597</c:v>
                </c:pt>
                <c:pt idx="12658">
                  <c:v>0.57550000000000001</c:v>
                </c:pt>
                <c:pt idx="12659">
                  <c:v>0.31830000000000003</c:v>
                </c:pt>
                <c:pt idx="12660">
                  <c:v>0.34420000000000001</c:v>
                </c:pt>
                <c:pt idx="12661">
                  <c:v>0.28949999999999998</c:v>
                </c:pt>
                <c:pt idx="12662">
                  <c:v>0.45629999999999998</c:v>
                </c:pt>
                <c:pt idx="12663">
                  <c:v>0.66879999999999995</c:v>
                </c:pt>
                <c:pt idx="12664">
                  <c:v>0.56030000000000002</c:v>
                </c:pt>
                <c:pt idx="12665">
                  <c:v>0.25140000000000001</c:v>
                </c:pt>
                <c:pt idx="12666">
                  <c:v>0.41249999999999998</c:v>
                </c:pt>
                <c:pt idx="12667">
                  <c:v>0.25659999999999999</c:v>
                </c:pt>
                <c:pt idx="12668">
                  <c:v>0.2225</c:v>
                </c:pt>
                <c:pt idx="12669">
                  <c:v>0.35399999999999998</c:v>
                </c:pt>
                <c:pt idx="12670">
                  <c:v>0.36659999999999998</c:v>
                </c:pt>
                <c:pt idx="12671">
                  <c:v>0.1961</c:v>
                </c:pt>
                <c:pt idx="12672">
                  <c:v>0.38919999999999999</c:v>
                </c:pt>
                <c:pt idx="12673">
                  <c:v>0.59240000000000004</c:v>
                </c:pt>
                <c:pt idx="12674">
                  <c:v>0.49</c:v>
                </c:pt>
                <c:pt idx="12675">
                  <c:v>0.35770000000000002</c:v>
                </c:pt>
                <c:pt idx="12676">
                  <c:v>0.3972</c:v>
                </c:pt>
                <c:pt idx="12677">
                  <c:v>0.47870000000000001</c:v>
                </c:pt>
                <c:pt idx="12678">
                  <c:v>0.42709999999999998</c:v>
                </c:pt>
                <c:pt idx="12679">
                  <c:v>0.2823</c:v>
                </c:pt>
                <c:pt idx="12680">
                  <c:v>0.73409999999999997</c:v>
                </c:pt>
                <c:pt idx="12681">
                  <c:v>0.18340000000000001</c:v>
                </c:pt>
                <c:pt idx="12682">
                  <c:v>0.40429999999999999</c:v>
                </c:pt>
                <c:pt idx="12683">
                  <c:v>0.51429999999999998</c:v>
                </c:pt>
                <c:pt idx="12684">
                  <c:v>0.2586</c:v>
                </c:pt>
                <c:pt idx="12685">
                  <c:v>0.4047</c:v>
                </c:pt>
                <c:pt idx="12686">
                  <c:v>0.59350000000000003</c:v>
                </c:pt>
                <c:pt idx="12687">
                  <c:v>0.4909</c:v>
                </c:pt>
                <c:pt idx="12688">
                  <c:v>0.44819999999999999</c:v>
                </c:pt>
                <c:pt idx="12689">
                  <c:v>0.29830000000000001</c:v>
                </c:pt>
                <c:pt idx="12690">
                  <c:v>0.35510000000000003</c:v>
                </c:pt>
                <c:pt idx="12691">
                  <c:v>0.57999999999999996</c:v>
                </c:pt>
                <c:pt idx="12692">
                  <c:v>0.42220000000000002</c:v>
                </c:pt>
                <c:pt idx="12693">
                  <c:v>0.85599999999999998</c:v>
                </c:pt>
                <c:pt idx="12694">
                  <c:v>0.29139999999999999</c:v>
                </c:pt>
                <c:pt idx="12695">
                  <c:v>0.44369999999999998</c:v>
                </c:pt>
                <c:pt idx="12696">
                  <c:v>0.95050000000000001</c:v>
                </c:pt>
                <c:pt idx="12697">
                  <c:v>0.433</c:v>
                </c:pt>
                <c:pt idx="12698">
                  <c:v>0.21859999999999999</c:v>
                </c:pt>
                <c:pt idx="12699">
                  <c:v>0.33139999999999997</c:v>
                </c:pt>
                <c:pt idx="12700">
                  <c:v>0.35820000000000002</c:v>
                </c:pt>
                <c:pt idx="12701">
                  <c:v>0.24740000000000001</c:v>
                </c:pt>
                <c:pt idx="12702">
                  <c:v>0.36969999999999997</c:v>
                </c:pt>
                <c:pt idx="12703">
                  <c:v>0.38419999999999999</c:v>
                </c:pt>
                <c:pt idx="12704">
                  <c:v>0.39739999999999998</c:v>
                </c:pt>
                <c:pt idx="12705">
                  <c:v>0.5081</c:v>
                </c:pt>
                <c:pt idx="12706">
                  <c:v>0.48139999999999999</c:v>
                </c:pt>
                <c:pt idx="12707">
                  <c:v>0.39360000000000001</c:v>
                </c:pt>
                <c:pt idx="12708">
                  <c:v>0.3901</c:v>
                </c:pt>
                <c:pt idx="12709">
                  <c:v>0.45519999999999999</c:v>
                </c:pt>
                <c:pt idx="12710">
                  <c:v>0.43280000000000002</c:v>
                </c:pt>
                <c:pt idx="12711">
                  <c:v>0.16569999999999999</c:v>
                </c:pt>
                <c:pt idx="12712">
                  <c:v>0.33460000000000001</c:v>
                </c:pt>
                <c:pt idx="12713">
                  <c:v>0.73640000000000005</c:v>
                </c:pt>
                <c:pt idx="12714">
                  <c:v>0.3982</c:v>
                </c:pt>
                <c:pt idx="12715">
                  <c:v>0.49980000000000002</c:v>
                </c:pt>
                <c:pt idx="12716">
                  <c:v>0.64159999999999995</c:v>
                </c:pt>
                <c:pt idx="12717">
                  <c:v>0.57730000000000004</c:v>
                </c:pt>
                <c:pt idx="12718">
                  <c:v>0.24790000000000001</c:v>
                </c:pt>
                <c:pt idx="12719">
                  <c:v>0.69110000000000005</c:v>
                </c:pt>
                <c:pt idx="12720">
                  <c:v>0.54910000000000003</c:v>
                </c:pt>
                <c:pt idx="12721">
                  <c:v>0.7913</c:v>
                </c:pt>
                <c:pt idx="12722">
                  <c:v>0.45079999999999998</c:v>
                </c:pt>
                <c:pt idx="12723">
                  <c:v>0.3826</c:v>
                </c:pt>
                <c:pt idx="12724">
                  <c:v>0.44019999999999998</c:v>
                </c:pt>
                <c:pt idx="12725">
                  <c:v>0.47039999999999998</c:v>
                </c:pt>
                <c:pt idx="12726">
                  <c:v>0.79269999999999996</c:v>
                </c:pt>
                <c:pt idx="12727">
                  <c:v>0.57979999999999998</c:v>
                </c:pt>
                <c:pt idx="12728">
                  <c:v>0.30349999999999999</c:v>
                </c:pt>
                <c:pt idx="12729">
                  <c:v>0.25509999999999999</c:v>
                </c:pt>
                <c:pt idx="12730">
                  <c:v>0.28439999999999999</c:v>
                </c:pt>
                <c:pt idx="12731">
                  <c:v>0.2898</c:v>
                </c:pt>
                <c:pt idx="12732">
                  <c:v>0.20880000000000001</c:v>
                </c:pt>
                <c:pt idx="12733">
                  <c:v>0.2853</c:v>
                </c:pt>
                <c:pt idx="12734">
                  <c:v>0.48</c:v>
                </c:pt>
                <c:pt idx="12735">
                  <c:v>0.30320000000000003</c:v>
                </c:pt>
                <c:pt idx="12736">
                  <c:v>0.51970000000000005</c:v>
                </c:pt>
                <c:pt idx="12737">
                  <c:v>0.26200000000000001</c:v>
                </c:pt>
                <c:pt idx="12738">
                  <c:v>0.59140000000000004</c:v>
                </c:pt>
                <c:pt idx="12739">
                  <c:v>0.44490000000000002</c:v>
                </c:pt>
                <c:pt idx="12740">
                  <c:v>0.3659</c:v>
                </c:pt>
                <c:pt idx="12741">
                  <c:v>0.34449999999999997</c:v>
                </c:pt>
                <c:pt idx="12742">
                  <c:v>0.38179999999999997</c:v>
                </c:pt>
                <c:pt idx="12743">
                  <c:v>0.36730000000000002</c:v>
                </c:pt>
                <c:pt idx="12744">
                  <c:v>0.65159999999999996</c:v>
                </c:pt>
                <c:pt idx="12745">
                  <c:v>0.16750000000000001</c:v>
                </c:pt>
                <c:pt idx="12746">
                  <c:v>0.51970000000000005</c:v>
                </c:pt>
                <c:pt idx="12747">
                  <c:v>0.24229999999999999</c:v>
                </c:pt>
                <c:pt idx="12748">
                  <c:v>0.51870000000000005</c:v>
                </c:pt>
                <c:pt idx="12749">
                  <c:v>0.7167</c:v>
                </c:pt>
                <c:pt idx="12750">
                  <c:v>0.66920000000000002</c:v>
                </c:pt>
                <c:pt idx="12751">
                  <c:v>0.65849999999999997</c:v>
                </c:pt>
                <c:pt idx="12752">
                  <c:v>0.59640000000000004</c:v>
                </c:pt>
                <c:pt idx="12753">
                  <c:v>0.34710000000000002</c:v>
                </c:pt>
                <c:pt idx="12754">
                  <c:v>0.27450000000000002</c:v>
                </c:pt>
                <c:pt idx="12755">
                  <c:v>0.38679999999999998</c:v>
                </c:pt>
                <c:pt idx="12756">
                  <c:v>0.32729999999999998</c:v>
                </c:pt>
                <c:pt idx="12757">
                  <c:v>0.37219999999999998</c:v>
                </c:pt>
                <c:pt idx="12758">
                  <c:v>0.41449999999999998</c:v>
                </c:pt>
                <c:pt idx="12759">
                  <c:v>0.55400000000000005</c:v>
                </c:pt>
                <c:pt idx="12760">
                  <c:v>0.61419999999999997</c:v>
                </c:pt>
                <c:pt idx="12761">
                  <c:v>0.44819999999999999</c:v>
                </c:pt>
                <c:pt idx="12762">
                  <c:v>0.48630000000000001</c:v>
                </c:pt>
                <c:pt idx="12763">
                  <c:v>0.60389999999999999</c:v>
                </c:pt>
                <c:pt idx="12764">
                  <c:v>0.4073</c:v>
                </c:pt>
                <c:pt idx="12765">
                  <c:v>0.3805</c:v>
                </c:pt>
                <c:pt idx="12766">
                  <c:v>0.73129999999999995</c:v>
                </c:pt>
                <c:pt idx="12767">
                  <c:v>0.53790000000000004</c:v>
                </c:pt>
                <c:pt idx="12768">
                  <c:v>0.57379999999999998</c:v>
                </c:pt>
                <c:pt idx="12769">
                  <c:v>0.73529999999999995</c:v>
                </c:pt>
                <c:pt idx="12770">
                  <c:v>0.43009999999999998</c:v>
                </c:pt>
                <c:pt idx="12771">
                  <c:v>0.67449999999999999</c:v>
                </c:pt>
                <c:pt idx="12772">
                  <c:v>0.36409999999999998</c:v>
                </c:pt>
                <c:pt idx="12773">
                  <c:v>0.3367</c:v>
                </c:pt>
                <c:pt idx="12774">
                  <c:v>0.58360000000000001</c:v>
                </c:pt>
                <c:pt idx="12775">
                  <c:v>0.76670000000000005</c:v>
                </c:pt>
                <c:pt idx="12776">
                  <c:v>0.49590000000000001</c:v>
                </c:pt>
                <c:pt idx="12777">
                  <c:v>0.56259999999999999</c:v>
                </c:pt>
                <c:pt idx="12778">
                  <c:v>0.25430000000000003</c:v>
                </c:pt>
                <c:pt idx="12779">
                  <c:v>0.37790000000000001</c:v>
                </c:pt>
                <c:pt idx="12780">
                  <c:v>0.32440000000000002</c:v>
                </c:pt>
                <c:pt idx="12781">
                  <c:v>0.24249999999999999</c:v>
                </c:pt>
                <c:pt idx="12782">
                  <c:v>0.2382</c:v>
                </c:pt>
                <c:pt idx="12783">
                  <c:v>0.2419</c:v>
                </c:pt>
                <c:pt idx="12784">
                  <c:v>0.33150000000000002</c:v>
                </c:pt>
                <c:pt idx="12785">
                  <c:v>0.31019999999999998</c:v>
                </c:pt>
                <c:pt idx="12787">
                  <c:v>0.66639999999999999</c:v>
                </c:pt>
                <c:pt idx="12788">
                  <c:v>0.4158</c:v>
                </c:pt>
                <c:pt idx="12789">
                  <c:v>0.7026</c:v>
                </c:pt>
                <c:pt idx="12790">
                  <c:v>0.48959999999999998</c:v>
                </c:pt>
                <c:pt idx="12791">
                  <c:v>0.77170000000000005</c:v>
                </c:pt>
                <c:pt idx="12792">
                  <c:v>0.56320000000000003</c:v>
                </c:pt>
                <c:pt idx="12793">
                  <c:v>0.3483</c:v>
                </c:pt>
                <c:pt idx="12794">
                  <c:v>0.70730000000000004</c:v>
                </c:pt>
                <c:pt idx="12795">
                  <c:v>0.4844</c:v>
                </c:pt>
                <c:pt idx="12796">
                  <c:v>0.37630000000000002</c:v>
                </c:pt>
                <c:pt idx="12797">
                  <c:v>0.88980000000000004</c:v>
                </c:pt>
                <c:pt idx="12798">
                  <c:v>0.30969999999999998</c:v>
                </c:pt>
                <c:pt idx="12799">
                  <c:v>0.29899999999999999</c:v>
                </c:pt>
                <c:pt idx="12800">
                  <c:v>0.34689999999999999</c:v>
                </c:pt>
                <c:pt idx="12801">
                  <c:v>0.37840000000000001</c:v>
                </c:pt>
                <c:pt idx="12802">
                  <c:v>1.0125999999999999</c:v>
                </c:pt>
                <c:pt idx="12803">
                  <c:v>0.51239999999999997</c:v>
                </c:pt>
                <c:pt idx="12804">
                  <c:v>0.58979999999999999</c:v>
                </c:pt>
                <c:pt idx="12805">
                  <c:v>0.3412</c:v>
                </c:pt>
                <c:pt idx="12806">
                  <c:v>0.53180000000000005</c:v>
                </c:pt>
                <c:pt idx="12807">
                  <c:v>0.29299999999999998</c:v>
                </c:pt>
                <c:pt idx="12808">
                  <c:v>0.20039999999999999</c:v>
                </c:pt>
                <c:pt idx="12809">
                  <c:v>0.36359999999999998</c:v>
                </c:pt>
                <c:pt idx="12810">
                  <c:v>0.79569999999999996</c:v>
                </c:pt>
                <c:pt idx="12811">
                  <c:v>0.40479999999999999</c:v>
                </c:pt>
                <c:pt idx="12812">
                  <c:v>0.24249999999999999</c:v>
                </c:pt>
                <c:pt idx="12813">
                  <c:v>0.35310000000000002</c:v>
                </c:pt>
                <c:pt idx="12814">
                  <c:v>0.30180000000000001</c:v>
                </c:pt>
                <c:pt idx="12815">
                  <c:v>0.25669999999999998</c:v>
                </c:pt>
                <c:pt idx="12816">
                  <c:v>0.32800000000000001</c:v>
                </c:pt>
                <c:pt idx="12817">
                  <c:v>0.26550000000000001</c:v>
                </c:pt>
                <c:pt idx="12818">
                  <c:v>0.41260000000000002</c:v>
                </c:pt>
                <c:pt idx="12819">
                  <c:v>0.54769999999999996</c:v>
                </c:pt>
                <c:pt idx="12820">
                  <c:v>0.38629999999999998</c:v>
                </c:pt>
                <c:pt idx="12821">
                  <c:v>0.33810000000000001</c:v>
                </c:pt>
                <c:pt idx="12822">
                  <c:v>0.4516</c:v>
                </c:pt>
                <c:pt idx="12823">
                  <c:v>0.72870000000000001</c:v>
                </c:pt>
                <c:pt idx="12824">
                  <c:v>0.31119999999999998</c:v>
                </c:pt>
                <c:pt idx="12825">
                  <c:v>0.37180000000000002</c:v>
                </c:pt>
                <c:pt idx="12826">
                  <c:v>0.31659999999999999</c:v>
                </c:pt>
                <c:pt idx="12827">
                  <c:v>0.50580000000000003</c:v>
                </c:pt>
                <c:pt idx="12828">
                  <c:v>0.2326</c:v>
                </c:pt>
                <c:pt idx="12829">
                  <c:v>0.4587</c:v>
                </c:pt>
                <c:pt idx="12830">
                  <c:v>0.33810000000000001</c:v>
                </c:pt>
                <c:pt idx="12831">
                  <c:v>0.27960000000000002</c:v>
                </c:pt>
                <c:pt idx="12832">
                  <c:v>0.22689999999999999</c:v>
                </c:pt>
                <c:pt idx="12833">
                  <c:v>0.2525</c:v>
                </c:pt>
                <c:pt idx="12834">
                  <c:v>0.25080000000000002</c:v>
                </c:pt>
                <c:pt idx="12835">
                  <c:v>0.26900000000000002</c:v>
                </c:pt>
                <c:pt idx="12836">
                  <c:v>0.23350000000000001</c:v>
                </c:pt>
                <c:pt idx="12837">
                  <c:v>0.2414</c:v>
                </c:pt>
                <c:pt idx="12838">
                  <c:v>0.3453</c:v>
                </c:pt>
                <c:pt idx="12839">
                  <c:v>0.2069</c:v>
                </c:pt>
                <c:pt idx="12840">
                  <c:v>0.22819999999999999</c:v>
                </c:pt>
                <c:pt idx="12841">
                  <c:v>0.33889999999999998</c:v>
                </c:pt>
                <c:pt idx="12842">
                  <c:v>0.24840000000000001</c:v>
                </c:pt>
                <c:pt idx="12843">
                  <c:v>0.4199</c:v>
                </c:pt>
                <c:pt idx="12844">
                  <c:v>0.3372</c:v>
                </c:pt>
                <c:pt idx="12845">
                  <c:v>0.75229999999999997</c:v>
                </c:pt>
                <c:pt idx="12846">
                  <c:v>0.64870000000000005</c:v>
                </c:pt>
                <c:pt idx="12847">
                  <c:v>0.33160000000000001</c:v>
                </c:pt>
                <c:pt idx="12848">
                  <c:v>0.64839999999999998</c:v>
                </c:pt>
                <c:pt idx="12849">
                  <c:v>0.74</c:v>
                </c:pt>
                <c:pt idx="12850">
                  <c:v>0.61050000000000004</c:v>
                </c:pt>
                <c:pt idx="12851">
                  <c:v>0.44319999999999998</c:v>
                </c:pt>
                <c:pt idx="12852">
                  <c:v>0.41930000000000001</c:v>
                </c:pt>
                <c:pt idx="12853">
                  <c:v>0.45660000000000001</c:v>
                </c:pt>
                <c:pt idx="12854">
                  <c:v>0.67310000000000003</c:v>
                </c:pt>
                <c:pt idx="12855">
                  <c:v>0.5121</c:v>
                </c:pt>
                <c:pt idx="12856">
                  <c:v>1.1906000000000001</c:v>
                </c:pt>
                <c:pt idx="12857">
                  <c:v>0.80989999999999995</c:v>
                </c:pt>
                <c:pt idx="12858">
                  <c:v>0.64959999999999996</c:v>
                </c:pt>
                <c:pt idx="12859">
                  <c:v>1.0589</c:v>
                </c:pt>
                <c:pt idx="12860">
                  <c:v>0.76049999999999995</c:v>
                </c:pt>
                <c:pt idx="12861">
                  <c:v>0.34689999999999999</c:v>
                </c:pt>
                <c:pt idx="12862">
                  <c:v>0.74919999999999998</c:v>
                </c:pt>
                <c:pt idx="12863">
                  <c:v>1.1506000000000001</c:v>
                </c:pt>
                <c:pt idx="12864">
                  <c:v>0.72870000000000001</c:v>
                </c:pt>
                <c:pt idx="12865">
                  <c:v>0.83879999999999999</c:v>
                </c:pt>
                <c:pt idx="12866">
                  <c:v>0.70589999999999997</c:v>
                </c:pt>
                <c:pt idx="12867">
                  <c:v>0.70620000000000005</c:v>
                </c:pt>
                <c:pt idx="12868">
                  <c:v>0.48049999999999998</c:v>
                </c:pt>
                <c:pt idx="12869">
                  <c:v>0.34510000000000002</c:v>
                </c:pt>
                <c:pt idx="12870">
                  <c:v>0.59770000000000001</c:v>
                </c:pt>
                <c:pt idx="12871">
                  <c:v>0.39410000000000001</c:v>
                </c:pt>
                <c:pt idx="12872">
                  <c:v>0.44650000000000001</c:v>
                </c:pt>
                <c:pt idx="12873">
                  <c:v>0.33069999999999999</c:v>
                </c:pt>
                <c:pt idx="12874">
                  <c:v>0.37040000000000001</c:v>
                </c:pt>
                <c:pt idx="12875">
                  <c:v>0.43440000000000001</c:v>
                </c:pt>
                <c:pt idx="12876">
                  <c:v>0.28370000000000001</c:v>
                </c:pt>
                <c:pt idx="12877">
                  <c:v>0.3826</c:v>
                </c:pt>
                <c:pt idx="12878">
                  <c:v>0.40910000000000002</c:v>
                </c:pt>
                <c:pt idx="12879">
                  <c:v>0.56240000000000001</c:v>
                </c:pt>
                <c:pt idx="12880">
                  <c:v>0.62039999999999995</c:v>
                </c:pt>
                <c:pt idx="12881">
                  <c:v>0.50990000000000002</c:v>
                </c:pt>
                <c:pt idx="12882">
                  <c:v>0.4607</c:v>
                </c:pt>
                <c:pt idx="12883">
                  <c:v>0.4592</c:v>
                </c:pt>
                <c:pt idx="12884">
                  <c:v>0.45579999999999998</c:v>
                </c:pt>
                <c:pt idx="12885">
                  <c:v>0.42480000000000001</c:v>
                </c:pt>
                <c:pt idx="12886">
                  <c:v>0.58099999999999996</c:v>
                </c:pt>
                <c:pt idx="12887">
                  <c:v>0.54490000000000005</c:v>
                </c:pt>
                <c:pt idx="12888">
                  <c:v>0.53159999999999996</c:v>
                </c:pt>
                <c:pt idx="12889">
                  <c:v>0.40450000000000003</c:v>
                </c:pt>
                <c:pt idx="12890">
                  <c:v>0.48609999999999998</c:v>
                </c:pt>
                <c:pt idx="12891">
                  <c:v>0.56950000000000001</c:v>
                </c:pt>
                <c:pt idx="12892">
                  <c:v>0.59619999999999995</c:v>
                </c:pt>
                <c:pt idx="12893">
                  <c:v>0.53259999999999996</c:v>
                </c:pt>
                <c:pt idx="12894">
                  <c:v>0.2661</c:v>
                </c:pt>
                <c:pt idx="12895">
                  <c:v>0.36849999999999999</c:v>
                </c:pt>
                <c:pt idx="12896">
                  <c:v>0.31219999999999998</c:v>
                </c:pt>
                <c:pt idx="12897">
                  <c:v>0.36549999999999999</c:v>
                </c:pt>
                <c:pt idx="12898">
                  <c:v>0.3004</c:v>
                </c:pt>
                <c:pt idx="12899">
                  <c:v>0.41439999999999999</c:v>
                </c:pt>
                <c:pt idx="12900">
                  <c:v>0.42320000000000002</c:v>
                </c:pt>
                <c:pt idx="12901">
                  <c:v>0.28470000000000001</c:v>
                </c:pt>
                <c:pt idx="12902">
                  <c:v>0.30780000000000002</c:v>
                </c:pt>
                <c:pt idx="12903">
                  <c:v>0.6452</c:v>
                </c:pt>
                <c:pt idx="12904">
                  <c:v>0.3422</c:v>
                </c:pt>
                <c:pt idx="12905">
                  <c:v>0.28199999999999997</c:v>
                </c:pt>
                <c:pt idx="12906">
                  <c:v>0.2913</c:v>
                </c:pt>
                <c:pt idx="12907">
                  <c:v>0.49530000000000002</c:v>
                </c:pt>
                <c:pt idx="12908">
                  <c:v>0.50849999999999995</c:v>
                </c:pt>
                <c:pt idx="12909">
                  <c:v>0.29160000000000003</c:v>
                </c:pt>
                <c:pt idx="12910">
                  <c:v>0.38009999999999999</c:v>
                </c:pt>
                <c:pt idx="12911">
                  <c:v>0.43669999999999998</c:v>
                </c:pt>
                <c:pt idx="12912">
                  <c:v>0.36170000000000002</c:v>
                </c:pt>
                <c:pt idx="12913">
                  <c:v>0.50619999999999998</c:v>
                </c:pt>
                <c:pt idx="12914">
                  <c:v>0.24970000000000001</c:v>
                </c:pt>
                <c:pt idx="12915">
                  <c:v>0.27589999999999998</c:v>
                </c:pt>
                <c:pt idx="12916">
                  <c:v>0.40770000000000001</c:v>
                </c:pt>
                <c:pt idx="12917">
                  <c:v>0.23669999999999999</c:v>
                </c:pt>
                <c:pt idx="12918">
                  <c:v>0.28410000000000002</c:v>
                </c:pt>
                <c:pt idx="12919">
                  <c:v>0.25309999999999999</c:v>
                </c:pt>
                <c:pt idx="12920">
                  <c:v>0.30149999999999999</c:v>
                </c:pt>
                <c:pt idx="12921">
                  <c:v>0.3009</c:v>
                </c:pt>
                <c:pt idx="12922">
                  <c:v>0.35520000000000002</c:v>
                </c:pt>
                <c:pt idx="12923">
                  <c:v>0.31480000000000002</c:v>
                </c:pt>
                <c:pt idx="12924">
                  <c:v>0.37159999999999999</c:v>
                </c:pt>
                <c:pt idx="12925">
                  <c:v>0.3412</c:v>
                </c:pt>
                <c:pt idx="12926">
                  <c:v>0.40589999999999998</c:v>
                </c:pt>
                <c:pt idx="12927">
                  <c:v>0.30170000000000002</c:v>
                </c:pt>
                <c:pt idx="12928">
                  <c:v>0.3362</c:v>
                </c:pt>
                <c:pt idx="12929">
                  <c:v>0.34870000000000001</c:v>
                </c:pt>
                <c:pt idx="12930">
                  <c:v>0.2717</c:v>
                </c:pt>
                <c:pt idx="12931">
                  <c:v>0.2666</c:v>
                </c:pt>
                <c:pt idx="12932">
                  <c:v>0.32100000000000001</c:v>
                </c:pt>
                <c:pt idx="12933">
                  <c:v>0.29970000000000002</c:v>
                </c:pt>
                <c:pt idx="12934">
                  <c:v>0.2611</c:v>
                </c:pt>
                <c:pt idx="12935">
                  <c:v>0.1983</c:v>
                </c:pt>
                <c:pt idx="12936">
                  <c:v>0.26819999999999999</c:v>
                </c:pt>
                <c:pt idx="12937">
                  <c:v>0.32119999999999999</c:v>
                </c:pt>
                <c:pt idx="12938">
                  <c:v>0.39369999999999999</c:v>
                </c:pt>
                <c:pt idx="12939">
                  <c:v>0.20619999999999999</c:v>
                </c:pt>
                <c:pt idx="12940">
                  <c:v>0.34660000000000002</c:v>
                </c:pt>
                <c:pt idx="12941">
                  <c:v>0.20799999999999999</c:v>
                </c:pt>
                <c:pt idx="12942">
                  <c:v>0.26719999999999999</c:v>
                </c:pt>
                <c:pt idx="12943">
                  <c:v>0.35339999999999999</c:v>
                </c:pt>
                <c:pt idx="12944">
                  <c:v>0.37519999999999998</c:v>
                </c:pt>
                <c:pt idx="12945">
                  <c:v>0.26700000000000002</c:v>
                </c:pt>
                <c:pt idx="12946">
                  <c:v>0.2233</c:v>
                </c:pt>
                <c:pt idx="12947">
                  <c:v>0.39679999999999999</c:v>
                </c:pt>
                <c:pt idx="12948">
                  <c:v>0.2606</c:v>
                </c:pt>
                <c:pt idx="12949">
                  <c:v>0.25259999999999999</c:v>
                </c:pt>
                <c:pt idx="12950">
                  <c:v>0.26019999999999999</c:v>
                </c:pt>
                <c:pt idx="12951">
                  <c:v>0.2137</c:v>
                </c:pt>
                <c:pt idx="12952">
                  <c:v>0.19550000000000001</c:v>
                </c:pt>
                <c:pt idx="12953">
                  <c:v>0.2515</c:v>
                </c:pt>
                <c:pt idx="12954">
                  <c:v>0.36270000000000002</c:v>
                </c:pt>
                <c:pt idx="12955">
                  <c:v>0.27579999999999999</c:v>
                </c:pt>
                <c:pt idx="12956">
                  <c:v>0.2334</c:v>
                </c:pt>
                <c:pt idx="12957">
                  <c:v>0.30609999999999998</c:v>
                </c:pt>
                <c:pt idx="12958">
                  <c:v>0.23530000000000001</c:v>
                </c:pt>
                <c:pt idx="12959">
                  <c:v>0.42059999999999997</c:v>
                </c:pt>
                <c:pt idx="12960">
                  <c:v>0.22450000000000001</c:v>
                </c:pt>
                <c:pt idx="12961">
                  <c:v>0.31409999999999999</c:v>
                </c:pt>
                <c:pt idx="12962">
                  <c:v>0.3619</c:v>
                </c:pt>
                <c:pt idx="12963">
                  <c:v>0.25900000000000001</c:v>
                </c:pt>
                <c:pt idx="12964">
                  <c:v>0.28470000000000001</c:v>
                </c:pt>
                <c:pt idx="12965">
                  <c:v>0.35720000000000002</c:v>
                </c:pt>
                <c:pt idx="12966">
                  <c:v>0.29959999999999998</c:v>
                </c:pt>
                <c:pt idx="12967">
                  <c:v>0.29709999999999998</c:v>
                </c:pt>
                <c:pt idx="12968">
                  <c:v>0.37519999999999998</c:v>
                </c:pt>
                <c:pt idx="12969">
                  <c:v>0.23069999999999999</c:v>
                </c:pt>
                <c:pt idx="12970">
                  <c:v>0.27500000000000002</c:v>
                </c:pt>
                <c:pt idx="12971">
                  <c:v>0.32250000000000001</c:v>
                </c:pt>
                <c:pt idx="12972">
                  <c:v>0.33289999999999997</c:v>
                </c:pt>
                <c:pt idx="12973">
                  <c:v>0.31130000000000002</c:v>
                </c:pt>
                <c:pt idx="12974">
                  <c:v>0.37290000000000001</c:v>
                </c:pt>
                <c:pt idx="12975">
                  <c:v>0.24079999999999999</c:v>
                </c:pt>
                <c:pt idx="12976">
                  <c:v>0.26579999999999998</c:v>
                </c:pt>
                <c:pt idx="12977">
                  <c:v>0.26400000000000001</c:v>
                </c:pt>
                <c:pt idx="12978">
                  <c:v>0.24840000000000001</c:v>
                </c:pt>
                <c:pt idx="12979">
                  <c:v>0.33800000000000002</c:v>
                </c:pt>
                <c:pt idx="12980">
                  <c:v>0.35389999999999999</c:v>
                </c:pt>
                <c:pt idx="12981">
                  <c:v>0.27460000000000001</c:v>
                </c:pt>
                <c:pt idx="12982">
                  <c:v>0.31859999999999999</c:v>
                </c:pt>
                <c:pt idx="12983">
                  <c:v>0.38369999999999999</c:v>
                </c:pt>
                <c:pt idx="12984">
                  <c:v>0.30520000000000003</c:v>
                </c:pt>
                <c:pt idx="12985">
                  <c:v>0.3614</c:v>
                </c:pt>
                <c:pt idx="12986">
                  <c:v>0.33579999999999999</c:v>
                </c:pt>
                <c:pt idx="12987">
                  <c:v>0.44890000000000002</c:v>
                </c:pt>
                <c:pt idx="12988">
                  <c:v>0.38229999999999997</c:v>
                </c:pt>
                <c:pt idx="12989">
                  <c:v>0.39600000000000002</c:v>
                </c:pt>
                <c:pt idx="12990">
                  <c:v>0.40189999999999998</c:v>
                </c:pt>
                <c:pt idx="12991">
                  <c:v>0.45179999999999998</c:v>
                </c:pt>
                <c:pt idx="12992">
                  <c:v>0.37730000000000002</c:v>
                </c:pt>
                <c:pt idx="12993">
                  <c:v>0.39240000000000003</c:v>
                </c:pt>
                <c:pt idx="12994">
                  <c:v>0.4123</c:v>
                </c:pt>
                <c:pt idx="12995">
                  <c:v>0.40570000000000001</c:v>
                </c:pt>
                <c:pt idx="12996">
                  <c:v>0.3977</c:v>
                </c:pt>
                <c:pt idx="12997">
                  <c:v>0.40310000000000001</c:v>
                </c:pt>
                <c:pt idx="12998">
                  <c:v>0.34360000000000002</c:v>
                </c:pt>
                <c:pt idx="12999">
                  <c:v>0.24340000000000001</c:v>
                </c:pt>
                <c:pt idx="13000">
                  <c:v>0.24790000000000001</c:v>
                </c:pt>
                <c:pt idx="13001">
                  <c:v>0.37840000000000001</c:v>
                </c:pt>
                <c:pt idx="13002">
                  <c:v>0.25</c:v>
                </c:pt>
                <c:pt idx="13003">
                  <c:v>0.30409999999999998</c:v>
                </c:pt>
                <c:pt idx="13004">
                  <c:v>0.37340000000000001</c:v>
                </c:pt>
                <c:pt idx="13005">
                  <c:v>0.28039999999999998</c:v>
                </c:pt>
                <c:pt idx="13006">
                  <c:v>0.41539999999999999</c:v>
                </c:pt>
                <c:pt idx="13007">
                  <c:v>0.33</c:v>
                </c:pt>
                <c:pt idx="13008">
                  <c:v>0.57599999999999996</c:v>
                </c:pt>
                <c:pt idx="13009">
                  <c:v>0.30359999999999998</c:v>
                </c:pt>
                <c:pt idx="13010">
                  <c:v>0.3306</c:v>
                </c:pt>
                <c:pt idx="13011">
                  <c:v>0.52239999999999998</c:v>
                </c:pt>
                <c:pt idx="13012">
                  <c:v>0.39789999999999998</c:v>
                </c:pt>
                <c:pt idx="13013">
                  <c:v>0.38</c:v>
                </c:pt>
                <c:pt idx="13014">
                  <c:v>0.41930000000000001</c:v>
                </c:pt>
                <c:pt idx="13015">
                  <c:v>0.44019999999999998</c:v>
                </c:pt>
                <c:pt idx="13016">
                  <c:v>0.36580000000000001</c:v>
                </c:pt>
                <c:pt idx="13017">
                  <c:v>0.36230000000000001</c:v>
                </c:pt>
                <c:pt idx="13018">
                  <c:v>0.4572</c:v>
                </c:pt>
                <c:pt idx="13019">
                  <c:v>0.47549999999999998</c:v>
                </c:pt>
                <c:pt idx="13020">
                  <c:v>0.35720000000000002</c:v>
                </c:pt>
                <c:pt idx="13021">
                  <c:v>0.40570000000000001</c:v>
                </c:pt>
                <c:pt idx="13022">
                  <c:v>0.34210000000000002</c:v>
                </c:pt>
                <c:pt idx="13023">
                  <c:v>0.43169999999999997</c:v>
                </c:pt>
                <c:pt idx="13024">
                  <c:v>0.3962</c:v>
                </c:pt>
                <c:pt idx="13025">
                  <c:v>0.41</c:v>
                </c:pt>
                <c:pt idx="13026">
                  <c:v>0.34110000000000001</c:v>
                </c:pt>
                <c:pt idx="13027">
                  <c:v>0.4133</c:v>
                </c:pt>
                <c:pt idx="13028">
                  <c:v>0.61729999999999996</c:v>
                </c:pt>
                <c:pt idx="13029">
                  <c:v>0.63539999999999996</c:v>
                </c:pt>
                <c:pt idx="13030">
                  <c:v>0.39679999999999999</c:v>
                </c:pt>
                <c:pt idx="13031">
                  <c:v>0.43609999999999999</c:v>
                </c:pt>
                <c:pt idx="13032">
                  <c:v>0.47039999999999998</c:v>
                </c:pt>
                <c:pt idx="13033">
                  <c:v>0.31990000000000002</c:v>
                </c:pt>
                <c:pt idx="13034">
                  <c:v>0.44769999999999999</c:v>
                </c:pt>
                <c:pt idx="13035">
                  <c:v>0.32400000000000001</c:v>
                </c:pt>
                <c:pt idx="13036">
                  <c:v>0.60740000000000005</c:v>
                </c:pt>
                <c:pt idx="13037">
                  <c:v>0.36840000000000001</c:v>
                </c:pt>
                <c:pt idx="13038">
                  <c:v>0.37540000000000001</c:v>
                </c:pt>
                <c:pt idx="13039">
                  <c:v>0.42909999999999998</c:v>
                </c:pt>
                <c:pt idx="13040">
                  <c:v>0.3851</c:v>
                </c:pt>
                <c:pt idx="13041">
                  <c:v>0.42380000000000001</c:v>
                </c:pt>
                <c:pt idx="13042">
                  <c:v>0.39700000000000002</c:v>
                </c:pt>
                <c:pt idx="13043">
                  <c:v>0.50209999999999999</c:v>
                </c:pt>
                <c:pt idx="13044">
                  <c:v>0.54869999999999997</c:v>
                </c:pt>
                <c:pt idx="13045">
                  <c:v>0.41149999999999998</c:v>
                </c:pt>
                <c:pt idx="13046">
                  <c:v>0.443</c:v>
                </c:pt>
                <c:pt idx="13047">
                  <c:v>0.55159999999999998</c:v>
                </c:pt>
                <c:pt idx="13048">
                  <c:v>0.28599999999999998</c:v>
                </c:pt>
                <c:pt idx="13049">
                  <c:v>0.2351</c:v>
                </c:pt>
                <c:pt idx="13050">
                  <c:v>0.52080000000000004</c:v>
                </c:pt>
                <c:pt idx="13051">
                  <c:v>0.3327</c:v>
                </c:pt>
                <c:pt idx="13052">
                  <c:v>0.3327</c:v>
                </c:pt>
                <c:pt idx="13053">
                  <c:v>0.3226</c:v>
                </c:pt>
                <c:pt idx="13054">
                  <c:v>0.3327</c:v>
                </c:pt>
                <c:pt idx="13055">
                  <c:v>0.59350000000000003</c:v>
                </c:pt>
                <c:pt idx="13056">
                  <c:v>0.436</c:v>
                </c:pt>
                <c:pt idx="13057">
                  <c:v>0.30959999999999999</c:v>
                </c:pt>
                <c:pt idx="13058">
                  <c:v>0.36880000000000002</c:v>
                </c:pt>
                <c:pt idx="13059">
                  <c:v>0.27639999999999998</c:v>
                </c:pt>
                <c:pt idx="13060">
                  <c:v>0.2898</c:v>
                </c:pt>
                <c:pt idx="13061">
                  <c:v>0.3498</c:v>
                </c:pt>
                <c:pt idx="13062">
                  <c:v>0.25359999999999999</c:v>
                </c:pt>
                <c:pt idx="13063">
                  <c:v>0.4148</c:v>
                </c:pt>
                <c:pt idx="13064">
                  <c:v>0.3201</c:v>
                </c:pt>
                <c:pt idx="13065">
                  <c:v>0.24079999999999999</c:v>
                </c:pt>
                <c:pt idx="13066">
                  <c:v>0.2923</c:v>
                </c:pt>
                <c:pt idx="13067">
                  <c:v>0.36809999999999998</c:v>
                </c:pt>
                <c:pt idx="13068">
                  <c:v>0.32690000000000002</c:v>
                </c:pt>
                <c:pt idx="13069">
                  <c:v>0.27579999999999999</c:v>
                </c:pt>
                <c:pt idx="13070">
                  <c:v>0.33439999999999998</c:v>
                </c:pt>
                <c:pt idx="13071">
                  <c:v>0.37330000000000002</c:v>
                </c:pt>
                <c:pt idx="13072">
                  <c:v>0.66890000000000005</c:v>
                </c:pt>
                <c:pt idx="13073">
                  <c:v>0.47349999999999998</c:v>
                </c:pt>
                <c:pt idx="13074">
                  <c:v>0.45650000000000002</c:v>
                </c:pt>
                <c:pt idx="13075">
                  <c:v>0.52829999999999999</c:v>
                </c:pt>
                <c:pt idx="13076">
                  <c:v>0.51590000000000003</c:v>
                </c:pt>
                <c:pt idx="13077">
                  <c:v>0.57469999999999999</c:v>
                </c:pt>
                <c:pt idx="13078">
                  <c:v>0.54720000000000002</c:v>
                </c:pt>
                <c:pt idx="13079">
                  <c:v>0.57289999999999996</c:v>
                </c:pt>
                <c:pt idx="13080">
                  <c:v>0.63980000000000004</c:v>
                </c:pt>
                <c:pt idx="13081">
                  <c:v>0.52429999999999999</c:v>
                </c:pt>
                <c:pt idx="13082">
                  <c:v>0.50839999999999996</c:v>
                </c:pt>
                <c:pt idx="13083">
                  <c:v>0.56069999999999998</c:v>
                </c:pt>
                <c:pt idx="13084">
                  <c:v>0.51739999999999997</c:v>
                </c:pt>
                <c:pt idx="13085">
                  <c:v>0.495</c:v>
                </c:pt>
                <c:pt idx="13086">
                  <c:v>0.51839999999999997</c:v>
                </c:pt>
                <c:pt idx="13087">
                  <c:v>0.42470000000000002</c:v>
                </c:pt>
                <c:pt idx="13088">
                  <c:v>0.46400000000000002</c:v>
                </c:pt>
                <c:pt idx="13089">
                  <c:v>0.45219999999999999</c:v>
                </c:pt>
                <c:pt idx="13090">
                  <c:v>0.58930000000000005</c:v>
                </c:pt>
                <c:pt idx="13091">
                  <c:v>0.52539999999999998</c:v>
                </c:pt>
                <c:pt idx="13092">
                  <c:v>0.51549999999999996</c:v>
                </c:pt>
                <c:pt idx="13093">
                  <c:v>0.43080000000000002</c:v>
                </c:pt>
                <c:pt idx="13094">
                  <c:v>0.49170000000000003</c:v>
                </c:pt>
                <c:pt idx="13095">
                  <c:v>0.44409999999999999</c:v>
                </c:pt>
                <c:pt idx="13096">
                  <c:v>0.54200000000000004</c:v>
                </c:pt>
                <c:pt idx="13097">
                  <c:v>0.5101</c:v>
                </c:pt>
                <c:pt idx="13098">
                  <c:v>0.5232</c:v>
                </c:pt>
                <c:pt idx="13099">
                  <c:v>0.50329999999999997</c:v>
                </c:pt>
                <c:pt idx="13100">
                  <c:v>0.51480000000000004</c:v>
                </c:pt>
                <c:pt idx="13101">
                  <c:v>0.61960000000000004</c:v>
                </c:pt>
                <c:pt idx="13102">
                  <c:v>0.51090000000000002</c:v>
                </c:pt>
                <c:pt idx="13103">
                  <c:v>0.50549999999999995</c:v>
                </c:pt>
                <c:pt idx="13104">
                  <c:v>0.54249999999999998</c:v>
                </c:pt>
                <c:pt idx="13105">
                  <c:v>0.51229999999999998</c:v>
                </c:pt>
                <c:pt idx="13106">
                  <c:v>0.4677</c:v>
                </c:pt>
                <c:pt idx="13107">
                  <c:v>0.48520000000000002</c:v>
                </c:pt>
                <c:pt idx="13108">
                  <c:v>0.53569999999999995</c:v>
                </c:pt>
                <c:pt idx="13109">
                  <c:v>0.54859999999999998</c:v>
                </c:pt>
                <c:pt idx="13110">
                  <c:v>0.46870000000000001</c:v>
                </c:pt>
                <c:pt idx="13111">
                  <c:v>0.51559999999999995</c:v>
                </c:pt>
                <c:pt idx="13112">
                  <c:v>0.48349999999999999</c:v>
                </c:pt>
                <c:pt idx="13113">
                  <c:v>0.54239999999999999</c:v>
                </c:pt>
                <c:pt idx="13114">
                  <c:v>0.50280000000000002</c:v>
                </c:pt>
                <c:pt idx="13115">
                  <c:v>0.53139999999999998</c:v>
                </c:pt>
                <c:pt idx="13116">
                  <c:v>0.54110000000000003</c:v>
                </c:pt>
                <c:pt idx="13117">
                  <c:v>0.37419999999999998</c:v>
                </c:pt>
                <c:pt idx="13118">
                  <c:v>0.4345</c:v>
                </c:pt>
                <c:pt idx="13119">
                  <c:v>0.39979999999999999</c:v>
                </c:pt>
                <c:pt idx="13120">
                  <c:v>0.38950000000000001</c:v>
                </c:pt>
                <c:pt idx="13121">
                  <c:v>0.48409999999999997</c:v>
                </c:pt>
                <c:pt idx="13122">
                  <c:v>0.55630000000000002</c:v>
                </c:pt>
                <c:pt idx="13123">
                  <c:v>0.56330000000000002</c:v>
                </c:pt>
                <c:pt idx="13124">
                  <c:v>0.40079999999999999</c:v>
                </c:pt>
                <c:pt idx="13125">
                  <c:v>0.38030000000000003</c:v>
                </c:pt>
                <c:pt idx="13126">
                  <c:v>0.35060000000000002</c:v>
                </c:pt>
                <c:pt idx="13127">
                  <c:v>0.4698</c:v>
                </c:pt>
                <c:pt idx="13128">
                  <c:v>0.3715</c:v>
                </c:pt>
                <c:pt idx="13129">
                  <c:v>0.66900000000000004</c:v>
                </c:pt>
                <c:pt idx="13130">
                  <c:v>0.30759999999999998</c:v>
                </c:pt>
                <c:pt idx="13131">
                  <c:v>0.36030000000000001</c:v>
                </c:pt>
                <c:pt idx="13132">
                  <c:v>0.4869</c:v>
                </c:pt>
                <c:pt idx="13133">
                  <c:v>0.46289999999999998</c:v>
                </c:pt>
                <c:pt idx="13134">
                  <c:v>0.40629999999999999</c:v>
                </c:pt>
                <c:pt idx="13135">
                  <c:v>0.33179999999999998</c:v>
                </c:pt>
                <c:pt idx="13136">
                  <c:v>0.41260000000000002</c:v>
                </c:pt>
                <c:pt idx="13137">
                  <c:v>0.38750000000000001</c:v>
                </c:pt>
                <c:pt idx="13138">
                  <c:v>0.35149999999999998</c:v>
                </c:pt>
                <c:pt idx="13139">
                  <c:v>0.42749999999999999</c:v>
                </c:pt>
                <c:pt idx="13140">
                  <c:v>0.41310000000000002</c:v>
                </c:pt>
                <c:pt idx="13141">
                  <c:v>0.38829999999999998</c:v>
                </c:pt>
                <c:pt idx="13142">
                  <c:v>0.4849</c:v>
                </c:pt>
                <c:pt idx="13143">
                  <c:v>0.34660000000000002</c:v>
                </c:pt>
                <c:pt idx="13144">
                  <c:v>0.35930000000000001</c:v>
                </c:pt>
                <c:pt idx="13145">
                  <c:v>0.35160000000000002</c:v>
                </c:pt>
                <c:pt idx="13146">
                  <c:v>0.41830000000000001</c:v>
                </c:pt>
                <c:pt idx="13147">
                  <c:v>0.45350000000000001</c:v>
                </c:pt>
                <c:pt idx="13148">
                  <c:v>0.37690000000000001</c:v>
                </c:pt>
                <c:pt idx="13149">
                  <c:v>0.3982</c:v>
                </c:pt>
                <c:pt idx="13150">
                  <c:v>0.42220000000000002</c:v>
                </c:pt>
                <c:pt idx="13151">
                  <c:v>0.48</c:v>
                </c:pt>
                <c:pt idx="13152">
                  <c:v>0.3392</c:v>
                </c:pt>
                <c:pt idx="13153">
                  <c:v>0.39219999999999999</c:v>
                </c:pt>
                <c:pt idx="13154">
                  <c:v>0.53490000000000004</c:v>
                </c:pt>
                <c:pt idx="13155">
                  <c:v>0.37430000000000002</c:v>
                </c:pt>
                <c:pt idx="13156">
                  <c:v>0.36149999999999999</c:v>
                </c:pt>
                <c:pt idx="13157">
                  <c:v>0.47049999999999997</c:v>
                </c:pt>
                <c:pt idx="13158">
                  <c:v>0.3619</c:v>
                </c:pt>
                <c:pt idx="13159">
                  <c:v>0.37509999999999999</c:v>
                </c:pt>
                <c:pt idx="13160">
                  <c:v>0.3523</c:v>
                </c:pt>
                <c:pt idx="13161">
                  <c:v>0.48230000000000001</c:v>
                </c:pt>
                <c:pt idx="13162">
                  <c:v>0.41310000000000002</c:v>
                </c:pt>
                <c:pt idx="13163">
                  <c:v>0.42749999999999999</c:v>
                </c:pt>
                <c:pt idx="13164">
                  <c:v>0.46379999999999999</c:v>
                </c:pt>
                <c:pt idx="13165">
                  <c:v>0.49709999999999999</c:v>
                </c:pt>
                <c:pt idx="13166">
                  <c:v>0.42980000000000002</c:v>
                </c:pt>
                <c:pt idx="13167">
                  <c:v>0.41949999999999998</c:v>
                </c:pt>
                <c:pt idx="13168">
                  <c:v>0.44169999999999998</c:v>
                </c:pt>
                <c:pt idx="13169">
                  <c:v>0.39050000000000001</c:v>
                </c:pt>
                <c:pt idx="13170">
                  <c:v>0.39439999999999997</c:v>
                </c:pt>
                <c:pt idx="13171">
                  <c:v>0.40050000000000002</c:v>
                </c:pt>
                <c:pt idx="13172">
                  <c:v>0.38</c:v>
                </c:pt>
                <c:pt idx="13173">
                  <c:v>0.38350000000000001</c:v>
                </c:pt>
                <c:pt idx="13174">
                  <c:v>0.42859999999999998</c:v>
                </c:pt>
                <c:pt idx="13175">
                  <c:v>0.46629999999999999</c:v>
                </c:pt>
                <c:pt idx="13176">
                  <c:v>0.317</c:v>
                </c:pt>
                <c:pt idx="13177">
                  <c:v>0.38109999999999999</c:v>
                </c:pt>
                <c:pt idx="13178">
                  <c:v>0.32950000000000002</c:v>
                </c:pt>
                <c:pt idx="13179">
                  <c:v>0.38800000000000001</c:v>
                </c:pt>
                <c:pt idx="13180">
                  <c:v>0.3291</c:v>
                </c:pt>
                <c:pt idx="13181">
                  <c:v>0.36409999999999998</c:v>
                </c:pt>
                <c:pt idx="13182">
                  <c:v>0.41699999999999998</c:v>
                </c:pt>
                <c:pt idx="13183">
                  <c:v>0.39460000000000001</c:v>
                </c:pt>
                <c:pt idx="13184">
                  <c:v>0.47820000000000001</c:v>
                </c:pt>
                <c:pt idx="13185">
                  <c:v>0.39429999999999998</c:v>
                </c:pt>
                <c:pt idx="13186">
                  <c:v>0.40699999999999997</c:v>
                </c:pt>
                <c:pt idx="13187">
                  <c:v>0.33389999999999997</c:v>
                </c:pt>
                <c:pt idx="13188">
                  <c:v>0.42120000000000002</c:v>
                </c:pt>
                <c:pt idx="13189">
                  <c:v>0.4012</c:v>
                </c:pt>
                <c:pt idx="13190">
                  <c:v>0.36259999999999998</c:v>
                </c:pt>
                <c:pt idx="13191">
                  <c:v>0.31430000000000002</c:v>
                </c:pt>
                <c:pt idx="13192">
                  <c:v>0.4123</c:v>
                </c:pt>
                <c:pt idx="13193">
                  <c:v>0.45729999999999998</c:v>
                </c:pt>
                <c:pt idx="13194">
                  <c:v>0.4022</c:v>
                </c:pt>
                <c:pt idx="13195">
                  <c:v>0.39789999999999998</c:v>
                </c:pt>
                <c:pt idx="13196">
                  <c:v>0.38779999999999998</c:v>
                </c:pt>
                <c:pt idx="13197">
                  <c:v>0.4304</c:v>
                </c:pt>
                <c:pt idx="13198">
                  <c:v>0.43230000000000002</c:v>
                </c:pt>
                <c:pt idx="13199">
                  <c:v>0.28260000000000002</c:v>
                </c:pt>
                <c:pt idx="13200">
                  <c:v>0.32279999999999998</c:v>
                </c:pt>
                <c:pt idx="13201">
                  <c:v>0.50639999999999996</c:v>
                </c:pt>
                <c:pt idx="13202">
                  <c:v>0.50770000000000004</c:v>
                </c:pt>
                <c:pt idx="13203">
                  <c:v>0.40079999999999999</c:v>
                </c:pt>
                <c:pt idx="13204">
                  <c:v>0.26840000000000003</c:v>
                </c:pt>
                <c:pt idx="13205">
                  <c:v>0.41370000000000001</c:v>
                </c:pt>
                <c:pt idx="13206">
                  <c:v>0.249</c:v>
                </c:pt>
                <c:pt idx="13207">
                  <c:v>0.38340000000000002</c:v>
                </c:pt>
                <c:pt idx="13208">
                  <c:v>0.42159999999999997</c:v>
                </c:pt>
                <c:pt idx="13209">
                  <c:v>0.31169999999999998</c:v>
                </c:pt>
                <c:pt idx="13210">
                  <c:v>0.34139999999999998</c:v>
                </c:pt>
                <c:pt idx="13211">
                  <c:v>0.51570000000000005</c:v>
                </c:pt>
                <c:pt idx="13212">
                  <c:v>0.49049999999999999</c:v>
                </c:pt>
                <c:pt idx="13213">
                  <c:v>0.34029999999999999</c:v>
                </c:pt>
                <c:pt idx="13214">
                  <c:v>0.31459999999999999</c:v>
                </c:pt>
                <c:pt idx="13215">
                  <c:v>0.32640000000000002</c:v>
                </c:pt>
                <c:pt idx="13216">
                  <c:v>0.42849999999999999</c:v>
                </c:pt>
                <c:pt idx="13217">
                  <c:v>0.48730000000000001</c:v>
                </c:pt>
                <c:pt idx="13218">
                  <c:v>0.43009999999999998</c:v>
                </c:pt>
                <c:pt idx="13219">
                  <c:v>0.67179999999999995</c:v>
                </c:pt>
                <c:pt idx="13220">
                  <c:v>0.40720000000000001</c:v>
                </c:pt>
                <c:pt idx="13221">
                  <c:v>0.41</c:v>
                </c:pt>
                <c:pt idx="13222">
                  <c:v>0.56110000000000004</c:v>
                </c:pt>
                <c:pt idx="13223">
                  <c:v>0.70069999999999999</c:v>
                </c:pt>
                <c:pt idx="13224">
                  <c:v>0.57769999999999999</c:v>
                </c:pt>
                <c:pt idx="13225">
                  <c:v>0.67930000000000001</c:v>
                </c:pt>
                <c:pt idx="13226">
                  <c:v>0.48110000000000003</c:v>
                </c:pt>
                <c:pt idx="13227">
                  <c:v>0.46779999999999999</c:v>
                </c:pt>
                <c:pt idx="13228">
                  <c:v>0.4803</c:v>
                </c:pt>
                <c:pt idx="13229">
                  <c:v>0.58430000000000004</c:v>
                </c:pt>
                <c:pt idx="13230">
                  <c:v>0.51129999999999998</c:v>
                </c:pt>
                <c:pt idx="13231">
                  <c:v>0.41920000000000002</c:v>
                </c:pt>
                <c:pt idx="13232">
                  <c:v>0.4642</c:v>
                </c:pt>
                <c:pt idx="13233">
                  <c:v>0.49690000000000001</c:v>
                </c:pt>
                <c:pt idx="13234">
                  <c:v>0.32700000000000001</c:v>
                </c:pt>
                <c:pt idx="13235">
                  <c:v>0.36849999999999999</c:v>
                </c:pt>
                <c:pt idx="13236">
                  <c:v>0.27650000000000002</c:v>
                </c:pt>
                <c:pt idx="13237">
                  <c:v>0.31459999999999999</c:v>
                </c:pt>
                <c:pt idx="13238">
                  <c:v>0.38390000000000002</c:v>
                </c:pt>
                <c:pt idx="13239">
                  <c:v>0.47360000000000002</c:v>
                </c:pt>
                <c:pt idx="13240">
                  <c:v>0.373</c:v>
                </c:pt>
                <c:pt idx="13241">
                  <c:v>0.39319999999999999</c:v>
                </c:pt>
                <c:pt idx="13242">
                  <c:v>0.33439999999999998</c:v>
                </c:pt>
                <c:pt idx="13243">
                  <c:v>0.39750000000000002</c:v>
                </c:pt>
                <c:pt idx="13244">
                  <c:v>0.36820000000000003</c:v>
                </c:pt>
                <c:pt idx="13245">
                  <c:v>0.33550000000000002</c:v>
                </c:pt>
                <c:pt idx="13246">
                  <c:v>0.34610000000000002</c:v>
                </c:pt>
                <c:pt idx="13247">
                  <c:v>0.32079999999999997</c:v>
                </c:pt>
                <c:pt idx="13248">
                  <c:v>0.40389999999999998</c:v>
                </c:pt>
                <c:pt idx="13249">
                  <c:v>0.37640000000000001</c:v>
                </c:pt>
                <c:pt idx="13250">
                  <c:v>0.29559999999999997</c:v>
                </c:pt>
                <c:pt idx="13251">
                  <c:v>0.39350000000000002</c:v>
                </c:pt>
                <c:pt idx="13252">
                  <c:v>0.36809999999999998</c:v>
                </c:pt>
                <c:pt idx="13253">
                  <c:v>0.4501</c:v>
                </c:pt>
                <c:pt idx="13254">
                  <c:v>0.35589999999999999</c:v>
                </c:pt>
                <c:pt idx="13255">
                  <c:v>0.49359999999999998</c:v>
                </c:pt>
                <c:pt idx="13256">
                  <c:v>0.32429999999999998</c:v>
                </c:pt>
                <c:pt idx="13257">
                  <c:v>0.46300000000000002</c:v>
                </c:pt>
                <c:pt idx="13258">
                  <c:v>0.48530000000000001</c:v>
                </c:pt>
                <c:pt idx="13259">
                  <c:v>0.46870000000000001</c:v>
                </c:pt>
                <c:pt idx="13260">
                  <c:v>0.45440000000000003</c:v>
                </c:pt>
                <c:pt idx="13261">
                  <c:v>0.52669999999999995</c:v>
                </c:pt>
                <c:pt idx="13262">
                  <c:v>0.50219999999999998</c:v>
                </c:pt>
                <c:pt idx="13263">
                  <c:v>0.5534</c:v>
                </c:pt>
                <c:pt idx="13264">
                  <c:v>0.42930000000000001</c:v>
                </c:pt>
                <c:pt idx="13265">
                  <c:v>0.36880000000000002</c:v>
                </c:pt>
                <c:pt idx="13266">
                  <c:v>0.54759999999999998</c:v>
                </c:pt>
                <c:pt idx="13267">
                  <c:v>0.31359999999999999</c:v>
                </c:pt>
                <c:pt idx="13268">
                  <c:v>0.46550000000000002</c:v>
                </c:pt>
                <c:pt idx="13269">
                  <c:v>0.34760000000000002</c:v>
                </c:pt>
                <c:pt idx="13270">
                  <c:v>0.29720000000000002</c:v>
                </c:pt>
                <c:pt idx="13271">
                  <c:v>0.45329999999999998</c:v>
                </c:pt>
                <c:pt idx="13272">
                  <c:v>0.41889999999999999</c:v>
                </c:pt>
                <c:pt idx="13273">
                  <c:v>0.27889999999999998</c:v>
                </c:pt>
                <c:pt idx="13274">
                  <c:v>0.4758</c:v>
                </c:pt>
                <c:pt idx="13275">
                  <c:v>0.2772</c:v>
                </c:pt>
                <c:pt idx="13276">
                  <c:v>0.32569999999999999</c:v>
                </c:pt>
                <c:pt idx="13277">
                  <c:v>0.29310000000000003</c:v>
                </c:pt>
                <c:pt idx="13278">
                  <c:v>0.38669999999999999</c:v>
                </c:pt>
                <c:pt idx="13279">
                  <c:v>0.3155</c:v>
                </c:pt>
                <c:pt idx="13280">
                  <c:v>0.2419</c:v>
                </c:pt>
                <c:pt idx="13281">
                  <c:v>0.30449999999999999</c:v>
                </c:pt>
                <c:pt idx="13282">
                  <c:v>0.33939999999999998</c:v>
                </c:pt>
                <c:pt idx="13283">
                  <c:v>0.31340000000000001</c:v>
                </c:pt>
                <c:pt idx="13284">
                  <c:v>0.46729999999999999</c:v>
                </c:pt>
                <c:pt idx="13285">
                  <c:v>0.27129999999999999</c:v>
                </c:pt>
                <c:pt idx="13286">
                  <c:v>0.41439999999999999</c:v>
                </c:pt>
                <c:pt idx="13287">
                  <c:v>0.27750000000000002</c:v>
                </c:pt>
                <c:pt idx="13288">
                  <c:v>0.29670000000000002</c:v>
                </c:pt>
                <c:pt idx="13289">
                  <c:v>0.32190000000000002</c:v>
                </c:pt>
                <c:pt idx="13290">
                  <c:v>0.27860000000000001</c:v>
                </c:pt>
                <c:pt idx="13291">
                  <c:v>0.36880000000000002</c:v>
                </c:pt>
                <c:pt idx="13292">
                  <c:v>0.2064</c:v>
                </c:pt>
                <c:pt idx="13293">
                  <c:v>0.27810000000000001</c:v>
                </c:pt>
                <c:pt idx="13294">
                  <c:v>0.39589999999999997</c:v>
                </c:pt>
                <c:pt idx="13295">
                  <c:v>0.5736</c:v>
                </c:pt>
                <c:pt idx="13296">
                  <c:v>0.52829999999999999</c:v>
                </c:pt>
                <c:pt idx="13297">
                  <c:v>0.3775</c:v>
                </c:pt>
                <c:pt idx="13298">
                  <c:v>0.40229999999999999</c:v>
                </c:pt>
                <c:pt idx="13299">
                  <c:v>0.39629999999999999</c:v>
                </c:pt>
                <c:pt idx="13300">
                  <c:v>0.44130000000000003</c:v>
                </c:pt>
                <c:pt idx="13301">
                  <c:v>0.34210000000000002</c:v>
                </c:pt>
                <c:pt idx="13302">
                  <c:v>0.36599999999999999</c:v>
                </c:pt>
                <c:pt idx="13303">
                  <c:v>0.40029999999999999</c:v>
                </c:pt>
                <c:pt idx="13304">
                  <c:v>0.3352</c:v>
                </c:pt>
                <c:pt idx="13305">
                  <c:v>0.37019999999999997</c:v>
                </c:pt>
                <c:pt idx="13306">
                  <c:v>0.36209999999999998</c:v>
                </c:pt>
                <c:pt idx="13307">
                  <c:v>0.38090000000000002</c:v>
                </c:pt>
                <c:pt idx="13308">
                  <c:v>0.38340000000000002</c:v>
                </c:pt>
                <c:pt idx="13309">
                  <c:v>0.38229999999999997</c:v>
                </c:pt>
                <c:pt idx="13310">
                  <c:v>0.42799999999999999</c:v>
                </c:pt>
                <c:pt idx="13311">
                  <c:v>0.32040000000000002</c:v>
                </c:pt>
                <c:pt idx="13312">
                  <c:v>0.45789999999999997</c:v>
                </c:pt>
                <c:pt idx="13313">
                  <c:v>0.40079999999999999</c:v>
                </c:pt>
                <c:pt idx="13314">
                  <c:v>0.37280000000000002</c:v>
                </c:pt>
                <c:pt idx="13315">
                  <c:v>0.33779999999999999</c:v>
                </c:pt>
                <c:pt idx="13316">
                  <c:v>0.28320000000000001</c:v>
                </c:pt>
                <c:pt idx="13317">
                  <c:v>0.29930000000000001</c:v>
                </c:pt>
                <c:pt idx="13318">
                  <c:v>0.36080000000000001</c:v>
                </c:pt>
                <c:pt idx="13319">
                  <c:v>0.29659999999999997</c:v>
                </c:pt>
                <c:pt idx="13320">
                  <c:v>0.26800000000000002</c:v>
                </c:pt>
                <c:pt idx="13321">
                  <c:v>0.29580000000000001</c:v>
                </c:pt>
                <c:pt idx="13322">
                  <c:v>0.3775</c:v>
                </c:pt>
                <c:pt idx="13323">
                  <c:v>0.35499999999999998</c:v>
                </c:pt>
                <c:pt idx="13324">
                  <c:v>0.3271</c:v>
                </c:pt>
                <c:pt idx="13325">
                  <c:v>0.36899999999999999</c:v>
                </c:pt>
                <c:pt idx="13326">
                  <c:v>0.33879999999999999</c:v>
                </c:pt>
                <c:pt idx="13327">
                  <c:v>0.3261</c:v>
                </c:pt>
                <c:pt idx="13328">
                  <c:v>0.35349999999999998</c:v>
                </c:pt>
                <c:pt idx="13329">
                  <c:v>0.29099999999999998</c:v>
                </c:pt>
                <c:pt idx="13330">
                  <c:v>0.39550000000000002</c:v>
                </c:pt>
                <c:pt idx="13331">
                  <c:v>0.30919999999999997</c:v>
                </c:pt>
                <c:pt idx="13332">
                  <c:v>0.39319999999999999</c:v>
                </c:pt>
                <c:pt idx="13333">
                  <c:v>0.3856</c:v>
                </c:pt>
                <c:pt idx="13334">
                  <c:v>0.33289999999999997</c:v>
                </c:pt>
                <c:pt idx="13335">
                  <c:v>0.3145</c:v>
                </c:pt>
                <c:pt idx="13336">
                  <c:v>0.3513</c:v>
                </c:pt>
                <c:pt idx="13337">
                  <c:v>0.33489999999999998</c:v>
                </c:pt>
                <c:pt idx="13338">
                  <c:v>0.3458</c:v>
                </c:pt>
                <c:pt idx="13339">
                  <c:v>0.29360000000000003</c:v>
                </c:pt>
                <c:pt idx="13340">
                  <c:v>0.36520000000000002</c:v>
                </c:pt>
                <c:pt idx="13341">
                  <c:v>0.3695</c:v>
                </c:pt>
                <c:pt idx="13342">
                  <c:v>0.43480000000000002</c:v>
                </c:pt>
                <c:pt idx="13343">
                  <c:v>0.36420000000000002</c:v>
                </c:pt>
                <c:pt idx="13344">
                  <c:v>0.33260000000000001</c:v>
                </c:pt>
                <c:pt idx="13345">
                  <c:v>0.27589999999999998</c:v>
                </c:pt>
                <c:pt idx="13346">
                  <c:v>0.37930000000000003</c:v>
                </c:pt>
                <c:pt idx="13347">
                  <c:v>0.29920000000000002</c:v>
                </c:pt>
                <c:pt idx="13348">
                  <c:v>0.35499999999999998</c:v>
                </c:pt>
                <c:pt idx="13349">
                  <c:v>0.375</c:v>
                </c:pt>
                <c:pt idx="13350">
                  <c:v>0.31419999999999998</c:v>
                </c:pt>
                <c:pt idx="13351">
                  <c:v>0.4128</c:v>
                </c:pt>
                <c:pt idx="13352">
                  <c:v>0.3579</c:v>
                </c:pt>
                <c:pt idx="13353">
                  <c:v>0.3296</c:v>
                </c:pt>
                <c:pt idx="13354">
                  <c:v>0.38769999999999999</c:v>
                </c:pt>
                <c:pt idx="13355">
                  <c:v>0.30530000000000002</c:v>
                </c:pt>
                <c:pt idx="13356">
                  <c:v>0.60529999999999995</c:v>
                </c:pt>
                <c:pt idx="13357">
                  <c:v>0.3125</c:v>
                </c:pt>
                <c:pt idx="13358">
                  <c:v>0.25700000000000001</c:v>
                </c:pt>
                <c:pt idx="13359">
                  <c:v>0.45789999999999997</c:v>
                </c:pt>
                <c:pt idx="13360">
                  <c:v>0.51790000000000003</c:v>
                </c:pt>
                <c:pt idx="13361">
                  <c:v>0.42470000000000002</c:v>
                </c:pt>
                <c:pt idx="13362">
                  <c:v>0.43930000000000002</c:v>
                </c:pt>
                <c:pt idx="13363">
                  <c:v>0.41710000000000003</c:v>
                </c:pt>
                <c:pt idx="13364">
                  <c:v>0.29770000000000002</c:v>
                </c:pt>
                <c:pt idx="13365">
                  <c:v>0.33850000000000002</c:v>
                </c:pt>
                <c:pt idx="13366">
                  <c:v>0.56440000000000001</c:v>
                </c:pt>
                <c:pt idx="13367">
                  <c:v>0.3473</c:v>
                </c:pt>
                <c:pt idx="13368">
                  <c:v>0.31109999999999999</c:v>
                </c:pt>
                <c:pt idx="13369">
                  <c:v>0.2979</c:v>
                </c:pt>
                <c:pt idx="13370">
                  <c:v>0.45950000000000002</c:v>
                </c:pt>
                <c:pt idx="13371">
                  <c:v>0.44379999999999997</c:v>
                </c:pt>
                <c:pt idx="13372">
                  <c:v>0.44130000000000003</c:v>
                </c:pt>
                <c:pt idx="13373">
                  <c:v>0.49969999999999998</c:v>
                </c:pt>
                <c:pt idx="13374">
                  <c:v>0.32300000000000001</c:v>
                </c:pt>
                <c:pt idx="13375">
                  <c:v>0.31119999999999998</c:v>
                </c:pt>
                <c:pt idx="13376">
                  <c:v>0.74429999999999996</c:v>
                </c:pt>
                <c:pt idx="13377">
                  <c:v>0.50339999999999996</c:v>
                </c:pt>
                <c:pt idx="13378">
                  <c:v>0.77129999999999999</c:v>
                </c:pt>
                <c:pt idx="13379">
                  <c:v>0.33129999999999998</c:v>
                </c:pt>
                <c:pt idx="13380">
                  <c:v>0.37780000000000002</c:v>
                </c:pt>
                <c:pt idx="13381">
                  <c:v>0.6139</c:v>
                </c:pt>
                <c:pt idx="13382">
                  <c:v>0.61580000000000001</c:v>
                </c:pt>
                <c:pt idx="13383">
                  <c:v>0.47239999999999999</c:v>
                </c:pt>
                <c:pt idx="13384">
                  <c:v>0.65210000000000001</c:v>
                </c:pt>
                <c:pt idx="13385">
                  <c:v>0.4733</c:v>
                </c:pt>
                <c:pt idx="13386">
                  <c:v>0.36730000000000002</c:v>
                </c:pt>
                <c:pt idx="13387">
                  <c:v>0.54510000000000003</c:v>
                </c:pt>
                <c:pt idx="13388">
                  <c:v>0.63890000000000002</c:v>
                </c:pt>
                <c:pt idx="13389">
                  <c:v>0.2666</c:v>
                </c:pt>
                <c:pt idx="13390">
                  <c:v>0.4002</c:v>
                </c:pt>
                <c:pt idx="13391">
                  <c:v>0.35339999999999999</c:v>
                </c:pt>
                <c:pt idx="13392">
                  <c:v>0.37730000000000002</c:v>
                </c:pt>
                <c:pt idx="13393">
                  <c:v>0.37080000000000002</c:v>
                </c:pt>
                <c:pt idx="13394">
                  <c:v>0.28999999999999998</c:v>
                </c:pt>
                <c:pt idx="13395">
                  <c:v>0.3836</c:v>
                </c:pt>
                <c:pt idx="13396">
                  <c:v>0.38540000000000002</c:v>
                </c:pt>
                <c:pt idx="13397">
                  <c:v>0.32719999999999999</c:v>
                </c:pt>
                <c:pt idx="13398">
                  <c:v>0.5474</c:v>
                </c:pt>
                <c:pt idx="13399">
                  <c:v>0.3095</c:v>
                </c:pt>
                <c:pt idx="13400">
                  <c:v>0.4088</c:v>
                </c:pt>
                <c:pt idx="13401">
                  <c:v>0.44790000000000002</c:v>
                </c:pt>
                <c:pt idx="13402">
                  <c:v>0.36799999999999999</c:v>
                </c:pt>
                <c:pt idx="13403">
                  <c:v>0.34429999999999999</c:v>
                </c:pt>
                <c:pt idx="13404">
                  <c:v>0.43919999999999998</c:v>
                </c:pt>
                <c:pt idx="13405">
                  <c:v>0.48909999999999998</c:v>
                </c:pt>
                <c:pt idx="13406">
                  <c:v>0.6361</c:v>
                </c:pt>
                <c:pt idx="13407">
                  <c:v>0.3841</c:v>
                </c:pt>
                <c:pt idx="13408">
                  <c:v>0.30880000000000002</c:v>
                </c:pt>
                <c:pt idx="13409">
                  <c:v>0.88060000000000005</c:v>
                </c:pt>
                <c:pt idx="13410">
                  <c:v>0.58989999999999998</c:v>
                </c:pt>
                <c:pt idx="13411">
                  <c:v>0.4919</c:v>
                </c:pt>
                <c:pt idx="13412">
                  <c:v>0.56789999999999996</c:v>
                </c:pt>
                <c:pt idx="13413">
                  <c:v>0.55700000000000005</c:v>
                </c:pt>
                <c:pt idx="13414">
                  <c:v>0.57450000000000001</c:v>
                </c:pt>
                <c:pt idx="13415">
                  <c:v>0.62160000000000004</c:v>
                </c:pt>
                <c:pt idx="13416">
                  <c:v>0.73329999999999995</c:v>
                </c:pt>
                <c:pt idx="13417">
                  <c:v>0.73760000000000003</c:v>
                </c:pt>
                <c:pt idx="13418">
                  <c:v>0.88790000000000002</c:v>
                </c:pt>
                <c:pt idx="13419">
                  <c:v>0.74829999999999997</c:v>
                </c:pt>
                <c:pt idx="13420">
                  <c:v>0.66169999999999995</c:v>
                </c:pt>
                <c:pt idx="13421">
                  <c:v>0.3226</c:v>
                </c:pt>
                <c:pt idx="13422">
                  <c:v>1.0883</c:v>
                </c:pt>
                <c:pt idx="13423">
                  <c:v>0.35260000000000002</c:v>
                </c:pt>
                <c:pt idx="13424">
                  <c:v>0.58630000000000004</c:v>
                </c:pt>
                <c:pt idx="13426">
                  <c:v>0.67830000000000001</c:v>
                </c:pt>
                <c:pt idx="13427">
                  <c:v>0.52590000000000003</c:v>
                </c:pt>
                <c:pt idx="13428">
                  <c:v>0.52669999999999995</c:v>
                </c:pt>
                <c:pt idx="13429">
                  <c:v>0.58540000000000003</c:v>
                </c:pt>
                <c:pt idx="13430">
                  <c:v>0.36399999999999999</c:v>
                </c:pt>
                <c:pt idx="13431">
                  <c:v>0.80479999999999996</c:v>
                </c:pt>
                <c:pt idx="13432">
                  <c:v>0.58140000000000003</c:v>
                </c:pt>
                <c:pt idx="13433">
                  <c:v>0.50470000000000004</c:v>
                </c:pt>
                <c:pt idx="13434">
                  <c:v>0.65110000000000001</c:v>
                </c:pt>
                <c:pt idx="13435">
                  <c:v>0.23180000000000001</c:v>
                </c:pt>
                <c:pt idx="13436">
                  <c:v>0.1852</c:v>
                </c:pt>
                <c:pt idx="13437">
                  <c:v>0.39400000000000002</c:v>
                </c:pt>
                <c:pt idx="13438">
                  <c:v>0.76900000000000002</c:v>
                </c:pt>
                <c:pt idx="13439">
                  <c:v>0.57669999999999999</c:v>
                </c:pt>
                <c:pt idx="13440">
                  <c:v>0.82010000000000005</c:v>
                </c:pt>
                <c:pt idx="13441">
                  <c:v>0.43120000000000003</c:v>
                </c:pt>
                <c:pt idx="13442">
                  <c:v>0.37880000000000003</c:v>
                </c:pt>
                <c:pt idx="13443">
                  <c:v>0.40710000000000002</c:v>
                </c:pt>
                <c:pt idx="13444">
                  <c:v>0.37609999999999999</c:v>
                </c:pt>
                <c:pt idx="13445">
                  <c:v>0.29909999999999998</c:v>
                </c:pt>
                <c:pt idx="13446">
                  <c:v>0.29049999999999998</c:v>
                </c:pt>
                <c:pt idx="13447">
                  <c:v>0.35149999999999998</c:v>
                </c:pt>
                <c:pt idx="13448">
                  <c:v>0.30940000000000001</c:v>
                </c:pt>
                <c:pt idx="13449">
                  <c:v>0.36780000000000002</c:v>
                </c:pt>
                <c:pt idx="13450">
                  <c:v>0.33979999999999999</c:v>
                </c:pt>
                <c:pt idx="13451">
                  <c:v>0.57130000000000003</c:v>
                </c:pt>
                <c:pt idx="13452">
                  <c:v>0.44369999999999998</c:v>
                </c:pt>
                <c:pt idx="13453">
                  <c:v>0.1777</c:v>
                </c:pt>
                <c:pt idx="13454">
                  <c:v>0.4713</c:v>
                </c:pt>
                <c:pt idx="13455">
                  <c:v>0.39300000000000002</c:v>
                </c:pt>
                <c:pt idx="13456">
                  <c:v>0.61309999999999998</c:v>
                </c:pt>
                <c:pt idx="13457">
                  <c:v>0.43530000000000002</c:v>
                </c:pt>
                <c:pt idx="13458">
                  <c:v>0.29330000000000001</c:v>
                </c:pt>
                <c:pt idx="13459">
                  <c:v>0.32440000000000002</c:v>
                </c:pt>
                <c:pt idx="13460">
                  <c:v>0.2757</c:v>
                </c:pt>
                <c:pt idx="13461">
                  <c:v>0.36809999999999998</c:v>
                </c:pt>
                <c:pt idx="13462">
                  <c:v>0.44900000000000001</c:v>
                </c:pt>
                <c:pt idx="13463">
                  <c:v>0.28849999999999998</c:v>
                </c:pt>
                <c:pt idx="13464">
                  <c:v>0.31009999999999999</c:v>
                </c:pt>
                <c:pt idx="13465">
                  <c:v>0.54790000000000005</c:v>
                </c:pt>
                <c:pt idx="13466">
                  <c:v>0.91790000000000005</c:v>
                </c:pt>
                <c:pt idx="13467">
                  <c:v>1.0137</c:v>
                </c:pt>
                <c:pt idx="13468">
                  <c:v>0.30499999999999999</c:v>
                </c:pt>
                <c:pt idx="13469">
                  <c:v>0.19550000000000001</c:v>
                </c:pt>
                <c:pt idx="13470">
                  <c:v>0.39989999999999998</c:v>
                </c:pt>
                <c:pt idx="13471">
                  <c:v>0.51639999999999997</c:v>
                </c:pt>
                <c:pt idx="13472">
                  <c:v>0.50590000000000002</c:v>
                </c:pt>
                <c:pt idx="13473">
                  <c:v>0.45250000000000001</c:v>
                </c:pt>
                <c:pt idx="13474">
                  <c:v>0.73880000000000001</c:v>
                </c:pt>
                <c:pt idx="13475">
                  <c:v>0.29659999999999997</c:v>
                </c:pt>
                <c:pt idx="13476">
                  <c:v>0.47699999999999998</c:v>
                </c:pt>
                <c:pt idx="13477">
                  <c:v>0.26340000000000002</c:v>
                </c:pt>
                <c:pt idx="13478">
                  <c:v>0.48380000000000001</c:v>
                </c:pt>
                <c:pt idx="13479">
                  <c:v>0.23230000000000001</c:v>
                </c:pt>
                <c:pt idx="13480">
                  <c:v>0.16769999999999999</c:v>
                </c:pt>
                <c:pt idx="13481">
                  <c:v>0.36580000000000001</c:v>
                </c:pt>
                <c:pt idx="13482">
                  <c:v>0.23710000000000001</c:v>
                </c:pt>
                <c:pt idx="13483">
                  <c:v>0.45529999999999998</c:v>
                </c:pt>
                <c:pt idx="13484">
                  <c:v>0.5071</c:v>
                </c:pt>
                <c:pt idx="13485">
                  <c:v>0.58360000000000001</c:v>
                </c:pt>
                <c:pt idx="13486">
                  <c:v>0.41760000000000003</c:v>
                </c:pt>
                <c:pt idx="13487">
                  <c:v>0.3871</c:v>
                </c:pt>
                <c:pt idx="13488">
                  <c:v>0.26050000000000001</c:v>
                </c:pt>
                <c:pt idx="13489">
                  <c:v>0.36220000000000002</c:v>
                </c:pt>
                <c:pt idx="13490">
                  <c:v>0.44390000000000002</c:v>
                </c:pt>
                <c:pt idx="13491">
                  <c:v>0.57169999999999999</c:v>
                </c:pt>
                <c:pt idx="13492">
                  <c:v>0.4728</c:v>
                </c:pt>
                <c:pt idx="13493">
                  <c:v>0.2137</c:v>
                </c:pt>
                <c:pt idx="13494">
                  <c:v>0.83840000000000003</c:v>
                </c:pt>
                <c:pt idx="13495">
                  <c:v>0.39950000000000002</c:v>
                </c:pt>
                <c:pt idx="13496">
                  <c:v>0.4</c:v>
                </c:pt>
                <c:pt idx="13497">
                  <c:v>0.27210000000000001</c:v>
                </c:pt>
                <c:pt idx="13498">
                  <c:v>0.28129999999999999</c:v>
                </c:pt>
                <c:pt idx="13499">
                  <c:v>0.36009999999999998</c:v>
                </c:pt>
                <c:pt idx="13500">
                  <c:v>0.27560000000000001</c:v>
                </c:pt>
                <c:pt idx="13501">
                  <c:v>0.32569999999999999</c:v>
                </c:pt>
                <c:pt idx="13502">
                  <c:v>0.27879999999999999</c:v>
                </c:pt>
                <c:pt idx="13503">
                  <c:v>0.24729999999999999</c:v>
                </c:pt>
                <c:pt idx="13504">
                  <c:v>0.2054</c:v>
                </c:pt>
                <c:pt idx="13505">
                  <c:v>0.25409999999999999</c:v>
                </c:pt>
                <c:pt idx="13506">
                  <c:v>0.2989</c:v>
                </c:pt>
                <c:pt idx="13507">
                  <c:v>0.10009999999999999</c:v>
                </c:pt>
                <c:pt idx="13508">
                  <c:v>0.43190000000000001</c:v>
                </c:pt>
                <c:pt idx="13509">
                  <c:v>0.27239999999999998</c:v>
                </c:pt>
                <c:pt idx="13510">
                  <c:v>0.2581</c:v>
                </c:pt>
                <c:pt idx="13511">
                  <c:v>0.33329999999999999</c:v>
                </c:pt>
                <c:pt idx="13512">
                  <c:v>0.5756</c:v>
                </c:pt>
                <c:pt idx="13513">
                  <c:v>0.3095</c:v>
                </c:pt>
                <c:pt idx="13514">
                  <c:v>0.43340000000000001</c:v>
                </c:pt>
                <c:pt idx="13515">
                  <c:v>0.47339999999999999</c:v>
                </c:pt>
                <c:pt idx="13516">
                  <c:v>0.29139999999999999</c:v>
                </c:pt>
                <c:pt idx="13517">
                  <c:v>0.35049999999999998</c:v>
                </c:pt>
                <c:pt idx="13518">
                  <c:v>0.3241</c:v>
                </c:pt>
                <c:pt idx="13519">
                  <c:v>0.36120000000000002</c:v>
                </c:pt>
                <c:pt idx="13520">
                  <c:v>0.34260000000000002</c:v>
                </c:pt>
                <c:pt idx="13521">
                  <c:v>0.38300000000000001</c:v>
                </c:pt>
                <c:pt idx="13522">
                  <c:v>0.45050000000000001</c:v>
                </c:pt>
                <c:pt idx="13523">
                  <c:v>0.3755</c:v>
                </c:pt>
                <c:pt idx="13524">
                  <c:v>0.35970000000000002</c:v>
                </c:pt>
                <c:pt idx="13525">
                  <c:v>0.47789999999999999</c:v>
                </c:pt>
                <c:pt idx="13526">
                  <c:v>0.39090000000000003</c:v>
                </c:pt>
                <c:pt idx="13527">
                  <c:v>0.47060000000000002</c:v>
                </c:pt>
                <c:pt idx="13528">
                  <c:v>0.38940000000000002</c:v>
                </c:pt>
                <c:pt idx="13529">
                  <c:v>0.41149999999999998</c:v>
                </c:pt>
                <c:pt idx="13530">
                  <c:v>0.49320000000000003</c:v>
                </c:pt>
                <c:pt idx="13531">
                  <c:v>0.34749999999999998</c:v>
                </c:pt>
                <c:pt idx="13532">
                  <c:v>0.30890000000000001</c:v>
                </c:pt>
                <c:pt idx="13533">
                  <c:v>0.34889999999999999</c:v>
                </c:pt>
                <c:pt idx="13534">
                  <c:v>0.63019999999999998</c:v>
                </c:pt>
                <c:pt idx="13535">
                  <c:v>0.24540000000000001</c:v>
                </c:pt>
                <c:pt idx="13536">
                  <c:v>0.23069999999999999</c:v>
                </c:pt>
                <c:pt idx="13537">
                  <c:v>0.19</c:v>
                </c:pt>
                <c:pt idx="13538">
                  <c:v>0.22189999999999999</c:v>
                </c:pt>
                <c:pt idx="13539">
                  <c:v>0.21659999999999999</c:v>
                </c:pt>
                <c:pt idx="13540">
                  <c:v>0.3448</c:v>
                </c:pt>
                <c:pt idx="13541">
                  <c:v>0.37330000000000002</c:v>
                </c:pt>
                <c:pt idx="13542">
                  <c:v>0.34329999999999999</c:v>
                </c:pt>
                <c:pt idx="13543">
                  <c:v>0.3347</c:v>
                </c:pt>
                <c:pt idx="13544">
                  <c:v>0.21010000000000001</c:v>
                </c:pt>
                <c:pt idx="13545">
                  <c:v>0.27010000000000001</c:v>
                </c:pt>
                <c:pt idx="13546">
                  <c:v>0.23139999999999999</c:v>
                </c:pt>
                <c:pt idx="13547">
                  <c:v>0.25900000000000001</c:v>
                </c:pt>
                <c:pt idx="13548">
                  <c:v>0.2477</c:v>
                </c:pt>
                <c:pt idx="13549">
                  <c:v>0.26579999999999998</c:v>
                </c:pt>
                <c:pt idx="13550">
                  <c:v>0.22750000000000001</c:v>
                </c:pt>
                <c:pt idx="13551">
                  <c:v>0.29020000000000001</c:v>
                </c:pt>
                <c:pt idx="13552">
                  <c:v>0.41310000000000002</c:v>
                </c:pt>
                <c:pt idx="13553">
                  <c:v>0.31430000000000002</c:v>
                </c:pt>
                <c:pt idx="13554">
                  <c:v>0.36159999999999998</c:v>
                </c:pt>
                <c:pt idx="13555">
                  <c:v>0.33210000000000001</c:v>
                </c:pt>
                <c:pt idx="13556">
                  <c:v>0.44969999999999999</c:v>
                </c:pt>
                <c:pt idx="13557">
                  <c:v>0.33739999999999998</c:v>
                </c:pt>
                <c:pt idx="13558">
                  <c:v>0.36209999999999998</c:v>
                </c:pt>
                <c:pt idx="13559">
                  <c:v>0.38969999999999999</c:v>
                </c:pt>
                <c:pt idx="13560">
                  <c:v>0.59389999999999998</c:v>
                </c:pt>
                <c:pt idx="13561">
                  <c:v>0.63959999999999995</c:v>
                </c:pt>
                <c:pt idx="13562">
                  <c:v>0.63919999999999999</c:v>
                </c:pt>
                <c:pt idx="13563">
                  <c:v>0.70689999999999997</c:v>
                </c:pt>
                <c:pt idx="13564">
                  <c:v>0.69579999999999997</c:v>
                </c:pt>
                <c:pt idx="13565">
                  <c:v>0.62649999999999995</c:v>
                </c:pt>
                <c:pt idx="13566">
                  <c:v>0.70309999999999995</c:v>
                </c:pt>
                <c:pt idx="13567">
                  <c:v>0.60260000000000002</c:v>
                </c:pt>
                <c:pt idx="13568">
                  <c:v>0.33600000000000002</c:v>
                </c:pt>
                <c:pt idx="13569">
                  <c:v>0.37480000000000002</c:v>
                </c:pt>
                <c:pt idx="13570">
                  <c:v>0.3004</c:v>
                </c:pt>
                <c:pt idx="13571">
                  <c:v>0.3478</c:v>
                </c:pt>
                <c:pt idx="13572">
                  <c:v>0.52100000000000002</c:v>
                </c:pt>
                <c:pt idx="13573">
                  <c:v>0.37180000000000002</c:v>
                </c:pt>
                <c:pt idx="13574">
                  <c:v>0.43580000000000002</c:v>
                </c:pt>
                <c:pt idx="13575">
                  <c:v>0.48680000000000001</c:v>
                </c:pt>
                <c:pt idx="13576">
                  <c:v>0.3841</c:v>
                </c:pt>
                <c:pt idx="13577">
                  <c:v>0.29249999999999998</c:v>
                </c:pt>
                <c:pt idx="13578">
                  <c:v>0.23899999999999999</c:v>
                </c:pt>
                <c:pt idx="13579">
                  <c:v>0.4148</c:v>
                </c:pt>
                <c:pt idx="13580">
                  <c:v>0.48159999999999997</c:v>
                </c:pt>
                <c:pt idx="13581">
                  <c:v>0.46889999999999998</c:v>
                </c:pt>
                <c:pt idx="13582">
                  <c:v>0.66969999999999996</c:v>
                </c:pt>
                <c:pt idx="13583">
                  <c:v>0.67020000000000002</c:v>
                </c:pt>
                <c:pt idx="13584">
                  <c:v>0.45750000000000002</c:v>
                </c:pt>
                <c:pt idx="13585">
                  <c:v>0.41199999999999998</c:v>
                </c:pt>
                <c:pt idx="13586">
                  <c:v>0.4965</c:v>
                </c:pt>
                <c:pt idx="13587">
                  <c:v>0.3664</c:v>
                </c:pt>
                <c:pt idx="13588">
                  <c:v>0.3931</c:v>
                </c:pt>
                <c:pt idx="13589">
                  <c:v>0.51910000000000001</c:v>
                </c:pt>
                <c:pt idx="13590">
                  <c:v>0.53669999999999995</c:v>
                </c:pt>
                <c:pt idx="13591">
                  <c:v>0.26950000000000002</c:v>
                </c:pt>
                <c:pt idx="13592">
                  <c:v>0.29559999999999997</c:v>
                </c:pt>
                <c:pt idx="13593">
                  <c:v>0.12720000000000001</c:v>
                </c:pt>
                <c:pt idx="13594">
                  <c:v>0.20200000000000001</c:v>
                </c:pt>
                <c:pt idx="13595">
                  <c:v>0.192</c:v>
                </c:pt>
                <c:pt idx="13596">
                  <c:v>0.4844</c:v>
                </c:pt>
                <c:pt idx="13597">
                  <c:v>0.27660000000000001</c:v>
                </c:pt>
                <c:pt idx="13598">
                  <c:v>0.34089999999999998</c:v>
                </c:pt>
                <c:pt idx="13599">
                  <c:v>0.34870000000000001</c:v>
                </c:pt>
                <c:pt idx="13600">
                  <c:v>0.53139999999999998</c:v>
                </c:pt>
                <c:pt idx="13601">
                  <c:v>0.46029999999999999</c:v>
                </c:pt>
                <c:pt idx="13602">
                  <c:v>0.53779999999999994</c:v>
                </c:pt>
                <c:pt idx="13603">
                  <c:v>0.65390000000000004</c:v>
                </c:pt>
                <c:pt idx="13604">
                  <c:v>0.59389999999999998</c:v>
                </c:pt>
                <c:pt idx="13605">
                  <c:v>0.81520000000000004</c:v>
                </c:pt>
                <c:pt idx="13606">
                  <c:v>0.49580000000000002</c:v>
                </c:pt>
                <c:pt idx="13607">
                  <c:v>0.33500000000000002</c:v>
                </c:pt>
                <c:pt idx="13608">
                  <c:v>0.52910000000000001</c:v>
                </c:pt>
                <c:pt idx="13609">
                  <c:v>0.42499999999999999</c:v>
                </c:pt>
                <c:pt idx="13610">
                  <c:v>0.5877</c:v>
                </c:pt>
                <c:pt idx="13611">
                  <c:v>0.65939999999999999</c:v>
                </c:pt>
                <c:pt idx="13612">
                  <c:v>0.62980000000000003</c:v>
                </c:pt>
                <c:pt idx="13613">
                  <c:v>0.6825</c:v>
                </c:pt>
                <c:pt idx="13614">
                  <c:v>0.68289999999999995</c:v>
                </c:pt>
                <c:pt idx="13615">
                  <c:v>0.34139999999999998</c:v>
                </c:pt>
                <c:pt idx="13616">
                  <c:v>0.37019999999999997</c:v>
                </c:pt>
                <c:pt idx="13617">
                  <c:v>0.36570000000000003</c:v>
                </c:pt>
                <c:pt idx="13618">
                  <c:v>0.46539999999999998</c:v>
                </c:pt>
                <c:pt idx="13619">
                  <c:v>0.32429999999999998</c:v>
                </c:pt>
                <c:pt idx="13620">
                  <c:v>0.2989</c:v>
                </c:pt>
                <c:pt idx="13621">
                  <c:v>0.29720000000000002</c:v>
                </c:pt>
                <c:pt idx="13622">
                  <c:v>0.57679999999999998</c:v>
                </c:pt>
                <c:pt idx="13623">
                  <c:v>0.4929</c:v>
                </c:pt>
                <c:pt idx="13624">
                  <c:v>0.65080000000000005</c:v>
                </c:pt>
                <c:pt idx="13625">
                  <c:v>0.65549999999999997</c:v>
                </c:pt>
                <c:pt idx="13626">
                  <c:v>0.49630000000000002</c:v>
                </c:pt>
                <c:pt idx="13627">
                  <c:v>0.37540000000000001</c:v>
                </c:pt>
                <c:pt idx="13628">
                  <c:v>0.31059999999999999</c:v>
                </c:pt>
                <c:pt idx="13629">
                  <c:v>0.34649999999999997</c:v>
                </c:pt>
                <c:pt idx="13630">
                  <c:v>0.3165</c:v>
                </c:pt>
                <c:pt idx="13631">
                  <c:v>0.41870000000000002</c:v>
                </c:pt>
                <c:pt idx="13632">
                  <c:v>0.29809999999999998</c:v>
                </c:pt>
                <c:pt idx="13633">
                  <c:v>0.21460000000000001</c:v>
                </c:pt>
                <c:pt idx="13634">
                  <c:v>0.3251</c:v>
                </c:pt>
                <c:pt idx="13635">
                  <c:v>0.41720000000000002</c:v>
                </c:pt>
                <c:pt idx="13636">
                  <c:v>0.2208</c:v>
                </c:pt>
                <c:pt idx="13637">
                  <c:v>0.19350000000000001</c:v>
                </c:pt>
                <c:pt idx="13638">
                  <c:v>0.38919999999999999</c:v>
                </c:pt>
                <c:pt idx="13639">
                  <c:v>0.21540000000000001</c:v>
                </c:pt>
                <c:pt idx="13640">
                  <c:v>0.1152</c:v>
                </c:pt>
                <c:pt idx="13641">
                  <c:v>0.49969999999999998</c:v>
                </c:pt>
                <c:pt idx="13642">
                  <c:v>0.32490000000000002</c:v>
                </c:pt>
                <c:pt idx="13643">
                  <c:v>0.24809999999999999</c:v>
                </c:pt>
                <c:pt idx="13644">
                  <c:v>0.30180000000000001</c:v>
                </c:pt>
                <c:pt idx="13645">
                  <c:v>0.41520000000000001</c:v>
                </c:pt>
                <c:pt idx="13646">
                  <c:v>0.22220000000000001</c:v>
                </c:pt>
                <c:pt idx="13647">
                  <c:v>0.21709999999999999</c:v>
                </c:pt>
                <c:pt idx="13648">
                  <c:v>0.24179999999999999</c:v>
                </c:pt>
                <c:pt idx="13649">
                  <c:v>0.61250000000000004</c:v>
                </c:pt>
                <c:pt idx="13650">
                  <c:v>0.59709999999999996</c:v>
                </c:pt>
                <c:pt idx="13651">
                  <c:v>0.41089999999999999</c:v>
                </c:pt>
                <c:pt idx="13652">
                  <c:v>0.35589999999999999</c:v>
                </c:pt>
                <c:pt idx="13653">
                  <c:v>0.40639999999999998</c:v>
                </c:pt>
                <c:pt idx="13654">
                  <c:v>0.63290000000000002</c:v>
                </c:pt>
                <c:pt idx="13655">
                  <c:v>0.50239999999999996</c:v>
                </c:pt>
                <c:pt idx="13656">
                  <c:v>0.45550000000000002</c:v>
                </c:pt>
                <c:pt idx="13657">
                  <c:v>0.4662</c:v>
                </c:pt>
                <c:pt idx="13658">
                  <c:v>0.44779999999999998</c:v>
                </c:pt>
                <c:pt idx="13659">
                  <c:v>0.3916</c:v>
                </c:pt>
                <c:pt idx="13660">
                  <c:v>0.40289999999999998</c:v>
                </c:pt>
                <c:pt idx="13661">
                  <c:v>0.5373</c:v>
                </c:pt>
                <c:pt idx="13662">
                  <c:v>0.60589999999999999</c:v>
                </c:pt>
                <c:pt idx="13663">
                  <c:v>0.68459999999999999</c:v>
                </c:pt>
                <c:pt idx="13664">
                  <c:v>0.55400000000000005</c:v>
                </c:pt>
                <c:pt idx="13665">
                  <c:v>0.62509999999999999</c:v>
                </c:pt>
                <c:pt idx="13666">
                  <c:v>0.5907</c:v>
                </c:pt>
                <c:pt idx="13667">
                  <c:v>0.58940000000000003</c:v>
                </c:pt>
                <c:pt idx="13668">
                  <c:v>0.5867</c:v>
                </c:pt>
                <c:pt idx="13669">
                  <c:v>0.52129999999999999</c:v>
                </c:pt>
                <c:pt idx="13670">
                  <c:v>0.55900000000000005</c:v>
                </c:pt>
                <c:pt idx="13671">
                  <c:v>0.37890000000000001</c:v>
                </c:pt>
                <c:pt idx="13672">
                  <c:v>0.36420000000000002</c:v>
                </c:pt>
                <c:pt idx="13673">
                  <c:v>0.3896</c:v>
                </c:pt>
                <c:pt idx="13674">
                  <c:v>0.3281</c:v>
                </c:pt>
                <c:pt idx="13675">
                  <c:v>0.48920000000000002</c:v>
                </c:pt>
                <c:pt idx="13676">
                  <c:v>0.37059999999999998</c:v>
                </c:pt>
                <c:pt idx="13677">
                  <c:v>0.40839999999999999</c:v>
                </c:pt>
                <c:pt idx="13678">
                  <c:v>0.45079999999999998</c:v>
                </c:pt>
                <c:pt idx="13679">
                  <c:v>0.34910000000000002</c:v>
                </c:pt>
                <c:pt idx="13680">
                  <c:v>0.58699999999999997</c:v>
                </c:pt>
                <c:pt idx="13681">
                  <c:v>0.41020000000000001</c:v>
                </c:pt>
                <c:pt idx="13682">
                  <c:v>0.46050000000000002</c:v>
                </c:pt>
                <c:pt idx="13683">
                  <c:v>0.43990000000000001</c:v>
                </c:pt>
                <c:pt idx="13684">
                  <c:v>0.41420000000000001</c:v>
                </c:pt>
                <c:pt idx="13685">
                  <c:v>0.34760000000000002</c:v>
                </c:pt>
                <c:pt idx="13686">
                  <c:v>0.3634</c:v>
                </c:pt>
                <c:pt idx="13687">
                  <c:v>0.36940000000000001</c:v>
                </c:pt>
                <c:pt idx="13688">
                  <c:v>0.2198</c:v>
                </c:pt>
                <c:pt idx="13689">
                  <c:v>0.378</c:v>
                </c:pt>
                <c:pt idx="13690">
                  <c:v>0.47849999999999998</c:v>
                </c:pt>
                <c:pt idx="13691">
                  <c:v>0.56599999999999995</c:v>
                </c:pt>
                <c:pt idx="13692">
                  <c:v>0.44690000000000002</c:v>
                </c:pt>
                <c:pt idx="13693">
                  <c:v>0.55730000000000002</c:v>
                </c:pt>
                <c:pt idx="13694">
                  <c:v>0.49430000000000002</c:v>
                </c:pt>
                <c:pt idx="13695">
                  <c:v>0.59909999999999997</c:v>
                </c:pt>
                <c:pt idx="13696">
                  <c:v>0.61460000000000004</c:v>
                </c:pt>
                <c:pt idx="13697">
                  <c:v>0.56100000000000005</c:v>
                </c:pt>
                <c:pt idx="13698">
                  <c:v>0.85070000000000001</c:v>
                </c:pt>
                <c:pt idx="13699">
                  <c:v>0.76849999999999996</c:v>
                </c:pt>
                <c:pt idx="13700">
                  <c:v>0.64149999999999996</c:v>
                </c:pt>
                <c:pt idx="13701">
                  <c:v>0.66379999999999995</c:v>
                </c:pt>
                <c:pt idx="13702">
                  <c:v>0.81359999999999999</c:v>
                </c:pt>
                <c:pt idx="13703">
                  <c:v>0.74409999999999998</c:v>
                </c:pt>
                <c:pt idx="13704">
                  <c:v>0.59109999999999996</c:v>
                </c:pt>
                <c:pt idx="13705">
                  <c:v>0.74850000000000005</c:v>
                </c:pt>
                <c:pt idx="13706">
                  <c:v>0.68140000000000001</c:v>
                </c:pt>
                <c:pt idx="13707">
                  <c:v>0.74080000000000001</c:v>
                </c:pt>
                <c:pt idx="13708">
                  <c:v>0.76790000000000003</c:v>
                </c:pt>
                <c:pt idx="13709">
                  <c:v>0.32640000000000002</c:v>
                </c:pt>
                <c:pt idx="13710">
                  <c:v>0.52059999999999995</c:v>
                </c:pt>
                <c:pt idx="13711">
                  <c:v>0.5232</c:v>
                </c:pt>
                <c:pt idx="13712">
                  <c:v>0.57569999999999999</c:v>
                </c:pt>
                <c:pt idx="13713">
                  <c:v>0.35089999999999999</c:v>
                </c:pt>
                <c:pt idx="13714">
                  <c:v>0.40949999999999998</c:v>
                </c:pt>
                <c:pt idx="13715">
                  <c:v>0.34510000000000002</c:v>
                </c:pt>
                <c:pt idx="13716">
                  <c:v>0.5464</c:v>
                </c:pt>
                <c:pt idx="13717">
                  <c:v>0.50870000000000004</c:v>
                </c:pt>
                <c:pt idx="13718">
                  <c:v>0.55530000000000002</c:v>
                </c:pt>
                <c:pt idx="13719">
                  <c:v>0.77090000000000003</c:v>
                </c:pt>
                <c:pt idx="13720">
                  <c:v>0.79120000000000001</c:v>
                </c:pt>
                <c:pt idx="13721">
                  <c:v>0.71199999999999997</c:v>
                </c:pt>
                <c:pt idx="13722">
                  <c:v>0.748</c:v>
                </c:pt>
                <c:pt idx="13723">
                  <c:v>0.68200000000000005</c:v>
                </c:pt>
                <c:pt idx="13724">
                  <c:v>0.79259999999999997</c:v>
                </c:pt>
                <c:pt idx="13725">
                  <c:v>0.90580000000000005</c:v>
                </c:pt>
                <c:pt idx="13726">
                  <c:v>0.72870000000000001</c:v>
                </c:pt>
                <c:pt idx="13727">
                  <c:v>0.81599999999999995</c:v>
                </c:pt>
                <c:pt idx="13728">
                  <c:v>0.94689999999999996</c:v>
                </c:pt>
                <c:pt idx="13729">
                  <c:v>0.58330000000000004</c:v>
                </c:pt>
                <c:pt idx="13730">
                  <c:v>0.56569999999999998</c:v>
                </c:pt>
                <c:pt idx="13731">
                  <c:v>0.4143</c:v>
                </c:pt>
                <c:pt idx="13732">
                  <c:v>0.50639999999999996</c:v>
                </c:pt>
                <c:pt idx="13733">
                  <c:v>0.69040000000000001</c:v>
                </c:pt>
                <c:pt idx="13734">
                  <c:v>0.5393</c:v>
                </c:pt>
                <c:pt idx="13735">
                  <c:v>0.59970000000000001</c:v>
                </c:pt>
                <c:pt idx="13736">
                  <c:v>0.57830000000000004</c:v>
                </c:pt>
                <c:pt idx="13737">
                  <c:v>0.56159999999999999</c:v>
                </c:pt>
                <c:pt idx="13738">
                  <c:v>0.50429999999999997</c:v>
                </c:pt>
                <c:pt idx="13739">
                  <c:v>0.53510000000000002</c:v>
                </c:pt>
                <c:pt idx="13740">
                  <c:v>0.44979999999999998</c:v>
                </c:pt>
                <c:pt idx="13741">
                  <c:v>0.44400000000000001</c:v>
                </c:pt>
                <c:pt idx="13742">
                  <c:v>0.4456</c:v>
                </c:pt>
                <c:pt idx="13743">
                  <c:v>0.59289999999999998</c:v>
                </c:pt>
                <c:pt idx="13744">
                  <c:v>0.57369999999999999</c:v>
                </c:pt>
                <c:pt idx="13745">
                  <c:v>0.49919999999999998</c:v>
                </c:pt>
                <c:pt idx="13746">
                  <c:v>0.52900000000000003</c:v>
                </c:pt>
                <c:pt idx="13747">
                  <c:v>0.50760000000000005</c:v>
                </c:pt>
                <c:pt idx="13748">
                  <c:v>0.59399999999999997</c:v>
                </c:pt>
                <c:pt idx="13749">
                  <c:v>0.51359999999999995</c:v>
                </c:pt>
                <c:pt idx="13750">
                  <c:v>0.66449999999999998</c:v>
                </c:pt>
                <c:pt idx="13751">
                  <c:v>0.60499999999999998</c:v>
                </c:pt>
                <c:pt idx="13752">
                  <c:v>0.55110000000000003</c:v>
                </c:pt>
                <c:pt idx="13753">
                  <c:v>0.51829999999999998</c:v>
                </c:pt>
                <c:pt idx="13754">
                  <c:v>0.60370000000000001</c:v>
                </c:pt>
                <c:pt idx="13755">
                  <c:v>0.75380000000000003</c:v>
                </c:pt>
                <c:pt idx="13756">
                  <c:v>0.54179999999999995</c:v>
                </c:pt>
                <c:pt idx="13757">
                  <c:v>0.57289999999999996</c:v>
                </c:pt>
                <c:pt idx="13758">
                  <c:v>0.58930000000000005</c:v>
                </c:pt>
                <c:pt idx="13759">
                  <c:v>0.55359999999999998</c:v>
                </c:pt>
                <c:pt idx="13760">
                  <c:v>0.56579999999999997</c:v>
                </c:pt>
                <c:pt idx="13761">
                  <c:v>0.48130000000000001</c:v>
                </c:pt>
                <c:pt idx="13762">
                  <c:v>0.47910000000000003</c:v>
                </c:pt>
                <c:pt idx="13763">
                  <c:v>0.42720000000000002</c:v>
                </c:pt>
                <c:pt idx="13764">
                  <c:v>0.41449999999999998</c:v>
                </c:pt>
                <c:pt idx="13765">
                  <c:v>0.4521</c:v>
                </c:pt>
                <c:pt idx="13766">
                  <c:v>0.4249</c:v>
                </c:pt>
                <c:pt idx="13767">
                  <c:v>0.47889999999999999</c:v>
                </c:pt>
                <c:pt idx="13768">
                  <c:v>0.44169999999999998</c:v>
                </c:pt>
                <c:pt idx="13769">
                  <c:v>0.50319999999999998</c:v>
                </c:pt>
                <c:pt idx="13770">
                  <c:v>0.41849999999999998</c:v>
                </c:pt>
                <c:pt idx="13771">
                  <c:v>0.4335</c:v>
                </c:pt>
                <c:pt idx="13772">
                  <c:v>0.40150000000000002</c:v>
                </c:pt>
                <c:pt idx="13773">
                  <c:v>0.44719999999999999</c:v>
                </c:pt>
                <c:pt idx="13774">
                  <c:v>0.40029999999999999</c:v>
                </c:pt>
                <c:pt idx="13775">
                  <c:v>0.47449999999999998</c:v>
                </c:pt>
                <c:pt idx="13776">
                  <c:v>0.39939999999999998</c:v>
                </c:pt>
                <c:pt idx="13777">
                  <c:v>0.42109999999999997</c:v>
                </c:pt>
                <c:pt idx="13778">
                  <c:v>0.40670000000000001</c:v>
                </c:pt>
                <c:pt idx="13779">
                  <c:v>0.43059999999999998</c:v>
                </c:pt>
                <c:pt idx="13780">
                  <c:v>0.35970000000000002</c:v>
                </c:pt>
                <c:pt idx="13781">
                  <c:v>0.35580000000000001</c:v>
                </c:pt>
                <c:pt idx="13782">
                  <c:v>0.2767</c:v>
                </c:pt>
                <c:pt idx="13783">
                  <c:v>0.37919999999999998</c:v>
                </c:pt>
                <c:pt idx="13784">
                  <c:v>0.37309999999999999</c:v>
                </c:pt>
                <c:pt idx="13785">
                  <c:v>0.35160000000000002</c:v>
                </c:pt>
                <c:pt idx="13786">
                  <c:v>0.36670000000000003</c:v>
                </c:pt>
                <c:pt idx="13787">
                  <c:v>0.38929999999999998</c:v>
                </c:pt>
                <c:pt idx="13788">
                  <c:v>0.38240000000000002</c:v>
                </c:pt>
                <c:pt idx="13789">
                  <c:v>0.39610000000000001</c:v>
                </c:pt>
                <c:pt idx="13790">
                  <c:v>0.48959999999999998</c:v>
                </c:pt>
                <c:pt idx="13791">
                  <c:v>0.39439999999999997</c:v>
                </c:pt>
                <c:pt idx="13792">
                  <c:v>0.5202</c:v>
                </c:pt>
                <c:pt idx="13793">
                  <c:v>0.55889999999999995</c:v>
                </c:pt>
                <c:pt idx="13794">
                  <c:v>0.46389999999999998</c:v>
                </c:pt>
                <c:pt idx="13795">
                  <c:v>0.6169</c:v>
                </c:pt>
                <c:pt idx="13796">
                  <c:v>0.51480000000000004</c:v>
                </c:pt>
                <c:pt idx="13797">
                  <c:v>0.45910000000000001</c:v>
                </c:pt>
                <c:pt idx="13798">
                  <c:v>0.40699999999999997</c:v>
                </c:pt>
                <c:pt idx="13799">
                  <c:v>0.40920000000000001</c:v>
                </c:pt>
                <c:pt idx="13800">
                  <c:v>0.3382</c:v>
                </c:pt>
                <c:pt idx="13801">
                  <c:v>0.38290000000000002</c:v>
                </c:pt>
                <c:pt idx="13802">
                  <c:v>0.38450000000000001</c:v>
                </c:pt>
                <c:pt idx="13803">
                  <c:v>0.3795</c:v>
                </c:pt>
                <c:pt idx="13804">
                  <c:v>0.37890000000000001</c:v>
                </c:pt>
                <c:pt idx="13805">
                  <c:v>0.3911</c:v>
                </c:pt>
                <c:pt idx="13806">
                  <c:v>0.38159999999999999</c:v>
                </c:pt>
                <c:pt idx="13807">
                  <c:v>0.35770000000000002</c:v>
                </c:pt>
                <c:pt idx="13808">
                  <c:v>0.31990000000000002</c:v>
                </c:pt>
                <c:pt idx="13809">
                  <c:v>0.35289999999999999</c:v>
                </c:pt>
                <c:pt idx="13810">
                  <c:v>0.37809999999999999</c:v>
                </c:pt>
                <c:pt idx="13811">
                  <c:v>0.40200000000000002</c:v>
                </c:pt>
                <c:pt idx="13812">
                  <c:v>0.3281</c:v>
                </c:pt>
                <c:pt idx="13813">
                  <c:v>0.37140000000000001</c:v>
                </c:pt>
                <c:pt idx="13814">
                  <c:v>0.28320000000000001</c:v>
                </c:pt>
                <c:pt idx="13815">
                  <c:v>0.46310000000000001</c:v>
                </c:pt>
                <c:pt idx="13816">
                  <c:v>0.45889999999999997</c:v>
                </c:pt>
                <c:pt idx="13817">
                  <c:v>0.50429999999999997</c:v>
                </c:pt>
                <c:pt idx="13818">
                  <c:v>0.41139999999999999</c:v>
                </c:pt>
                <c:pt idx="13819">
                  <c:v>0.43219999999999997</c:v>
                </c:pt>
                <c:pt idx="13820">
                  <c:v>0.47570000000000001</c:v>
                </c:pt>
                <c:pt idx="13821">
                  <c:v>0.51929999999999998</c:v>
                </c:pt>
                <c:pt idx="13822">
                  <c:v>0.55679999999999996</c:v>
                </c:pt>
                <c:pt idx="13823">
                  <c:v>0.5</c:v>
                </c:pt>
                <c:pt idx="13824">
                  <c:v>0.48320000000000002</c:v>
                </c:pt>
                <c:pt idx="13825">
                  <c:v>0.40339999999999998</c:v>
                </c:pt>
                <c:pt idx="13826">
                  <c:v>0.41310000000000002</c:v>
                </c:pt>
                <c:pt idx="13827">
                  <c:v>0.40279999999999999</c:v>
                </c:pt>
                <c:pt idx="13828">
                  <c:v>0.39560000000000001</c:v>
                </c:pt>
                <c:pt idx="13829">
                  <c:v>0.37019999999999997</c:v>
                </c:pt>
                <c:pt idx="13830">
                  <c:v>0.36349999999999999</c:v>
                </c:pt>
                <c:pt idx="13831">
                  <c:v>0.40439999999999998</c:v>
                </c:pt>
                <c:pt idx="13832">
                  <c:v>0.36580000000000001</c:v>
                </c:pt>
                <c:pt idx="13833">
                  <c:v>0.38640000000000002</c:v>
                </c:pt>
                <c:pt idx="13834">
                  <c:v>0.46139999999999998</c:v>
                </c:pt>
                <c:pt idx="13835">
                  <c:v>0.67259999999999998</c:v>
                </c:pt>
                <c:pt idx="13836">
                  <c:v>0.40910000000000002</c:v>
                </c:pt>
                <c:pt idx="13837">
                  <c:v>0.31709999999999999</c:v>
                </c:pt>
                <c:pt idx="13838">
                  <c:v>0.39410000000000001</c:v>
                </c:pt>
                <c:pt idx="13839">
                  <c:v>0.40560000000000002</c:v>
                </c:pt>
                <c:pt idx="13840">
                  <c:v>0.42509999999999998</c:v>
                </c:pt>
                <c:pt idx="13841">
                  <c:v>0.53080000000000005</c:v>
                </c:pt>
                <c:pt idx="13842">
                  <c:v>0.40189999999999998</c:v>
                </c:pt>
                <c:pt idx="13843">
                  <c:v>0.54320000000000002</c:v>
                </c:pt>
                <c:pt idx="13844">
                  <c:v>0.42609999999999998</c:v>
                </c:pt>
                <c:pt idx="13845">
                  <c:v>0.38969999999999999</c:v>
                </c:pt>
                <c:pt idx="13846">
                  <c:v>0.61819999999999997</c:v>
                </c:pt>
                <c:pt idx="13847">
                  <c:v>0.61029999999999995</c:v>
                </c:pt>
                <c:pt idx="13848">
                  <c:v>0.50219999999999998</c:v>
                </c:pt>
                <c:pt idx="13849">
                  <c:v>0.57579999999999998</c:v>
                </c:pt>
                <c:pt idx="13850">
                  <c:v>0.51959999999999995</c:v>
                </c:pt>
                <c:pt idx="13851">
                  <c:v>0.5897</c:v>
                </c:pt>
                <c:pt idx="13852">
                  <c:v>0.60770000000000002</c:v>
                </c:pt>
                <c:pt idx="13853">
                  <c:v>0.54590000000000005</c:v>
                </c:pt>
                <c:pt idx="13854">
                  <c:v>0.54949999999999999</c:v>
                </c:pt>
                <c:pt idx="13855">
                  <c:v>0.36849999999999999</c:v>
                </c:pt>
                <c:pt idx="13856">
                  <c:v>0.30170000000000002</c:v>
                </c:pt>
                <c:pt idx="13857">
                  <c:v>0.33779999999999999</c:v>
                </c:pt>
                <c:pt idx="13858">
                  <c:v>0.41849999999999998</c:v>
                </c:pt>
                <c:pt idx="13859">
                  <c:v>0.34970000000000001</c:v>
                </c:pt>
                <c:pt idx="13860">
                  <c:v>0.45050000000000001</c:v>
                </c:pt>
                <c:pt idx="13861">
                  <c:v>0.38040000000000002</c:v>
                </c:pt>
                <c:pt idx="13862">
                  <c:v>0.35349999999999998</c:v>
                </c:pt>
                <c:pt idx="13863">
                  <c:v>0.51419999999999999</c:v>
                </c:pt>
                <c:pt idx="13864">
                  <c:v>0.33729999999999999</c:v>
                </c:pt>
                <c:pt idx="13865">
                  <c:v>0.44650000000000001</c:v>
                </c:pt>
                <c:pt idx="13866">
                  <c:v>0.4088</c:v>
                </c:pt>
                <c:pt idx="13867">
                  <c:v>0.51180000000000003</c:v>
                </c:pt>
                <c:pt idx="13868">
                  <c:v>0.47289999999999999</c:v>
                </c:pt>
                <c:pt idx="13869">
                  <c:v>0.46839999999999998</c:v>
                </c:pt>
                <c:pt idx="13870">
                  <c:v>0.47270000000000001</c:v>
                </c:pt>
                <c:pt idx="13871">
                  <c:v>0.436</c:v>
                </c:pt>
                <c:pt idx="13872">
                  <c:v>0.44950000000000001</c:v>
                </c:pt>
                <c:pt idx="13873">
                  <c:v>0.5363</c:v>
                </c:pt>
                <c:pt idx="13874">
                  <c:v>0.40989999999999999</c:v>
                </c:pt>
                <c:pt idx="13875">
                  <c:v>1.2402</c:v>
                </c:pt>
                <c:pt idx="13876">
                  <c:v>0.93789999999999996</c:v>
                </c:pt>
                <c:pt idx="13877">
                  <c:v>1.1002000000000001</c:v>
                </c:pt>
                <c:pt idx="13878">
                  <c:v>1.3956999999999999</c:v>
                </c:pt>
                <c:pt idx="13879">
                  <c:v>1.6218999999999999</c:v>
                </c:pt>
                <c:pt idx="13880">
                  <c:v>1.2397</c:v>
                </c:pt>
                <c:pt idx="13881">
                  <c:v>1.2393000000000001</c:v>
                </c:pt>
                <c:pt idx="13882">
                  <c:v>0.77490000000000003</c:v>
                </c:pt>
                <c:pt idx="13883">
                  <c:v>0.94010000000000005</c:v>
                </c:pt>
                <c:pt idx="13884">
                  <c:v>0.94750000000000001</c:v>
                </c:pt>
                <c:pt idx="13885">
                  <c:v>0.53949999999999998</c:v>
                </c:pt>
                <c:pt idx="13886">
                  <c:v>0.57589999999999997</c:v>
                </c:pt>
                <c:pt idx="13887">
                  <c:v>0.54090000000000005</c:v>
                </c:pt>
                <c:pt idx="13888">
                  <c:v>0.45090000000000002</c:v>
                </c:pt>
                <c:pt idx="13889">
                  <c:v>0.52270000000000005</c:v>
                </c:pt>
                <c:pt idx="13890">
                  <c:v>0.59470000000000001</c:v>
                </c:pt>
                <c:pt idx="13891">
                  <c:v>0.66649999999999998</c:v>
                </c:pt>
                <c:pt idx="13892">
                  <c:v>0.45590000000000003</c:v>
                </c:pt>
                <c:pt idx="13893">
                  <c:v>0.58889999999999998</c:v>
                </c:pt>
                <c:pt idx="13894">
                  <c:v>0.54049999999999998</c:v>
                </c:pt>
                <c:pt idx="13895">
                  <c:v>1.4750000000000001</c:v>
                </c:pt>
                <c:pt idx="13896">
                  <c:v>1.4366000000000001</c:v>
                </c:pt>
                <c:pt idx="13897">
                  <c:v>1.2504999999999999</c:v>
                </c:pt>
                <c:pt idx="13898">
                  <c:v>1.2778</c:v>
                </c:pt>
                <c:pt idx="13899">
                  <c:v>1.3685</c:v>
                </c:pt>
                <c:pt idx="13900">
                  <c:v>1.4404999999999999</c:v>
                </c:pt>
                <c:pt idx="13901">
                  <c:v>1.4077999999999999</c:v>
                </c:pt>
                <c:pt idx="13902">
                  <c:v>1.0139</c:v>
                </c:pt>
                <c:pt idx="13903">
                  <c:v>0.80869999999999997</c:v>
                </c:pt>
                <c:pt idx="13904">
                  <c:v>0.89690000000000003</c:v>
                </c:pt>
                <c:pt idx="13905">
                  <c:v>0.76980000000000004</c:v>
                </c:pt>
                <c:pt idx="13906">
                  <c:v>0.78390000000000004</c:v>
                </c:pt>
                <c:pt idx="13907">
                  <c:v>0.88749999999999996</c:v>
                </c:pt>
                <c:pt idx="13908">
                  <c:v>0.91900000000000004</c:v>
                </c:pt>
                <c:pt idx="13909">
                  <c:v>1.0489999999999999</c:v>
                </c:pt>
                <c:pt idx="13910">
                  <c:v>1.1004</c:v>
                </c:pt>
                <c:pt idx="13911">
                  <c:v>0.78159999999999996</c:v>
                </c:pt>
                <c:pt idx="13912">
                  <c:v>0.70689999999999997</c:v>
                </c:pt>
                <c:pt idx="13913">
                  <c:v>0.64149999999999996</c:v>
                </c:pt>
                <c:pt idx="13914">
                  <c:v>0.54849999999999999</c:v>
                </c:pt>
                <c:pt idx="13915">
                  <c:v>0.5988</c:v>
                </c:pt>
                <c:pt idx="13916">
                  <c:v>0.6361</c:v>
                </c:pt>
                <c:pt idx="13917">
                  <c:v>0.63370000000000004</c:v>
                </c:pt>
                <c:pt idx="13918">
                  <c:v>0.80710000000000004</c:v>
                </c:pt>
                <c:pt idx="13919">
                  <c:v>0.55649999999999999</c:v>
                </c:pt>
                <c:pt idx="13920">
                  <c:v>0.69740000000000002</c:v>
                </c:pt>
                <c:pt idx="13921">
                  <c:v>0.55720000000000003</c:v>
                </c:pt>
                <c:pt idx="13922">
                  <c:v>0.6401</c:v>
                </c:pt>
                <c:pt idx="13923">
                  <c:v>0.59299999999999997</c:v>
                </c:pt>
                <c:pt idx="13924">
                  <c:v>0.48259999999999997</c:v>
                </c:pt>
                <c:pt idx="13925">
                  <c:v>0.55930000000000002</c:v>
                </c:pt>
                <c:pt idx="13926">
                  <c:v>0.57599999999999996</c:v>
                </c:pt>
                <c:pt idx="13927">
                  <c:v>0.56389999999999996</c:v>
                </c:pt>
                <c:pt idx="13928">
                  <c:v>0.68569999999999998</c:v>
                </c:pt>
                <c:pt idx="13929">
                  <c:v>0.3871</c:v>
                </c:pt>
                <c:pt idx="13930">
                  <c:v>0.54069999999999996</c:v>
                </c:pt>
                <c:pt idx="13931">
                  <c:v>0.69930000000000003</c:v>
                </c:pt>
                <c:pt idx="13932">
                  <c:v>0.46650000000000003</c:v>
                </c:pt>
                <c:pt idx="13933">
                  <c:v>0.38629999999999998</c:v>
                </c:pt>
                <c:pt idx="13934">
                  <c:v>0.35570000000000002</c:v>
                </c:pt>
                <c:pt idx="13935">
                  <c:v>0.44469999999999998</c:v>
                </c:pt>
                <c:pt idx="13936">
                  <c:v>0.43080000000000002</c:v>
                </c:pt>
                <c:pt idx="13937">
                  <c:v>0.50219999999999998</c:v>
                </c:pt>
                <c:pt idx="13938">
                  <c:v>0.48749999999999999</c:v>
                </c:pt>
                <c:pt idx="13939">
                  <c:v>0.52349999999999997</c:v>
                </c:pt>
                <c:pt idx="13940">
                  <c:v>0.4289</c:v>
                </c:pt>
                <c:pt idx="13941">
                  <c:v>0.4385</c:v>
                </c:pt>
                <c:pt idx="13942">
                  <c:v>0.42370000000000002</c:v>
                </c:pt>
                <c:pt idx="13943">
                  <c:v>0.71650000000000003</c:v>
                </c:pt>
                <c:pt idx="13944">
                  <c:v>0.50970000000000004</c:v>
                </c:pt>
                <c:pt idx="13945">
                  <c:v>0.46589999999999998</c:v>
                </c:pt>
                <c:pt idx="13946">
                  <c:v>0.66790000000000005</c:v>
                </c:pt>
                <c:pt idx="13947">
                  <c:v>0.60819999999999996</c:v>
                </c:pt>
                <c:pt idx="13948">
                  <c:v>0.4914</c:v>
                </c:pt>
                <c:pt idx="13949">
                  <c:v>0.64949999999999997</c:v>
                </c:pt>
                <c:pt idx="13950">
                  <c:v>0.4975</c:v>
                </c:pt>
                <c:pt idx="13951">
                  <c:v>0.55259999999999998</c:v>
                </c:pt>
                <c:pt idx="13952">
                  <c:v>0.56710000000000005</c:v>
                </c:pt>
                <c:pt idx="13953">
                  <c:v>0.36899999999999999</c:v>
                </c:pt>
                <c:pt idx="13954">
                  <c:v>0.47349999999999998</c:v>
                </c:pt>
                <c:pt idx="13955">
                  <c:v>0.56279999999999997</c:v>
                </c:pt>
                <c:pt idx="13956">
                  <c:v>0.53439999999999999</c:v>
                </c:pt>
                <c:pt idx="13957">
                  <c:v>0.44829999999999998</c:v>
                </c:pt>
                <c:pt idx="13958">
                  <c:v>0.45369999999999999</c:v>
                </c:pt>
                <c:pt idx="13959">
                  <c:v>0.50670000000000004</c:v>
                </c:pt>
                <c:pt idx="13960">
                  <c:v>0.40960000000000002</c:v>
                </c:pt>
                <c:pt idx="13961">
                  <c:v>0.44169999999999998</c:v>
                </c:pt>
                <c:pt idx="13962">
                  <c:v>0.49719999999999998</c:v>
                </c:pt>
                <c:pt idx="13963">
                  <c:v>0.44690000000000002</c:v>
                </c:pt>
                <c:pt idx="13964">
                  <c:v>0.51959999999999995</c:v>
                </c:pt>
                <c:pt idx="13965">
                  <c:v>0.57509999999999994</c:v>
                </c:pt>
                <c:pt idx="13966">
                  <c:v>0.31059999999999999</c:v>
                </c:pt>
                <c:pt idx="13967">
                  <c:v>0.28270000000000001</c:v>
                </c:pt>
                <c:pt idx="13968">
                  <c:v>0.28670000000000001</c:v>
                </c:pt>
                <c:pt idx="13969">
                  <c:v>0.24060000000000001</c:v>
                </c:pt>
                <c:pt idx="13970">
                  <c:v>0.3165</c:v>
                </c:pt>
                <c:pt idx="13971">
                  <c:v>0.36820000000000003</c:v>
                </c:pt>
                <c:pt idx="13972">
                  <c:v>0.29149999999999998</c:v>
                </c:pt>
                <c:pt idx="13973">
                  <c:v>0.2767</c:v>
                </c:pt>
                <c:pt idx="13974">
                  <c:v>0.23599999999999999</c:v>
                </c:pt>
                <c:pt idx="13975">
                  <c:v>0.2487</c:v>
                </c:pt>
                <c:pt idx="13976">
                  <c:v>0.4219</c:v>
                </c:pt>
                <c:pt idx="13977">
                  <c:v>0.44490000000000002</c:v>
                </c:pt>
                <c:pt idx="13978">
                  <c:v>0.45829999999999999</c:v>
                </c:pt>
                <c:pt idx="13979">
                  <c:v>0.42880000000000001</c:v>
                </c:pt>
                <c:pt idx="13980">
                  <c:v>0.46200000000000002</c:v>
                </c:pt>
                <c:pt idx="13981">
                  <c:v>0.59470000000000001</c:v>
                </c:pt>
                <c:pt idx="13982">
                  <c:v>0.5292</c:v>
                </c:pt>
                <c:pt idx="13983">
                  <c:v>0.76800000000000002</c:v>
                </c:pt>
                <c:pt idx="13984">
                  <c:v>0.46029999999999999</c:v>
                </c:pt>
                <c:pt idx="13985">
                  <c:v>0.37159999999999999</c:v>
                </c:pt>
                <c:pt idx="13986">
                  <c:v>0.34410000000000002</c:v>
                </c:pt>
                <c:pt idx="13987">
                  <c:v>0.45739999999999997</c:v>
                </c:pt>
                <c:pt idx="13988">
                  <c:v>0.30640000000000001</c:v>
                </c:pt>
                <c:pt idx="13989">
                  <c:v>0.51859999999999995</c:v>
                </c:pt>
                <c:pt idx="13990">
                  <c:v>0.40629999999999999</c:v>
                </c:pt>
                <c:pt idx="13991">
                  <c:v>0.33510000000000001</c:v>
                </c:pt>
                <c:pt idx="13992">
                  <c:v>0.51790000000000003</c:v>
                </c:pt>
                <c:pt idx="13993">
                  <c:v>0.52610000000000001</c:v>
                </c:pt>
                <c:pt idx="13994">
                  <c:v>0.36230000000000001</c:v>
                </c:pt>
                <c:pt idx="13995">
                  <c:v>0.44419999999999998</c:v>
                </c:pt>
                <c:pt idx="13996">
                  <c:v>0.3362</c:v>
                </c:pt>
                <c:pt idx="13997">
                  <c:v>0.5101</c:v>
                </c:pt>
                <c:pt idx="13998">
                  <c:v>0.43630000000000002</c:v>
                </c:pt>
                <c:pt idx="13999">
                  <c:v>0.28670000000000001</c:v>
                </c:pt>
                <c:pt idx="14000">
                  <c:v>0.14399999999999999</c:v>
                </c:pt>
                <c:pt idx="14001">
                  <c:v>0.20649999999999999</c:v>
                </c:pt>
                <c:pt idx="14002">
                  <c:v>0.25619999999999998</c:v>
                </c:pt>
                <c:pt idx="14003">
                  <c:v>0.3085</c:v>
                </c:pt>
                <c:pt idx="14004">
                  <c:v>0.2258</c:v>
                </c:pt>
                <c:pt idx="14005">
                  <c:v>0.2016</c:v>
                </c:pt>
                <c:pt idx="14006">
                  <c:v>0.26069999999999999</c:v>
                </c:pt>
                <c:pt idx="14007">
                  <c:v>0.2152</c:v>
                </c:pt>
                <c:pt idx="14008">
                  <c:v>0.41139999999999999</c:v>
                </c:pt>
                <c:pt idx="14009">
                  <c:v>0.46510000000000001</c:v>
                </c:pt>
                <c:pt idx="14010">
                  <c:v>0.41489999999999999</c:v>
                </c:pt>
                <c:pt idx="14011">
                  <c:v>0.45450000000000002</c:v>
                </c:pt>
                <c:pt idx="14012">
                  <c:v>0.39679999999999999</c:v>
                </c:pt>
                <c:pt idx="14013">
                  <c:v>0.41510000000000002</c:v>
                </c:pt>
                <c:pt idx="14014">
                  <c:v>0.45739999999999997</c:v>
                </c:pt>
                <c:pt idx="14015">
                  <c:v>0.63729999999999998</c:v>
                </c:pt>
                <c:pt idx="14016">
                  <c:v>0.44219999999999998</c:v>
                </c:pt>
                <c:pt idx="14017">
                  <c:v>0.46579999999999999</c:v>
                </c:pt>
                <c:pt idx="14018">
                  <c:v>0.30259999999999998</c:v>
                </c:pt>
                <c:pt idx="14019">
                  <c:v>0.33779999999999999</c:v>
                </c:pt>
                <c:pt idx="14020">
                  <c:v>0.41289999999999999</c:v>
                </c:pt>
                <c:pt idx="14021">
                  <c:v>0.46189999999999998</c:v>
                </c:pt>
                <c:pt idx="14022">
                  <c:v>0.38640000000000002</c:v>
                </c:pt>
                <c:pt idx="14023">
                  <c:v>0.31490000000000001</c:v>
                </c:pt>
                <c:pt idx="14024">
                  <c:v>0.29799999999999999</c:v>
                </c:pt>
                <c:pt idx="14025">
                  <c:v>0.39650000000000002</c:v>
                </c:pt>
                <c:pt idx="14026">
                  <c:v>0.31519999999999998</c:v>
                </c:pt>
                <c:pt idx="14027">
                  <c:v>0.434</c:v>
                </c:pt>
                <c:pt idx="14028">
                  <c:v>0.53239999999999998</c:v>
                </c:pt>
                <c:pt idx="14029">
                  <c:v>0.32590000000000002</c:v>
                </c:pt>
                <c:pt idx="14030">
                  <c:v>0.34079999999999999</c:v>
                </c:pt>
                <c:pt idx="14031">
                  <c:v>0.40410000000000001</c:v>
                </c:pt>
                <c:pt idx="14032">
                  <c:v>0.3165</c:v>
                </c:pt>
                <c:pt idx="14033">
                  <c:v>0.30630000000000002</c:v>
                </c:pt>
                <c:pt idx="14034">
                  <c:v>0.2208</c:v>
                </c:pt>
                <c:pt idx="14035">
                  <c:v>0.18770000000000001</c:v>
                </c:pt>
                <c:pt idx="14036">
                  <c:v>0.15740000000000001</c:v>
                </c:pt>
                <c:pt idx="14037">
                  <c:v>0.1545</c:v>
                </c:pt>
                <c:pt idx="14038">
                  <c:v>0.2041</c:v>
                </c:pt>
                <c:pt idx="14039">
                  <c:v>0.15060000000000001</c:v>
                </c:pt>
                <c:pt idx="14040">
                  <c:v>0.10589999999999999</c:v>
                </c:pt>
                <c:pt idx="14041">
                  <c:v>0.1613</c:v>
                </c:pt>
                <c:pt idx="14042">
                  <c:v>0.1585</c:v>
                </c:pt>
                <c:pt idx="14043">
                  <c:v>0.40150000000000002</c:v>
                </c:pt>
                <c:pt idx="14044">
                  <c:v>0.52059999999999995</c:v>
                </c:pt>
                <c:pt idx="14045">
                  <c:v>0.33139999999999997</c:v>
                </c:pt>
                <c:pt idx="14046">
                  <c:v>0.19550000000000001</c:v>
                </c:pt>
                <c:pt idx="14047">
                  <c:v>0.22090000000000001</c:v>
                </c:pt>
                <c:pt idx="14048">
                  <c:v>0.25700000000000001</c:v>
                </c:pt>
                <c:pt idx="14049">
                  <c:v>0.38600000000000001</c:v>
                </c:pt>
                <c:pt idx="14050">
                  <c:v>0.33069999999999999</c:v>
                </c:pt>
                <c:pt idx="14051">
                  <c:v>0.43140000000000001</c:v>
                </c:pt>
                <c:pt idx="14052">
                  <c:v>0.2903</c:v>
                </c:pt>
                <c:pt idx="14053">
                  <c:v>0.27760000000000001</c:v>
                </c:pt>
                <c:pt idx="14054">
                  <c:v>0.32569999999999999</c:v>
                </c:pt>
                <c:pt idx="14055">
                  <c:v>0.26600000000000001</c:v>
                </c:pt>
                <c:pt idx="14056">
                  <c:v>0.27929999999999999</c:v>
                </c:pt>
                <c:pt idx="14057">
                  <c:v>0.34689999999999999</c:v>
                </c:pt>
                <c:pt idx="14058">
                  <c:v>0.47960000000000003</c:v>
                </c:pt>
                <c:pt idx="14059">
                  <c:v>0.39019999999999999</c:v>
                </c:pt>
                <c:pt idx="14060">
                  <c:v>0.4123</c:v>
                </c:pt>
                <c:pt idx="14061">
                  <c:v>0.46150000000000002</c:v>
                </c:pt>
                <c:pt idx="14062">
                  <c:v>0.37290000000000001</c:v>
                </c:pt>
                <c:pt idx="14063">
                  <c:v>0.49680000000000002</c:v>
                </c:pt>
                <c:pt idx="14064">
                  <c:v>0.40579999999999999</c:v>
                </c:pt>
                <c:pt idx="14065">
                  <c:v>0.4718</c:v>
                </c:pt>
                <c:pt idx="14066">
                  <c:v>0.48020000000000002</c:v>
                </c:pt>
                <c:pt idx="14067">
                  <c:v>0.4597</c:v>
                </c:pt>
                <c:pt idx="14068">
                  <c:v>0.47349999999999998</c:v>
                </c:pt>
                <c:pt idx="14069">
                  <c:v>0.43290000000000001</c:v>
                </c:pt>
                <c:pt idx="14070">
                  <c:v>0.51780000000000004</c:v>
                </c:pt>
                <c:pt idx="14071">
                  <c:v>0.4204</c:v>
                </c:pt>
                <c:pt idx="14072">
                  <c:v>0.42199999999999999</c:v>
                </c:pt>
                <c:pt idx="14073">
                  <c:v>0.32040000000000002</c:v>
                </c:pt>
                <c:pt idx="14074">
                  <c:v>0.44590000000000002</c:v>
                </c:pt>
                <c:pt idx="14075">
                  <c:v>0.48630000000000001</c:v>
                </c:pt>
                <c:pt idx="14076">
                  <c:v>0.44569999999999999</c:v>
                </c:pt>
                <c:pt idx="14077">
                  <c:v>0.50129999999999997</c:v>
                </c:pt>
                <c:pt idx="14078">
                  <c:v>0.45829999999999999</c:v>
                </c:pt>
                <c:pt idx="14079">
                  <c:v>0.40670000000000001</c:v>
                </c:pt>
                <c:pt idx="14080">
                  <c:v>0.59919999999999995</c:v>
                </c:pt>
                <c:pt idx="14081">
                  <c:v>0.42449999999999999</c:v>
                </c:pt>
                <c:pt idx="14082">
                  <c:v>0.48349999999999999</c:v>
                </c:pt>
                <c:pt idx="14083">
                  <c:v>0.60960000000000003</c:v>
                </c:pt>
                <c:pt idx="14084">
                  <c:v>0.43330000000000002</c:v>
                </c:pt>
                <c:pt idx="14085">
                  <c:v>0.48399999999999999</c:v>
                </c:pt>
                <c:pt idx="14086">
                  <c:v>0.3896</c:v>
                </c:pt>
                <c:pt idx="14087">
                  <c:v>0.37380000000000002</c:v>
                </c:pt>
                <c:pt idx="14088">
                  <c:v>0.42609999999999998</c:v>
                </c:pt>
                <c:pt idx="14089">
                  <c:v>0.35920000000000002</c:v>
                </c:pt>
                <c:pt idx="14090">
                  <c:v>0.34410000000000002</c:v>
                </c:pt>
                <c:pt idx="14091">
                  <c:v>0.4864</c:v>
                </c:pt>
                <c:pt idx="14092">
                  <c:v>0.40079999999999999</c:v>
                </c:pt>
                <c:pt idx="14093">
                  <c:v>0.3322</c:v>
                </c:pt>
                <c:pt idx="14094">
                  <c:v>0.3952</c:v>
                </c:pt>
                <c:pt idx="14095">
                  <c:v>0.443</c:v>
                </c:pt>
                <c:pt idx="14096">
                  <c:v>0.38109999999999999</c:v>
                </c:pt>
                <c:pt idx="14097">
                  <c:v>0.33139999999999997</c:v>
                </c:pt>
                <c:pt idx="14098">
                  <c:v>0.41360000000000002</c:v>
                </c:pt>
                <c:pt idx="14099">
                  <c:v>0.47870000000000001</c:v>
                </c:pt>
                <c:pt idx="14100">
                  <c:v>0.38529999999999998</c:v>
                </c:pt>
                <c:pt idx="14101">
                  <c:v>0.43919999999999998</c:v>
                </c:pt>
                <c:pt idx="14102">
                  <c:v>0.38140000000000002</c:v>
                </c:pt>
                <c:pt idx="14103">
                  <c:v>0.41560000000000002</c:v>
                </c:pt>
                <c:pt idx="14104">
                  <c:v>0.36059999999999998</c:v>
                </c:pt>
                <c:pt idx="14105">
                  <c:v>0.40920000000000001</c:v>
                </c:pt>
                <c:pt idx="14106">
                  <c:v>0.51039999999999996</c:v>
                </c:pt>
                <c:pt idx="14107">
                  <c:v>0.35470000000000002</c:v>
                </c:pt>
                <c:pt idx="14108">
                  <c:v>0.26550000000000001</c:v>
                </c:pt>
                <c:pt idx="14109">
                  <c:v>0.21229999999999999</c:v>
                </c:pt>
                <c:pt idx="14110">
                  <c:v>0.3659</c:v>
                </c:pt>
                <c:pt idx="14111">
                  <c:v>0.30320000000000003</c:v>
                </c:pt>
                <c:pt idx="14112">
                  <c:v>0.31590000000000001</c:v>
                </c:pt>
                <c:pt idx="14113">
                  <c:v>0.38169999999999998</c:v>
                </c:pt>
                <c:pt idx="14114">
                  <c:v>0.36359999999999998</c:v>
                </c:pt>
                <c:pt idx="14115">
                  <c:v>0.29880000000000001</c:v>
                </c:pt>
                <c:pt idx="14116">
                  <c:v>0.36730000000000002</c:v>
                </c:pt>
                <c:pt idx="14117">
                  <c:v>0.33889999999999998</c:v>
                </c:pt>
                <c:pt idx="14118">
                  <c:v>0.24410000000000001</c:v>
                </c:pt>
                <c:pt idx="14119">
                  <c:v>0.33150000000000002</c:v>
                </c:pt>
                <c:pt idx="14120">
                  <c:v>0.24329999999999999</c:v>
                </c:pt>
                <c:pt idx="14121">
                  <c:v>0.37930000000000003</c:v>
                </c:pt>
                <c:pt idx="14122">
                  <c:v>0.435</c:v>
                </c:pt>
                <c:pt idx="14123">
                  <c:v>0.2253</c:v>
                </c:pt>
                <c:pt idx="14124">
                  <c:v>0.35920000000000002</c:v>
                </c:pt>
                <c:pt idx="14125">
                  <c:v>0.27829999999999999</c:v>
                </c:pt>
                <c:pt idx="14126">
                  <c:v>0.33789999999999998</c:v>
                </c:pt>
                <c:pt idx="14127">
                  <c:v>0.28210000000000002</c:v>
                </c:pt>
                <c:pt idx="14128">
                  <c:v>0.2787</c:v>
                </c:pt>
                <c:pt idx="14129">
                  <c:v>0.2445</c:v>
                </c:pt>
                <c:pt idx="14130">
                  <c:v>0.31319999999999998</c:v>
                </c:pt>
                <c:pt idx="14131">
                  <c:v>0.27660000000000001</c:v>
                </c:pt>
                <c:pt idx="14132">
                  <c:v>0.38619999999999999</c:v>
                </c:pt>
                <c:pt idx="14133">
                  <c:v>0.36599999999999999</c:v>
                </c:pt>
                <c:pt idx="14134">
                  <c:v>0.25769999999999998</c:v>
                </c:pt>
                <c:pt idx="14135">
                  <c:v>0.3075</c:v>
                </c:pt>
                <c:pt idx="14136">
                  <c:v>0.27100000000000002</c:v>
                </c:pt>
                <c:pt idx="14137">
                  <c:v>0.2571</c:v>
                </c:pt>
                <c:pt idx="14138">
                  <c:v>0.35199999999999998</c:v>
                </c:pt>
                <c:pt idx="14139">
                  <c:v>0.29609999999999997</c:v>
                </c:pt>
                <c:pt idx="14140">
                  <c:v>0.2084</c:v>
                </c:pt>
                <c:pt idx="14141">
                  <c:v>0.22120000000000001</c:v>
                </c:pt>
                <c:pt idx="14142">
                  <c:v>0.27979999999999999</c:v>
                </c:pt>
                <c:pt idx="14143">
                  <c:v>0.43290000000000001</c:v>
                </c:pt>
                <c:pt idx="14144">
                  <c:v>0.24260000000000001</c:v>
                </c:pt>
                <c:pt idx="14145">
                  <c:v>0.1938</c:v>
                </c:pt>
                <c:pt idx="14146">
                  <c:v>0.32490000000000002</c:v>
                </c:pt>
                <c:pt idx="14147">
                  <c:v>0.25380000000000003</c:v>
                </c:pt>
                <c:pt idx="14148">
                  <c:v>0.3019</c:v>
                </c:pt>
                <c:pt idx="14149">
                  <c:v>0.35299999999999998</c:v>
                </c:pt>
                <c:pt idx="14150">
                  <c:v>0.31580000000000003</c:v>
                </c:pt>
                <c:pt idx="14151">
                  <c:v>0.35699999999999998</c:v>
                </c:pt>
                <c:pt idx="14152">
                  <c:v>0.32750000000000001</c:v>
                </c:pt>
                <c:pt idx="14153">
                  <c:v>0.30470000000000003</c:v>
                </c:pt>
                <c:pt idx="14154">
                  <c:v>0.34549999999999997</c:v>
                </c:pt>
                <c:pt idx="14155">
                  <c:v>0.2964</c:v>
                </c:pt>
                <c:pt idx="14156">
                  <c:v>0.42799999999999999</c:v>
                </c:pt>
                <c:pt idx="14157">
                  <c:v>0.36059999999999998</c:v>
                </c:pt>
                <c:pt idx="14158">
                  <c:v>0.59009999999999996</c:v>
                </c:pt>
                <c:pt idx="14159">
                  <c:v>0.38</c:v>
                </c:pt>
                <c:pt idx="14160">
                  <c:v>0.49630000000000002</c:v>
                </c:pt>
                <c:pt idx="14161">
                  <c:v>0.45960000000000001</c:v>
                </c:pt>
                <c:pt idx="14162">
                  <c:v>0.52359999999999995</c:v>
                </c:pt>
                <c:pt idx="14163">
                  <c:v>0.34339999999999998</c:v>
                </c:pt>
                <c:pt idx="14164">
                  <c:v>0.50870000000000004</c:v>
                </c:pt>
                <c:pt idx="14165">
                  <c:v>0.4481</c:v>
                </c:pt>
                <c:pt idx="14166">
                  <c:v>0.41649999999999998</c:v>
                </c:pt>
                <c:pt idx="14167">
                  <c:v>0.35070000000000001</c:v>
                </c:pt>
                <c:pt idx="14168">
                  <c:v>0.52949999999999997</c:v>
                </c:pt>
                <c:pt idx="14169">
                  <c:v>0.53649999999999998</c:v>
                </c:pt>
                <c:pt idx="14170">
                  <c:v>0.33029999999999998</c:v>
                </c:pt>
                <c:pt idx="14171">
                  <c:v>0.44800000000000001</c:v>
                </c:pt>
                <c:pt idx="14172">
                  <c:v>0.33400000000000002</c:v>
                </c:pt>
                <c:pt idx="14173">
                  <c:v>0.3382</c:v>
                </c:pt>
                <c:pt idx="14174">
                  <c:v>0.3664</c:v>
                </c:pt>
                <c:pt idx="14175">
                  <c:v>0.3488</c:v>
                </c:pt>
                <c:pt idx="14176">
                  <c:v>0.33579999999999999</c:v>
                </c:pt>
                <c:pt idx="14177">
                  <c:v>0.3775</c:v>
                </c:pt>
                <c:pt idx="14178">
                  <c:v>0.34470000000000001</c:v>
                </c:pt>
                <c:pt idx="14179">
                  <c:v>0.46439999999999998</c:v>
                </c:pt>
                <c:pt idx="14180">
                  <c:v>0.47970000000000002</c:v>
                </c:pt>
                <c:pt idx="14181">
                  <c:v>0.39319999999999999</c:v>
                </c:pt>
                <c:pt idx="14182">
                  <c:v>0.4703</c:v>
                </c:pt>
                <c:pt idx="14183">
                  <c:v>0.38519999999999999</c:v>
                </c:pt>
                <c:pt idx="14184">
                  <c:v>0.4516</c:v>
                </c:pt>
                <c:pt idx="14185">
                  <c:v>0.53669999999999995</c:v>
                </c:pt>
                <c:pt idx="14186">
                  <c:v>0.41549999999999998</c:v>
                </c:pt>
                <c:pt idx="14187">
                  <c:v>0.3518</c:v>
                </c:pt>
                <c:pt idx="14188">
                  <c:v>0.31459999999999999</c:v>
                </c:pt>
                <c:pt idx="14189">
                  <c:v>0.34989999999999999</c:v>
                </c:pt>
                <c:pt idx="14190">
                  <c:v>0.3286</c:v>
                </c:pt>
                <c:pt idx="14191">
                  <c:v>0.28760000000000002</c:v>
                </c:pt>
                <c:pt idx="14192">
                  <c:v>0.41339999999999999</c:v>
                </c:pt>
                <c:pt idx="14193">
                  <c:v>0.3594</c:v>
                </c:pt>
                <c:pt idx="14194">
                  <c:v>0.55989999999999995</c:v>
                </c:pt>
                <c:pt idx="14195">
                  <c:v>0.46310000000000001</c:v>
                </c:pt>
                <c:pt idx="14196">
                  <c:v>0.50219999999999998</c:v>
                </c:pt>
                <c:pt idx="14197">
                  <c:v>0.50739999999999996</c:v>
                </c:pt>
                <c:pt idx="14198">
                  <c:v>0.42770000000000002</c:v>
                </c:pt>
                <c:pt idx="14199">
                  <c:v>0.43009999999999998</c:v>
                </c:pt>
                <c:pt idx="14200">
                  <c:v>0.30869999999999997</c:v>
                </c:pt>
                <c:pt idx="14201">
                  <c:v>0.33429999999999999</c:v>
                </c:pt>
                <c:pt idx="14202">
                  <c:v>0.35120000000000001</c:v>
                </c:pt>
                <c:pt idx="14203">
                  <c:v>0.37480000000000002</c:v>
                </c:pt>
                <c:pt idx="14204">
                  <c:v>0.36609999999999998</c:v>
                </c:pt>
                <c:pt idx="14205">
                  <c:v>0.4249</c:v>
                </c:pt>
                <c:pt idx="14206">
                  <c:v>0.29680000000000001</c:v>
                </c:pt>
                <c:pt idx="14207">
                  <c:v>0.2954</c:v>
                </c:pt>
                <c:pt idx="14208">
                  <c:v>0.36620000000000003</c:v>
                </c:pt>
                <c:pt idx="14209">
                  <c:v>0.42120000000000002</c:v>
                </c:pt>
                <c:pt idx="14210">
                  <c:v>0.30159999999999998</c:v>
                </c:pt>
                <c:pt idx="14211">
                  <c:v>0.36230000000000001</c:v>
                </c:pt>
                <c:pt idx="14212">
                  <c:v>0.34520000000000001</c:v>
                </c:pt>
                <c:pt idx="14213">
                  <c:v>0.33139999999999997</c:v>
                </c:pt>
                <c:pt idx="14214">
                  <c:v>0.60819999999999996</c:v>
                </c:pt>
                <c:pt idx="14215">
                  <c:v>0.35770000000000002</c:v>
                </c:pt>
                <c:pt idx="14216">
                  <c:v>0.32119999999999999</c:v>
                </c:pt>
                <c:pt idx="14217">
                  <c:v>0.34100000000000003</c:v>
                </c:pt>
                <c:pt idx="14218">
                  <c:v>0.29170000000000001</c:v>
                </c:pt>
                <c:pt idx="14219">
                  <c:v>0.32179999999999997</c:v>
                </c:pt>
                <c:pt idx="14220">
                  <c:v>0.34549999999999997</c:v>
                </c:pt>
                <c:pt idx="14221">
                  <c:v>0.28199999999999997</c:v>
                </c:pt>
                <c:pt idx="14222">
                  <c:v>0.35680000000000001</c:v>
                </c:pt>
                <c:pt idx="14223">
                  <c:v>0.45050000000000001</c:v>
                </c:pt>
                <c:pt idx="14224">
                  <c:v>0.36280000000000001</c:v>
                </c:pt>
                <c:pt idx="14225">
                  <c:v>0.36109999999999998</c:v>
                </c:pt>
                <c:pt idx="14226">
                  <c:v>0.39360000000000001</c:v>
                </c:pt>
                <c:pt idx="14227">
                  <c:v>0.34389999999999998</c:v>
                </c:pt>
                <c:pt idx="14228">
                  <c:v>0.54390000000000005</c:v>
                </c:pt>
                <c:pt idx="14229">
                  <c:v>0.37409999999999999</c:v>
                </c:pt>
                <c:pt idx="14230">
                  <c:v>0.26550000000000001</c:v>
                </c:pt>
                <c:pt idx="14231">
                  <c:v>0.31490000000000001</c:v>
                </c:pt>
                <c:pt idx="14232">
                  <c:v>0.29880000000000001</c:v>
                </c:pt>
                <c:pt idx="14233">
                  <c:v>0.32490000000000002</c:v>
                </c:pt>
                <c:pt idx="14234">
                  <c:v>0.42609999999999998</c:v>
                </c:pt>
                <c:pt idx="14235">
                  <c:v>0.39379999999999998</c:v>
                </c:pt>
                <c:pt idx="14236">
                  <c:v>0.40010000000000001</c:v>
                </c:pt>
                <c:pt idx="14237">
                  <c:v>0.4899</c:v>
                </c:pt>
                <c:pt idx="14238">
                  <c:v>0.41499999999999998</c:v>
                </c:pt>
                <c:pt idx="14239">
                  <c:v>0.45639999999999997</c:v>
                </c:pt>
                <c:pt idx="14240">
                  <c:v>0.44119999999999998</c:v>
                </c:pt>
                <c:pt idx="14241">
                  <c:v>0.37090000000000001</c:v>
                </c:pt>
                <c:pt idx="14242">
                  <c:v>0.31409999999999999</c:v>
                </c:pt>
                <c:pt idx="14243">
                  <c:v>0.33500000000000002</c:v>
                </c:pt>
                <c:pt idx="14244">
                  <c:v>0.33560000000000001</c:v>
                </c:pt>
                <c:pt idx="14245">
                  <c:v>0.2757</c:v>
                </c:pt>
                <c:pt idx="14246">
                  <c:v>0.31590000000000001</c:v>
                </c:pt>
                <c:pt idx="14247">
                  <c:v>0.35799999999999998</c:v>
                </c:pt>
                <c:pt idx="14248">
                  <c:v>0.40670000000000001</c:v>
                </c:pt>
                <c:pt idx="14249">
                  <c:v>0.31269999999999998</c:v>
                </c:pt>
                <c:pt idx="14250">
                  <c:v>0.37519999999999998</c:v>
                </c:pt>
                <c:pt idx="14251">
                  <c:v>0.34339999999999998</c:v>
                </c:pt>
                <c:pt idx="14252">
                  <c:v>0.47099999999999997</c:v>
                </c:pt>
                <c:pt idx="14253">
                  <c:v>0.35470000000000002</c:v>
                </c:pt>
                <c:pt idx="14254">
                  <c:v>0.4</c:v>
                </c:pt>
                <c:pt idx="14255">
                  <c:v>0.27329999999999999</c:v>
                </c:pt>
                <c:pt idx="14256">
                  <c:v>0.29020000000000001</c:v>
                </c:pt>
                <c:pt idx="14257">
                  <c:v>0.43020000000000003</c:v>
                </c:pt>
                <c:pt idx="14258">
                  <c:v>0.36509999999999998</c:v>
                </c:pt>
                <c:pt idx="14259">
                  <c:v>0.29830000000000001</c:v>
                </c:pt>
                <c:pt idx="14260">
                  <c:v>0.35020000000000001</c:v>
                </c:pt>
                <c:pt idx="14261">
                  <c:v>0.36870000000000003</c:v>
                </c:pt>
                <c:pt idx="14262">
                  <c:v>0.34860000000000002</c:v>
                </c:pt>
                <c:pt idx="14263">
                  <c:v>0.38080000000000003</c:v>
                </c:pt>
                <c:pt idx="14264">
                  <c:v>0.31</c:v>
                </c:pt>
                <c:pt idx="14265">
                  <c:v>0.31519999999999998</c:v>
                </c:pt>
                <c:pt idx="14266">
                  <c:v>0.28560000000000002</c:v>
                </c:pt>
                <c:pt idx="14267">
                  <c:v>0.26579999999999998</c:v>
                </c:pt>
                <c:pt idx="14268">
                  <c:v>0.29949999999999999</c:v>
                </c:pt>
                <c:pt idx="14269">
                  <c:v>0.4456</c:v>
                </c:pt>
                <c:pt idx="14270">
                  <c:v>0.34320000000000001</c:v>
                </c:pt>
                <c:pt idx="14271">
                  <c:v>0.26860000000000001</c:v>
                </c:pt>
                <c:pt idx="14272">
                  <c:v>0.2303</c:v>
                </c:pt>
                <c:pt idx="14273">
                  <c:v>0.45040000000000002</c:v>
                </c:pt>
                <c:pt idx="14274">
                  <c:v>0.44090000000000001</c:v>
                </c:pt>
                <c:pt idx="14275">
                  <c:v>0.30759999999999998</c:v>
                </c:pt>
                <c:pt idx="14276">
                  <c:v>0.33129999999999998</c:v>
                </c:pt>
                <c:pt idx="14277">
                  <c:v>0.39960000000000001</c:v>
                </c:pt>
                <c:pt idx="14278">
                  <c:v>0.38040000000000002</c:v>
                </c:pt>
                <c:pt idx="14279">
                  <c:v>0.47420000000000001</c:v>
                </c:pt>
                <c:pt idx="14280">
                  <c:v>0.39400000000000002</c:v>
                </c:pt>
                <c:pt idx="14281">
                  <c:v>0.39639999999999997</c:v>
                </c:pt>
                <c:pt idx="14282">
                  <c:v>0.3634</c:v>
                </c:pt>
                <c:pt idx="14283">
                  <c:v>0.39860000000000001</c:v>
                </c:pt>
                <c:pt idx="14284">
                  <c:v>0.3921</c:v>
                </c:pt>
                <c:pt idx="14285">
                  <c:v>0.37340000000000001</c:v>
                </c:pt>
                <c:pt idx="14286">
                  <c:v>0.44429999999999997</c:v>
                </c:pt>
                <c:pt idx="14287">
                  <c:v>0.34360000000000002</c:v>
                </c:pt>
                <c:pt idx="14288">
                  <c:v>0.3503</c:v>
                </c:pt>
                <c:pt idx="14289">
                  <c:v>0.35320000000000001</c:v>
                </c:pt>
                <c:pt idx="14290">
                  <c:v>0.33829999999999999</c:v>
                </c:pt>
                <c:pt idx="14291">
                  <c:v>0.25040000000000001</c:v>
                </c:pt>
                <c:pt idx="14292">
                  <c:v>0.27300000000000002</c:v>
                </c:pt>
                <c:pt idx="14293">
                  <c:v>0.29099999999999998</c:v>
                </c:pt>
                <c:pt idx="14294">
                  <c:v>0.46260000000000001</c:v>
                </c:pt>
                <c:pt idx="14295">
                  <c:v>0.55469999999999997</c:v>
                </c:pt>
                <c:pt idx="14296">
                  <c:v>0.57899999999999996</c:v>
                </c:pt>
                <c:pt idx="14297">
                  <c:v>0.56769999999999998</c:v>
                </c:pt>
                <c:pt idx="14298">
                  <c:v>0.50260000000000005</c:v>
                </c:pt>
                <c:pt idx="14299">
                  <c:v>0.57609999999999995</c:v>
                </c:pt>
                <c:pt idx="14300">
                  <c:v>0.45579999999999998</c:v>
                </c:pt>
                <c:pt idx="14301">
                  <c:v>0.53539999999999999</c:v>
                </c:pt>
                <c:pt idx="14302">
                  <c:v>0.4713</c:v>
                </c:pt>
                <c:pt idx="14303">
                  <c:v>0.46</c:v>
                </c:pt>
                <c:pt idx="14304">
                  <c:v>0.47889999999999999</c:v>
                </c:pt>
                <c:pt idx="14305">
                  <c:v>0.52700000000000002</c:v>
                </c:pt>
                <c:pt idx="14306">
                  <c:v>0.48270000000000002</c:v>
                </c:pt>
                <c:pt idx="14307">
                  <c:v>0.49109999999999998</c:v>
                </c:pt>
                <c:pt idx="14308">
                  <c:v>0.4788</c:v>
                </c:pt>
                <c:pt idx="14309">
                  <c:v>0.47589999999999999</c:v>
                </c:pt>
                <c:pt idx="14310">
                  <c:v>0.46650000000000003</c:v>
                </c:pt>
                <c:pt idx="14311">
                  <c:v>0.49990000000000001</c:v>
                </c:pt>
                <c:pt idx="14312">
                  <c:v>0.39079999999999998</c:v>
                </c:pt>
                <c:pt idx="14313">
                  <c:v>0.4632</c:v>
                </c:pt>
                <c:pt idx="14314">
                  <c:v>0.52759999999999996</c:v>
                </c:pt>
                <c:pt idx="14315">
                  <c:v>0.42499999999999999</c:v>
                </c:pt>
                <c:pt idx="14316">
                  <c:v>0.4486</c:v>
                </c:pt>
                <c:pt idx="14317">
                  <c:v>0.53849999999999998</c:v>
                </c:pt>
                <c:pt idx="14318">
                  <c:v>0.53339999999999999</c:v>
                </c:pt>
                <c:pt idx="14319">
                  <c:v>0.43630000000000002</c:v>
                </c:pt>
                <c:pt idx="14320">
                  <c:v>0.46089999999999998</c:v>
                </c:pt>
                <c:pt idx="14321">
                  <c:v>0.56859999999999999</c:v>
                </c:pt>
                <c:pt idx="14322">
                  <c:v>0.51629999999999998</c:v>
                </c:pt>
                <c:pt idx="14323">
                  <c:v>0.56920000000000004</c:v>
                </c:pt>
                <c:pt idx="14324">
                  <c:v>0.47139999999999999</c:v>
                </c:pt>
                <c:pt idx="14325">
                  <c:v>0.53249999999999997</c:v>
                </c:pt>
                <c:pt idx="14326">
                  <c:v>0.49399999999999999</c:v>
                </c:pt>
                <c:pt idx="14327">
                  <c:v>0.49819999999999998</c:v>
                </c:pt>
                <c:pt idx="14328">
                  <c:v>0.38600000000000001</c:v>
                </c:pt>
                <c:pt idx="14329">
                  <c:v>0.45860000000000001</c:v>
                </c:pt>
                <c:pt idx="14330">
                  <c:v>0.47539999999999999</c:v>
                </c:pt>
                <c:pt idx="14331">
                  <c:v>0.55279999999999996</c:v>
                </c:pt>
                <c:pt idx="14332">
                  <c:v>0.4703</c:v>
                </c:pt>
                <c:pt idx="14333">
                  <c:v>0.50060000000000004</c:v>
                </c:pt>
                <c:pt idx="14334">
                  <c:v>0.47749999999999998</c:v>
                </c:pt>
                <c:pt idx="14335">
                  <c:v>0.5645</c:v>
                </c:pt>
                <c:pt idx="14336">
                  <c:v>0.45369999999999999</c:v>
                </c:pt>
                <c:pt idx="14337">
                  <c:v>0.51829999999999998</c:v>
                </c:pt>
                <c:pt idx="14338">
                  <c:v>0.44490000000000002</c:v>
                </c:pt>
                <c:pt idx="14339">
                  <c:v>0.53059999999999996</c:v>
                </c:pt>
                <c:pt idx="14340">
                  <c:v>0.50370000000000004</c:v>
                </c:pt>
                <c:pt idx="14341">
                  <c:v>0.53249999999999997</c:v>
                </c:pt>
                <c:pt idx="14342">
                  <c:v>0.52839999999999998</c:v>
                </c:pt>
                <c:pt idx="14343">
                  <c:v>0.53779999999999994</c:v>
                </c:pt>
                <c:pt idx="14344">
                  <c:v>0.48520000000000002</c:v>
                </c:pt>
                <c:pt idx="14345">
                  <c:v>0.56699999999999995</c:v>
                </c:pt>
                <c:pt idx="14346">
                  <c:v>0.49990000000000001</c:v>
                </c:pt>
                <c:pt idx="14347">
                  <c:v>0.5464</c:v>
                </c:pt>
                <c:pt idx="14348">
                  <c:v>0.49709999999999999</c:v>
                </c:pt>
                <c:pt idx="14349">
                  <c:v>0.58250000000000002</c:v>
                </c:pt>
                <c:pt idx="14350">
                  <c:v>0.57020000000000004</c:v>
                </c:pt>
                <c:pt idx="14351">
                  <c:v>0.33389999999999997</c:v>
                </c:pt>
                <c:pt idx="14352">
                  <c:v>0.38690000000000002</c:v>
                </c:pt>
                <c:pt idx="14353">
                  <c:v>0.34670000000000001</c:v>
                </c:pt>
                <c:pt idx="14354">
                  <c:v>0.54400000000000004</c:v>
                </c:pt>
                <c:pt idx="14355">
                  <c:v>0.55289999999999995</c:v>
                </c:pt>
                <c:pt idx="14356">
                  <c:v>0.56969999999999998</c:v>
                </c:pt>
                <c:pt idx="14357">
                  <c:v>0.34960000000000002</c:v>
                </c:pt>
                <c:pt idx="14358">
                  <c:v>0.42849999999999999</c:v>
                </c:pt>
                <c:pt idx="14359">
                  <c:v>0.39839999999999998</c:v>
                </c:pt>
                <c:pt idx="14360">
                  <c:v>0.28860000000000002</c:v>
                </c:pt>
                <c:pt idx="14361">
                  <c:v>0.57330000000000003</c:v>
                </c:pt>
                <c:pt idx="14362">
                  <c:v>0.47360000000000002</c:v>
                </c:pt>
                <c:pt idx="14363">
                  <c:v>0.41520000000000001</c:v>
                </c:pt>
                <c:pt idx="14364">
                  <c:v>0.72360000000000002</c:v>
                </c:pt>
                <c:pt idx="14365">
                  <c:v>0.43359999999999999</c:v>
                </c:pt>
                <c:pt idx="14366">
                  <c:v>0.40849999999999997</c:v>
                </c:pt>
                <c:pt idx="14367">
                  <c:v>0.38169999999999998</c:v>
                </c:pt>
                <c:pt idx="14368">
                  <c:v>0.50590000000000002</c:v>
                </c:pt>
                <c:pt idx="14369">
                  <c:v>0.49709999999999999</c:v>
                </c:pt>
                <c:pt idx="14370">
                  <c:v>0.42720000000000002</c:v>
                </c:pt>
                <c:pt idx="14371">
                  <c:v>0.52839999999999998</c:v>
                </c:pt>
                <c:pt idx="14372">
                  <c:v>0.67720000000000002</c:v>
                </c:pt>
                <c:pt idx="14373">
                  <c:v>0.83460000000000001</c:v>
                </c:pt>
                <c:pt idx="14374">
                  <c:v>0.8256</c:v>
                </c:pt>
                <c:pt idx="14375">
                  <c:v>0.59319999999999995</c:v>
                </c:pt>
                <c:pt idx="14376">
                  <c:v>0.73180000000000001</c:v>
                </c:pt>
                <c:pt idx="14377">
                  <c:v>0.4698</c:v>
                </c:pt>
                <c:pt idx="14378">
                  <c:v>0.43590000000000001</c:v>
                </c:pt>
                <c:pt idx="14379">
                  <c:v>0.39760000000000001</c:v>
                </c:pt>
                <c:pt idx="14380">
                  <c:v>0.35620000000000002</c:v>
                </c:pt>
                <c:pt idx="14381">
                  <c:v>0.29399999999999998</c:v>
                </c:pt>
                <c:pt idx="14382">
                  <c:v>0.35809999999999997</c:v>
                </c:pt>
                <c:pt idx="14383">
                  <c:v>0.3407</c:v>
                </c:pt>
                <c:pt idx="14384">
                  <c:v>0.54879999999999995</c:v>
                </c:pt>
                <c:pt idx="14385">
                  <c:v>0.69140000000000001</c:v>
                </c:pt>
                <c:pt idx="14386">
                  <c:v>0.6623</c:v>
                </c:pt>
                <c:pt idx="14387">
                  <c:v>0.64790000000000003</c:v>
                </c:pt>
                <c:pt idx="14388">
                  <c:v>0.65249999999999997</c:v>
                </c:pt>
                <c:pt idx="14389">
                  <c:v>0.77569999999999995</c:v>
                </c:pt>
                <c:pt idx="14390">
                  <c:v>0.81420000000000003</c:v>
                </c:pt>
                <c:pt idx="14391">
                  <c:v>0.91659999999999997</c:v>
                </c:pt>
                <c:pt idx="14392">
                  <c:v>0.82540000000000002</c:v>
                </c:pt>
                <c:pt idx="14393">
                  <c:v>0.61070000000000002</c:v>
                </c:pt>
                <c:pt idx="14394">
                  <c:v>0.66120000000000001</c:v>
                </c:pt>
                <c:pt idx="14395">
                  <c:v>0.48880000000000001</c:v>
                </c:pt>
                <c:pt idx="14396">
                  <c:v>0.49220000000000003</c:v>
                </c:pt>
                <c:pt idx="14397">
                  <c:v>0.57089999999999996</c:v>
                </c:pt>
                <c:pt idx="14398">
                  <c:v>0.49730000000000002</c:v>
                </c:pt>
                <c:pt idx="14399">
                  <c:v>0.57679999999999998</c:v>
                </c:pt>
                <c:pt idx="14400">
                  <c:v>0.50729999999999997</c:v>
                </c:pt>
                <c:pt idx="14401">
                  <c:v>0.5736</c:v>
                </c:pt>
                <c:pt idx="14402">
                  <c:v>0.58350000000000002</c:v>
                </c:pt>
                <c:pt idx="14403">
                  <c:v>0.4299</c:v>
                </c:pt>
                <c:pt idx="14404">
                  <c:v>0.37759999999999999</c:v>
                </c:pt>
                <c:pt idx="14405">
                  <c:v>0.432</c:v>
                </c:pt>
                <c:pt idx="14406">
                  <c:v>0.55030000000000001</c:v>
                </c:pt>
                <c:pt idx="14407">
                  <c:v>0.56979999999999997</c:v>
                </c:pt>
                <c:pt idx="14408">
                  <c:v>0.45850000000000002</c:v>
                </c:pt>
                <c:pt idx="14409">
                  <c:v>1.0190999999999999</c:v>
                </c:pt>
                <c:pt idx="14410">
                  <c:v>0.33139999999999997</c:v>
                </c:pt>
                <c:pt idx="14411">
                  <c:v>0.3241</c:v>
                </c:pt>
                <c:pt idx="14412">
                  <c:v>5.4999999999999997E-3</c:v>
                </c:pt>
                <c:pt idx="14413">
                  <c:v>5.7000000000000002E-3</c:v>
                </c:pt>
                <c:pt idx="14414">
                  <c:v>5.8999999999999999E-3</c:v>
                </c:pt>
                <c:pt idx="14415">
                  <c:v>4.5999999999999999E-3</c:v>
                </c:pt>
                <c:pt idx="14416">
                  <c:v>6.8999999999999999E-3</c:v>
                </c:pt>
                <c:pt idx="14417">
                  <c:v>6.0000000000000001E-3</c:v>
                </c:pt>
                <c:pt idx="14418">
                  <c:v>5.3E-3</c:v>
                </c:pt>
                <c:pt idx="14419">
                  <c:v>6.8999999999999999E-3</c:v>
                </c:pt>
                <c:pt idx="14420">
                  <c:v>4.7000000000000002E-3</c:v>
                </c:pt>
                <c:pt idx="14421">
                  <c:v>6.1000000000000004E-3</c:v>
                </c:pt>
                <c:pt idx="14422">
                  <c:v>5.7000000000000002E-3</c:v>
                </c:pt>
                <c:pt idx="14423">
                  <c:v>7.0000000000000001E-3</c:v>
                </c:pt>
                <c:pt idx="14424">
                  <c:v>4.5999999999999999E-3</c:v>
                </c:pt>
                <c:pt idx="14425">
                  <c:v>4.8999999999999998E-3</c:v>
                </c:pt>
                <c:pt idx="14426">
                  <c:v>4.7000000000000002E-3</c:v>
                </c:pt>
                <c:pt idx="14427">
                  <c:v>4.5999999999999999E-3</c:v>
                </c:pt>
                <c:pt idx="14428">
                  <c:v>7.7999999999999996E-3</c:v>
                </c:pt>
                <c:pt idx="14429">
                  <c:v>6.4999999999999997E-3</c:v>
                </c:pt>
                <c:pt idx="14430">
                  <c:v>8.9999999999999993E-3</c:v>
                </c:pt>
                <c:pt idx="14431">
                  <c:v>7.3000000000000001E-3</c:v>
                </c:pt>
                <c:pt idx="14432">
                  <c:v>7.7999999999999996E-3</c:v>
                </c:pt>
                <c:pt idx="14433">
                  <c:v>9.5999999999999992E-3</c:v>
                </c:pt>
                <c:pt idx="14434">
                  <c:v>6.4999999999999997E-3</c:v>
                </c:pt>
                <c:pt idx="14435">
                  <c:v>7.1999999999999998E-3</c:v>
                </c:pt>
                <c:pt idx="14436">
                  <c:v>5.7000000000000002E-3</c:v>
                </c:pt>
                <c:pt idx="14437">
                  <c:v>6.7999999999999996E-3</c:v>
                </c:pt>
                <c:pt idx="14438">
                  <c:v>6.1000000000000004E-3</c:v>
                </c:pt>
                <c:pt idx="14439">
                  <c:v>6.3E-3</c:v>
                </c:pt>
                <c:pt idx="14440">
                  <c:v>6.7999999999999996E-3</c:v>
                </c:pt>
                <c:pt idx="14441">
                  <c:v>5.3E-3</c:v>
                </c:pt>
                <c:pt idx="14442">
                  <c:v>5.7000000000000002E-3</c:v>
                </c:pt>
                <c:pt idx="14443">
                  <c:v>1.9800000000000002E-2</c:v>
                </c:pt>
                <c:pt idx="14444">
                  <c:v>9.4999999999999998E-3</c:v>
                </c:pt>
                <c:pt idx="14445">
                  <c:v>6.7000000000000002E-3</c:v>
                </c:pt>
                <c:pt idx="14446">
                  <c:v>6.3E-3</c:v>
                </c:pt>
                <c:pt idx="14447">
                  <c:v>6.4000000000000003E-3</c:v>
                </c:pt>
                <c:pt idx="14448">
                  <c:v>6.4000000000000003E-3</c:v>
                </c:pt>
                <c:pt idx="14449">
                  <c:v>6.8999999999999999E-3</c:v>
                </c:pt>
                <c:pt idx="14450">
                  <c:v>8.0000000000000002E-3</c:v>
                </c:pt>
                <c:pt idx="14451">
                  <c:v>9.2999999999999992E-3</c:v>
                </c:pt>
                <c:pt idx="14452">
                  <c:v>7.4000000000000003E-3</c:v>
                </c:pt>
                <c:pt idx="14453">
                  <c:v>8.0999999999999996E-3</c:v>
                </c:pt>
                <c:pt idx="14454">
                  <c:v>1.18E-2</c:v>
                </c:pt>
                <c:pt idx="14455">
                  <c:v>9.5999999999999992E-3</c:v>
                </c:pt>
                <c:pt idx="14456">
                  <c:v>8.6E-3</c:v>
                </c:pt>
                <c:pt idx="14457">
                  <c:v>1.06E-2</c:v>
                </c:pt>
                <c:pt idx="14458">
                  <c:v>1.37E-2</c:v>
                </c:pt>
                <c:pt idx="14459">
                  <c:v>1.0999999999999999E-2</c:v>
                </c:pt>
                <c:pt idx="14460">
                  <c:v>7.4999999999999997E-3</c:v>
                </c:pt>
                <c:pt idx="14461">
                  <c:v>7.0000000000000001E-3</c:v>
                </c:pt>
                <c:pt idx="14462">
                  <c:v>9.1000000000000004E-3</c:v>
                </c:pt>
                <c:pt idx="14463">
                  <c:v>0.01</c:v>
                </c:pt>
                <c:pt idx="14464">
                  <c:v>9.9000000000000008E-3</c:v>
                </c:pt>
                <c:pt idx="14465">
                  <c:v>9.4999999999999998E-3</c:v>
                </c:pt>
                <c:pt idx="14466">
                  <c:v>7.1999999999999998E-3</c:v>
                </c:pt>
                <c:pt idx="14467">
                  <c:v>1.2200000000000001E-2</c:v>
                </c:pt>
                <c:pt idx="14468">
                  <c:v>1.0500000000000001E-2</c:v>
                </c:pt>
                <c:pt idx="14469">
                  <c:v>9.5999999999999992E-3</c:v>
                </c:pt>
                <c:pt idx="14470">
                  <c:v>8.0999999999999996E-3</c:v>
                </c:pt>
                <c:pt idx="14471">
                  <c:v>9.7000000000000003E-3</c:v>
                </c:pt>
                <c:pt idx="14472">
                  <c:v>8.8000000000000005E-3</c:v>
                </c:pt>
                <c:pt idx="14473">
                  <c:v>7.3000000000000001E-3</c:v>
                </c:pt>
                <c:pt idx="14474">
                  <c:v>7.4999999999999997E-3</c:v>
                </c:pt>
                <c:pt idx="14475">
                  <c:v>8.6E-3</c:v>
                </c:pt>
                <c:pt idx="14476">
                  <c:v>8.3000000000000001E-3</c:v>
                </c:pt>
                <c:pt idx="14477">
                  <c:v>5.4999999999999997E-3</c:v>
                </c:pt>
                <c:pt idx="14478">
                  <c:v>7.1999999999999998E-3</c:v>
                </c:pt>
                <c:pt idx="14479">
                  <c:v>8.8999999999999999E-3</c:v>
                </c:pt>
                <c:pt idx="14480">
                  <c:v>9.1000000000000004E-3</c:v>
                </c:pt>
                <c:pt idx="14481">
                  <c:v>7.4000000000000003E-3</c:v>
                </c:pt>
                <c:pt idx="14482">
                  <c:v>8.3000000000000001E-3</c:v>
                </c:pt>
                <c:pt idx="14483">
                  <c:v>7.1000000000000004E-3</c:v>
                </c:pt>
                <c:pt idx="14484">
                  <c:v>7.3000000000000001E-3</c:v>
                </c:pt>
                <c:pt idx="14485">
                  <c:v>7.9000000000000008E-3</c:v>
                </c:pt>
                <c:pt idx="14486">
                  <c:v>7.1000000000000004E-3</c:v>
                </c:pt>
                <c:pt idx="14487">
                  <c:v>8.0000000000000002E-3</c:v>
                </c:pt>
                <c:pt idx="14488">
                  <c:v>7.0000000000000001E-3</c:v>
                </c:pt>
                <c:pt idx="14489">
                  <c:v>5.5999999999999999E-3</c:v>
                </c:pt>
                <c:pt idx="14490">
                  <c:v>5.7999999999999996E-3</c:v>
                </c:pt>
                <c:pt idx="14491">
                  <c:v>8.8000000000000005E-3</c:v>
                </c:pt>
                <c:pt idx="14492">
                  <c:v>7.1000000000000004E-3</c:v>
                </c:pt>
                <c:pt idx="14493">
                  <c:v>8.8999999999999999E-3</c:v>
                </c:pt>
                <c:pt idx="14494">
                  <c:v>8.0000000000000002E-3</c:v>
                </c:pt>
                <c:pt idx="14495">
                  <c:v>1.54E-2</c:v>
                </c:pt>
                <c:pt idx="14496">
                  <c:v>7.1999999999999998E-3</c:v>
                </c:pt>
                <c:pt idx="14497">
                  <c:v>5.1999999999999998E-3</c:v>
                </c:pt>
                <c:pt idx="14498">
                  <c:v>7.6E-3</c:v>
                </c:pt>
                <c:pt idx="14499">
                  <c:v>6.7999999999999996E-3</c:v>
                </c:pt>
                <c:pt idx="14500">
                  <c:v>5.7999999999999996E-3</c:v>
                </c:pt>
                <c:pt idx="14501">
                  <c:v>5.7000000000000002E-3</c:v>
                </c:pt>
                <c:pt idx="14502">
                  <c:v>4.4999999999999997E-3</c:v>
                </c:pt>
                <c:pt idx="14503">
                  <c:v>4.0000000000000001E-3</c:v>
                </c:pt>
                <c:pt idx="14504">
                  <c:v>4.5999999999999999E-3</c:v>
                </c:pt>
                <c:pt idx="14505">
                  <c:v>4.3E-3</c:v>
                </c:pt>
                <c:pt idx="14506">
                  <c:v>5.3E-3</c:v>
                </c:pt>
                <c:pt idx="14507">
                  <c:v>4.0000000000000001E-3</c:v>
                </c:pt>
                <c:pt idx="14508">
                  <c:v>4.8999999999999998E-3</c:v>
                </c:pt>
                <c:pt idx="14509">
                  <c:v>4.8999999999999998E-3</c:v>
                </c:pt>
                <c:pt idx="14510">
                  <c:v>4.8999999999999998E-3</c:v>
                </c:pt>
                <c:pt idx="14511">
                  <c:v>4.7000000000000002E-3</c:v>
                </c:pt>
                <c:pt idx="14512">
                  <c:v>4.0000000000000001E-3</c:v>
                </c:pt>
                <c:pt idx="14513">
                  <c:v>4.1000000000000003E-3</c:v>
                </c:pt>
                <c:pt idx="14514">
                  <c:v>4.1999999999999997E-3</c:v>
                </c:pt>
                <c:pt idx="14515">
                  <c:v>4.1999999999999997E-3</c:v>
                </c:pt>
                <c:pt idx="14516">
                  <c:v>5.1999999999999998E-3</c:v>
                </c:pt>
                <c:pt idx="14517">
                  <c:v>4.7999999999999996E-3</c:v>
                </c:pt>
                <c:pt idx="14518">
                  <c:v>4.1000000000000003E-3</c:v>
                </c:pt>
                <c:pt idx="14519">
                  <c:v>4.4000000000000003E-3</c:v>
                </c:pt>
                <c:pt idx="14520">
                  <c:v>3.3999999999999998E-3</c:v>
                </c:pt>
                <c:pt idx="14521">
                  <c:v>4.5999999999999999E-3</c:v>
                </c:pt>
                <c:pt idx="14522">
                  <c:v>5.4000000000000003E-3</c:v>
                </c:pt>
                <c:pt idx="14523">
                  <c:v>5.0000000000000001E-3</c:v>
                </c:pt>
                <c:pt idx="14524">
                  <c:v>5.1000000000000004E-3</c:v>
                </c:pt>
                <c:pt idx="14525">
                  <c:v>4.4000000000000003E-3</c:v>
                </c:pt>
                <c:pt idx="14526">
                  <c:v>6.0000000000000001E-3</c:v>
                </c:pt>
                <c:pt idx="14527">
                  <c:v>5.4000000000000003E-3</c:v>
                </c:pt>
                <c:pt idx="14528">
                  <c:v>6.7999999999999996E-3</c:v>
                </c:pt>
                <c:pt idx="14529">
                  <c:v>6.8999999999999999E-3</c:v>
                </c:pt>
                <c:pt idx="14530">
                  <c:v>3.7000000000000002E-3</c:v>
                </c:pt>
                <c:pt idx="14531">
                  <c:v>5.0000000000000001E-3</c:v>
                </c:pt>
                <c:pt idx="14532">
                  <c:v>7.0000000000000001E-3</c:v>
                </c:pt>
                <c:pt idx="14533">
                  <c:v>5.5999999999999999E-3</c:v>
                </c:pt>
                <c:pt idx="14534">
                  <c:v>4.1000000000000003E-3</c:v>
                </c:pt>
                <c:pt idx="14535">
                  <c:v>4.0000000000000001E-3</c:v>
                </c:pt>
                <c:pt idx="14536">
                  <c:v>6.3E-3</c:v>
                </c:pt>
                <c:pt idx="14537">
                  <c:v>6.3E-3</c:v>
                </c:pt>
                <c:pt idx="14538">
                  <c:v>4.8999999999999998E-3</c:v>
                </c:pt>
                <c:pt idx="14539">
                  <c:v>6.4000000000000003E-3</c:v>
                </c:pt>
                <c:pt idx="14540">
                  <c:v>7.7999999999999996E-3</c:v>
                </c:pt>
                <c:pt idx="14541">
                  <c:v>4.3E-3</c:v>
                </c:pt>
                <c:pt idx="14542">
                  <c:v>5.3E-3</c:v>
                </c:pt>
                <c:pt idx="14543">
                  <c:v>6.4999999999999997E-3</c:v>
                </c:pt>
                <c:pt idx="14544">
                  <c:v>1.32E-2</c:v>
                </c:pt>
                <c:pt idx="14545">
                  <c:v>5.4999999999999997E-3</c:v>
                </c:pt>
                <c:pt idx="14546">
                  <c:v>5.3E-3</c:v>
                </c:pt>
                <c:pt idx="14547">
                  <c:v>5.3E-3</c:v>
                </c:pt>
                <c:pt idx="14548">
                  <c:v>7.1999999999999998E-3</c:v>
                </c:pt>
                <c:pt idx="14549">
                  <c:v>6.1000000000000004E-3</c:v>
                </c:pt>
                <c:pt idx="14550">
                  <c:v>5.3E-3</c:v>
                </c:pt>
                <c:pt idx="14551">
                  <c:v>6.4999999999999997E-3</c:v>
                </c:pt>
                <c:pt idx="14552">
                  <c:v>5.5999999999999999E-3</c:v>
                </c:pt>
                <c:pt idx="14553">
                  <c:v>6.7000000000000002E-3</c:v>
                </c:pt>
                <c:pt idx="14554">
                  <c:v>6.4999999999999997E-3</c:v>
                </c:pt>
                <c:pt idx="14555">
                  <c:v>0.43540000000000001</c:v>
                </c:pt>
                <c:pt idx="14556">
                  <c:v>0.48499999999999999</c:v>
                </c:pt>
                <c:pt idx="14557">
                  <c:v>0.43909999999999999</c:v>
                </c:pt>
                <c:pt idx="14558">
                  <c:v>0.26819999999999999</c:v>
                </c:pt>
                <c:pt idx="14559">
                  <c:v>0.36030000000000001</c:v>
                </c:pt>
                <c:pt idx="14560">
                  <c:v>0.50239999999999996</c:v>
                </c:pt>
                <c:pt idx="14561">
                  <c:v>0.51100000000000001</c:v>
                </c:pt>
                <c:pt idx="14562">
                  <c:v>0.49469999999999997</c:v>
                </c:pt>
                <c:pt idx="14563">
                  <c:v>0.43919999999999998</c:v>
                </c:pt>
                <c:pt idx="14564">
                  <c:v>0.51419999999999999</c:v>
                </c:pt>
                <c:pt idx="14565">
                  <c:v>0.40289999999999998</c:v>
                </c:pt>
                <c:pt idx="14566">
                  <c:v>0.41789999999999999</c:v>
                </c:pt>
                <c:pt idx="14567">
                  <c:v>0.32890000000000003</c:v>
                </c:pt>
                <c:pt idx="14568">
                  <c:v>0.3795</c:v>
                </c:pt>
                <c:pt idx="14569">
                  <c:v>0.2631</c:v>
                </c:pt>
                <c:pt idx="14570">
                  <c:v>0.5151</c:v>
                </c:pt>
                <c:pt idx="14571">
                  <c:v>0.15010000000000001</c:v>
                </c:pt>
                <c:pt idx="14572">
                  <c:v>0.44209999999999999</c:v>
                </c:pt>
                <c:pt idx="14573">
                  <c:v>0.71660000000000001</c:v>
                </c:pt>
                <c:pt idx="14574">
                  <c:v>0.44550000000000001</c:v>
                </c:pt>
                <c:pt idx="14575">
                  <c:v>0.37140000000000001</c:v>
                </c:pt>
                <c:pt idx="14576">
                  <c:v>0.69010000000000005</c:v>
                </c:pt>
                <c:pt idx="14577">
                  <c:v>0.50700000000000001</c:v>
                </c:pt>
                <c:pt idx="14578">
                  <c:v>0.7883</c:v>
                </c:pt>
                <c:pt idx="14579">
                  <c:v>0.54110000000000003</c:v>
                </c:pt>
                <c:pt idx="14580">
                  <c:v>0.3977</c:v>
                </c:pt>
                <c:pt idx="14581">
                  <c:v>0.81589999999999996</c:v>
                </c:pt>
                <c:pt idx="14582">
                  <c:v>0.52890000000000004</c:v>
                </c:pt>
                <c:pt idx="14583">
                  <c:v>0.39960000000000001</c:v>
                </c:pt>
                <c:pt idx="14584">
                  <c:v>0.33729999999999999</c:v>
                </c:pt>
                <c:pt idx="14585">
                  <c:v>0.25009999999999999</c:v>
                </c:pt>
                <c:pt idx="14586">
                  <c:v>0.1802</c:v>
                </c:pt>
                <c:pt idx="14587">
                  <c:v>0.41970000000000002</c:v>
                </c:pt>
                <c:pt idx="14588">
                  <c:v>0.37480000000000002</c:v>
                </c:pt>
                <c:pt idx="14589">
                  <c:v>0.30859999999999999</c:v>
                </c:pt>
                <c:pt idx="14590">
                  <c:v>0.40939999999999999</c:v>
                </c:pt>
                <c:pt idx="14591">
                  <c:v>0.31680000000000003</c:v>
                </c:pt>
                <c:pt idx="14592">
                  <c:v>0.19400000000000001</c:v>
                </c:pt>
                <c:pt idx="14593">
                  <c:v>0.56069999999999998</c:v>
                </c:pt>
                <c:pt idx="14594">
                  <c:v>0.7369</c:v>
                </c:pt>
                <c:pt idx="14595">
                  <c:v>0.67549999999999999</c:v>
                </c:pt>
                <c:pt idx="14596">
                  <c:v>0.78639999999999999</c:v>
                </c:pt>
                <c:pt idx="14597">
                  <c:v>0.34100000000000003</c:v>
                </c:pt>
                <c:pt idx="14598">
                  <c:v>0.52610000000000001</c:v>
                </c:pt>
                <c:pt idx="14599">
                  <c:v>0.56169999999999998</c:v>
                </c:pt>
                <c:pt idx="14600">
                  <c:v>0.53469999999999995</c:v>
                </c:pt>
                <c:pt idx="14601">
                  <c:v>0.47439999999999999</c:v>
                </c:pt>
                <c:pt idx="14602">
                  <c:v>0.51900000000000002</c:v>
                </c:pt>
                <c:pt idx="14603">
                  <c:v>0.63690000000000002</c:v>
                </c:pt>
                <c:pt idx="14604">
                  <c:v>0.69179999999999997</c:v>
                </c:pt>
                <c:pt idx="14605">
                  <c:v>0.2384</c:v>
                </c:pt>
                <c:pt idx="14606">
                  <c:v>0.22070000000000001</c:v>
                </c:pt>
                <c:pt idx="14607">
                  <c:v>0.16439999999999999</c:v>
                </c:pt>
                <c:pt idx="14608">
                  <c:v>0.25569999999999998</c:v>
                </c:pt>
                <c:pt idx="14609">
                  <c:v>0.23449999999999999</c:v>
                </c:pt>
                <c:pt idx="14610">
                  <c:v>0.4425</c:v>
                </c:pt>
                <c:pt idx="14611">
                  <c:v>0.46050000000000002</c:v>
                </c:pt>
                <c:pt idx="14612">
                  <c:v>0.31590000000000001</c:v>
                </c:pt>
                <c:pt idx="14613">
                  <c:v>0.41120000000000001</c:v>
                </c:pt>
                <c:pt idx="14614">
                  <c:v>0.43459999999999999</c:v>
                </c:pt>
                <c:pt idx="14615">
                  <c:v>0.39290000000000003</c:v>
                </c:pt>
                <c:pt idx="14616">
                  <c:v>0.2903</c:v>
                </c:pt>
                <c:pt idx="14617">
                  <c:v>0.28749999999999998</c:v>
                </c:pt>
                <c:pt idx="14618">
                  <c:v>0.35110000000000002</c:v>
                </c:pt>
                <c:pt idx="14619">
                  <c:v>0.5202</c:v>
                </c:pt>
                <c:pt idx="14620">
                  <c:v>0.30640000000000001</c:v>
                </c:pt>
                <c:pt idx="14621">
                  <c:v>0.53469999999999995</c:v>
                </c:pt>
                <c:pt idx="14622">
                  <c:v>0.52590000000000003</c:v>
                </c:pt>
                <c:pt idx="14623">
                  <c:v>0.3327</c:v>
                </c:pt>
                <c:pt idx="14624">
                  <c:v>0.34350000000000003</c:v>
                </c:pt>
                <c:pt idx="14625">
                  <c:v>0.73260000000000003</c:v>
                </c:pt>
                <c:pt idx="14626">
                  <c:v>0.26450000000000001</c:v>
                </c:pt>
                <c:pt idx="14627">
                  <c:v>0.4476</c:v>
                </c:pt>
                <c:pt idx="14628">
                  <c:v>0.53859999999999997</c:v>
                </c:pt>
                <c:pt idx="14629">
                  <c:v>0.41099999999999998</c:v>
                </c:pt>
                <c:pt idx="14630">
                  <c:v>0.2752</c:v>
                </c:pt>
                <c:pt idx="14631">
                  <c:v>0.3397</c:v>
                </c:pt>
                <c:pt idx="14632">
                  <c:v>0.4</c:v>
                </c:pt>
                <c:pt idx="14633">
                  <c:v>0.58230000000000004</c:v>
                </c:pt>
                <c:pt idx="14634">
                  <c:v>0.33589999999999998</c:v>
                </c:pt>
                <c:pt idx="14635">
                  <c:v>0.27300000000000002</c:v>
                </c:pt>
                <c:pt idx="14636">
                  <c:v>0.23100000000000001</c:v>
                </c:pt>
                <c:pt idx="14637">
                  <c:v>0.43209999999999998</c:v>
                </c:pt>
                <c:pt idx="14638">
                  <c:v>0.49020000000000002</c:v>
                </c:pt>
                <c:pt idx="14639">
                  <c:v>0.67369999999999997</c:v>
                </c:pt>
                <c:pt idx="14640">
                  <c:v>0.29039999999999999</c:v>
                </c:pt>
                <c:pt idx="14641">
                  <c:v>0.48259999999999997</c:v>
                </c:pt>
                <c:pt idx="14642">
                  <c:v>0.63190000000000002</c:v>
                </c:pt>
                <c:pt idx="14643">
                  <c:v>0.67069999999999996</c:v>
                </c:pt>
                <c:pt idx="14644">
                  <c:v>0.3634</c:v>
                </c:pt>
                <c:pt idx="14645">
                  <c:v>0.77139999999999997</c:v>
                </c:pt>
                <c:pt idx="14646">
                  <c:v>0.46089999999999998</c:v>
                </c:pt>
                <c:pt idx="14647">
                  <c:v>0.31009999999999999</c:v>
                </c:pt>
                <c:pt idx="14648">
                  <c:v>0.27</c:v>
                </c:pt>
                <c:pt idx="14649">
                  <c:v>0.32429999999999998</c:v>
                </c:pt>
                <c:pt idx="14650">
                  <c:v>0.42399999999999999</c:v>
                </c:pt>
                <c:pt idx="14651">
                  <c:v>0.27189999999999998</c:v>
                </c:pt>
                <c:pt idx="14652">
                  <c:v>0.25800000000000001</c:v>
                </c:pt>
                <c:pt idx="14653">
                  <c:v>0.2278</c:v>
                </c:pt>
                <c:pt idx="14654">
                  <c:v>0.31730000000000003</c:v>
                </c:pt>
                <c:pt idx="14655">
                  <c:v>0.34639999999999999</c:v>
                </c:pt>
                <c:pt idx="14656">
                  <c:v>0.33489999999999998</c:v>
                </c:pt>
                <c:pt idx="14657">
                  <c:v>0.40710000000000002</c:v>
                </c:pt>
                <c:pt idx="14658">
                  <c:v>0.36280000000000001</c:v>
                </c:pt>
                <c:pt idx="14659">
                  <c:v>0.54069999999999996</c:v>
                </c:pt>
                <c:pt idx="14660">
                  <c:v>0.48930000000000001</c:v>
                </c:pt>
                <c:pt idx="14661">
                  <c:v>0.28620000000000001</c:v>
                </c:pt>
                <c:pt idx="14662">
                  <c:v>0.34910000000000002</c:v>
                </c:pt>
                <c:pt idx="14663">
                  <c:v>0.60729999999999995</c:v>
                </c:pt>
                <c:pt idx="14664">
                  <c:v>0.46179999999999999</c:v>
                </c:pt>
                <c:pt idx="14665">
                  <c:v>0.50070000000000003</c:v>
                </c:pt>
                <c:pt idx="14666">
                  <c:v>0.57320000000000004</c:v>
                </c:pt>
                <c:pt idx="14667">
                  <c:v>0.54210000000000003</c:v>
                </c:pt>
                <c:pt idx="14668">
                  <c:v>0.35820000000000002</c:v>
                </c:pt>
                <c:pt idx="14669">
                  <c:v>0.48680000000000001</c:v>
                </c:pt>
                <c:pt idx="14670">
                  <c:v>0.46660000000000001</c:v>
                </c:pt>
                <c:pt idx="14671">
                  <c:v>0.3614</c:v>
                </c:pt>
                <c:pt idx="14672">
                  <c:v>0.4511</c:v>
                </c:pt>
                <c:pt idx="14673">
                  <c:v>0.4501</c:v>
                </c:pt>
                <c:pt idx="14674">
                  <c:v>0.57789999999999997</c:v>
                </c:pt>
                <c:pt idx="14675">
                  <c:v>0.33110000000000001</c:v>
                </c:pt>
                <c:pt idx="14676">
                  <c:v>0.85060000000000002</c:v>
                </c:pt>
                <c:pt idx="14677">
                  <c:v>0.41660000000000003</c:v>
                </c:pt>
                <c:pt idx="14678">
                  <c:v>0.42620000000000002</c:v>
                </c:pt>
                <c:pt idx="14679">
                  <c:v>0.87360000000000004</c:v>
                </c:pt>
                <c:pt idx="14680">
                  <c:v>0.3528</c:v>
                </c:pt>
                <c:pt idx="14681">
                  <c:v>0.2011</c:v>
                </c:pt>
                <c:pt idx="14682">
                  <c:v>0.66180000000000005</c:v>
                </c:pt>
                <c:pt idx="14683">
                  <c:v>0.33100000000000002</c:v>
                </c:pt>
                <c:pt idx="14684">
                  <c:v>0.21609999999999999</c:v>
                </c:pt>
                <c:pt idx="14685">
                  <c:v>0.60719999999999996</c:v>
                </c:pt>
                <c:pt idx="14686">
                  <c:v>0.52300000000000002</c:v>
                </c:pt>
                <c:pt idx="14687">
                  <c:v>0.3841</c:v>
                </c:pt>
                <c:pt idx="14688">
                  <c:v>0.3841</c:v>
                </c:pt>
                <c:pt idx="14689">
                  <c:v>0.28129999999999999</c:v>
                </c:pt>
                <c:pt idx="14690">
                  <c:v>0.26879999999999998</c:v>
                </c:pt>
                <c:pt idx="14691">
                  <c:v>0.27760000000000001</c:v>
                </c:pt>
                <c:pt idx="14692">
                  <c:v>0.51839999999999997</c:v>
                </c:pt>
                <c:pt idx="14693">
                  <c:v>0.32269999999999999</c:v>
                </c:pt>
                <c:pt idx="14694">
                  <c:v>0.35020000000000001</c:v>
                </c:pt>
                <c:pt idx="14695">
                  <c:v>0.33289999999999997</c:v>
                </c:pt>
                <c:pt idx="14696">
                  <c:v>0.62270000000000003</c:v>
                </c:pt>
                <c:pt idx="14697">
                  <c:v>0.51019999999999999</c:v>
                </c:pt>
                <c:pt idx="14698">
                  <c:v>0.4718</c:v>
                </c:pt>
                <c:pt idx="14699">
                  <c:v>0.48920000000000002</c:v>
                </c:pt>
                <c:pt idx="14700">
                  <c:v>0.17019999999999999</c:v>
                </c:pt>
                <c:pt idx="14701">
                  <c:v>0.3503</c:v>
                </c:pt>
                <c:pt idx="14702">
                  <c:v>0.3987</c:v>
                </c:pt>
                <c:pt idx="14703">
                  <c:v>0.60819999999999996</c:v>
                </c:pt>
                <c:pt idx="14704">
                  <c:v>0.65869999999999995</c:v>
                </c:pt>
                <c:pt idx="14705">
                  <c:v>0.92879999999999996</c:v>
                </c:pt>
                <c:pt idx="14706">
                  <c:v>0.4511</c:v>
                </c:pt>
                <c:pt idx="14707">
                  <c:v>0.72699999999999998</c:v>
                </c:pt>
                <c:pt idx="14708">
                  <c:v>0.40860000000000002</c:v>
                </c:pt>
                <c:pt idx="14709">
                  <c:v>0.48399999999999999</c:v>
                </c:pt>
                <c:pt idx="14710">
                  <c:v>0.31659999999999999</c:v>
                </c:pt>
                <c:pt idx="14711">
                  <c:v>0.35489999999999999</c:v>
                </c:pt>
                <c:pt idx="14712">
                  <c:v>0.42530000000000001</c:v>
                </c:pt>
                <c:pt idx="14713">
                  <c:v>0.50439999999999996</c:v>
                </c:pt>
                <c:pt idx="14714">
                  <c:v>0.36770000000000003</c:v>
                </c:pt>
                <c:pt idx="14715">
                  <c:v>0.61760000000000004</c:v>
                </c:pt>
                <c:pt idx="14716">
                  <c:v>0.6633</c:v>
                </c:pt>
                <c:pt idx="14717">
                  <c:v>0.50029999999999997</c:v>
                </c:pt>
                <c:pt idx="14718">
                  <c:v>0.48570000000000002</c:v>
                </c:pt>
                <c:pt idx="14719">
                  <c:v>0.18690000000000001</c:v>
                </c:pt>
                <c:pt idx="14720">
                  <c:v>0.2979</c:v>
                </c:pt>
                <c:pt idx="14721">
                  <c:v>0.41139999999999999</c:v>
                </c:pt>
                <c:pt idx="14722">
                  <c:v>0.38300000000000001</c:v>
                </c:pt>
                <c:pt idx="14723">
                  <c:v>0.26500000000000001</c:v>
                </c:pt>
                <c:pt idx="14724">
                  <c:v>0.44990000000000002</c:v>
                </c:pt>
                <c:pt idx="14725">
                  <c:v>0.27379999999999999</c:v>
                </c:pt>
                <c:pt idx="14726">
                  <c:v>0.21240000000000001</c:v>
                </c:pt>
                <c:pt idx="14727">
                  <c:v>0.19</c:v>
                </c:pt>
                <c:pt idx="14728">
                  <c:v>0.32</c:v>
                </c:pt>
                <c:pt idx="14729">
                  <c:v>0.26750000000000002</c:v>
                </c:pt>
                <c:pt idx="14730">
                  <c:v>0.80159999999999998</c:v>
                </c:pt>
                <c:pt idx="14731">
                  <c:v>0.32629999999999998</c:v>
                </c:pt>
                <c:pt idx="14732">
                  <c:v>0.45929999999999999</c:v>
                </c:pt>
                <c:pt idx="14733">
                  <c:v>0.55210000000000004</c:v>
                </c:pt>
                <c:pt idx="14734">
                  <c:v>0.63739999999999997</c:v>
                </c:pt>
                <c:pt idx="14735">
                  <c:v>0.48220000000000002</c:v>
                </c:pt>
                <c:pt idx="14736">
                  <c:v>0.55469999999999997</c:v>
                </c:pt>
                <c:pt idx="14737">
                  <c:v>0.38919999999999999</c:v>
                </c:pt>
                <c:pt idx="14738">
                  <c:v>0.29549999999999998</c:v>
                </c:pt>
                <c:pt idx="14739">
                  <c:v>0.4536</c:v>
                </c:pt>
                <c:pt idx="14740">
                  <c:v>9.2799999999999994E-2</c:v>
                </c:pt>
                <c:pt idx="14741">
                  <c:v>0.4204</c:v>
                </c:pt>
                <c:pt idx="14742">
                  <c:v>0.39839999999999998</c:v>
                </c:pt>
                <c:pt idx="14743">
                  <c:v>0.3009</c:v>
                </c:pt>
                <c:pt idx="14744">
                  <c:v>0.2051</c:v>
                </c:pt>
                <c:pt idx="14745">
                  <c:v>0.24279999999999999</c:v>
                </c:pt>
                <c:pt idx="14746">
                  <c:v>0.3327</c:v>
                </c:pt>
                <c:pt idx="14747">
                  <c:v>0.53569999999999995</c:v>
                </c:pt>
                <c:pt idx="14748">
                  <c:v>0.25480000000000003</c:v>
                </c:pt>
                <c:pt idx="14749">
                  <c:v>0.31780000000000003</c:v>
                </c:pt>
                <c:pt idx="14750">
                  <c:v>0.46729999999999999</c:v>
                </c:pt>
                <c:pt idx="14751">
                  <c:v>0.72940000000000005</c:v>
                </c:pt>
                <c:pt idx="14752">
                  <c:v>0.37490000000000001</c:v>
                </c:pt>
                <c:pt idx="14753">
                  <c:v>0.36570000000000003</c:v>
                </c:pt>
                <c:pt idx="14754">
                  <c:v>0.30459999999999998</c:v>
                </c:pt>
                <c:pt idx="14755">
                  <c:v>0.37019999999999997</c:v>
                </c:pt>
                <c:pt idx="14756">
                  <c:v>0.36109999999999998</c:v>
                </c:pt>
                <c:pt idx="14757">
                  <c:v>0.32350000000000001</c:v>
                </c:pt>
                <c:pt idx="14758">
                  <c:v>0.43419999999999997</c:v>
                </c:pt>
                <c:pt idx="14759">
                  <c:v>0.40899999999999997</c:v>
                </c:pt>
                <c:pt idx="14760">
                  <c:v>0.40079999999999999</c:v>
                </c:pt>
                <c:pt idx="14761">
                  <c:v>0.39190000000000003</c:v>
                </c:pt>
                <c:pt idx="14762">
                  <c:v>0.3427</c:v>
                </c:pt>
                <c:pt idx="14763">
                  <c:v>0.3649</c:v>
                </c:pt>
                <c:pt idx="14764">
                  <c:v>0.32829999999999998</c:v>
                </c:pt>
                <c:pt idx="14765">
                  <c:v>0.7379</c:v>
                </c:pt>
                <c:pt idx="14766">
                  <c:v>0.31169999999999998</c:v>
                </c:pt>
                <c:pt idx="14767">
                  <c:v>0.30259999999999998</c:v>
                </c:pt>
                <c:pt idx="14768">
                  <c:v>0.25419999999999998</c:v>
                </c:pt>
                <c:pt idx="14769">
                  <c:v>0.249</c:v>
                </c:pt>
                <c:pt idx="14770">
                  <c:v>0.27560000000000001</c:v>
                </c:pt>
                <c:pt idx="14771">
                  <c:v>0.20449999999999999</c:v>
                </c:pt>
                <c:pt idx="14772">
                  <c:v>0.27139999999999997</c:v>
                </c:pt>
                <c:pt idx="14773">
                  <c:v>0.1255</c:v>
                </c:pt>
                <c:pt idx="14774">
                  <c:v>0.17030000000000001</c:v>
                </c:pt>
                <c:pt idx="14775">
                  <c:v>0.15620000000000001</c:v>
                </c:pt>
                <c:pt idx="14776">
                  <c:v>0.20230000000000001</c:v>
                </c:pt>
                <c:pt idx="14777">
                  <c:v>0.1978</c:v>
                </c:pt>
                <c:pt idx="14778">
                  <c:v>0.21149999999999999</c:v>
                </c:pt>
                <c:pt idx="14779">
                  <c:v>0.12790000000000001</c:v>
                </c:pt>
                <c:pt idx="14780">
                  <c:v>0.155</c:v>
                </c:pt>
                <c:pt idx="14781">
                  <c:v>0.1585</c:v>
                </c:pt>
                <c:pt idx="14782">
                  <c:v>0.49049999999999999</c:v>
                </c:pt>
                <c:pt idx="14783">
                  <c:v>0.40720000000000001</c:v>
                </c:pt>
                <c:pt idx="14784">
                  <c:v>0.45579999999999998</c:v>
                </c:pt>
                <c:pt idx="14785">
                  <c:v>0.40500000000000003</c:v>
                </c:pt>
                <c:pt idx="14786">
                  <c:v>0.37109999999999999</c:v>
                </c:pt>
                <c:pt idx="14787">
                  <c:v>0.2863</c:v>
                </c:pt>
                <c:pt idx="14788">
                  <c:v>0.31819999999999998</c:v>
                </c:pt>
                <c:pt idx="14789">
                  <c:v>0.2989</c:v>
                </c:pt>
                <c:pt idx="14790">
                  <c:v>0.42459999999999998</c:v>
                </c:pt>
                <c:pt idx="14791">
                  <c:v>0.30719999999999997</c:v>
                </c:pt>
                <c:pt idx="14792">
                  <c:v>0.36170000000000002</c:v>
                </c:pt>
                <c:pt idx="14793">
                  <c:v>0.31130000000000002</c:v>
                </c:pt>
                <c:pt idx="14794">
                  <c:v>0.48959999999999998</c:v>
                </c:pt>
                <c:pt idx="14795">
                  <c:v>0.24709999999999999</c:v>
                </c:pt>
                <c:pt idx="14796">
                  <c:v>0.15359999999999999</c:v>
                </c:pt>
                <c:pt idx="14797">
                  <c:v>0.19750000000000001</c:v>
                </c:pt>
                <c:pt idx="14798">
                  <c:v>0.18540000000000001</c:v>
                </c:pt>
                <c:pt idx="14799">
                  <c:v>0.30049999999999999</c:v>
                </c:pt>
                <c:pt idx="14800">
                  <c:v>0.3014</c:v>
                </c:pt>
                <c:pt idx="14801">
                  <c:v>0.36070000000000002</c:v>
                </c:pt>
                <c:pt idx="14802">
                  <c:v>0.33300000000000002</c:v>
                </c:pt>
                <c:pt idx="14803">
                  <c:v>0.42109999999999997</c:v>
                </c:pt>
                <c:pt idx="14804">
                  <c:v>0.3871</c:v>
                </c:pt>
                <c:pt idx="14805">
                  <c:v>0.35670000000000002</c:v>
                </c:pt>
                <c:pt idx="14806">
                  <c:v>0.4178</c:v>
                </c:pt>
                <c:pt idx="14807">
                  <c:v>0.48859999999999998</c:v>
                </c:pt>
                <c:pt idx="14808">
                  <c:v>0.45660000000000001</c:v>
                </c:pt>
                <c:pt idx="14809">
                  <c:v>0.47620000000000001</c:v>
                </c:pt>
                <c:pt idx="14810">
                  <c:v>0.42259999999999998</c:v>
                </c:pt>
                <c:pt idx="14811">
                  <c:v>0.38790000000000002</c:v>
                </c:pt>
                <c:pt idx="14812">
                  <c:v>0.4365</c:v>
                </c:pt>
                <c:pt idx="14813">
                  <c:v>0.2225</c:v>
                </c:pt>
                <c:pt idx="14814">
                  <c:v>0.17449999999999999</c:v>
                </c:pt>
                <c:pt idx="14815">
                  <c:v>0.2094</c:v>
                </c:pt>
                <c:pt idx="14816">
                  <c:v>0.2029</c:v>
                </c:pt>
                <c:pt idx="14817">
                  <c:v>0.21709999999999999</c:v>
                </c:pt>
                <c:pt idx="14818">
                  <c:v>0.22020000000000001</c:v>
                </c:pt>
                <c:pt idx="14819">
                  <c:v>0.19950000000000001</c:v>
                </c:pt>
                <c:pt idx="14820">
                  <c:v>0.26300000000000001</c:v>
                </c:pt>
                <c:pt idx="14821">
                  <c:v>0.26129999999999998</c:v>
                </c:pt>
                <c:pt idx="14822">
                  <c:v>0.2457</c:v>
                </c:pt>
                <c:pt idx="14823">
                  <c:v>0.26679999999999998</c:v>
                </c:pt>
                <c:pt idx="14824">
                  <c:v>0.24690000000000001</c:v>
                </c:pt>
                <c:pt idx="14825">
                  <c:v>0.18360000000000001</c:v>
                </c:pt>
                <c:pt idx="14826">
                  <c:v>0.22339999999999999</c:v>
                </c:pt>
                <c:pt idx="14827">
                  <c:v>0.29249999999999998</c:v>
                </c:pt>
                <c:pt idx="14828">
                  <c:v>0.20200000000000001</c:v>
                </c:pt>
                <c:pt idx="14829">
                  <c:v>0.2132</c:v>
                </c:pt>
                <c:pt idx="14830">
                  <c:v>0.25440000000000002</c:v>
                </c:pt>
                <c:pt idx="14831">
                  <c:v>0.20860000000000001</c:v>
                </c:pt>
                <c:pt idx="14832">
                  <c:v>0.193</c:v>
                </c:pt>
                <c:pt idx="14833">
                  <c:v>0.25900000000000001</c:v>
                </c:pt>
                <c:pt idx="14834">
                  <c:v>0.25009999999999999</c:v>
                </c:pt>
                <c:pt idx="14835">
                  <c:v>0.19719999999999999</c:v>
                </c:pt>
                <c:pt idx="14836">
                  <c:v>0.223</c:v>
                </c:pt>
                <c:pt idx="14837">
                  <c:v>0.18490000000000001</c:v>
                </c:pt>
                <c:pt idx="14838">
                  <c:v>0.22</c:v>
                </c:pt>
                <c:pt idx="14839">
                  <c:v>0.2293</c:v>
                </c:pt>
                <c:pt idx="14840">
                  <c:v>0.1933</c:v>
                </c:pt>
                <c:pt idx="14841">
                  <c:v>0.2107</c:v>
                </c:pt>
                <c:pt idx="14842">
                  <c:v>0.18360000000000001</c:v>
                </c:pt>
                <c:pt idx="14843">
                  <c:v>0.1835</c:v>
                </c:pt>
                <c:pt idx="14844">
                  <c:v>0.2286</c:v>
                </c:pt>
                <c:pt idx="14845">
                  <c:v>0.22539999999999999</c:v>
                </c:pt>
                <c:pt idx="14846">
                  <c:v>0.2298</c:v>
                </c:pt>
                <c:pt idx="14847">
                  <c:v>0.23710000000000001</c:v>
                </c:pt>
                <c:pt idx="14848">
                  <c:v>0.23419999999999999</c:v>
                </c:pt>
                <c:pt idx="14849">
                  <c:v>0.23730000000000001</c:v>
                </c:pt>
                <c:pt idx="14850">
                  <c:v>0.1973</c:v>
                </c:pt>
                <c:pt idx="14851">
                  <c:v>0.2185</c:v>
                </c:pt>
                <c:pt idx="14852">
                  <c:v>0.2104</c:v>
                </c:pt>
                <c:pt idx="14853">
                  <c:v>0.22239999999999999</c:v>
                </c:pt>
                <c:pt idx="14854">
                  <c:v>0.20430000000000001</c:v>
                </c:pt>
                <c:pt idx="14855">
                  <c:v>0.21990000000000001</c:v>
                </c:pt>
                <c:pt idx="14856">
                  <c:v>0.39960000000000001</c:v>
                </c:pt>
                <c:pt idx="14857">
                  <c:v>0.44879999999999998</c:v>
                </c:pt>
                <c:pt idx="14858">
                  <c:v>0.60250000000000004</c:v>
                </c:pt>
                <c:pt idx="14859">
                  <c:v>0.4536</c:v>
                </c:pt>
                <c:pt idx="14860">
                  <c:v>0.48459999999999998</c:v>
                </c:pt>
                <c:pt idx="14861">
                  <c:v>0.25829999999999997</c:v>
                </c:pt>
                <c:pt idx="14862">
                  <c:v>0.70440000000000003</c:v>
                </c:pt>
                <c:pt idx="14863">
                  <c:v>0.28129999999999999</c:v>
                </c:pt>
                <c:pt idx="14864">
                  <c:v>0.55310000000000004</c:v>
                </c:pt>
                <c:pt idx="14865">
                  <c:v>0.37169999999999997</c:v>
                </c:pt>
                <c:pt idx="14866">
                  <c:v>0.31230000000000002</c:v>
                </c:pt>
                <c:pt idx="14867">
                  <c:v>0.30930000000000002</c:v>
                </c:pt>
                <c:pt idx="14868">
                  <c:v>0.31559999999999999</c:v>
                </c:pt>
                <c:pt idx="14869">
                  <c:v>0.29520000000000002</c:v>
                </c:pt>
                <c:pt idx="14870">
                  <c:v>0.33600000000000002</c:v>
                </c:pt>
                <c:pt idx="14871">
                  <c:v>0.26750000000000002</c:v>
                </c:pt>
                <c:pt idx="14872">
                  <c:v>0.31180000000000002</c:v>
                </c:pt>
                <c:pt idx="14873">
                  <c:v>0.22159999999999999</c:v>
                </c:pt>
                <c:pt idx="14874">
                  <c:v>0.30130000000000001</c:v>
                </c:pt>
                <c:pt idx="14875">
                  <c:v>0.2535</c:v>
                </c:pt>
                <c:pt idx="14876">
                  <c:v>0.14860000000000001</c:v>
                </c:pt>
                <c:pt idx="14877">
                  <c:v>0.2054</c:v>
                </c:pt>
                <c:pt idx="14878">
                  <c:v>0.1497</c:v>
                </c:pt>
                <c:pt idx="14879">
                  <c:v>0.1915</c:v>
                </c:pt>
                <c:pt idx="14880">
                  <c:v>0.1855</c:v>
                </c:pt>
                <c:pt idx="14881">
                  <c:v>0.18429999999999999</c:v>
                </c:pt>
                <c:pt idx="14882">
                  <c:v>0.20810000000000001</c:v>
                </c:pt>
                <c:pt idx="14883">
                  <c:v>0.16669999999999999</c:v>
                </c:pt>
                <c:pt idx="14884">
                  <c:v>0.114</c:v>
                </c:pt>
                <c:pt idx="14885">
                  <c:v>0.22439999999999999</c:v>
                </c:pt>
                <c:pt idx="14886">
                  <c:v>0.21310000000000001</c:v>
                </c:pt>
                <c:pt idx="14887">
                  <c:v>0.26619999999999999</c:v>
                </c:pt>
                <c:pt idx="14888">
                  <c:v>0.2109</c:v>
                </c:pt>
                <c:pt idx="14889">
                  <c:v>0.14249999999999999</c:v>
                </c:pt>
                <c:pt idx="14890">
                  <c:v>0.19189999999999999</c:v>
                </c:pt>
                <c:pt idx="14891">
                  <c:v>0.15310000000000001</c:v>
                </c:pt>
                <c:pt idx="14892">
                  <c:v>0.17169999999999999</c:v>
                </c:pt>
                <c:pt idx="14893">
                  <c:v>0.35289999999999999</c:v>
                </c:pt>
                <c:pt idx="14894">
                  <c:v>0.1956</c:v>
                </c:pt>
                <c:pt idx="14895">
                  <c:v>0.2082</c:v>
                </c:pt>
                <c:pt idx="14896">
                  <c:v>0.2419</c:v>
                </c:pt>
                <c:pt idx="14897">
                  <c:v>0.25640000000000002</c:v>
                </c:pt>
                <c:pt idx="14898">
                  <c:v>0.26379999999999998</c:v>
                </c:pt>
                <c:pt idx="14899">
                  <c:v>0.2132</c:v>
                </c:pt>
                <c:pt idx="14900">
                  <c:v>0.34310000000000002</c:v>
                </c:pt>
                <c:pt idx="14901">
                  <c:v>0.1016</c:v>
                </c:pt>
                <c:pt idx="14902">
                  <c:v>5.4800000000000001E-2</c:v>
                </c:pt>
                <c:pt idx="14903">
                  <c:v>9.7299999999999998E-2</c:v>
                </c:pt>
                <c:pt idx="14904">
                  <c:v>0.1077</c:v>
                </c:pt>
                <c:pt idx="14905">
                  <c:v>8.6999999999999994E-2</c:v>
                </c:pt>
                <c:pt idx="14906">
                  <c:v>0.26319999999999999</c:v>
                </c:pt>
                <c:pt idx="14907">
                  <c:v>0.2079</c:v>
                </c:pt>
                <c:pt idx="14908">
                  <c:v>0.23499999999999999</c:v>
                </c:pt>
                <c:pt idx="14909">
                  <c:v>0.38740000000000002</c:v>
                </c:pt>
                <c:pt idx="14910">
                  <c:v>0.28639999999999999</c:v>
                </c:pt>
                <c:pt idx="14911">
                  <c:v>0.24460000000000001</c:v>
                </c:pt>
                <c:pt idx="14912">
                  <c:v>0.2321</c:v>
                </c:pt>
                <c:pt idx="14913">
                  <c:v>0.24110000000000001</c:v>
                </c:pt>
                <c:pt idx="14914">
                  <c:v>0.23200000000000001</c:v>
                </c:pt>
                <c:pt idx="14915">
                  <c:v>0.2155</c:v>
                </c:pt>
                <c:pt idx="14916">
                  <c:v>9.8500000000000004E-2</c:v>
                </c:pt>
                <c:pt idx="14917">
                  <c:v>0.25140000000000001</c:v>
                </c:pt>
                <c:pt idx="14918">
                  <c:v>0.22509999999999999</c:v>
                </c:pt>
                <c:pt idx="14919">
                  <c:v>0.20610000000000001</c:v>
                </c:pt>
                <c:pt idx="14920">
                  <c:v>0.1648</c:v>
                </c:pt>
                <c:pt idx="14921">
                  <c:v>0.28460000000000002</c:v>
                </c:pt>
                <c:pt idx="14922">
                  <c:v>0.252</c:v>
                </c:pt>
                <c:pt idx="14923">
                  <c:v>0.27050000000000002</c:v>
                </c:pt>
                <c:pt idx="14924">
                  <c:v>6.7100000000000007E-2</c:v>
                </c:pt>
                <c:pt idx="14925">
                  <c:v>8.0600000000000005E-2</c:v>
                </c:pt>
                <c:pt idx="14926">
                  <c:v>5.7099999999999998E-2</c:v>
                </c:pt>
                <c:pt idx="14927">
                  <c:v>0.20480000000000001</c:v>
                </c:pt>
                <c:pt idx="14928">
                  <c:v>0.19170000000000001</c:v>
                </c:pt>
                <c:pt idx="14929">
                  <c:v>0.36430000000000001</c:v>
                </c:pt>
                <c:pt idx="14930">
                  <c:v>0.33560000000000001</c:v>
                </c:pt>
                <c:pt idx="14931">
                  <c:v>0.39479999999999998</c:v>
                </c:pt>
                <c:pt idx="14932">
                  <c:v>0.38340000000000002</c:v>
                </c:pt>
                <c:pt idx="14933">
                  <c:v>0.35389999999999999</c:v>
                </c:pt>
                <c:pt idx="14934">
                  <c:v>0.49640000000000001</c:v>
                </c:pt>
                <c:pt idx="14935">
                  <c:v>0.46850000000000003</c:v>
                </c:pt>
                <c:pt idx="14936">
                  <c:v>0.46300000000000002</c:v>
                </c:pt>
                <c:pt idx="14937">
                  <c:v>0.32100000000000001</c:v>
                </c:pt>
                <c:pt idx="14938">
                  <c:v>4.0099999999999997E-2</c:v>
                </c:pt>
                <c:pt idx="14939">
                  <c:v>3.5099999999999999E-2</c:v>
                </c:pt>
                <c:pt idx="14940">
                  <c:v>4.3700000000000003E-2</c:v>
                </c:pt>
                <c:pt idx="14941">
                  <c:v>3.8100000000000002E-2</c:v>
                </c:pt>
                <c:pt idx="14942">
                  <c:v>0.158</c:v>
                </c:pt>
                <c:pt idx="14943">
                  <c:v>0.16719999999999999</c:v>
                </c:pt>
                <c:pt idx="14944">
                  <c:v>0.1186</c:v>
                </c:pt>
                <c:pt idx="14945">
                  <c:v>0.12939999999999999</c:v>
                </c:pt>
                <c:pt idx="14946">
                  <c:v>0.43259999999999998</c:v>
                </c:pt>
                <c:pt idx="14947">
                  <c:v>0.35659999999999997</c:v>
                </c:pt>
                <c:pt idx="14948">
                  <c:v>0.32619999999999999</c:v>
                </c:pt>
                <c:pt idx="14949">
                  <c:v>0.38229999999999997</c:v>
                </c:pt>
                <c:pt idx="14950">
                  <c:v>0.38030000000000003</c:v>
                </c:pt>
                <c:pt idx="14951">
                  <c:v>0.29380000000000001</c:v>
                </c:pt>
                <c:pt idx="14952">
                  <c:v>0.5161</c:v>
                </c:pt>
                <c:pt idx="14953">
                  <c:v>0.57269999999999999</c:v>
                </c:pt>
                <c:pt idx="14954">
                  <c:v>0.47389999999999999</c:v>
                </c:pt>
                <c:pt idx="14955">
                  <c:v>0.42230000000000001</c:v>
                </c:pt>
                <c:pt idx="14956">
                  <c:v>0.29620000000000002</c:v>
                </c:pt>
                <c:pt idx="14957">
                  <c:v>0.15329999999999999</c:v>
                </c:pt>
                <c:pt idx="14958">
                  <c:v>0.24079999999999999</c:v>
                </c:pt>
                <c:pt idx="14959">
                  <c:v>0.2414</c:v>
                </c:pt>
                <c:pt idx="14960">
                  <c:v>0.37859999999999999</c:v>
                </c:pt>
                <c:pt idx="14961">
                  <c:v>0.33710000000000001</c:v>
                </c:pt>
                <c:pt idx="14962">
                  <c:v>0.51390000000000002</c:v>
                </c:pt>
                <c:pt idx="14963">
                  <c:v>0.34</c:v>
                </c:pt>
                <c:pt idx="14964">
                  <c:v>0.54669999999999996</c:v>
                </c:pt>
                <c:pt idx="14965">
                  <c:v>0.64280000000000004</c:v>
                </c:pt>
                <c:pt idx="14966">
                  <c:v>0.36549999999999999</c:v>
                </c:pt>
                <c:pt idx="14967">
                  <c:v>0.12590000000000001</c:v>
                </c:pt>
                <c:pt idx="14968">
                  <c:v>0.1321</c:v>
                </c:pt>
                <c:pt idx="14969">
                  <c:v>0.14760000000000001</c:v>
                </c:pt>
                <c:pt idx="14970">
                  <c:v>7.46E-2</c:v>
                </c:pt>
                <c:pt idx="14971">
                  <c:v>0.36309999999999998</c:v>
                </c:pt>
                <c:pt idx="14972">
                  <c:v>0.40160000000000001</c:v>
                </c:pt>
                <c:pt idx="14973">
                  <c:v>0.30880000000000002</c:v>
                </c:pt>
                <c:pt idx="14974">
                  <c:v>0.31409999999999999</c:v>
                </c:pt>
                <c:pt idx="14975">
                  <c:v>0.28220000000000001</c:v>
                </c:pt>
                <c:pt idx="14976">
                  <c:v>0.33560000000000001</c:v>
                </c:pt>
                <c:pt idx="14977">
                  <c:v>0.36609999999999998</c:v>
                </c:pt>
                <c:pt idx="14978">
                  <c:v>0.38019999999999998</c:v>
                </c:pt>
                <c:pt idx="14979">
                  <c:v>0.35270000000000001</c:v>
                </c:pt>
                <c:pt idx="14980">
                  <c:v>0.43669999999999998</c:v>
                </c:pt>
                <c:pt idx="14981">
                  <c:v>0.34420000000000001</c:v>
                </c:pt>
                <c:pt idx="14982">
                  <c:v>5.4999999999999997E-3</c:v>
                </c:pt>
                <c:pt idx="14983">
                  <c:v>1.15E-2</c:v>
                </c:pt>
                <c:pt idx="14984">
                  <c:v>1.3599999999999999E-2</c:v>
                </c:pt>
                <c:pt idx="14985">
                  <c:v>1.2999999999999999E-2</c:v>
                </c:pt>
                <c:pt idx="14986">
                  <c:v>1.24E-2</c:v>
                </c:pt>
                <c:pt idx="14987">
                  <c:v>0.2024</c:v>
                </c:pt>
                <c:pt idx="14988">
                  <c:v>0.2777</c:v>
                </c:pt>
                <c:pt idx="14989">
                  <c:v>0.26650000000000001</c:v>
                </c:pt>
                <c:pt idx="14990">
                  <c:v>0.46920000000000001</c:v>
                </c:pt>
                <c:pt idx="14991">
                  <c:v>0.47149999999999997</c:v>
                </c:pt>
                <c:pt idx="14992">
                  <c:v>0.48920000000000002</c:v>
                </c:pt>
                <c:pt idx="14993">
                  <c:v>0.47160000000000002</c:v>
                </c:pt>
                <c:pt idx="14994">
                  <c:v>0.77490000000000003</c:v>
                </c:pt>
                <c:pt idx="14995">
                  <c:v>0.53559999999999997</c:v>
                </c:pt>
                <c:pt idx="14996">
                  <c:v>0.69440000000000002</c:v>
                </c:pt>
                <c:pt idx="14997">
                  <c:v>0.58530000000000004</c:v>
                </c:pt>
                <c:pt idx="14998">
                  <c:v>0.46129999999999999</c:v>
                </c:pt>
                <c:pt idx="14999">
                  <c:v>6.3E-3</c:v>
                </c:pt>
                <c:pt idx="15000">
                  <c:v>4.3E-3</c:v>
                </c:pt>
                <c:pt idx="15001">
                  <c:v>5.1999999999999998E-3</c:v>
                </c:pt>
                <c:pt idx="15002">
                  <c:v>5.4999999999999997E-3</c:v>
                </c:pt>
                <c:pt idx="15003">
                  <c:v>0.18329999999999999</c:v>
                </c:pt>
                <c:pt idx="15004">
                  <c:v>0.1598</c:v>
                </c:pt>
                <c:pt idx="15005">
                  <c:v>0.22850000000000001</c:v>
                </c:pt>
                <c:pt idx="15006">
                  <c:v>0.1797</c:v>
                </c:pt>
                <c:pt idx="15007">
                  <c:v>0.215</c:v>
                </c:pt>
                <c:pt idx="15008">
                  <c:v>0.26350000000000001</c:v>
                </c:pt>
                <c:pt idx="15009">
                  <c:v>0.38879999999999998</c:v>
                </c:pt>
                <c:pt idx="15010">
                  <c:v>0.40860000000000002</c:v>
                </c:pt>
                <c:pt idx="15011">
                  <c:v>0.38319999999999999</c:v>
                </c:pt>
                <c:pt idx="15012">
                  <c:v>0.55549999999999999</c:v>
                </c:pt>
                <c:pt idx="15013">
                  <c:v>0.5575</c:v>
                </c:pt>
                <c:pt idx="15014">
                  <c:v>0.46910000000000002</c:v>
                </c:pt>
                <c:pt idx="15015">
                  <c:v>0.5948</c:v>
                </c:pt>
                <c:pt idx="15016">
                  <c:v>4.8999999999999998E-3</c:v>
                </c:pt>
                <c:pt idx="15017">
                  <c:v>5.1000000000000004E-3</c:v>
                </c:pt>
                <c:pt idx="15018">
                  <c:v>6.1000000000000004E-3</c:v>
                </c:pt>
                <c:pt idx="15019">
                  <c:v>6.0000000000000001E-3</c:v>
                </c:pt>
                <c:pt idx="15020">
                  <c:v>0.30649999999999999</c:v>
                </c:pt>
                <c:pt idx="15021">
                  <c:v>0.3</c:v>
                </c:pt>
                <c:pt idx="15022">
                  <c:v>0.1983</c:v>
                </c:pt>
                <c:pt idx="15023">
                  <c:v>0.23350000000000001</c:v>
                </c:pt>
                <c:pt idx="15024">
                  <c:v>0.4914</c:v>
                </c:pt>
                <c:pt idx="15025">
                  <c:v>0.52880000000000005</c:v>
                </c:pt>
                <c:pt idx="15026">
                  <c:v>0.37019999999999997</c:v>
                </c:pt>
                <c:pt idx="15027">
                  <c:v>0.56640000000000001</c:v>
                </c:pt>
                <c:pt idx="15028">
                  <c:v>0.71750000000000003</c:v>
                </c:pt>
                <c:pt idx="15029">
                  <c:v>0.6774</c:v>
                </c:pt>
                <c:pt idx="15030">
                  <c:v>5.0000000000000001E-3</c:v>
                </c:pt>
                <c:pt idx="15031">
                  <c:v>4.3E-3</c:v>
                </c:pt>
                <c:pt idx="15032">
                  <c:v>4.4999999999999997E-3</c:v>
                </c:pt>
                <c:pt idx="15033">
                  <c:v>0.24049999999999999</c:v>
                </c:pt>
                <c:pt idx="15034">
                  <c:v>0.23849999999999999</c:v>
                </c:pt>
                <c:pt idx="15035">
                  <c:v>0.42249999999999999</c:v>
                </c:pt>
                <c:pt idx="15036">
                  <c:v>0.25890000000000002</c:v>
                </c:pt>
                <c:pt idx="15037">
                  <c:v>0.28749999999999998</c:v>
                </c:pt>
                <c:pt idx="15038">
                  <c:v>0.29599999999999999</c:v>
                </c:pt>
                <c:pt idx="15039">
                  <c:v>0.216</c:v>
                </c:pt>
                <c:pt idx="15040">
                  <c:v>0.15329999999999999</c:v>
                </c:pt>
                <c:pt idx="15041">
                  <c:v>0.28489999999999999</c:v>
                </c:pt>
                <c:pt idx="15042">
                  <c:v>0.16070000000000001</c:v>
                </c:pt>
                <c:pt idx="15043">
                  <c:v>0.23849999999999999</c:v>
                </c:pt>
                <c:pt idx="15044">
                  <c:v>0.27450000000000002</c:v>
                </c:pt>
                <c:pt idx="15045">
                  <c:v>0.25240000000000001</c:v>
                </c:pt>
                <c:pt idx="15046">
                  <c:v>0.25109999999999999</c:v>
                </c:pt>
                <c:pt idx="15047">
                  <c:v>0.32319999999999999</c:v>
                </c:pt>
                <c:pt idx="15048">
                  <c:v>0.4214</c:v>
                </c:pt>
                <c:pt idx="15049">
                  <c:v>0.42530000000000001</c:v>
                </c:pt>
                <c:pt idx="15050">
                  <c:v>0.42230000000000001</c:v>
                </c:pt>
                <c:pt idx="15051">
                  <c:v>0.4138</c:v>
                </c:pt>
                <c:pt idx="15052">
                  <c:v>0.30209999999999998</c:v>
                </c:pt>
                <c:pt idx="15053">
                  <c:v>0.36259999999999998</c:v>
                </c:pt>
                <c:pt idx="15054">
                  <c:v>0.39539999999999997</c:v>
                </c:pt>
                <c:pt idx="15055">
                  <c:v>0.28310000000000002</c:v>
                </c:pt>
                <c:pt idx="15056">
                  <c:v>0.33129999999999998</c:v>
                </c:pt>
                <c:pt idx="15057">
                  <c:v>0.37919999999999998</c:v>
                </c:pt>
                <c:pt idx="15058">
                  <c:v>0.27510000000000001</c:v>
                </c:pt>
                <c:pt idx="15059">
                  <c:v>0.34599999999999997</c:v>
                </c:pt>
                <c:pt idx="15060">
                  <c:v>0.33760000000000001</c:v>
                </c:pt>
                <c:pt idx="15061">
                  <c:v>0.30099999999999999</c:v>
                </c:pt>
                <c:pt idx="15062">
                  <c:v>0.3453</c:v>
                </c:pt>
                <c:pt idx="15063">
                  <c:v>0.35099999999999998</c:v>
                </c:pt>
                <c:pt idx="15064">
                  <c:v>0.39810000000000001</c:v>
                </c:pt>
                <c:pt idx="15065">
                  <c:v>0.38629999999999998</c:v>
                </c:pt>
                <c:pt idx="15066">
                  <c:v>0.3992</c:v>
                </c:pt>
                <c:pt idx="15067">
                  <c:v>0.40210000000000001</c:v>
                </c:pt>
                <c:pt idx="15068">
                  <c:v>0.3745</c:v>
                </c:pt>
                <c:pt idx="15069">
                  <c:v>0.30359999999999998</c:v>
                </c:pt>
                <c:pt idx="15070">
                  <c:v>0.189</c:v>
                </c:pt>
                <c:pt idx="15071">
                  <c:v>0.14910000000000001</c:v>
                </c:pt>
                <c:pt idx="15072">
                  <c:v>0.26500000000000001</c:v>
                </c:pt>
                <c:pt idx="15073">
                  <c:v>0.40579999999999999</c:v>
                </c:pt>
                <c:pt idx="15074">
                  <c:v>0.36049999999999999</c:v>
                </c:pt>
                <c:pt idx="15075">
                  <c:v>0.34160000000000001</c:v>
                </c:pt>
                <c:pt idx="15076">
                  <c:v>0.24199999999999999</c:v>
                </c:pt>
                <c:pt idx="15077">
                  <c:v>0.30909999999999999</c:v>
                </c:pt>
                <c:pt idx="15078">
                  <c:v>0.24690000000000001</c:v>
                </c:pt>
                <c:pt idx="15079">
                  <c:v>0.29199999999999998</c:v>
                </c:pt>
                <c:pt idx="15080">
                  <c:v>0.2601</c:v>
                </c:pt>
                <c:pt idx="15081">
                  <c:v>0.2868</c:v>
                </c:pt>
                <c:pt idx="15082">
                  <c:v>0.30199999999999999</c:v>
                </c:pt>
                <c:pt idx="15083">
                  <c:v>0.2296</c:v>
                </c:pt>
                <c:pt idx="15084">
                  <c:v>0.35160000000000002</c:v>
                </c:pt>
                <c:pt idx="15085">
                  <c:v>0.25640000000000002</c:v>
                </c:pt>
                <c:pt idx="15086">
                  <c:v>0.35759999999999997</c:v>
                </c:pt>
                <c:pt idx="15087">
                  <c:v>0.25829999999999997</c:v>
                </c:pt>
                <c:pt idx="15088">
                  <c:v>0.26889999999999997</c:v>
                </c:pt>
                <c:pt idx="15089">
                  <c:v>0.32329999999999998</c:v>
                </c:pt>
                <c:pt idx="15090">
                  <c:v>0.2742</c:v>
                </c:pt>
                <c:pt idx="15091">
                  <c:v>0.25119999999999998</c:v>
                </c:pt>
                <c:pt idx="15092">
                  <c:v>0.33600000000000002</c:v>
                </c:pt>
                <c:pt idx="15093">
                  <c:v>0.14849999999999999</c:v>
                </c:pt>
                <c:pt idx="15094">
                  <c:v>0.1011</c:v>
                </c:pt>
                <c:pt idx="15095">
                  <c:v>0.1225</c:v>
                </c:pt>
                <c:pt idx="15096">
                  <c:v>0.14050000000000001</c:v>
                </c:pt>
                <c:pt idx="15097">
                  <c:v>0.1288</c:v>
                </c:pt>
                <c:pt idx="15098">
                  <c:v>0.1246</c:v>
                </c:pt>
                <c:pt idx="15099">
                  <c:v>0.1216</c:v>
                </c:pt>
                <c:pt idx="15100">
                  <c:v>0.1016</c:v>
                </c:pt>
                <c:pt idx="15101">
                  <c:v>0.1038</c:v>
                </c:pt>
                <c:pt idx="15102">
                  <c:v>0.1404</c:v>
                </c:pt>
                <c:pt idx="15103">
                  <c:v>0.1368</c:v>
                </c:pt>
                <c:pt idx="15104">
                  <c:v>0.1598</c:v>
                </c:pt>
                <c:pt idx="15105">
                  <c:v>0.1389</c:v>
                </c:pt>
                <c:pt idx="15106">
                  <c:v>0.57820000000000005</c:v>
                </c:pt>
                <c:pt idx="15107">
                  <c:v>0.51780000000000004</c:v>
                </c:pt>
                <c:pt idx="15108">
                  <c:v>0.59609999999999996</c:v>
                </c:pt>
                <c:pt idx="15109">
                  <c:v>0.56930000000000003</c:v>
                </c:pt>
                <c:pt idx="15110">
                  <c:v>0.53549999999999998</c:v>
                </c:pt>
                <c:pt idx="15111">
                  <c:v>0.44579999999999997</c:v>
                </c:pt>
                <c:pt idx="15112">
                  <c:v>0.5454</c:v>
                </c:pt>
                <c:pt idx="15113">
                  <c:v>0.55449999999999999</c:v>
                </c:pt>
                <c:pt idx="15114">
                  <c:v>0.49280000000000002</c:v>
                </c:pt>
                <c:pt idx="15115">
                  <c:v>0.45390000000000003</c:v>
                </c:pt>
                <c:pt idx="15116">
                  <c:v>0.53900000000000003</c:v>
                </c:pt>
                <c:pt idx="15117">
                  <c:v>0.44059999999999999</c:v>
                </c:pt>
                <c:pt idx="15118">
                  <c:v>0.51990000000000003</c:v>
                </c:pt>
                <c:pt idx="15119">
                  <c:v>0.52429999999999999</c:v>
                </c:pt>
                <c:pt idx="15120">
                  <c:v>0.50609999999999999</c:v>
                </c:pt>
                <c:pt idx="15121">
                  <c:v>0.62219999999999998</c:v>
                </c:pt>
                <c:pt idx="15122">
                  <c:v>0.51690000000000003</c:v>
                </c:pt>
                <c:pt idx="15123">
                  <c:v>0.54910000000000003</c:v>
                </c:pt>
                <c:pt idx="15124">
                  <c:v>0.51270000000000004</c:v>
                </c:pt>
                <c:pt idx="15125">
                  <c:v>0.45500000000000002</c:v>
                </c:pt>
                <c:pt idx="15126">
                  <c:v>0.60199999999999998</c:v>
                </c:pt>
                <c:pt idx="15127">
                  <c:v>0.69779999999999998</c:v>
                </c:pt>
                <c:pt idx="15128">
                  <c:v>0.61319999999999997</c:v>
                </c:pt>
                <c:pt idx="15129">
                  <c:v>0.56940000000000002</c:v>
                </c:pt>
                <c:pt idx="15130">
                  <c:v>0.49</c:v>
                </c:pt>
                <c:pt idx="15131">
                  <c:v>0.18179999999999999</c:v>
                </c:pt>
                <c:pt idx="15132">
                  <c:v>0.23419999999999999</c:v>
                </c:pt>
                <c:pt idx="15133">
                  <c:v>0.15459999999999999</c:v>
                </c:pt>
                <c:pt idx="15134">
                  <c:v>0.11459999999999999</c:v>
                </c:pt>
                <c:pt idx="15135">
                  <c:v>0.1714</c:v>
                </c:pt>
                <c:pt idx="15136">
                  <c:v>0.21510000000000001</c:v>
                </c:pt>
                <c:pt idx="15137">
                  <c:v>0.13830000000000001</c:v>
                </c:pt>
                <c:pt idx="15138">
                  <c:v>0.17380000000000001</c:v>
                </c:pt>
                <c:pt idx="15139">
                  <c:v>8.7400000000000005E-2</c:v>
                </c:pt>
                <c:pt idx="15140">
                  <c:v>0.19109999999999999</c:v>
                </c:pt>
                <c:pt idx="15141">
                  <c:v>0.22420000000000001</c:v>
                </c:pt>
                <c:pt idx="15142">
                  <c:v>0.1913</c:v>
                </c:pt>
                <c:pt idx="15143">
                  <c:v>0.1958</c:v>
                </c:pt>
                <c:pt idx="15144">
                  <c:v>0.17610000000000001</c:v>
                </c:pt>
                <c:pt idx="15145">
                  <c:v>7.7000000000000002E-3</c:v>
                </c:pt>
                <c:pt idx="15146">
                  <c:v>6.1000000000000004E-3</c:v>
                </c:pt>
                <c:pt idx="15147">
                  <c:v>6.0000000000000001E-3</c:v>
                </c:pt>
                <c:pt idx="15148">
                  <c:v>6.8999999999999999E-3</c:v>
                </c:pt>
                <c:pt idx="15149">
                  <c:v>5.7000000000000002E-3</c:v>
                </c:pt>
                <c:pt idx="15150">
                  <c:v>4.1000000000000003E-3</c:v>
                </c:pt>
                <c:pt idx="15151">
                  <c:v>5.3E-3</c:v>
                </c:pt>
                <c:pt idx="15152">
                  <c:v>4.4999999999999997E-3</c:v>
                </c:pt>
                <c:pt idx="15153">
                  <c:v>4.7999999999999996E-3</c:v>
                </c:pt>
                <c:pt idx="15154">
                  <c:v>5.1000000000000004E-3</c:v>
                </c:pt>
                <c:pt idx="15155">
                  <c:v>5.1000000000000004E-3</c:v>
                </c:pt>
                <c:pt idx="15156">
                  <c:v>5.7999999999999996E-3</c:v>
                </c:pt>
                <c:pt idx="15157">
                  <c:v>5.1999999999999998E-3</c:v>
                </c:pt>
                <c:pt idx="15158">
                  <c:v>3.8999999999999998E-3</c:v>
                </c:pt>
                <c:pt idx="15159">
                  <c:v>4.5999999999999999E-3</c:v>
                </c:pt>
                <c:pt idx="15160">
                  <c:v>1.0200000000000001E-2</c:v>
                </c:pt>
                <c:pt idx="15161">
                  <c:v>6.8999999999999999E-3</c:v>
                </c:pt>
                <c:pt idx="15162">
                  <c:v>7.4000000000000003E-3</c:v>
                </c:pt>
                <c:pt idx="15163">
                  <c:v>5.7000000000000002E-3</c:v>
                </c:pt>
                <c:pt idx="15164">
                  <c:v>5.8999999999999999E-3</c:v>
                </c:pt>
                <c:pt idx="15165">
                  <c:v>0.56820000000000004</c:v>
                </c:pt>
                <c:pt idx="15166">
                  <c:v>0.47949999999999998</c:v>
                </c:pt>
                <c:pt idx="15167">
                  <c:v>0.4748</c:v>
                </c:pt>
                <c:pt idx="15168">
                  <c:v>0.59119999999999995</c:v>
                </c:pt>
                <c:pt idx="15169">
                  <c:v>0.48049999999999998</c:v>
                </c:pt>
                <c:pt idx="15170">
                  <c:v>0.52010000000000001</c:v>
                </c:pt>
                <c:pt idx="15171">
                  <c:v>0.46050000000000002</c:v>
                </c:pt>
                <c:pt idx="15172">
                  <c:v>0.4884</c:v>
                </c:pt>
                <c:pt idx="15173">
                  <c:v>0.4793</c:v>
                </c:pt>
                <c:pt idx="15174">
                  <c:v>0.62439999999999996</c:v>
                </c:pt>
                <c:pt idx="15175">
                  <c:v>0.52710000000000001</c:v>
                </c:pt>
                <c:pt idx="15176">
                  <c:v>0.52500000000000002</c:v>
                </c:pt>
                <c:pt idx="15177">
                  <c:v>0.49709999999999999</c:v>
                </c:pt>
                <c:pt idx="15178">
                  <c:v>0.64949999999999997</c:v>
                </c:pt>
                <c:pt idx="15179">
                  <c:v>4.4999999999999997E-3</c:v>
                </c:pt>
                <c:pt idx="15180">
                  <c:v>3.5999999999999999E-3</c:v>
                </c:pt>
                <c:pt idx="15181">
                  <c:v>4.0000000000000001E-3</c:v>
                </c:pt>
                <c:pt idx="15182">
                  <c:v>5.4999999999999997E-3</c:v>
                </c:pt>
                <c:pt idx="15183">
                  <c:v>4.8999999999999998E-3</c:v>
                </c:pt>
                <c:pt idx="15184">
                  <c:v>4.3E-3</c:v>
                </c:pt>
                <c:pt idx="15185">
                  <c:v>4.7000000000000002E-3</c:v>
                </c:pt>
                <c:pt idx="15186">
                  <c:v>4.5999999999999999E-3</c:v>
                </c:pt>
                <c:pt idx="15187">
                  <c:v>4.1000000000000003E-3</c:v>
                </c:pt>
                <c:pt idx="15188">
                  <c:v>4.0000000000000001E-3</c:v>
                </c:pt>
                <c:pt idx="15189">
                  <c:v>3.0000000000000001E-3</c:v>
                </c:pt>
                <c:pt idx="15190">
                  <c:v>4.4999999999999997E-3</c:v>
                </c:pt>
                <c:pt idx="15191">
                  <c:v>4.1000000000000003E-3</c:v>
                </c:pt>
                <c:pt idx="15192">
                  <c:v>4.5999999999999999E-3</c:v>
                </c:pt>
                <c:pt idx="15193">
                  <c:v>5.4999999999999997E-3</c:v>
                </c:pt>
                <c:pt idx="15194">
                  <c:v>4.1000000000000003E-3</c:v>
                </c:pt>
                <c:pt idx="15195">
                  <c:v>3.8E-3</c:v>
                </c:pt>
                <c:pt idx="15196">
                  <c:v>0.57769999999999999</c:v>
                </c:pt>
                <c:pt idx="15197">
                  <c:v>0.4919</c:v>
                </c:pt>
                <c:pt idx="15198">
                  <c:v>0.3654</c:v>
                </c:pt>
                <c:pt idx="15199">
                  <c:v>0.37669999999999998</c:v>
                </c:pt>
                <c:pt idx="15200">
                  <c:v>0.31580000000000003</c:v>
                </c:pt>
                <c:pt idx="15201">
                  <c:v>0.51690000000000003</c:v>
                </c:pt>
                <c:pt idx="15202">
                  <c:v>0.37</c:v>
                </c:pt>
                <c:pt idx="15203">
                  <c:v>0.374</c:v>
                </c:pt>
                <c:pt idx="15204">
                  <c:v>0.498</c:v>
                </c:pt>
                <c:pt idx="15205">
                  <c:v>0.5534</c:v>
                </c:pt>
                <c:pt idx="15206">
                  <c:v>0.35370000000000001</c:v>
                </c:pt>
                <c:pt idx="15207">
                  <c:v>0.34</c:v>
                </c:pt>
                <c:pt idx="15208">
                  <c:v>0.32390000000000002</c:v>
                </c:pt>
                <c:pt idx="15209">
                  <c:v>0.35039999999999999</c:v>
                </c:pt>
                <c:pt idx="15210">
                  <c:v>0.5171</c:v>
                </c:pt>
                <c:pt idx="15211">
                  <c:v>0.24429999999999999</c:v>
                </c:pt>
                <c:pt idx="15212">
                  <c:v>0.35539999999999999</c:v>
                </c:pt>
                <c:pt idx="15213">
                  <c:v>0.37909999999999999</c:v>
                </c:pt>
                <c:pt idx="15214">
                  <c:v>0.51280000000000003</c:v>
                </c:pt>
                <c:pt idx="15215">
                  <c:v>0.33260000000000001</c:v>
                </c:pt>
                <c:pt idx="15216">
                  <c:v>0.29089999999999999</c:v>
                </c:pt>
                <c:pt idx="15217">
                  <c:v>0.35349999999999998</c:v>
                </c:pt>
                <c:pt idx="15218">
                  <c:v>0.40629999999999999</c:v>
                </c:pt>
                <c:pt idx="15219">
                  <c:v>0.31390000000000001</c:v>
                </c:pt>
                <c:pt idx="15220">
                  <c:v>0.33079999999999998</c:v>
                </c:pt>
                <c:pt idx="15221">
                  <c:v>0.37080000000000002</c:v>
                </c:pt>
                <c:pt idx="15222">
                  <c:v>0.56440000000000001</c:v>
                </c:pt>
                <c:pt idx="15223">
                  <c:v>0.3201</c:v>
                </c:pt>
                <c:pt idx="15224">
                  <c:v>0.35370000000000001</c:v>
                </c:pt>
                <c:pt idx="15225">
                  <c:v>0.27689999999999998</c:v>
                </c:pt>
                <c:pt idx="15226">
                  <c:v>0.29420000000000002</c:v>
                </c:pt>
                <c:pt idx="15227">
                  <c:v>0.24759999999999999</c:v>
                </c:pt>
                <c:pt idx="15228">
                  <c:v>0.39529999999999998</c:v>
                </c:pt>
                <c:pt idx="15229">
                  <c:v>0.38109999999999999</c:v>
                </c:pt>
                <c:pt idx="15230">
                  <c:v>0.32600000000000001</c:v>
                </c:pt>
                <c:pt idx="15231">
                  <c:v>0.34939999999999999</c:v>
                </c:pt>
                <c:pt idx="15232">
                  <c:v>0.4</c:v>
                </c:pt>
                <c:pt idx="15233">
                  <c:v>0.25169999999999998</c:v>
                </c:pt>
                <c:pt idx="15234">
                  <c:v>0.26829999999999998</c:v>
                </c:pt>
                <c:pt idx="15235">
                  <c:v>0.32790000000000002</c:v>
                </c:pt>
                <c:pt idx="15236">
                  <c:v>0.28770000000000001</c:v>
                </c:pt>
                <c:pt idx="15237">
                  <c:v>0.58960000000000001</c:v>
                </c:pt>
                <c:pt idx="15238">
                  <c:v>0.4113</c:v>
                </c:pt>
                <c:pt idx="15239">
                  <c:v>0.32790000000000002</c:v>
                </c:pt>
                <c:pt idx="15240">
                  <c:v>0.5988</c:v>
                </c:pt>
                <c:pt idx="15241">
                  <c:v>0.66930000000000001</c:v>
                </c:pt>
                <c:pt idx="15242">
                  <c:v>0.44390000000000002</c:v>
                </c:pt>
                <c:pt idx="15243">
                  <c:v>0.78129999999999999</c:v>
                </c:pt>
                <c:pt idx="15244">
                  <c:v>0.57530000000000003</c:v>
                </c:pt>
                <c:pt idx="15245">
                  <c:v>0.56789999999999996</c:v>
                </c:pt>
                <c:pt idx="15246">
                  <c:v>0.79649999999999999</c:v>
                </c:pt>
                <c:pt idx="15247">
                  <c:v>0.37440000000000001</c:v>
                </c:pt>
                <c:pt idx="15248">
                  <c:v>0.40289999999999998</c:v>
                </c:pt>
                <c:pt idx="15249">
                  <c:v>0.6321</c:v>
                </c:pt>
                <c:pt idx="15250">
                  <c:v>0.31559999999999999</c:v>
                </c:pt>
                <c:pt idx="15251">
                  <c:v>0.50439999999999996</c:v>
                </c:pt>
                <c:pt idx="15252">
                  <c:v>0.32229999999999998</c:v>
                </c:pt>
                <c:pt idx="15253">
                  <c:v>0.47360000000000002</c:v>
                </c:pt>
                <c:pt idx="15254">
                  <c:v>0.59550000000000003</c:v>
                </c:pt>
                <c:pt idx="15255">
                  <c:v>0.437</c:v>
                </c:pt>
                <c:pt idx="15256">
                  <c:v>0.23960000000000001</c:v>
                </c:pt>
                <c:pt idx="15257">
                  <c:v>0.2994</c:v>
                </c:pt>
                <c:pt idx="15258">
                  <c:v>0.43930000000000002</c:v>
                </c:pt>
                <c:pt idx="15259">
                  <c:v>0.35770000000000002</c:v>
                </c:pt>
                <c:pt idx="15260">
                  <c:v>0.42620000000000002</c:v>
                </c:pt>
                <c:pt idx="15261">
                  <c:v>0.38219999999999998</c:v>
                </c:pt>
                <c:pt idx="15262">
                  <c:v>0.49659999999999999</c:v>
                </c:pt>
                <c:pt idx="15263">
                  <c:v>0.82079999999999997</c:v>
                </c:pt>
                <c:pt idx="15264">
                  <c:v>0.79430000000000001</c:v>
                </c:pt>
                <c:pt idx="15265">
                  <c:v>0.59819999999999995</c:v>
                </c:pt>
                <c:pt idx="15266">
                  <c:v>0.3856</c:v>
                </c:pt>
                <c:pt idx="15267">
                  <c:v>0.4229</c:v>
                </c:pt>
                <c:pt idx="15268">
                  <c:v>0.56759999999999999</c:v>
                </c:pt>
                <c:pt idx="15269">
                  <c:v>0.42820000000000003</c:v>
                </c:pt>
                <c:pt idx="15270">
                  <c:v>0.36680000000000001</c:v>
                </c:pt>
                <c:pt idx="15271">
                  <c:v>0.67349999999999999</c:v>
                </c:pt>
                <c:pt idx="15272">
                  <c:v>0.35239999999999999</c:v>
                </c:pt>
                <c:pt idx="15273">
                  <c:v>0.51919999999999999</c:v>
                </c:pt>
                <c:pt idx="15274">
                  <c:v>0.31419999999999998</c:v>
                </c:pt>
                <c:pt idx="15275">
                  <c:v>0.2994</c:v>
                </c:pt>
                <c:pt idx="15276">
                  <c:v>0.5796</c:v>
                </c:pt>
                <c:pt idx="15277">
                  <c:v>0.60109999999999997</c:v>
                </c:pt>
                <c:pt idx="15278">
                  <c:v>0.68359999999999999</c:v>
                </c:pt>
                <c:pt idx="15279">
                  <c:v>0.51090000000000002</c:v>
                </c:pt>
                <c:pt idx="15280">
                  <c:v>0.28149999999999997</c:v>
                </c:pt>
                <c:pt idx="15281">
                  <c:v>0.21529999999999999</c:v>
                </c:pt>
                <c:pt idx="15282">
                  <c:v>0.32019999999999998</c:v>
                </c:pt>
                <c:pt idx="15283">
                  <c:v>0.311</c:v>
                </c:pt>
                <c:pt idx="15284">
                  <c:v>0.42820000000000003</c:v>
                </c:pt>
                <c:pt idx="15285">
                  <c:v>0.56269999999999998</c:v>
                </c:pt>
                <c:pt idx="15286">
                  <c:v>0.33</c:v>
                </c:pt>
                <c:pt idx="15287">
                  <c:v>0.54369999999999996</c:v>
                </c:pt>
                <c:pt idx="15288">
                  <c:v>0.55330000000000001</c:v>
                </c:pt>
                <c:pt idx="15289">
                  <c:v>0.60580000000000001</c:v>
                </c:pt>
                <c:pt idx="15290">
                  <c:v>0.35120000000000001</c:v>
                </c:pt>
                <c:pt idx="15291">
                  <c:v>0.29630000000000001</c:v>
                </c:pt>
                <c:pt idx="15292">
                  <c:v>0.35659999999999997</c:v>
                </c:pt>
                <c:pt idx="15293">
                  <c:v>0.42070000000000002</c:v>
                </c:pt>
                <c:pt idx="15294">
                  <c:v>0.44640000000000002</c:v>
                </c:pt>
                <c:pt idx="15295">
                  <c:v>0.47399999999999998</c:v>
                </c:pt>
                <c:pt idx="15296">
                  <c:v>0.25280000000000002</c:v>
                </c:pt>
                <c:pt idx="15297">
                  <c:v>0.52470000000000006</c:v>
                </c:pt>
                <c:pt idx="15298">
                  <c:v>0.25090000000000001</c:v>
                </c:pt>
                <c:pt idx="15299">
                  <c:v>0.29749999999999999</c:v>
                </c:pt>
                <c:pt idx="15300">
                  <c:v>0.59409999999999996</c:v>
                </c:pt>
                <c:pt idx="15301">
                  <c:v>0.37040000000000001</c:v>
                </c:pt>
                <c:pt idx="15302">
                  <c:v>0.35010000000000002</c:v>
                </c:pt>
                <c:pt idx="15303">
                  <c:v>0.38129999999999997</c:v>
                </c:pt>
                <c:pt idx="15304">
                  <c:v>0.34839999999999999</c:v>
                </c:pt>
                <c:pt idx="15305">
                  <c:v>0.26400000000000001</c:v>
                </c:pt>
                <c:pt idx="15306">
                  <c:v>0.30599999999999999</c:v>
                </c:pt>
                <c:pt idx="15307">
                  <c:v>0.36870000000000003</c:v>
                </c:pt>
                <c:pt idx="15308">
                  <c:v>0.37040000000000001</c:v>
                </c:pt>
                <c:pt idx="15309">
                  <c:v>0.46860000000000002</c:v>
                </c:pt>
                <c:pt idx="15310">
                  <c:v>0.43430000000000002</c:v>
                </c:pt>
                <c:pt idx="15311">
                  <c:v>0.44040000000000001</c:v>
                </c:pt>
                <c:pt idx="15312">
                  <c:v>0.49669999999999997</c:v>
                </c:pt>
                <c:pt idx="15313">
                  <c:v>0.49540000000000001</c:v>
                </c:pt>
                <c:pt idx="15314">
                  <c:v>0.31969999999999998</c:v>
                </c:pt>
                <c:pt idx="15315">
                  <c:v>0.49869999999999998</c:v>
                </c:pt>
                <c:pt idx="15316">
                  <c:v>0.3901</c:v>
                </c:pt>
                <c:pt idx="15317">
                  <c:v>0.32750000000000001</c:v>
                </c:pt>
                <c:pt idx="15318">
                  <c:v>0.36520000000000002</c:v>
                </c:pt>
                <c:pt idx="15319">
                  <c:v>0.68759999999999999</c:v>
                </c:pt>
                <c:pt idx="15320">
                  <c:v>0.50639999999999996</c:v>
                </c:pt>
                <c:pt idx="15321">
                  <c:v>0.2732</c:v>
                </c:pt>
                <c:pt idx="15322">
                  <c:v>0.37819999999999998</c:v>
                </c:pt>
                <c:pt idx="15323">
                  <c:v>0.59860000000000002</c:v>
                </c:pt>
                <c:pt idx="15324">
                  <c:v>0.48459999999999998</c:v>
                </c:pt>
                <c:pt idx="15325">
                  <c:v>0.60650000000000004</c:v>
                </c:pt>
                <c:pt idx="15326">
                  <c:v>0.2223</c:v>
                </c:pt>
                <c:pt idx="15327">
                  <c:v>0.56279999999999997</c:v>
                </c:pt>
                <c:pt idx="15328">
                  <c:v>0.52370000000000005</c:v>
                </c:pt>
                <c:pt idx="15329">
                  <c:v>0.76270000000000004</c:v>
                </c:pt>
                <c:pt idx="15330">
                  <c:v>0.45190000000000002</c:v>
                </c:pt>
                <c:pt idx="15331">
                  <c:v>9.6600000000000005E-2</c:v>
                </c:pt>
                <c:pt idx="15332">
                  <c:v>9.0700000000000003E-2</c:v>
                </c:pt>
                <c:pt idx="15333">
                  <c:v>0.10730000000000001</c:v>
                </c:pt>
                <c:pt idx="15334">
                  <c:v>0.1008</c:v>
                </c:pt>
                <c:pt idx="15335">
                  <c:v>0.39510000000000001</c:v>
                </c:pt>
                <c:pt idx="15336">
                  <c:v>0.39779999999999999</c:v>
                </c:pt>
                <c:pt idx="15337">
                  <c:v>0.27579999999999999</c:v>
                </c:pt>
                <c:pt idx="15338">
                  <c:v>0.49569999999999997</c:v>
                </c:pt>
                <c:pt idx="15339">
                  <c:v>0.45050000000000001</c:v>
                </c:pt>
                <c:pt idx="15340">
                  <c:v>0.2616</c:v>
                </c:pt>
                <c:pt idx="15341">
                  <c:v>0.2707</c:v>
                </c:pt>
                <c:pt idx="15342">
                  <c:v>0.49109999999999998</c:v>
                </c:pt>
                <c:pt idx="15343">
                  <c:v>0.33979999999999999</c:v>
                </c:pt>
                <c:pt idx="15344">
                  <c:v>0.16089999999999999</c:v>
                </c:pt>
                <c:pt idx="15345">
                  <c:v>0.41849999999999998</c:v>
                </c:pt>
                <c:pt idx="15346">
                  <c:v>0.378</c:v>
                </c:pt>
                <c:pt idx="15347">
                  <c:v>0.34289999999999998</c:v>
                </c:pt>
                <c:pt idx="15348">
                  <c:v>0.31459999999999999</c:v>
                </c:pt>
                <c:pt idx="15349">
                  <c:v>0.52180000000000004</c:v>
                </c:pt>
                <c:pt idx="15350">
                  <c:v>0.52390000000000003</c:v>
                </c:pt>
                <c:pt idx="15351">
                  <c:v>0.43490000000000001</c:v>
                </c:pt>
                <c:pt idx="15352">
                  <c:v>0.9143</c:v>
                </c:pt>
                <c:pt idx="15353">
                  <c:v>0.36020000000000002</c:v>
                </c:pt>
                <c:pt idx="15354">
                  <c:v>0.38940000000000002</c:v>
                </c:pt>
                <c:pt idx="15355">
                  <c:v>0.42199999999999999</c:v>
                </c:pt>
                <c:pt idx="15356">
                  <c:v>0.36699999999999999</c:v>
                </c:pt>
                <c:pt idx="15357">
                  <c:v>0.35249999999999998</c:v>
                </c:pt>
                <c:pt idx="15358">
                  <c:v>0.3695</c:v>
                </c:pt>
                <c:pt idx="15359">
                  <c:v>0.2366</c:v>
                </c:pt>
                <c:pt idx="15360">
                  <c:v>0.19339999999999999</c:v>
                </c:pt>
                <c:pt idx="15361">
                  <c:v>0.4551</c:v>
                </c:pt>
                <c:pt idx="15362">
                  <c:v>0.66110000000000002</c:v>
                </c:pt>
                <c:pt idx="15363">
                  <c:v>0.61780000000000002</c:v>
                </c:pt>
                <c:pt idx="15364">
                  <c:v>0.51890000000000003</c:v>
                </c:pt>
                <c:pt idx="15365">
                  <c:v>0.46850000000000003</c:v>
                </c:pt>
                <c:pt idx="15366">
                  <c:v>0.41110000000000002</c:v>
                </c:pt>
                <c:pt idx="15367">
                  <c:v>0.63529999999999998</c:v>
                </c:pt>
                <c:pt idx="15368">
                  <c:v>0.56200000000000006</c:v>
                </c:pt>
                <c:pt idx="15369">
                  <c:v>0.79669999999999996</c:v>
                </c:pt>
                <c:pt idx="15370">
                  <c:v>0.49509999999999998</c:v>
                </c:pt>
                <c:pt idx="15371">
                  <c:v>0.4451</c:v>
                </c:pt>
                <c:pt idx="15372">
                  <c:v>0.40179999999999999</c:v>
                </c:pt>
                <c:pt idx="15373">
                  <c:v>0.36430000000000001</c:v>
                </c:pt>
                <c:pt idx="15374">
                  <c:v>0.60629999999999995</c:v>
                </c:pt>
                <c:pt idx="15375">
                  <c:v>0.82550000000000001</c:v>
                </c:pt>
                <c:pt idx="15376">
                  <c:v>0.79059999999999997</c:v>
                </c:pt>
                <c:pt idx="15377">
                  <c:v>0.80189999999999995</c:v>
                </c:pt>
                <c:pt idx="15378">
                  <c:v>0.55840000000000001</c:v>
                </c:pt>
                <c:pt idx="15379">
                  <c:v>0.89810000000000001</c:v>
                </c:pt>
                <c:pt idx="15380">
                  <c:v>0.4859</c:v>
                </c:pt>
                <c:pt idx="15381">
                  <c:v>0.43540000000000001</c:v>
                </c:pt>
                <c:pt idx="15382">
                  <c:v>0.44309999999999999</c:v>
                </c:pt>
                <c:pt idx="15383">
                  <c:v>0.50749999999999995</c:v>
                </c:pt>
                <c:pt idx="15384">
                  <c:v>0.83089999999999997</c:v>
                </c:pt>
                <c:pt idx="15385">
                  <c:v>0.22120000000000001</c:v>
                </c:pt>
                <c:pt idx="15386">
                  <c:v>0.52029999999999998</c:v>
                </c:pt>
                <c:pt idx="15387">
                  <c:v>0.38400000000000001</c:v>
                </c:pt>
                <c:pt idx="15388">
                  <c:v>0.29630000000000001</c:v>
                </c:pt>
                <c:pt idx="15389">
                  <c:v>0.4274</c:v>
                </c:pt>
                <c:pt idx="15390">
                  <c:v>0.34389999999999998</c:v>
                </c:pt>
                <c:pt idx="15391">
                  <c:v>0.3301</c:v>
                </c:pt>
                <c:pt idx="15392">
                  <c:v>0.43009999999999998</c:v>
                </c:pt>
                <c:pt idx="15393">
                  <c:v>0.36770000000000003</c:v>
                </c:pt>
                <c:pt idx="15394">
                  <c:v>0.48139999999999999</c:v>
                </c:pt>
                <c:pt idx="15395">
                  <c:v>0.33429999999999999</c:v>
                </c:pt>
                <c:pt idx="15396">
                  <c:v>0.31590000000000001</c:v>
                </c:pt>
                <c:pt idx="15397">
                  <c:v>0.33800000000000002</c:v>
                </c:pt>
                <c:pt idx="15398">
                  <c:v>0.48759999999999998</c:v>
                </c:pt>
                <c:pt idx="15399">
                  <c:v>0.6855</c:v>
                </c:pt>
                <c:pt idx="15400">
                  <c:v>0.56740000000000002</c:v>
                </c:pt>
                <c:pt idx="15401">
                  <c:v>0.27500000000000002</c:v>
                </c:pt>
                <c:pt idx="15402">
                  <c:v>0.2253</c:v>
                </c:pt>
                <c:pt idx="15403">
                  <c:v>0.71319999999999995</c:v>
                </c:pt>
                <c:pt idx="15404">
                  <c:v>0.93410000000000004</c:v>
                </c:pt>
                <c:pt idx="15405">
                  <c:v>0.91449999999999998</c:v>
                </c:pt>
                <c:pt idx="15406">
                  <c:v>0.70630000000000004</c:v>
                </c:pt>
                <c:pt idx="15407">
                  <c:v>0.77839999999999998</c:v>
                </c:pt>
                <c:pt idx="15408">
                  <c:v>0.79600000000000004</c:v>
                </c:pt>
                <c:pt idx="15409">
                  <c:v>0.89290000000000003</c:v>
                </c:pt>
                <c:pt idx="15410">
                  <c:v>0.85629999999999995</c:v>
                </c:pt>
                <c:pt idx="15411">
                  <c:v>0.89239999999999997</c:v>
                </c:pt>
                <c:pt idx="15412">
                  <c:v>0.94710000000000005</c:v>
                </c:pt>
                <c:pt idx="15413">
                  <c:v>0.79879999999999995</c:v>
                </c:pt>
                <c:pt idx="15414">
                  <c:v>0.83889999999999998</c:v>
                </c:pt>
                <c:pt idx="15415">
                  <c:v>0.82969999999999999</c:v>
                </c:pt>
                <c:pt idx="15416">
                  <c:v>0.91669999999999996</c:v>
                </c:pt>
                <c:pt idx="15417">
                  <c:v>0.94399999999999995</c:v>
                </c:pt>
                <c:pt idx="15418">
                  <c:v>0.92759999999999998</c:v>
                </c:pt>
                <c:pt idx="15419">
                  <c:v>0.98309999999999997</c:v>
                </c:pt>
                <c:pt idx="15420">
                  <c:v>1.0555000000000001</c:v>
                </c:pt>
                <c:pt idx="15421">
                  <c:v>0.78180000000000005</c:v>
                </c:pt>
                <c:pt idx="15422">
                  <c:v>0.8518</c:v>
                </c:pt>
                <c:pt idx="15423">
                  <c:v>0.67969999999999997</c:v>
                </c:pt>
                <c:pt idx="15424">
                  <c:v>0.95269999999999999</c:v>
                </c:pt>
                <c:pt idx="15425">
                  <c:v>0.82750000000000001</c:v>
                </c:pt>
                <c:pt idx="15426">
                  <c:v>0.87180000000000002</c:v>
                </c:pt>
                <c:pt idx="15427">
                  <c:v>0.75629999999999997</c:v>
                </c:pt>
                <c:pt idx="15428">
                  <c:v>0.76480000000000004</c:v>
                </c:pt>
                <c:pt idx="15429">
                  <c:v>0.7661</c:v>
                </c:pt>
                <c:pt idx="15430">
                  <c:v>0.48730000000000001</c:v>
                </c:pt>
                <c:pt idx="15431">
                  <c:v>0.58689999999999998</c:v>
                </c:pt>
                <c:pt idx="15432">
                  <c:v>0.56779999999999997</c:v>
                </c:pt>
                <c:pt idx="15433">
                  <c:v>0.42609999999999998</c:v>
                </c:pt>
                <c:pt idx="15434">
                  <c:v>0.54369999999999996</c:v>
                </c:pt>
                <c:pt idx="15435">
                  <c:v>0.40949999999999998</c:v>
                </c:pt>
                <c:pt idx="15436">
                  <c:v>0.69359999999999999</c:v>
                </c:pt>
                <c:pt idx="15437">
                  <c:v>0.94599999999999995</c:v>
                </c:pt>
                <c:pt idx="15438">
                  <c:v>0.72719999999999996</c:v>
                </c:pt>
                <c:pt idx="15439">
                  <c:v>0.86660000000000004</c:v>
                </c:pt>
                <c:pt idx="15440">
                  <c:v>0.91920000000000002</c:v>
                </c:pt>
                <c:pt idx="15441">
                  <c:v>0.79459999999999997</c:v>
                </c:pt>
                <c:pt idx="15442">
                  <c:v>0.76500000000000001</c:v>
                </c:pt>
                <c:pt idx="15443">
                  <c:v>0.59809999999999997</c:v>
                </c:pt>
                <c:pt idx="15444">
                  <c:v>0.56910000000000005</c:v>
                </c:pt>
                <c:pt idx="15445">
                  <c:v>0.53120000000000001</c:v>
                </c:pt>
                <c:pt idx="15446">
                  <c:v>0.66769999999999996</c:v>
                </c:pt>
                <c:pt idx="15447">
                  <c:v>0.8528</c:v>
                </c:pt>
                <c:pt idx="15448">
                  <c:v>0.83130000000000004</c:v>
                </c:pt>
                <c:pt idx="15449">
                  <c:v>0.79430000000000001</c:v>
                </c:pt>
                <c:pt idx="15450">
                  <c:v>0.97629999999999995</c:v>
                </c:pt>
                <c:pt idx="15451">
                  <c:v>1.1315999999999999</c:v>
                </c:pt>
                <c:pt idx="15452">
                  <c:v>0.6623</c:v>
                </c:pt>
                <c:pt idx="15453">
                  <c:v>0.91449999999999998</c:v>
                </c:pt>
                <c:pt idx="15454">
                  <c:v>0.92520000000000002</c:v>
                </c:pt>
                <c:pt idx="15455">
                  <c:v>0.68969999999999998</c:v>
                </c:pt>
                <c:pt idx="15456">
                  <c:v>0.66739999999999999</c:v>
                </c:pt>
                <c:pt idx="15457">
                  <c:v>0.33860000000000001</c:v>
                </c:pt>
                <c:pt idx="15458">
                  <c:v>0.31690000000000002</c:v>
                </c:pt>
                <c:pt idx="15459">
                  <c:v>0.3271</c:v>
                </c:pt>
                <c:pt idx="15460">
                  <c:v>0.33760000000000001</c:v>
                </c:pt>
                <c:pt idx="15461">
                  <c:v>0.29189999999999999</c:v>
                </c:pt>
                <c:pt idx="15462">
                  <c:v>0.33200000000000002</c:v>
                </c:pt>
                <c:pt idx="15463">
                  <c:v>0.33310000000000001</c:v>
                </c:pt>
                <c:pt idx="15464">
                  <c:v>0.38719999999999999</c:v>
                </c:pt>
                <c:pt idx="15465">
                  <c:v>0.3755</c:v>
                </c:pt>
                <c:pt idx="15466">
                  <c:v>0.40400000000000003</c:v>
                </c:pt>
                <c:pt idx="15467">
                  <c:v>0.38769999999999999</c:v>
                </c:pt>
                <c:pt idx="15468">
                  <c:v>0.32779999999999998</c:v>
                </c:pt>
                <c:pt idx="15469">
                  <c:v>0.32869999999999999</c:v>
                </c:pt>
                <c:pt idx="15470">
                  <c:v>0.32379999999999998</c:v>
                </c:pt>
                <c:pt idx="15471">
                  <c:v>0.4385</c:v>
                </c:pt>
                <c:pt idx="15472">
                  <c:v>0.4546</c:v>
                </c:pt>
                <c:pt idx="15473">
                  <c:v>0.53620000000000001</c:v>
                </c:pt>
                <c:pt idx="15474">
                  <c:v>0.435</c:v>
                </c:pt>
                <c:pt idx="15475">
                  <c:v>0.39389999999999997</c:v>
                </c:pt>
                <c:pt idx="15480">
                  <c:v>0.34760000000000002</c:v>
                </c:pt>
                <c:pt idx="15481">
                  <c:v>0.49659999999999999</c:v>
                </c:pt>
                <c:pt idx="15482">
                  <c:v>0.68659999999999999</c:v>
                </c:pt>
                <c:pt idx="15483">
                  <c:v>0.59840000000000004</c:v>
                </c:pt>
                <c:pt idx="15484">
                  <c:v>0.80489999999999995</c:v>
                </c:pt>
                <c:pt idx="15485">
                  <c:v>0.69499999999999995</c:v>
                </c:pt>
                <c:pt idx="15486">
                  <c:v>0.8448</c:v>
                </c:pt>
                <c:pt idx="15487">
                  <c:v>0.75519999999999998</c:v>
                </c:pt>
                <c:pt idx="15488">
                  <c:v>0.56810000000000005</c:v>
                </c:pt>
                <c:pt idx="15489">
                  <c:v>0.7903</c:v>
                </c:pt>
                <c:pt idx="15490">
                  <c:v>0.56479999999999997</c:v>
                </c:pt>
                <c:pt idx="15491">
                  <c:v>0.8468</c:v>
                </c:pt>
                <c:pt idx="15492">
                  <c:v>1.0345</c:v>
                </c:pt>
                <c:pt idx="15493">
                  <c:v>1.0157</c:v>
                </c:pt>
                <c:pt idx="15494">
                  <c:v>0.72799999999999998</c:v>
                </c:pt>
                <c:pt idx="15495">
                  <c:v>0.95540000000000003</c:v>
                </c:pt>
                <c:pt idx="15496">
                  <c:v>1.2786999999999999</c:v>
                </c:pt>
                <c:pt idx="15772">
                  <c:v>0.67559999999999998</c:v>
                </c:pt>
                <c:pt idx="15773">
                  <c:v>0.71689999999999998</c:v>
                </c:pt>
                <c:pt idx="15774">
                  <c:v>0.67700000000000005</c:v>
                </c:pt>
                <c:pt idx="15775">
                  <c:v>0.67400000000000004</c:v>
                </c:pt>
                <c:pt idx="15776">
                  <c:v>0.68330000000000002</c:v>
                </c:pt>
                <c:pt idx="15777">
                  <c:v>0.73019999999999996</c:v>
                </c:pt>
                <c:pt idx="15778">
                  <c:v>0.77690000000000003</c:v>
                </c:pt>
                <c:pt idx="15779">
                  <c:v>0.78800000000000003</c:v>
                </c:pt>
                <c:pt idx="15780">
                  <c:v>0.6371</c:v>
                </c:pt>
                <c:pt idx="15781">
                  <c:v>0.71</c:v>
                </c:pt>
                <c:pt idx="15782">
                  <c:v>0.64200000000000002</c:v>
                </c:pt>
                <c:pt idx="15783">
                  <c:v>0.63970000000000005</c:v>
                </c:pt>
                <c:pt idx="15784">
                  <c:v>0.75170000000000003</c:v>
                </c:pt>
                <c:pt idx="15785">
                  <c:v>0.67279999999999995</c:v>
                </c:pt>
                <c:pt idx="15786">
                  <c:v>0.61329999999999996</c:v>
                </c:pt>
                <c:pt idx="15787">
                  <c:v>0.71179999999999999</c:v>
                </c:pt>
                <c:pt idx="15788">
                  <c:v>0.7681</c:v>
                </c:pt>
                <c:pt idx="15789">
                  <c:v>0.82799999999999996</c:v>
                </c:pt>
                <c:pt idx="15790">
                  <c:v>0.73809999999999998</c:v>
                </c:pt>
                <c:pt idx="15791">
                  <c:v>0.64870000000000005</c:v>
                </c:pt>
                <c:pt idx="15792">
                  <c:v>0.67900000000000005</c:v>
                </c:pt>
                <c:pt idx="15793">
                  <c:v>0.58730000000000004</c:v>
                </c:pt>
                <c:pt idx="15794">
                  <c:v>0.72809999999999997</c:v>
                </c:pt>
                <c:pt idx="15795">
                  <c:v>0.61739999999999995</c:v>
                </c:pt>
                <c:pt idx="15796">
                  <c:v>0.44450000000000001</c:v>
                </c:pt>
                <c:pt idx="15797">
                  <c:v>0.68540000000000001</c:v>
                </c:pt>
                <c:pt idx="15798">
                  <c:v>0.59450000000000003</c:v>
                </c:pt>
                <c:pt idx="15799">
                  <c:v>0.68030000000000002</c:v>
                </c:pt>
                <c:pt idx="15800">
                  <c:v>0.57299999999999995</c:v>
                </c:pt>
                <c:pt idx="15801">
                  <c:v>0.64639999999999997</c:v>
                </c:pt>
                <c:pt idx="15802">
                  <c:v>0.65849999999999997</c:v>
                </c:pt>
                <c:pt idx="15803">
                  <c:v>0.81100000000000005</c:v>
                </c:pt>
                <c:pt idx="15804">
                  <c:v>0.75490000000000002</c:v>
                </c:pt>
                <c:pt idx="15805">
                  <c:v>0.60119999999999996</c:v>
                </c:pt>
                <c:pt idx="15806">
                  <c:v>0.68359999999999999</c:v>
                </c:pt>
                <c:pt idx="15807">
                  <c:v>0.61170000000000002</c:v>
                </c:pt>
                <c:pt idx="15808">
                  <c:v>0.60680000000000001</c:v>
                </c:pt>
                <c:pt idx="15809">
                  <c:v>0.60189999999999999</c:v>
                </c:pt>
                <c:pt idx="15810">
                  <c:v>0.55910000000000004</c:v>
                </c:pt>
                <c:pt idx="16000">
                  <c:v>1.1594</c:v>
                </c:pt>
                <c:pt idx="16001">
                  <c:v>0.71819999999999995</c:v>
                </c:pt>
                <c:pt idx="16002">
                  <c:v>0.46560000000000001</c:v>
                </c:pt>
                <c:pt idx="16003">
                  <c:v>0.62670000000000003</c:v>
                </c:pt>
                <c:pt idx="16004">
                  <c:v>0.55649999999999999</c:v>
                </c:pt>
                <c:pt idx="16005">
                  <c:v>0.37140000000000001</c:v>
                </c:pt>
                <c:pt idx="16006">
                  <c:v>0.46929999999999999</c:v>
                </c:pt>
                <c:pt idx="16007">
                  <c:v>0.43159999999999998</c:v>
                </c:pt>
                <c:pt idx="16008">
                  <c:v>0.50739999999999996</c:v>
                </c:pt>
                <c:pt idx="16009">
                  <c:v>0.60329999999999995</c:v>
                </c:pt>
                <c:pt idx="16010">
                  <c:v>0.60460000000000003</c:v>
                </c:pt>
                <c:pt idx="16011">
                  <c:v>0.68310000000000004</c:v>
                </c:pt>
                <c:pt idx="16012">
                  <c:v>0.74739999999999995</c:v>
                </c:pt>
                <c:pt idx="16013">
                  <c:v>0.73340000000000005</c:v>
                </c:pt>
                <c:pt idx="16014">
                  <c:v>1.79</c:v>
                </c:pt>
                <c:pt idx="16015">
                  <c:v>0.63329999999999997</c:v>
                </c:pt>
                <c:pt idx="16016">
                  <c:v>0.30480000000000002</c:v>
                </c:pt>
                <c:pt idx="16017">
                  <c:v>0.76880000000000004</c:v>
                </c:pt>
                <c:pt idx="16018">
                  <c:v>0.51419999999999999</c:v>
                </c:pt>
                <c:pt idx="16019">
                  <c:v>0.78320000000000001</c:v>
                </c:pt>
                <c:pt idx="16020">
                  <c:v>0.93140000000000001</c:v>
                </c:pt>
                <c:pt idx="16021">
                  <c:v>0.82230000000000003</c:v>
                </c:pt>
                <c:pt idx="16022">
                  <c:v>0.61980000000000002</c:v>
                </c:pt>
                <c:pt idx="16023">
                  <c:v>0.47970000000000002</c:v>
                </c:pt>
                <c:pt idx="16024">
                  <c:v>0.9788</c:v>
                </c:pt>
                <c:pt idx="16025">
                  <c:v>0.68600000000000005</c:v>
                </c:pt>
                <c:pt idx="16026">
                  <c:v>0.46910000000000002</c:v>
                </c:pt>
                <c:pt idx="16027">
                  <c:v>0.53520000000000001</c:v>
                </c:pt>
                <c:pt idx="16028">
                  <c:v>0.4945</c:v>
                </c:pt>
                <c:pt idx="16029">
                  <c:v>0.66869999999999996</c:v>
                </c:pt>
                <c:pt idx="16030">
                  <c:v>0.39510000000000001</c:v>
                </c:pt>
                <c:pt idx="16031">
                  <c:v>0.5756</c:v>
                </c:pt>
                <c:pt idx="16032">
                  <c:v>0.46100000000000002</c:v>
                </c:pt>
                <c:pt idx="16033">
                  <c:v>0.43509999999999999</c:v>
                </c:pt>
                <c:pt idx="16034">
                  <c:v>0.38190000000000002</c:v>
                </c:pt>
                <c:pt idx="16035">
                  <c:v>0.77939999999999998</c:v>
                </c:pt>
                <c:pt idx="16036">
                  <c:v>0.49390000000000001</c:v>
                </c:pt>
                <c:pt idx="16037">
                  <c:v>0.78049999999999997</c:v>
                </c:pt>
                <c:pt idx="16038">
                  <c:v>0.42199999999999999</c:v>
                </c:pt>
                <c:pt idx="16039">
                  <c:v>0.57379999999999998</c:v>
                </c:pt>
                <c:pt idx="16040">
                  <c:v>0.66279999999999994</c:v>
                </c:pt>
                <c:pt idx="16041">
                  <c:v>0.3916</c:v>
                </c:pt>
                <c:pt idx="16042">
                  <c:v>0.41880000000000001</c:v>
                </c:pt>
                <c:pt idx="16043">
                  <c:v>0.71830000000000005</c:v>
                </c:pt>
                <c:pt idx="16044">
                  <c:v>0.56059999999999999</c:v>
                </c:pt>
                <c:pt idx="16045">
                  <c:v>0.60970000000000002</c:v>
                </c:pt>
                <c:pt idx="16046">
                  <c:v>0.71909999999999996</c:v>
                </c:pt>
                <c:pt idx="16047">
                  <c:v>0.40910000000000002</c:v>
                </c:pt>
                <c:pt idx="16048">
                  <c:v>0.35849999999999999</c:v>
                </c:pt>
                <c:pt idx="16049">
                  <c:v>0.74970000000000003</c:v>
                </c:pt>
                <c:pt idx="16050">
                  <c:v>0.65659999999999996</c:v>
                </c:pt>
                <c:pt idx="16051">
                  <c:v>0.73629999999999995</c:v>
                </c:pt>
                <c:pt idx="16052">
                  <c:v>0.57940000000000003</c:v>
                </c:pt>
                <c:pt idx="16053">
                  <c:v>0.7782</c:v>
                </c:pt>
                <c:pt idx="16054">
                  <c:v>0.93330000000000002</c:v>
                </c:pt>
                <c:pt idx="16055">
                  <c:v>0.57379999999999998</c:v>
                </c:pt>
                <c:pt idx="16056">
                  <c:v>0.63859999999999995</c:v>
                </c:pt>
                <c:pt idx="16057">
                  <c:v>0.78159999999999996</c:v>
                </c:pt>
                <c:pt idx="16058">
                  <c:v>0.66849999999999998</c:v>
                </c:pt>
                <c:pt idx="16059">
                  <c:v>0.54339999999999999</c:v>
                </c:pt>
                <c:pt idx="16060">
                  <c:v>0.51890000000000003</c:v>
                </c:pt>
                <c:pt idx="16061">
                  <c:v>0.62090000000000001</c:v>
                </c:pt>
                <c:pt idx="16062">
                  <c:v>0.57620000000000005</c:v>
                </c:pt>
                <c:pt idx="16063">
                  <c:v>0.53720000000000001</c:v>
                </c:pt>
                <c:pt idx="16064">
                  <c:v>0.84830000000000005</c:v>
                </c:pt>
                <c:pt idx="16065">
                  <c:v>0.68810000000000004</c:v>
                </c:pt>
                <c:pt idx="16066">
                  <c:v>0.64249999999999996</c:v>
                </c:pt>
                <c:pt idx="16067">
                  <c:v>0.49459999999999998</c:v>
                </c:pt>
                <c:pt idx="16068">
                  <c:v>0.52949999999999997</c:v>
                </c:pt>
                <c:pt idx="16069">
                  <c:v>0.48909999999999998</c:v>
                </c:pt>
                <c:pt idx="16070">
                  <c:v>0.63019999999999998</c:v>
                </c:pt>
                <c:pt idx="16071">
                  <c:v>0.71509999999999996</c:v>
                </c:pt>
                <c:pt idx="16072">
                  <c:v>0.56640000000000001</c:v>
                </c:pt>
                <c:pt idx="16073">
                  <c:v>0.4506</c:v>
                </c:pt>
                <c:pt idx="16074">
                  <c:v>0.63129999999999997</c:v>
                </c:pt>
                <c:pt idx="16075">
                  <c:v>0.42599999999999999</c:v>
                </c:pt>
                <c:pt idx="16076">
                  <c:v>0.39410000000000001</c:v>
                </c:pt>
                <c:pt idx="16077">
                  <c:v>0.62009999999999998</c:v>
                </c:pt>
                <c:pt idx="16078">
                  <c:v>0.74690000000000001</c:v>
                </c:pt>
                <c:pt idx="16079">
                  <c:v>0.47149999999999997</c:v>
                </c:pt>
                <c:pt idx="16080">
                  <c:v>0.29289999999999999</c:v>
                </c:pt>
                <c:pt idx="16081">
                  <c:v>0.57210000000000005</c:v>
                </c:pt>
                <c:pt idx="16082">
                  <c:v>0.70509999999999995</c:v>
                </c:pt>
                <c:pt idx="16083">
                  <c:v>0.47420000000000001</c:v>
                </c:pt>
                <c:pt idx="16084">
                  <c:v>0.54779999999999995</c:v>
                </c:pt>
                <c:pt idx="16085">
                  <c:v>0.46329999999999999</c:v>
                </c:pt>
                <c:pt idx="16086">
                  <c:v>0.38069999999999998</c:v>
                </c:pt>
                <c:pt idx="16087">
                  <c:v>0.316</c:v>
                </c:pt>
                <c:pt idx="16088">
                  <c:v>0.18990000000000001</c:v>
                </c:pt>
                <c:pt idx="16089">
                  <c:v>0.24540000000000001</c:v>
                </c:pt>
                <c:pt idx="16090">
                  <c:v>0.2429</c:v>
                </c:pt>
                <c:pt idx="16091">
                  <c:v>0.3705</c:v>
                </c:pt>
                <c:pt idx="16092">
                  <c:v>0.2495</c:v>
                </c:pt>
                <c:pt idx="16093">
                  <c:v>0.18790000000000001</c:v>
                </c:pt>
                <c:pt idx="16094">
                  <c:v>0.38890000000000002</c:v>
                </c:pt>
                <c:pt idx="16096">
                  <c:v>0.31090000000000001</c:v>
                </c:pt>
                <c:pt idx="16097">
                  <c:v>0.33729999999999999</c:v>
                </c:pt>
                <c:pt idx="16098">
                  <c:v>0.26440000000000002</c:v>
                </c:pt>
                <c:pt idx="16099">
                  <c:v>0.27729999999999999</c:v>
                </c:pt>
                <c:pt idx="16100">
                  <c:v>0.2334</c:v>
                </c:pt>
                <c:pt idx="16101">
                  <c:v>0.26490000000000002</c:v>
                </c:pt>
                <c:pt idx="16102">
                  <c:v>0.25109999999999999</c:v>
                </c:pt>
                <c:pt idx="16103">
                  <c:v>0.2379</c:v>
                </c:pt>
                <c:pt idx="16105">
                  <c:v>0.18590000000000001</c:v>
                </c:pt>
                <c:pt idx="16106">
                  <c:v>0.2054</c:v>
                </c:pt>
                <c:pt idx="16109">
                  <c:v>0.54239999999999999</c:v>
                </c:pt>
                <c:pt idx="16110">
                  <c:v>0.50309999999999999</c:v>
                </c:pt>
                <c:pt idx="16111">
                  <c:v>0.65780000000000005</c:v>
                </c:pt>
                <c:pt idx="16112">
                  <c:v>0.66459999999999997</c:v>
                </c:pt>
                <c:pt idx="16113">
                  <c:v>0.68540000000000001</c:v>
                </c:pt>
                <c:pt idx="16114">
                  <c:v>0.62309999999999999</c:v>
                </c:pt>
                <c:pt idx="16118">
                  <c:v>0.64670000000000005</c:v>
                </c:pt>
                <c:pt idx="16119">
                  <c:v>0.50619999999999998</c:v>
                </c:pt>
                <c:pt idx="16121">
                  <c:v>0.48409999999999997</c:v>
                </c:pt>
                <c:pt idx="16122">
                  <c:v>0.58760000000000001</c:v>
                </c:pt>
                <c:pt idx="16123">
                  <c:v>0.51519999999999999</c:v>
                </c:pt>
                <c:pt idx="16124">
                  <c:v>0.5444</c:v>
                </c:pt>
                <c:pt idx="16125">
                  <c:v>0.38790000000000002</c:v>
                </c:pt>
                <c:pt idx="16127">
                  <c:v>0.53449999999999998</c:v>
                </c:pt>
                <c:pt idx="16129">
                  <c:v>0.52470000000000006</c:v>
                </c:pt>
                <c:pt idx="16130">
                  <c:v>0.47839999999999999</c:v>
                </c:pt>
                <c:pt idx="16131">
                  <c:v>0.56289999999999996</c:v>
                </c:pt>
                <c:pt idx="16132">
                  <c:v>0.52049999999999996</c:v>
                </c:pt>
                <c:pt idx="16133">
                  <c:v>0.52410000000000001</c:v>
                </c:pt>
                <c:pt idx="16134">
                  <c:v>0.51100000000000001</c:v>
                </c:pt>
                <c:pt idx="16135">
                  <c:v>0.64759999999999995</c:v>
                </c:pt>
                <c:pt idx="16136">
                  <c:v>0.65249999999999997</c:v>
                </c:pt>
                <c:pt idx="16137">
                  <c:v>0.58930000000000005</c:v>
                </c:pt>
                <c:pt idx="16138">
                  <c:v>0.54500000000000004</c:v>
                </c:pt>
                <c:pt idx="16139">
                  <c:v>0.64680000000000004</c:v>
                </c:pt>
                <c:pt idx="16140">
                  <c:v>0.55640000000000001</c:v>
                </c:pt>
                <c:pt idx="16142">
                  <c:v>0.65290000000000004</c:v>
                </c:pt>
                <c:pt idx="16143">
                  <c:v>0.8397</c:v>
                </c:pt>
                <c:pt idx="16144">
                  <c:v>0.69689999999999996</c:v>
                </c:pt>
                <c:pt idx="16145">
                  <c:v>0.60809999999999997</c:v>
                </c:pt>
                <c:pt idx="16146">
                  <c:v>0.68520000000000003</c:v>
                </c:pt>
                <c:pt idx="16147">
                  <c:v>0.53400000000000003</c:v>
                </c:pt>
                <c:pt idx="16148">
                  <c:v>0.70069999999999999</c:v>
                </c:pt>
                <c:pt idx="16149">
                  <c:v>0.5796</c:v>
                </c:pt>
                <c:pt idx="16150">
                  <c:v>0.67749999999999999</c:v>
                </c:pt>
                <c:pt idx="16151">
                  <c:v>0.70499999999999996</c:v>
                </c:pt>
                <c:pt idx="16152">
                  <c:v>0.57640000000000002</c:v>
                </c:pt>
                <c:pt idx="16153">
                  <c:v>0.69389999999999996</c:v>
                </c:pt>
                <c:pt idx="16154">
                  <c:v>0.74519999999999997</c:v>
                </c:pt>
                <c:pt idx="16155">
                  <c:v>0.59830000000000005</c:v>
                </c:pt>
                <c:pt idx="16156">
                  <c:v>0.53129999999999999</c:v>
                </c:pt>
                <c:pt idx="16157">
                  <c:v>0.7591</c:v>
                </c:pt>
                <c:pt idx="16158">
                  <c:v>0.60299999999999998</c:v>
                </c:pt>
                <c:pt idx="16159">
                  <c:v>0.76290000000000002</c:v>
                </c:pt>
                <c:pt idx="16160">
                  <c:v>0.50739999999999996</c:v>
                </c:pt>
                <c:pt idx="16161">
                  <c:v>0.59009999999999996</c:v>
                </c:pt>
                <c:pt idx="16162">
                  <c:v>0.60299999999999998</c:v>
                </c:pt>
                <c:pt idx="16163">
                  <c:v>0.60629999999999995</c:v>
                </c:pt>
                <c:pt idx="16164">
                  <c:v>0.81489999999999996</c:v>
                </c:pt>
                <c:pt idx="16165">
                  <c:v>0.86460000000000004</c:v>
                </c:pt>
                <c:pt idx="16166">
                  <c:v>0.46100000000000002</c:v>
                </c:pt>
                <c:pt idx="16167">
                  <c:v>0.58050000000000002</c:v>
                </c:pt>
                <c:pt idx="16168">
                  <c:v>0.72519999999999996</c:v>
                </c:pt>
                <c:pt idx="16169">
                  <c:v>0.88390000000000002</c:v>
                </c:pt>
                <c:pt idx="16170">
                  <c:v>0.5534</c:v>
                </c:pt>
                <c:pt idx="16171">
                  <c:v>0.64790000000000003</c:v>
                </c:pt>
                <c:pt idx="16172">
                  <c:v>1.0922000000000001</c:v>
                </c:pt>
                <c:pt idx="16173">
                  <c:v>0.50180000000000002</c:v>
                </c:pt>
                <c:pt idx="16174">
                  <c:v>0.78569999999999995</c:v>
                </c:pt>
                <c:pt idx="16175">
                  <c:v>0.54049999999999998</c:v>
                </c:pt>
                <c:pt idx="16176">
                  <c:v>1.212</c:v>
                </c:pt>
                <c:pt idx="16177">
                  <c:v>0.41670000000000001</c:v>
                </c:pt>
                <c:pt idx="16178">
                  <c:v>0.93500000000000005</c:v>
                </c:pt>
                <c:pt idx="16179">
                  <c:v>1.1967000000000001</c:v>
                </c:pt>
                <c:pt idx="16180">
                  <c:v>0.68740000000000001</c:v>
                </c:pt>
                <c:pt idx="16181">
                  <c:v>0.80249999999999999</c:v>
                </c:pt>
                <c:pt idx="16182">
                  <c:v>0.79310000000000003</c:v>
                </c:pt>
                <c:pt idx="16183">
                  <c:v>1.3187</c:v>
                </c:pt>
                <c:pt idx="16184">
                  <c:v>1.1711</c:v>
                </c:pt>
                <c:pt idx="16185">
                  <c:v>1.4341999999999999</c:v>
                </c:pt>
                <c:pt idx="16186">
                  <c:v>1.5404</c:v>
                </c:pt>
                <c:pt idx="16187">
                  <c:v>1.0388999999999999</c:v>
                </c:pt>
                <c:pt idx="16188">
                  <c:v>0.51659999999999995</c:v>
                </c:pt>
                <c:pt idx="16189">
                  <c:v>0.91320000000000001</c:v>
                </c:pt>
                <c:pt idx="16190">
                  <c:v>1.2018</c:v>
                </c:pt>
                <c:pt idx="16191">
                  <c:v>0.42430000000000001</c:v>
                </c:pt>
                <c:pt idx="16192">
                  <c:v>1.1109</c:v>
                </c:pt>
                <c:pt idx="16193">
                  <c:v>0.97899999999999998</c:v>
                </c:pt>
                <c:pt idx="16194">
                  <c:v>0.88500000000000001</c:v>
                </c:pt>
                <c:pt idx="16195">
                  <c:v>1.0182</c:v>
                </c:pt>
                <c:pt idx="16196">
                  <c:v>0.91239999999999999</c:v>
                </c:pt>
                <c:pt idx="16197">
                  <c:v>1.5339</c:v>
                </c:pt>
                <c:pt idx="16198">
                  <c:v>0.8377</c:v>
                </c:pt>
                <c:pt idx="16199">
                  <c:v>0.95960000000000001</c:v>
                </c:pt>
                <c:pt idx="16200">
                  <c:v>0.81330000000000002</c:v>
                </c:pt>
                <c:pt idx="16201">
                  <c:v>0.80720000000000003</c:v>
                </c:pt>
                <c:pt idx="16202">
                  <c:v>0.33689999999999998</c:v>
                </c:pt>
                <c:pt idx="16203">
                  <c:v>0.42470000000000002</c:v>
                </c:pt>
                <c:pt idx="16204">
                  <c:v>0.37030000000000002</c:v>
                </c:pt>
                <c:pt idx="16205">
                  <c:v>0.25480000000000003</c:v>
                </c:pt>
                <c:pt idx="16206">
                  <c:v>0.36959999999999998</c:v>
                </c:pt>
                <c:pt idx="16207">
                  <c:v>0.32190000000000002</c:v>
                </c:pt>
                <c:pt idx="16208">
                  <c:v>0.4425</c:v>
                </c:pt>
                <c:pt idx="16209">
                  <c:v>0.28470000000000001</c:v>
                </c:pt>
                <c:pt idx="16210">
                  <c:v>0.30909999999999999</c:v>
                </c:pt>
                <c:pt idx="16211">
                  <c:v>0.37090000000000001</c:v>
                </c:pt>
                <c:pt idx="16212">
                  <c:v>0.28179999999999999</c:v>
                </c:pt>
                <c:pt idx="16213">
                  <c:v>0.26519999999999999</c:v>
                </c:pt>
                <c:pt idx="16214">
                  <c:v>0.33360000000000001</c:v>
                </c:pt>
                <c:pt idx="16215">
                  <c:v>0.23599999999999999</c:v>
                </c:pt>
                <c:pt idx="16216">
                  <c:v>0.2127</c:v>
                </c:pt>
                <c:pt idx="16217">
                  <c:v>0.2082</c:v>
                </c:pt>
                <c:pt idx="16218">
                  <c:v>0.32050000000000001</c:v>
                </c:pt>
                <c:pt idx="16219">
                  <c:v>0.25390000000000001</c:v>
                </c:pt>
                <c:pt idx="16220">
                  <c:v>0.26150000000000001</c:v>
                </c:pt>
                <c:pt idx="16221">
                  <c:v>0.317</c:v>
                </c:pt>
                <c:pt idx="16222">
                  <c:v>0.3165</c:v>
                </c:pt>
                <c:pt idx="16223">
                  <c:v>0.2581</c:v>
                </c:pt>
                <c:pt idx="16224">
                  <c:v>0.30359999999999998</c:v>
                </c:pt>
                <c:pt idx="16225">
                  <c:v>0.29570000000000002</c:v>
                </c:pt>
                <c:pt idx="16226">
                  <c:v>0.4995</c:v>
                </c:pt>
                <c:pt idx="16227">
                  <c:v>0.5</c:v>
                </c:pt>
                <c:pt idx="16228">
                  <c:v>0.55469999999999997</c:v>
                </c:pt>
                <c:pt idx="16229">
                  <c:v>0.59330000000000005</c:v>
                </c:pt>
                <c:pt idx="16230">
                  <c:v>0.57609999999999995</c:v>
                </c:pt>
                <c:pt idx="16231">
                  <c:v>0.60209999999999997</c:v>
                </c:pt>
                <c:pt idx="16232">
                  <c:v>0.57040000000000002</c:v>
                </c:pt>
                <c:pt idx="16233">
                  <c:v>0.50729999999999997</c:v>
                </c:pt>
                <c:pt idx="16234">
                  <c:v>0.49120000000000003</c:v>
                </c:pt>
                <c:pt idx="16235">
                  <c:v>0.45300000000000001</c:v>
                </c:pt>
                <c:pt idx="16236">
                  <c:v>0.66600000000000004</c:v>
                </c:pt>
                <c:pt idx="16237">
                  <c:v>0.57420000000000004</c:v>
                </c:pt>
                <c:pt idx="16238">
                  <c:v>0.49569999999999997</c:v>
                </c:pt>
                <c:pt idx="16239">
                  <c:v>0.3987</c:v>
                </c:pt>
                <c:pt idx="16240">
                  <c:v>0.57210000000000005</c:v>
                </c:pt>
                <c:pt idx="16241">
                  <c:v>0.63260000000000005</c:v>
                </c:pt>
                <c:pt idx="16242">
                  <c:v>0.4597</c:v>
                </c:pt>
                <c:pt idx="16243">
                  <c:v>0.50360000000000005</c:v>
                </c:pt>
                <c:pt idx="16244">
                  <c:v>0.50029999999999997</c:v>
                </c:pt>
                <c:pt idx="16245">
                  <c:v>0.47949999999999998</c:v>
                </c:pt>
                <c:pt idx="16246">
                  <c:v>0.46260000000000001</c:v>
                </c:pt>
                <c:pt idx="16247">
                  <c:v>0.58609999999999995</c:v>
                </c:pt>
                <c:pt idx="16248">
                  <c:v>0.44690000000000002</c:v>
                </c:pt>
                <c:pt idx="16249">
                  <c:v>0.57420000000000004</c:v>
                </c:pt>
                <c:pt idx="16250">
                  <c:v>0.61219999999999997</c:v>
                </c:pt>
                <c:pt idx="16251">
                  <c:v>0.62450000000000006</c:v>
                </c:pt>
                <c:pt idx="16252">
                  <c:v>0.66579999999999995</c:v>
                </c:pt>
                <c:pt idx="16253">
                  <c:v>0.4254</c:v>
                </c:pt>
                <c:pt idx="16254">
                  <c:v>0.53320000000000001</c:v>
                </c:pt>
                <c:pt idx="16255">
                  <c:v>0.60860000000000003</c:v>
                </c:pt>
                <c:pt idx="16256">
                  <c:v>0.59709999999999996</c:v>
                </c:pt>
                <c:pt idx="16257">
                  <c:v>0.57969999999999999</c:v>
                </c:pt>
                <c:pt idx="16258">
                  <c:v>0.75970000000000004</c:v>
                </c:pt>
                <c:pt idx="16259">
                  <c:v>0.48770000000000002</c:v>
                </c:pt>
                <c:pt idx="16260">
                  <c:v>0.53659999999999997</c:v>
                </c:pt>
                <c:pt idx="16261">
                  <c:v>0.64759999999999995</c:v>
                </c:pt>
                <c:pt idx="16262">
                  <c:v>0.62470000000000003</c:v>
                </c:pt>
                <c:pt idx="16263">
                  <c:v>0.52149999999999996</c:v>
                </c:pt>
                <c:pt idx="16264">
                  <c:v>0.47839999999999999</c:v>
                </c:pt>
                <c:pt idx="16265">
                  <c:v>0.4073</c:v>
                </c:pt>
                <c:pt idx="16266">
                  <c:v>0.40670000000000001</c:v>
                </c:pt>
                <c:pt idx="16267">
                  <c:v>0.52569999999999995</c:v>
                </c:pt>
                <c:pt idx="16268">
                  <c:v>0.44080000000000003</c:v>
                </c:pt>
                <c:pt idx="16269">
                  <c:v>0.43809999999999999</c:v>
                </c:pt>
                <c:pt idx="16270">
                  <c:v>0.59530000000000005</c:v>
                </c:pt>
                <c:pt idx="16271">
                  <c:v>0.48820000000000002</c:v>
                </c:pt>
                <c:pt idx="16272">
                  <c:v>0.55130000000000001</c:v>
                </c:pt>
                <c:pt idx="16273">
                  <c:v>0.44769999999999999</c:v>
                </c:pt>
                <c:pt idx="16274">
                  <c:v>0.60289999999999999</c:v>
                </c:pt>
                <c:pt idx="16275">
                  <c:v>0.47310000000000002</c:v>
                </c:pt>
                <c:pt idx="16276">
                  <c:v>0.53610000000000002</c:v>
                </c:pt>
                <c:pt idx="16277">
                  <c:v>0.32890000000000003</c:v>
                </c:pt>
                <c:pt idx="16278">
                  <c:v>0.46560000000000001</c:v>
                </c:pt>
                <c:pt idx="16279">
                  <c:v>0.78569999999999995</c:v>
                </c:pt>
                <c:pt idx="16280">
                  <c:v>0.57779999999999998</c:v>
                </c:pt>
                <c:pt idx="16281">
                  <c:v>0.80230000000000001</c:v>
                </c:pt>
                <c:pt idx="16283">
                  <c:v>0.74339999999999995</c:v>
                </c:pt>
                <c:pt idx="16284">
                  <c:v>0.67069999999999996</c:v>
                </c:pt>
                <c:pt idx="16285">
                  <c:v>0.7117</c:v>
                </c:pt>
                <c:pt idx="16286">
                  <c:v>0.45590000000000003</c:v>
                </c:pt>
                <c:pt idx="16287">
                  <c:v>0.76149999999999995</c:v>
                </c:pt>
                <c:pt idx="16288">
                  <c:v>0.60070000000000001</c:v>
                </c:pt>
                <c:pt idx="16289">
                  <c:v>0.38600000000000001</c:v>
                </c:pt>
                <c:pt idx="16290">
                  <c:v>0.84799999999999998</c:v>
                </c:pt>
                <c:pt idx="16291">
                  <c:v>0.34620000000000001</c:v>
                </c:pt>
                <c:pt idx="16292">
                  <c:v>0.57010000000000005</c:v>
                </c:pt>
                <c:pt idx="16293">
                  <c:v>0.49320000000000003</c:v>
                </c:pt>
                <c:pt idx="16294">
                  <c:v>0.57699999999999996</c:v>
                </c:pt>
                <c:pt idx="16295">
                  <c:v>0.59950000000000003</c:v>
                </c:pt>
                <c:pt idx="16296">
                  <c:v>0.67959999999999998</c:v>
                </c:pt>
                <c:pt idx="16297">
                  <c:v>0.79749999999999999</c:v>
                </c:pt>
                <c:pt idx="16298">
                  <c:v>0.82099999999999995</c:v>
                </c:pt>
                <c:pt idx="16299">
                  <c:v>0.36420000000000002</c:v>
                </c:pt>
                <c:pt idx="16300">
                  <c:v>0.49430000000000002</c:v>
                </c:pt>
                <c:pt idx="16301">
                  <c:v>0.52980000000000005</c:v>
                </c:pt>
                <c:pt idx="16302">
                  <c:v>0.98719999999999997</c:v>
                </c:pt>
                <c:pt idx="16303">
                  <c:v>0.75519999999999998</c:v>
                </c:pt>
                <c:pt idx="16304">
                  <c:v>0.61539999999999995</c:v>
                </c:pt>
                <c:pt idx="16305">
                  <c:v>0.54600000000000004</c:v>
                </c:pt>
                <c:pt idx="16306">
                  <c:v>0.875</c:v>
                </c:pt>
                <c:pt idx="16307">
                  <c:v>0.59570000000000001</c:v>
                </c:pt>
                <c:pt idx="16308">
                  <c:v>0.73740000000000006</c:v>
                </c:pt>
                <c:pt idx="16309">
                  <c:v>0.60460000000000003</c:v>
                </c:pt>
                <c:pt idx="16310">
                  <c:v>0.70650000000000002</c:v>
                </c:pt>
                <c:pt idx="16311">
                  <c:v>0.88370000000000004</c:v>
                </c:pt>
                <c:pt idx="16312">
                  <c:v>0.73799999999999999</c:v>
                </c:pt>
                <c:pt idx="16313">
                  <c:v>0.65339999999999998</c:v>
                </c:pt>
                <c:pt idx="16314">
                  <c:v>0.64649999999999996</c:v>
                </c:pt>
                <c:pt idx="16315">
                  <c:v>0.81120000000000003</c:v>
                </c:pt>
                <c:pt idx="16316">
                  <c:v>0.5948</c:v>
                </c:pt>
                <c:pt idx="16317">
                  <c:v>0.62880000000000003</c:v>
                </c:pt>
                <c:pt idx="16318">
                  <c:v>0.79790000000000005</c:v>
                </c:pt>
                <c:pt idx="16319">
                  <c:v>0.68530000000000002</c:v>
                </c:pt>
                <c:pt idx="16320">
                  <c:v>0.73019999999999996</c:v>
                </c:pt>
                <c:pt idx="16321">
                  <c:v>0.84019999999999995</c:v>
                </c:pt>
                <c:pt idx="16322">
                  <c:v>0.52859999999999996</c:v>
                </c:pt>
                <c:pt idx="16323">
                  <c:v>0.71460000000000001</c:v>
                </c:pt>
                <c:pt idx="16324">
                  <c:v>0.62839999999999996</c:v>
                </c:pt>
                <c:pt idx="16325">
                  <c:v>0.49709999999999999</c:v>
                </c:pt>
                <c:pt idx="16326">
                  <c:v>0.79779999999999995</c:v>
                </c:pt>
                <c:pt idx="16327">
                  <c:v>0.75019999999999998</c:v>
                </c:pt>
                <c:pt idx="16328">
                  <c:v>0.5575</c:v>
                </c:pt>
                <c:pt idx="16329">
                  <c:v>0.51580000000000004</c:v>
                </c:pt>
                <c:pt idx="16330">
                  <c:v>0.58889999999999998</c:v>
                </c:pt>
                <c:pt idx="16331">
                  <c:v>0.62490000000000001</c:v>
                </c:pt>
                <c:pt idx="16332">
                  <c:v>0.60899999999999999</c:v>
                </c:pt>
                <c:pt idx="16333">
                  <c:v>0.5595</c:v>
                </c:pt>
                <c:pt idx="16334">
                  <c:v>0.55000000000000004</c:v>
                </c:pt>
                <c:pt idx="16335">
                  <c:v>0.68620000000000003</c:v>
                </c:pt>
                <c:pt idx="16336">
                  <c:v>0.64890000000000003</c:v>
                </c:pt>
                <c:pt idx="16337">
                  <c:v>0.66879999999999995</c:v>
                </c:pt>
                <c:pt idx="16338">
                  <c:v>0.66310000000000002</c:v>
                </c:pt>
                <c:pt idx="16339">
                  <c:v>0.60760000000000003</c:v>
                </c:pt>
                <c:pt idx="16340">
                  <c:v>0.59050000000000002</c:v>
                </c:pt>
                <c:pt idx="16341">
                  <c:v>0.60399999999999998</c:v>
                </c:pt>
                <c:pt idx="16342">
                  <c:v>0.438</c:v>
                </c:pt>
                <c:pt idx="16343">
                  <c:v>0.36659999999999998</c:v>
                </c:pt>
                <c:pt idx="16344">
                  <c:v>0.29949999999999999</c:v>
                </c:pt>
                <c:pt idx="16345">
                  <c:v>0.27</c:v>
                </c:pt>
                <c:pt idx="16346">
                  <c:v>0.40720000000000001</c:v>
                </c:pt>
                <c:pt idx="16347">
                  <c:v>0.45829999999999999</c:v>
                </c:pt>
                <c:pt idx="16348">
                  <c:v>0.3548</c:v>
                </c:pt>
                <c:pt idx="16349">
                  <c:v>0.3034</c:v>
                </c:pt>
                <c:pt idx="16350">
                  <c:v>0.442</c:v>
                </c:pt>
                <c:pt idx="16351">
                  <c:v>0.26329999999999998</c:v>
                </c:pt>
                <c:pt idx="16352">
                  <c:v>0.43120000000000003</c:v>
                </c:pt>
                <c:pt idx="16353">
                  <c:v>0.40689999999999998</c:v>
                </c:pt>
                <c:pt idx="16354">
                  <c:v>0.3427</c:v>
                </c:pt>
                <c:pt idx="16355">
                  <c:v>0.31040000000000001</c:v>
                </c:pt>
                <c:pt idx="16356">
                  <c:v>0.2767</c:v>
                </c:pt>
                <c:pt idx="16357">
                  <c:v>0.26840000000000003</c:v>
                </c:pt>
                <c:pt idx="16358">
                  <c:v>0.4047</c:v>
                </c:pt>
                <c:pt idx="16359">
                  <c:v>0.2218</c:v>
                </c:pt>
                <c:pt idx="16360">
                  <c:v>0.313</c:v>
                </c:pt>
                <c:pt idx="16361">
                  <c:v>0.2172</c:v>
                </c:pt>
                <c:pt idx="16362">
                  <c:v>0.25440000000000002</c:v>
                </c:pt>
                <c:pt idx="16363">
                  <c:v>0.29699999999999999</c:v>
                </c:pt>
                <c:pt idx="16364">
                  <c:v>0.22800000000000001</c:v>
                </c:pt>
                <c:pt idx="16365">
                  <c:v>0.31819999999999998</c:v>
                </c:pt>
                <c:pt idx="16366">
                  <c:v>0.40910000000000002</c:v>
                </c:pt>
                <c:pt idx="16367">
                  <c:v>0.2772</c:v>
                </c:pt>
                <c:pt idx="16368">
                  <c:v>0.38030000000000003</c:v>
                </c:pt>
                <c:pt idx="16369">
                  <c:v>0.34549999999999997</c:v>
                </c:pt>
                <c:pt idx="16370">
                  <c:v>0.41120000000000001</c:v>
                </c:pt>
                <c:pt idx="16371">
                  <c:v>0.32679999999999998</c:v>
                </c:pt>
                <c:pt idx="16372">
                  <c:v>0.31740000000000002</c:v>
                </c:pt>
                <c:pt idx="16373">
                  <c:v>0.37619999999999998</c:v>
                </c:pt>
                <c:pt idx="16374">
                  <c:v>0.40179999999999999</c:v>
                </c:pt>
                <c:pt idx="16375">
                  <c:v>0.30530000000000002</c:v>
                </c:pt>
                <c:pt idx="16376">
                  <c:v>0.3553</c:v>
                </c:pt>
                <c:pt idx="16377">
                  <c:v>0.41949999999999998</c:v>
                </c:pt>
                <c:pt idx="16378">
                  <c:v>0.48809999999999998</c:v>
                </c:pt>
                <c:pt idx="16379">
                  <c:v>0.51</c:v>
                </c:pt>
                <c:pt idx="16380">
                  <c:v>0.55969999999999998</c:v>
                </c:pt>
                <c:pt idx="16381">
                  <c:v>0.56950000000000001</c:v>
                </c:pt>
                <c:pt idx="16382">
                  <c:v>0.26069999999999999</c:v>
                </c:pt>
                <c:pt idx="16384">
                  <c:v>0.46910000000000002</c:v>
                </c:pt>
                <c:pt idx="16385">
                  <c:v>0.56779999999999997</c:v>
                </c:pt>
                <c:pt idx="16386">
                  <c:v>0.49940000000000001</c:v>
                </c:pt>
                <c:pt idx="16387">
                  <c:v>0.41570000000000001</c:v>
                </c:pt>
                <c:pt idx="16388">
                  <c:v>0.44940000000000002</c:v>
                </c:pt>
                <c:pt idx="16389">
                  <c:v>0.441</c:v>
                </c:pt>
                <c:pt idx="16390">
                  <c:v>0.33829999999999999</c:v>
                </c:pt>
                <c:pt idx="16391">
                  <c:v>0.46350000000000002</c:v>
                </c:pt>
                <c:pt idx="16392">
                  <c:v>0.52759999999999996</c:v>
                </c:pt>
                <c:pt idx="16393">
                  <c:v>0.50319999999999998</c:v>
                </c:pt>
                <c:pt idx="16394">
                  <c:v>0.45240000000000002</c:v>
                </c:pt>
                <c:pt idx="16395">
                  <c:v>0.51859999999999995</c:v>
                </c:pt>
                <c:pt idx="16396">
                  <c:v>0.46139999999999998</c:v>
                </c:pt>
                <c:pt idx="16397">
                  <c:v>0.63570000000000004</c:v>
                </c:pt>
                <c:pt idx="16398">
                  <c:v>0.68149999999999999</c:v>
                </c:pt>
                <c:pt idx="16399">
                  <c:v>0.62819999999999998</c:v>
                </c:pt>
                <c:pt idx="16400">
                  <c:v>0.61229999999999996</c:v>
                </c:pt>
                <c:pt idx="16401">
                  <c:v>0.53879999999999995</c:v>
                </c:pt>
                <c:pt idx="16402">
                  <c:v>0.56320000000000003</c:v>
                </c:pt>
                <c:pt idx="16403">
                  <c:v>0.65659999999999996</c:v>
                </c:pt>
                <c:pt idx="16404">
                  <c:v>0.55279999999999996</c:v>
                </c:pt>
                <c:pt idx="16405">
                  <c:v>0.56379999999999997</c:v>
                </c:pt>
                <c:pt idx="16406">
                  <c:v>0.4466</c:v>
                </c:pt>
                <c:pt idx="16407">
                  <c:v>0.45989999999999998</c:v>
                </c:pt>
                <c:pt idx="16408">
                  <c:v>0.43209999999999998</c:v>
                </c:pt>
                <c:pt idx="16409">
                  <c:v>0.46289999999999998</c:v>
                </c:pt>
                <c:pt idx="16410">
                  <c:v>0.43819999999999998</c:v>
                </c:pt>
                <c:pt idx="16411">
                  <c:v>0.38629999999999998</c:v>
                </c:pt>
                <c:pt idx="16412">
                  <c:v>0.45529999999999998</c:v>
                </c:pt>
                <c:pt idx="16413">
                  <c:v>0.4471</c:v>
                </c:pt>
                <c:pt idx="16414">
                  <c:v>0.4143</c:v>
                </c:pt>
                <c:pt idx="16415">
                  <c:v>0.42720000000000002</c:v>
                </c:pt>
                <c:pt idx="16416">
                  <c:v>0.40660000000000002</c:v>
                </c:pt>
                <c:pt idx="16417">
                  <c:v>0.50290000000000001</c:v>
                </c:pt>
                <c:pt idx="16418">
                  <c:v>0.46410000000000001</c:v>
                </c:pt>
                <c:pt idx="16419">
                  <c:v>0.45069999999999999</c:v>
                </c:pt>
                <c:pt idx="16420">
                  <c:v>0.4446</c:v>
                </c:pt>
                <c:pt idx="16421">
                  <c:v>0.43280000000000002</c:v>
                </c:pt>
                <c:pt idx="16422">
                  <c:v>0.4476</c:v>
                </c:pt>
                <c:pt idx="16423">
                  <c:v>0.42909999999999998</c:v>
                </c:pt>
                <c:pt idx="16424">
                  <c:v>0.37980000000000003</c:v>
                </c:pt>
                <c:pt idx="16425">
                  <c:v>0.3518</c:v>
                </c:pt>
                <c:pt idx="16426">
                  <c:v>0.42920000000000003</c:v>
                </c:pt>
                <c:pt idx="16427">
                  <c:v>0.43130000000000002</c:v>
                </c:pt>
                <c:pt idx="16428">
                  <c:v>0.47089999999999999</c:v>
                </c:pt>
                <c:pt idx="16429">
                  <c:v>0.40739999999999998</c:v>
                </c:pt>
                <c:pt idx="16430">
                  <c:v>0.2208</c:v>
                </c:pt>
                <c:pt idx="16431">
                  <c:v>0.22339999999999999</c:v>
                </c:pt>
                <c:pt idx="16432">
                  <c:v>0.2198</c:v>
                </c:pt>
                <c:pt idx="16433">
                  <c:v>0.20710000000000001</c:v>
                </c:pt>
                <c:pt idx="16434">
                  <c:v>0.1714</c:v>
                </c:pt>
                <c:pt idx="16435">
                  <c:v>0.2117</c:v>
                </c:pt>
                <c:pt idx="16436">
                  <c:v>0.22900000000000001</c:v>
                </c:pt>
                <c:pt idx="16437">
                  <c:v>0.23300000000000001</c:v>
                </c:pt>
                <c:pt idx="16438">
                  <c:v>0.24809999999999999</c:v>
                </c:pt>
                <c:pt idx="16439">
                  <c:v>0.2006</c:v>
                </c:pt>
                <c:pt idx="16440">
                  <c:v>0.1983</c:v>
                </c:pt>
                <c:pt idx="16441">
                  <c:v>0.17530000000000001</c:v>
                </c:pt>
                <c:pt idx="16442">
                  <c:v>0.17119999999999999</c:v>
                </c:pt>
                <c:pt idx="16443">
                  <c:v>0.19059999999999999</c:v>
                </c:pt>
                <c:pt idx="16444">
                  <c:v>0.21809999999999999</c:v>
                </c:pt>
                <c:pt idx="16445">
                  <c:v>0.185</c:v>
                </c:pt>
                <c:pt idx="16446">
                  <c:v>0.61760000000000004</c:v>
                </c:pt>
                <c:pt idx="16447">
                  <c:v>0.64890000000000003</c:v>
                </c:pt>
                <c:pt idx="16448">
                  <c:v>0.64419999999999999</c:v>
                </c:pt>
                <c:pt idx="16449">
                  <c:v>0.59789999999999999</c:v>
                </c:pt>
                <c:pt idx="16450">
                  <c:v>0.55130000000000001</c:v>
                </c:pt>
                <c:pt idx="16451">
                  <c:v>0.54120000000000001</c:v>
                </c:pt>
                <c:pt idx="16452">
                  <c:v>0.57730000000000004</c:v>
                </c:pt>
                <c:pt idx="16453">
                  <c:v>0.71679999999999999</c:v>
                </c:pt>
                <c:pt idx="16454">
                  <c:v>0.64159999999999995</c:v>
                </c:pt>
                <c:pt idx="16455">
                  <c:v>0.64970000000000006</c:v>
                </c:pt>
                <c:pt idx="16456">
                  <c:v>0.49740000000000001</c:v>
                </c:pt>
                <c:pt idx="16457">
                  <c:v>0.5252</c:v>
                </c:pt>
                <c:pt idx="16458">
                  <c:v>0.45119999999999999</c:v>
                </c:pt>
                <c:pt idx="16459">
                  <c:v>0.33589999999999998</c:v>
                </c:pt>
                <c:pt idx="16460">
                  <c:v>0.4032</c:v>
                </c:pt>
                <c:pt idx="16461">
                  <c:v>0.40389999999999998</c:v>
                </c:pt>
                <c:pt idx="16462">
                  <c:v>0.46600000000000003</c:v>
                </c:pt>
                <c:pt idx="16463">
                  <c:v>0.44629999999999997</c:v>
                </c:pt>
                <c:pt idx="16464">
                  <c:v>0.35210000000000002</c:v>
                </c:pt>
                <c:pt idx="16465">
                  <c:v>0.42820000000000003</c:v>
                </c:pt>
                <c:pt idx="16466">
                  <c:v>0.39860000000000001</c:v>
                </c:pt>
                <c:pt idx="16467">
                  <c:v>0.43380000000000002</c:v>
                </c:pt>
                <c:pt idx="16468">
                  <c:v>0.46750000000000003</c:v>
                </c:pt>
                <c:pt idx="16469">
                  <c:v>0.48970000000000002</c:v>
                </c:pt>
                <c:pt idx="16470">
                  <c:v>0.37190000000000001</c:v>
                </c:pt>
                <c:pt idx="16471">
                  <c:v>0.17230000000000001</c:v>
                </c:pt>
                <c:pt idx="16472">
                  <c:v>0.43180000000000002</c:v>
                </c:pt>
                <c:pt idx="16473">
                  <c:v>0.55800000000000005</c:v>
                </c:pt>
                <c:pt idx="16474">
                  <c:v>0.63300000000000001</c:v>
                </c:pt>
                <c:pt idx="16475">
                  <c:v>0.53510000000000002</c:v>
                </c:pt>
                <c:pt idx="16476">
                  <c:v>0.48459999999999998</c:v>
                </c:pt>
                <c:pt idx="16477">
                  <c:v>0.6885</c:v>
                </c:pt>
                <c:pt idx="16478">
                  <c:v>1.4507000000000001</c:v>
                </c:pt>
                <c:pt idx="16479">
                  <c:v>0.66180000000000005</c:v>
                </c:pt>
                <c:pt idx="16480">
                  <c:v>0.36180000000000001</c:v>
                </c:pt>
                <c:pt idx="16481">
                  <c:v>0.34589999999999999</c:v>
                </c:pt>
                <c:pt idx="16482">
                  <c:v>0.3926</c:v>
                </c:pt>
                <c:pt idx="16483">
                  <c:v>0.37119999999999997</c:v>
                </c:pt>
                <c:pt idx="16484">
                  <c:v>0.2848</c:v>
                </c:pt>
                <c:pt idx="16485">
                  <c:v>0.29749999999999999</c:v>
                </c:pt>
                <c:pt idx="16486">
                  <c:v>0.3705</c:v>
                </c:pt>
                <c:pt idx="16487">
                  <c:v>0.38700000000000001</c:v>
                </c:pt>
                <c:pt idx="16488">
                  <c:v>0.87690000000000001</c:v>
                </c:pt>
                <c:pt idx="16489">
                  <c:v>0.47760000000000002</c:v>
                </c:pt>
                <c:pt idx="16490">
                  <c:v>0.41039999999999999</c:v>
                </c:pt>
                <c:pt idx="16491">
                  <c:v>0.43059999999999998</c:v>
                </c:pt>
                <c:pt idx="16492">
                  <c:v>0.4118</c:v>
                </c:pt>
                <c:pt idx="16493">
                  <c:v>0.44969999999999999</c:v>
                </c:pt>
                <c:pt idx="16494">
                  <c:v>0.44950000000000001</c:v>
                </c:pt>
                <c:pt idx="16495">
                  <c:v>0.45850000000000002</c:v>
                </c:pt>
                <c:pt idx="16496">
                  <c:v>0.38819999999999999</c:v>
                </c:pt>
                <c:pt idx="16497">
                  <c:v>0.40129999999999999</c:v>
                </c:pt>
                <c:pt idx="16498">
                  <c:v>0.41830000000000001</c:v>
                </c:pt>
                <c:pt idx="16499">
                  <c:v>0.43240000000000001</c:v>
                </c:pt>
                <c:pt idx="16500">
                  <c:v>0.47870000000000001</c:v>
                </c:pt>
                <c:pt idx="16501">
                  <c:v>0.37359999999999999</c:v>
                </c:pt>
                <c:pt idx="16502">
                  <c:v>0.39140000000000003</c:v>
                </c:pt>
                <c:pt idx="16503">
                  <c:v>0.40849999999999997</c:v>
                </c:pt>
                <c:pt idx="16504">
                  <c:v>0.49030000000000001</c:v>
                </c:pt>
                <c:pt idx="16505">
                  <c:v>0.36620000000000003</c:v>
                </c:pt>
                <c:pt idx="16506">
                  <c:v>0.36</c:v>
                </c:pt>
                <c:pt idx="16507">
                  <c:v>0.38100000000000001</c:v>
                </c:pt>
                <c:pt idx="16508">
                  <c:v>0.41239999999999999</c:v>
                </c:pt>
                <c:pt idx="16509">
                  <c:v>0.3836</c:v>
                </c:pt>
                <c:pt idx="16510">
                  <c:v>0.45090000000000002</c:v>
                </c:pt>
                <c:pt idx="16511">
                  <c:v>0.37909999999999999</c:v>
                </c:pt>
                <c:pt idx="16512">
                  <c:v>0.51249999999999996</c:v>
                </c:pt>
                <c:pt idx="16513">
                  <c:v>0.36059999999999998</c:v>
                </c:pt>
                <c:pt idx="16514">
                  <c:v>0.37569999999999998</c:v>
                </c:pt>
                <c:pt idx="16515">
                  <c:v>0.40279999999999999</c:v>
                </c:pt>
                <c:pt idx="16516">
                  <c:v>0.38400000000000001</c:v>
                </c:pt>
                <c:pt idx="16517">
                  <c:v>0.37859999999999999</c:v>
                </c:pt>
                <c:pt idx="16518">
                  <c:v>0.48380000000000001</c:v>
                </c:pt>
                <c:pt idx="16519">
                  <c:v>0.51770000000000005</c:v>
                </c:pt>
                <c:pt idx="16520">
                  <c:v>0.39229999999999998</c:v>
                </c:pt>
                <c:pt idx="16521">
                  <c:v>0.38329999999999997</c:v>
                </c:pt>
                <c:pt idx="16522">
                  <c:v>0.37840000000000001</c:v>
                </c:pt>
                <c:pt idx="16523">
                  <c:v>0.42130000000000001</c:v>
                </c:pt>
                <c:pt idx="16524">
                  <c:v>0.40139999999999998</c:v>
                </c:pt>
                <c:pt idx="16525">
                  <c:v>0.39439999999999997</c:v>
                </c:pt>
                <c:pt idx="16526">
                  <c:v>0.3548</c:v>
                </c:pt>
                <c:pt idx="16527">
                  <c:v>0.41980000000000001</c:v>
                </c:pt>
                <c:pt idx="16528">
                  <c:v>0.36080000000000001</c:v>
                </c:pt>
                <c:pt idx="16529">
                  <c:v>0.33</c:v>
                </c:pt>
                <c:pt idx="16530">
                  <c:v>0.34939999999999999</c:v>
                </c:pt>
                <c:pt idx="16531">
                  <c:v>0.35809999999999997</c:v>
                </c:pt>
                <c:pt idx="16532">
                  <c:v>0.40429999999999999</c:v>
                </c:pt>
                <c:pt idx="16533">
                  <c:v>0.53420000000000001</c:v>
                </c:pt>
                <c:pt idx="16534">
                  <c:v>0.42420000000000002</c:v>
                </c:pt>
                <c:pt idx="16535">
                  <c:v>0.38679999999999998</c:v>
                </c:pt>
                <c:pt idx="16536">
                  <c:v>0.41520000000000001</c:v>
                </c:pt>
                <c:pt idx="16537">
                  <c:v>0.36930000000000002</c:v>
                </c:pt>
                <c:pt idx="16538">
                  <c:v>0.38850000000000001</c:v>
                </c:pt>
                <c:pt idx="16539">
                  <c:v>0.44829999999999998</c:v>
                </c:pt>
                <c:pt idx="16540">
                  <c:v>0.43759999999999999</c:v>
                </c:pt>
                <c:pt idx="16541">
                  <c:v>0.38719999999999999</c:v>
                </c:pt>
                <c:pt idx="16542">
                  <c:v>0.3831</c:v>
                </c:pt>
                <c:pt idx="16543">
                  <c:v>0.45290000000000002</c:v>
                </c:pt>
                <c:pt idx="16544">
                  <c:v>0.44819999999999999</c:v>
                </c:pt>
                <c:pt idx="16545">
                  <c:v>0.36420000000000002</c:v>
                </c:pt>
                <c:pt idx="16546">
                  <c:v>0.3896</c:v>
                </c:pt>
                <c:pt idx="16547">
                  <c:v>0.38279999999999997</c:v>
                </c:pt>
                <c:pt idx="16548">
                  <c:v>0.40639999999999998</c:v>
                </c:pt>
                <c:pt idx="16549">
                  <c:v>0.4037</c:v>
                </c:pt>
                <c:pt idx="16550">
                  <c:v>0.44919999999999999</c:v>
                </c:pt>
                <c:pt idx="16551">
                  <c:v>0.38829999999999998</c:v>
                </c:pt>
                <c:pt idx="16552">
                  <c:v>0.43159999999999998</c:v>
                </c:pt>
                <c:pt idx="16553">
                  <c:v>0.39029999999999998</c:v>
                </c:pt>
                <c:pt idx="16554">
                  <c:v>0.47070000000000001</c:v>
                </c:pt>
                <c:pt idx="16555">
                  <c:v>0.40710000000000002</c:v>
                </c:pt>
                <c:pt idx="16556">
                  <c:v>0.33239999999999997</c:v>
                </c:pt>
                <c:pt idx="16557">
                  <c:v>0.49659999999999999</c:v>
                </c:pt>
                <c:pt idx="16558">
                  <c:v>0.53349999999999997</c:v>
                </c:pt>
                <c:pt idx="16559">
                  <c:v>0.49030000000000001</c:v>
                </c:pt>
                <c:pt idx="16560">
                  <c:v>0.48230000000000001</c:v>
                </c:pt>
                <c:pt idx="16561">
                  <c:v>0.58819999999999995</c:v>
                </c:pt>
                <c:pt idx="16562">
                  <c:v>0.49440000000000001</c:v>
                </c:pt>
                <c:pt idx="16563">
                  <c:v>0.5393</c:v>
                </c:pt>
                <c:pt idx="16564">
                  <c:v>0.3977</c:v>
                </c:pt>
                <c:pt idx="16565">
                  <c:v>0.55820000000000003</c:v>
                </c:pt>
                <c:pt idx="16566">
                  <c:v>0.50109999999999999</c:v>
                </c:pt>
                <c:pt idx="16567">
                  <c:v>0.53380000000000005</c:v>
                </c:pt>
                <c:pt idx="16568">
                  <c:v>0.441</c:v>
                </c:pt>
                <c:pt idx="16569">
                  <c:v>0.47389999999999999</c:v>
                </c:pt>
                <c:pt idx="16570">
                  <c:v>0.54320000000000002</c:v>
                </c:pt>
                <c:pt idx="16571">
                  <c:v>0.49220000000000003</c:v>
                </c:pt>
                <c:pt idx="16572">
                  <c:v>0.45269999999999999</c:v>
                </c:pt>
                <c:pt idx="16573">
                  <c:v>0.52859999999999996</c:v>
                </c:pt>
                <c:pt idx="16574">
                  <c:v>0.57279999999999998</c:v>
                </c:pt>
                <c:pt idx="16575">
                  <c:v>0.49680000000000002</c:v>
                </c:pt>
                <c:pt idx="16576">
                  <c:v>0.44209999999999999</c:v>
                </c:pt>
                <c:pt idx="16577">
                  <c:v>0.6462</c:v>
                </c:pt>
                <c:pt idx="16578">
                  <c:v>0.47839999999999999</c:v>
                </c:pt>
                <c:pt idx="16579">
                  <c:v>0.54469999999999996</c:v>
                </c:pt>
                <c:pt idx="16580">
                  <c:v>0.46429999999999999</c:v>
                </c:pt>
                <c:pt idx="16581">
                  <c:v>0.59460000000000002</c:v>
                </c:pt>
                <c:pt idx="16582">
                  <c:v>0.63339999999999996</c:v>
                </c:pt>
                <c:pt idx="16583">
                  <c:v>0.51570000000000005</c:v>
                </c:pt>
                <c:pt idx="16584">
                  <c:v>0.50680000000000003</c:v>
                </c:pt>
                <c:pt idx="16585">
                  <c:v>0.55210000000000004</c:v>
                </c:pt>
                <c:pt idx="16586">
                  <c:v>0.50580000000000003</c:v>
                </c:pt>
                <c:pt idx="16587">
                  <c:v>0.50339999999999996</c:v>
                </c:pt>
                <c:pt idx="16588">
                  <c:v>0.54069999999999996</c:v>
                </c:pt>
                <c:pt idx="16589">
                  <c:v>0.5464</c:v>
                </c:pt>
                <c:pt idx="16590">
                  <c:v>0.53300000000000003</c:v>
                </c:pt>
                <c:pt idx="16591">
                  <c:v>0.31</c:v>
                </c:pt>
                <c:pt idx="16592">
                  <c:v>0.30180000000000001</c:v>
                </c:pt>
                <c:pt idx="16593">
                  <c:v>0.30049999999999999</c:v>
                </c:pt>
                <c:pt idx="16594">
                  <c:v>0.38069999999999998</c:v>
                </c:pt>
                <c:pt idx="16595">
                  <c:v>0.39829999999999999</c:v>
                </c:pt>
                <c:pt idx="16596">
                  <c:v>0.33750000000000002</c:v>
                </c:pt>
                <c:pt idx="16597">
                  <c:v>0.37130000000000002</c:v>
                </c:pt>
                <c:pt idx="16598">
                  <c:v>0.29430000000000001</c:v>
                </c:pt>
                <c:pt idx="16599">
                  <c:v>0.309</c:v>
                </c:pt>
                <c:pt idx="16600">
                  <c:v>0.32400000000000001</c:v>
                </c:pt>
                <c:pt idx="16601">
                  <c:v>0.35110000000000002</c:v>
                </c:pt>
                <c:pt idx="16602">
                  <c:v>0.34510000000000002</c:v>
                </c:pt>
                <c:pt idx="16603">
                  <c:v>0.318</c:v>
                </c:pt>
                <c:pt idx="16604">
                  <c:v>0.28349999999999997</c:v>
                </c:pt>
                <c:pt idx="16605">
                  <c:v>0.30609999999999998</c:v>
                </c:pt>
                <c:pt idx="16606">
                  <c:v>0.33100000000000002</c:v>
                </c:pt>
                <c:pt idx="16607">
                  <c:v>0.29720000000000002</c:v>
                </c:pt>
                <c:pt idx="16608">
                  <c:v>0.2702</c:v>
                </c:pt>
                <c:pt idx="16609">
                  <c:v>0.28370000000000001</c:v>
                </c:pt>
                <c:pt idx="16610">
                  <c:v>0.25459999999999999</c:v>
                </c:pt>
                <c:pt idx="16611">
                  <c:v>0.3357</c:v>
                </c:pt>
                <c:pt idx="16612">
                  <c:v>0.3226</c:v>
                </c:pt>
                <c:pt idx="16613">
                  <c:v>0.27539999999999998</c:v>
                </c:pt>
                <c:pt idx="16614">
                  <c:v>0.37540000000000001</c:v>
                </c:pt>
                <c:pt idx="16615">
                  <c:v>0.29930000000000001</c:v>
                </c:pt>
                <c:pt idx="16616">
                  <c:v>0.2908</c:v>
                </c:pt>
                <c:pt idx="16617">
                  <c:v>0.34200000000000003</c:v>
                </c:pt>
                <c:pt idx="16618">
                  <c:v>0.3448</c:v>
                </c:pt>
                <c:pt idx="16619">
                  <c:v>0.29559999999999997</c:v>
                </c:pt>
                <c:pt idx="16620">
                  <c:v>0.3473</c:v>
                </c:pt>
                <c:pt idx="16621">
                  <c:v>0.30009999999999998</c:v>
                </c:pt>
                <c:pt idx="16622">
                  <c:v>0.34849999999999998</c:v>
                </c:pt>
                <c:pt idx="16623">
                  <c:v>0.4113</c:v>
                </c:pt>
                <c:pt idx="16624">
                  <c:v>0.28520000000000001</c:v>
                </c:pt>
                <c:pt idx="16625">
                  <c:v>0.30609999999999998</c:v>
                </c:pt>
                <c:pt idx="16626">
                  <c:v>0.41549999999999998</c:v>
                </c:pt>
                <c:pt idx="16627">
                  <c:v>0.32779999999999998</c:v>
                </c:pt>
                <c:pt idx="16628">
                  <c:v>0.31469999999999998</c:v>
                </c:pt>
                <c:pt idx="16629">
                  <c:v>0.2893</c:v>
                </c:pt>
                <c:pt idx="16630">
                  <c:v>0.313</c:v>
                </c:pt>
                <c:pt idx="16631">
                  <c:v>0.29249999999999998</c:v>
                </c:pt>
                <c:pt idx="16632">
                  <c:v>0.32929999999999998</c:v>
                </c:pt>
                <c:pt idx="16633">
                  <c:v>0.32379999999999998</c:v>
                </c:pt>
                <c:pt idx="16634">
                  <c:v>0.29709999999999998</c:v>
                </c:pt>
                <c:pt idx="16635">
                  <c:v>0.31819999999999998</c:v>
                </c:pt>
                <c:pt idx="16636">
                  <c:v>0.2949</c:v>
                </c:pt>
                <c:pt idx="16637">
                  <c:v>0.3145</c:v>
                </c:pt>
                <c:pt idx="16638">
                  <c:v>0.32090000000000002</c:v>
                </c:pt>
                <c:pt idx="16639">
                  <c:v>0.30530000000000002</c:v>
                </c:pt>
                <c:pt idx="16640">
                  <c:v>0.30320000000000003</c:v>
                </c:pt>
                <c:pt idx="16641">
                  <c:v>0.30480000000000002</c:v>
                </c:pt>
                <c:pt idx="16642">
                  <c:v>0.24740000000000001</c:v>
                </c:pt>
                <c:pt idx="16643">
                  <c:v>0.25509999999999999</c:v>
                </c:pt>
                <c:pt idx="16644">
                  <c:v>0.31969999999999998</c:v>
                </c:pt>
                <c:pt idx="16645">
                  <c:v>0.29020000000000001</c:v>
                </c:pt>
                <c:pt idx="16646">
                  <c:v>0.2452</c:v>
                </c:pt>
                <c:pt idx="16647">
                  <c:v>0.2641</c:v>
                </c:pt>
                <c:pt idx="16648">
                  <c:v>0.25840000000000002</c:v>
                </c:pt>
                <c:pt idx="16649">
                  <c:v>0.24030000000000001</c:v>
                </c:pt>
                <c:pt idx="16650">
                  <c:v>0.26250000000000001</c:v>
                </c:pt>
                <c:pt idx="16651">
                  <c:v>0.2306</c:v>
                </c:pt>
                <c:pt idx="16652">
                  <c:v>0.21879999999999999</c:v>
                </c:pt>
                <c:pt idx="16653">
                  <c:v>0.23519999999999999</c:v>
                </c:pt>
                <c:pt idx="16654">
                  <c:v>0.2535</c:v>
                </c:pt>
                <c:pt idx="16655">
                  <c:v>0.22</c:v>
                </c:pt>
                <c:pt idx="16656">
                  <c:v>0.24099999999999999</c:v>
                </c:pt>
                <c:pt idx="16657">
                  <c:v>0.34189999999999998</c:v>
                </c:pt>
                <c:pt idx="16658">
                  <c:v>0.27279999999999999</c:v>
                </c:pt>
                <c:pt idx="16659">
                  <c:v>0.2482</c:v>
                </c:pt>
                <c:pt idx="16660">
                  <c:v>0.30430000000000001</c:v>
                </c:pt>
                <c:pt idx="16661">
                  <c:v>0.29399999999999998</c:v>
                </c:pt>
                <c:pt idx="16662">
                  <c:v>0.24859999999999999</c:v>
                </c:pt>
                <c:pt idx="16663">
                  <c:v>0.22140000000000001</c:v>
                </c:pt>
                <c:pt idx="16664">
                  <c:v>0.28170000000000001</c:v>
                </c:pt>
                <c:pt idx="16665">
                  <c:v>0.2858</c:v>
                </c:pt>
                <c:pt idx="16666">
                  <c:v>0.28539999999999999</c:v>
                </c:pt>
                <c:pt idx="16667">
                  <c:v>0.26479999999999998</c:v>
                </c:pt>
                <c:pt idx="16668">
                  <c:v>0.3039</c:v>
                </c:pt>
                <c:pt idx="16669">
                  <c:v>0.26500000000000001</c:v>
                </c:pt>
                <c:pt idx="16670">
                  <c:v>0.27039999999999997</c:v>
                </c:pt>
                <c:pt idx="16671">
                  <c:v>0.34549999999999997</c:v>
                </c:pt>
                <c:pt idx="16672">
                  <c:v>0.28560000000000002</c:v>
                </c:pt>
                <c:pt idx="16673">
                  <c:v>0.25519999999999998</c:v>
                </c:pt>
                <c:pt idx="16674">
                  <c:v>0.32419999999999999</c:v>
                </c:pt>
                <c:pt idx="16675">
                  <c:v>0.29699999999999999</c:v>
                </c:pt>
                <c:pt idx="16676">
                  <c:v>0.28310000000000002</c:v>
                </c:pt>
                <c:pt idx="16677">
                  <c:v>0.26519999999999999</c:v>
                </c:pt>
                <c:pt idx="16678">
                  <c:v>0.26979999999999998</c:v>
                </c:pt>
                <c:pt idx="16679">
                  <c:v>0.2361</c:v>
                </c:pt>
                <c:pt idx="16680">
                  <c:v>0.26750000000000002</c:v>
                </c:pt>
                <c:pt idx="16681">
                  <c:v>0.31990000000000002</c:v>
                </c:pt>
                <c:pt idx="16682">
                  <c:v>0.24279999999999999</c:v>
                </c:pt>
                <c:pt idx="16683">
                  <c:v>0.19220000000000001</c:v>
                </c:pt>
                <c:pt idx="16684">
                  <c:v>0.2742</c:v>
                </c:pt>
                <c:pt idx="16687">
                  <c:v>0.27110000000000001</c:v>
                </c:pt>
                <c:pt idx="16688">
                  <c:v>0.29630000000000001</c:v>
                </c:pt>
                <c:pt idx="16689">
                  <c:v>0.26879999999999998</c:v>
                </c:pt>
                <c:pt idx="16690">
                  <c:v>0.25530000000000003</c:v>
                </c:pt>
                <c:pt idx="16691">
                  <c:v>0.2036</c:v>
                </c:pt>
                <c:pt idx="16692">
                  <c:v>0.14480000000000001</c:v>
                </c:pt>
                <c:pt idx="16693">
                  <c:v>0.17949999999999999</c:v>
                </c:pt>
                <c:pt idx="16698">
                  <c:v>0.2666</c:v>
                </c:pt>
                <c:pt idx="16699">
                  <c:v>0.25080000000000002</c:v>
                </c:pt>
                <c:pt idx="16700">
                  <c:v>0.28649999999999998</c:v>
                </c:pt>
                <c:pt idx="16701">
                  <c:v>0.12609999999999999</c:v>
                </c:pt>
                <c:pt idx="16702">
                  <c:v>0.1038</c:v>
                </c:pt>
                <c:pt idx="16703">
                  <c:v>9.7100000000000006E-2</c:v>
                </c:pt>
                <c:pt idx="16704">
                  <c:v>9.74E-2</c:v>
                </c:pt>
                <c:pt idx="16705">
                  <c:v>0.11119999999999999</c:v>
                </c:pt>
                <c:pt idx="16706">
                  <c:v>8.6300000000000002E-2</c:v>
                </c:pt>
                <c:pt idx="16707">
                  <c:v>0.1527</c:v>
                </c:pt>
                <c:pt idx="16708">
                  <c:v>0.17119999999999999</c:v>
                </c:pt>
                <c:pt idx="16709">
                  <c:v>0.19939999999999999</c:v>
                </c:pt>
                <c:pt idx="16710">
                  <c:v>9.2100000000000001E-2</c:v>
                </c:pt>
                <c:pt idx="16711">
                  <c:v>7.0000000000000007E-2</c:v>
                </c:pt>
                <c:pt idx="16712">
                  <c:v>6.4899999999999999E-2</c:v>
                </c:pt>
                <c:pt idx="16713">
                  <c:v>6.2899999999999998E-2</c:v>
                </c:pt>
                <c:pt idx="16714">
                  <c:v>5.4600000000000003E-2</c:v>
                </c:pt>
                <c:pt idx="16715">
                  <c:v>0.1797</c:v>
                </c:pt>
                <c:pt idx="16716">
                  <c:v>0.1154</c:v>
                </c:pt>
                <c:pt idx="16717">
                  <c:v>0.61339999999999995</c:v>
                </c:pt>
                <c:pt idx="16718">
                  <c:v>0.60650000000000004</c:v>
                </c:pt>
                <c:pt idx="16719">
                  <c:v>0.67010000000000003</c:v>
                </c:pt>
                <c:pt idx="16720">
                  <c:v>0.70589999999999997</c:v>
                </c:pt>
                <c:pt idx="16721">
                  <c:v>0.6452</c:v>
                </c:pt>
                <c:pt idx="16722">
                  <c:v>0.66139999999999999</c:v>
                </c:pt>
                <c:pt idx="16723">
                  <c:v>0.76659999999999995</c:v>
                </c:pt>
                <c:pt idx="16724">
                  <c:v>0.62290000000000001</c:v>
                </c:pt>
                <c:pt idx="16725">
                  <c:v>0.56620000000000004</c:v>
                </c:pt>
                <c:pt idx="16726">
                  <c:v>0.71730000000000005</c:v>
                </c:pt>
                <c:pt idx="16727">
                  <c:v>0.59470000000000001</c:v>
                </c:pt>
                <c:pt idx="16728">
                  <c:v>0.58260000000000001</c:v>
                </c:pt>
                <c:pt idx="16729">
                  <c:v>0.71060000000000001</c:v>
                </c:pt>
                <c:pt idx="16730">
                  <c:v>0.6038</c:v>
                </c:pt>
                <c:pt idx="16731">
                  <c:v>0.61460000000000004</c:v>
                </c:pt>
                <c:pt idx="16732">
                  <c:v>0.63819999999999999</c:v>
                </c:pt>
                <c:pt idx="16733">
                  <c:v>0.62709999999999999</c:v>
                </c:pt>
                <c:pt idx="16734">
                  <c:v>0.61990000000000001</c:v>
                </c:pt>
                <c:pt idx="16735">
                  <c:v>0.58599999999999997</c:v>
                </c:pt>
                <c:pt idx="16736">
                  <c:v>0.62129999999999996</c:v>
                </c:pt>
                <c:pt idx="16737">
                  <c:v>0.64970000000000006</c:v>
                </c:pt>
                <c:pt idx="16738">
                  <c:v>0.59370000000000001</c:v>
                </c:pt>
                <c:pt idx="16739">
                  <c:v>0.60109999999999997</c:v>
                </c:pt>
                <c:pt idx="16740">
                  <c:v>0.66469999999999996</c:v>
                </c:pt>
                <c:pt idx="16741">
                  <c:v>0.69599999999999995</c:v>
                </c:pt>
                <c:pt idx="16742">
                  <c:v>0.65369999999999995</c:v>
                </c:pt>
                <c:pt idx="16743">
                  <c:v>0.69840000000000002</c:v>
                </c:pt>
                <c:pt idx="16744">
                  <c:v>0.70740000000000003</c:v>
                </c:pt>
                <c:pt idx="16745">
                  <c:v>0.73580000000000001</c:v>
                </c:pt>
                <c:pt idx="16746">
                  <c:v>0.59440000000000004</c:v>
                </c:pt>
                <c:pt idx="16747">
                  <c:v>0.66979999999999995</c:v>
                </c:pt>
                <c:pt idx="16748">
                  <c:v>0.56440000000000001</c:v>
                </c:pt>
                <c:pt idx="16749">
                  <c:v>0.61319999999999997</c:v>
                </c:pt>
                <c:pt idx="16750">
                  <c:v>0.66200000000000003</c:v>
                </c:pt>
                <c:pt idx="16751">
                  <c:v>0.72389999999999999</c:v>
                </c:pt>
                <c:pt idx="16752">
                  <c:v>0.35070000000000001</c:v>
                </c:pt>
                <c:pt idx="16753">
                  <c:v>0.64339999999999997</c:v>
                </c:pt>
                <c:pt idx="16754">
                  <c:v>0.85580000000000001</c:v>
                </c:pt>
                <c:pt idx="16755">
                  <c:v>0.2823</c:v>
                </c:pt>
                <c:pt idx="16756">
                  <c:v>0.71199999999999997</c:v>
                </c:pt>
                <c:pt idx="16757">
                  <c:v>0.26269999999999999</c:v>
                </c:pt>
                <c:pt idx="16758">
                  <c:v>0.26390000000000002</c:v>
                </c:pt>
                <c:pt idx="16759">
                  <c:v>0.67310000000000003</c:v>
                </c:pt>
                <c:pt idx="16760">
                  <c:v>0.38159999999999999</c:v>
                </c:pt>
                <c:pt idx="16761">
                  <c:v>0.63009999999999999</c:v>
                </c:pt>
                <c:pt idx="16762">
                  <c:v>0.3251</c:v>
                </c:pt>
                <c:pt idx="16763">
                  <c:v>0.53239999999999998</c:v>
                </c:pt>
                <c:pt idx="16764">
                  <c:v>0.32940000000000003</c:v>
                </c:pt>
                <c:pt idx="16765">
                  <c:v>0.23350000000000001</c:v>
                </c:pt>
                <c:pt idx="16766">
                  <c:v>0.63759999999999994</c:v>
                </c:pt>
                <c:pt idx="16767">
                  <c:v>0.28639999999999999</c:v>
                </c:pt>
                <c:pt idx="16768">
                  <c:v>0.59670000000000001</c:v>
                </c:pt>
                <c:pt idx="16769">
                  <c:v>0.31869999999999998</c:v>
                </c:pt>
                <c:pt idx="16770">
                  <c:v>0.15129999999999999</c:v>
                </c:pt>
                <c:pt idx="16771">
                  <c:v>0.1205</c:v>
                </c:pt>
                <c:pt idx="16772">
                  <c:v>0.18679999999999999</c:v>
                </c:pt>
                <c:pt idx="16773">
                  <c:v>0.1389</c:v>
                </c:pt>
                <c:pt idx="16774">
                  <c:v>0.21299999999999999</c:v>
                </c:pt>
                <c:pt idx="16775">
                  <c:v>0.21540000000000001</c:v>
                </c:pt>
                <c:pt idx="16776">
                  <c:v>0.1658</c:v>
                </c:pt>
                <c:pt idx="16777">
                  <c:v>8.1199999999999994E-2</c:v>
                </c:pt>
                <c:pt idx="16778">
                  <c:v>0.1444</c:v>
                </c:pt>
                <c:pt idx="16779">
                  <c:v>0.20660000000000001</c:v>
                </c:pt>
                <c:pt idx="16780">
                  <c:v>0.27360000000000001</c:v>
                </c:pt>
                <c:pt idx="16781">
                  <c:v>0.28110000000000002</c:v>
                </c:pt>
                <c:pt idx="16782">
                  <c:v>0.31809999999999999</c:v>
                </c:pt>
                <c:pt idx="16783">
                  <c:v>0.62980000000000003</c:v>
                </c:pt>
                <c:pt idx="16784">
                  <c:v>0.17430000000000001</c:v>
                </c:pt>
                <c:pt idx="16785">
                  <c:v>0.4052</c:v>
                </c:pt>
                <c:pt idx="16786">
                  <c:v>0.17349999999999999</c:v>
                </c:pt>
                <c:pt idx="16787">
                  <c:v>0.2157</c:v>
                </c:pt>
                <c:pt idx="16788">
                  <c:v>0.50690000000000002</c:v>
                </c:pt>
                <c:pt idx="16789">
                  <c:v>0.49859999999999999</c:v>
                </c:pt>
                <c:pt idx="16790">
                  <c:v>0.38519999999999999</c:v>
                </c:pt>
                <c:pt idx="16791">
                  <c:v>0.46450000000000002</c:v>
                </c:pt>
                <c:pt idx="16792">
                  <c:v>0.48659999999999998</c:v>
                </c:pt>
                <c:pt idx="16793">
                  <c:v>0.48409999999999997</c:v>
                </c:pt>
                <c:pt idx="16794">
                  <c:v>0.48509999999999998</c:v>
                </c:pt>
                <c:pt idx="16795">
                  <c:v>0.52490000000000003</c:v>
                </c:pt>
                <c:pt idx="16796">
                  <c:v>0.4461</c:v>
                </c:pt>
                <c:pt idx="16797">
                  <c:v>0.53400000000000003</c:v>
                </c:pt>
                <c:pt idx="16798">
                  <c:v>0.4536</c:v>
                </c:pt>
                <c:pt idx="16799">
                  <c:v>0.44919999999999999</c:v>
                </c:pt>
                <c:pt idx="16800">
                  <c:v>0.38150000000000001</c:v>
                </c:pt>
                <c:pt idx="16801">
                  <c:v>0.48209999999999997</c:v>
                </c:pt>
                <c:pt idx="16802">
                  <c:v>0.41909999999999997</c:v>
                </c:pt>
                <c:pt idx="16803">
                  <c:v>0.48110000000000003</c:v>
                </c:pt>
                <c:pt idx="16804">
                  <c:v>0.46660000000000001</c:v>
                </c:pt>
                <c:pt idx="16805">
                  <c:v>0.3553</c:v>
                </c:pt>
                <c:pt idx="16806">
                  <c:v>0.49580000000000002</c:v>
                </c:pt>
                <c:pt idx="16807">
                  <c:v>0.15459999999999999</c:v>
                </c:pt>
                <c:pt idx="16808">
                  <c:v>0.15609999999999999</c:v>
                </c:pt>
                <c:pt idx="16809">
                  <c:v>0.16309999999999999</c:v>
                </c:pt>
                <c:pt idx="16810">
                  <c:v>0.1699</c:v>
                </c:pt>
                <c:pt idx="16811">
                  <c:v>0.1671</c:v>
                </c:pt>
                <c:pt idx="16812">
                  <c:v>0.1709</c:v>
                </c:pt>
                <c:pt idx="16813">
                  <c:v>0.16139999999999999</c:v>
                </c:pt>
                <c:pt idx="16814">
                  <c:v>0.15</c:v>
                </c:pt>
                <c:pt idx="16815">
                  <c:v>0.20250000000000001</c:v>
                </c:pt>
                <c:pt idx="16816">
                  <c:v>0.15090000000000001</c:v>
                </c:pt>
                <c:pt idx="16817">
                  <c:v>0.16320000000000001</c:v>
                </c:pt>
                <c:pt idx="16818">
                  <c:v>0.1575</c:v>
                </c:pt>
                <c:pt idx="16819">
                  <c:v>0.16639999999999999</c:v>
                </c:pt>
                <c:pt idx="16820">
                  <c:v>0.18509999999999999</c:v>
                </c:pt>
                <c:pt idx="16821">
                  <c:v>0.15759999999999999</c:v>
                </c:pt>
                <c:pt idx="16822">
                  <c:v>0.14979999999999999</c:v>
                </c:pt>
                <c:pt idx="16823">
                  <c:v>0.17599999999999999</c:v>
                </c:pt>
                <c:pt idx="16824">
                  <c:v>0.1535</c:v>
                </c:pt>
                <c:pt idx="16825">
                  <c:v>0.13639999999999999</c:v>
                </c:pt>
                <c:pt idx="16826">
                  <c:v>0.1522</c:v>
                </c:pt>
                <c:pt idx="16827">
                  <c:v>0.1595</c:v>
                </c:pt>
                <c:pt idx="16828">
                  <c:v>0.16739999999999999</c:v>
                </c:pt>
                <c:pt idx="16829">
                  <c:v>0.1724</c:v>
                </c:pt>
                <c:pt idx="16830">
                  <c:v>0.1595</c:v>
                </c:pt>
                <c:pt idx="16831">
                  <c:v>0.16439999999999999</c:v>
                </c:pt>
                <c:pt idx="16832">
                  <c:v>0.18049999999999999</c:v>
                </c:pt>
                <c:pt idx="16833">
                  <c:v>0.1578</c:v>
                </c:pt>
                <c:pt idx="16834">
                  <c:v>0.14399999999999999</c:v>
                </c:pt>
                <c:pt idx="16835">
                  <c:v>0.14929999999999999</c:v>
                </c:pt>
                <c:pt idx="16836">
                  <c:v>0.14799999999999999</c:v>
                </c:pt>
                <c:pt idx="16837">
                  <c:v>0.13880000000000001</c:v>
                </c:pt>
                <c:pt idx="16838">
                  <c:v>0.13519999999999999</c:v>
                </c:pt>
                <c:pt idx="16839">
                  <c:v>0.17530000000000001</c:v>
                </c:pt>
                <c:pt idx="16840">
                  <c:v>0.1452</c:v>
                </c:pt>
                <c:pt idx="16841">
                  <c:v>0.14080000000000001</c:v>
                </c:pt>
                <c:pt idx="16842">
                  <c:v>0.16059999999999999</c:v>
                </c:pt>
                <c:pt idx="16843">
                  <c:v>0.44130000000000003</c:v>
                </c:pt>
                <c:pt idx="16844">
                  <c:v>0.51559999999999995</c:v>
                </c:pt>
                <c:pt idx="16845">
                  <c:v>0.48570000000000002</c:v>
                </c:pt>
                <c:pt idx="16846">
                  <c:v>0.36820000000000003</c:v>
                </c:pt>
                <c:pt idx="16847">
                  <c:v>0.53239999999999998</c:v>
                </c:pt>
                <c:pt idx="16848">
                  <c:v>0.41599999999999998</c:v>
                </c:pt>
                <c:pt idx="16849">
                  <c:v>0.39760000000000001</c:v>
                </c:pt>
                <c:pt idx="16850">
                  <c:v>0.61519999999999997</c:v>
                </c:pt>
                <c:pt idx="16851">
                  <c:v>0.62219999999999998</c:v>
                </c:pt>
                <c:pt idx="16852">
                  <c:v>0.45910000000000001</c:v>
                </c:pt>
                <c:pt idx="16853">
                  <c:v>0.37180000000000002</c:v>
                </c:pt>
                <c:pt idx="16854">
                  <c:v>0.56789999999999996</c:v>
                </c:pt>
                <c:pt idx="16855">
                  <c:v>0.49669999999999997</c:v>
                </c:pt>
                <c:pt idx="16856">
                  <c:v>0.51829999999999998</c:v>
                </c:pt>
                <c:pt idx="16857">
                  <c:v>0.497</c:v>
                </c:pt>
                <c:pt idx="16858">
                  <c:v>0.42430000000000001</c:v>
                </c:pt>
                <c:pt idx="16859">
                  <c:v>0.3589</c:v>
                </c:pt>
                <c:pt idx="16860">
                  <c:v>0.42759999999999998</c:v>
                </c:pt>
                <c:pt idx="16861">
                  <c:v>0.41699999999999998</c:v>
                </c:pt>
                <c:pt idx="16862">
                  <c:v>0.51080000000000003</c:v>
                </c:pt>
                <c:pt idx="16863">
                  <c:v>0.54069999999999996</c:v>
                </c:pt>
                <c:pt idx="16864">
                  <c:v>0.53949999999999998</c:v>
                </c:pt>
                <c:pt idx="16865">
                  <c:v>0.46179999999999999</c:v>
                </c:pt>
                <c:pt idx="16866">
                  <c:v>0.54679999999999995</c:v>
                </c:pt>
                <c:pt idx="16867">
                  <c:v>0.57740000000000002</c:v>
                </c:pt>
                <c:pt idx="16868">
                  <c:v>0.57679999999999998</c:v>
                </c:pt>
                <c:pt idx="16869">
                  <c:v>0.52039999999999997</c:v>
                </c:pt>
                <c:pt idx="16870">
                  <c:v>0.38229999999999997</c:v>
                </c:pt>
                <c:pt idx="16871">
                  <c:v>0.59519999999999995</c:v>
                </c:pt>
                <c:pt idx="16872">
                  <c:v>0.44979999999999998</c:v>
                </c:pt>
                <c:pt idx="16873">
                  <c:v>0.4864</c:v>
                </c:pt>
                <c:pt idx="16874">
                  <c:v>0.4577</c:v>
                </c:pt>
                <c:pt idx="16875">
                  <c:v>0.5766</c:v>
                </c:pt>
                <c:pt idx="16876">
                  <c:v>0.56640000000000001</c:v>
                </c:pt>
                <c:pt idx="16877">
                  <c:v>0.50449999999999995</c:v>
                </c:pt>
                <c:pt idx="16878">
                  <c:v>0.40620000000000001</c:v>
                </c:pt>
                <c:pt idx="16879">
                  <c:v>0.50700000000000001</c:v>
                </c:pt>
                <c:pt idx="16880">
                  <c:v>0.43940000000000001</c:v>
                </c:pt>
                <c:pt idx="16881">
                  <c:v>0.66510000000000002</c:v>
                </c:pt>
                <c:pt idx="16882">
                  <c:v>0.43559999999999999</c:v>
                </c:pt>
                <c:pt idx="16883">
                  <c:v>0.626</c:v>
                </c:pt>
                <c:pt idx="16884">
                  <c:v>0.40539999999999998</c:v>
                </c:pt>
                <c:pt idx="16885">
                  <c:v>0.5585</c:v>
                </c:pt>
                <c:pt idx="16886">
                  <c:v>0.57630000000000003</c:v>
                </c:pt>
                <c:pt idx="16887">
                  <c:v>0.58919999999999995</c:v>
                </c:pt>
                <c:pt idx="16888">
                  <c:v>0.86370000000000002</c:v>
                </c:pt>
                <c:pt idx="16889">
                  <c:v>0.94669999999999999</c:v>
                </c:pt>
                <c:pt idx="16890">
                  <c:v>1.0639000000000001</c:v>
                </c:pt>
                <c:pt idx="16891">
                  <c:v>0.98009999999999997</c:v>
                </c:pt>
                <c:pt idx="16892">
                  <c:v>0.63739999999999997</c:v>
                </c:pt>
                <c:pt idx="16893">
                  <c:v>0.68069999999999997</c:v>
                </c:pt>
                <c:pt idx="16894">
                  <c:v>0.87890000000000001</c:v>
                </c:pt>
                <c:pt idx="16895">
                  <c:v>0.76090000000000002</c:v>
                </c:pt>
                <c:pt idx="16896">
                  <c:v>0.89929999999999999</c:v>
                </c:pt>
                <c:pt idx="16897">
                  <c:v>0.95409999999999995</c:v>
                </c:pt>
                <c:pt idx="16898">
                  <c:v>0.86819999999999997</c:v>
                </c:pt>
                <c:pt idx="16899">
                  <c:v>0.78610000000000002</c:v>
                </c:pt>
                <c:pt idx="16900">
                  <c:v>0.84950000000000003</c:v>
                </c:pt>
                <c:pt idx="16901">
                  <c:v>0.87509999999999999</c:v>
                </c:pt>
                <c:pt idx="16902">
                  <c:v>1.198</c:v>
                </c:pt>
                <c:pt idx="16903">
                  <c:v>0.70989999999999998</c:v>
                </c:pt>
                <c:pt idx="16904">
                  <c:v>0.7429</c:v>
                </c:pt>
                <c:pt idx="16905">
                  <c:v>0.7621</c:v>
                </c:pt>
                <c:pt idx="16906">
                  <c:v>0.34749999999999998</c:v>
                </c:pt>
                <c:pt idx="16907">
                  <c:v>0.33639999999999998</c:v>
                </c:pt>
                <c:pt idx="16908">
                  <c:v>0.32600000000000001</c:v>
                </c:pt>
                <c:pt idx="16909">
                  <c:v>0.31209999999999999</c:v>
                </c:pt>
                <c:pt idx="16910">
                  <c:v>0.30909999999999999</c:v>
                </c:pt>
                <c:pt idx="16911">
                  <c:v>0.3342</c:v>
                </c:pt>
                <c:pt idx="16912">
                  <c:v>0.26240000000000002</c:v>
                </c:pt>
                <c:pt idx="16913">
                  <c:v>0.34789999999999999</c:v>
                </c:pt>
                <c:pt idx="16914">
                  <c:v>0.40799999999999997</c:v>
                </c:pt>
                <c:pt idx="16915">
                  <c:v>0.32340000000000002</c:v>
                </c:pt>
                <c:pt idx="16916">
                  <c:v>0.35820000000000002</c:v>
                </c:pt>
                <c:pt idx="16917">
                  <c:v>0.33729999999999999</c:v>
                </c:pt>
                <c:pt idx="16918">
                  <c:v>0.33889999999999998</c:v>
                </c:pt>
                <c:pt idx="16919">
                  <c:v>0.37380000000000002</c:v>
                </c:pt>
                <c:pt idx="16920">
                  <c:v>0.34160000000000001</c:v>
                </c:pt>
                <c:pt idx="16921">
                  <c:v>0.33829999999999999</c:v>
                </c:pt>
                <c:pt idx="16922">
                  <c:v>0.53239999999999998</c:v>
                </c:pt>
                <c:pt idx="16923">
                  <c:v>0.34110000000000001</c:v>
                </c:pt>
                <c:pt idx="16924">
                  <c:v>0.32690000000000002</c:v>
                </c:pt>
                <c:pt idx="16925">
                  <c:v>0.33910000000000001</c:v>
                </c:pt>
                <c:pt idx="16926">
                  <c:v>0.42399999999999999</c:v>
                </c:pt>
                <c:pt idx="16927">
                  <c:v>0.3755</c:v>
                </c:pt>
                <c:pt idx="16928">
                  <c:v>0.3362</c:v>
                </c:pt>
                <c:pt idx="16929">
                  <c:v>0.34820000000000001</c:v>
                </c:pt>
                <c:pt idx="16930">
                  <c:v>0.35980000000000001</c:v>
                </c:pt>
                <c:pt idx="16931">
                  <c:v>0.59050000000000002</c:v>
                </c:pt>
                <c:pt idx="16932">
                  <c:v>0.33679999999999999</c:v>
                </c:pt>
                <c:pt idx="16933">
                  <c:v>0.34610000000000002</c:v>
                </c:pt>
                <c:pt idx="16934">
                  <c:v>0.36990000000000001</c:v>
                </c:pt>
                <c:pt idx="16935">
                  <c:v>0.3206</c:v>
                </c:pt>
                <c:pt idx="16936">
                  <c:v>0.60509999999999997</c:v>
                </c:pt>
                <c:pt idx="16937">
                  <c:v>0.35770000000000002</c:v>
                </c:pt>
                <c:pt idx="16938">
                  <c:v>0.35299999999999998</c:v>
                </c:pt>
                <c:pt idx="16939">
                  <c:v>0.57210000000000005</c:v>
                </c:pt>
                <c:pt idx="16940">
                  <c:v>0.33350000000000002</c:v>
                </c:pt>
                <c:pt idx="16941">
                  <c:v>0.314</c:v>
                </c:pt>
                <c:pt idx="16942">
                  <c:v>0.34389999999999998</c:v>
                </c:pt>
                <c:pt idx="16943">
                  <c:v>0.36309999999999998</c:v>
                </c:pt>
                <c:pt idx="16944">
                  <c:v>0.61370000000000002</c:v>
                </c:pt>
                <c:pt idx="16945">
                  <c:v>0.32469999999999999</c:v>
                </c:pt>
                <c:pt idx="16946">
                  <c:v>0.2974</c:v>
                </c:pt>
                <c:pt idx="16947">
                  <c:v>0.34010000000000001</c:v>
                </c:pt>
                <c:pt idx="16948">
                  <c:v>0.31990000000000002</c:v>
                </c:pt>
                <c:pt idx="16949">
                  <c:v>0.54520000000000002</c:v>
                </c:pt>
                <c:pt idx="16950">
                  <c:v>0.30969999999999998</c:v>
                </c:pt>
                <c:pt idx="16951">
                  <c:v>0.35959999999999998</c:v>
                </c:pt>
                <c:pt idx="16991">
                  <c:v>0.42930000000000001</c:v>
                </c:pt>
                <c:pt idx="16992">
                  <c:v>0.3417</c:v>
                </c:pt>
                <c:pt idx="16993">
                  <c:v>0.37919999999999998</c:v>
                </c:pt>
                <c:pt idx="16994">
                  <c:v>0.33139999999999997</c:v>
                </c:pt>
                <c:pt idx="16995">
                  <c:v>0.50739999999999996</c:v>
                </c:pt>
                <c:pt idx="16996">
                  <c:v>0.32779999999999998</c:v>
                </c:pt>
                <c:pt idx="16997">
                  <c:v>0.3211</c:v>
                </c:pt>
                <c:pt idx="16998">
                  <c:v>0.35139999999999999</c:v>
                </c:pt>
                <c:pt idx="16999">
                  <c:v>0.49559999999999998</c:v>
                </c:pt>
                <c:pt idx="17000">
                  <c:v>0.38190000000000002</c:v>
                </c:pt>
                <c:pt idx="17001">
                  <c:v>0.29980000000000001</c:v>
                </c:pt>
                <c:pt idx="17002">
                  <c:v>0.31469999999999998</c:v>
                </c:pt>
                <c:pt idx="17003">
                  <c:v>0.309</c:v>
                </c:pt>
                <c:pt idx="17004">
                  <c:v>0.49709999999999999</c:v>
                </c:pt>
                <c:pt idx="17005">
                  <c:v>0.42120000000000002</c:v>
                </c:pt>
                <c:pt idx="17006">
                  <c:v>0.33910000000000001</c:v>
                </c:pt>
                <c:pt idx="17007">
                  <c:v>0.54210000000000003</c:v>
                </c:pt>
                <c:pt idx="17008">
                  <c:v>0.4778</c:v>
                </c:pt>
                <c:pt idx="17009">
                  <c:v>0.39889999999999998</c:v>
                </c:pt>
                <c:pt idx="17010">
                  <c:v>0.61719999999999997</c:v>
                </c:pt>
                <c:pt idx="17011">
                  <c:v>0.41310000000000002</c:v>
                </c:pt>
                <c:pt idx="17012">
                  <c:v>0.57040000000000002</c:v>
                </c:pt>
                <c:pt idx="17013">
                  <c:v>0.3569</c:v>
                </c:pt>
                <c:pt idx="17014">
                  <c:v>0.31769999999999998</c:v>
                </c:pt>
                <c:pt idx="17015">
                  <c:v>0.57410000000000005</c:v>
                </c:pt>
                <c:pt idx="17016">
                  <c:v>0.28000000000000003</c:v>
                </c:pt>
                <c:pt idx="17017">
                  <c:v>0.35189999999999999</c:v>
                </c:pt>
                <c:pt idx="17018">
                  <c:v>0.3553</c:v>
                </c:pt>
                <c:pt idx="17019">
                  <c:v>0.3785</c:v>
                </c:pt>
                <c:pt idx="17020">
                  <c:v>0.35670000000000002</c:v>
                </c:pt>
                <c:pt idx="17021">
                  <c:v>0.30380000000000001</c:v>
                </c:pt>
                <c:pt idx="17022">
                  <c:v>0.30530000000000002</c:v>
                </c:pt>
                <c:pt idx="17023">
                  <c:v>0.39960000000000001</c:v>
                </c:pt>
                <c:pt idx="17024">
                  <c:v>0.34429999999999999</c:v>
                </c:pt>
                <c:pt idx="17025">
                  <c:v>0.33150000000000002</c:v>
                </c:pt>
                <c:pt idx="17026">
                  <c:v>0.36759999999999998</c:v>
                </c:pt>
                <c:pt idx="17027">
                  <c:v>0.41860000000000003</c:v>
                </c:pt>
                <c:pt idx="17028">
                  <c:v>0.32819999999999999</c:v>
                </c:pt>
                <c:pt idx="17029">
                  <c:v>0.37519999999999998</c:v>
                </c:pt>
                <c:pt idx="17030">
                  <c:v>0.36430000000000001</c:v>
                </c:pt>
                <c:pt idx="17031">
                  <c:v>0.37419999999999998</c:v>
                </c:pt>
                <c:pt idx="17032">
                  <c:v>0.39850000000000002</c:v>
                </c:pt>
                <c:pt idx="17033">
                  <c:v>0.37019999999999997</c:v>
                </c:pt>
                <c:pt idx="17034">
                  <c:v>0.56679999999999997</c:v>
                </c:pt>
                <c:pt idx="17035">
                  <c:v>0.32490000000000002</c:v>
                </c:pt>
                <c:pt idx="17036">
                  <c:v>0.36849999999999999</c:v>
                </c:pt>
                <c:pt idx="17037">
                  <c:v>0.31040000000000001</c:v>
                </c:pt>
                <c:pt idx="17038">
                  <c:v>0.38750000000000001</c:v>
                </c:pt>
                <c:pt idx="17039">
                  <c:v>0.34510000000000002</c:v>
                </c:pt>
                <c:pt idx="17040">
                  <c:v>0.42109999999999997</c:v>
                </c:pt>
                <c:pt idx="17041">
                  <c:v>0.3327</c:v>
                </c:pt>
                <c:pt idx="17042">
                  <c:v>0.47399999999999998</c:v>
                </c:pt>
                <c:pt idx="17043">
                  <c:v>0.3301</c:v>
                </c:pt>
                <c:pt idx="17044">
                  <c:v>0.28810000000000002</c:v>
                </c:pt>
                <c:pt idx="17045">
                  <c:v>0.3634</c:v>
                </c:pt>
                <c:pt idx="17046">
                  <c:v>0.38119999999999998</c:v>
                </c:pt>
                <c:pt idx="17047">
                  <c:v>0.39700000000000002</c:v>
                </c:pt>
                <c:pt idx="17049">
                  <c:v>0.4582</c:v>
                </c:pt>
                <c:pt idx="17050">
                  <c:v>0.36730000000000002</c:v>
                </c:pt>
                <c:pt idx="17051">
                  <c:v>0.31140000000000001</c:v>
                </c:pt>
                <c:pt idx="17052">
                  <c:v>0.3125</c:v>
                </c:pt>
                <c:pt idx="17053">
                  <c:v>0.28549999999999998</c:v>
                </c:pt>
                <c:pt idx="17054">
                  <c:v>0.33029999999999998</c:v>
                </c:pt>
                <c:pt idx="17055">
                  <c:v>0.34520000000000001</c:v>
                </c:pt>
                <c:pt idx="17056">
                  <c:v>0.28189999999999998</c:v>
                </c:pt>
                <c:pt idx="17057">
                  <c:v>0.35389999999999999</c:v>
                </c:pt>
                <c:pt idx="17058">
                  <c:v>0.36130000000000001</c:v>
                </c:pt>
                <c:pt idx="17059">
                  <c:v>0.40379999999999999</c:v>
                </c:pt>
                <c:pt idx="17060">
                  <c:v>0.4083</c:v>
                </c:pt>
                <c:pt idx="17061">
                  <c:v>0.40029999999999999</c:v>
                </c:pt>
                <c:pt idx="17062">
                  <c:v>0.40760000000000002</c:v>
                </c:pt>
                <c:pt idx="17063">
                  <c:v>0.60850000000000004</c:v>
                </c:pt>
                <c:pt idx="17064">
                  <c:v>0.56499999999999995</c:v>
                </c:pt>
                <c:pt idx="17065">
                  <c:v>0.47720000000000001</c:v>
                </c:pt>
                <c:pt idx="17066">
                  <c:v>0.46529999999999999</c:v>
                </c:pt>
                <c:pt idx="17067">
                  <c:v>0.42959999999999998</c:v>
                </c:pt>
                <c:pt idx="17068">
                  <c:v>0.46939999999999998</c:v>
                </c:pt>
                <c:pt idx="17069">
                  <c:v>0.42599999999999999</c:v>
                </c:pt>
                <c:pt idx="17070">
                  <c:v>0.4269</c:v>
                </c:pt>
                <c:pt idx="17071">
                  <c:v>0.62739999999999996</c:v>
                </c:pt>
                <c:pt idx="17072">
                  <c:v>0.45850000000000002</c:v>
                </c:pt>
                <c:pt idx="17073">
                  <c:v>0.41210000000000002</c:v>
                </c:pt>
                <c:pt idx="17074">
                  <c:v>0.55810000000000004</c:v>
                </c:pt>
                <c:pt idx="17075">
                  <c:v>0.40379999999999999</c:v>
                </c:pt>
                <c:pt idx="17076">
                  <c:v>0.46920000000000001</c:v>
                </c:pt>
                <c:pt idx="17077">
                  <c:v>0.45540000000000003</c:v>
                </c:pt>
                <c:pt idx="17078">
                  <c:v>0.54649999999999999</c:v>
                </c:pt>
                <c:pt idx="17079">
                  <c:v>0.4768</c:v>
                </c:pt>
                <c:pt idx="17080">
                  <c:v>0.55820000000000003</c:v>
                </c:pt>
                <c:pt idx="17081">
                  <c:v>0.4345</c:v>
                </c:pt>
                <c:pt idx="17082">
                  <c:v>0.45669999999999999</c:v>
                </c:pt>
                <c:pt idx="17083">
                  <c:v>0.42170000000000002</c:v>
                </c:pt>
                <c:pt idx="17084">
                  <c:v>0.3992</c:v>
                </c:pt>
                <c:pt idx="17085">
                  <c:v>0.51039999999999996</c:v>
                </c:pt>
                <c:pt idx="17086">
                  <c:v>0.43930000000000002</c:v>
                </c:pt>
                <c:pt idx="17087">
                  <c:v>0.49890000000000001</c:v>
                </c:pt>
                <c:pt idx="17088">
                  <c:v>0.4274</c:v>
                </c:pt>
                <c:pt idx="17089">
                  <c:v>0.4531</c:v>
                </c:pt>
                <c:pt idx="17090">
                  <c:v>0.48649999999999999</c:v>
                </c:pt>
                <c:pt idx="17091">
                  <c:v>0.44529999999999997</c:v>
                </c:pt>
                <c:pt idx="17092">
                  <c:v>0.56320000000000003</c:v>
                </c:pt>
                <c:pt idx="17093">
                  <c:v>0.6452</c:v>
                </c:pt>
                <c:pt idx="17094">
                  <c:v>0.39129999999999998</c:v>
                </c:pt>
                <c:pt idx="17095">
                  <c:v>0.40379999999999999</c:v>
                </c:pt>
                <c:pt idx="17096">
                  <c:v>0.2145</c:v>
                </c:pt>
                <c:pt idx="17097">
                  <c:v>0.22140000000000001</c:v>
                </c:pt>
                <c:pt idx="17098">
                  <c:v>0.24790000000000001</c:v>
                </c:pt>
                <c:pt idx="17099">
                  <c:v>0.29060000000000002</c:v>
                </c:pt>
                <c:pt idx="17100">
                  <c:v>0.50780000000000003</c:v>
                </c:pt>
                <c:pt idx="17101">
                  <c:v>0.50429999999999997</c:v>
                </c:pt>
                <c:pt idx="17102">
                  <c:v>0.4783</c:v>
                </c:pt>
                <c:pt idx="17103">
                  <c:v>0.25729999999999997</c:v>
                </c:pt>
                <c:pt idx="17104">
                  <c:v>0.23369999999999999</c:v>
                </c:pt>
                <c:pt idx="17105">
                  <c:v>0.21440000000000001</c:v>
                </c:pt>
                <c:pt idx="17106">
                  <c:v>0.22789999999999999</c:v>
                </c:pt>
                <c:pt idx="17107">
                  <c:v>0.47210000000000002</c:v>
                </c:pt>
                <c:pt idx="17108">
                  <c:v>0.49669999999999997</c:v>
                </c:pt>
                <c:pt idx="17109">
                  <c:v>0.44359999999999999</c:v>
                </c:pt>
                <c:pt idx="17110">
                  <c:v>0.51300000000000001</c:v>
                </c:pt>
                <c:pt idx="17111">
                  <c:v>0.2006</c:v>
                </c:pt>
                <c:pt idx="17112">
                  <c:v>0.21929999999999999</c:v>
                </c:pt>
                <c:pt idx="17113">
                  <c:v>0.2172</c:v>
                </c:pt>
                <c:pt idx="17114">
                  <c:v>8.6900000000000005E-2</c:v>
                </c:pt>
                <c:pt idx="17115">
                  <c:v>0.17150000000000001</c:v>
                </c:pt>
                <c:pt idx="17116">
                  <c:v>0.16220000000000001</c:v>
                </c:pt>
                <c:pt idx="17117">
                  <c:v>0.1414</c:v>
                </c:pt>
                <c:pt idx="17118">
                  <c:v>0.16020000000000001</c:v>
                </c:pt>
                <c:pt idx="17119">
                  <c:v>0.12809999999999999</c:v>
                </c:pt>
                <c:pt idx="17120">
                  <c:v>0.1283</c:v>
                </c:pt>
                <c:pt idx="17121">
                  <c:v>0.10970000000000001</c:v>
                </c:pt>
                <c:pt idx="17122">
                  <c:v>0.13489999999999999</c:v>
                </c:pt>
                <c:pt idx="17123">
                  <c:v>0.1331</c:v>
                </c:pt>
                <c:pt idx="17124">
                  <c:v>0.1459</c:v>
                </c:pt>
                <c:pt idx="17125">
                  <c:v>0.1474</c:v>
                </c:pt>
                <c:pt idx="17126">
                  <c:v>0.14799999999999999</c:v>
                </c:pt>
                <c:pt idx="17127">
                  <c:v>0.16009999999999999</c:v>
                </c:pt>
                <c:pt idx="17128">
                  <c:v>0.18820000000000001</c:v>
                </c:pt>
                <c:pt idx="17129">
                  <c:v>0.1095</c:v>
                </c:pt>
                <c:pt idx="17130">
                  <c:v>0.1605</c:v>
                </c:pt>
                <c:pt idx="17131">
                  <c:v>0.12920000000000001</c:v>
                </c:pt>
                <c:pt idx="17132">
                  <c:v>0.1084</c:v>
                </c:pt>
                <c:pt idx="17133">
                  <c:v>0.1429</c:v>
                </c:pt>
                <c:pt idx="17134">
                  <c:v>0.15</c:v>
                </c:pt>
                <c:pt idx="17135">
                  <c:v>0.1406</c:v>
                </c:pt>
                <c:pt idx="17136">
                  <c:v>0.21440000000000001</c:v>
                </c:pt>
                <c:pt idx="17137">
                  <c:v>0.15060000000000001</c:v>
                </c:pt>
                <c:pt idx="17138">
                  <c:v>0.129</c:v>
                </c:pt>
                <c:pt idx="17139">
                  <c:v>0.15720000000000001</c:v>
                </c:pt>
                <c:pt idx="17140">
                  <c:v>0.23319999999999999</c:v>
                </c:pt>
                <c:pt idx="17141">
                  <c:v>0.1348</c:v>
                </c:pt>
                <c:pt idx="17142">
                  <c:v>0.20280000000000001</c:v>
                </c:pt>
                <c:pt idx="17143">
                  <c:v>0.17699999999999999</c:v>
                </c:pt>
                <c:pt idx="17144">
                  <c:v>0.15229999999999999</c:v>
                </c:pt>
                <c:pt idx="17145">
                  <c:v>0.20549999999999999</c:v>
                </c:pt>
                <c:pt idx="17146">
                  <c:v>0.14710000000000001</c:v>
                </c:pt>
                <c:pt idx="17147">
                  <c:v>0.1706</c:v>
                </c:pt>
                <c:pt idx="17148">
                  <c:v>0.1492</c:v>
                </c:pt>
                <c:pt idx="17149">
                  <c:v>4.1999999999999997E-3</c:v>
                </c:pt>
                <c:pt idx="17150">
                  <c:v>5.1000000000000004E-3</c:v>
                </c:pt>
                <c:pt idx="17151">
                  <c:v>4.1999999999999997E-3</c:v>
                </c:pt>
                <c:pt idx="17152">
                  <c:v>4.0000000000000001E-3</c:v>
                </c:pt>
                <c:pt idx="17153">
                  <c:v>9.1999999999999998E-3</c:v>
                </c:pt>
                <c:pt idx="17154">
                  <c:v>3.5999999999999999E-3</c:v>
                </c:pt>
                <c:pt idx="17155">
                  <c:v>4.0000000000000001E-3</c:v>
                </c:pt>
                <c:pt idx="17156">
                  <c:v>6.4999999999999997E-3</c:v>
                </c:pt>
                <c:pt idx="17157">
                  <c:v>4.1999999999999997E-3</c:v>
                </c:pt>
                <c:pt idx="17158">
                  <c:v>4.7999999999999996E-3</c:v>
                </c:pt>
                <c:pt idx="17159">
                  <c:v>5.0000000000000001E-3</c:v>
                </c:pt>
                <c:pt idx="17160">
                  <c:v>5.1000000000000004E-3</c:v>
                </c:pt>
                <c:pt idx="17161">
                  <c:v>4.5999999999999999E-3</c:v>
                </c:pt>
                <c:pt idx="17162">
                  <c:v>4.7999999999999996E-3</c:v>
                </c:pt>
                <c:pt idx="17163">
                  <c:v>5.5999999999999999E-3</c:v>
                </c:pt>
                <c:pt idx="17164">
                  <c:v>5.7000000000000002E-3</c:v>
                </c:pt>
                <c:pt idx="17165">
                  <c:v>4.4999999999999997E-3</c:v>
                </c:pt>
                <c:pt idx="17166">
                  <c:v>5.4999999999999997E-3</c:v>
                </c:pt>
                <c:pt idx="17167">
                  <c:v>4.4000000000000003E-3</c:v>
                </c:pt>
                <c:pt idx="17168">
                  <c:v>4.7999999999999996E-3</c:v>
                </c:pt>
                <c:pt idx="17169">
                  <c:v>5.1999999999999998E-3</c:v>
                </c:pt>
                <c:pt idx="17170">
                  <c:v>4.7999999999999996E-3</c:v>
                </c:pt>
                <c:pt idx="17171">
                  <c:v>4.8999999999999998E-3</c:v>
                </c:pt>
                <c:pt idx="17172">
                  <c:v>4.3E-3</c:v>
                </c:pt>
                <c:pt idx="17173">
                  <c:v>4.7999999999999996E-3</c:v>
                </c:pt>
                <c:pt idx="17174">
                  <c:v>1.0699999999999999E-2</c:v>
                </c:pt>
                <c:pt idx="17175">
                  <c:v>5.4000000000000003E-3</c:v>
                </c:pt>
                <c:pt idx="17176">
                  <c:v>5.4000000000000003E-3</c:v>
                </c:pt>
                <c:pt idx="17177">
                  <c:v>6.4000000000000003E-3</c:v>
                </c:pt>
                <c:pt idx="17178">
                  <c:v>4.4999999999999997E-3</c:v>
                </c:pt>
                <c:pt idx="17179">
                  <c:v>4.4999999999999997E-3</c:v>
                </c:pt>
                <c:pt idx="17180">
                  <c:v>3.3E-3</c:v>
                </c:pt>
                <c:pt idx="17181">
                  <c:v>3.8E-3</c:v>
                </c:pt>
                <c:pt idx="17182">
                  <c:v>8.8000000000000005E-3</c:v>
                </c:pt>
                <c:pt idx="17183">
                  <c:v>1.1599999999999999E-2</c:v>
                </c:pt>
                <c:pt idx="17184">
                  <c:v>8.3000000000000001E-3</c:v>
                </c:pt>
                <c:pt idx="17185">
                  <c:v>1.67E-2</c:v>
                </c:pt>
                <c:pt idx="17186">
                  <c:v>4.7999999999999996E-3</c:v>
                </c:pt>
                <c:pt idx="17187">
                  <c:v>9.5999999999999992E-3</c:v>
                </c:pt>
                <c:pt idx="17188">
                  <c:v>5.1000000000000004E-3</c:v>
                </c:pt>
                <c:pt idx="17189">
                  <c:v>7.0000000000000001E-3</c:v>
                </c:pt>
                <c:pt idx="17190">
                  <c:v>6.4000000000000003E-3</c:v>
                </c:pt>
                <c:pt idx="17191">
                  <c:v>4.3E-3</c:v>
                </c:pt>
                <c:pt idx="17192">
                  <c:v>4.0000000000000001E-3</c:v>
                </c:pt>
                <c:pt idx="17193">
                  <c:v>2.1399999999999999E-2</c:v>
                </c:pt>
                <c:pt idx="17194">
                  <c:v>6.3E-3</c:v>
                </c:pt>
                <c:pt idx="17195">
                  <c:v>4.5999999999999999E-3</c:v>
                </c:pt>
                <c:pt idx="17196">
                  <c:v>4.0000000000000001E-3</c:v>
                </c:pt>
                <c:pt idx="17197">
                  <c:v>8.2000000000000007E-3</c:v>
                </c:pt>
                <c:pt idx="17198">
                  <c:v>1.26E-2</c:v>
                </c:pt>
                <c:pt idx="17199">
                  <c:v>8.5000000000000006E-3</c:v>
                </c:pt>
                <c:pt idx="17200">
                  <c:v>4.7000000000000002E-3</c:v>
                </c:pt>
                <c:pt idx="17201">
                  <c:v>6.0000000000000001E-3</c:v>
                </c:pt>
                <c:pt idx="17202">
                  <c:v>6.4999999999999997E-3</c:v>
                </c:pt>
                <c:pt idx="17203">
                  <c:v>6.0000000000000001E-3</c:v>
                </c:pt>
                <c:pt idx="17204">
                  <c:v>6.0000000000000001E-3</c:v>
                </c:pt>
                <c:pt idx="17205">
                  <c:v>4.7000000000000002E-3</c:v>
                </c:pt>
                <c:pt idx="17206">
                  <c:v>4.0000000000000001E-3</c:v>
                </c:pt>
                <c:pt idx="17207">
                  <c:v>5.3E-3</c:v>
                </c:pt>
                <c:pt idx="17208">
                  <c:v>4.8999999999999998E-3</c:v>
                </c:pt>
                <c:pt idx="17209">
                  <c:v>4.4999999999999997E-3</c:v>
                </c:pt>
                <c:pt idx="17210">
                  <c:v>6.1000000000000004E-3</c:v>
                </c:pt>
                <c:pt idx="17211">
                  <c:v>7.4999999999999997E-3</c:v>
                </c:pt>
                <c:pt idx="17212">
                  <c:v>5.4999999999999997E-3</c:v>
                </c:pt>
                <c:pt idx="17213">
                  <c:v>6.4999999999999997E-3</c:v>
                </c:pt>
                <c:pt idx="17214">
                  <c:v>4.1999999999999997E-3</c:v>
                </c:pt>
                <c:pt idx="17215">
                  <c:v>4.8999999999999998E-3</c:v>
                </c:pt>
                <c:pt idx="17216">
                  <c:v>5.7999999999999996E-3</c:v>
                </c:pt>
                <c:pt idx="17217">
                  <c:v>0.59889999999999999</c:v>
                </c:pt>
                <c:pt idx="17218">
                  <c:v>0.4844</c:v>
                </c:pt>
                <c:pt idx="17219">
                  <c:v>0.3659</c:v>
                </c:pt>
                <c:pt idx="17220">
                  <c:v>0.36890000000000001</c:v>
                </c:pt>
                <c:pt idx="17221">
                  <c:v>0.58189999999999997</c:v>
                </c:pt>
                <c:pt idx="17222">
                  <c:v>0.51739999999999997</c:v>
                </c:pt>
                <c:pt idx="17223">
                  <c:v>0.4395</c:v>
                </c:pt>
                <c:pt idx="17224">
                  <c:v>0.48609999999999998</c:v>
                </c:pt>
                <c:pt idx="17225">
                  <c:v>0.45419999999999999</c:v>
                </c:pt>
                <c:pt idx="17226">
                  <c:v>0.55420000000000003</c:v>
                </c:pt>
                <c:pt idx="17227">
                  <c:v>0.60389999999999999</c:v>
                </c:pt>
                <c:pt idx="17228">
                  <c:v>0.63390000000000002</c:v>
                </c:pt>
                <c:pt idx="17229">
                  <c:v>0.54210000000000003</c:v>
                </c:pt>
                <c:pt idx="17230">
                  <c:v>0.49730000000000002</c:v>
                </c:pt>
                <c:pt idx="17231">
                  <c:v>0.50539999999999996</c:v>
                </c:pt>
                <c:pt idx="17232">
                  <c:v>0.4884</c:v>
                </c:pt>
                <c:pt idx="17233">
                  <c:v>0.53900000000000003</c:v>
                </c:pt>
                <c:pt idx="17234">
                  <c:v>0.44600000000000001</c:v>
                </c:pt>
                <c:pt idx="17235">
                  <c:v>0.57550000000000001</c:v>
                </c:pt>
                <c:pt idx="17236">
                  <c:v>0.53700000000000003</c:v>
                </c:pt>
                <c:pt idx="17237">
                  <c:v>0.43940000000000001</c:v>
                </c:pt>
                <c:pt idx="17238">
                  <c:v>0.433</c:v>
                </c:pt>
                <c:pt idx="17239">
                  <c:v>0.44719999999999999</c:v>
                </c:pt>
                <c:pt idx="17240">
                  <c:v>0.48120000000000002</c:v>
                </c:pt>
                <c:pt idx="17241">
                  <c:v>0.51839999999999997</c:v>
                </c:pt>
                <c:pt idx="17242">
                  <c:v>0.5101</c:v>
                </c:pt>
                <c:pt idx="17243">
                  <c:v>0.59179999999999999</c:v>
                </c:pt>
                <c:pt idx="17244">
                  <c:v>0.4955</c:v>
                </c:pt>
                <c:pt idx="17245">
                  <c:v>0.44500000000000001</c:v>
                </c:pt>
                <c:pt idx="17246">
                  <c:v>0.4158</c:v>
                </c:pt>
                <c:pt idx="17247">
                  <c:v>0.55479999999999996</c:v>
                </c:pt>
                <c:pt idx="17248">
                  <c:v>0.45889999999999997</c:v>
                </c:pt>
                <c:pt idx="17249">
                  <c:v>0.57969999999999999</c:v>
                </c:pt>
                <c:pt idx="17250">
                  <c:v>0.4496</c:v>
                </c:pt>
                <c:pt idx="17251">
                  <c:v>0.16470000000000001</c:v>
                </c:pt>
                <c:pt idx="17252">
                  <c:v>0.1797</c:v>
                </c:pt>
                <c:pt idx="17253">
                  <c:v>0.1198</c:v>
                </c:pt>
                <c:pt idx="17254">
                  <c:v>0.1416</c:v>
                </c:pt>
                <c:pt idx="17255">
                  <c:v>0.1149</c:v>
                </c:pt>
                <c:pt idx="17256">
                  <c:v>0.1696</c:v>
                </c:pt>
                <c:pt idx="17257">
                  <c:v>0.1173</c:v>
                </c:pt>
                <c:pt idx="17258">
                  <c:v>0.123</c:v>
                </c:pt>
                <c:pt idx="17259">
                  <c:v>0.20960000000000001</c:v>
                </c:pt>
                <c:pt idx="17260">
                  <c:v>0.1002</c:v>
                </c:pt>
                <c:pt idx="17261">
                  <c:v>0.14249999999999999</c:v>
                </c:pt>
                <c:pt idx="17262">
                  <c:v>0.21329999999999999</c:v>
                </c:pt>
                <c:pt idx="17263">
                  <c:v>0.1646</c:v>
                </c:pt>
                <c:pt idx="17264">
                  <c:v>0.14399999999999999</c:v>
                </c:pt>
                <c:pt idx="17265">
                  <c:v>0.1469</c:v>
                </c:pt>
                <c:pt idx="17266">
                  <c:v>0.14480000000000001</c:v>
                </c:pt>
                <c:pt idx="17267">
                  <c:v>0.13719999999999999</c:v>
                </c:pt>
                <c:pt idx="17268">
                  <c:v>0.16439999999999999</c:v>
                </c:pt>
                <c:pt idx="17269">
                  <c:v>0.1007</c:v>
                </c:pt>
                <c:pt idx="17270">
                  <c:v>0.1036</c:v>
                </c:pt>
                <c:pt idx="17271">
                  <c:v>0.13880000000000001</c:v>
                </c:pt>
                <c:pt idx="17272">
                  <c:v>0.1105</c:v>
                </c:pt>
                <c:pt idx="17273">
                  <c:v>0.15129999999999999</c:v>
                </c:pt>
                <c:pt idx="17274">
                  <c:v>0.16220000000000001</c:v>
                </c:pt>
                <c:pt idx="17275">
                  <c:v>0.13150000000000001</c:v>
                </c:pt>
                <c:pt idx="17276">
                  <c:v>0.12130000000000001</c:v>
                </c:pt>
                <c:pt idx="17277">
                  <c:v>0.12690000000000001</c:v>
                </c:pt>
                <c:pt idx="17278">
                  <c:v>0.20979999999999999</c:v>
                </c:pt>
                <c:pt idx="17279">
                  <c:v>0.1177</c:v>
                </c:pt>
                <c:pt idx="17280">
                  <c:v>0.2165</c:v>
                </c:pt>
                <c:pt idx="17281">
                  <c:v>0.2026</c:v>
                </c:pt>
                <c:pt idx="17282">
                  <c:v>0.15690000000000001</c:v>
                </c:pt>
                <c:pt idx="17283">
                  <c:v>0.18970000000000001</c:v>
                </c:pt>
                <c:pt idx="17284">
                  <c:v>0.1542</c:v>
                </c:pt>
                <c:pt idx="17285">
                  <c:v>0.20380000000000001</c:v>
                </c:pt>
                <c:pt idx="17286">
                  <c:v>0.20050000000000001</c:v>
                </c:pt>
                <c:pt idx="17287">
                  <c:v>0.1386</c:v>
                </c:pt>
                <c:pt idx="17288">
                  <c:v>0.4819</c:v>
                </c:pt>
                <c:pt idx="17289">
                  <c:v>0.42770000000000002</c:v>
                </c:pt>
                <c:pt idx="17290">
                  <c:v>0.5343</c:v>
                </c:pt>
                <c:pt idx="17291">
                  <c:v>0.36780000000000002</c:v>
                </c:pt>
                <c:pt idx="17292">
                  <c:v>0.29570000000000002</c:v>
                </c:pt>
                <c:pt idx="17293">
                  <c:v>0.3362</c:v>
                </c:pt>
                <c:pt idx="17294">
                  <c:v>0.36809999999999998</c:v>
                </c:pt>
                <c:pt idx="17295">
                  <c:v>0.61599999999999999</c:v>
                </c:pt>
                <c:pt idx="17296">
                  <c:v>0.61829999999999996</c:v>
                </c:pt>
                <c:pt idx="17297">
                  <c:v>0.42859999999999998</c:v>
                </c:pt>
                <c:pt idx="17298">
                  <c:v>0.48299999999999998</c:v>
                </c:pt>
                <c:pt idx="17299">
                  <c:v>0.26029999999999998</c:v>
                </c:pt>
                <c:pt idx="17300">
                  <c:v>0.76919999999999999</c:v>
                </c:pt>
                <c:pt idx="17301">
                  <c:v>0.72789999999999999</c:v>
                </c:pt>
                <c:pt idx="17302">
                  <c:v>0.38109999999999999</c:v>
                </c:pt>
                <c:pt idx="17303">
                  <c:v>0.41909999999999997</c:v>
                </c:pt>
                <c:pt idx="17304">
                  <c:v>0.63319999999999999</c:v>
                </c:pt>
                <c:pt idx="17305">
                  <c:v>0.50539999999999996</c:v>
                </c:pt>
                <c:pt idx="17306">
                  <c:v>0.4945</c:v>
                </c:pt>
                <c:pt idx="17307">
                  <c:v>0.75949999999999995</c:v>
                </c:pt>
                <c:pt idx="17308">
                  <c:v>0.71330000000000005</c:v>
                </c:pt>
                <c:pt idx="17309">
                  <c:v>0.56240000000000001</c:v>
                </c:pt>
                <c:pt idx="17310">
                  <c:v>0.61809999999999998</c:v>
                </c:pt>
                <c:pt idx="17311">
                  <c:v>0.8417</c:v>
                </c:pt>
                <c:pt idx="17312">
                  <c:v>0.81779999999999997</c:v>
                </c:pt>
                <c:pt idx="17313">
                  <c:v>0.79279999999999995</c:v>
                </c:pt>
                <c:pt idx="17314">
                  <c:v>0.71609999999999996</c:v>
                </c:pt>
                <c:pt idx="17315">
                  <c:v>0.75139999999999996</c:v>
                </c:pt>
                <c:pt idx="17316">
                  <c:v>0.45279999999999998</c:v>
                </c:pt>
                <c:pt idx="17317">
                  <c:v>0.33129999999999998</c:v>
                </c:pt>
                <c:pt idx="17318">
                  <c:v>0.43030000000000002</c:v>
                </c:pt>
                <c:pt idx="17319">
                  <c:v>0.66290000000000004</c:v>
                </c:pt>
                <c:pt idx="17320">
                  <c:v>0.43480000000000002</c:v>
                </c:pt>
                <c:pt idx="17321">
                  <c:v>0.25040000000000001</c:v>
                </c:pt>
                <c:pt idx="17322">
                  <c:v>0.1603</c:v>
                </c:pt>
                <c:pt idx="17323">
                  <c:v>0.21890000000000001</c:v>
                </c:pt>
                <c:pt idx="17324">
                  <c:v>0.3911</c:v>
                </c:pt>
                <c:pt idx="17325">
                  <c:v>0.24970000000000001</c:v>
                </c:pt>
                <c:pt idx="17326">
                  <c:v>0.99380000000000002</c:v>
                </c:pt>
                <c:pt idx="17327">
                  <c:v>0.4592</c:v>
                </c:pt>
                <c:pt idx="17328">
                  <c:v>1.1803999999999999</c:v>
                </c:pt>
                <c:pt idx="17329">
                  <c:v>1.8498000000000001</c:v>
                </c:pt>
                <c:pt idx="17330">
                  <c:v>0.66969999999999996</c:v>
                </c:pt>
                <c:pt idx="17331">
                  <c:v>0.50960000000000005</c:v>
                </c:pt>
                <c:pt idx="17332">
                  <c:v>0.43819999999999998</c:v>
                </c:pt>
                <c:pt idx="17333">
                  <c:v>0.44240000000000002</c:v>
                </c:pt>
                <c:pt idx="17334">
                  <c:v>0.40450000000000003</c:v>
                </c:pt>
                <c:pt idx="17335">
                  <c:v>0.25769999999999998</c:v>
                </c:pt>
                <c:pt idx="17336">
                  <c:v>0.25969999999999999</c:v>
                </c:pt>
                <c:pt idx="17337">
                  <c:v>0.68530000000000002</c:v>
                </c:pt>
                <c:pt idx="17338">
                  <c:v>0.31409999999999999</c:v>
                </c:pt>
                <c:pt idx="17339">
                  <c:v>0.47249999999999998</c:v>
                </c:pt>
                <c:pt idx="17340">
                  <c:v>0.31130000000000002</c:v>
                </c:pt>
                <c:pt idx="17341">
                  <c:v>0.31340000000000001</c:v>
                </c:pt>
                <c:pt idx="17342">
                  <c:v>0.3392</c:v>
                </c:pt>
                <c:pt idx="17343">
                  <c:v>0.47410000000000002</c:v>
                </c:pt>
                <c:pt idx="17344">
                  <c:v>0.59809999999999997</c:v>
                </c:pt>
                <c:pt idx="17345">
                  <c:v>0.53390000000000004</c:v>
                </c:pt>
                <c:pt idx="17346">
                  <c:v>0.54330000000000001</c:v>
                </c:pt>
                <c:pt idx="17347">
                  <c:v>0.68799999999999994</c:v>
                </c:pt>
                <c:pt idx="17348">
                  <c:v>0.4345</c:v>
                </c:pt>
                <c:pt idx="17349">
                  <c:v>0.3805</c:v>
                </c:pt>
                <c:pt idx="17350">
                  <c:v>0.35020000000000001</c:v>
                </c:pt>
                <c:pt idx="17351">
                  <c:v>0.62660000000000005</c:v>
                </c:pt>
                <c:pt idx="17352">
                  <c:v>0.58299999999999996</c:v>
                </c:pt>
                <c:pt idx="17353">
                  <c:v>0.34989999999999999</c:v>
                </c:pt>
                <c:pt idx="17354">
                  <c:v>0.59079999999999999</c:v>
                </c:pt>
                <c:pt idx="17355">
                  <c:v>0.7833</c:v>
                </c:pt>
                <c:pt idx="17356">
                  <c:v>0.46800000000000003</c:v>
                </c:pt>
                <c:pt idx="17357">
                  <c:v>0.31929999999999997</c:v>
                </c:pt>
                <c:pt idx="17358">
                  <c:v>0.78569999999999995</c:v>
                </c:pt>
                <c:pt idx="17359">
                  <c:v>0.54159999999999997</c:v>
                </c:pt>
                <c:pt idx="17360">
                  <c:v>0.66180000000000005</c:v>
                </c:pt>
                <c:pt idx="17361">
                  <c:v>0.61360000000000003</c:v>
                </c:pt>
                <c:pt idx="17362">
                  <c:v>0.48010000000000003</c:v>
                </c:pt>
                <c:pt idx="17363">
                  <c:v>0.65100000000000002</c:v>
                </c:pt>
                <c:pt idx="17364">
                  <c:v>0.56410000000000005</c:v>
                </c:pt>
                <c:pt idx="17365">
                  <c:v>0.57310000000000005</c:v>
                </c:pt>
                <c:pt idx="17366">
                  <c:v>0.40350000000000003</c:v>
                </c:pt>
                <c:pt idx="17367">
                  <c:v>0.59719999999999995</c:v>
                </c:pt>
                <c:pt idx="17368">
                  <c:v>0.72060000000000002</c:v>
                </c:pt>
                <c:pt idx="17369">
                  <c:v>0.371</c:v>
                </c:pt>
                <c:pt idx="17370">
                  <c:v>0.49359999999999998</c:v>
                </c:pt>
                <c:pt idx="17371">
                  <c:v>0.31319999999999998</c:v>
                </c:pt>
                <c:pt idx="17372">
                  <c:v>0.41370000000000001</c:v>
                </c:pt>
                <c:pt idx="17373">
                  <c:v>0.371</c:v>
                </c:pt>
                <c:pt idx="17374">
                  <c:v>0.45629999999999998</c:v>
                </c:pt>
                <c:pt idx="17375">
                  <c:v>0.47810000000000002</c:v>
                </c:pt>
                <c:pt idx="17376">
                  <c:v>0.74639999999999995</c:v>
                </c:pt>
                <c:pt idx="17377">
                  <c:v>0.54549999999999998</c:v>
                </c:pt>
                <c:pt idx="17378">
                  <c:v>0.44729999999999998</c:v>
                </c:pt>
                <c:pt idx="17379">
                  <c:v>0.3135</c:v>
                </c:pt>
                <c:pt idx="17380">
                  <c:v>0.45639999999999997</c:v>
                </c:pt>
                <c:pt idx="17381">
                  <c:v>0.5101</c:v>
                </c:pt>
                <c:pt idx="17382">
                  <c:v>0.41909999999999997</c:v>
                </c:pt>
                <c:pt idx="17383">
                  <c:v>0.3639</c:v>
                </c:pt>
                <c:pt idx="17384">
                  <c:v>0.9496</c:v>
                </c:pt>
                <c:pt idx="17385">
                  <c:v>0.57989999999999997</c:v>
                </c:pt>
                <c:pt idx="17386">
                  <c:v>0.7258</c:v>
                </c:pt>
                <c:pt idx="17387">
                  <c:v>0.69730000000000003</c:v>
                </c:pt>
                <c:pt idx="17388">
                  <c:v>0.78300000000000003</c:v>
                </c:pt>
                <c:pt idx="17389">
                  <c:v>0.68279999999999996</c:v>
                </c:pt>
                <c:pt idx="17390">
                  <c:v>0.24929999999999999</c:v>
                </c:pt>
                <c:pt idx="17391">
                  <c:v>0.55640000000000001</c:v>
                </c:pt>
                <c:pt idx="17392">
                  <c:v>0.63070000000000004</c:v>
                </c:pt>
                <c:pt idx="17393">
                  <c:v>0.37709999999999999</c:v>
                </c:pt>
                <c:pt idx="17394">
                  <c:v>0.55110000000000003</c:v>
                </c:pt>
                <c:pt idx="17395">
                  <c:v>0.6613</c:v>
                </c:pt>
                <c:pt idx="17396">
                  <c:v>0.47349999999999998</c:v>
                </c:pt>
                <c:pt idx="17397">
                  <c:v>0.37390000000000001</c:v>
                </c:pt>
                <c:pt idx="17398">
                  <c:v>0.54430000000000001</c:v>
                </c:pt>
                <c:pt idx="17399">
                  <c:v>0.52580000000000005</c:v>
                </c:pt>
                <c:pt idx="17400">
                  <c:v>0.65169999999999995</c:v>
                </c:pt>
                <c:pt idx="17401">
                  <c:v>0.66210000000000002</c:v>
                </c:pt>
                <c:pt idx="17402">
                  <c:v>1.0426</c:v>
                </c:pt>
                <c:pt idx="17403">
                  <c:v>0.67730000000000001</c:v>
                </c:pt>
                <c:pt idx="17404">
                  <c:v>1.2321</c:v>
                </c:pt>
                <c:pt idx="17405">
                  <c:v>0.45540000000000003</c:v>
                </c:pt>
                <c:pt idx="17406">
                  <c:v>0.76659999999999995</c:v>
                </c:pt>
                <c:pt idx="17407">
                  <c:v>0.93069999999999997</c:v>
                </c:pt>
                <c:pt idx="17408">
                  <c:v>0.755</c:v>
                </c:pt>
                <c:pt idx="17409">
                  <c:v>0.99690000000000001</c:v>
                </c:pt>
                <c:pt idx="17410">
                  <c:v>0.25919999999999999</c:v>
                </c:pt>
                <c:pt idx="17411">
                  <c:v>0.67800000000000005</c:v>
                </c:pt>
                <c:pt idx="17412">
                  <c:v>0.55810000000000004</c:v>
                </c:pt>
                <c:pt idx="17413">
                  <c:v>0.5383</c:v>
                </c:pt>
                <c:pt idx="17414">
                  <c:v>0.60719999999999996</c:v>
                </c:pt>
                <c:pt idx="17415">
                  <c:v>0.73719999999999997</c:v>
                </c:pt>
                <c:pt idx="17416">
                  <c:v>0.4456</c:v>
                </c:pt>
                <c:pt idx="17417">
                  <c:v>0.39789999999999998</c:v>
                </c:pt>
                <c:pt idx="17418">
                  <c:v>0.44540000000000002</c:v>
                </c:pt>
                <c:pt idx="17419">
                  <c:v>0.2591</c:v>
                </c:pt>
                <c:pt idx="17420">
                  <c:v>0.25040000000000001</c:v>
                </c:pt>
                <c:pt idx="17421">
                  <c:v>0.28460000000000002</c:v>
                </c:pt>
                <c:pt idx="17422">
                  <c:v>0.44550000000000001</c:v>
                </c:pt>
                <c:pt idx="17423">
                  <c:v>0.39800000000000002</c:v>
                </c:pt>
                <c:pt idx="17424">
                  <c:v>0.71289999999999998</c:v>
                </c:pt>
                <c:pt idx="17425">
                  <c:v>0.50829999999999997</c:v>
                </c:pt>
                <c:pt idx="17426">
                  <c:v>0.54379999999999995</c:v>
                </c:pt>
                <c:pt idx="17427">
                  <c:v>0.4415</c:v>
                </c:pt>
                <c:pt idx="17428">
                  <c:v>0.54</c:v>
                </c:pt>
                <c:pt idx="17429">
                  <c:v>0.38569999999999999</c:v>
                </c:pt>
                <c:pt idx="17430">
                  <c:v>0.59</c:v>
                </c:pt>
                <c:pt idx="17431">
                  <c:v>0.37930000000000003</c:v>
                </c:pt>
                <c:pt idx="17432">
                  <c:v>1.1574</c:v>
                </c:pt>
                <c:pt idx="17433">
                  <c:v>0.45729999999999998</c:v>
                </c:pt>
                <c:pt idx="17434">
                  <c:v>0.76039999999999996</c:v>
                </c:pt>
                <c:pt idx="17435">
                  <c:v>1.026</c:v>
                </c:pt>
                <c:pt idx="17436">
                  <c:v>1.0781000000000001</c:v>
                </c:pt>
                <c:pt idx="17437">
                  <c:v>0.62680000000000002</c:v>
                </c:pt>
                <c:pt idx="17438">
                  <c:v>0.58589999999999998</c:v>
                </c:pt>
                <c:pt idx="17439">
                  <c:v>0.74319999999999997</c:v>
                </c:pt>
                <c:pt idx="17440">
                  <c:v>0.47920000000000001</c:v>
                </c:pt>
                <c:pt idx="17441">
                  <c:v>0.11360000000000001</c:v>
                </c:pt>
                <c:pt idx="17442">
                  <c:v>0.90959999999999996</c:v>
                </c:pt>
                <c:pt idx="17443">
                  <c:v>0.56259999999999999</c:v>
                </c:pt>
                <c:pt idx="17444">
                  <c:v>0.34570000000000001</c:v>
                </c:pt>
                <c:pt idx="17445">
                  <c:v>0.54630000000000001</c:v>
                </c:pt>
                <c:pt idx="17446">
                  <c:v>0.61299999999999999</c:v>
                </c:pt>
                <c:pt idx="17447">
                  <c:v>0.99299999999999999</c:v>
                </c:pt>
                <c:pt idx="17448">
                  <c:v>0.84660000000000002</c:v>
                </c:pt>
                <c:pt idx="17449">
                  <c:v>0.4264</c:v>
                </c:pt>
                <c:pt idx="17450">
                  <c:v>0.46</c:v>
                </c:pt>
                <c:pt idx="17451">
                  <c:v>0.48670000000000002</c:v>
                </c:pt>
                <c:pt idx="17452">
                  <c:v>0.42880000000000001</c:v>
                </c:pt>
                <c:pt idx="17453">
                  <c:v>0.32600000000000001</c:v>
                </c:pt>
                <c:pt idx="17454">
                  <c:v>0.48070000000000002</c:v>
                </c:pt>
                <c:pt idx="17455">
                  <c:v>0.3543</c:v>
                </c:pt>
                <c:pt idx="17456">
                  <c:v>0.35370000000000001</c:v>
                </c:pt>
                <c:pt idx="17457">
                  <c:v>0.37509999999999999</c:v>
                </c:pt>
                <c:pt idx="17458">
                  <c:v>0.25380000000000003</c:v>
                </c:pt>
                <c:pt idx="17459">
                  <c:v>0.30930000000000002</c:v>
                </c:pt>
                <c:pt idx="17460">
                  <c:v>0.33779999999999999</c:v>
                </c:pt>
                <c:pt idx="17461">
                  <c:v>0.2303</c:v>
                </c:pt>
                <c:pt idx="17462">
                  <c:v>0.1711</c:v>
                </c:pt>
                <c:pt idx="17463">
                  <c:v>0.1958</c:v>
                </c:pt>
                <c:pt idx="17464">
                  <c:v>0.39510000000000001</c:v>
                </c:pt>
                <c:pt idx="17465">
                  <c:v>0.28739999999999999</c:v>
                </c:pt>
                <c:pt idx="17466">
                  <c:v>0.37269999999999998</c:v>
                </c:pt>
                <c:pt idx="17467">
                  <c:v>0.502</c:v>
                </c:pt>
                <c:pt idx="17468">
                  <c:v>0.38069999999999998</c:v>
                </c:pt>
                <c:pt idx="17469">
                  <c:v>0.27010000000000001</c:v>
                </c:pt>
                <c:pt idx="17470">
                  <c:v>0.32879999999999998</c:v>
                </c:pt>
                <c:pt idx="17471">
                  <c:v>0.57369999999999999</c:v>
                </c:pt>
                <c:pt idx="17472">
                  <c:v>0.27860000000000001</c:v>
                </c:pt>
                <c:pt idx="17473">
                  <c:v>0.5353</c:v>
                </c:pt>
                <c:pt idx="17474">
                  <c:v>0.32550000000000001</c:v>
                </c:pt>
                <c:pt idx="17475">
                  <c:v>0.33879999999999999</c:v>
                </c:pt>
                <c:pt idx="17476">
                  <c:v>0.52149999999999996</c:v>
                </c:pt>
                <c:pt idx="17477">
                  <c:v>0.3493</c:v>
                </c:pt>
                <c:pt idx="17478">
                  <c:v>0.27879999999999999</c:v>
                </c:pt>
                <c:pt idx="17479">
                  <c:v>0.3911</c:v>
                </c:pt>
                <c:pt idx="17480">
                  <c:v>0.4178</c:v>
                </c:pt>
                <c:pt idx="17481">
                  <c:v>0.31940000000000002</c:v>
                </c:pt>
                <c:pt idx="17482">
                  <c:v>1.0797000000000001</c:v>
                </c:pt>
                <c:pt idx="17483">
                  <c:v>0.64149999999999996</c:v>
                </c:pt>
                <c:pt idx="17484">
                  <c:v>0.84019999999999995</c:v>
                </c:pt>
                <c:pt idx="17485">
                  <c:v>0.39329999999999998</c:v>
                </c:pt>
                <c:pt idx="17486">
                  <c:v>0.45689999999999997</c:v>
                </c:pt>
                <c:pt idx="17487">
                  <c:v>0.26629999999999998</c:v>
                </c:pt>
                <c:pt idx="17488">
                  <c:v>0.30909999999999999</c:v>
                </c:pt>
                <c:pt idx="17489">
                  <c:v>0.60360000000000003</c:v>
                </c:pt>
                <c:pt idx="17490">
                  <c:v>0.63080000000000003</c:v>
                </c:pt>
                <c:pt idx="17491">
                  <c:v>1.1692</c:v>
                </c:pt>
                <c:pt idx="17492">
                  <c:v>0.27579999999999999</c:v>
                </c:pt>
                <c:pt idx="17493">
                  <c:v>0.25269999999999998</c:v>
                </c:pt>
                <c:pt idx="17494">
                  <c:v>0.26769999999999999</c:v>
                </c:pt>
                <c:pt idx="17495">
                  <c:v>0.79900000000000004</c:v>
                </c:pt>
                <c:pt idx="17496">
                  <c:v>0.35489999999999999</c:v>
                </c:pt>
                <c:pt idx="17497">
                  <c:v>0.45729999999999998</c:v>
                </c:pt>
                <c:pt idx="17498">
                  <c:v>0.38650000000000001</c:v>
                </c:pt>
                <c:pt idx="17499">
                  <c:v>0.2838</c:v>
                </c:pt>
                <c:pt idx="17500">
                  <c:v>0.37419999999999998</c:v>
                </c:pt>
                <c:pt idx="17501">
                  <c:v>0.41049999999999998</c:v>
                </c:pt>
                <c:pt idx="17502">
                  <c:v>0.371</c:v>
                </c:pt>
                <c:pt idx="17503">
                  <c:v>0.32790000000000002</c:v>
                </c:pt>
                <c:pt idx="17504">
                  <c:v>0.31950000000000001</c:v>
                </c:pt>
                <c:pt idx="17505">
                  <c:v>0.32590000000000002</c:v>
                </c:pt>
                <c:pt idx="17506">
                  <c:v>0.59109999999999996</c:v>
                </c:pt>
                <c:pt idx="17507">
                  <c:v>0.44319999999999998</c:v>
                </c:pt>
                <c:pt idx="17508">
                  <c:v>0.39779999999999999</c:v>
                </c:pt>
                <c:pt idx="17509">
                  <c:v>0.42049999999999998</c:v>
                </c:pt>
                <c:pt idx="17510">
                  <c:v>0.50749999999999995</c:v>
                </c:pt>
                <c:pt idx="17511">
                  <c:v>1.3973</c:v>
                </c:pt>
                <c:pt idx="17512">
                  <c:v>0.2581</c:v>
                </c:pt>
                <c:pt idx="17513">
                  <c:v>0.78659999999999997</c:v>
                </c:pt>
                <c:pt idx="17514">
                  <c:v>0.71530000000000005</c:v>
                </c:pt>
                <c:pt idx="17515">
                  <c:v>0.2853</c:v>
                </c:pt>
                <c:pt idx="17516">
                  <c:v>0.36980000000000002</c:v>
                </c:pt>
                <c:pt idx="17517">
                  <c:v>0.2495</c:v>
                </c:pt>
                <c:pt idx="17518">
                  <c:v>0.39639999999999997</c:v>
                </c:pt>
                <c:pt idx="17519">
                  <c:v>0.52480000000000004</c:v>
                </c:pt>
                <c:pt idx="17520">
                  <c:v>0.62260000000000004</c:v>
                </c:pt>
                <c:pt idx="17521">
                  <c:v>0.41980000000000001</c:v>
                </c:pt>
                <c:pt idx="17522">
                  <c:v>0.31409999999999999</c:v>
                </c:pt>
                <c:pt idx="17523">
                  <c:v>0.61939999999999995</c:v>
                </c:pt>
                <c:pt idx="17524">
                  <c:v>0.33660000000000001</c:v>
                </c:pt>
                <c:pt idx="17525">
                  <c:v>0.40010000000000001</c:v>
                </c:pt>
                <c:pt idx="17526">
                  <c:v>0.46179999999999999</c:v>
                </c:pt>
                <c:pt idx="17527">
                  <c:v>0.25490000000000002</c:v>
                </c:pt>
                <c:pt idx="17528">
                  <c:v>0.34570000000000001</c:v>
                </c:pt>
                <c:pt idx="17529">
                  <c:v>0.45950000000000002</c:v>
                </c:pt>
                <c:pt idx="17530">
                  <c:v>0.29149999999999998</c:v>
                </c:pt>
                <c:pt idx="17531">
                  <c:v>0.34289999999999998</c:v>
                </c:pt>
                <c:pt idx="17532">
                  <c:v>0.1918</c:v>
                </c:pt>
                <c:pt idx="17533">
                  <c:v>0.28989999999999999</c:v>
                </c:pt>
                <c:pt idx="17534">
                  <c:v>0.29599999999999999</c:v>
                </c:pt>
                <c:pt idx="17535">
                  <c:v>0.27660000000000001</c:v>
                </c:pt>
                <c:pt idx="17536">
                  <c:v>0.35720000000000002</c:v>
                </c:pt>
                <c:pt idx="17537">
                  <c:v>0.60070000000000001</c:v>
                </c:pt>
                <c:pt idx="17538">
                  <c:v>0.47070000000000001</c:v>
                </c:pt>
                <c:pt idx="17539">
                  <c:v>0.1706</c:v>
                </c:pt>
                <c:pt idx="17540">
                  <c:v>0.46729999999999999</c:v>
                </c:pt>
                <c:pt idx="17541">
                  <c:v>0.27089999999999997</c:v>
                </c:pt>
                <c:pt idx="17542">
                  <c:v>0.29570000000000002</c:v>
                </c:pt>
                <c:pt idx="17543">
                  <c:v>0.62090000000000001</c:v>
                </c:pt>
                <c:pt idx="17544">
                  <c:v>0.3377</c:v>
                </c:pt>
                <c:pt idx="17545">
                  <c:v>0.24390000000000001</c:v>
                </c:pt>
                <c:pt idx="17546">
                  <c:v>0.30209999999999998</c:v>
                </c:pt>
                <c:pt idx="17547">
                  <c:v>0.27400000000000002</c:v>
                </c:pt>
                <c:pt idx="17548">
                  <c:v>0.52339999999999998</c:v>
                </c:pt>
                <c:pt idx="17549">
                  <c:v>0.40610000000000002</c:v>
                </c:pt>
                <c:pt idx="17550">
                  <c:v>0.63639999999999997</c:v>
                </c:pt>
                <c:pt idx="17551">
                  <c:v>0.4783</c:v>
                </c:pt>
                <c:pt idx="17552">
                  <c:v>0.58730000000000004</c:v>
                </c:pt>
                <c:pt idx="17553">
                  <c:v>0.63390000000000002</c:v>
                </c:pt>
                <c:pt idx="17554">
                  <c:v>0.56999999999999995</c:v>
                </c:pt>
                <c:pt idx="17555">
                  <c:v>0.63380000000000003</c:v>
                </c:pt>
                <c:pt idx="17556">
                  <c:v>0.56110000000000004</c:v>
                </c:pt>
                <c:pt idx="17557">
                  <c:v>0.74639999999999995</c:v>
                </c:pt>
                <c:pt idx="17558">
                  <c:v>0.56320000000000003</c:v>
                </c:pt>
                <c:pt idx="17559">
                  <c:v>0.60170000000000001</c:v>
                </c:pt>
                <c:pt idx="17560">
                  <c:v>0.64419999999999999</c:v>
                </c:pt>
                <c:pt idx="17561">
                  <c:v>0.69230000000000003</c:v>
                </c:pt>
                <c:pt idx="17562">
                  <c:v>0.66069999999999995</c:v>
                </c:pt>
                <c:pt idx="17563">
                  <c:v>0.67879999999999996</c:v>
                </c:pt>
                <c:pt idx="17564">
                  <c:v>0.90310000000000001</c:v>
                </c:pt>
                <c:pt idx="17565">
                  <c:v>0.63780000000000003</c:v>
                </c:pt>
                <c:pt idx="17566">
                  <c:v>0.67910000000000004</c:v>
                </c:pt>
                <c:pt idx="17567">
                  <c:v>0.70569999999999999</c:v>
                </c:pt>
                <c:pt idx="17568">
                  <c:v>0.62719999999999998</c:v>
                </c:pt>
                <c:pt idx="17569">
                  <c:v>0.75219999999999998</c:v>
                </c:pt>
                <c:pt idx="17570">
                  <c:v>0.62819999999999998</c:v>
                </c:pt>
                <c:pt idx="17571">
                  <c:v>0.7077</c:v>
                </c:pt>
                <c:pt idx="17572">
                  <c:v>0.64739999999999998</c:v>
                </c:pt>
                <c:pt idx="17573">
                  <c:v>0.69579999999999997</c:v>
                </c:pt>
                <c:pt idx="17574">
                  <c:v>0.65</c:v>
                </c:pt>
                <c:pt idx="17575">
                  <c:v>0.59599999999999997</c:v>
                </c:pt>
                <c:pt idx="17576">
                  <c:v>0.58799999999999997</c:v>
                </c:pt>
                <c:pt idx="17577">
                  <c:v>0.6421</c:v>
                </c:pt>
                <c:pt idx="17578">
                  <c:v>0.6391</c:v>
                </c:pt>
                <c:pt idx="17579">
                  <c:v>0.8024</c:v>
                </c:pt>
                <c:pt idx="17580">
                  <c:v>0.64939999999999998</c:v>
                </c:pt>
                <c:pt idx="17581">
                  <c:v>0.70309999999999995</c:v>
                </c:pt>
                <c:pt idx="17582">
                  <c:v>0.77380000000000004</c:v>
                </c:pt>
                <c:pt idx="17583">
                  <c:v>0.80610000000000004</c:v>
                </c:pt>
                <c:pt idx="17584">
                  <c:v>0.67049999999999998</c:v>
                </c:pt>
                <c:pt idx="17585">
                  <c:v>0.5605</c:v>
                </c:pt>
                <c:pt idx="17586">
                  <c:v>0.66279999999999994</c:v>
                </c:pt>
                <c:pt idx="17587">
                  <c:v>0.62209999999999999</c:v>
                </c:pt>
                <c:pt idx="17588">
                  <c:v>0.65939999999999999</c:v>
                </c:pt>
                <c:pt idx="17589">
                  <c:v>0.6341</c:v>
                </c:pt>
                <c:pt idx="17590">
                  <c:v>0.61050000000000004</c:v>
                </c:pt>
                <c:pt idx="17591">
                  <c:v>0.27139999999999997</c:v>
                </c:pt>
                <c:pt idx="17592">
                  <c:v>0.28289999999999998</c:v>
                </c:pt>
                <c:pt idx="17593">
                  <c:v>0.29720000000000002</c:v>
                </c:pt>
                <c:pt idx="17594">
                  <c:v>0.38850000000000001</c:v>
                </c:pt>
                <c:pt idx="17595">
                  <c:v>0.30869999999999997</c:v>
                </c:pt>
                <c:pt idx="17596">
                  <c:v>0.36840000000000001</c:v>
                </c:pt>
                <c:pt idx="17597">
                  <c:v>0.38600000000000001</c:v>
                </c:pt>
                <c:pt idx="17598">
                  <c:v>0.2928</c:v>
                </c:pt>
                <c:pt idx="17599">
                  <c:v>0.2858</c:v>
                </c:pt>
                <c:pt idx="17600">
                  <c:v>0.30630000000000002</c:v>
                </c:pt>
                <c:pt idx="17601">
                  <c:v>0.48170000000000002</c:v>
                </c:pt>
                <c:pt idx="17602">
                  <c:v>0.46310000000000001</c:v>
                </c:pt>
                <c:pt idx="17603">
                  <c:v>0.4874</c:v>
                </c:pt>
                <c:pt idx="17604">
                  <c:v>0.44019999999999998</c:v>
                </c:pt>
                <c:pt idx="17605">
                  <c:v>0.41370000000000001</c:v>
                </c:pt>
                <c:pt idx="17606">
                  <c:v>0.42730000000000001</c:v>
                </c:pt>
                <c:pt idx="17607">
                  <c:v>0.4597</c:v>
                </c:pt>
                <c:pt idx="17608">
                  <c:v>0.36059999999999998</c:v>
                </c:pt>
                <c:pt idx="17609">
                  <c:v>0.41249999999999998</c:v>
                </c:pt>
                <c:pt idx="17610">
                  <c:v>0.52880000000000005</c:v>
                </c:pt>
                <c:pt idx="17611">
                  <c:v>0.43</c:v>
                </c:pt>
                <c:pt idx="17612">
                  <c:v>0.51959999999999995</c:v>
                </c:pt>
                <c:pt idx="17613">
                  <c:v>0.3266</c:v>
                </c:pt>
                <c:pt idx="17614">
                  <c:v>0.23069999999999999</c:v>
                </c:pt>
                <c:pt idx="17615">
                  <c:v>0.28939999999999999</c:v>
                </c:pt>
                <c:pt idx="17616">
                  <c:v>0.39710000000000001</c:v>
                </c:pt>
                <c:pt idx="17617">
                  <c:v>0.46639999999999998</c:v>
                </c:pt>
                <c:pt idx="17618">
                  <c:v>0.3019</c:v>
                </c:pt>
                <c:pt idx="17619">
                  <c:v>0.35399999999999998</c:v>
                </c:pt>
                <c:pt idx="17620">
                  <c:v>0.40699999999999997</c:v>
                </c:pt>
                <c:pt idx="17621">
                  <c:v>0.35099999999999998</c:v>
                </c:pt>
                <c:pt idx="17622">
                  <c:v>0.31840000000000002</c:v>
                </c:pt>
                <c:pt idx="17623">
                  <c:v>0.30640000000000001</c:v>
                </c:pt>
                <c:pt idx="17624">
                  <c:v>0.33539999999999998</c:v>
                </c:pt>
                <c:pt idx="17625">
                  <c:v>0.30030000000000001</c:v>
                </c:pt>
                <c:pt idx="17626">
                  <c:v>0.28120000000000001</c:v>
                </c:pt>
                <c:pt idx="17627">
                  <c:v>0.35260000000000002</c:v>
                </c:pt>
                <c:pt idx="17628">
                  <c:v>0.43290000000000001</c:v>
                </c:pt>
                <c:pt idx="17629">
                  <c:v>0.51519999999999999</c:v>
                </c:pt>
                <c:pt idx="17630">
                  <c:v>0.44009999999999999</c:v>
                </c:pt>
                <c:pt idx="17631">
                  <c:v>0.34039999999999998</c:v>
                </c:pt>
                <c:pt idx="17632">
                  <c:v>0.35089999999999999</c:v>
                </c:pt>
                <c:pt idx="17633">
                  <c:v>0.37180000000000002</c:v>
                </c:pt>
                <c:pt idx="17634">
                  <c:v>0.39639999999999997</c:v>
                </c:pt>
                <c:pt idx="17635">
                  <c:v>0.36470000000000002</c:v>
                </c:pt>
                <c:pt idx="17636">
                  <c:v>0.39419999999999999</c:v>
                </c:pt>
                <c:pt idx="17637">
                  <c:v>0.64759999999999995</c:v>
                </c:pt>
                <c:pt idx="17638">
                  <c:v>0.55489999999999995</c:v>
                </c:pt>
                <c:pt idx="17639">
                  <c:v>0.52829999999999999</c:v>
                </c:pt>
                <c:pt idx="17640">
                  <c:v>0.65300000000000002</c:v>
                </c:pt>
                <c:pt idx="17641">
                  <c:v>0.69089999999999996</c:v>
                </c:pt>
                <c:pt idx="17642">
                  <c:v>0.59609999999999996</c:v>
                </c:pt>
                <c:pt idx="17643">
                  <c:v>0.61009999999999998</c:v>
                </c:pt>
                <c:pt idx="17644">
                  <c:v>0.53720000000000001</c:v>
                </c:pt>
                <c:pt idx="17645">
                  <c:v>0.36370000000000002</c:v>
                </c:pt>
                <c:pt idx="17646">
                  <c:v>0.38369999999999999</c:v>
                </c:pt>
                <c:pt idx="17647">
                  <c:v>0.51659999999999995</c:v>
                </c:pt>
                <c:pt idx="17648">
                  <c:v>0.61</c:v>
                </c:pt>
                <c:pt idx="17649">
                  <c:v>0.38969999999999999</c:v>
                </c:pt>
                <c:pt idx="17650">
                  <c:v>0.73609999999999998</c:v>
                </c:pt>
                <c:pt idx="17651">
                  <c:v>0.57399999999999995</c:v>
                </c:pt>
                <c:pt idx="17652">
                  <c:v>0.37059999999999998</c:v>
                </c:pt>
                <c:pt idx="17653">
                  <c:v>0.60680000000000001</c:v>
                </c:pt>
                <c:pt idx="17654">
                  <c:v>0.33160000000000001</c:v>
                </c:pt>
                <c:pt idx="17655">
                  <c:v>0.37659999999999999</c:v>
                </c:pt>
                <c:pt idx="17656">
                  <c:v>0.38019999999999998</c:v>
                </c:pt>
                <c:pt idx="17657">
                  <c:v>0.3891</c:v>
                </c:pt>
                <c:pt idx="17658">
                  <c:v>0.73570000000000002</c:v>
                </c:pt>
                <c:pt idx="17659">
                  <c:v>0.56779999999999997</c:v>
                </c:pt>
                <c:pt idx="17660">
                  <c:v>0.32400000000000001</c:v>
                </c:pt>
                <c:pt idx="17661">
                  <c:v>0.26889999999999997</c:v>
                </c:pt>
                <c:pt idx="17662">
                  <c:v>0.28839999999999999</c:v>
                </c:pt>
                <c:pt idx="17663">
                  <c:v>1.0085999999999999</c:v>
                </c:pt>
                <c:pt idx="17664">
                  <c:v>0.67859999999999998</c:v>
                </c:pt>
                <c:pt idx="17665">
                  <c:v>0.74219999999999997</c:v>
                </c:pt>
                <c:pt idx="17666">
                  <c:v>0.51819999999999999</c:v>
                </c:pt>
                <c:pt idx="17667">
                  <c:v>0.82410000000000005</c:v>
                </c:pt>
                <c:pt idx="17668">
                  <c:v>0.39360000000000001</c:v>
                </c:pt>
                <c:pt idx="17669">
                  <c:v>0.35809999999999997</c:v>
                </c:pt>
                <c:pt idx="17670">
                  <c:v>0.33339999999999997</c:v>
                </c:pt>
                <c:pt idx="17671">
                  <c:v>0.72570000000000001</c:v>
                </c:pt>
                <c:pt idx="17672">
                  <c:v>0.57120000000000004</c:v>
                </c:pt>
                <c:pt idx="17673">
                  <c:v>0.97650000000000003</c:v>
                </c:pt>
                <c:pt idx="17674">
                  <c:v>0.77929999999999999</c:v>
                </c:pt>
                <c:pt idx="17675">
                  <c:v>0.59530000000000005</c:v>
                </c:pt>
                <c:pt idx="17676">
                  <c:v>0.77710000000000001</c:v>
                </c:pt>
                <c:pt idx="17677">
                  <c:v>0.46860000000000002</c:v>
                </c:pt>
                <c:pt idx="17678">
                  <c:v>0.43180000000000002</c:v>
                </c:pt>
                <c:pt idx="17679">
                  <c:v>0.53080000000000005</c:v>
                </c:pt>
                <c:pt idx="17680">
                  <c:v>0.6734</c:v>
                </c:pt>
                <c:pt idx="17681">
                  <c:v>0.45419999999999999</c:v>
                </c:pt>
                <c:pt idx="17682">
                  <c:v>0.74170000000000003</c:v>
                </c:pt>
                <c:pt idx="17683">
                  <c:v>0.4829</c:v>
                </c:pt>
                <c:pt idx="17684">
                  <c:v>0.45079999999999998</c:v>
                </c:pt>
                <c:pt idx="17685">
                  <c:v>0.76829999999999998</c:v>
                </c:pt>
                <c:pt idx="17686">
                  <c:v>0.78139999999999998</c:v>
                </c:pt>
                <c:pt idx="17687">
                  <c:v>0.19040000000000001</c:v>
                </c:pt>
                <c:pt idx="17688">
                  <c:v>0.32300000000000001</c:v>
                </c:pt>
                <c:pt idx="17689">
                  <c:v>0.49130000000000001</c:v>
                </c:pt>
                <c:pt idx="17690">
                  <c:v>0.18559999999999999</c:v>
                </c:pt>
                <c:pt idx="17691">
                  <c:v>0.20080000000000001</c:v>
                </c:pt>
                <c:pt idx="17692">
                  <c:v>0.68159999999999998</c:v>
                </c:pt>
                <c:pt idx="17693">
                  <c:v>0.29349999999999998</c:v>
                </c:pt>
                <c:pt idx="17694">
                  <c:v>0.37930000000000003</c:v>
                </c:pt>
                <c:pt idx="17695">
                  <c:v>0.5141</c:v>
                </c:pt>
                <c:pt idx="17696">
                  <c:v>0.35970000000000002</c:v>
                </c:pt>
                <c:pt idx="17697">
                  <c:v>0.62680000000000002</c:v>
                </c:pt>
                <c:pt idx="17698">
                  <c:v>0.48949999999999999</c:v>
                </c:pt>
                <c:pt idx="17699">
                  <c:v>0.4647</c:v>
                </c:pt>
                <c:pt idx="17700">
                  <c:v>0.34949999999999998</c:v>
                </c:pt>
                <c:pt idx="17701">
                  <c:v>0.29039999999999999</c:v>
                </c:pt>
                <c:pt idx="17702">
                  <c:v>0.16719999999999999</c:v>
                </c:pt>
                <c:pt idx="17703">
                  <c:v>0.29570000000000002</c:v>
                </c:pt>
                <c:pt idx="17704">
                  <c:v>0.9264</c:v>
                </c:pt>
                <c:pt idx="17705">
                  <c:v>1.0920000000000001</c:v>
                </c:pt>
                <c:pt idx="17706">
                  <c:v>0.54979999999999996</c:v>
                </c:pt>
                <c:pt idx="17707">
                  <c:v>0.57420000000000004</c:v>
                </c:pt>
                <c:pt idx="17708">
                  <c:v>0.47270000000000001</c:v>
                </c:pt>
                <c:pt idx="17709">
                  <c:v>0.54659999999999997</c:v>
                </c:pt>
                <c:pt idx="17710">
                  <c:v>0.45150000000000001</c:v>
                </c:pt>
                <c:pt idx="17711">
                  <c:v>0.53320000000000001</c:v>
                </c:pt>
                <c:pt idx="17712">
                  <c:v>0.41799999999999998</c:v>
                </c:pt>
                <c:pt idx="17713">
                  <c:v>0.36709999999999998</c:v>
                </c:pt>
                <c:pt idx="17714">
                  <c:v>0.29220000000000002</c:v>
                </c:pt>
                <c:pt idx="17715">
                  <c:v>0.50039999999999996</c:v>
                </c:pt>
                <c:pt idx="17716">
                  <c:v>0.4763</c:v>
                </c:pt>
                <c:pt idx="17717">
                  <c:v>0.38190000000000002</c:v>
                </c:pt>
                <c:pt idx="17718">
                  <c:v>0.51559999999999995</c:v>
                </c:pt>
                <c:pt idx="17719">
                  <c:v>0.48499999999999999</c:v>
                </c:pt>
                <c:pt idx="17720">
                  <c:v>0.38179999999999997</c:v>
                </c:pt>
                <c:pt idx="17721">
                  <c:v>0.55959999999999999</c:v>
                </c:pt>
                <c:pt idx="17722">
                  <c:v>0.67749999999999999</c:v>
                </c:pt>
                <c:pt idx="17723">
                  <c:v>0.70499999999999996</c:v>
                </c:pt>
                <c:pt idx="17724">
                  <c:v>0.47699999999999998</c:v>
                </c:pt>
                <c:pt idx="17725">
                  <c:v>0.66820000000000002</c:v>
                </c:pt>
                <c:pt idx="17726">
                  <c:v>0.4894</c:v>
                </c:pt>
                <c:pt idx="17727">
                  <c:v>0.21909999999999999</c:v>
                </c:pt>
                <c:pt idx="17728">
                  <c:v>0.25590000000000002</c:v>
                </c:pt>
                <c:pt idx="17729">
                  <c:v>0.33679999999999999</c:v>
                </c:pt>
                <c:pt idx="17730">
                  <c:v>0.27200000000000002</c:v>
                </c:pt>
                <c:pt idx="17731">
                  <c:v>0.28050000000000003</c:v>
                </c:pt>
                <c:pt idx="17732">
                  <c:v>0.27239999999999998</c:v>
                </c:pt>
                <c:pt idx="17733">
                  <c:v>0.42630000000000001</c:v>
                </c:pt>
                <c:pt idx="17734">
                  <c:v>0.32450000000000001</c:v>
                </c:pt>
                <c:pt idx="17735">
                  <c:v>1.2131000000000001</c:v>
                </c:pt>
                <c:pt idx="17736">
                  <c:v>0.46970000000000001</c:v>
                </c:pt>
                <c:pt idx="17737">
                  <c:v>0.59130000000000005</c:v>
                </c:pt>
                <c:pt idx="17738">
                  <c:v>0.3468</c:v>
                </c:pt>
                <c:pt idx="17739">
                  <c:v>0.53820000000000001</c:v>
                </c:pt>
                <c:pt idx="17740">
                  <c:v>0.36890000000000001</c:v>
                </c:pt>
                <c:pt idx="17741">
                  <c:v>0.30530000000000002</c:v>
                </c:pt>
                <c:pt idx="17742">
                  <c:v>0.41699999999999998</c:v>
                </c:pt>
                <c:pt idx="17743">
                  <c:v>0.23250000000000001</c:v>
                </c:pt>
                <c:pt idx="17744">
                  <c:v>0.24349999999999999</c:v>
                </c:pt>
                <c:pt idx="17745">
                  <c:v>0.56979999999999997</c:v>
                </c:pt>
                <c:pt idx="17746">
                  <c:v>0.53149999999999997</c:v>
                </c:pt>
                <c:pt idx="17747">
                  <c:v>0.6764</c:v>
                </c:pt>
                <c:pt idx="17748">
                  <c:v>0.50719999999999998</c:v>
                </c:pt>
                <c:pt idx="17749">
                  <c:v>0.68500000000000005</c:v>
                </c:pt>
                <c:pt idx="17750">
                  <c:v>0.28520000000000001</c:v>
                </c:pt>
                <c:pt idx="17751">
                  <c:v>0.38059999999999999</c:v>
                </c:pt>
                <c:pt idx="17752">
                  <c:v>0.21360000000000001</c:v>
                </c:pt>
                <c:pt idx="17753">
                  <c:v>0.2878</c:v>
                </c:pt>
                <c:pt idx="17754">
                  <c:v>0.28920000000000001</c:v>
                </c:pt>
                <c:pt idx="17755">
                  <c:v>0.30549999999999999</c:v>
                </c:pt>
                <c:pt idx="17756">
                  <c:v>0.48709999999999998</c:v>
                </c:pt>
                <c:pt idx="17757">
                  <c:v>0.25309999999999999</c:v>
                </c:pt>
                <c:pt idx="17758">
                  <c:v>0.52569999999999995</c:v>
                </c:pt>
                <c:pt idx="17759">
                  <c:v>0.31830000000000003</c:v>
                </c:pt>
                <c:pt idx="17760">
                  <c:v>0.58299999999999996</c:v>
                </c:pt>
                <c:pt idx="17761">
                  <c:v>0.36599999999999999</c:v>
                </c:pt>
                <c:pt idx="17762">
                  <c:v>0.2787</c:v>
                </c:pt>
                <c:pt idx="17763">
                  <c:v>0.3503</c:v>
                </c:pt>
                <c:pt idx="17764">
                  <c:v>0.32340000000000002</c:v>
                </c:pt>
                <c:pt idx="17765">
                  <c:v>0.29010000000000002</c:v>
                </c:pt>
                <c:pt idx="17766">
                  <c:v>0.38429999999999997</c:v>
                </c:pt>
                <c:pt idx="17767">
                  <c:v>0.29470000000000002</c:v>
                </c:pt>
                <c:pt idx="17768">
                  <c:v>0.40500000000000003</c:v>
                </c:pt>
                <c:pt idx="17769">
                  <c:v>0.27200000000000002</c:v>
                </c:pt>
                <c:pt idx="17770">
                  <c:v>0.3523</c:v>
                </c:pt>
                <c:pt idx="17771">
                  <c:v>0.2389</c:v>
                </c:pt>
                <c:pt idx="17772">
                  <c:v>0.23580000000000001</c:v>
                </c:pt>
                <c:pt idx="17773">
                  <c:v>0.3266</c:v>
                </c:pt>
                <c:pt idx="17774">
                  <c:v>0.28460000000000002</c:v>
                </c:pt>
                <c:pt idx="17775">
                  <c:v>0.23219999999999999</c:v>
                </c:pt>
                <c:pt idx="17776">
                  <c:v>0.3125</c:v>
                </c:pt>
                <c:pt idx="17777">
                  <c:v>0.2777</c:v>
                </c:pt>
                <c:pt idx="17778">
                  <c:v>0.25590000000000002</c:v>
                </c:pt>
                <c:pt idx="17779">
                  <c:v>0.19819999999999999</c:v>
                </c:pt>
                <c:pt idx="17780">
                  <c:v>0.34570000000000001</c:v>
                </c:pt>
                <c:pt idx="17781">
                  <c:v>0.33350000000000002</c:v>
                </c:pt>
                <c:pt idx="17782">
                  <c:v>0.22370000000000001</c:v>
                </c:pt>
                <c:pt idx="17783">
                  <c:v>0.34520000000000001</c:v>
                </c:pt>
                <c:pt idx="17784">
                  <c:v>0.32350000000000001</c:v>
                </c:pt>
                <c:pt idx="17785">
                  <c:v>0.27660000000000001</c:v>
                </c:pt>
                <c:pt idx="17786">
                  <c:v>0.31890000000000002</c:v>
                </c:pt>
                <c:pt idx="17787">
                  <c:v>0.68</c:v>
                </c:pt>
                <c:pt idx="17788">
                  <c:v>0.89570000000000005</c:v>
                </c:pt>
                <c:pt idx="17789">
                  <c:v>0.49099999999999999</c:v>
                </c:pt>
                <c:pt idx="17790">
                  <c:v>0.2097</c:v>
                </c:pt>
                <c:pt idx="17791">
                  <c:v>0.3488</c:v>
                </c:pt>
                <c:pt idx="17792">
                  <c:v>0.48709999999999998</c:v>
                </c:pt>
                <c:pt idx="17793">
                  <c:v>0.39450000000000002</c:v>
                </c:pt>
                <c:pt idx="17794">
                  <c:v>0.19489999999999999</c:v>
                </c:pt>
                <c:pt idx="17795">
                  <c:v>0.22450000000000001</c:v>
                </c:pt>
                <c:pt idx="17796">
                  <c:v>0.65439999999999998</c:v>
                </c:pt>
                <c:pt idx="17797">
                  <c:v>0.68799999999999994</c:v>
                </c:pt>
                <c:pt idx="17798">
                  <c:v>0.86460000000000004</c:v>
                </c:pt>
                <c:pt idx="17799">
                  <c:v>0.45079999999999998</c:v>
                </c:pt>
                <c:pt idx="17800">
                  <c:v>0.81679999999999997</c:v>
                </c:pt>
                <c:pt idx="17801">
                  <c:v>1.3288</c:v>
                </c:pt>
                <c:pt idx="17802">
                  <c:v>0.3337</c:v>
                </c:pt>
                <c:pt idx="17803">
                  <c:v>0.36520000000000002</c:v>
                </c:pt>
                <c:pt idx="17804">
                  <c:v>0.47139999999999999</c:v>
                </c:pt>
                <c:pt idx="17805">
                  <c:v>0.32079999999999997</c:v>
                </c:pt>
                <c:pt idx="17806">
                  <c:v>0.4476</c:v>
                </c:pt>
                <c:pt idx="17807">
                  <c:v>0.42049999999999998</c:v>
                </c:pt>
                <c:pt idx="17808">
                  <c:v>0.36309999999999998</c:v>
                </c:pt>
                <c:pt idx="17809">
                  <c:v>0.27589999999999998</c:v>
                </c:pt>
                <c:pt idx="17810">
                  <c:v>0.21199999999999999</c:v>
                </c:pt>
                <c:pt idx="17811">
                  <c:v>0.29189999999999999</c:v>
                </c:pt>
                <c:pt idx="17812">
                  <c:v>0.25340000000000001</c:v>
                </c:pt>
                <c:pt idx="17813">
                  <c:v>0.4894</c:v>
                </c:pt>
                <c:pt idx="17814">
                  <c:v>0.37169999999999997</c:v>
                </c:pt>
                <c:pt idx="17815">
                  <c:v>0.39779999999999999</c:v>
                </c:pt>
                <c:pt idx="17816">
                  <c:v>0.36259999999999998</c:v>
                </c:pt>
                <c:pt idx="17817">
                  <c:v>0.62250000000000005</c:v>
                </c:pt>
                <c:pt idx="17818">
                  <c:v>0.64390000000000003</c:v>
                </c:pt>
                <c:pt idx="17819">
                  <c:v>0.50690000000000002</c:v>
                </c:pt>
                <c:pt idx="17820">
                  <c:v>0.36120000000000002</c:v>
                </c:pt>
                <c:pt idx="17821">
                  <c:v>0.42230000000000001</c:v>
                </c:pt>
                <c:pt idx="17822">
                  <c:v>0.37180000000000002</c:v>
                </c:pt>
                <c:pt idx="17823">
                  <c:v>0.43090000000000001</c:v>
                </c:pt>
                <c:pt idx="17824">
                  <c:v>0.34110000000000001</c:v>
                </c:pt>
                <c:pt idx="17825">
                  <c:v>0.3518</c:v>
                </c:pt>
                <c:pt idx="17826">
                  <c:v>0.54210000000000003</c:v>
                </c:pt>
                <c:pt idx="17827">
                  <c:v>0.26919999999999999</c:v>
                </c:pt>
                <c:pt idx="17828">
                  <c:v>0.38500000000000001</c:v>
                </c:pt>
                <c:pt idx="17829">
                  <c:v>0.36549999999999999</c:v>
                </c:pt>
                <c:pt idx="17830">
                  <c:v>0.35980000000000001</c:v>
                </c:pt>
                <c:pt idx="17831">
                  <c:v>0.35510000000000003</c:v>
                </c:pt>
                <c:pt idx="17832">
                  <c:v>0.3674</c:v>
                </c:pt>
                <c:pt idx="17833">
                  <c:v>0.42409999999999998</c:v>
                </c:pt>
                <c:pt idx="17834">
                  <c:v>0.49270000000000003</c:v>
                </c:pt>
                <c:pt idx="17835">
                  <c:v>0.46279999999999999</c:v>
                </c:pt>
                <c:pt idx="17836">
                  <c:v>0.33400000000000002</c:v>
                </c:pt>
                <c:pt idx="17837">
                  <c:v>0.48730000000000001</c:v>
                </c:pt>
                <c:pt idx="17838">
                  <c:v>0.41110000000000002</c:v>
                </c:pt>
                <c:pt idx="17839">
                  <c:v>0.7772</c:v>
                </c:pt>
                <c:pt idx="17840">
                  <c:v>0.52380000000000004</c:v>
                </c:pt>
                <c:pt idx="17841">
                  <c:v>0.58220000000000005</c:v>
                </c:pt>
                <c:pt idx="17842">
                  <c:v>0.38690000000000002</c:v>
                </c:pt>
                <c:pt idx="17843">
                  <c:v>0.51580000000000004</c:v>
                </c:pt>
                <c:pt idx="17844">
                  <c:v>0.41160000000000002</c:v>
                </c:pt>
                <c:pt idx="17845">
                  <c:v>0.34970000000000001</c:v>
                </c:pt>
                <c:pt idx="17846">
                  <c:v>0.38140000000000002</c:v>
                </c:pt>
                <c:pt idx="17847">
                  <c:v>0.45200000000000001</c:v>
                </c:pt>
                <c:pt idx="17848">
                  <c:v>0.35539999999999999</c:v>
                </c:pt>
                <c:pt idx="17849">
                  <c:v>0.36570000000000003</c:v>
                </c:pt>
                <c:pt idx="17850">
                  <c:v>0.51859999999999995</c:v>
                </c:pt>
                <c:pt idx="17851">
                  <c:v>0.44090000000000001</c:v>
                </c:pt>
                <c:pt idx="17852">
                  <c:v>0.54320000000000002</c:v>
                </c:pt>
                <c:pt idx="17853">
                  <c:v>0.35349999999999998</c:v>
                </c:pt>
                <c:pt idx="17854">
                  <c:v>0.42259999999999998</c:v>
                </c:pt>
                <c:pt idx="17855">
                  <c:v>0.41110000000000002</c:v>
                </c:pt>
                <c:pt idx="17856">
                  <c:v>0.77929999999999999</c:v>
                </c:pt>
                <c:pt idx="17857">
                  <c:v>0.61350000000000005</c:v>
                </c:pt>
                <c:pt idx="17858">
                  <c:v>0.67869999999999997</c:v>
                </c:pt>
                <c:pt idx="17859">
                  <c:v>0.51739999999999997</c:v>
                </c:pt>
                <c:pt idx="17860">
                  <c:v>0.35199999999999998</c:v>
                </c:pt>
                <c:pt idx="17861">
                  <c:v>0.40960000000000002</c:v>
                </c:pt>
                <c:pt idx="17862">
                  <c:v>0.35899999999999999</c:v>
                </c:pt>
                <c:pt idx="17863">
                  <c:v>0.46610000000000001</c:v>
                </c:pt>
                <c:pt idx="17864">
                  <c:v>0.28260000000000002</c:v>
                </c:pt>
                <c:pt idx="17865">
                  <c:v>0.27600000000000002</c:v>
                </c:pt>
                <c:pt idx="17866">
                  <c:v>0.32619999999999999</c:v>
                </c:pt>
                <c:pt idx="17867">
                  <c:v>0.83150000000000002</c:v>
                </c:pt>
                <c:pt idx="17868">
                  <c:v>0.61519999999999997</c:v>
                </c:pt>
                <c:pt idx="17869">
                  <c:v>0.96430000000000005</c:v>
                </c:pt>
                <c:pt idx="17870">
                  <c:v>0.49619999999999997</c:v>
                </c:pt>
                <c:pt idx="17871">
                  <c:v>0.82809999999999995</c:v>
                </c:pt>
                <c:pt idx="17872">
                  <c:v>0.71760000000000002</c:v>
                </c:pt>
                <c:pt idx="17873">
                  <c:v>0.51390000000000002</c:v>
                </c:pt>
                <c:pt idx="17874">
                  <c:v>0.91930000000000001</c:v>
                </c:pt>
                <c:pt idx="17875">
                  <c:v>0.75539999999999996</c:v>
                </c:pt>
                <c:pt idx="17876">
                  <c:v>0.75219999999999998</c:v>
                </c:pt>
                <c:pt idx="17877">
                  <c:v>0.69079999999999997</c:v>
                </c:pt>
                <c:pt idx="17878">
                  <c:v>1.4761</c:v>
                </c:pt>
                <c:pt idx="17879">
                  <c:v>1.0746</c:v>
                </c:pt>
                <c:pt idx="17880">
                  <c:v>1.1852</c:v>
                </c:pt>
                <c:pt idx="17881">
                  <c:v>1.048</c:v>
                </c:pt>
                <c:pt idx="17882">
                  <c:v>0.67879999999999996</c:v>
                </c:pt>
                <c:pt idx="17883">
                  <c:v>0.14269999999999999</c:v>
                </c:pt>
                <c:pt idx="17884">
                  <c:v>0.45090000000000002</c:v>
                </c:pt>
                <c:pt idx="17885">
                  <c:v>0.32369999999999999</c:v>
                </c:pt>
                <c:pt idx="17886">
                  <c:v>1.6355999999999999</c:v>
                </c:pt>
                <c:pt idx="17887">
                  <c:v>0.18729999999999999</c:v>
                </c:pt>
                <c:pt idx="17888">
                  <c:v>0.4451</c:v>
                </c:pt>
                <c:pt idx="17889">
                  <c:v>0.72040000000000004</c:v>
                </c:pt>
                <c:pt idx="17890">
                  <c:v>0.99980000000000002</c:v>
                </c:pt>
                <c:pt idx="17891">
                  <c:v>0.81089999999999995</c:v>
                </c:pt>
                <c:pt idx="17892">
                  <c:v>0.51590000000000003</c:v>
                </c:pt>
                <c:pt idx="17893">
                  <c:v>0.35620000000000002</c:v>
                </c:pt>
                <c:pt idx="17894">
                  <c:v>0.34420000000000001</c:v>
                </c:pt>
                <c:pt idx="17895">
                  <c:v>0.59899999999999998</c:v>
                </c:pt>
                <c:pt idx="17896">
                  <c:v>0.48920000000000002</c:v>
                </c:pt>
                <c:pt idx="17897">
                  <c:v>0.4073</c:v>
                </c:pt>
                <c:pt idx="17898">
                  <c:v>0.54090000000000005</c:v>
                </c:pt>
                <c:pt idx="17899">
                  <c:v>0.32429999999999998</c:v>
                </c:pt>
                <c:pt idx="17900">
                  <c:v>0.36720000000000003</c:v>
                </c:pt>
                <c:pt idx="17901">
                  <c:v>0.39279999999999998</c:v>
                </c:pt>
                <c:pt idx="17902">
                  <c:v>0.44740000000000002</c:v>
                </c:pt>
                <c:pt idx="17903">
                  <c:v>0.55030000000000001</c:v>
                </c:pt>
                <c:pt idx="17904">
                  <c:v>0.71079999999999999</c:v>
                </c:pt>
                <c:pt idx="17905">
                  <c:v>0.67769999999999997</c:v>
                </c:pt>
                <c:pt idx="17906">
                  <c:v>0.43880000000000002</c:v>
                </c:pt>
                <c:pt idx="17907">
                  <c:v>0.67810000000000004</c:v>
                </c:pt>
                <c:pt idx="17908">
                  <c:v>0.32779999999999998</c:v>
                </c:pt>
                <c:pt idx="17909">
                  <c:v>0.74919999999999998</c:v>
                </c:pt>
                <c:pt idx="17910">
                  <c:v>0.77359999999999995</c:v>
                </c:pt>
                <c:pt idx="17911">
                  <c:v>0.59009999999999996</c:v>
                </c:pt>
                <c:pt idx="17912">
                  <c:v>0.82199999999999995</c:v>
                </c:pt>
                <c:pt idx="17913">
                  <c:v>0.42170000000000002</c:v>
                </c:pt>
                <c:pt idx="17914">
                  <c:v>0.4128</c:v>
                </c:pt>
                <c:pt idx="17915">
                  <c:v>0.37580000000000002</c:v>
                </c:pt>
                <c:pt idx="17916">
                  <c:v>0.71419999999999995</c:v>
                </c:pt>
                <c:pt idx="17917">
                  <c:v>0.41449999999999998</c:v>
                </c:pt>
                <c:pt idx="17918">
                  <c:v>0.24199999999999999</c:v>
                </c:pt>
                <c:pt idx="17919">
                  <c:v>0.50260000000000005</c:v>
                </c:pt>
                <c:pt idx="17920">
                  <c:v>0.44440000000000002</c:v>
                </c:pt>
                <c:pt idx="17921">
                  <c:v>0.1946</c:v>
                </c:pt>
                <c:pt idx="17922">
                  <c:v>0.55820000000000003</c:v>
                </c:pt>
                <c:pt idx="17923">
                  <c:v>0.71530000000000005</c:v>
                </c:pt>
                <c:pt idx="17924">
                  <c:v>0.63439999999999996</c:v>
                </c:pt>
                <c:pt idx="17925">
                  <c:v>0.61770000000000003</c:v>
                </c:pt>
                <c:pt idx="17926">
                  <c:v>0.46250000000000002</c:v>
                </c:pt>
                <c:pt idx="17927">
                  <c:v>0.4622</c:v>
                </c:pt>
                <c:pt idx="17928">
                  <c:v>0.46260000000000001</c:v>
                </c:pt>
                <c:pt idx="17929">
                  <c:v>0.62860000000000005</c:v>
                </c:pt>
                <c:pt idx="17930">
                  <c:v>0.53220000000000001</c:v>
                </c:pt>
                <c:pt idx="17931">
                  <c:v>0.34100000000000003</c:v>
                </c:pt>
                <c:pt idx="17932">
                  <c:v>0.2167</c:v>
                </c:pt>
                <c:pt idx="17933">
                  <c:v>0.58919999999999995</c:v>
                </c:pt>
                <c:pt idx="17934">
                  <c:v>0.40660000000000002</c:v>
                </c:pt>
                <c:pt idx="17935">
                  <c:v>0.31269999999999998</c:v>
                </c:pt>
                <c:pt idx="17936">
                  <c:v>0.78200000000000003</c:v>
                </c:pt>
                <c:pt idx="17937">
                  <c:v>0.59530000000000005</c:v>
                </c:pt>
                <c:pt idx="17938">
                  <c:v>0.53459999999999996</c:v>
                </c:pt>
                <c:pt idx="17939">
                  <c:v>0.2261</c:v>
                </c:pt>
                <c:pt idx="17940">
                  <c:v>0.22950000000000001</c:v>
                </c:pt>
                <c:pt idx="17941">
                  <c:v>0.28949999999999998</c:v>
                </c:pt>
                <c:pt idx="17942">
                  <c:v>0.3896</c:v>
                </c:pt>
                <c:pt idx="17943">
                  <c:v>0.83120000000000005</c:v>
                </c:pt>
                <c:pt idx="17944">
                  <c:v>0.54249999999999998</c:v>
                </c:pt>
                <c:pt idx="17945">
                  <c:v>0.48880000000000001</c:v>
                </c:pt>
                <c:pt idx="17946">
                  <c:v>0.49940000000000001</c:v>
                </c:pt>
                <c:pt idx="17947">
                  <c:v>0.37169999999999997</c:v>
                </c:pt>
                <c:pt idx="17948">
                  <c:v>0.54290000000000005</c:v>
                </c:pt>
                <c:pt idx="17949">
                  <c:v>0.61380000000000001</c:v>
                </c:pt>
                <c:pt idx="17950">
                  <c:v>0.22670000000000001</c:v>
                </c:pt>
                <c:pt idx="17951">
                  <c:v>0.25319999999999998</c:v>
                </c:pt>
                <c:pt idx="17952">
                  <c:v>0.32869999999999999</c:v>
                </c:pt>
                <c:pt idx="17953">
                  <c:v>0.38590000000000002</c:v>
                </c:pt>
                <c:pt idx="17954">
                  <c:v>0.40029999999999999</c:v>
                </c:pt>
                <c:pt idx="17955">
                  <c:v>0.25640000000000002</c:v>
                </c:pt>
                <c:pt idx="17956">
                  <c:v>0.2838</c:v>
                </c:pt>
                <c:pt idx="17957">
                  <c:v>0.49609999999999999</c:v>
                </c:pt>
                <c:pt idx="17958">
                  <c:v>0.41110000000000002</c:v>
                </c:pt>
                <c:pt idx="17959">
                  <c:v>0.44679999999999997</c:v>
                </c:pt>
                <c:pt idx="17960">
                  <c:v>0.3589</c:v>
                </c:pt>
                <c:pt idx="17961">
                  <c:v>0.55689999999999995</c:v>
                </c:pt>
                <c:pt idx="17962">
                  <c:v>0.18049999999999999</c:v>
                </c:pt>
                <c:pt idx="17963">
                  <c:v>0.33100000000000002</c:v>
                </c:pt>
                <c:pt idx="17964">
                  <c:v>0.52259999999999995</c:v>
                </c:pt>
                <c:pt idx="17965">
                  <c:v>0.6784</c:v>
                </c:pt>
                <c:pt idx="17966">
                  <c:v>0.24010000000000001</c:v>
                </c:pt>
                <c:pt idx="17967">
                  <c:v>0.29780000000000001</c:v>
                </c:pt>
                <c:pt idx="17968">
                  <c:v>0.28870000000000001</c:v>
                </c:pt>
                <c:pt idx="17969">
                  <c:v>0.32669999999999999</c:v>
                </c:pt>
                <c:pt idx="17970">
                  <c:v>0.49859999999999999</c:v>
                </c:pt>
                <c:pt idx="17971">
                  <c:v>0.3609</c:v>
                </c:pt>
                <c:pt idx="17972">
                  <c:v>0.34960000000000002</c:v>
                </c:pt>
                <c:pt idx="17973">
                  <c:v>0.38190000000000002</c:v>
                </c:pt>
                <c:pt idx="17974">
                  <c:v>0.39760000000000001</c:v>
                </c:pt>
                <c:pt idx="17975">
                  <c:v>0.29699999999999999</c:v>
                </c:pt>
                <c:pt idx="17976">
                  <c:v>0.24690000000000001</c:v>
                </c:pt>
                <c:pt idx="17977">
                  <c:v>0.25979999999999998</c:v>
                </c:pt>
                <c:pt idx="17978">
                  <c:v>0.40350000000000003</c:v>
                </c:pt>
                <c:pt idx="17979">
                  <c:v>0.50839999999999996</c:v>
                </c:pt>
                <c:pt idx="17980">
                  <c:v>0.53890000000000005</c:v>
                </c:pt>
                <c:pt idx="17981">
                  <c:v>0.62880000000000003</c:v>
                </c:pt>
                <c:pt idx="17982">
                  <c:v>0.30059999999999998</c:v>
                </c:pt>
                <c:pt idx="17983">
                  <c:v>0.3851</c:v>
                </c:pt>
                <c:pt idx="17984">
                  <c:v>0.3619</c:v>
                </c:pt>
                <c:pt idx="17985">
                  <c:v>0.34799999999999998</c:v>
                </c:pt>
                <c:pt idx="17986">
                  <c:v>0.2422</c:v>
                </c:pt>
                <c:pt idx="17987">
                  <c:v>0.21640000000000001</c:v>
                </c:pt>
                <c:pt idx="17988">
                  <c:v>0.23089999999999999</c:v>
                </c:pt>
                <c:pt idx="17989">
                  <c:v>0.27779999999999999</c:v>
                </c:pt>
                <c:pt idx="17990">
                  <c:v>0.26989999999999997</c:v>
                </c:pt>
                <c:pt idx="17991">
                  <c:v>0.2671</c:v>
                </c:pt>
                <c:pt idx="17992">
                  <c:v>0.25659999999999999</c:v>
                </c:pt>
                <c:pt idx="17993">
                  <c:v>0.25609999999999999</c:v>
                </c:pt>
                <c:pt idx="17994">
                  <c:v>0.25040000000000001</c:v>
                </c:pt>
                <c:pt idx="17995">
                  <c:v>0.2218</c:v>
                </c:pt>
                <c:pt idx="17996">
                  <c:v>0.27900000000000003</c:v>
                </c:pt>
                <c:pt idx="17997">
                  <c:v>0.247</c:v>
                </c:pt>
                <c:pt idx="17998">
                  <c:v>0.27250000000000002</c:v>
                </c:pt>
                <c:pt idx="17999">
                  <c:v>0.2419</c:v>
                </c:pt>
                <c:pt idx="18000">
                  <c:v>0.25719999999999998</c:v>
                </c:pt>
                <c:pt idx="18001">
                  <c:v>0.21759999999999999</c:v>
                </c:pt>
                <c:pt idx="18002">
                  <c:v>0.17599999999999999</c:v>
                </c:pt>
                <c:pt idx="18003">
                  <c:v>0.18190000000000001</c:v>
                </c:pt>
                <c:pt idx="18004">
                  <c:v>0.17979999999999999</c:v>
                </c:pt>
                <c:pt idx="18005">
                  <c:v>0.23180000000000001</c:v>
                </c:pt>
                <c:pt idx="18006">
                  <c:v>0.2392</c:v>
                </c:pt>
                <c:pt idx="18007">
                  <c:v>0.2369</c:v>
                </c:pt>
                <c:pt idx="18008">
                  <c:v>0.24149999999999999</c:v>
                </c:pt>
                <c:pt idx="18009">
                  <c:v>0.23139999999999999</c:v>
                </c:pt>
                <c:pt idx="18010">
                  <c:v>0.19789999999999999</c:v>
                </c:pt>
                <c:pt idx="18011">
                  <c:v>0.19159999999999999</c:v>
                </c:pt>
                <c:pt idx="18012">
                  <c:v>0.20569999999999999</c:v>
                </c:pt>
                <c:pt idx="18013">
                  <c:v>0.21460000000000001</c:v>
                </c:pt>
                <c:pt idx="18014">
                  <c:v>0.22900000000000001</c:v>
                </c:pt>
                <c:pt idx="18015">
                  <c:v>0.2089</c:v>
                </c:pt>
                <c:pt idx="18016">
                  <c:v>0.21279999999999999</c:v>
                </c:pt>
                <c:pt idx="18017">
                  <c:v>0.1883</c:v>
                </c:pt>
                <c:pt idx="18018">
                  <c:v>0.46410000000000001</c:v>
                </c:pt>
                <c:pt idx="18019">
                  <c:v>0.51300000000000001</c:v>
                </c:pt>
                <c:pt idx="18020">
                  <c:v>0.4556</c:v>
                </c:pt>
                <c:pt idx="18021">
                  <c:v>0.43459999999999999</c:v>
                </c:pt>
                <c:pt idx="18022">
                  <c:v>0.55669999999999997</c:v>
                </c:pt>
                <c:pt idx="18023">
                  <c:v>0.61080000000000001</c:v>
                </c:pt>
                <c:pt idx="18024">
                  <c:v>0.53900000000000003</c:v>
                </c:pt>
                <c:pt idx="18025">
                  <c:v>0.53269999999999995</c:v>
                </c:pt>
                <c:pt idx="18026">
                  <c:v>0.59370000000000001</c:v>
                </c:pt>
                <c:pt idx="18027">
                  <c:v>0.4773</c:v>
                </c:pt>
                <c:pt idx="18028">
                  <c:v>0.5</c:v>
                </c:pt>
                <c:pt idx="18029">
                  <c:v>0.43259999999999998</c:v>
                </c:pt>
                <c:pt idx="18030">
                  <c:v>0.4471</c:v>
                </c:pt>
                <c:pt idx="18031">
                  <c:v>0.40260000000000001</c:v>
                </c:pt>
                <c:pt idx="18032">
                  <c:v>0.4773</c:v>
                </c:pt>
                <c:pt idx="18033">
                  <c:v>0.44919999999999999</c:v>
                </c:pt>
                <c:pt idx="18034">
                  <c:v>0.57699999999999996</c:v>
                </c:pt>
                <c:pt idx="18035">
                  <c:v>0.66039999999999999</c:v>
                </c:pt>
                <c:pt idx="18036">
                  <c:v>0.64259999999999995</c:v>
                </c:pt>
                <c:pt idx="18037">
                  <c:v>0.35849999999999999</c:v>
                </c:pt>
                <c:pt idx="18038">
                  <c:v>0.39100000000000001</c:v>
                </c:pt>
                <c:pt idx="18039">
                  <c:v>0.33429999999999999</c:v>
                </c:pt>
                <c:pt idx="18040">
                  <c:v>0.38929999999999998</c:v>
                </c:pt>
                <c:pt idx="18041">
                  <c:v>0.41599999999999998</c:v>
                </c:pt>
                <c:pt idx="18042">
                  <c:v>0.34089999999999998</c:v>
                </c:pt>
                <c:pt idx="18043">
                  <c:v>0.4375</c:v>
                </c:pt>
                <c:pt idx="18044">
                  <c:v>0.34870000000000001</c:v>
                </c:pt>
                <c:pt idx="18045">
                  <c:v>0.42059999999999997</c:v>
                </c:pt>
                <c:pt idx="18046">
                  <c:v>0.3579</c:v>
                </c:pt>
                <c:pt idx="18047">
                  <c:v>0.44419999999999998</c:v>
                </c:pt>
                <c:pt idx="18048">
                  <c:v>0.37759999999999999</c:v>
                </c:pt>
                <c:pt idx="18049">
                  <c:v>0.46010000000000001</c:v>
                </c:pt>
                <c:pt idx="18050">
                  <c:v>0.84570000000000001</c:v>
                </c:pt>
                <c:pt idx="18051">
                  <c:v>0.47370000000000001</c:v>
                </c:pt>
                <c:pt idx="18052">
                  <c:v>0.55410000000000004</c:v>
                </c:pt>
                <c:pt idx="18053">
                  <c:v>0.47039999999999998</c:v>
                </c:pt>
                <c:pt idx="18054">
                  <c:v>0.48060000000000003</c:v>
                </c:pt>
                <c:pt idx="18055">
                  <c:v>0.45700000000000002</c:v>
                </c:pt>
                <c:pt idx="18056">
                  <c:v>0.47970000000000002</c:v>
                </c:pt>
                <c:pt idx="18057">
                  <c:v>0.7198</c:v>
                </c:pt>
                <c:pt idx="18058">
                  <c:v>0.49230000000000002</c:v>
                </c:pt>
                <c:pt idx="18059">
                  <c:v>0.61360000000000003</c:v>
                </c:pt>
                <c:pt idx="18060">
                  <c:v>0.64570000000000005</c:v>
                </c:pt>
                <c:pt idx="18061">
                  <c:v>0.65110000000000001</c:v>
                </c:pt>
                <c:pt idx="18062">
                  <c:v>0.64259999999999995</c:v>
                </c:pt>
                <c:pt idx="18064">
                  <c:v>0.54159999999999997</c:v>
                </c:pt>
                <c:pt idx="18065">
                  <c:v>0.3473</c:v>
                </c:pt>
                <c:pt idx="18066">
                  <c:v>0.50670000000000004</c:v>
                </c:pt>
                <c:pt idx="18067">
                  <c:v>0.40060000000000001</c:v>
                </c:pt>
                <c:pt idx="18068">
                  <c:v>0.4718</c:v>
                </c:pt>
                <c:pt idx="18071">
                  <c:v>0.48139999999999999</c:v>
                </c:pt>
                <c:pt idx="18072">
                  <c:v>0.52600000000000002</c:v>
                </c:pt>
                <c:pt idx="18073">
                  <c:v>0.50970000000000004</c:v>
                </c:pt>
                <c:pt idx="18074">
                  <c:v>0.49609999999999999</c:v>
                </c:pt>
                <c:pt idx="18075">
                  <c:v>0.20949999999999999</c:v>
                </c:pt>
                <c:pt idx="18076">
                  <c:v>0.1323</c:v>
                </c:pt>
                <c:pt idx="18077">
                  <c:v>0.13950000000000001</c:v>
                </c:pt>
                <c:pt idx="18078">
                  <c:v>0.1348</c:v>
                </c:pt>
                <c:pt idx="18079">
                  <c:v>0.1419</c:v>
                </c:pt>
                <c:pt idx="18080">
                  <c:v>0.19059999999999999</c:v>
                </c:pt>
                <c:pt idx="18081">
                  <c:v>0.16669999999999999</c:v>
                </c:pt>
                <c:pt idx="18082">
                  <c:v>0.16719999999999999</c:v>
                </c:pt>
                <c:pt idx="18083">
                  <c:v>0.13250000000000001</c:v>
                </c:pt>
                <c:pt idx="18084">
                  <c:v>0.2026</c:v>
                </c:pt>
                <c:pt idx="18085">
                  <c:v>0.1462</c:v>
                </c:pt>
                <c:pt idx="18086">
                  <c:v>0.12770000000000001</c:v>
                </c:pt>
                <c:pt idx="18087">
                  <c:v>0.18390000000000001</c:v>
                </c:pt>
                <c:pt idx="18088">
                  <c:v>0.13669999999999999</c:v>
                </c:pt>
                <c:pt idx="18089">
                  <c:v>0.12770000000000001</c:v>
                </c:pt>
                <c:pt idx="18090">
                  <c:v>0.16650000000000001</c:v>
                </c:pt>
                <c:pt idx="18091">
                  <c:v>0.14149999999999999</c:v>
                </c:pt>
                <c:pt idx="18092">
                  <c:v>0.1487</c:v>
                </c:pt>
                <c:pt idx="18093">
                  <c:v>0.13969999999999999</c:v>
                </c:pt>
                <c:pt idx="18094">
                  <c:v>0.18559999999999999</c:v>
                </c:pt>
                <c:pt idx="18095">
                  <c:v>0.15390000000000001</c:v>
                </c:pt>
                <c:pt idx="18096">
                  <c:v>0.18920000000000001</c:v>
                </c:pt>
                <c:pt idx="18097">
                  <c:v>0.1434</c:v>
                </c:pt>
                <c:pt idx="18098">
                  <c:v>0.18590000000000001</c:v>
                </c:pt>
                <c:pt idx="18099">
                  <c:v>0.1421</c:v>
                </c:pt>
                <c:pt idx="18100">
                  <c:v>0.16289999999999999</c:v>
                </c:pt>
                <c:pt idx="18101">
                  <c:v>0.15190000000000001</c:v>
                </c:pt>
                <c:pt idx="18102">
                  <c:v>0.1457</c:v>
                </c:pt>
                <c:pt idx="18103">
                  <c:v>0.1263</c:v>
                </c:pt>
                <c:pt idx="18104">
                  <c:v>0.14169999999999999</c:v>
                </c:pt>
                <c:pt idx="18105">
                  <c:v>0.14069999999999999</c:v>
                </c:pt>
                <c:pt idx="18106">
                  <c:v>0.1188</c:v>
                </c:pt>
                <c:pt idx="18107">
                  <c:v>0.1807</c:v>
                </c:pt>
                <c:pt idx="18108">
                  <c:v>0.18079999999999999</c:v>
                </c:pt>
                <c:pt idx="18109">
                  <c:v>0.1255</c:v>
                </c:pt>
                <c:pt idx="18110">
                  <c:v>0.1419</c:v>
                </c:pt>
                <c:pt idx="18111">
                  <c:v>0.17380000000000001</c:v>
                </c:pt>
                <c:pt idx="18112">
                  <c:v>0.14649999999999999</c:v>
                </c:pt>
                <c:pt idx="18113">
                  <c:v>0.1381</c:v>
                </c:pt>
                <c:pt idx="18114">
                  <c:v>0.15759999999999999</c:v>
                </c:pt>
                <c:pt idx="18115">
                  <c:v>0.1646</c:v>
                </c:pt>
                <c:pt idx="18116">
                  <c:v>0.23430000000000001</c:v>
                </c:pt>
                <c:pt idx="18117">
                  <c:v>0.17169999999999999</c:v>
                </c:pt>
                <c:pt idx="18118">
                  <c:v>0.16300000000000001</c:v>
                </c:pt>
                <c:pt idx="18119">
                  <c:v>0.1661</c:v>
                </c:pt>
                <c:pt idx="18120">
                  <c:v>0.216</c:v>
                </c:pt>
                <c:pt idx="18121">
                  <c:v>0.222</c:v>
                </c:pt>
                <c:pt idx="18122">
                  <c:v>0.16320000000000001</c:v>
                </c:pt>
                <c:pt idx="18123">
                  <c:v>0.16089999999999999</c:v>
                </c:pt>
                <c:pt idx="18124">
                  <c:v>0.19939999999999999</c:v>
                </c:pt>
                <c:pt idx="18125">
                  <c:v>0.16370000000000001</c:v>
                </c:pt>
                <c:pt idx="18126">
                  <c:v>0.14030000000000001</c:v>
                </c:pt>
                <c:pt idx="18127">
                  <c:v>0.26750000000000002</c:v>
                </c:pt>
                <c:pt idx="18128">
                  <c:v>0.1406</c:v>
                </c:pt>
                <c:pt idx="18129">
                  <c:v>0.20169999999999999</c:v>
                </c:pt>
                <c:pt idx="18130">
                  <c:v>0.12479999999999999</c:v>
                </c:pt>
                <c:pt idx="18131">
                  <c:v>0.1651</c:v>
                </c:pt>
                <c:pt idx="18132">
                  <c:v>0.16159999999999999</c:v>
                </c:pt>
                <c:pt idx="18133">
                  <c:v>0.1986</c:v>
                </c:pt>
                <c:pt idx="18134">
                  <c:v>0.11890000000000001</c:v>
                </c:pt>
                <c:pt idx="18135">
                  <c:v>0.12479999999999999</c:v>
                </c:pt>
                <c:pt idx="18136">
                  <c:v>0.17960000000000001</c:v>
                </c:pt>
                <c:pt idx="18137">
                  <c:v>0.11459999999999999</c:v>
                </c:pt>
                <c:pt idx="18138">
                  <c:v>0.1847</c:v>
                </c:pt>
                <c:pt idx="18139">
                  <c:v>0.1522</c:v>
                </c:pt>
                <c:pt idx="18140">
                  <c:v>0.1547</c:v>
                </c:pt>
                <c:pt idx="18141">
                  <c:v>0.1474</c:v>
                </c:pt>
                <c:pt idx="18142">
                  <c:v>0.18</c:v>
                </c:pt>
                <c:pt idx="18143">
                  <c:v>0.14130000000000001</c:v>
                </c:pt>
                <c:pt idx="18144">
                  <c:v>0.1409</c:v>
                </c:pt>
                <c:pt idx="18145">
                  <c:v>0.1333</c:v>
                </c:pt>
                <c:pt idx="18146">
                  <c:v>0.14510000000000001</c:v>
                </c:pt>
                <c:pt idx="18147">
                  <c:v>0.10100000000000001</c:v>
                </c:pt>
                <c:pt idx="18148">
                  <c:v>0.1313</c:v>
                </c:pt>
                <c:pt idx="18149">
                  <c:v>0.12139999999999999</c:v>
                </c:pt>
                <c:pt idx="18150">
                  <c:v>0.1391</c:v>
                </c:pt>
                <c:pt idx="18151">
                  <c:v>0.1255</c:v>
                </c:pt>
                <c:pt idx="18152">
                  <c:v>0.12670000000000001</c:v>
                </c:pt>
                <c:pt idx="18153">
                  <c:v>0.1086</c:v>
                </c:pt>
                <c:pt idx="18154">
                  <c:v>0.1285</c:v>
                </c:pt>
                <c:pt idx="18155">
                  <c:v>0.1807</c:v>
                </c:pt>
                <c:pt idx="18156">
                  <c:v>0.14580000000000001</c:v>
                </c:pt>
                <c:pt idx="18157">
                  <c:v>0.16420000000000001</c:v>
                </c:pt>
                <c:pt idx="18158">
                  <c:v>0.13270000000000001</c:v>
                </c:pt>
                <c:pt idx="18159">
                  <c:v>0.12479999999999999</c:v>
                </c:pt>
                <c:pt idx="18160">
                  <c:v>0.1202</c:v>
                </c:pt>
                <c:pt idx="18161">
                  <c:v>0.1293</c:v>
                </c:pt>
                <c:pt idx="18162">
                  <c:v>0.15859999999999999</c:v>
                </c:pt>
                <c:pt idx="18163">
                  <c:v>0.12429999999999999</c:v>
                </c:pt>
                <c:pt idx="18164">
                  <c:v>0.13769999999999999</c:v>
                </c:pt>
                <c:pt idx="18165">
                  <c:v>0.1512</c:v>
                </c:pt>
                <c:pt idx="18166">
                  <c:v>0.1196</c:v>
                </c:pt>
                <c:pt idx="18167">
                  <c:v>0.1181</c:v>
                </c:pt>
                <c:pt idx="18168">
                  <c:v>0.1452</c:v>
                </c:pt>
                <c:pt idx="18169">
                  <c:v>0.13339999999999999</c:v>
                </c:pt>
                <c:pt idx="18170">
                  <c:v>0.12139999999999999</c:v>
                </c:pt>
                <c:pt idx="18171">
                  <c:v>0.1341</c:v>
                </c:pt>
                <c:pt idx="18172">
                  <c:v>0.1368</c:v>
                </c:pt>
                <c:pt idx="18173">
                  <c:v>0.15709999999999999</c:v>
                </c:pt>
                <c:pt idx="18174">
                  <c:v>0.12709999999999999</c:v>
                </c:pt>
                <c:pt idx="18175">
                  <c:v>0.128</c:v>
                </c:pt>
                <c:pt idx="18176">
                  <c:v>0.11260000000000001</c:v>
                </c:pt>
                <c:pt idx="18177">
                  <c:v>0.1077</c:v>
                </c:pt>
                <c:pt idx="18178">
                  <c:v>0.1527</c:v>
                </c:pt>
                <c:pt idx="18179">
                  <c:v>0.1293</c:v>
                </c:pt>
                <c:pt idx="18180">
                  <c:v>0.1305</c:v>
                </c:pt>
                <c:pt idx="18181">
                  <c:v>0.114</c:v>
                </c:pt>
                <c:pt idx="18182">
                  <c:v>0.13689999999999999</c:v>
                </c:pt>
                <c:pt idx="18183">
                  <c:v>0.1452</c:v>
                </c:pt>
                <c:pt idx="18184">
                  <c:v>9.1399999999999995E-2</c:v>
                </c:pt>
                <c:pt idx="18185">
                  <c:v>0.15210000000000001</c:v>
                </c:pt>
                <c:pt idx="18186">
                  <c:v>0.1595</c:v>
                </c:pt>
                <c:pt idx="18187">
                  <c:v>0.122</c:v>
                </c:pt>
                <c:pt idx="18188">
                  <c:v>0.16070000000000001</c:v>
                </c:pt>
                <c:pt idx="18189">
                  <c:v>0.1686</c:v>
                </c:pt>
                <c:pt idx="18190">
                  <c:v>0.12770000000000001</c:v>
                </c:pt>
                <c:pt idx="18191">
                  <c:v>0.1447</c:v>
                </c:pt>
                <c:pt idx="18192">
                  <c:v>0.1133</c:v>
                </c:pt>
                <c:pt idx="18193">
                  <c:v>0.14399999999999999</c:v>
                </c:pt>
                <c:pt idx="18194">
                  <c:v>0.1525</c:v>
                </c:pt>
                <c:pt idx="18195">
                  <c:v>0.1353</c:v>
                </c:pt>
                <c:pt idx="18196">
                  <c:v>0.13830000000000001</c:v>
                </c:pt>
                <c:pt idx="18197">
                  <c:v>0.11409999999999999</c:v>
                </c:pt>
                <c:pt idx="18198">
                  <c:v>0.15529999999999999</c:v>
                </c:pt>
                <c:pt idx="18199">
                  <c:v>0.13100000000000001</c:v>
                </c:pt>
                <c:pt idx="18200">
                  <c:v>0.14349999999999999</c:v>
                </c:pt>
                <c:pt idx="18201">
                  <c:v>0.1249</c:v>
                </c:pt>
                <c:pt idx="18202">
                  <c:v>0.12970000000000001</c:v>
                </c:pt>
                <c:pt idx="18203">
                  <c:v>0.1338</c:v>
                </c:pt>
                <c:pt idx="18204">
                  <c:v>0.1031</c:v>
                </c:pt>
                <c:pt idx="18205">
                  <c:v>0.12470000000000001</c:v>
                </c:pt>
                <c:pt idx="18206">
                  <c:v>0.126</c:v>
                </c:pt>
                <c:pt idx="18207">
                  <c:v>0.14960000000000001</c:v>
                </c:pt>
                <c:pt idx="18208">
                  <c:v>0.4244</c:v>
                </c:pt>
                <c:pt idx="18209">
                  <c:v>0.49480000000000002</c:v>
                </c:pt>
                <c:pt idx="18210">
                  <c:v>0.34039999999999998</c:v>
                </c:pt>
                <c:pt idx="18211">
                  <c:v>0.65110000000000001</c:v>
                </c:pt>
                <c:pt idx="18212">
                  <c:v>0.60389999999999999</c:v>
                </c:pt>
                <c:pt idx="18213">
                  <c:v>0.54090000000000005</c:v>
                </c:pt>
                <c:pt idx="18214">
                  <c:v>0.51470000000000005</c:v>
                </c:pt>
                <c:pt idx="18215">
                  <c:v>0.60650000000000004</c:v>
                </c:pt>
                <c:pt idx="18216">
                  <c:v>0.47099999999999997</c:v>
                </c:pt>
                <c:pt idx="18217">
                  <c:v>0.61129999999999995</c:v>
                </c:pt>
                <c:pt idx="18218">
                  <c:v>0.57310000000000005</c:v>
                </c:pt>
                <c:pt idx="18219">
                  <c:v>0.49419999999999997</c:v>
                </c:pt>
                <c:pt idx="18220">
                  <c:v>0.60940000000000005</c:v>
                </c:pt>
                <c:pt idx="18221">
                  <c:v>0.62970000000000004</c:v>
                </c:pt>
                <c:pt idx="18222">
                  <c:v>0.80489999999999995</c:v>
                </c:pt>
                <c:pt idx="18223">
                  <c:v>0.63139999999999996</c:v>
                </c:pt>
                <c:pt idx="18224">
                  <c:v>0.54700000000000004</c:v>
                </c:pt>
                <c:pt idx="18225">
                  <c:v>0.52869999999999995</c:v>
                </c:pt>
                <c:pt idx="18226">
                  <c:v>0.6552</c:v>
                </c:pt>
                <c:pt idx="18227">
                  <c:v>0.59299999999999997</c:v>
                </c:pt>
                <c:pt idx="18228">
                  <c:v>0.68589999999999995</c:v>
                </c:pt>
                <c:pt idx="18229">
                  <c:v>0.66990000000000005</c:v>
                </c:pt>
                <c:pt idx="18230">
                  <c:v>0.67169999999999996</c:v>
                </c:pt>
                <c:pt idx="18231">
                  <c:v>0.37809999999999999</c:v>
                </c:pt>
                <c:pt idx="18232">
                  <c:v>0.45710000000000001</c:v>
                </c:pt>
                <c:pt idx="18233">
                  <c:v>0.43109999999999998</c:v>
                </c:pt>
                <c:pt idx="18234">
                  <c:v>0.4304</c:v>
                </c:pt>
                <c:pt idx="18235">
                  <c:v>0.39169999999999999</c:v>
                </c:pt>
                <c:pt idx="18236">
                  <c:v>0.38969999999999999</c:v>
                </c:pt>
                <c:pt idx="18237">
                  <c:v>0.44940000000000002</c:v>
                </c:pt>
                <c:pt idx="18238">
                  <c:v>0.50209999999999999</c:v>
                </c:pt>
                <c:pt idx="18239">
                  <c:v>0.45979999999999999</c:v>
                </c:pt>
                <c:pt idx="18240">
                  <c:v>0.43890000000000001</c:v>
                </c:pt>
                <c:pt idx="18241">
                  <c:v>0.54369999999999996</c:v>
                </c:pt>
                <c:pt idx="18242">
                  <c:v>0.57410000000000005</c:v>
                </c:pt>
                <c:pt idx="18243">
                  <c:v>0.52749999999999997</c:v>
                </c:pt>
                <c:pt idx="18244">
                  <c:v>0.42320000000000002</c:v>
                </c:pt>
                <c:pt idx="18245">
                  <c:v>0.53790000000000004</c:v>
                </c:pt>
                <c:pt idx="18246">
                  <c:v>0.63490000000000002</c:v>
                </c:pt>
                <c:pt idx="18247">
                  <c:v>0.54700000000000004</c:v>
                </c:pt>
                <c:pt idx="18248">
                  <c:v>0.42609999999999998</c:v>
                </c:pt>
                <c:pt idx="18249">
                  <c:v>0.3458</c:v>
                </c:pt>
                <c:pt idx="18250">
                  <c:v>0.57010000000000005</c:v>
                </c:pt>
                <c:pt idx="18251">
                  <c:v>0.6179</c:v>
                </c:pt>
                <c:pt idx="18252">
                  <c:v>0.43759999999999999</c:v>
                </c:pt>
                <c:pt idx="18253">
                  <c:v>0.5675</c:v>
                </c:pt>
                <c:pt idx="18254">
                  <c:v>0.55279999999999996</c:v>
                </c:pt>
                <c:pt idx="18255">
                  <c:v>0.42670000000000002</c:v>
                </c:pt>
                <c:pt idx="18256">
                  <c:v>0.4733</c:v>
                </c:pt>
                <c:pt idx="18257">
                  <c:v>0.74580000000000002</c:v>
                </c:pt>
                <c:pt idx="18258">
                  <c:v>0.43020000000000003</c:v>
                </c:pt>
                <c:pt idx="18259">
                  <c:v>0.5302</c:v>
                </c:pt>
                <c:pt idx="18260">
                  <c:v>0.59370000000000001</c:v>
                </c:pt>
                <c:pt idx="18261">
                  <c:v>0.62050000000000005</c:v>
                </c:pt>
                <c:pt idx="18262">
                  <c:v>0.68700000000000006</c:v>
                </c:pt>
                <c:pt idx="18263">
                  <c:v>0.64390000000000003</c:v>
                </c:pt>
                <c:pt idx="18264">
                  <c:v>0.68600000000000005</c:v>
                </c:pt>
                <c:pt idx="18265">
                  <c:v>0.62590000000000001</c:v>
                </c:pt>
                <c:pt idx="18266">
                  <c:v>0.58040000000000003</c:v>
                </c:pt>
                <c:pt idx="18267">
                  <c:v>0.40839999999999999</c:v>
                </c:pt>
                <c:pt idx="18268">
                  <c:v>0.56369999999999998</c:v>
                </c:pt>
                <c:pt idx="18269">
                  <c:v>0.51100000000000001</c:v>
                </c:pt>
                <c:pt idx="18270">
                  <c:v>0.37719999999999998</c:v>
                </c:pt>
                <c:pt idx="18271">
                  <c:v>0.3594</c:v>
                </c:pt>
                <c:pt idx="18272">
                  <c:v>0.33939999999999998</c:v>
                </c:pt>
                <c:pt idx="18273">
                  <c:v>0.61760000000000004</c:v>
                </c:pt>
                <c:pt idx="18274">
                  <c:v>0.58450000000000002</c:v>
                </c:pt>
                <c:pt idx="18275">
                  <c:v>0.71870000000000001</c:v>
                </c:pt>
                <c:pt idx="18276">
                  <c:v>0.63460000000000005</c:v>
                </c:pt>
                <c:pt idx="18277">
                  <c:v>0.63100000000000001</c:v>
                </c:pt>
                <c:pt idx="18278">
                  <c:v>0.65100000000000002</c:v>
                </c:pt>
                <c:pt idx="18279">
                  <c:v>0.45440000000000003</c:v>
                </c:pt>
                <c:pt idx="18280">
                  <c:v>0.4481</c:v>
                </c:pt>
                <c:pt idx="18281">
                  <c:v>0.42180000000000001</c:v>
                </c:pt>
                <c:pt idx="18282">
                  <c:v>0.43890000000000001</c:v>
                </c:pt>
                <c:pt idx="18283">
                  <c:v>0.4289</c:v>
                </c:pt>
                <c:pt idx="18284">
                  <c:v>0.61909999999999998</c:v>
                </c:pt>
                <c:pt idx="18285">
                  <c:v>0.54200000000000004</c:v>
                </c:pt>
                <c:pt idx="18286">
                  <c:v>0.54359999999999997</c:v>
                </c:pt>
                <c:pt idx="18287">
                  <c:v>0.504</c:v>
                </c:pt>
                <c:pt idx="18288">
                  <c:v>0.54790000000000005</c:v>
                </c:pt>
                <c:pt idx="18289">
                  <c:v>0.4985</c:v>
                </c:pt>
                <c:pt idx="18290">
                  <c:v>0.54859999999999998</c:v>
                </c:pt>
                <c:pt idx="18291">
                  <c:v>0.438</c:v>
                </c:pt>
                <c:pt idx="18292">
                  <c:v>0.55259999999999998</c:v>
                </c:pt>
                <c:pt idx="18293">
                  <c:v>0.61990000000000001</c:v>
                </c:pt>
                <c:pt idx="18294">
                  <c:v>0.495</c:v>
                </c:pt>
                <c:pt idx="18295">
                  <c:v>0.38969999999999999</c:v>
                </c:pt>
                <c:pt idx="18296">
                  <c:v>0.4234</c:v>
                </c:pt>
                <c:pt idx="18297">
                  <c:v>0.63619999999999999</c:v>
                </c:pt>
                <c:pt idx="18298">
                  <c:v>0.40029999999999999</c:v>
                </c:pt>
                <c:pt idx="18299">
                  <c:v>0.78049999999999997</c:v>
                </c:pt>
                <c:pt idx="18300">
                  <c:v>0.66669999999999996</c:v>
                </c:pt>
                <c:pt idx="18301">
                  <c:v>0.57479999999999998</c:v>
                </c:pt>
                <c:pt idx="18302">
                  <c:v>0.61</c:v>
                </c:pt>
                <c:pt idx="18303">
                  <c:v>0.53390000000000004</c:v>
                </c:pt>
                <c:pt idx="18304">
                  <c:v>0.59460000000000002</c:v>
                </c:pt>
                <c:pt idx="18305">
                  <c:v>0.47810000000000002</c:v>
                </c:pt>
                <c:pt idx="18306">
                  <c:v>0.42530000000000001</c:v>
                </c:pt>
                <c:pt idx="18307">
                  <c:v>0.438</c:v>
                </c:pt>
                <c:pt idx="18308">
                  <c:v>0.47320000000000001</c:v>
                </c:pt>
                <c:pt idx="18309">
                  <c:v>0.47010000000000002</c:v>
                </c:pt>
                <c:pt idx="18310">
                  <c:v>0.48299999999999998</c:v>
                </c:pt>
                <c:pt idx="18311">
                  <c:v>0.4597</c:v>
                </c:pt>
                <c:pt idx="18312">
                  <c:v>0.47639999999999999</c:v>
                </c:pt>
                <c:pt idx="18313">
                  <c:v>0.50139999999999996</c:v>
                </c:pt>
                <c:pt idx="18314">
                  <c:v>0.47960000000000003</c:v>
                </c:pt>
                <c:pt idx="18315">
                  <c:v>0.55030000000000001</c:v>
                </c:pt>
                <c:pt idx="18316">
                  <c:v>0.5675</c:v>
                </c:pt>
                <c:pt idx="18317">
                  <c:v>0.84019999999999995</c:v>
                </c:pt>
                <c:pt idx="18318">
                  <c:v>0.373</c:v>
                </c:pt>
                <c:pt idx="18319">
                  <c:v>0.39539999999999997</c:v>
                </c:pt>
                <c:pt idx="18320">
                  <c:v>0.36159999999999998</c:v>
                </c:pt>
                <c:pt idx="18321">
                  <c:v>0.35520000000000002</c:v>
                </c:pt>
                <c:pt idx="18322">
                  <c:v>0.32879999999999998</c:v>
                </c:pt>
                <c:pt idx="18323">
                  <c:v>0.43719999999999998</c:v>
                </c:pt>
                <c:pt idx="18324">
                  <c:v>0.38479999999999998</c:v>
                </c:pt>
                <c:pt idx="18325">
                  <c:v>0.31540000000000001</c:v>
                </c:pt>
                <c:pt idx="18326">
                  <c:v>0.32019999999999998</c:v>
                </c:pt>
                <c:pt idx="18327">
                  <c:v>0.41880000000000001</c:v>
                </c:pt>
                <c:pt idx="18328">
                  <c:v>0.28710000000000002</c:v>
                </c:pt>
                <c:pt idx="18329">
                  <c:v>0.27639999999999998</c:v>
                </c:pt>
                <c:pt idx="18330">
                  <c:v>0.40260000000000001</c:v>
                </c:pt>
                <c:pt idx="18331">
                  <c:v>0.41049999999999998</c:v>
                </c:pt>
                <c:pt idx="18332">
                  <c:v>0.3876</c:v>
                </c:pt>
                <c:pt idx="18333">
                  <c:v>0.37159999999999999</c:v>
                </c:pt>
                <c:pt idx="18334">
                  <c:v>0.48149999999999998</c:v>
                </c:pt>
                <c:pt idx="18335">
                  <c:v>0.38169999999999998</c:v>
                </c:pt>
                <c:pt idx="18336">
                  <c:v>0.44400000000000001</c:v>
                </c:pt>
                <c:pt idx="18337">
                  <c:v>0.48520000000000002</c:v>
                </c:pt>
                <c:pt idx="18338">
                  <c:v>0.31269999999999998</c:v>
                </c:pt>
                <c:pt idx="18339">
                  <c:v>0.48730000000000001</c:v>
                </c:pt>
                <c:pt idx="18340">
                  <c:v>0.4894</c:v>
                </c:pt>
                <c:pt idx="18341">
                  <c:v>0.49130000000000001</c:v>
                </c:pt>
                <c:pt idx="18342">
                  <c:v>0.55379999999999996</c:v>
                </c:pt>
                <c:pt idx="18343">
                  <c:v>0.45429999999999998</c:v>
                </c:pt>
                <c:pt idx="18344">
                  <c:v>0.47689999999999999</c:v>
                </c:pt>
                <c:pt idx="18345">
                  <c:v>0.31879999999999997</c:v>
                </c:pt>
                <c:pt idx="18346">
                  <c:v>0.30009999999999998</c:v>
                </c:pt>
                <c:pt idx="18347">
                  <c:v>0.28570000000000001</c:v>
                </c:pt>
                <c:pt idx="18348">
                  <c:v>0.28029999999999999</c:v>
                </c:pt>
                <c:pt idx="18349">
                  <c:v>0.3725</c:v>
                </c:pt>
                <c:pt idx="18350">
                  <c:v>0.46760000000000002</c:v>
                </c:pt>
                <c:pt idx="18351">
                  <c:v>0.41889999999999999</c:v>
                </c:pt>
                <c:pt idx="18352">
                  <c:v>0.52749999999999997</c:v>
                </c:pt>
                <c:pt idx="18353">
                  <c:v>0.50529999999999997</c:v>
                </c:pt>
                <c:pt idx="18354">
                  <c:v>0.33079999999999998</c:v>
                </c:pt>
                <c:pt idx="18355">
                  <c:v>0.3422</c:v>
                </c:pt>
                <c:pt idx="18356">
                  <c:v>0.28710000000000002</c:v>
                </c:pt>
                <c:pt idx="18357">
                  <c:v>0.39679999999999999</c:v>
                </c:pt>
                <c:pt idx="18358">
                  <c:v>0.38540000000000002</c:v>
                </c:pt>
                <c:pt idx="18359">
                  <c:v>0.3911</c:v>
                </c:pt>
                <c:pt idx="18360">
                  <c:v>0.34300000000000003</c:v>
                </c:pt>
                <c:pt idx="18361">
                  <c:v>0.36680000000000001</c:v>
                </c:pt>
                <c:pt idx="18362">
                  <c:v>0.35580000000000001</c:v>
                </c:pt>
                <c:pt idx="18363">
                  <c:v>0.33289999999999997</c:v>
                </c:pt>
                <c:pt idx="18364">
                  <c:v>0.32800000000000001</c:v>
                </c:pt>
                <c:pt idx="18365">
                  <c:v>0.36080000000000001</c:v>
                </c:pt>
                <c:pt idx="18366">
                  <c:v>0.33810000000000001</c:v>
                </c:pt>
                <c:pt idx="18367">
                  <c:v>0.33539999999999998</c:v>
                </c:pt>
                <c:pt idx="18368">
                  <c:v>0.30620000000000003</c:v>
                </c:pt>
                <c:pt idx="18369">
                  <c:v>0.25240000000000001</c:v>
                </c:pt>
                <c:pt idx="18370">
                  <c:v>0.2626</c:v>
                </c:pt>
                <c:pt idx="18371">
                  <c:v>0.49519999999999997</c:v>
                </c:pt>
                <c:pt idx="18372">
                  <c:v>0.57540000000000002</c:v>
                </c:pt>
                <c:pt idx="18373">
                  <c:v>0.51129999999999998</c:v>
                </c:pt>
                <c:pt idx="18374">
                  <c:v>0.50700000000000001</c:v>
                </c:pt>
                <c:pt idx="18375">
                  <c:v>0.28199999999999997</c:v>
                </c:pt>
                <c:pt idx="18376">
                  <c:v>0.3044</c:v>
                </c:pt>
                <c:pt idx="18377">
                  <c:v>0.36899999999999999</c:v>
                </c:pt>
                <c:pt idx="18378">
                  <c:v>0.26929999999999998</c:v>
                </c:pt>
                <c:pt idx="18379">
                  <c:v>0.31459999999999999</c:v>
                </c:pt>
                <c:pt idx="18380">
                  <c:v>0.31540000000000001</c:v>
                </c:pt>
                <c:pt idx="18381">
                  <c:v>0.32169999999999999</c:v>
                </c:pt>
                <c:pt idx="18382">
                  <c:v>0.3679</c:v>
                </c:pt>
                <c:pt idx="18383">
                  <c:v>0.40710000000000002</c:v>
                </c:pt>
                <c:pt idx="18384">
                  <c:v>0.35099999999999998</c:v>
                </c:pt>
                <c:pt idx="18385">
                  <c:v>0.33079999999999998</c:v>
                </c:pt>
                <c:pt idx="18386">
                  <c:v>0.3649</c:v>
                </c:pt>
                <c:pt idx="18387">
                  <c:v>0.39200000000000002</c:v>
                </c:pt>
                <c:pt idx="18388">
                  <c:v>0.3634</c:v>
                </c:pt>
                <c:pt idx="18389">
                  <c:v>0.30259999999999998</c:v>
                </c:pt>
                <c:pt idx="18390">
                  <c:v>0.28089999999999998</c:v>
                </c:pt>
                <c:pt idx="18391">
                  <c:v>0.2442</c:v>
                </c:pt>
                <c:pt idx="18392">
                  <c:v>0.27139999999999997</c:v>
                </c:pt>
                <c:pt idx="18393">
                  <c:v>0.2208</c:v>
                </c:pt>
                <c:pt idx="18394">
                  <c:v>0.3221</c:v>
                </c:pt>
                <c:pt idx="18395">
                  <c:v>0.36820000000000003</c:v>
                </c:pt>
                <c:pt idx="18396">
                  <c:v>0.31759999999999999</c:v>
                </c:pt>
                <c:pt idx="18397">
                  <c:v>0.28299999999999997</c:v>
                </c:pt>
                <c:pt idx="18398">
                  <c:v>0.25609999999999999</c:v>
                </c:pt>
                <c:pt idx="18399">
                  <c:v>0.32469999999999999</c:v>
                </c:pt>
                <c:pt idx="18400">
                  <c:v>0.32650000000000001</c:v>
                </c:pt>
                <c:pt idx="18401">
                  <c:v>0.312</c:v>
                </c:pt>
                <c:pt idx="18402">
                  <c:v>0.39119999999999999</c:v>
                </c:pt>
                <c:pt idx="18403">
                  <c:v>0.28539999999999999</c:v>
                </c:pt>
                <c:pt idx="18404">
                  <c:v>0.20680000000000001</c:v>
                </c:pt>
                <c:pt idx="18405">
                  <c:v>0.2767</c:v>
                </c:pt>
                <c:pt idx="18406">
                  <c:v>0.28060000000000002</c:v>
                </c:pt>
                <c:pt idx="18407">
                  <c:v>0.31940000000000002</c:v>
                </c:pt>
                <c:pt idx="18408">
                  <c:v>0.29749999999999999</c:v>
                </c:pt>
                <c:pt idx="18409">
                  <c:v>0.3332</c:v>
                </c:pt>
                <c:pt idx="18410">
                  <c:v>0.32469999999999999</c:v>
                </c:pt>
                <c:pt idx="18411">
                  <c:v>0.2349</c:v>
                </c:pt>
                <c:pt idx="18412">
                  <c:v>0.5635</c:v>
                </c:pt>
                <c:pt idx="18413">
                  <c:v>0.33929999999999999</c:v>
                </c:pt>
                <c:pt idx="18414">
                  <c:v>0.41149999999999998</c:v>
                </c:pt>
                <c:pt idx="18415">
                  <c:v>0.38790000000000002</c:v>
                </c:pt>
                <c:pt idx="18416">
                  <c:v>0.54549999999999998</c:v>
                </c:pt>
                <c:pt idx="18417">
                  <c:v>0.4788</c:v>
                </c:pt>
                <c:pt idx="18418">
                  <c:v>0.4012</c:v>
                </c:pt>
                <c:pt idx="18419">
                  <c:v>0.38059999999999999</c:v>
                </c:pt>
                <c:pt idx="18420">
                  <c:v>0.48299999999999998</c:v>
                </c:pt>
                <c:pt idx="18421">
                  <c:v>0.2296</c:v>
                </c:pt>
                <c:pt idx="18422">
                  <c:v>0.23419999999999999</c:v>
                </c:pt>
                <c:pt idx="18423">
                  <c:v>0.19589999999999999</c:v>
                </c:pt>
                <c:pt idx="18424">
                  <c:v>0.17630000000000001</c:v>
                </c:pt>
                <c:pt idx="18425">
                  <c:v>0.25559999999999999</c:v>
                </c:pt>
                <c:pt idx="18426">
                  <c:v>0.27079999999999999</c:v>
                </c:pt>
                <c:pt idx="18427">
                  <c:v>0.22450000000000001</c:v>
                </c:pt>
                <c:pt idx="18428">
                  <c:v>0.22889999999999999</c:v>
                </c:pt>
                <c:pt idx="18429">
                  <c:v>0.2321</c:v>
                </c:pt>
                <c:pt idx="18430">
                  <c:v>0.21679999999999999</c:v>
                </c:pt>
                <c:pt idx="18431">
                  <c:v>0.24340000000000001</c:v>
                </c:pt>
                <c:pt idx="18432">
                  <c:v>0.28870000000000001</c:v>
                </c:pt>
                <c:pt idx="18433">
                  <c:v>0.26979999999999998</c:v>
                </c:pt>
                <c:pt idx="18434">
                  <c:v>0.2969</c:v>
                </c:pt>
                <c:pt idx="18435">
                  <c:v>0.247</c:v>
                </c:pt>
                <c:pt idx="18436">
                  <c:v>0.2616</c:v>
                </c:pt>
                <c:pt idx="18437">
                  <c:v>0.23180000000000001</c:v>
                </c:pt>
                <c:pt idx="18438">
                  <c:v>0.27260000000000001</c:v>
                </c:pt>
                <c:pt idx="18439">
                  <c:v>0.28120000000000001</c:v>
                </c:pt>
                <c:pt idx="18440">
                  <c:v>0.28860000000000002</c:v>
                </c:pt>
                <c:pt idx="18441">
                  <c:v>0.25330000000000003</c:v>
                </c:pt>
                <c:pt idx="18442">
                  <c:v>0.28370000000000001</c:v>
                </c:pt>
                <c:pt idx="18443">
                  <c:v>0.2457</c:v>
                </c:pt>
                <c:pt idx="18444">
                  <c:v>0.29039999999999999</c:v>
                </c:pt>
                <c:pt idx="18445">
                  <c:v>0.24629999999999999</c:v>
                </c:pt>
                <c:pt idx="18446">
                  <c:v>0.16170000000000001</c:v>
                </c:pt>
                <c:pt idx="18447">
                  <c:v>0.18640000000000001</c:v>
                </c:pt>
                <c:pt idx="18448">
                  <c:v>0.18129999999999999</c:v>
                </c:pt>
                <c:pt idx="18449">
                  <c:v>0.21360000000000001</c:v>
                </c:pt>
                <c:pt idx="18450">
                  <c:v>0.18909999999999999</c:v>
                </c:pt>
                <c:pt idx="18451">
                  <c:v>0.19869999999999999</c:v>
                </c:pt>
                <c:pt idx="18452">
                  <c:v>0.18190000000000001</c:v>
                </c:pt>
                <c:pt idx="18453">
                  <c:v>0.28510000000000002</c:v>
                </c:pt>
                <c:pt idx="18454">
                  <c:v>0.20680000000000001</c:v>
                </c:pt>
                <c:pt idx="18455">
                  <c:v>0.1938</c:v>
                </c:pt>
                <c:pt idx="18456">
                  <c:v>0.28999999999999998</c:v>
                </c:pt>
                <c:pt idx="18457">
                  <c:v>0.26579999999999998</c:v>
                </c:pt>
                <c:pt idx="18458">
                  <c:v>0.25309999999999999</c:v>
                </c:pt>
                <c:pt idx="18459">
                  <c:v>0.2442</c:v>
                </c:pt>
                <c:pt idx="18460">
                  <c:v>0.32119999999999999</c:v>
                </c:pt>
                <c:pt idx="18461">
                  <c:v>0.17510000000000001</c:v>
                </c:pt>
                <c:pt idx="18462">
                  <c:v>0.23100000000000001</c:v>
                </c:pt>
                <c:pt idx="18463">
                  <c:v>0.2054</c:v>
                </c:pt>
                <c:pt idx="18464">
                  <c:v>0.28039999999999998</c:v>
                </c:pt>
                <c:pt idx="18465">
                  <c:v>0.20599999999999999</c:v>
                </c:pt>
                <c:pt idx="18466">
                  <c:v>0.26479999999999998</c:v>
                </c:pt>
                <c:pt idx="18467">
                  <c:v>0.1867</c:v>
                </c:pt>
                <c:pt idx="18468">
                  <c:v>0.24610000000000001</c:v>
                </c:pt>
                <c:pt idx="18469">
                  <c:v>0.24410000000000001</c:v>
                </c:pt>
                <c:pt idx="18470">
                  <c:v>0.2233</c:v>
                </c:pt>
                <c:pt idx="18471">
                  <c:v>0.1744</c:v>
                </c:pt>
                <c:pt idx="18472">
                  <c:v>0.18379999999999999</c:v>
                </c:pt>
                <c:pt idx="18473">
                  <c:v>0.19470000000000001</c:v>
                </c:pt>
                <c:pt idx="18474">
                  <c:v>0.20319999999999999</c:v>
                </c:pt>
                <c:pt idx="18475">
                  <c:v>0.2228</c:v>
                </c:pt>
                <c:pt idx="18476">
                  <c:v>0.2298</c:v>
                </c:pt>
                <c:pt idx="18477">
                  <c:v>0.1807</c:v>
                </c:pt>
                <c:pt idx="18478">
                  <c:v>0.1489</c:v>
                </c:pt>
                <c:pt idx="18479">
                  <c:v>0.25669999999999998</c:v>
                </c:pt>
                <c:pt idx="18480">
                  <c:v>0.2336</c:v>
                </c:pt>
                <c:pt idx="18481">
                  <c:v>0.22209999999999999</c:v>
                </c:pt>
                <c:pt idx="18482">
                  <c:v>0.35780000000000001</c:v>
                </c:pt>
                <c:pt idx="18483">
                  <c:v>0.24079999999999999</c:v>
                </c:pt>
                <c:pt idx="18484">
                  <c:v>0.18149999999999999</c:v>
                </c:pt>
                <c:pt idx="18485">
                  <c:v>0.26</c:v>
                </c:pt>
                <c:pt idx="18486">
                  <c:v>0.2001</c:v>
                </c:pt>
                <c:pt idx="18487">
                  <c:v>0.19750000000000001</c:v>
                </c:pt>
                <c:pt idx="18488">
                  <c:v>0.1701</c:v>
                </c:pt>
                <c:pt idx="18489">
                  <c:v>0.26</c:v>
                </c:pt>
                <c:pt idx="18490">
                  <c:v>0.25019999999999998</c:v>
                </c:pt>
                <c:pt idx="18491">
                  <c:v>0.22409999999999999</c:v>
                </c:pt>
                <c:pt idx="18493">
                  <c:v>0.28570000000000001</c:v>
                </c:pt>
                <c:pt idx="18494">
                  <c:v>0.2077</c:v>
                </c:pt>
                <c:pt idx="18495">
                  <c:v>0.2026</c:v>
                </c:pt>
                <c:pt idx="18496">
                  <c:v>0.2009</c:v>
                </c:pt>
                <c:pt idx="18497">
                  <c:v>0.17519999999999999</c:v>
                </c:pt>
                <c:pt idx="18498">
                  <c:v>0.154</c:v>
                </c:pt>
                <c:pt idx="18499">
                  <c:v>0.17899999999999999</c:v>
                </c:pt>
                <c:pt idx="18500">
                  <c:v>0.14380000000000001</c:v>
                </c:pt>
                <c:pt idx="18501">
                  <c:v>0.19359999999999999</c:v>
                </c:pt>
                <c:pt idx="18502">
                  <c:v>0.19370000000000001</c:v>
                </c:pt>
                <c:pt idx="18503">
                  <c:v>0.191</c:v>
                </c:pt>
                <c:pt idx="18504">
                  <c:v>0.19370000000000001</c:v>
                </c:pt>
                <c:pt idx="18505">
                  <c:v>0.28039999999999998</c:v>
                </c:pt>
                <c:pt idx="18506">
                  <c:v>0.19589999999999999</c:v>
                </c:pt>
                <c:pt idx="18507">
                  <c:v>0.2107</c:v>
                </c:pt>
                <c:pt idx="18508">
                  <c:v>0.2276</c:v>
                </c:pt>
                <c:pt idx="18509">
                  <c:v>0.2021</c:v>
                </c:pt>
                <c:pt idx="18510">
                  <c:v>0.1797</c:v>
                </c:pt>
                <c:pt idx="18511">
                  <c:v>0.17810000000000001</c:v>
                </c:pt>
                <c:pt idx="18512">
                  <c:v>0.2913</c:v>
                </c:pt>
                <c:pt idx="18513">
                  <c:v>0.26860000000000001</c:v>
                </c:pt>
                <c:pt idx="18514">
                  <c:v>0.24179999999999999</c:v>
                </c:pt>
                <c:pt idx="18515">
                  <c:v>0.25359999999999999</c:v>
                </c:pt>
                <c:pt idx="18516">
                  <c:v>0.2712</c:v>
                </c:pt>
                <c:pt idx="18517">
                  <c:v>0.32929999999999998</c:v>
                </c:pt>
                <c:pt idx="18518">
                  <c:v>0.2278</c:v>
                </c:pt>
                <c:pt idx="18519">
                  <c:v>0.34010000000000001</c:v>
                </c:pt>
                <c:pt idx="18520">
                  <c:v>0.27289999999999998</c:v>
                </c:pt>
                <c:pt idx="18521">
                  <c:v>0.23899999999999999</c:v>
                </c:pt>
                <c:pt idx="18522">
                  <c:v>0.22320000000000001</c:v>
                </c:pt>
                <c:pt idx="18523">
                  <c:v>0.21390000000000001</c:v>
                </c:pt>
                <c:pt idx="18524">
                  <c:v>0.28349999999999997</c:v>
                </c:pt>
                <c:pt idx="18525">
                  <c:v>0.2636</c:v>
                </c:pt>
                <c:pt idx="18526">
                  <c:v>0.22869999999999999</c:v>
                </c:pt>
                <c:pt idx="18527">
                  <c:v>0.32019999999999998</c:v>
                </c:pt>
                <c:pt idx="18528">
                  <c:v>0.23449999999999999</c:v>
                </c:pt>
                <c:pt idx="18529">
                  <c:v>0.21079999999999999</c:v>
                </c:pt>
                <c:pt idx="18530">
                  <c:v>0.23</c:v>
                </c:pt>
                <c:pt idx="18531">
                  <c:v>0.1711</c:v>
                </c:pt>
                <c:pt idx="18532">
                  <c:v>0.22470000000000001</c:v>
                </c:pt>
                <c:pt idx="18533">
                  <c:v>0.20230000000000001</c:v>
                </c:pt>
                <c:pt idx="18534">
                  <c:v>0.21959999999999999</c:v>
                </c:pt>
                <c:pt idx="18535">
                  <c:v>0.2487</c:v>
                </c:pt>
                <c:pt idx="18536">
                  <c:v>0.2248</c:v>
                </c:pt>
                <c:pt idx="18537">
                  <c:v>0.33689999999999998</c:v>
                </c:pt>
                <c:pt idx="18538">
                  <c:v>0.28770000000000001</c:v>
                </c:pt>
                <c:pt idx="18539">
                  <c:v>0.32819999999999999</c:v>
                </c:pt>
                <c:pt idx="18540">
                  <c:v>0.33179999999999998</c:v>
                </c:pt>
                <c:pt idx="18541">
                  <c:v>0.21510000000000001</c:v>
                </c:pt>
                <c:pt idx="18542">
                  <c:v>0.25590000000000002</c:v>
                </c:pt>
                <c:pt idx="18543">
                  <c:v>0.20949999999999999</c:v>
                </c:pt>
                <c:pt idx="18544">
                  <c:v>0.24790000000000001</c:v>
                </c:pt>
                <c:pt idx="18545">
                  <c:v>0.29070000000000001</c:v>
                </c:pt>
                <c:pt idx="18546">
                  <c:v>0.21709999999999999</c:v>
                </c:pt>
                <c:pt idx="18547">
                  <c:v>0.23430000000000001</c:v>
                </c:pt>
                <c:pt idx="18548">
                  <c:v>0.19650000000000001</c:v>
                </c:pt>
                <c:pt idx="18549">
                  <c:v>0.2273</c:v>
                </c:pt>
                <c:pt idx="18550">
                  <c:v>0.19070000000000001</c:v>
                </c:pt>
                <c:pt idx="18551">
                  <c:v>0.34789999999999999</c:v>
                </c:pt>
                <c:pt idx="18552">
                  <c:v>0.2258</c:v>
                </c:pt>
                <c:pt idx="18553">
                  <c:v>0.18140000000000001</c:v>
                </c:pt>
                <c:pt idx="18554">
                  <c:v>0.30230000000000001</c:v>
                </c:pt>
                <c:pt idx="18555">
                  <c:v>0.16389999999999999</c:v>
                </c:pt>
                <c:pt idx="18556">
                  <c:v>0.20610000000000001</c:v>
                </c:pt>
                <c:pt idx="18557">
                  <c:v>0.214</c:v>
                </c:pt>
                <c:pt idx="18558">
                  <c:v>0.1404</c:v>
                </c:pt>
                <c:pt idx="18559">
                  <c:v>0.19539999999999999</c:v>
                </c:pt>
                <c:pt idx="18560">
                  <c:v>0.17080000000000001</c:v>
                </c:pt>
                <c:pt idx="18561">
                  <c:v>0.14610000000000001</c:v>
                </c:pt>
                <c:pt idx="18562">
                  <c:v>0.1618</c:v>
                </c:pt>
                <c:pt idx="18563">
                  <c:v>0.17069999999999999</c:v>
                </c:pt>
                <c:pt idx="18564">
                  <c:v>0.17119999999999999</c:v>
                </c:pt>
                <c:pt idx="18565">
                  <c:v>9.5200000000000007E-2</c:v>
                </c:pt>
                <c:pt idx="18566">
                  <c:v>0.20269999999999999</c:v>
                </c:pt>
                <c:pt idx="18567">
                  <c:v>0.18590000000000001</c:v>
                </c:pt>
                <c:pt idx="18568">
                  <c:v>0.1676</c:v>
                </c:pt>
                <c:pt idx="18569">
                  <c:v>0.16830000000000001</c:v>
                </c:pt>
                <c:pt idx="18570">
                  <c:v>0.1885</c:v>
                </c:pt>
                <c:pt idx="18571">
                  <c:v>0.182</c:v>
                </c:pt>
                <c:pt idx="18572">
                  <c:v>0.18310000000000001</c:v>
                </c:pt>
                <c:pt idx="18573">
                  <c:v>0.21959999999999999</c:v>
                </c:pt>
                <c:pt idx="18574">
                  <c:v>0.30449999999999999</c:v>
                </c:pt>
                <c:pt idx="18575">
                  <c:v>0.35909999999999997</c:v>
                </c:pt>
                <c:pt idx="18576">
                  <c:v>0.26519999999999999</c:v>
                </c:pt>
                <c:pt idx="18577">
                  <c:v>0.36</c:v>
                </c:pt>
                <c:pt idx="18578">
                  <c:v>0.4224</c:v>
                </c:pt>
                <c:pt idx="18579">
                  <c:v>0.32140000000000002</c:v>
                </c:pt>
                <c:pt idx="18580">
                  <c:v>0.29520000000000002</c:v>
                </c:pt>
                <c:pt idx="18581">
                  <c:v>0.27689999999999998</c:v>
                </c:pt>
                <c:pt idx="18582">
                  <c:v>0.41220000000000001</c:v>
                </c:pt>
                <c:pt idx="18583">
                  <c:v>0.41120000000000001</c:v>
                </c:pt>
                <c:pt idx="18584">
                  <c:v>0.3337</c:v>
                </c:pt>
                <c:pt idx="18585">
                  <c:v>0.39229999999999998</c:v>
                </c:pt>
                <c:pt idx="18586">
                  <c:v>0.32400000000000001</c:v>
                </c:pt>
                <c:pt idx="18587">
                  <c:v>0.43340000000000001</c:v>
                </c:pt>
                <c:pt idx="18588">
                  <c:v>0.32750000000000001</c:v>
                </c:pt>
                <c:pt idx="18589">
                  <c:v>0.29089999999999999</c:v>
                </c:pt>
                <c:pt idx="18590">
                  <c:v>0.35730000000000001</c:v>
                </c:pt>
                <c:pt idx="18591">
                  <c:v>0.33610000000000001</c:v>
                </c:pt>
                <c:pt idx="18592">
                  <c:v>0.44209999999999999</c:v>
                </c:pt>
                <c:pt idx="18593">
                  <c:v>0.34660000000000002</c:v>
                </c:pt>
                <c:pt idx="18594">
                  <c:v>0.34370000000000001</c:v>
                </c:pt>
                <c:pt idx="18595">
                  <c:v>0.35580000000000001</c:v>
                </c:pt>
                <c:pt idx="18596">
                  <c:v>0.3987</c:v>
                </c:pt>
                <c:pt idx="18597">
                  <c:v>0.438</c:v>
                </c:pt>
                <c:pt idx="18598">
                  <c:v>0.43580000000000002</c:v>
                </c:pt>
                <c:pt idx="18599">
                  <c:v>0.45400000000000001</c:v>
                </c:pt>
                <c:pt idx="18600">
                  <c:v>0.4466</c:v>
                </c:pt>
                <c:pt idx="18601">
                  <c:v>0.42209999999999998</c:v>
                </c:pt>
                <c:pt idx="18602">
                  <c:v>0.38269999999999998</c:v>
                </c:pt>
                <c:pt idx="18603">
                  <c:v>0.3841</c:v>
                </c:pt>
                <c:pt idx="18604">
                  <c:v>0.35049999999999998</c:v>
                </c:pt>
                <c:pt idx="18605">
                  <c:v>0.44669999999999999</c:v>
                </c:pt>
                <c:pt idx="18606">
                  <c:v>0.39639999999999997</c:v>
                </c:pt>
                <c:pt idx="18607">
                  <c:v>0.35289999999999999</c:v>
                </c:pt>
                <c:pt idx="18608">
                  <c:v>0.37880000000000003</c:v>
                </c:pt>
                <c:pt idx="18609">
                  <c:v>0.44790000000000002</c:v>
                </c:pt>
                <c:pt idx="18610">
                  <c:v>0.37269999999999998</c:v>
                </c:pt>
                <c:pt idx="18611">
                  <c:v>0.37730000000000002</c:v>
                </c:pt>
                <c:pt idx="18612">
                  <c:v>0.42809999999999998</c:v>
                </c:pt>
                <c:pt idx="18613">
                  <c:v>0.34039999999999998</c:v>
                </c:pt>
                <c:pt idx="18614">
                  <c:v>0.32290000000000002</c:v>
                </c:pt>
                <c:pt idx="18615">
                  <c:v>0.3579</c:v>
                </c:pt>
                <c:pt idx="18616">
                  <c:v>0.37419999999999998</c:v>
                </c:pt>
                <c:pt idx="18617">
                  <c:v>0.32250000000000001</c:v>
                </c:pt>
                <c:pt idx="18618">
                  <c:v>0.26350000000000001</c:v>
                </c:pt>
                <c:pt idx="18619">
                  <c:v>0.3543</c:v>
                </c:pt>
                <c:pt idx="18620">
                  <c:v>0.2465</c:v>
                </c:pt>
                <c:pt idx="18621">
                  <c:v>0.31369999999999998</c:v>
                </c:pt>
                <c:pt idx="18622">
                  <c:v>0.33839999999999998</c:v>
                </c:pt>
                <c:pt idx="18623">
                  <c:v>0.3826</c:v>
                </c:pt>
                <c:pt idx="18624">
                  <c:v>0.3291</c:v>
                </c:pt>
                <c:pt idx="18625">
                  <c:v>0.30859999999999999</c:v>
                </c:pt>
                <c:pt idx="18626">
                  <c:v>0.29480000000000001</c:v>
                </c:pt>
                <c:pt idx="18627">
                  <c:v>0.37809999999999999</c:v>
                </c:pt>
                <c:pt idx="18628">
                  <c:v>0.2717</c:v>
                </c:pt>
                <c:pt idx="18629">
                  <c:v>0.32769999999999999</c:v>
                </c:pt>
                <c:pt idx="18630">
                  <c:v>0.38469999999999999</c:v>
                </c:pt>
                <c:pt idx="18631">
                  <c:v>0.29380000000000001</c:v>
                </c:pt>
                <c:pt idx="18632">
                  <c:v>0.35299999999999998</c:v>
                </c:pt>
                <c:pt idx="18633">
                  <c:v>0.49630000000000002</c:v>
                </c:pt>
                <c:pt idx="18634">
                  <c:v>0.51</c:v>
                </c:pt>
                <c:pt idx="18635">
                  <c:v>0.38869999999999999</c:v>
                </c:pt>
                <c:pt idx="18636">
                  <c:v>0.29870000000000002</c:v>
                </c:pt>
                <c:pt idx="18637">
                  <c:v>0.35670000000000002</c:v>
                </c:pt>
                <c:pt idx="18638">
                  <c:v>0.34789999999999999</c:v>
                </c:pt>
                <c:pt idx="18639">
                  <c:v>0.32979999999999998</c:v>
                </c:pt>
                <c:pt idx="18640">
                  <c:v>0.34239999999999998</c:v>
                </c:pt>
                <c:pt idx="18641">
                  <c:v>0.33600000000000002</c:v>
                </c:pt>
                <c:pt idx="18642">
                  <c:v>0.28739999999999999</c:v>
                </c:pt>
                <c:pt idx="18643">
                  <c:v>0.36549999999999999</c:v>
                </c:pt>
                <c:pt idx="18644">
                  <c:v>0.37869999999999998</c:v>
                </c:pt>
                <c:pt idx="18645">
                  <c:v>0.315</c:v>
                </c:pt>
                <c:pt idx="18646">
                  <c:v>0.3332</c:v>
                </c:pt>
                <c:pt idx="18647">
                  <c:v>0.49059999999999998</c:v>
                </c:pt>
                <c:pt idx="18648">
                  <c:v>0.3523</c:v>
                </c:pt>
                <c:pt idx="18649">
                  <c:v>0.30869999999999997</c:v>
                </c:pt>
                <c:pt idx="18650">
                  <c:v>0.29880000000000001</c:v>
                </c:pt>
                <c:pt idx="18651">
                  <c:v>0.44319999999999998</c:v>
                </c:pt>
                <c:pt idx="18652">
                  <c:v>0.39800000000000002</c:v>
                </c:pt>
                <c:pt idx="18653">
                  <c:v>0.39040000000000002</c:v>
                </c:pt>
                <c:pt idx="18654">
                  <c:v>0.19389999999999999</c:v>
                </c:pt>
                <c:pt idx="18655">
                  <c:v>0.31080000000000002</c:v>
                </c:pt>
                <c:pt idx="18656">
                  <c:v>0.3306</c:v>
                </c:pt>
                <c:pt idx="18657">
                  <c:v>0.3695</c:v>
                </c:pt>
                <c:pt idx="18658">
                  <c:v>0.33379999999999999</c:v>
                </c:pt>
                <c:pt idx="18659">
                  <c:v>0.34389999999999998</c:v>
                </c:pt>
                <c:pt idx="18660">
                  <c:v>0.46210000000000001</c:v>
                </c:pt>
                <c:pt idx="18661">
                  <c:v>0.46829999999999999</c:v>
                </c:pt>
                <c:pt idx="18662">
                  <c:v>0.42059999999999997</c:v>
                </c:pt>
                <c:pt idx="18663">
                  <c:v>0.45900000000000002</c:v>
                </c:pt>
                <c:pt idx="18664">
                  <c:v>0.35909999999999997</c:v>
                </c:pt>
                <c:pt idx="18665">
                  <c:v>0.37859999999999999</c:v>
                </c:pt>
                <c:pt idx="18666">
                  <c:v>0.37869999999999998</c:v>
                </c:pt>
                <c:pt idx="18667">
                  <c:v>0.40089999999999998</c:v>
                </c:pt>
                <c:pt idx="18668">
                  <c:v>0.60170000000000001</c:v>
                </c:pt>
                <c:pt idx="18669">
                  <c:v>0.34420000000000001</c:v>
                </c:pt>
                <c:pt idx="18670">
                  <c:v>0.41399999999999998</c:v>
                </c:pt>
                <c:pt idx="18671">
                  <c:v>0.43480000000000002</c:v>
                </c:pt>
                <c:pt idx="18672">
                  <c:v>0.44169999999999998</c:v>
                </c:pt>
                <c:pt idx="18673">
                  <c:v>0.28839999999999999</c:v>
                </c:pt>
                <c:pt idx="18674">
                  <c:v>0.30230000000000001</c:v>
                </c:pt>
                <c:pt idx="18675">
                  <c:v>0.3488</c:v>
                </c:pt>
                <c:pt idx="18676">
                  <c:v>0.3619</c:v>
                </c:pt>
                <c:pt idx="18677">
                  <c:v>0.29380000000000001</c:v>
                </c:pt>
                <c:pt idx="18678">
                  <c:v>0.32590000000000002</c:v>
                </c:pt>
                <c:pt idx="18679">
                  <c:v>0.27950000000000003</c:v>
                </c:pt>
                <c:pt idx="18787">
                  <c:v>0.27629999999999999</c:v>
                </c:pt>
                <c:pt idx="18788">
                  <c:v>0.28360000000000002</c:v>
                </c:pt>
                <c:pt idx="18789">
                  <c:v>0.30009999999999998</c:v>
                </c:pt>
                <c:pt idx="18790">
                  <c:v>0.25509999999999999</c:v>
                </c:pt>
                <c:pt idx="18791">
                  <c:v>0.24149999999999999</c:v>
                </c:pt>
                <c:pt idx="18792">
                  <c:v>0.24390000000000001</c:v>
                </c:pt>
                <c:pt idx="18793">
                  <c:v>0.29620000000000002</c:v>
                </c:pt>
                <c:pt idx="18794">
                  <c:v>0.20799999999999999</c:v>
                </c:pt>
                <c:pt idx="18795">
                  <c:v>0.2223</c:v>
                </c:pt>
                <c:pt idx="18796">
                  <c:v>0.21410000000000001</c:v>
                </c:pt>
                <c:pt idx="18797">
                  <c:v>0.20680000000000001</c:v>
                </c:pt>
                <c:pt idx="18798">
                  <c:v>0.22450000000000001</c:v>
                </c:pt>
                <c:pt idx="18799">
                  <c:v>0.24629999999999999</c:v>
                </c:pt>
                <c:pt idx="18800">
                  <c:v>0.2132</c:v>
                </c:pt>
                <c:pt idx="18801">
                  <c:v>0.24540000000000001</c:v>
                </c:pt>
                <c:pt idx="18802">
                  <c:v>0.25319999999999998</c:v>
                </c:pt>
                <c:pt idx="18803">
                  <c:v>0.2283</c:v>
                </c:pt>
                <c:pt idx="18804">
                  <c:v>0.26490000000000002</c:v>
                </c:pt>
                <c:pt idx="18805">
                  <c:v>0.18909999999999999</c:v>
                </c:pt>
                <c:pt idx="18806">
                  <c:v>0.25259999999999999</c:v>
                </c:pt>
                <c:pt idx="18807">
                  <c:v>0.22670000000000001</c:v>
                </c:pt>
                <c:pt idx="18808">
                  <c:v>0.21809999999999999</c:v>
                </c:pt>
                <c:pt idx="18809">
                  <c:v>0.2356</c:v>
                </c:pt>
                <c:pt idx="18810">
                  <c:v>0.23080000000000001</c:v>
                </c:pt>
                <c:pt idx="18811">
                  <c:v>0.2802</c:v>
                </c:pt>
                <c:pt idx="18812">
                  <c:v>0.2505</c:v>
                </c:pt>
                <c:pt idx="18813">
                  <c:v>0.26250000000000001</c:v>
                </c:pt>
                <c:pt idx="18814">
                  <c:v>0.25359999999999999</c:v>
                </c:pt>
                <c:pt idx="18815">
                  <c:v>0.25950000000000001</c:v>
                </c:pt>
                <c:pt idx="18816">
                  <c:v>0.25769999999999998</c:v>
                </c:pt>
                <c:pt idx="18817">
                  <c:v>0.30709999999999998</c:v>
                </c:pt>
                <c:pt idx="18818">
                  <c:v>0.27979999999999999</c:v>
                </c:pt>
                <c:pt idx="18819">
                  <c:v>0.27729999999999999</c:v>
                </c:pt>
                <c:pt idx="18820">
                  <c:v>0.29149999999999998</c:v>
                </c:pt>
                <c:pt idx="18821">
                  <c:v>0.25690000000000002</c:v>
                </c:pt>
                <c:pt idx="18822">
                  <c:v>0.22770000000000001</c:v>
                </c:pt>
                <c:pt idx="18823">
                  <c:v>0.26019999999999999</c:v>
                </c:pt>
                <c:pt idx="18824">
                  <c:v>0.22620000000000001</c:v>
                </c:pt>
                <c:pt idx="18825">
                  <c:v>0.2392</c:v>
                </c:pt>
                <c:pt idx="18826">
                  <c:v>0.22289999999999999</c:v>
                </c:pt>
                <c:pt idx="18827">
                  <c:v>0.30130000000000001</c:v>
                </c:pt>
                <c:pt idx="18828">
                  <c:v>0.2198</c:v>
                </c:pt>
                <c:pt idx="18829">
                  <c:v>0.27379999999999999</c:v>
                </c:pt>
                <c:pt idx="18830">
                  <c:v>0.24299999999999999</c:v>
                </c:pt>
                <c:pt idx="18831">
                  <c:v>0.26119999999999999</c:v>
                </c:pt>
                <c:pt idx="18832">
                  <c:v>0.29110000000000003</c:v>
                </c:pt>
                <c:pt idx="18833">
                  <c:v>0.25729999999999997</c:v>
                </c:pt>
                <c:pt idx="18834">
                  <c:v>0.31759999999999999</c:v>
                </c:pt>
                <c:pt idx="18835">
                  <c:v>0.33529999999999999</c:v>
                </c:pt>
                <c:pt idx="18836">
                  <c:v>0.27589999999999998</c:v>
                </c:pt>
                <c:pt idx="18837">
                  <c:v>0.24990000000000001</c:v>
                </c:pt>
                <c:pt idx="18838">
                  <c:v>0.27300000000000002</c:v>
                </c:pt>
                <c:pt idx="18839">
                  <c:v>0.32250000000000001</c:v>
                </c:pt>
                <c:pt idx="18840">
                  <c:v>0.28220000000000001</c:v>
                </c:pt>
                <c:pt idx="18841">
                  <c:v>0.30480000000000002</c:v>
                </c:pt>
                <c:pt idx="18842">
                  <c:v>0.35649999999999998</c:v>
                </c:pt>
                <c:pt idx="18843">
                  <c:v>0.25069999999999998</c:v>
                </c:pt>
                <c:pt idx="18844">
                  <c:v>0.29470000000000002</c:v>
                </c:pt>
                <c:pt idx="18845">
                  <c:v>0.27029999999999998</c:v>
                </c:pt>
                <c:pt idx="18846">
                  <c:v>0.255</c:v>
                </c:pt>
                <c:pt idx="18847">
                  <c:v>0.29389999999999999</c:v>
                </c:pt>
                <c:pt idx="18848">
                  <c:v>0.25030000000000002</c:v>
                </c:pt>
                <c:pt idx="18849">
                  <c:v>0.25040000000000001</c:v>
                </c:pt>
                <c:pt idx="18850">
                  <c:v>0.23649999999999999</c:v>
                </c:pt>
                <c:pt idx="18851">
                  <c:v>0.23169999999999999</c:v>
                </c:pt>
                <c:pt idx="18852">
                  <c:v>0.25659999999999999</c:v>
                </c:pt>
                <c:pt idx="18853">
                  <c:v>0.2641</c:v>
                </c:pt>
                <c:pt idx="18854">
                  <c:v>0.255</c:v>
                </c:pt>
                <c:pt idx="18855">
                  <c:v>0.2762</c:v>
                </c:pt>
                <c:pt idx="18856">
                  <c:v>0.2394</c:v>
                </c:pt>
                <c:pt idx="18857">
                  <c:v>0.22559999999999999</c:v>
                </c:pt>
                <c:pt idx="18858">
                  <c:v>0.21310000000000001</c:v>
                </c:pt>
                <c:pt idx="18859">
                  <c:v>0.2402</c:v>
                </c:pt>
                <c:pt idx="18860">
                  <c:v>0.216</c:v>
                </c:pt>
                <c:pt idx="18861">
                  <c:v>0.2392</c:v>
                </c:pt>
                <c:pt idx="18862">
                  <c:v>0.2286</c:v>
                </c:pt>
                <c:pt idx="18863">
                  <c:v>0.21840000000000001</c:v>
                </c:pt>
                <c:pt idx="18864">
                  <c:v>0.24129999999999999</c:v>
                </c:pt>
                <c:pt idx="18865">
                  <c:v>0.26540000000000002</c:v>
                </c:pt>
                <c:pt idx="18866">
                  <c:v>0.2868</c:v>
                </c:pt>
                <c:pt idx="18867">
                  <c:v>0.26640000000000003</c:v>
                </c:pt>
                <c:pt idx="18868">
                  <c:v>0.2092</c:v>
                </c:pt>
                <c:pt idx="18869">
                  <c:v>0.25459999999999999</c:v>
                </c:pt>
                <c:pt idx="18870">
                  <c:v>0.24859999999999999</c:v>
                </c:pt>
                <c:pt idx="18871">
                  <c:v>0.2331</c:v>
                </c:pt>
                <c:pt idx="18872">
                  <c:v>0.26650000000000001</c:v>
                </c:pt>
                <c:pt idx="18873">
                  <c:v>0.27</c:v>
                </c:pt>
                <c:pt idx="18874">
                  <c:v>0.27079999999999999</c:v>
                </c:pt>
                <c:pt idx="18875">
                  <c:v>0.29809999999999998</c:v>
                </c:pt>
                <c:pt idx="18876">
                  <c:v>0.33169999999999999</c:v>
                </c:pt>
                <c:pt idx="18877">
                  <c:v>0.31009999999999999</c:v>
                </c:pt>
                <c:pt idx="18878">
                  <c:v>0.31290000000000001</c:v>
                </c:pt>
                <c:pt idx="18879">
                  <c:v>0.27500000000000002</c:v>
                </c:pt>
                <c:pt idx="18880">
                  <c:v>0.25840000000000002</c:v>
                </c:pt>
                <c:pt idx="18881">
                  <c:v>0.32650000000000001</c:v>
                </c:pt>
                <c:pt idx="18882">
                  <c:v>0.23019999999999999</c:v>
                </c:pt>
                <c:pt idx="18883">
                  <c:v>0.26900000000000002</c:v>
                </c:pt>
                <c:pt idx="18884">
                  <c:v>0.2712</c:v>
                </c:pt>
                <c:pt idx="18885">
                  <c:v>0.53849999999999998</c:v>
                </c:pt>
                <c:pt idx="18886">
                  <c:v>0.45179999999999998</c:v>
                </c:pt>
                <c:pt idx="18887">
                  <c:v>0.43959999999999999</c:v>
                </c:pt>
                <c:pt idx="18888">
                  <c:v>0.34379999999999999</c:v>
                </c:pt>
                <c:pt idx="18889">
                  <c:v>0.42080000000000001</c:v>
                </c:pt>
                <c:pt idx="18890">
                  <c:v>0.48249999999999998</c:v>
                </c:pt>
                <c:pt idx="18891">
                  <c:v>0.42470000000000002</c:v>
                </c:pt>
                <c:pt idx="18892">
                  <c:v>0.4194</c:v>
                </c:pt>
                <c:pt idx="18893">
                  <c:v>0.39419999999999999</c:v>
                </c:pt>
                <c:pt idx="18894">
                  <c:v>0.43430000000000002</c:v>
                </c:pt>
                <c:pt idx="18895">
                  <c:v>0.49099999999999999</c:v>
                </c:pt>
                <c:pt idx="18896">
                  <c:v>0.36659999999999998</c:v>
                </c:pt>
                <c:pt idx="18897">
                  <c:v>0.37109999999999999</c:v>
                </c:pt>
                <c:pt idx="18898">
                  <c:v>0.39360000000000001</c:v>
                </c:pt>
                <c:pt idx="18899">
                  <c:v>0.44640000000000002</c:v>
                </c:pt>
                <c:pt idx="18900">
                  <c:v>0.58860000000000001</c:v>
                </c:pt>
                <c:pt idx="18901">
                  <c:v>0.45050000000000001</c:v>
                </c:pt>
                <c:pt idx="18902">
                  <c:v>0.48959999999999998</c:v>
                </c:pt>
                <c:pt idx="18903">
                  <c:v>0.41970000000000002</c:v>
                </c:pt>
                <c:pt idx="18904">
                  <c:v>0.3165</c:v>
                </c:pt>
                <c:pt idx="18905">
                  <c:v>0.24410000000000001</c:v>
                </c:pt>
                <c:pt idx="18906">
                  <c:v>0.40579999999999999</c:v>
                </c:pt>
                <c:pt idx="18907">
                  <c:v>0.31769999999999998</c:v>
                </c:pt>
                <c:pt idx="18908">
                  <c:v>0.41830000000000001</c:v>
                </c:pt>
                <c:pt idx="18909">
                  <c:v>0.41570000000000001</c:v>
                </c:pt>
                <c:pt idx="18910">
                  <c:v>0.33040000000000003</c:v>
                </c:pt>
                <c:pt idx="18911">
                  <c:v>0.36820000000000003</c:v>
                </c:pt>
                <c:pt idx="18912">
                  <c:v>0.44</c:v>
                </c:pt>
                <c:pt idx="18913">
                  <c:v>0.44450000000000001</c:v>
                </c:pt>
                <c:pt idx="18914">
                  <c:v>0.46760000000000002</c:v>
                </c:pt>
                <c:pt idx="18915">
                  <c:v>0.4788</c:v>
                </c:pt>
                <c:pt idx="18916">
                  <c:v>0.4521</c:v>
                </c:pt>
                <c:pt idx="18917">
                  <c:v>0.41539999999999999</c:v>
                </c:pt>
                <c:pt idx="18918">
                  <c:v>0.4592</c:v>
                </c:pt>
                <c:pt idx="18919">
                  <c:v>0.38619999999999999</c:v>
                </c:pt>
                <c:pt idx="18920">
                  <c:v>0.32429999999999998</c:v>
                </c:pt>
                <c:pt idx="18921">
                  <c:v>0.33279999999999998</c:v>
                </c:pt>
                <c:pt idx="18922">
                  <c:v>0.47399999999999998</c:v>
                </c:pt>
                <c:pt idx="18923">
                  <c:v>0.36199999999999999</c:v>
                </c:pt>
                <c:pt idx="18924">
                  <c:v>0.36880000000000002</c:v>
                </c:pt>
                <c:pt idx="18925">
                  <c:v>0.2475</c:v>
                </c:pt>
                <c:pt idx="18926">
                  <c:v>0.4496</c:v>
                </c:pt>
                <c:pt idx="18927">
                  <c:v>0.50419999999999998</c:v>
                </c:pt>
                <c:pt idx="18928">
                  <c:v>0.4042</c:v>
                </c:pt>
                <c:pt idx="18929">
                  <c:v>0.43059999999999998</c:v>
                </c:pt>
                <c:pt idx="18930">
                  <c:v>0.33839999999999998</c:v>
                </c:pt>
                <c:pt idx="18931">
                  <c:v>0.33400000000000002</c:v>
                </c:pt>
                <c:pt idx="18932">
                  <c:v>0.3876</c:v>
                </c:pt>
                <c:pt idx="18933">
                  <c:v>0.2392</c:v>
                </c:pt>
                <c:pt idx="18934">
                  <c:v>0.27760000000000001</c:v>
                </c:pt>
                <c:pt idx="18935">
                  <c:v>0.188</c:v>
                </c:pt>
                <c:pt idx="18936">
                  <c:v>0.2031</c:v>
                </c:pt>
                <c:pt idx="18937">
                  <c:v>0.23680000000000001</c:v>
                </c:pt>
                <c:pt idx="18938">
                  <c:v>0.25990000000000002</c:v>
                </c:pt>
                <c:pt idx="18939">
                  <c:v>0.29709999999999998</c:v>
                </c:pt>
                <c:pt idx="18940">
                  <c:v>0.1953</c:v>
                </c:pt>
                <c:pt idx="18941">
                  <c:v>0.30230000000000001</c:v>
                </c:pt>
                <c:pt idx="18942">
                  <c:v>0.14899999999999999</c:v>
                </c:pt>
                <c:pt idx="18943">
                  <c:v>0.2356</c:v>
                </c:pt>
                <c:pt idx="18944">
                  <c:v>0.28299999999999997</c:v>
                </c:pt>
                <c:pt idx="18945">
                  <c:v>0.3332</c:v>
                </c:pt>
                <c:pt idx="18946">
                  <c:v>0.16320000000000001</c:v>
                </c:pt>
                <c:pt idx="18947">
                  <c:v>0.22600000000000001</c:v>
                </c:pt>
                <c:pt idx="18948">
                  <c:v>0.2525</c:v>
                </c:pt>
                <c:pt idx="18949">
                  <c:v>0.2681</c:v>
                </c:pt>
                <c:pt idx="18950">
                  <c:v>0.29170000000000001</c:v>
                </c:pt>
                <c:pt idx="18951">
                  <c:v>0.22650000000000001</c:v>
                </c:pt>
                <c:pt idx="18952">
                  <c:v>0.35510000000000003</c:v>
                </c:pt>
                <c:pt idx="18953">
                  <c:v>0.32319999999999999</c:v>
                </c:pt>
                <c:pt idx="18954">
                  <c:v>0.25609999999999999</c:v>
                </c:pt>
                <c:pt idx="18955">
                  <c:v>0.2495</c:v>
                </c:pt>
                <c:pt idx="18956">
                  <c:v>0.35149999999999998</c:v>
                </c:pt>
                <c:pt idx="18957">
                  <c:v>0.3105</c:v>
                </c:pt>
                <c:pt idx="18958">
                  <c:v>0.24640000000000001</c:v>
                </c:pt>
                <c:pt idx="18959">
                  <c:v>0.4612</c:v>
                </c:pt>
                <c:pt idx="18960">
                  <c:v>0.43230000000000002</c:v>
                </c:pt>
                <c:pt idx="18961">
                  <c:v>0.26029999999999998</c:v>
                </c:pt>
                <c:pt idx="18962">
                  <c:v>0.28050000000000003</c:v>
                </c:pt>
                <c:pt idx="18963">
                  <c:v>0.1736</c:v>
                </c:pt>
                <c:pt idx="18964">
                  <c:v>0.2155</c:v>
                </c:pt>
                <c:pt idx="18965">
                  <c:v>0.24690000000000001</c:v>
                </c:pt>
                <c:pt idx="18966">
                  <c:v>0.35949999999999999</c:v>
                </c:pt>
                <c:pt idx="18967">
                  <c:v>0.27239999999999998</c:v>
                </c:pt>
                <c:pt idx="18968">
                  <c:v>0.2334</c:v>
                </c:pt>
                <c:pt idx="18970">
                  <c:v>0.3891</c:v>
                </c:pt>
                <c:pt idx="18971">
                  <c:v>0.31430000000000002</c:v>
                </c:pt>
                <c:pt idx="18972">
                  <c:v>0.37430000000000002</c:v>
                </c:pt>
                <c:pt idx="18973">
                  <c:v>0.38919999999999999</c:v>
                </c:pt>
                <c:pt idx="18974">
                  <c:v>0.32100000000000001</c:v>
                </c:pt>
                <c:pt idx="18975">
                  <c:v>0.26950000000000002</c:v>
                </c:pt>
                <c:pt idx="18976">
                  <c:v>0.32440000000000002</c:v>
                </c:pt>
                <c:pt idx="18977">
                  <c:v>0.37459999999999999</c:v>
                </c:pt>
                <c:pt idx="18978">
                  <c:v>0.38850000000000001</c:v>
                </c:pt>
                <c:pt idx="18979">
                  <c:v>0.30709999999999998</c:v>
                </c:pt>
                <c:pt idx="18984">
                  <c:v>0.30109999999999998</c:v>
                </c:pt>
                <c:pt idx="18985">
                  <c:v>0.23150000000000001</c:v>
                </c:pt>
                <c:pt idx="18986">
                  <c:v>0.2293</c:v>
                </c:pt>
                <c:pt idx="18987">
                  <c:v>0.26440000000000002</c:v>
                </c:pt>
                <c:pt idx="18988">
                  <c:v>0.30080000000000001</c:v>
                </c:pt>
                <c:pt idx="18989">
                  <c:v>0.24</c:v>
                </c:pt>
                <c:pt idx="18990">
                  <c:v>0.26590000000000003</c:v>
                </c:pt>
                <c:pt idx="18991">
                  <c:v>0.248</c:v>
                </c:pt>
                <c:pt idx="18992">
                  <c:v>0.2417</c:v>
                </c:pt>
                <c:pt idx="18993">
                  <c:v>0.22170000000000001</c:v>
                </c:pt>
                <c:pt idx="18994">
                  <c:v>0.28299999999999997</c:v>
                </c:pt>
                <c:pt idx="18995">
                  <c:v>0.25619999999999998</c:v>
                </c:pt>
                <c:pt idx="18996">
                  <c:v>0.2177</c:v>
                </c:pt>
                <c:pt idx="18997">
                  <c:v>0.26540000000000002</c:v>
                </c:pt>
                <c:pt idx="18998">
                  <c:v>0.25440000000000002</c:v>
                </c:pt>
                <c:pt idx="18999">
                  <c:v>0.2412</c:v>
                </c:pt>
                <c:pt idx="19000">
                  <c:v>0.26340000000000002</c:v>
                </c:pt>
                <c:pt idx="19001">
                  <c:v>0.31119999999999998</c:v>
                </c:pt>
                <c:pt idx="19002">
                  <c:v>0.29120000000000001</c:v>
                </c:pt>
                <c:pt idx="19003">
                  <c:v>0.26769999999999999</c:v>
                </c:pt>
                <c:pt idx="19004">
                  <c:v>0.22170000000000001</c:v>
                </c:pt>
                <c:pt idx="19005">
                  <c:v>0.2104</c:v>
                </c:pt>
                <c:pt idx="19006">
                  <c:v>0.24340000000000001</c:v>
                </c:pt>
                <c:pt idx="19008">
                  <c:v>0.2898</c:v>
                </c:pt>
                <c:pt idx="19009">
                  <c:v>0.27339999999999998</c:v>
                </c:pt>
                <c:pt idx="19011">
                  <c:v>0.25840000000000002</c:v>
                </c:pt>
                <c:pt idx="19016">
                  <c:v>0.34810000000000002</c:v>
                </c:pt>
                <c:pt idx="19017">
                  <c:v>0.30940000000000001</c:v>
                </c:pt>
                <c:pt idx="19019">
                  <c:v>0.28660000000000002</c:v>
                </c:pt>
                <c:pt idx="19020">
                  <c:v>0.2737</c:v>
                </c:pt>
                <c:pt idx="19024">
                  <c:v>0.32940000000000003</c:v>
                </c:pt>
                <c:pt idx="19025">
                  <c:v>0.20910000000000001</c:v>
                </c:pt>
                <c:pt idx="19027">
                  <c:v>0.30080000000000001</c:v>
                </c:pt>
                <c:pt idx="19028">
                  <c:v>0.30520000000000003</c:v>
                </c:pt>
                <c:pt idx="19029">
                  <c:v>0.29199999999999998</c:v>
                </c:pt>
                <c:pt idx="19030">
                  <c:v>0.247</c:v>
                </c:pt>
                <c:pt idx="19031">
                  <c:v>0.26369999999999999</c:v>
                </c:pt>
                <c:pt idx="19032">
                  <c:v>0.23880000000000001</c:v>
                </c:pt>
                <c:pt idx="19034">
                  <c:v>0.27450000000000002</c:v>
                </c:pt>
                <c:pt idx="19035">
                  <c:v>0.28399999999999997</c:v>
                </c:pt>
                <c:pt idx="19037">
                  <c:v>0.24199999999999999</c:v>
                </c:pt>
                <c:pt idx="19038">
                  <c:v>0.3851</c:v>
                </c:pt>
                <c:pt idx="19039">
                  <c:v>0.68899999999999995</c:v>
                </c:pt>
                <c:pt idx="19040">
                  <c:v>0.61380000000000001</c:v>
                </c:pt>
                <c:pt idx="19041">
                  <c:v>0.40670000000000001</c:v>
                </c:pt>
                <c:pt idx="19042">
                  <c:v>0.41970000000000002</c:v>
                </c:pt>
                <c:pt idx="19043">
                  <c:v>0.86609999999999998</c:v>
                </c:pt>
                <c:pt idx="19044">
                  <c:v>1.0859000000000001</c:v>
                </c:pt>
                <c:pt idx="19045">
                  <c:v>0.76549999999999996</c:v>
                </c:pt>
                <c:pt idx="19046">
                  <c:v>0.59860000000000002</c:v>
                </c:pt>
                <c:pt idx="19047">
                  <c:v>0.48680000000000001</c:v>
                </c:pt>
                <c:pt idx="19048">
                  <c:v>0.41010000000000002</c:v>
                </c:pt>
                <c:pt idx="19049">
                  <c:v>0.37280000000000002</c:v>
                </c:pt>
                <c:pt idx="19050">
                  <c:v>0.8145</c:v>
                </c:pt>
                <c:pt idx="19051">
                  <c:v>0.88549999999999995</c:v>
                </c:pt>
                <c:pt idx="19052">
                  <c:v>0.88680000000000003</c:v>
                </c:pt>
                <c:pt idx="19053">
                  <c:v>0.41439999999999999</c:v>
                </c:pt>
                <c:pt idx="19054">
                  <c:v>0.432</c:v>
                </c:pt>
                <c:pt idx="19055">
                  <c:v>0.67130000000000001</c:v>
                </c:pt>
                <c:pt idx="19056">
                  <c:v>0.91180000000000005</c:v>
                </c:pt>
                <c:pt idx="19057">
                  <c:v>0.51029999999999998</c:v>
                </c:pt>
                <c:pt idx="19058">
                  <c:v>0.3377</c:v>
                </c:pt>
                <c:pt idx="19059">
                  <c:v>0.80510000000000004</c:v>
                </c:pt>
                <c:pt idx="19060">
                  <c:v>0.84409999999999996</c:v>
                </c:pt>
                <c:pt idx="19061">
                  <c:v>0.37980000000000003</c:v>
                </c:pt>
                <c:pt idx="19062">
                  <c:v>0.98</c:v>
                </c:pt>
                <c:pt idx="19063">
                  <c:v>0.9052</c:v>
                </c:pt>
                <c:pt idx="19064">
                  <c:v>0.82589999999999997</c:v>
                </c:pt>
                <c:pt idx="19065">
                  <c:v>1.0245</c:v>
                </c:pt>
                <c:pt idx="19066">
                  <c:v>0.67769999999999997</c:v>
                </c:pt>
                <c:pt idx="19067">
                  <c:v>0.54320000000000002</c:v>
                </c:pt>
                <c:pt idx="19068">
                  <c:v>0.38929999999999998</c:v>
                </c:pt>
                <c:pt idx="19069">
                  <c:v>0.42430000000000001</c:v>
                </c:pt>
                <c:pt idx="19070">
                  <c:v>0.43209999999999998</c:v>
                </c:pt>
                <c:pt idx="19071">
                  <c:v>0.37340000000000001</c:v>
                </c:pt>
                <c:pt idx="19072">
                  <c:v>0.22739999999999999</c:v>
                </c:pt>
                <c:pt idx="19073">
                  <c:v>0.33679999999999999</c:v>
                </c:pt>
                <c:pt idx="19074">
                  <c:v>0.42099999999999999</c:v>
                </c:pt>
                <c:pt idx="19075">
                  <c:v>0.45440000000000003</c:v>
                </c:pt>
                <c:pt idx="19076">
                  <c:v>0.31369999999999998</c:v>
                </c:pt>
                <c:pt idx="19077">
                  <c:v>0.39069999999999999</c:v>
                </c:pt>
                <c:pt idx="19078">
                  <c:v>0.41510000000000002</c:v>
                </c:pt>
                <c:pt idx="19079">
                  <c:v>0.73150000000000004</c:v>
                </c:pt>
                <c:pt idx="19080">
                  <c:v>0.93569999999999998</c:v>
                </c:pt>
                <c:pt idx="19081">
                  <c:v>0.84450000000000003</c:v>
                </c:pt>
                <c:pt idx="19082">
                  <c:v>0.7944</c:v>
                </c:pt>
                <c:pt idx="19083">
                  <c:v>0.37409999999999999</c:v>
                </c:pt>
                <c:pt idx="19084">
                  <c:v>0.43140000000000001</c:v>
                </c:pt>
                <c:pt idx="19085">
                  <c:v>0.3705</c:v>
                </c:pt>
                <c:pt idx="19086">
                  <c:v>0.74299999999999999</c:v>
                </c:pt>
                <c:pt idx="19087">
                  <c:v>0.93269999999999997</c:v>
                </c:pt>
                <c:pt idx="19088">
                  <c:v>0.72209999999999996</c:v>
                </c:pt>
                <c:pt idx="19089">
                  <c:v>0.79379999999999995</c:v>
                </c:pt>
                <c:pt idx="19090">
                  <c:v>0.40849999999999997</c:v>
                </c:pt>
                <c:pt idx="19091">
                  <c:v>0.35959999999999998</c:v>
                </c:pt>
                <c:pt idx="19092">
                  <c:v>0.34799999999999998</c:v>
                </c:pt>
                <c:pt idx="19093">
                  <c:v>0.37280000000000002</c:v>
                </c:pt>
                <c:pt idx="19094">
                  <c:v>0.36980000000000002</c:v>
                </c:pt>
                <c:pt idx="19095">
                  <c:v>0.44650000000000001</c:v>
                </c:pt>
                <c:pt idx="19096">
                  <c:v>0.33939999999999998</c:v>
                </c:pt>
                <c:pt idx="19097">
                  <c:v>0.3281</c:v>
                </c:pt>
                <c:pt idx="19098">
                  <c:v>0.31740000000000002</c:v>
                </c:pt>
                <c:pt idx="19099">
                  <c:v>0.32129999999999997</c:v>
                </c:pt>
                <c:pt idx="19100">
                  <c:v>0.46689999999999998</c:v>
                </c:pt>
                <c:pt idx="19101">
                  <c:v>0.41310000000000002</c:v>
                </c:pt>
                <c:pt idx="19102">
                  <c:v>0.57520000000000004</c:v>
                </c:pt>
                <c:pt idx="19103">
                  <c:v>0.5968</c:v>
                </c:pt>
                <c:pt idx="19104">
                  <c:v>0.56399999999999995</c:v>
                </c:pt>
                <c:pt idx="19105">
                  <c:v>0.4264</c:v>
                </c:pt>
                <c:pt idx="19106">
                  <c:v>0.41339999999999999</c:v>
                </c:pt>
                <c:pt idx="19107">
                  <c:v>0.42099999999999999</c:v>
                </c:pt>
                <c:pt idx="19108">
                  <c:v>0.36909999999999998</c:v>
                </c:pt>
                <c:pt idx="19109">
                  <c:v>0.36709999999999998</c:v>
                </c:pt>
                <c:pt idx="19110">
                  <c:v>0.59199999999999997</c:v>
                </c:pt>
                <c:pt idx="19111">
                  <c:v>0.37380000000000002</c:v>
                </c:pt>
                <c:pt idx="19112">
                  <c:v>0.41599999999999998</c:v>
                </c:pt>
                <c:pt idx="19113">
                  <c:v>0.25069999999999998</c:v>
                </c:pt>
                <c:pt idx="19114">
                  <c:v>0.41</c:v>
                </c:pt>
                <c:pt idx="19115">
                  <c:v>0.46300000000000002</c:v>
                </c:pt>
                <c:pt idx="19116">
                  <c:v>0.438</c:v>
                </c:pt>
                <c:pt idx="19117">
                  <c:v>0.40539999999999998</c:v>
                </c:pt>
                <c:pt idx="19118">
                  <c:v>0.45050000000000001</c:v>
                </c:pt>
                <c:pt idx="19119">
                  <c:v>0.55179999999999996</c:v>
                </c:pt>
                <c:pt idx="19120">
                  <c:v>0.4713</c:v>
                </c:pt>
                <c:pt idx="19121">
                  <c:v>0.39600000000000002</c:v>
                </c:pt>
                <c:pt idx="19122">
                  <c:v>0.52849999999999997</c:v>
                </c:pt>
                <c:pt idx="19123">
                  <c:v>0.4531</c:v>
                </c:pt>
                <c:pt idx="19124">
                  <c:v>0.64510000000000001</c:v>
                </c:pt>
                <c:pt idx="19125">
                  <c:v>0.41439999999999999</c:v>
                </c:pt>
                <c:pt idx="19126">
                  <c:v>0.25259999999999999</c:v>
                </c:pt>
                <c:pt idx="19127">
                  <c:v>0.52610000000000001</c:v>
                </c:pt>
                <c:pt idx="19128">
                  <c:v>0.42649999999999999</c:v>
                </c:pt>
                <c:pt idx="19129">
                  <c:v>0.40579999999999999</c:v>
                </c:pt>
                <c:pt idx="19130">
                  <c:v>0.39810000000000001</c:v>
                </c:pt>
                <c:pt idx="19131">
                  <c:v>0.42830000000000001</c:v>
                </c:pt>
                <c:pt idx="19132">
                  <c:v>0.41670000000000001</c:v>
                </c:pt>
                <c:pt idx="19133">
                  <c:v>0.41349999999999998</c:v>
                </c:pt>
                <c:pt idx="19134">
                  <c:v>0.48520000000000002</c:v>
                </c:pt>
                <c:pt idx="19135">
                  <c:v>0.39129999999999998</c:v>
                </c:pt>
                <c:pt idx="19136">
                  <c:v>0.43619999999999998</c:v>
                </c:pt>
                <c:pt idx="19137">
                  <c:v>0.41799999999999998</c:v>
                </c:pt>
                <c:pt idx="19138">
                  <c:v>0.4446</c:v>
                </c:pt>
                <c:pt idx="19139">
                  <c:v>0.4914</c:v>
                </c:pt>
                <c:pt idx="19140">
                  <c:v>0.4662</c:v>
                </c:pt>
                <c:pt idx="19141">
                  <c:v>0.442</c:v>
                </c:pt>
                <c:pt idx="19142">
                  <c:v>0.45019999999999999</c:v>
                </c:pt>
                <c:pt idx="19143">
                  <c:v>0.50349999999999995</c:v>
                </c:pt>
                <c:pt idx="19144">
                  <c:v>0.32519999999999999</c:v>
                </c:pt>
                <c:pt idx="19145">
                  <c:v>0.43190000000000001</c:v>
                </c:pt>
                <c:pt idx="19146">
                  <c:v>0.4017</c:v>
                </c:pt>
                <c:pt idx="19147">
                  <c:v>0.43140000000000001</c:v>
                </c:pt>
                <c:pt idx="19148">
                  <c:v>0.45579999999999998</c:v>
                </c:pt>
                <c:pt idx="19149">
                  <c:v>0.38319999999999999</c:v>
                </c:pt>
                <c:pt idx="19150">
                  <c:v>0.39419999999999999</c:v>
                </c:pt>
                <c:pt idx="19151">
                  <c:v>0.55720000000000003</c:v>
                </c:pt>
                <c:pt idx="19152">
                  <c:v>0.50370000000000004</c:v>
                </c:pt>
                <c:pt idx="19153">
                  <c:v>0.51090000000000002</c:v>
                </c:pt>
                <c:pt idx="19154">
                  <c:v>0.37480000000000002</c:v>
                </c:pt>
                <c:pt idx="19155">
                  <c:v>0.36969999999999997</c:v>
                </c:pt>
                <c:pt idx="19156">
                  <c:v>0.4798</c:v>
                </c:pt>
                <c:pt idx="19157">
                  <c:v>0.41420000000000001</c:v>
                </c:pt>
                <c:pt idx="19158">
                  <c:v>0.42630000000000001</c:v>
                </c:pt>
                <c:pt idx="19159">
                  <c:v>0.4632</c:v>
                </c:pt>
                <c:pt idx="19160">
                  <c:v>0.46960000000000002</c:v>
                </c:pt>
                <c:pt idx="19161">
                  <c:v>0.44890000000000002</c:v>
                </c:pt>
                <c:pt idx="19162">
                  <c:v>0.39369999999999999</c:v>
                </c:pt>
                <c:pt idx="19163">
                  <c:v>0.41949999999999998</c:v>
                </c:pt>
                <c:pt idx="19164">
                  <c:v>0.51580000000000004</c:v>
                </c:pt>
                <c:pt idx="19165">
                  <c:v>0.42409999999999998</c:v>
                </c:pt>
                <c:pt idx="19166">
                  <c:v>0.5262</c:v>
                </c:pt>
                <c:pt idx="19167">
                  <c:v>0.6089</c:v>
                </c:pt>
                <c:pt idx="19168">
                  <c:v>0.40310000000000001</c:v>
                </c:pt>
                <c:pt idx="19169">
                  <c:v>0.37240000000000001</c:v>
                </c:pt>
                <c:pt idx="19170">
                  <c:v>0.50900000000000001</c:v>
                </c:pt>
                <c:pt idx="19171">
                  <c:v>0.46729999999999999</c:v>
                </c:pt>
                <c:pt idx="19172">
                  <c:v>0.36909999999999998</c:v>
                </c:pt>
                <c:pt idx="19173">
                  <c:v>0.52039999999999997</c:v>
                </c:pt>
                <c:pt idx="19174">
                  <c:v>0.49159999999999998</c:v>
                </c:pt>
                <c:pt idx="19175">
                  <c:v>0.44379999999999997</c:v>
                </c:pt>
                <c:pt idx="19176">
                  <c:v>0.4718</c:v>
                </c:pt>
                <c:pt idx="19177">
                  <c:v>0.54510000000000003</c:v>
                </c:pt>
                <c:pt idx="19178">
                  <c:v>0.54610000000000003</c:v>
                </c:pt>
                <c:pt idx="19179">
                  <c:v>0.3795</c:v>
                </c:pt>
                <c:pt idx="19180">
                  <c:v>0.4622</c:v>
                </c:pt>
                <c:pt idx="19181">
                  <c:v>0.4304</c:v>
                </c:pt>
                <c:pt idx="19182">
                  <c:v>0.52639999999999998</c:v>
                </c:pt>
                <c:pt idx="19183">
                  <c:v>0.4879</c:v>
                </c:pt>
                <c:pt idx="19184">
                  <c:v>0.37319999999999998</c:v>
                </c:pt>
                <c:pt idx="19185">
                  <c:v>0.48530000000000001</c:v>
                </c:pt>
                <c:pt idx="19186">
                  <c:v>0.34720000000000001</c:v>
                </c:pt>
                <c:pt idx="19187">
                  <c:v>0.32569999999999999</c:v>
                </c:pt>
                <c:pt idx="19188">
                  <c:v>0.39779999999999999</c:v>
                </c:pt>
                <c:pt idx="19189">
                  <c:v>0.4173</c:v>
                </c:pt>
                <c:pt idx="19190">
                  <c:v>0.37740000000000001</c:v>
                </c:pt>
                <c:pt idx="19191">
                  <c:v>0.36830000000000002</c:v>
                </c:pt>
                <c:pt idx="19192">
                  <c:v>0.39040000000000002</c:v>
                </c:pt>
                <c:pt idx="19193">
                  <c:v>0.43340000000000001</c:v>
                </c:pt>
                <c:pt idx="19194">
                  <c:v>0.3634</c:v>
                </c:pt>
                <c:pt idx="19195">
                  <c:v>0.42480000000000001</c:v>
                </c:pt>
                <c:pt idx="19196">
                  <c:v>0.36280000000000001</c:v>
                </c:pt>
                <c:pt idx="19197">
                  <c:v>0.49580000000000002</c:v>
                </c:pt>
                <c:pt idx="19198">
                  <c:v>0.3624</c:v>
                </c:pt>
                <c:pt idx="19199">
                  <c:v>0.34960000000000002</c:v>
                </c:pt>
                <c:pt idx="19200">
                  <c:v>0.41460000000000002</c:v>
                </c:pt>
                <c:pt idx="19201">
                  <c:v>0.40110000000000001</c:v>
                </c:pt>
                <c:pt idx="19202">
                  <c:v>0.5242</c:v>
                </c:pt>
                <c:pt idx="19203">
                  <c:v>0.43509999999999999</c:v>
                </c:pt>
                <c:pt idx="19204">
                  <c:v>0.52300000000000002</c:v>
                </c:pt>
                <c:pt idx="19205">
                  <c:v>0.32819999999999999</c:v>
                </c:pt>
                <c:pt idx="19206">
                  <c:v>0.34389999999999998</c:v>
                </c:pt>
                <c:pt idx="19207">
                  <c:v>0.39050000000000001</c:v>
                </c:pt>
                <c:pt idx="19208">
                  <c:v>0.38919999999999999</c:v>
                </c:pt>
                <c:pt idx="19209">
                  <c:v>0.32369999999999999</c:v>
                </c:pt>
                <c:pt idx="19210">
                  <c:v>0.2984</c:v>
                </c:pt>
                <c:pt idx="19211">
                  <c:v>0.442</c:v>
                </c:pt>
                <c:pt idx="19212">
                  <c:v>0.45660000000000001</c:v>
                </c:pt>
                <c:pt idx="19213">
                  <c:v>0.39029999999999998</c:v>
                </c:pt>
                <c:pt idx="19214">
                  <c:v>0.31680000000000003</c:v>
                </c:pt>
                <c:pt idx="19215">
                  <c:v>0.32</c:v>
                </c:pt>
                <c:pt idx="19216">
                  <c:v>0.34670000000000001</c:v>
                </c:pt>
                <c:pt idx="19217">
                  <c:v>0.34429999999999999</c:v>
                </c:pt>
                <c:pt idx="19218">
                  <c:v>0.33</c:v>
                </c:pt>
                <c:pt idx="19219">
                  <c:v>0.31409999999999999</c:v>
                </c:pt>
                <c:pt idx="19220">
                  <c:v>0.43059999999999998</c:v>
                </c:pt>
                <c:pt idx="19221">
                  <c:v>0.33429999999999999</c:v>
                </c:pt>
                <c:pt idx="19222">
                  <c:v>0.36099999999999999</c:v>
                </c:pt>
                <c:pt idx="19223">
                  <c:v>0.3458</c:v>
                </c:pt>
                <c:pt idx="19224">
                  <c:v>0.35680000000000001</c:v>
                </c:pt>
                <c:pt idx="19225">
                  <c:v>0.376</c:v>
                </c:pt>
                <c:pt idx="19226">
                  <c:v>0.32029999999999997</c:v>
                </c:pt>
                <c:pt idx="19227">
                  <c:v>0.38300000000000001</c:v>
                </c:pt>
                <c:pt idx="19228">
                  <c:v>0.3377</c:v>
                </c:pt>
                <c:pt idx="19229">
                  <c:v>0.38229999999999997</c:v>
                </c:pt>
                <c:pt idx="19230">
                  <c:v>0.43959999999999999</c:v>
                </c:pt>
                <c:pt idx="19231">
                  <c:v>0.37109999999999999</c:v>
                </c:pt>
                <c:pt idx="19232">
                  <c:v>0.3251</c:v>
                </c:pt>
                <c:pt idx="19233">
                  <c:v>0.31059999999999999</c:v>
                </c:pt>
                <c:pt idx="19234">
                  <c:v>0.29449999999999998</c:v>
                </c:pt>
                <c:pt idx="19235">
                  <c:v>0.4052</c:v>
                </c:pt>
                <c:pt idx="19236">
                  <c:v>0.4259</c:v>
                </c:pt>
                <c:pt idx="19237">
                  <c:v>0.35360000000000003</c:v>
                </c:pt>
                <c:pt idx="19238">
                  <c:v>0.34039999999999998</c:v>
                </c:pt>
                <c:pt idx="19239">
                  <c:v>0.28799999999999998</c:v>
                </c:pt>
                <c:pt idx="19240">
                  <c:v>0.38450000000000001</c:v>
                </c:pt>
                <c:pt idx="19241">
                  <c:v>0.36020000000000002</c:v>
                </c:pt>
                <c:pt idx="19242">
                  <c:v>0.41410000000000002</c:v>
                </c:pt>
                <c:pt idx="19243">
                  <c:v>0.31459999999999999</c:v>
                </c:pt>
                <c:pt idx="19244">
                  <c:v>0.33400000000000002</c:v>
                </c:pt>
                <c:pt idx="19245">
                  <c:v>0.314</c:v>
                </c:pt>
                <c:pt idx="19246">
                  <c:v>0.43380000000000002</c:v>
                </c:pt>
                <c:pt idx="19247">
                  <c:v>0.308</c:v>
                </c:pt>
                <c:pt idx="19248">
                  <c:v>0.33229999999999998</c:v>
                </c:pt>
                <c:pt idx="19249">
                  <c:v>0.38400000000000001</c:v>
                </c:pt>
                <c:pt idx="19250">
                  <c:v>0.44519999999999998</c:v>
                </c:pt>
                <c:pt idx="19251">
                  <c:v>0.39610000000000001</c:v>
                </c:pt>
                <c:pt idx="19252">
                  <c:v>0.51500000000000001</c:v>
                </c:pt>
                <c:pt idx="19253">
                  <c:v>0.34039999999999998</c:v>
                </c:pt>
                <c:pt idx="19254">
                  <c:v>0.30399999999999999</c:v>
                </c:pt>
                <c:pt idx="19255">
                  <c:v>0.48870000000000002</c:v>
                </c:pt>
                <c:pt idx="19256">
                  <c:v>0.38819999999999999</c:v>
                </c:pt>
                <c:pt idx="19257">
                  <c:v>0.37559999999999999</c:v>
                </c:pt>
                <c:pt idx="19258">
                  <c:v>0.43009999999999998</c:v>
                </c:pt>
                <c:pt idx="19259">
                  <c:v>0.372</c:v>
                </c:pt>
                <c:pt idx="19260">
                  <c:v>0.2863</c:v>
                </c:pt>
                <c:pt idx="19261">
                  <c:v>0.4108</c:v>
                </c:pt>
                <c:pt idx="19262">
                  <c:v>0.33069999999999999</c:v>
                </c:pt>
                <c:pt idx="19263">
                  <c:v>0.27100000000000002</c:v>
                </c:pt>
                <c:pt idx="19264">
                  <c:v>0.42449999999999999</c:v>
                </c:pt>
                <c:pt idx="19265">
                  <c:v>0.31490000000000001</c:v>
                </c:pt>
                <c:pt idx="19266">
                  <c:v>0.43120000000000003</c:v>
                </c:pt>
                <c:pt idx="19267">
                  <c:v>0.31280000000000002</c:v>
                </c:pt>
                <c:pt idx="19268">
                  <c:v>0.37890000000000001</c:v>
                </c:pt>
                <c:pt idx="19269">
                  <c:v>0.36770000000000003</c:v>
                </c:pt>
                <c:pt idx="19270">
                  <c:v>0.30819999999999997</c:v>
                </c:pt>
                <c:pt idx="19271">
                  <c:v>0.4325</c:v>
                </c:pt>
                <c:pt idx="19272">
                  <c:v>0.42920000000000003</c:v>
                </c:pt>
                <c:pt idx="19273">
                  <c:v>0.45379999999999998</c:v>
                </c:pt>
                <c:pt idx="19274">
                  <c:v>0.39290000000000003</c:v>
                </c:pt>
                <c:pt idx="19275">
                  <c:v>0.46600000000000003</c:v>
                </c:pt>
                <c:pt idx="19276">
                  <c:v>0.3548</c:v>
                </c:pt>
                <c:pt idx="19277">
                  <c:v>0.48659999999999998</c:v>
                </c:pt>
                <c:pt idx="19278">
                  <c:v>0.45710000000000001</c:v>
                </c:pt>
                <c:pt idx="19279">
                  <c:v>0.35899999999999999</c:v>
                </c:pt>
                <c:pt idx="19280">
                  <c:v>0.55549999999999999</c:v>
                </c:pt>
                <c:pt idx="19281">
                  <c:v>0.61839999999999995</c:v>
                </c:pt>
                <c:pt idx="19282">
                  <c:v>0.35959999999999998</c:v>
                </c:pt>
                <c:pt idx="19283">
                  <c:v>0.30940000000000001</c:v>
                </c:pt>
                <c:pt idx="19284">
                  <c:v>0.46970000000000001</c:v>
                </c:pt>
                <c:pt idx="19285">
                  <c:v>0.43509999999999999</c:v>
                </c:pt>
                <c:pt idx="19286">
                  <c:v>0.3609</c:v>
                </c:pt>
                <c:pt idx="19287">
                  <c:v>0.35310000000000002</c:v>
                </c:pt>
                <c:pt idx="19288">
                  <c:v>0.42359999999999998</c:v>
                </c:pt>
                <c:pt idx="19289">
                  <c:v>0.41089999999999999</c:v>
                </c:pt>
                <c:pt idx="19290">
                  <c:v>0.33200000000000002</c:v>
                </c:pt>
                <c:pt idx="19291">
                  <c:v>0.46050000000000002</c:v>
                </c:pt>
                <c:pt idx="19292">
                  <c:v>0.48280000000000001</c:v>
                </c:pt>
                <c:pt idx="19293">
                  <c:v>0.35759999999999997</c:v>
                </c:pt>
                <c:pt idx="19294">
                  <c:v>0.31430000000000002</c:v>
                </c:pt>
                <c:pt idx="19295">
                  <c:v>0.47760000000000002</c:v>
                </c:pt>
                <c:pt idx="19296">
                  <c:v>0.42699999999999999</c:v>
                </c:pt>
                <c:pt idx="19297">
                  <c:v>0.35830000000000001</c:v>
                </c:pt>
                <c:pt idx="19298">
                  <c:v>0.39939999999999998</c:v>
                </c:pt>
                <c:pt idx="19299">
                  <c:v>0.37390000000000001</c:v>
                </c:pt>
                <c:pt idx="19300">
                  <c:v>0.43959999999999999</c:v>
                </c:pt>
                <c:pt idx="19301">
                  <c:v>0.4456</c:v>
                </c:pt>
                <c:pt idx="19302">
                  <c:v>0.41899999999999998</c:v>
                </c:pt>
                <c:pt idx="19303">
                  <c:v>0.37269999999999998</c:v>
                </c:pt>
                <c:pt idx="19304">
                  <c:v>0.40400000000000003</c:v>
                </c:pt>
                <c:pt idx="19305">
                  <c:v>0.3987</c:v>
                </c:pt>
                <c:pt idx="19306">
                  <c:v>0.37859999999999999</c:v>
                </c:pt>
                <c:pt idx="19307">
                  <c:v>0.24249999999999999</c:v>
                </c:pt>
                <c:pt idx="19308">
                  <c:v>0.4415</c:v>
                </c:pt>
                <c:pt idx="19309">
                  <c:v>0.40289999999999998</c:v>
                </c:pt>
                <c:pt idx="19310">
                  <c:v>0.40679999999999999</c:v>
                </c:pt>
                <c:pt idx="19311">
                  <c:v>0.3417</c:v>
                </c:pt>
                <c:pt idx="19312">
                  <c:v>0.33100000000000002</c:v>
                </c:pt>
                <c:pt idx="19313">
                  <c:v>0.39879999999999999</c:v>
                </c:pt>
                <c:pt idx="19314">
                  <c:v>0.36030000000000001</c:v>
                </c:pt>
                <c:pt idx="19315">
                  <c:v>0.3458</c:v>
                </c:pt>
                <c:pt idx="19316">
                  <c:v>0.30969999999999998</c:v>
                </c:pt>
                <c:pt idx="19317">
                  <c:v>0.54069999999999996</c:v>
                </c:pt>
                <c:pt idx="19318">
                  <c:v>0.45</c:v>
                </c:pt>
                <c:pt idx="19319">
                  <c:v>0.55500000000000005</c:v>
                </c:pt>
                <c:pt idx="19320">
                  <c:v>0.33029999999999998</c:v>
                </c:pt>
                <c:pt idx="19321">
                  <c:v>0.34760000000000002</c:v>
                </c:pt>
                <c:pt idx="19322">
                  <c:v>0.4839</c:v>
                </c:pt>
                <c:pt idx="19323">
                  <c:v>0.41699999999999998</c:v>
                </c:pt>
                <c:pt idx="19324">
                  <c:v>0.40329999999999999</c:v>
                </c:pt>
                <c:pt idx="19325">
                  <c:v>0.4718</c:v>
                </c:pt>
                <c:pt idx="19326">
                  <c:v>0.42549999999999999</c:v>
                </c:pt>
                <c:pt idx="19327">
                  <c:v>0.50800000000000001</c:v>
                </c:pt>
                <c:pt idx="19328">
                  <c:v>0.33579999999999999</c:v>
                </c:pt>
                <c:pt idx="19329">
                  <c:v>0.51580000000000004</c:v>
                </c:pt>
                <c:pt idx="19330">
                  <c:v>0.37309999999999999</c:v>
                </c:pt>
                <c:pt idx="19331">
                  <c:v>0.34689999999999999</c:v>
                </c:pt>
                <c:pt idx="19332">
                  <c:v>0.38159999999999999</c:v>
                </c:pt>
                <c:pt idx="19333">
                  <c:v>0.67659999999999998</c:v>
                </c:pt>
                <c:pt idx="19334">
                  <c:v>0.37540000000000001</c:v>
                </c:pt>
                <c:pt idx="19335">
                  <c:v>0.35520000000000002</c:v>
                </c:pt>
                <c:pt idx="19336">
                  <c:v>0.38340000000000002</c:v>
                </c:pt>
                <c:pt idx="19337">
                  <c:v>0.37719999999999998</c:v>
                </c:pt>
                <c:pt idx="19338">
                  <c:v>0.41720000000000002</c:v>
                </c:pt>
                <c:pt idx="19339">
                  <c:v>0.61519999999999997</c:v>
                </c:pt>
                <c:pt idx="19340">
                  <c:v>0.43440000000000001</c:v>
                </c:pt>
                <c:pt idx="19341">
                  <c:v>0.48949999999999999</c:v>
                </c:pt>
                <c:pt idx="19342">
                  <c:v>0.33379999999999999</c:v>
                </c:pt>
                <c:pt idx="19343">
                  <c:v>0.35060000000000002</c:v>
                </c:pt>
                <c:pt idx="19344">
                  <c:v>0.45429999999999998</c:v>
                </c:pt>
                <c:pt idx="19345">
                  <c:v>0.44</c:v>
                </c:pt>
                <c:pt idx="19346">
                  <c:v>0.4446</c:v>
                </c:pt>
                <c:pt idx="19347">
                  <c:v>0.48110000000000003</c:v>
                </c:pt>
                <c:pt idx="19348">
                  <c:v>0.44269999999999998</c:v>
                </c:pt>
                <c:pt idx="19349">
                  <c:v>0.34399999999999997</c:v>
                </c:pt>
                <c:pt idx="19350">
                  <c:v>0.40739999999999998</c:v>
                </c:pt>
                <c:pt idx="19351">
                  <c:v>0.3004</c:v>
                </c:pt>
                <c:pt idx="19352">
                  <c:v>0.35749999999999998</c:v>
                </c:pt>
                <c:pt idx="19353">
                  <c:v>0.31630000000000003</c:v>
                </c:pt>
                <c:pt idx="19354">
                  <c:v>0.37440000000000001</c:v>
                </c:pt>
                <c:pt idx="19355">
                  <c:v>0.36380000000000001</c:v>
                </c:pt>
                <c:pt idx="19356">
                  <c:v>0.41980000000000001</c:v>
                </c:pt>
                <c:pt idx="19357">
                  <c:v>0.55030000000000001</c:v>
                </c:pt>
                <c:pt idx="19358">
                  <c:v>0.38540000000000002</c:v>
                </c:pt>
                <c:pt idx="19359">
                  <c:v>0.2868</c:v>
                </c:pt>
                <c:pt idx="19360">
                  <c:v>0.18790000000000001</c:v>
                </c:pt>
                <c:pt idx="19361">
                  <c:v>0.14269999999999999</c:v>
                </c:pt>
                <c:pt idx="19362">
                  <c:v>9.8299999999999998E-2</c:v>
                </c:pt>
                <c:pt idx="19363">
                  <c:v>0.12230000000000001</c:v>
                </c:pt>
                <c:pt idx="19364">
                  <c:v>0.45100000000000001</c:v>
                </c:pt>
                <c:pt idx="19365">
                  <c:v>0.48270000000000002</c:v>
                </c:pt>
                <c:pt idx="19366">
                  <c:v>0.3896</c:v>
                </c:pt>
                <c:pt idx="19367">
                  <c:v>0.38159999999999999</c:v>
                </c:pt>
                <c:pt idx="19368">
                  <c:v>0.48010000000000003</c:v>
                </c:pt>
                <c:pt idx="19369">
                  <c:v>0.36749999999999999</c:v>
                </c:pt>
                <c:pt idx="19370">
                  <c:v>0.28210000000000002</c:v>
                </c:pt>
                <c:pt idx="19371">
                  <c:v>0.16059999999999999</c:v>
                </c:pt>
                <c:pt idx="19372">
                  <c:v>0.14530000000000001</c:v>
                </c:pt>
                <c:pt idx="19373">
                  <c:v>0.1227</c:v>
                </c:pt>
                <c:pt idx="19374">
                  <c:v>0.70250000000000001</c:v>
                </c:pt>
                <c:pt idx="19375">
                  <c:v>0.25850000000000001</c:v>
                </c:pt>
                <c:pt idx="19376">
                  <c:v>0.45950000000000002</c:v>
                </c:pt>
                <c:pt idx="19377">
                  <c:v>0.38040000000000002</c:v>
                </c:pt>
                <c:pt idx="19378">
                  <c:v>0.29060000000000002</c:v>
                </c:pt>
                <c:pt idx="19379">
                  <c:v>0.23369999999999999</c:v>
                </c:pt>
                <c:pt idx="19380">
                  <c:v>0.74550000000000005</c:v>
                </c:pt>
                <c:pt idx="19381">
                  <c:v>0.46060000000000001</c:v>
                </c:pt>
                <c:pt idx="19382">
                  <c:v>0.32540000000000002</c:v>
                </c:pt>
                <c:pt idx="19383">
                  <c:v>0.46829999999999999</c:v>
                </c:pt>
                <c:pt idx="19384">
                  <c:v>0.36780000000000002</c:v>
                </c:pt>
                <c:pt idx="19385">
                  <c:v>0.3604</c:v>
                </c:pt>
                <c:pt idx="19386">
                  <c:v>0.29649999999999999</c:v>
                </c:pt>
                <c:pt idx="19387">
                  <c:v>0.32679999999999998</c:v>
                </c:pt>
                <c:pt idx="19388">
                  <c:v>0.28170000000000001</c:v>
                </c:pt>
                <c:pt idx="19389">
                  <c:v>0.19040000000000001</c:v>
                </c:pt>
                <c:pt idx="19390">
                  <c:v>0.24970000000000001</c:v>
                </c:pt>
                <c:pt idx="19391">
                  <c:v>0.17730000000000001</c:v>
                </c:pt>
                <c:pt idx="19392">
                  <c:v>0.2029</c:v>
                </c:pt>
                <c:pt idx="19393">
                  <c:v>0.36180000000000001</c:v>
                </c:pt>
                <c:pt idx="19394">
                  <c:v>0.32590000000000002</c:v>
                </c:pt>
                <c:pt idx="19395">
                  <c:v>0.30220000000000002</c:v>
                </c:pt>
                <c:pt idx="19396">
                  <c:v>0.31640000000000001</c:v>
                </c:pt>
                <c:pt idx="19397">
                  <c:v>0.34310000000000002</c:v>
                </c:pt>
                <c:pt idx="19398">
                  <c:v>0.25359999999999999</c:v>
                </c:pt>
                <c:pt idx="19399">
                  <c:v>0.31730000000000003</c:v>
                </c:pt>
                <c:pt idx="19400">
                  <c:v>0.31269999999999998</c:v>
                </c:pt>
                <c:pt idx="19401">
                  <c:v>0.29480000000000001</c:v>
                </c:pt>
                <c:pt idx="19402">
                  <c:v>0.27510000000000001</c:v>
                </c:pt>
                <c:pt idx="19403">
                  <c:v>0.32569999999999999</c:v>
                </c:pt>
                <c:pt idx="19404">
                  <c:v>0.28179999999999999</c:v>
                </c:pt>
                <c:pt idx="19405">
                  <c:v>0.31019999999999998</c:v>
                </c:pt>
                <c:pt idx="19406">
                  <c:v>0.3201</c:v>
                </c:pt>
                <c:pt idx="19407">
                  <c:v>0.3322</c:v>
                </c:pt>
                <c:pt idx="19408">
                  <c:v>0.29749999999999999</c:v>
                </c:pt>
                <c:pt idx="19409">
                  <c:v>0.26719999999999999</c:v>
                </c:pt>
                <c:pt idx="19410">
                  <c:v>0.28499999999999998</c:v>
                </c:pt>
                <c:pt idx="19411">
                  <c:v>0.28129999999999999</c:v>
                </c:pt>
                <c:pt idx="19412">
                  <c:v>0.34379999999999999</c:v>
                </c:pt>
                <c:pt idx="19413">
                  <c:v>0.27789999999999998</c:v>
                </c:pt>
                <c:pt idx="19414">
                  <c:v>0.29330000000000001</c:v>
                </c:pt>
                <c:pt idx="19415">
                  <c:v>0.2616</c:v>
                </c:pt>
                <c:pt idx="19416">
                  <c:v>0.28199999999999997</c:v>
                </c:pt>
                <c:pt idx="19417">
                  <c:v>0.30159999999999998</c:v>
                </c:pt>
                <c:pt idx="19418">
                  <c:v>0.28320000000000001</c:v>
                </c:pt>
                <c:pt idx="19419">
                  <c:v>0.32969999999999999</c:v>
                </c:pt>
                <c:pt idx="19420">
                  <c:v>0.372</c:v>
                </c:pt>
                <c:pt idx="19421">
                  <c:v>0.28899999999999998</c:v>
                </c:pt>
                <c:pt idx="19422">
                  <c:v>0.32379999999999998</c:v>
                </c:pt>
                <c:pt idx="19423">
                  <c:v>0.27460000000000001</c:v>
                </c:pt>
                <c:pt idx="19424">
                  <c:v>0.30209999999999998</c:v>
                </c:pt>
                <c:pt idx="19425">
                  <c:v>0.35010000000000002</c:v>
                </c:pt>
                <c:pt idx="19426">
                  <c:v>0.30759999999999998</c:v>
                </c:pt>
                <c:pt idx="19427">
                  <c:v>0.27300000000000002</c:v>
                </c:pt>
                <c:pt idx="19428">
                  <c:v>0.30030000000000001</c:v>
                </c:pt>
                <c:pt idx="19429">
                  <c:v>0.26050000000000001</c:v>
                </c:pt>
                <c:pt idx="19430">
                  <c:v>0.29330000000000001</c:v>
                </c:pt>
                <c:pt idx="19431">
                  <c:v>0.26640000000000003</c:v>
                </c:pt>
                <c:pt idx="19432">
                  <c:v>0.33229999999999998</c:v>
                </c:pt>
                <c:pt idx="19433">
                  <c:v>0.27189999999999998</c:v>
                </c:pt>
                <c:pt idx="19434">
                  <c:v>0.33019999999999999</c:v>
                </c:pt>
                <c:pt idx="19435">
                  <c:v>0.29010000000000002</c:v>
                </c:pt>
                <c:pt idx="19436">
                  <c:v>0.29880000000000001</c:v>
                </c:pt>
                <c:pt idx="19437">
                  <c:v>0.27729999999999999</c:v>
                </c:pt>
                <c:pt idx="19438">
                  <c:v>0.29320000000000002</c:v>
                </c:pt>
                <c:pt idx="19439">
                  <c:v>0.30819999999999997</c:v>
                </c:pt>
                <c:pt idx="19440">
                  <c:v>0.28210000000000002</c:v>
                </c:pt>
                <c:pt idx="19441">
                  <c:v>0.3402</c:v>
                </c:pt>
                <c:pt idx="19442">
                  <c:v>0.31769999999999998</c:v>
                </c:pt>
                <c:pt idx="19443">
                  <c:v>0.30719999999999997</c:v>
                </c:pt>
                <c:pt idx="19444">
                  <c:v>0.26669999999999999</c:v>
                </c:pt>
                <c:pt idx="19445">
                  <c:v>0.26140000000000002</c:v>
                </c:pt>
                <c:pt idx="19446">
                  <c:v>0.33100000000000002</c:v>
                </c:pt>
                <c:pt idx="19447">
                  <c:v>0.3241</c:v>
                </c:pt>
                <c:pt idx="19448">
                  <c:v>0.32069999999999999</c:v>
                </c:pt>
                <c:pt idx="19449">
                  <c:v>0.24360000000000001</c:v>
                </c:pt>
                <c:pt idx="19450">
                  <c:v>0.22770000000000001</c:v>
                </c:pt>
                <c:pt idx="19451">
                  <c:v>0.30590000000000001</c:v>
                </c:pt>
                <c:pt idx="19452">
                  <c:v>0.30609999999999998</c:v>
                </c:pt>
                <c:pt idx="19453">
                  <c:v>0.3286</c:v>
                </c:pt>
                <c:pt idx="19454">
                  <c:v>0.307</c:v>
                </c:pt>
                <c:pt idx="19455">
                  <c:v>0.34420000000000001</c:v>
                </c:pt>
                <c:pt idx="19456">
                  <c:v>0.29759999999999998</c:v>
                </c:pt>
                <c:pt idx="19457">
                  <c:v>0.28110000000000002</c:v>
                </c:pt>
                <c:pt idx="19458">
                  <c:v>0.30109999999999998</c:v>
                </c:pt>
                <c:pt idx="19459">
                  <c:v>0.32240000000000002</c:v>
                </c:pt>
                <c:pt idx="19460">
                  <c:v>0.37680000000000002</c:v>
                </c:pt>
                <c:pt idx="19461">
                  <c:v>0.23860000000000001</c:v>
                </c:pt>
                <c:pt idx="19462">
                  <c:v>0.28970000000000001</c:v>
                </c:pt>
                <c:pt idx="19463">
                  <c:v>0.30640000000000001</c:v>
                </c:pt>
                <c:pt idx="19464">
                  <c:v>0.31879999999999997</c:v>
                </c:pt>
                <c:pt idx="19465">
                  <c:v>0.28299999999999997</c:v>
                </c:pt>
                <c:pt idx="19466">
                  <c:v>0.31140000000000001</c:v>
                </c:pt>
                <c:pt idx="19467">
                  <c:v>0.27979999999999999</c:v>
                </c:pt>
                <c:pt idx="19468">
                  <c:v>0.30959999999999999</c:v>
                </c:pt>
                <c:pt idx="19469">
                  <c:v>0.245</c:v>
                </c:pt>
                <c:pt idx="19470">
                  <c:v>0.30370000000000003</c:v>
                </c:pt>
                <c:pt idx="19471">
                  <c:v>0.26329999999999998</c:v>
                </c:pt>
                <c:pt idx="19472">
                  <c:v>0.30399999999999999</c:v>
                </c:pt>
                <c:pt idx="19473">
                  <c:v>0.30890000000000001</c:v>
                </c:pt>
                <c:pt idx="19474">
                  <c:v>0.30530000000000002</c:v>
                </c:pt>
                <c:pt idx="19475">
                  <c:v>0.32140000000000002</c:v>
                </c:pt>
                <c:pt idx="19476">
                  <c:v>0.35460000000000003</c:v>
                </c:pt>
                <c:pt idx="19477">
                  <c:v>0.32590000000000002</c:v>
                </c:pt>
                <c:pt idx="19478">
                  <c:v>0.29780000000000001</c:v>
                </c:pt>
                <c:pt idx="19479">
                  <c:v>0.33100000000000002</c:v>
                </c:pt>
                <c:pt idx="19480">
                  <c:v>0.34610000000000002</c:v>
                </c:pt>
                <c:pt idx="19481">
                  <c:v>0.33579999999999999</c:v>
                </c:pt>
                <c:pt idx="19482">
                  <c:v>0.31090000000000001</c:v>
                </c:pt>
                <c:pt idx="19483">
                  <c:v>0.30220000000000002</c:v>
                </c:pt>
                <c:pt idx="19484">
                  <c:v>0.30499999999999999</c:v>
                </c:pt>
                <c:pt idx="19485">
                  <c:v>0.46300000000000002</c:v>
                </c:pt>
                <c:pt idx="19486">
                  <c:v>0.31790000000000002</c:v>
                </c:pt>
                <c:pt idx="19487">
                  <c:v>0.30769999999999997</c:v>
                </c:pt>
                <c:pt idx="19488">
                  <c:v>0.25080000000000002</c:v>
                </c:pt>
                <c:pt idx="19489">
                  <c:v>0.3422</c:v>
                </c:pt>
                <c:pt idx="19490">
                  <c:v>0.30099999999999999</c:v>
                </c:pt>
                <c:pt idx="19491">
                  <c:v>0.373</c:v>
                </c:pt>
                <c:pt idx="19492">
                  <c:v>0.24410000000000001</c:v>
                </c:pt>
                <c:pt idx="19493">
                  <c:v>0.30370000000000003</c:v>
                </c:pt>
                <c:pt idx="19494">
                  <c:v>0.2397</c:v>
                </c:pt>
                <c:pt idx="19495">
                  <c:v>0.2959</c:v>
                </c:pt>
                <c:pt idx="19496">
                  <c:v>0.29580000000000001</c:v>
                </c:pt>
                <c:pt idx="19497">
                  <c:v>0.32379999999999998</c:v>
                </c:pt>
                <c:pt idx="19498">
                  <c:v>0.32190000000000002</c:v>
                </c:pt>
                <c:pt idx="19499">
                  <c:v>0.28000000000000003</c:v>
                </c:pt>
                <c:pt idx="19500">
                  <c:v>0.29420000000000002</c:v>
                </c:pt>
                <c:pt idx="19501">
                  <c:v>0.32340000000000002</c:v>
                </c:pt>
                <c:pt idx="19502">
                  <c:v>0.29530000000000001</c:v>
                </c:pt>
                <c:pt idx="19503">
                  <c:v>0.3231</c:v>
                </c:pt>
                <c:pt idx="19504">
                  <c:v>0.3498</c:v>
                </c:pt>
                <c:pt idx="19505">
                  <c:v>0.307</c:v>
                </c:pt>
                <c:pt idx="19506">
                  <c:v>0.2903</c:v>
                </c:pt>
                <c:pt idx="19507">
                  <c:v>0.30509999999999998</c:v>
                </c:pt>
                <c:pt idx="19508">
                  <c:v>0.27810000000000001</c:v>
                </c:pt>
                <c:pt idx="19509">
                  <c:v>0.24890000000000001</c:v>
                </c:pt>
                <c:pt idx="19510">
                  <c:v>0.31490000000000001</c:v>
                </c:pt>
                <c:pt idx="19511">
                  <c:v>0.29459999999999997</c:v>
                </c:pt>
                <c:pt idx="19512">
                  <c:v>0.314</c:v>
                </c:pt>
                <c:pt idx="19513">
                  <c:v>0.30159999999999998</c:v>
                </c:pt>
                <c:pt idx="19514">
                  <c:v>0.2772</c:v>
                </c:pt>
                <c:pt idx="19515">
                  <c:v>0.32579999999999998</c:v>
                </c:pt>
                <c:pt idx="19516">
                  <c:v>0.30070000000000002</c:v>
                </c:pt>
                <c:pt idx="19517">
                  <c:v>0.32490000000000002</c:v>
                </c:pt>
                <c:pt idx="19518">
                  <c:v>0.35139999999999999</c:v>
                </c:pt>
                <c:pt idx="19519">
                  <c:v>0.33339999999999997</c:v>
                </c:pt>
                <c:pt idx="19520">
                  <c:v>0.26229999999999998</c:v>
                </c:pt>
                <c:pt idx="19521">
                  <c:v>0.31740000000000002</c:v>
                </c:pt>
                <c:pt idx="19522">
                  <c:v>0.29980000000000001</c:v>
                </c:pt>
                <c:pt idx="19523">
                  <c:v>0.33379999999999999</c:v>
                </c:pt>
                <c:pt idx="19524">
                  <c:v>0.31790000000000002</c:v>
                </c:pt>
                <c:pt idx="19525">
                  <c:v>0.31340000000000001</c:v>
                </c:pt>
                <c:pt idx="19526">
                  <c:v>0.31140000000000001</c:v>
                </c:pt>
                <c:pt idx="19527">
                  <c:v>0.29370000000000002</c:v>
                </c:pt>
                <c:pt idx="19528">
                  <c:v>0.27760000000000001</c:v>
                </c:pt>
                <c:pt idx="19529">
                  <c:v>0.31859999999999999</c:v>
                </c:pt>
                <c:pt idx="19530">
                  <c:v>0.31409999999999999</c:v>
                </c:pt>
                <c:pt idx="19531">
                  <c:v>0.2994</c:v>
                </c:pt>
                <c:pt idx="19532">
                  <c:v>0.32429999999999998</c:v>
                </c:pt>
                <c:pt idx="19533">
                  <c:v>0.3165</c:v>
                </c:pt>
                <c:pt idx="19534">
                  <c:v>0.34229999999999999</c:v>
                </c:pt>
                <c:pt idx="19535">
                  <c:v>0.27960000000000002</c:v>
                </c:pt>
                <c:pt idx="19536">
                  <c:v>0.31290000000000001</c:v>
                </c:pt>
                <c:pt idx="19537">
                  <c:v>0.32</c:v>
                </c:pt>
                <c:pt idx="19538">
                  <c:v>0.25640000000000002</c:v>
                </c:pt>
                <c:pt idx="19539">
                  <c:v>0.2964</c:v>
                </c:pt>
                <c:pt idx="19540">
                  <c:v>0.2742</c:v>
                </c:pt>
                <c:pt idx="19541">
                  <c:v>0.29339999999999999</c:v>
                </c:pt>
                <c:pt idx="19542">
                  <c:v>0.35199999999999998</c:v>
                </c:pt>
                <c:pt idx="19543">
                  <c:v>0.27710000000000001</c:v>
                </c:pt>
                <c:pt idx="19544">
                  <c:v>0.25580000000000003</c:v>
                </c:pt>
                <c:pt idx="19545">
                  <c:v>0.32800000000000001</c:v>
                </c:pt>
                <c:pt idx="19546">
                  <c:v>0.2888</c:v>
                </c:pt>
                <c:pt idx="19547">
                  <c:v>0.26469999999999999</c:v>
                </c:pt>
                <c:pt idx="19548">
                  <c:v>0.2555</c:v>
                </c:pt>
                <c:pt idx="19549">
                  <c:v>0.26950000000000002</c:v>
                </c:pt>
                <c:pt idx="19550">
                  <c:v>0.33329999999999999</c:v>
                </c:pt>
                <c:pt idx="19551">
                  <c:v>0.29409999999999997</c:v>
                </c:pt>
                <c:pt idx="19552">
                  <c:v>0.29310000000000003</c:v>
                </c:pt>
                <c:pt idx="19553">
                  <c:v>0.29339999999999999</c:v>
                </c:pt>
                <c:pt idx="19554">
                  <c:v>0.26640000000000003</c:v>
                </c:pt>
                <c:pt idx="19555">
                  <c:v>0.3004</c:v>
                </c:pt>
                <c:pt idx="19556">
                  <c:v>0.2913</c:v>
                </c:pt>
                <c:pt idx="19557">
                  <c:v>0.26569999999999999</c:v>
                </c:pt>
                <c:pt idx="19558">
                  <c:v>0.29330000000000001</c:v>
                </c:pt>
                <c:pt idx="19559">
                  <c:v>0.35370000000000001</c:v>
                </c:pt>
                <c:pt idx="19560">
                  <c:v>0.27460000000000001</c:v>
                </c:pt>
                <c:pt idx="19561">
                  <c:v>0.27189999999999998</c:v>
                </c:pt>
                <c:pt idx="19562">
                  <c:v>0.27229999999999999</c:v>
                </c:pt>
                <c:pt idx="19563">
                  <c:v>0.30170000000000002</c:v>
                </c:pt>
                <c:pt idx="19564">
                  <c:v>0.23130000000000001</c:v>
                </c:pt>
                <c:pt idx="19565">
                  <c:v>0.25130000000000002</c:v>
                </c:pt>
                <c:pt idx="19566">
                  <c:v>0.2989</c:v>
                </c:pt>
                <c:pt idx="19567">
                  <c:v>0.307</c:v>
                </c:pt>
                <c:pt idx="19568">
                  <c:v>0.23830000000000001</c:v>
                </c:pt>
                <c:pt idx="19569">
                  <c:v>0.29320000000000002</c:v>
                </c:pt>
                <c:pt idx="19570">
                  <c:v>0.28000000000000003</c:v>
                </c:pt>
                <c:pt idx="19571">
                  <c:v>0.28160000000000002</c:v>
                </c:pt>
                <c:pt idx="19572">
                  <c:v>0.29680000000000001</c:v>
                </c:pt>
                <c:pt idx="19573">
                  <c:v>0.29149999999999998</c:v>
                </c:pt>
                <c:pt idx="19574">
                  <c:v>0.44890000000000002</c:v>
                </c:pt>
                <c:pt idx="19575">
                  <c:v>0.23880000000000001</c:v>
                </c:pt>
                <c:pt idx="19576">
                  <c:v>0.26200000000000001</c:v>
                </c:pt>
                <c:pt idx="19577">
                  <c:v>0.29899999999999999</c:v>
                </c:pt>
                <c:pt idx="19578">
                  <c:v>0.29520000000000002</c:v>
                </c:pt>
                <c:pt idx="19579">
                  <c:v>0.27050000000000002</c:v>
                </c:pt>
                <c:pt idx="19580">
                  <c:v>0.28399999999999997</c:v>
                </c:pt>
                <c:pt idx="19581">
                  <c:v>0.28549999999999998</c:v>
                </c:pt>
                <c:pt idx="19582">
                  <c:v>0.30080000000000001</c:v>
                </c:pt>
                <c:pt idx="19583">
                  <c:v>0.28310000000000002</c:v>
                </c:pt>
                <c:pt idx="19584">
                  <c:v>0.29160000000000003</c:v>
                </c:pt>
                <c:pt idx="19585">
                  <c:v>0.25950000000000001</c:v>
                </c:pt>
                <c:pt idx="19586">
                  <c:v>0.28289999999999998</c:v>
                </c:pt>
                <c:pt idx="19587">
                  <c:v>0.24729999999999999</c:v>
                </c:pt>
                <c:pt idx="19588">
                  <c:v>0.26219999999999999</c:v>
                </c:pt>
                <c:pt idx="19589">
                  <c:v>0.753</c:v>
                </c:pt>
                <c:pt idx="19590">
                  <c:v>0.86890000000000001</c:v>
                </c:pt>
                <c:pt idx="19591">
                  <c:v>0.85840000000000005</c:v>
                </c:pt>
                <c:pt idx="19592">
                  <c:v>0.70609999999999995</c:v>
                </c:pt>
                <c:pt idx="19593">
                  <c:v>0.87090000000000001</c:v>
                </c:pt>
                <c:pt idx="19594">
                  <c:v>1.0582</c:v>
                </c:pt>
                <c:pt idx="19595">
                  <c:v>1.0466</c:v>
                </c:pt>
                <c:pt idx="19596">
                  <c:v>1.2979000000000001</c:v>
                </c:pt>
                <c:pt idx="19597">
                  <c:v>1.1209</c:v>
                </c:pt>
                <c:pt idx="19598">
                  <c:v>0.95960000000000001</c:v>
                </c:pt>
                <c:pt idx="19599">
                  <c:v>1.2574000000000001</c:v>
                </c:pt>
                <c:pt idx="19600">
                  <c:v>0.98240000000000005</c:v>
                </c:pt>
                <c:pt idx="19601">
                  <c:v>1.0049999999999999</c:v>
                </c:pt>
                <c:pt idx="19602">
                  <c:v>1.3605</c:v>
                </c:pt>
                <c:pt idx="19603">
                  <c:v>0.94610000000000005</c:v>
                </c:pt>
                <c:pt idx="19604">
                  <c:v>0.78549999999999998</c:v>
                </c:pt>
                <c:pt idx="19605">
                  <c:v>0.78820000000000001</c:v>
                </c:pt>
                <c:pt idx="19606">
                  <c:v>0.9839</c:v>
                </c:pt>
                <c:pt idx="19607">
                  <c:v>1.1203000000000001</c:v>
                </c:pt>
                <c:pt idx="19608">
                  <c:v>0.70040000000000002</c:v>
                </c:pt>
                <c:pt idx="19609">
                  <c:v>0.78400000000000003</c:v>
                </c:pt>
                <c:pt idx="19610">
                  <c:v>1.0515000000000001</c:v>
                </c:pt>
                <c:pt idx="19611">
                  <c:v>1.163</c:v>
                </c:pt>
                <c:pt idx="19612">
                  <c:v>1.0637000000000001</c:v>
                </c:pt>
                <c:pt idx="19613">
                  <c:v>0.98140000000000005</c:v>
                </c:pt>
                <c:pt idx="19614">
                  <c:v>1.0639000000000001</c:v>
                </c:pt>
                <c:pt idx="19615">
                  <c:v>1.4239999999999999</c:v>
                </c:pt>
                <c:pt idx="19616">
                  <c:v>1.1698999999999999</c:v>
                </c:pt>
                <c:pt idx="19617">
                  <c:v>1.1226</c:v>
                </c:pt>
                <c:pt idx="19618">
                  <c:v>0.96679999999999999</c:v>
                </c:pt>
                <c:pt idx="19619">
                  <c:v>0.73929999999999996</c:v>
                </c:pt>
                <c:pt idx="19620">
                  <c:v>1.2214</c:v>
                </c:pt>
                <c:pt idx="19621">
                  <c:v>0.9042</c:v>
                </c:pt>
                <c:pt idx="19622">
                  <c:v>0.61899999999999999</c:v>
                </c:pt>
                <c:pt idx="19623">
                  <c:v>0.65110000000000001</c:v>
                </c:pt>
                <c:pt idx="19624">
                  <c:v>0.7752</c:v>
                </c:pt>
                <c:pt idx="19625">
                  <c:v>1.2743</c:v>
                </c:pt>
                <c:pt idx="19626">
                  <c:v>1.1870000000000001</c:v>
                </c:pt>
                <c:pt idx="19627">
                  <c:v>0.37459999999999999</c:v>
                </c:pt>
                <c:pt idx="19628">
                  <c:v>0.33900000000000002</c:v>
                </c:pt>
                <c:pt idx="19629">
                  <c:v>0.3518</c:v>
                </c:pt>
                <c:pt idx="19630">
                  <c:v>0.4672</c:v>
                </c:pt>
                <c:pt idx="19631">
                  <c:v>0.40529999999999999</c:v>
                </c:pt>
                <c:pt idx="19632">
                  <c:v>0.37680000000000002</c:v>
                </c:pt>
                <c:pt idx="19633">
                  <c:v>0.35199999999999998</c:v>
                </c:pt>
                <c:pt idx="19634">
                  <c:v>0.29360000000000003</c:v>
                </c:pt>
                <c:pt idx="19635">
                  <c:v>0.43640000000000001</c:v>
                </c:pt>
                <c:pt idx="19636">
                  <c:v>0.38059999999999999</c:v>
                </c:pt>
                <c:pt idx="19637">
                  <c:v>0.36680000000000001</c:v>
                </c:pt>
                <c:pt idx="19638">
                  <c:v>0.40250000000000002</c:v>
                </c:pt>
                <c:pt idx="19639">
                  <c:v>0.40539999999999998</c:v>
                </c:pt>
                <c:pt idx="19640">
                  <c:v>0.4551</c:v>
                </c:pt>
                <c:pt idx="19641">
                  <c:v>0.29680000000000001</c:v>
                </c:pt>
                <c:pt idx="19642">
                  <c:v>0.33250000000000002</c:v>
                </c:pt>
                <c:pt idx="19643">
                  <c:v>0.36049999999999999</c:v>
                </c:pt>
                <c:pt idx="19644">
                  <c:v>0.32500000000000001</c:v>
                </c:pt>
                <c:pt idx="19645">
                  <c:v>0.33750000000000002</c:v>
                </c:pt>
                <c:pt idx="19646">
                  <c:v>0.36230000000000001</c:v>
                </c:pt>
                <c:pt idx="19647">
                  <c:v>0.33050000000000002</c:v>
                </c:pt>
                <c:pt idx="19648">
                  <c:v>0.31030000000000002</c:v>
                </c:pt>
                <c:pt idx="19649">
                  <c:v>0.39219999999999999</c:v>
                </c:pt>
                <c:pt idx="19650">
                  <c:v>0.40720000000000001</c:v>
                </c:pt>
                <c:pt idx="19651">
                  <c:v>0.3407</c:v>
                </c:pt>
                <c:pt idx="19652">
                  <c:v>0.3664</c:v>
                </c:pt>
                <c:pt idx="19653">
                  <c:v>0.3473</c:v>
                </c:pt>
                <c:pt idx="19654">
                  <c:v>0.33410000000000001</c:v>
                </c:pt>
                <c:pt idx="19655">
                  <c:v>0.36220000000000002</c:v>
                </c:pt>
                <c:pt idx="19656">
                  <c:v>0.2374</c:v>
                </c:pt>
                <c:pt idx="19657">
                  <c:v>0.40970000000000001</c:v>
                </c:pt>
                <c:pt idx="19658">
                  <c:v>0.37790000000000001</c:v>
                </c:pt>
                <c:pt idx="19659">
                  <c:v>0.36759999999999998</c:v>
                </c:pt>
                <c:pt idx="19660">
                  <c:v>0.4335</c:v>
                </c:pt>
                <c:pt idx="19661">
                  <c:v>0.31530000000000002</c:v>
                </c:pt>
                <c:pt idx="19662">
                  <c:v>0.43090000000000001</c:v>
                </c:pt>
                <c:pt idx="19663">
                  <c:v>0.34960000000000002</c:v>
                </c:pt>
                <c:pt idx="19664">
                  <c:v>0.36980000000000002</c:v>
                </c:pt>
                <c:pt idx="19665">
                  <c:v>0.46789999999999998</c:v>
                </c:pt>
                <c:pt idx="19666">
                  <c:v>0.42509999999999998</c:v>
                </c:pt>
                <c:pt idx="19667">
                  <c:v>0.37719999999999998</c:v>
                </c:pt>
                <c:pt idx="19668">
                  <c:v>0.43319999999999997</c:v>
                </c:pt>
                <c:pt idx="19669">
                  <c:v>0.31219999999999998</c:v>
                </c:pt>
                <c:pt idx="19670">
                  <c:v>0.314</c:v>
                </c:pt>
                <c:pt idx="19671">
                  <c:v>0.30919999999999997</c:v>
                </c:pt>
                <c:pt idx="19672">
                  <c:v>0.32540000000000002</c:v>
                </c:pt>
                <c:pt idx="19673">
                  <c:v>0.31719999999999998</c:v>
                </c:pt>
                <c:pt idx="19674">
                  <c:v>0.33139999999999997</c:v>
                </c:pt>
                <c:pt idx="19675">
                  <c:v>0.26500000000000001</c:v>
                </c:pt>
                <c:pt idx="19676">
                  <c:v>0.32179999999999997</c:v>
                </c:pt>
                <c:pt idx="19677">
                  <c:v>0.34239999999999998</c:v>
                </c:pt>
                <c:pt idx="19678">
                  <c:v>0.36209999999999998</c:v>
                </c:pt>
                <c:pt idx="19679">
                  <c:v>0.3377</c:v>
                </c:pt>
                <c:pt idx="19680">
                  <c:v>0.35720000000000002</c:v>
                </c:pt>
                <c:pt idx="19681">
                  <c:v>0.45490000000000003</c:v>
                </c:pt>
                <c:pt idx="19682">
                  <c:v>0.45600000000000002</c:v>
                </c:pt>
                <c:pt idx="19683">
                  <c:v>0.36630000000000001</c:v>
                </c:pt>
                <c:pt idx="19684">
                  <c:v>0.39090000000000003</c:v>
                </c:pt>
                <c:pt idx="19685">
                  <c:v>0.3458</c:v>
                </c:pt>
                <c:pt idx="19686">
                  <c:v>0.3332</c:v>
                </c:pt>
                <c:pt idx="19687">
                  <c:v>0.3841</c:v>
                </c:pt>
                <c:pt idx="19688">
                  <c:v>0.3977</c:v>
                </c:pt>
                <c:pt idx="19689">
                  <c:v>0.3785</c:v>
                </c:pt>
                <c:pt idx="19690">
                  <c:v>0.38740000000000002</c:v>
                </c:pt>
                <c:pt idx="19691">
                  <c:v>0.37180000000000002</c:v>
                </c:pt>
                <c:pt idx="19692">
                  <c:v>0.27</c:v>
                </c:pt>
                <c:pt idx="19693">
                  <c:v>0.43890000000000001</c:v>
                </c:pt>
                <c:pt idx="19694">
                  <c:v>0.49980000000000002</c:v>
                </c:pt>
                <c:pt idx="19695">
                  <c:v>0.44140000000000001</c:v>
                </c:pt>
                <c:pt idx="19696">
                  <c:v>0.52490000000000003</c:v>
                </c:pt>
                <c:pt idx="19697">
                  <c:v>0.41460000000000002</c:v>
                </c:pt>
                <c:pt idx="19698">
                  <c:v>0.37419999999999998</c:v>
                </c:pt>
                <c:pt idx="19699">
                  <c:v>0.40620000000000001</c:v>
                </c:pt>
                <c:pt idx="19700">
                  <c:v>0.42270000000000002</c:v>
                </c:pt>
                <c:pt idx="19701">
                  <c:v>0.35770000000000002</c:v>
                </c:pt>
                <c:pt idx="19702">
                  <c:v>0.29360000000000003</c:v>
                </c:pt>
                <c:pt idx="19703">
                  <c:v>0.39810000000000001</c:v>
                </c:pt>
                <c:pt idx="19704">
                  <c:v>0.40610000000000002</c:v>
                </c:pt>
                <c:pt idx="19705">
                  <c:v>0.4304</c:v>
                </c:pt>
                <c:pt idx="19706">
                  <c:v>0.31209999999999999</c:v>
                </c:pt>
                <c:pt idx="19707">
                  <c:v>0.36599999999999999</c:v>
                </c:pt>
                <c:pt idx="19708">
                  <c:v>0.34379999999999999</c:v>
                </c:pt>
                <c:pt idx="19709">
                  <c:v>0.46010000000000001</c:v>
                </c:pt>
                <c:pt idx="19710">
                  <c:v>0.34620000000000001</c:v>
                </c:pt>
                <c:pt idx="19711">
                  <c:v>0.50880000000000003</c:v>
                </c:pt>
                <c:pt idx="19712">
                  <c:v>0.32500000000000001</c:v>
                </c:pt>
                <c:pt idx="19713">
                  <c:v>0.39460000000000001</c:v>
                </c:pt>
                <c:pt idx="19714">
                  <c:v>0.2843</c:v>
                </c:pt>
                <c:pt idx="19715">
                  <c:v>0.3458</c:v>
                </c:pt>
                <c:pt idx="19716">
                  <c:v>0.37219999999999998</c:v>
                </c:pt>
                <c:pt idx="19717">
                  <c:v>0.4219</c:v>
                </c:pt>
                <c:pt idx="19718">
                  <c:v>0.3967</c:v>
                </c:pt>
                <c:pt idx="19719">
                  <c:v>0.41189999999999999</c:v>
                </c:pt>
                <c:pt idx="19720">
                  <c:v>0.438</c:v>
                </c:pt>
                <c:pt idx="19721">
                  <c:v>0.3901</c:v>
                </c:pt>
                <c:pt idx="19722">
                  <c:v>0.42109999999999997</c:v>
                </c:pt>
                <c:pt idx="19723">
                  <c:v>0.3871</c:v>
                </c:pt>
                <c:pt idx="19724">
                  <c:v>0.4133</c:v>
                </c:pt>
                <c:pt idx="19725">
                  <c:v>0.4304</c:v>
                </c:pt>
                <c:pt idx="19726">
                  <c:v>0.43070000000000003</c:v>
                </c:pt>
                <c:pt idx="19727">
                  <c:v>0.36259999999999998</c:v>
                </c:pt>
                <c:pt idx="19728">
                  <c:v>0.41170000000000001</c:v>
                </c:pt>
                <c:pt idx="19729">
                  <c:v>0.35599999999999998</c:v>
                </c:pt>
                <c:pt idx="19730">
                  <c:v>0.442</c:v>
                </c:pt>
                <c:pt idx="19731">
                  <c:v>0.38479999999999998</c:v>
                </c:pt>
                <c:pt idx="19732">
                  <c:v>0.38850000000000001</c:v>
                </c:pt>
                <c:pt idx="19733">
                  <c:v>0.35770000000000002</c:v>
                </c:pt>
                <c:pt idx="19734">
                  <c:v>0.3034</c:v>
                </c:pt>
                <c:pt idx="19735">
                  <c:v>0.35489999999999999</c:v>
                </c:pt>
                <c:pt idx="19736">
                  <c:v>0.316</c:v>
                </c:pt>
                <c:pt idx="19737">
                  <c:v>0.41260000000000002</c:v>
                </c:pt>
                <c:pt idx="19738">
                  <c:v>0.38900000000000001</c:v>
                </c:pt>
                <c:pt idx="19739">
                  <c:v>0.39340000000000003</c:v>
                </c:pt>
                <c:pt idx="19740">
                  <c:v>0.40810000000000002</c:v>
                </c:pt>
                <c:pt idx="19741">
                  <c:v>0.40400000000000003</c:v>
                </c:pt>
                <c:pt idx="19742">
                  <c:v>0.371</c:v>
                </c:pt>
                <c:pt idx="19743">
                  <c:v>0.44119999999999998</c:v>
                </c:pt>
                <c:pt idx="19744">
                  <c:v>0.35220000000000001</c:v>
                </c:pt>
                <c:pt idx="19745">
                  <c:v>0.42980000000000002</c:v>
                </c:pt>
                <c:pt idx="19746">
                  <c:v>0.42870000000000003</c:v>
                </c:pt>
                <c:pt idx="19747">
                  <c:v>0.3412</c:v>
                </c:pt>
                <c:pt idx="19748">
                  <c:v>0.49159999999999998</c:v>
                </c:pt>
                <c:pt idx="19749">
                  <c:v>0.36890000000000001</c:v>
                </c:pt>
                <c:pt idx="19750">
                  <c:v>0.4269</c:v>
                </c:pt>
                <c:pt idx="19751">
                  <c:v>0.3286</c:v>
                </c:pt>
                <c:pt idx="19752">
                  <c:v>0.33439999999999998</c:v>
                </c:pt>
                <c:pt idx="19753">
                  <c:v>0.48349999999999999</c:v>
                </c:pt>
                <c:pt idx="19754">
                  <c:v>0.38400000000000001</c:v>
                </c:pt>
                <c:pt idx="19755">
                  <c:v>0.41799999999999998</c:v>
                </c:pt>
                <c:pt idx="19756">
                  <c:v>0.35849999999999999</c:v>
                </c:pt>
                <c:pt idx="19757">
                  <c:v>0.49419999999999997</c:v>
                </c:pt>
                <c:pt idx="19758">
                  <c:v>0.37980000000000003</c:v>
                </c:pt>
                <c:pt idx="19759">
                  <c:v>0.30380000000000001</c:v>
                </c:pt>
                <c:pt idx="19760">
                  <c:v>0.3972</c:v>
                </c:pt>
                <c:pt idx="19761">
                  <c:v>0.34449999999999997</c:v>
                </c:pt>
                <c:pt idx="19762">
                  <c:v>0.32379999999999998</c:v>
                </c:pt>
                <c:pt idx="19763">
                  <c:v>0.44359999999999999</c:v>
                </c:pt>
                <c:pt idx="19764">
                  <c:v>0.37909999999999999</c:v>
                </c:pt>
                <c:pt idx="19765">
                  <c:v>0.36870000000000003</c:v>
                </c:pt>
                <c:pt idx="19766">
                  <c:v>0.40179999999999999</c:v>
                </c:pt>
                <c:pt idx="19767">
                  <c:v>0.35139999999999999</c:v>
                </c:pt>
                <c:pt idx="19768">
                  <c:v>0.31969999999999998</c:v>
                </c:pt>
                <c:pt idx="19769">
                  <c:v>0.30630000000000002</c:v>
                </c:pt>
                <c:pt idx="19770">
                  <c:v>0.42230000000000001</c:v>
                </c:pt>
                <c:pt idx="19771">
                  <c:v>0.4173</c:v>
                </c:pt>
                <c:pt idx="19772">
                  <c:v>0.29470000000000002</c:v>
                </c:pt>
                <c:pt idx="19773">
                  <c:v>0.375</c:v>
                </c:pt>
                <c:pt idx="19774">
                  <c:v>0.40649999999999997</c:v>
                </c:pt>
                <c:pt idx="19775">
                  <c:v>0.32579999999999998</c:v>
                </c:pt>
                <c:pt idx="19776">
                  <c:v>0.36509999999999998</c:v>
                </c:pt>
                <c:pt idx="19777">
                  <c:v>0.4088</c:v>
                </c:pt>
                <c:pt idx="19778">
                  <c:v>0.45350000000000001</c:v>
                </c:pt>
                <c:pt idx="19779">
                  <c:v>0.42409999999999998</c:v>
                </c:pt>
                <c:pt idx="19780">
                  <c:v>0.4718</c:v>
                </c:pt>
                <c:pt idx="19781">
                  <c:v>0.36670000000000003</c:v>
                </c:pt>
                <c:pt idx="19782">
                  <c:v>0.33639999999999998</c:v>
                </c:pt>
                <c:pt idx="19783">
                  <c:v>0.40889999999999999</c:v>
                </c:pt>
                <c:pt idx="19784">
                  <c:v>0.4249</c:v>
                </c:pt>
                <c:pt idx="19785">
                  <c:v>0.56820000000000004</c:v>
                </c:pt>
                <c:pt idx="19786">
                  <c:v>0.51959999999999995</c:v>
                </c:pt>
                <c:pt idx="19787">
                  <c:v>0.50449999999999995</c:v>
                </c:pt>
                <c:pt idx="19788">
                  <c:v>0.36149999999999999</c:v>
                </c:pt>
                <c:pt idx="19789">
                  <c:v>0.48649999999999999</c:v>
                </c:pt>
                <c:pt idx="19790">
                  <c:v>0.41260000000000002</c:v>
                </c:pt>
                <c:pt idx="19791">
                  <c:v>0.47749999999999998</c:v>
                </c:pt>
                <c:pt idx="19792">
                  <c:v>0.3891</c:v>
                </c:pt>
                <c:pt idx="19793">
                  <c:v>0.54510000000000003</c:v>
                </c:pt>
                <c:pt idx="19794">
                  <c:v>0.46739999999999998</c:v>
                </c:pt>
                <c:pt idx="19795">
                  <c:v>0.41239999999999999</c:v>
                </c:pt>
                <c:pt idx="19796">
                  <c:v>0.50580000000000003</c:v>
                </c:pt>
                <c:pt idx="19797">
                  <c:v>0.37130000000000002</c:v>
                </c:pt>
                <c:pt idx="19798">
                  <c:v>0.34460000000000002</c:v>
                </c:pt>
                <c:pt idx="19799">
                  <c:v>0.36880000000000002</c:v>
                </c:pt>
                <c:pt idx="19800">
                  <c:v>0.44040000000000001</c:v>
                </c:pt>
                <c:pt idx="19801">
                  <c:v>0.37859999999999999</c:v>
                </c:pt>
                <c:pt idx="19802">
                  <c:v>0.37840000000000001</c:v>
                </c:pt>
                <c:pt idx="19803">
                  <c:v>0.37209999999999999</c:v>
                </c:pt>
                <c:pt idx="19804">
                  <c:v>0.34410000000000002</c:v>
                </c:pt>
                <c:pt idx="19805">
                  <c:v>0.43769999999999998</c:v>
                </c:pt>
                <c:pt idx="19806">
                  <c:v>0.37769999999999998</c:v>
                </c:pt>
                <c:pt idx="19807">
                  <c:v>0.41710000000000003</c:v>
                </c:pt>
                <c:pt idx="19808">
                  <c:v>0.49159999999999998</c:v>
                </c:pt>
                <c:pt idx="19809">
                  <c:v>0.3019</c:v>
                </c:pt>
                <c:pt idx="19810">
                  <c:v>0.45200000000000001</c:v>
                </c:pt>
                <c:pt idx="19811">
                  <c:v>0.32829999999999998</c:v>
                </c:pt>
                <c:pt idx="19812">
                  <c:v>0.42170000000000002</c:v>
                </c:pt>
                <c:pt idx="19813">
                  <c:v>0.48320000000000002</c:v>
                </c:pt>
                <c:pt idx="19814">
                  <c:v>0.3296</c:v>
                </c:pt>
                <c:pt idx="19815">
                  <c:v>0.38669999999999999</c:v>
                </c:pt>
                <c:pt idx="19816">
                  <c:v>0.36599999999999999</c:v>
                </c:pt>
                <c:pt idx="19817">
                  <c:v>0.2908</c:v>
                </c:pt>
                <c:pt idx="19818">
                  <c:v>0.35199999999999998</c:v>
                </c:pt>
                <c:pt idx="19819">
                  <c:v>0.28199999999999997</c:v>
                </c:pt>
                <c:pt idx="19820">
                  <c:v>0.28670000000000001</c:v>
                </c:pt>
                <c:pt idx="19821">
                  <c:v>0.376</c:v>
                </c:pt>
                <c:pt idx="19822">
                  <c:v>0.35160000000000002</c:v>
                </c:pt>
                <c:pt idx="19823">
                  <c:v>0.39650000000000002</c:v>
                </c:pt>
                <c:pt idx="19824">
                  <c:v>0.38179999999999997</c:v>
                </c:pt>
                <c:pt idx="19825">
                  <c:v>0.42749999999999999</c:v>
                </c:pt>
                <c:pt idx="19826">
                  <c:v>0.40970000000000001</c:v>
                </c:pt>
                <c:pt idx="19827">
                  <c:v>0.39500000000000002</c:v>
                </c:pt>
                <c:pt idx="19828">
                  <c:v>0.3271</c:v>
                </c:pt>
                <c:pt idx="19829">
                  <c:v>0.35310000000000002</c:v>
                </c:pt>
                <c:pt idx="19830">
                  <c:v>0.55169999999999997</c:v>
                </c:pt>
                <c:pt idx="19831">
                  <c:v>0.48709999999999998</c:v>
                </c:pt>
                <c:pt idx="19832">
                  <c:v>0.57779999999999998</c:v>
                </c:pt>
                <c:pt idx="19833">
                  <c:v>0.61839999999999995</c:v>
                </c:pt>
                <c:pt idx="19834">
                  <c:v>0.58360000000000001</c:v>
                </c:pt>
                <c:pt idx="19835">
                  <c:v>0.47520000000000001</c:v>
                </c:pt>
                <c:pt idx="19836">
                  <c:v>0.50480000000000003</c:v>
                </c:pt>
                <c:pt idx="19837">
                  <c:v>0.49170000000000003</c:v>
                </c:pt>
                <c:pt idx="19838">
                  <c:v>0.56159999999999999</c:v>
                </c:pt>
                <c:pt idx="19839">
                  <c:v>0.54510000000000003</c:v>
                </c:pt>
                <c:pt idx="19840">
                  <c:v>0.495</c:v>
                </c:pt>
                <c:pt idx="19841">
                  <c:v>0.56620000000000004</c:v>
                </c:pt>
                <c:pt idx="19842">
                  <c:v>0.59499999999999997</c:v>
                </c:pt>
                <c:pt idx="19843">
                  <c:v>0.4597</c:v>
                </c:pt>
                <c:pt idx="19844">
                  <c:v>0.62109999999999999</c:v>
                </c:pt>
                <c:pt idx="19845">
                  <c:v>0.57440000000000002</c:v>
                </c:pt>
                <c:pt idx="19846">
                  <c:v>0.52929999999999999</c:v>
                </c:pt>
                <c:pt idx="19847">
                  <c:v>0.5696</c:v>
                </c:pt>
                <c:pt idx="19848">
                  <c:v>0.48299999999999998</c:v>
                </c:pt>
                <c:pt idx="19849">
                  <c:v>0.59189999999999998</c:v>
                </c:pt>
                <c:pt idx="19850">
                  <c:v>0.56330000000000002</c:v>
                </c:pt>
                <c:pt idx="19851">
                  <c:v>0.56100000000000005</c:v>
                </c:pt>
                <c:pt idx="19852">
                  <c:v>0.56599999999999995</c:v>
                </c:pt>
                <c:pt idx="19853">
                  <c:v>0.48209999999999997</c:v>
                </c:pt>
                <c:pt idx="19854">
                  <c:v>0.49020000000000002</c:v>
                </c:pt>
                <c:pt idx="19855">
                  <c:v>0.49930000000000002</c:v>
                </c:pt>
                <c:pt idx="19856">
                  <c:v>0.50439999999999996</c:v>
                </c:pt>
                <c:pt idx="19857">
                  <c:v>0.53420000000000001</c:v>
                </c:pt>
                <c:pt idx="19858">
                  <c:v>0.4466</c:v>
                </c:pt>
                <c:pt idx="19859">
                  <c:v>0.61470000000000002</c:v>
                </c:pt>
                <c:pt idx="19860">
                  <c:v>0.51049999999999995</c:v>
                </c:pt>
                <c:pt idx="19861">
                  <c:v>0.63790000000000002</c:v>
                </c:pt>
                <c:pt idx="19862">
                  <c:v>0.63129999999999997</c:v>
                </c:pt>
                <c:pt idx="19863">
                  <c:v>0.57099999999999995</c:v>
                </c:pt>
                <c:pt idx="19864">
                  <c:v>0.57509999999999994</c:v>
                </c:pt>
                <c:pt idx="19865">
                  <c:v>0.67469999999999997</c:v>
                </c:pt>
                <c:pt idx="19866">
                  <c:v>0.5242</c:v>
                </c:pt>
                <c:pt idx="19867">
                  <c:v>0.70279999999999998</c:v>
                </c:pt>
                <c:pt idx="19868">
                  <c:v>0.50149999999999995</c:v>
                </c:pt>
                <c:pt idx="19869">
                  <c:v>0.63260000000000005</c:v>
                </c:pt>
                <c:pt idx="19870">
                  <c:v>0.64659999999999995</c:v>
                </c:pt>
                <c:pt idx="19871">
                  <c:v>0.55349999999999999</c:v>
                </c:pt>
                <c:pt idx="19872">
                  <c:v>0.62660000000000005</c:v>
                </c:pt>
                <c:pt idx="19873">
                  <c:v>0.49859999999999999</c:v>
                </c:pt>
                <c:pt idx="19874">
                  <c:v>0.5948</c:v>
                </c:pt>
                <c:pt idx="19875">
                  <c:v>0.68389999999999995</c:v>
                </c:pt>
                <c:pt idx="19876">
                  <c:v>0.52470000000000006</c:v>
                </c:pt>
                <c:pt idx="19877">
                  <c:v>0.4718</c:v>
                </c:pt>
                <c:pt idx="19878">
                  <c:v>0.62429999999999997</c:v>
                </c:pt>
                <c:pt idx="20083">
                  <c:v>0.18890000000000001</c:v>
                </c:pt>
                <c:pt idx="20084">
                  <c:v>0.2266</c:v>
                </c:pt>
                <c:pt idx="20085">
                  <c:v>0.28000000000000003</c:v>
                </c:pt>
                <c:pt idx="20086">
                  <c:v>0.24460000000000001</c:v>
                </c:pt>
                <c:pt idx="20087">
                  <c:v>0.2099</c:v>
                </c:pt>
                <c:pt idx="20088">
                  <c:v>0.1837</c:v>
                </c:pt>
                <c:pt idx="20089">
                  <c:v>0.21920000000000001</c:v>
                </c:pt>
                <c:pt idx="20090">
                  <c:v>0.22470000000000001</c:v>
                </c:pt>
                <c:pt idx="20091">
                  <c:v>0.64890000000000003</c:v>
                </c:pt>
                <c:pt idx="20092">
                  <c:v>0.39</c:v>
                </c:pt>
                <c:pt idx="20093">
                  <c:v>0.45800000000000002</c:v>
                </c:pt>
                <c:pt idx="20094">
                  <c:v>0.38700000000000001</c:v>
                </c:pt>
                <c:pt idx="20095">
                  <c:v>0.30399999999999999</c:v>
                </c:pt>
                <c:pt idx="20096">
                  <c:v>0.2923</c:v>
                </c:pt>
                <c:pt idx="20097">
                  <c:v>0.32829999999999998</c:v>
                </c:pt>
                <c:pt idx="20098">
                  <c:v>0.41220000000000001</c:v>
                </c:pt>
                <c:pt idx="20099">
                  <c:v>0.45579999999999998</c:v>
                </c:pt>
                <c:pt idx="20100">
                  <c:v>0.41070000000000001</c:v>
                </c:pt>
                <c:pt idx="20101">
                  <c:v>0.2102</c:v>
                </c:pt>
                <c:pt idx="20102">
                  <c:v>0.24709999999999999</c:v>
                </c:pt>
                <c:pt idx="20103">
                  <c:v>1.0012000000000001</c:v>
                </c:pt>
                <c:pt idx="20104">
                  <c:v>0.80320000000000003</c:v>
                </c:pt>
                <c:pt idx="20105">
                  <c:v>0.65990000000000004</c:v>
                </c:pt>
                <c:pt idx="20106">
                  <c:v>0.48209999999999997</c:v>
                </c:pt>
                <c:pt idx="20107">
                  <c:v>0.65610000000000002</c:v>
                </c:pt>
                <c:pt idx="20108">
                  <c:v>0.69730000000000003</c:v>
                </c:pt>
                <c:pt idx="20109">
                  <c:v>0.95609999999999995</c:v>
                </c:pt>
                <c:pt idx="20110">
                  <c:v>0.65900000000000003</c:v>
                </c:pt>
                <c:pt idx="20111">
                  <c:v>0.68420000000000003</c:v>
                </c:pt>
                <c:pt idx="20112">
                  <c:v>0.86529999999999996</c:v>
                </c:pt>
                <c:pt idx="20113">
                  <c:v>0.68489999999999995</c:v>
                </c:pt>
                <c:pt idx="20114">
                  <c:v>0.72189999999999999</c:v>
                </c:pt>
                <c:pt idx="20115">
                  <c:v>0.86619999999999997</c:v>
                </c:pt>
                <c:pt idx="20116">
                  <c:v>0.77590000000000003</c:v>
                </c:pt>
                <c:pt idx="20117">
                  <c:v>0.67359999999999998</c:v>
                </c:pt>
                <c:pt idx="20118">
                  <c:v>0.7389</c:v>
                </c:pt>
                <c:pt idx="20119">
                  <c:v>0.79</c:v>
                </c:pt>
                <c:pt idx="20120">
                  <c:v>0.64170000000000005</c:v>
                </c:pt>
                <c:pt idx="20121">
                  <c:v>0.62309999999999999</c:v>
                </c:pt>
                <c:pt idx="20122">
                  <c:v>0.58440000000000003</c:v>
                </c:pt>
                <c:pt idx="20123">
                  <c:v>0.40329999999999999</c:v>
                </c:pt>
                <c:pt idx="20124">
                  <c:v>0.50070000000000003</c:v>
                </c:pt>
                <c:pt idx="20125">
                  <c:v>0.55420000000000003</c:v>
                </c:pt>
                <c:pt idx="20126">
                  <c:v>0.68620000000000003</c:v>
                </c:pt>
                <c:pt idx="20127">
                  <c:v>0.54169999999999996</c:v>
                </c:pt>
                <c:pt idx="20128">
                  <c:v>0.69259999999999999</c:v>
                </c:pt>
                <c:pt idx="20129">
                  <c:v>0.50309999999999999</c:v>
                </c:pt>
                <c:pt idx="20130">
                  <c:v>0.5091</c:v>
                </c:pt>
                <c:pt idx="20131">
                  <c:v>0.57130000000000003</c:v>
                </c:pt>
                <c:pt idx="20132">
                  <c:v>0.22559999999999999</c:v>
                </c:pt>
                <c:pt idx="20133">
                  <c:v>0.25840000000000002</c:v>
                </c:pt>
                <c:pt idx="20134">
                  <c:v>0.26100000000000001</c:v>
                </c:pt>
                <c:pt idx="20135">
                  <c:v>0.42749999999999999</c:v>
                </c:pt>
                <c:pt idx="20136">
                  <c:v>0.39779999999999999</c:v>
                </c:pt>
                <c:pt idx="20137">
                  <c:v>0.25740000000000002</c:v>
                </c:pt>
                <c:pt idx="20138">
                  <c:v>0.54749999999999999</c:v>
                </c:pt>
                <c:pt idx="20139">
                  <c:v>0.55189999999999995</c:v>
                </c:pt>
                <c:pt idx="20140">
                  <c:v>0.57450000000000001</c:v>
                </c:pt>
                <c:pt idx="20141">
                  <c:v>0.4017</c:v>
                </c:pt>
                <c:pt idx="20142">
                  <c:v>0.49790000000000001</c:v>
                </c:pt>
                <c:pt idx="20143">
                  <c:v>0.52790000000000004</c:v>
                </c:pt>
                <c:pt idx="20144">
                  <c:v>0.20960000000000001</c:v>
                </c:pt>
                <c:pt idx="20145">
                  <c:v>0.1799</c:v>
                </c:pt>
                <c:pt idx="20146">
                  <c:v>0.20449999999999999</c:v>
                </c:pt>
                <c:pt idx="20147">
                  <c:v>0.30930000000000002</c:v>
                </c:pt>
                <c:pt idx="20148">
                  <c:v>0.247</c:v>
                </c:pt>
                <c:pt idx="20149">
                  <c:v>0.26650000000000001</c:v>
                </c:pt>
                <c:pt idx="20150">
                  <c:v>0.52139999999999997</c:v>
                </c:pt>
                <c:pt idx="20151">
                  <c:v>0.47349999999999998</c:v>
                </c:pt>
                <c:pt idx="20152">
                  <c:v>0.55410000000000004</c:v>
                </c:pt>
                <c:pt idx="20153">
                  <c:v>0.58560000000000001</c:v>
                </c:pt>
                <c:pt idx="20154">
                  <c:v>0.41470000000000001</c:v>
                </c:pt>
                <c:pt idx="20155">
                  <c:v>0.56510000000000005</c:v>
                </c:pt>
                <c:pt idx="20156">
                  <c:v>0.4133</c:v>
                </c:pt>
                <c:pt idx="20157">
                  <c:v>0.28110000000000002</c:v>
                </c:pt>
                <c:pt idx="20158">
                  <c:v>0.32240000000000002</c:v>
                </c:pt>
                <c:pt idx="20159">
                  <c:v>0.5675</c:v>
                </c:pt>
                <c:pt idx="20160">
                  <c:v>0.30819999999999997</c:v>
                </c:pt>
                <c:pt idx="20161">
                  <c:v>0.4556</c:v>
                </c:pt>
                <c:pt idx="20162">
                  <c:v>0.53610000000000002</c:v>
                </c:pt>
                <c:pt idx="20163">
                  <c:v>0.78769999999999996</c:v>
                </c:pt>
                <c:pt idx="20164">
                  <c:v>0.90449999999999997</c:v>
                </c:pt>
                <c:pt idx="20165">
                  <c:v>0.70289999999999997</c:v>
                </c:pt>
                <c:pt idx="20166">
                  <c:v>0.73029999999999995</c:v>
                </c:pt>
                <c:pt idx="20167">
                  <c:v>0.52890000000000004</c:v>
                </c:pt>
                <c:pt idx="20168">
                  <c:v>0.56320000000000003</c:v>
                </c:pt>
                <c:pt idx="20169">
                  <c:v>0.42459999999999998</c:v>
                </c:pt>
                <c:pt idx="20170">
                  <c:v>0.65590000000000004</c:v>
                </c:pt>
                <c:pt idx="20171">
                  <c:v>0.247</c:v>
                </c:pt>
                <c:pt idx="20172">
                  <c:v>0.27229999999999999</c:v>
                </c:pt>
                <c:pt idx="20173">
                  <c:v>0.51910000000000001</c:v>
                </c:pt>
                <c:pt idx="20174">
                  <c:v>0.51929999999999998</c:v>
                </c:pt>
                <c:pt idx="20175">
                  <c:v>0.44080000000000003</c:v>
                </c:pt>
                <c:pt idx="20176">
                  <c:v>0.39279999999999998</c:v>
                </c:pt>
                <c:pt idx="20177">
                  <c:v>0.41249999999999998</c:v>
                </c:pt>
                <c:pt idx="20178">
                  <c:v>0.2303</c:v>
                </c:pt>
                <c:pt idx="20179">
                  <c:v>0.2883</c:v>
                </c:pt>
                <c:pt idx="20180">
                  <c:v>0.28920000000000001</c:v>
                </c:pt>
                <c:pt idx="20181">
                  <c:v>0.30520000000000003</c:v>
                </c:pt>
                <c:pt idx="20182">
                  <c:v>0.50039999999999996</c:v>
                </c:pt>
                <c:pt idx="20183">
                  <c:v>0.42420000000000002</c:v>
                </c:pt>
                <c:pt idx="20184">
                  <c:v>0.41649999999999998</c:v>
                </c:pt>
                <c:pt idx="20185">
                  <c:v>0.38240000000000002</c:v>
                </c:pt>
                <c:pt idx="20186">
                  <c:v>0.42099999999999999</c:v>
                </c:pt>
                <c:pt idx="20187">
                  <c:v>0.46079999999999999</c:v>
                </c:pt>
                <c:pt idx="20188">
                  <c:v>0.4299</c:v>
                </c:pt>
                <c:pt idx="20189">
                  <c:v>0.40570000000000001</c:v>
                </c:pt>
                <c:pt idx="20190">
                  <c:v>0.30009999999999998</c:v>
                </c:pt>
                <c:pt idx="20191">
                  <c:v>0.44679999999999997</c:v>
                </c:pt>
                <c:pt idx="20192">
                  <c:v>0.318</c:v>
                </c:pt>
                <c:pt idx="20193">
                  <c:v>0.18049999999999999</c:v>
                </c:pt>
                <c:pt idx="20194">
                  <c:v>0.4027</c:v>
                </c:pt>
                <c:pt idx="20195">
                  <c:v>0.36420000000000002</c:v>
                </c:pt>
                <c:pt idx="20196">
                  <c:v>0.42180000000000001</c:v>
                </c:pt>
                <c:pt idx="20197">
                  <c:v>0.51900000000000002</c:v>
                </c:pt>
                <c:pt idx="20198">
                  <c:v>0.14599999999999999</c:v>
                </c:pt>
                <c:pt idx="20199">
                  <c:v>0.27050000000000002</c:v>
                </c:pt>
                <c:pt idx="20200">
                  <c:v>0.27810000000000001</c:v>
                </c:pt>
                <c:pt idx="20201">
                  <c:v>0.3997</c:v>
                </c:pt>
                <c:pt idx="20202">
                  <c:v>0.27</c:v>
                </c:pt>
                <c:pt idx="20203">
                  <c:v>0.2399</c:v>
                </c:pt>
                <c:pt idx="20204">
                  <c:v>0.26</c:v>
                </c:pt>
                <c:pt idx="20205">
                  <c:v>0.3574</c:v>
                </c:pt>
                <c:pt idx="20206">
                  <c:v>0.70599999999999996</c:v>
                </c:pt>
                <c:pt idx="20207">
                  <c:v>0.66700000000000004</c:v>
                </c:pt>
                <c:pt idx="20208">
                  <c:v>0.1928</c:v>
                </c:pt>
                <c:pt idx="20209">
                  <c:v>0.65669999999999995</c:v>
                </c:pt>
                <c:pt idx="20210">
                  <c:v>0.10920000000000001</c:v>
                </c:pt>
                <c:pt idx="20211">
                  <c:v>0.26919999999999999</c:v>
                </c:pt>
                <c:pt idx="20212">
                  <c:v>0.19739999999999999</c:v>
                </c:pt>
                <c:pt idx="20213">
                  <c:v>0.22650000000000001</c:v>
                </c:pt>
                <c:pt idx="20214">
                  <c:v>0.217</c:v>
                </c:pt>
                <c:pt idx="20215">
                  <c:v>0.2006</c:v>
                </c:pt>
                <c:pt idx="20216">
                  <c:v>0.3125</c:v>
                </c:pt>
                <c:pt idx="20217">
                  <c:v>0.38009999999999999</c:v>
                </c:pt>
                <c:pt idx="20218">
                  <c:v>0.19989999999999999</c:v>
                </c:pt>
                <c:pt idx="20219">
                  <c:v>0.36080000000000001</c:v>
                </c:pt>
                <c:pt idx="20220">
                  <c:v>1.0875999999999999</c:v>
                </c:pt>
                <c:pt idx="20221">
                  <c:v>0.98260000000000003</c:v>
                </c:pt>
                <c:pt idx="20222">
                  <c:v>0.47960000000000003</c:v>
                </c:pt>
                <c:pt idx="20223">
                  <c:v>0.36570000000000003</c:v>
                </c:pt>
                <c:pt idx="20224">
                  <c:v>0.34239999999999998</c:v>
                </c:pt>
                <c:pt idx="20225">
                  <c:v>0.43669999999999998</c:v>
                </c:pt>
                <c:pt idx="20226">
                  <c:v>0.35339999999999999</c:v>
                </c:pt>
                <c:pt idx="20227">
                  <c:v>0.38500000000000001</c:v>
                </c:pt>
                <c:pt idx="20228">
                  <c:v>0.48180000000000001</c:v>
                </c:pt>
                <c:pt idx="20229">
                  <c:v>0.23810000000000001</c:v>
                </c:pt>
                <c:pt idx="20230">
                  <c:v>0.31</c:v>
                </c:pt>
                <c:pt idx="20231">
                  <c:v>0.29199999999999998</c:v>
                </c:pt>
                <c:pt idx="20232">
                  <c:v>0.18509999999999999</c:v>
                </c:pt>
                <c:pt idx="20233">
                  <c:v>0.2152</c:v>
                </c:pt>
                <c:pt idx="20234">
                  <c:v>0.2195</c:v>
                </c:pt>
                <c:pt idx="20235">
                  <c:v>0.18029999999999999</c:v>
                </c:pt>
                <c:pt idx="20236">
                  <c:v>0.2465</c:v>
                </c:pt>
                <c:pt idx="20237">
                  <c:v>0.24690000000000001</c:v>
                </c:pt>
                <c:pt idx="20238">
                  <c:v>0.32229999999999998</c:v>
                </c:pt>
                <c:pt idx="20239">
                  <c:v>0.35160000000000002</c:v>
                </c:pt>
                <c:pt idx="20240">
                  <c:v>0.5181</c:v>
                </c:pt>
                <c:pt idx="20241">
                  <c:v>0.59240000000000004</c:v>
                </c:pt>
                <c:pt idx="20242">
                  <c:v>0.40100000000000002</c:v>
                </c:pt>
                <c:pt idx="20243">
                  <c:v>0.4264</c:v>
                </c:pt>
                <c:pt idx="20244">
                  <c:v>0.32879999999999998</c:v>
                </c:pt>
                <c:pt idx="20245">
                  <c:v>0.30819999999999997</c:v>
                </c:pt>
                <c:pt idx="20246">
                  <c:v>0.43169999999999997</c:v>
                </c:pt>
                <c:pt idx="20247">
                  <c:v>0.37069999999999997</c:v>
                </c:pt>
                <c:pt idx="20248">
                  <c:v>0.35510000000000003</c:v>
                </c:pt>
                <c:pt idx="20249">
                  <c:v>0.47939999999999999</c:v>
                </c:pt>
                <c:pt idx="20250">
                  <c:v>0.39550000000000002</c:v>
                </c:pt>
                <c:pt idx="20251">
                  <c:v>0.40560000000000002</c:v>
                </c:pt>
                <c:pt idx="20252">
                  <c:v>0.28949999999999998</c:v>
                </c:pt>
                <c:pt idx="20253">
                  <c:v>0.31659999999999999</c:v>
                </c:pt>
                <c:pt idx="20254">
                  <c:v>0.22109999999999999</c:v>
                </c:pt>
                <c:pt idx="20255">
                  <c:v>0.1961</c:v>
                </c:pt>
                <c:pt idx="20256">
                  <c:v>0.2258</c:v>
                </c:pt>
                <c:pt idx="20257">
                  <c:v>0.24129999999999999</c:v>
                </c:pt>
                <c:pt idx="20258">
                  <c:v>0.27029999999999998</c:v>
                </c:pt>
                <c:pt idx="20259">
                  <c:v>0.26269999999999999</c:v>
                </c:pt>
                <c:pt idx="20260">
                  <c:v>0.42820000000000003</c:v>
                </c:pt>
                <c:pt idx="20261">
                  <c:v>0.3155</c:v>
                </c:pt>
                <c:pt idx="20262">
                  <c:v>0.28239999999999998</c:v>
                </c:pt>
                <c:pt idx="20263">
                  <c:v>0.3226</c:v>
                </c:pt>
                <c:pt idx="20264">
                  <c:v>0.34460000000000002</c:v>
                </c:pt>
                <c:pt idx="20265">
                  <c:v>0.25390000000000001</c:v>
                </c:pt>
                <c:pt idx="20266">
                  <c:v>0.34329999999999999</c:v>
                </c:pt>
                <c:pt idx="20267">
                  <c:v>0.47549999999999998</c:v>
                </c:pt>
                <c:pt idx="20268">
                  <c:v>0.33610000000000001</c:v>
                </c:pt>
                <c:pt idx="20269">
                  <c:v>0.40429999999999999</c:v>
                </c:pt>
                <c:pt idx="20270">
                  <c:v>0.48530000000000001</c:v>
                </c:pt>
                <c:pt idx="20271">
                  <c:v>0.52149999999999996</c:v>
                </c:pt>
                <c:pt idx="20272">
                  <c:v>0.25009999999999999</c:v>
                </c:pt>
                <c:pt idx="20273">
                  <c:v>0.32750000000000001</c:v>
                </c:pt>
                <c:pt idx="20274">
                  <c:v>0.1782</c:v>
                </c:pt>
                <c:pt idx="20275">
                  <c:v>0.23480000000000001</c:v>
                </c:pt>
                <c:pt idx="20276">
                  <c:v>0.30719999999999997</c:v>
                </c:pt>
                <c:pt idx="20277">
                  <c:v>0.23749999999999999</c:v>
                </c:pt>
                <c:pt idx="20278">
                  <c:v>0.28710000000000002</c:v>
                </c:pt>
                <c:pt idx="20279">
                  <c:v>0.30309999999999998</c:v>
                </c:pt>
                <c:pt idx="20280">
                  <c:v>0.32929999999999998</c:v>
                </c:pt>
                <c:pt idx="20281">
                  <c:v>0.35649999999999998</c:v>
                </c:pt>
                <c:pt idx="20282">
                  <c:v>0.31809999999999999</c:v>
                </c:pt>
                <c:pt idx="20283">
                  <c:v>0.22969999999999999</c:v>
                </c:pt>
                <c:pt idx="20284">
                  <c:v>0.30930000000000002</c:v>
                </c:pt>
                <c:pt idx="20285">
                  <c:v>0.24729999999999999</c:v>
                </c:pt>
                <c:pt idx="20286">
                  <c:v>0.39889999999999998</c:v>
                </c:pt>
                <c:pt idx="20287">
                  <c:v>0.50780000000000003</c:v>
                </c:pt>
                <c:pt idx="20288">
                  <c:v>0.55620000000000003</c:v>
                </c:pt>
                <c:pt idx="20289">
                  <c:v>0.68559999999999999</c:v>
                </c:pt>
                <c:pt idx="20290">
                  <c:v>0.87370000000000003</c:v>
                </c:pt>
                <c:pt idx="20291">
                  <c:v>0.38490000000000002</c:v>
                </c:pt>
                <c:pt idx="20292">
                  <c:v>0.40539999999999998</c:v>
                </c:pt>
                <c:pt idx="20293">
                  <c:v>0.25480000000000003</c:v>
                </c:pt>
                <c:pt idx="20294">
                  <c:v>0.38069999999999998</c:v>
                </c:pt>
                <c:pt idx="20295">
                  <c:v>0.34920000000000001</c:v>
                </c:pt>
                <c:pt idx="20296">
                  <c:v>0.19220000000000001</c:v>
                </c:pt>
                <c:pt idx="20297">
                  <c:v>0.22070000000000001</c:v>
                </c:pt>
                <c:pt idx="20298">
                  <c:v>0.16470000000000001</c:v>
                </c:pt>
                <c:pt idx="20299">
                  <c:v>0.1598</c:v>
                </c:pt>
                <c:pt idx="20300">
                  <c:v>0.29899999999999999</c:v>
                </c:pt>
                <c:pt idx="20301">
                  <c:v>0.31290000000000001</c:v>
                </c:pt>
                <c:pt idx="20302">
                  <c:v>0.17449999999999999</c:v>
                </c:pt>
                <c:pt idx="20303">
                  <c:v>0.32740000000000002</c:v>
                </c:pt>
                <c:pt idx="20304">
                  <c:v>0.33529999999999999</c:v>
                </c:pt>
                <c:pt idx="20305">
                  <c:v>0.38340000000000002</c:v>
                </c:pt>
                <c:pt idx="20306">
                  <c:v>0.55169999999999997</c:v>
                </c:pt>
                <c:pt idx="20307">
                  <c:v>0.4042</c:v>
                </c:pt>
                <c:pt idx="20308">
                  <c:v>0.46300000000000002</c:v>
                </c:pt>
                <c:pt idx="20309">
                  <c:v>0.31409999999999999</c:v>
                </c:pt>
                <c:pt idx="20310">
                  <c:v>0.28310000000000002</c:v>
                </c:pt>
                <c:pt idx="20311">
                  <c:v>0.35039999999999999</c:v>
                </c:pt>
                <c:pt idx="20312">
                  <c:v>0.27250000000000002</c:v>
                </c:pt>
                <c:pt idx="20313">
                  <c:v>0.2848</c:v>
                </c:pt>
                <c:pt idx="20314">
                  <c:v>0.5736</c:v>
                </c:pt>
                <c:pt idx="20315">
                  <c:v>0.76529999999999998</c:v>
                </c:pt>
                <c:pt idx="20316">
                  <c:v>0.26500000000000001</c:v>
                </c:pt>
                <c:pt idx="20317">
                  <c:v>0.98360000000000003</c:v>
                </c:pt>
                <c:pt idx="20318">
                  <c:v>0.33810000000000001</c:v>
                </c:pt>
                <c:pt idx="20319">
                  <c:v>0.38319999999999999</c:v>
                </c:pt>
                <c:pt idx="20320">
                  <c:v>0.2666</c:v>
                </c:pt>
                <c:pt idx="20321">
                  <c:v>0.47</c:v>
                </c:pt>
                <c:pt idx="20322">
                  <c:v>0.55840000000000001</c:v>
                </c:pt>
                <c:pt idx="20323">
                  <c:v>0.44729999999999998</c:v>
                </c:pt>
                <c:pt idx="20324">
                  <c:v>0.27589999999999998</c:v>
                </c:pt>
                <c:pt idx="20325">
                  <c:v>0.33439999999999998</c:v>
                </c:pt>
                <c:pt idx="20326">
                  <c:v>0.31109999999999999</c:v>
                </c:pt>
                <c:pt idx="20327">
                  <c:v>0.34260000000000002</c:v>
                </c:pt>
                <c:pt idx="20328">
                  <c:v>0.89439999999999997</c:v>
                </c:pt>
                <c:pt idx="20329">
                  <c:v>0.80020000000000002</c:v>
                </c:pt>
                <c:pt idx="20330">
                  <c:v>0.76270000000000004</c:v>
                </c:pt>
                <c:pt idx="20331">
                  <c:v>0.46550000000000002</c:v>
                </c:pt>
                <c:pt idx="20332">
                  <c:v>0.40679999999999999</c:v>
                </c:pt>
                <c:pt idx="20333">
                  <c:v>0.42320000000000002</c:v>
                </c:pt>
                <c:pt idx="20334">
                  <c:v>0.47520000000000001</c:v>
                </c:pt>
                <c:pt idx="20335">
                  <c:v>0.29899999999999999</c:v>
                </c:pt>
                <c:pt idx="20336">
                  <c:v>0.90139999999999998</c:v>
                </c:pt>
                <c:pt idx="20337">
                  <c:v>0.4153</c:v>
                </c:pt>
                <c:pt idx="20338">
                  <c:v>0.37430000000000002</c:v>
                </c:pt>
                <c:pt idx="20339">
                  <c:v>0.46389999999999998</c:v>
                </c:pt>
                <c:pt idx="20340">
                  <c:v>0.28449999999999998</c:v>
                </c:pt>
                <c:pt idx="20341">
                  <c:v>0.40639999999999998</c:v>
                </c:pt>
                <c:pt idx="20342">
                  <c:v>0.59419999999999995</c:v>
                </c:pt>
                <c:pt idx="20343">
                  <c:v>0.75580000000000003</c:v>
                </c:pt>
                <c:pt idx="20344">
                  <c:v>0.67369999999999997</c:v>
                </c:pt>
                <c:pt idx="20345">
                  <c:v>0.57120000000000004</c:v>
                </c:pt>
                <c:pt idx="20346">
                  <c:v>0.50339999999999996</c:v>
                </c:pt>
                <c:pt idx="20347">
                  <c:v>0.76390000000000002</c:v>
                </c:pt>
                <c:pt idx="20348">
                  <c:v>0.89649999999999996</c:v>
                </c:pt>
                <c:pt idx="20349">
                  <c:v>0.71730000000000005</c:v>
                </c:pt>
                <c:pt idx="20350">
                  <c:v>0.42070000000000002</c:v>
                </c:pt>
                <c:pt idx="20351">
                  <c:v>0.36880000000000002</c:v>
                </c:pt>
                <c:pt idx="20352">
                  <c:v>0.55740000000000001</c:v>
                </c:pt>
                <c:pt idx="20353">
                  <c:v>0.2452</c:v>
                </c:pt>
                <c:pt idx="20354">
                  <c:v>0.57889999999999997</c:v>
                </c:pt>
                <c:pt idx="20355">
                  <c:v>0.54790000000000005</c:v>
                </c:pt>
                <c:pt idx="20356">
                  <c:v>0.43359999999999999</c:v>
                </c:pt>
                <c:pt idx="20357">
                  <c:v>0.39360000000000001</c:v>
                </c:pt>
                <c:pt idx="20358">
                  <c:v>0.19700000000000001</c:v>
                </c:pt>
                <c:pt idx="20359">
                  <c:v>0.38850000000000001</c:v>
                </c:pt>
                <c:pt idx="20360">
                  <c:v>0.53349999999999997</c:v>
                </c:pt>
                <c:pt idx="20361">
                  <c:v>0.17530000000000001</c:v>
                </c:pt>
                <c:pt idx="20362">
                  <c:v>0.27300000000000002</c:v>
                </c:pt>
                <c:pt idx="20363">
                  <c:v>0.37330000000000002</c:v>
                </c:pt>
                <c:pt idx="20364">
                  <c:v>0.57440000000000002</c:v>
                </c:pt>
                <c:pt idx="20365">
                  <c:v>0.52910000000000001</c:v>
                </c:pt>
                <c:pt idx="20366">
                  <c:v>0.34799999999999998</c:v>
                </c:pt>
                <c:pt idx="20367">
                  <c:v>0.9859</c:v>
                </c:pt>
                <c:pt idx="20368">
                  <c:v>0.53810000000000002</c:v>
                </c:pt>
                <c:pt idx="20369">
                  <c:v>0.47360000000000002</c:v>
                </c:pt>
                <c:pt idx="20370">
                  <c:v>0.33550000000000002</c:v>
                </c:pt>
                <c:pt idx="20371">
                  <c:v>0.19689999999999999</c:v>
                </c:pt>
                <c:pt idx="20372">
                  <c:v>0.41070000000000001</c:v>
                </c:pt>
                <c:pt idx="20373">
                  <c:v>0.39860000000000001</c:v>
                </c:pt>
                <c:pt idx="20374">
                  <c:v>0.31259999999999999</c:v>
                </c:pt>
                <c:pt idx="20375">
                  <c:v>0.35399999999999998</c:v>
                </c:pt>
                <c:pt idx="20376">
                  <c:v>0.54890000000000005</c:v>
                </c:pt>
                <c:pt idx="20377">
                  <c:v>0.50439999999999996</c:v>
                </c:pt>
                <c:pt idx="20378">
                  <c:v>0.30299999999999999</c:v>
                </c:pt>
                <c:pt idx="20379">
                  <c:v>0.39479999999999998</c:v>
                </c:pt>
                <c:pt idx="20380">
                  <c:v>0.43540000000000001</c:v>
                </c:pt>
                <c:pt idx="20381">
                  <c:v>0.43280000000000002</c:v>
                </c:pt>
                <c:pt idx="20382">
                  <c:v>0.70069999999999999</c:v>
                </c:pt>
                <c:pt idx="20383">
                  <c:v>0.53239999999999998</c:v>
                </c:pt>
                <c:pt idx="20384">
                  <c:v>0.45600000000000002</c:v>
                </c:pt>
                <c:pt idx="20385">
                  <c:v>0.62209999999999999</c:v>
                </c:pt>
                <c:pt idx="20386">
                  <c:v>0.46429999999999999</c:v>
                </c:pt>
                <c:pt idx="20387">
                  <c:v>0.62319999999999998</c:v>
                </c:pt>
                <c:pt idx="20388">
                  <c:v>0.5696</c:v>
                </c:pt>
                <c:pt idx="20389">
                  <c:v>0.58350000000000002</c:v>
                </c:pt>
                <c:pt idx="20390">
                  <c:v>0.53490000000000004</c:v>
                </c:pt>
                <c:pt idx="20391">
                  <c:v>0.55389999999999995</c:v>
                </c:pt>
                <c:pt idx="20392">
                  <c:v>0.1943</c:v>
                </c:pt>
                <c:pt idx="20393">
                  <c:v>0.2752</c:v>
                </c:pt>
                <c:pt idx="20394">
                  <c:v>0.24329999999999999</c:v>
                </c:pt>
                <c:pt idx="20395">
                  <c:v>0.49780000000000002</c:v>
                </c:pt>
                <c:pt idx="20396">
                  <c:v>0.45</c:v>
                </c:pt>
                <c:pt idx="20397">
                  <c:v>0.53820000000000001</c:v>
                </c:pt>
                <c:pt idx="20398">
                  <c:v>0.36870000000000003</c:v>
                </c:pt>
                <c:pt idx="20399">
                  <c:v>0.61839999999999995</c:v>
                </c:pt>
                <c:pt idx="20400">
                  <c:v>0.54200000000000004</c:v>
                </c:pt>
                <c:pt idx="20401">
                  <c:v>0.51770000000000005</c:v>
                </c:pt>
                <c:pt idx="20402">
                  <c:v>0.54749999999999999</c:v>
                </c:pt>
                <c:pt idx="20403">
                  <c:v>0.40479999999999999</c:v>
                </c:pt>
                <c:pt idx="20404">
                  <c:v>0.28120000000000001</c:v>
                </c:pt>
                <c:pt idx="20405">
                  <c:v>0.20069999999999999</c:v>
                </c:pt>
                <c:pt idx="20406">
                  <c:v>0.56569999999999998</c:v>
                </c:pt>
                <c:pt idx="20407">
                  <c:v>0.57699999999999996</c:v>
                </c:pt>
                <c:pt idx="20408">
                  <c:v>0.51090000000000002</c:v>
                </c:pt>
                <c:pt idx="20409">
                  <c:v>0.80969999999999998</c:v>
                </c:pt>
                <c:pt idx="20410">
                  <c:v>0.27239999999999998</c:v>
                </c:pt>
                <c:pt idx="20411">
                  <c:v>0.222</c:v>
                </c:pt>
                <c:pt idx="20412">
                  <c:v>0.46210000000000001</c:v>
                </c:pt>
                <c:pt idx="20413">
                  <c:v>0.25669999999999998</c:v>
                </c:pt>
                <c:pt idx="20414">
                  <c:v>0.23269999999999999</c:v>
                </c:pt>
                <c:pt idx="20415">
                  <c:v>0.31790000000000002</c:v>
                </c:pt>
                <c:pt idx="20416">
                  <c:v>0.19850000000000001</c:v>
                </c:pt>
                <c:pt idx="20417">
                  <c:v>0.26979999999999998</c:v>
                </c:pt>
                <c:pt idx="20418">
                  <c:v>0.26119999999999999</c:v>
                </c:pt>
                <c:pt idx="20419">
                  <c:v>0.52470000000000006</c:v>
                </c:pt>
                <c:pt idx="20420">
                  <c:v>0.44340000000000002</c:v>
                </c:pt>
                <c:pt idx="20421">
                  <c:v>0.40400000000000003</c:v>
                </c:pt>
                <c:pt idx="20422">
                  <c:v>0.52129999999999999</c:v>
                </c:pt>
                <c:pt idx="20423">
                  <c:v>0.43409999999999999</c:v>
                </c:pt>
                <c:pt idx="20424">
                  <c:v>0.42959999999999998</c:v>
                </c:pt>
                <c:pt idx="20425">
                  <c:v>0.2999</c:v>
                </c:pt>
                <c:pt idx="20426">
                  <c:v>0.36830000000000002</c:v>
                </c:pt>
                <c:pt idx="20427">
                  <c:v>0.31209999999999999</c:v>
                </c:pt>
                <c:pt idx="20428">
                  <c:v>0.312</c:v>
                </c:pt>
                <c:pt idx="20429">
                  <c:v>0.2387</c:v>
                </c:pt>
                <c:pt idx="20430">
                  <c:v>0.34620000000000001</c:v>
                </c:pt>
                <c:pt idx="20431">
                  <c:v>0.1739</c:v>
                </c:pt>
                <c:pt idx="20432">
                  <c:v>0.48249999999999998</c:v>
                </c:pt>
                <c:pt idx="20433">
                  <c:v>0.17080000000000001</c:v>
                </c:pt>
                <c:pt idx="20434">
                  <c:v>0.23180000000000001</c:v>
                </c:pt>
                <c:pt idx="20435">
                  <c:v>0.32090000000000002</c:v>
                </c:pt>
                <c:pt idx="20436">
                  <c:v>0.4758</c:v>
                </c:pt>
                <c:pt idx="20437">
                  <c:v>0.30059999999999998</c:v>
                </c:pt>
                <c:pt idx="20438">
                  <c:v>0.35210000000000002</c:v>
                </c:pt>
                <c:pt idx="20439">
                  <c:v>0.21029999999999999</c:v>
                </c:pt>
                <c:pt idx="20440">
                  <c:v>0.23</c:v>
                </c:pt>
                <c:pt idx="20441">
                  <c:v>0.46089999999999998</c:v>
                </c:pt>
                <c:pt idx="20442">
                  <c:v>0.2969</c:v>
                </c:pt>
                <c:pt idx="20443">
                  <c:v>0.7782</c:v>
                </c:pt>
                <c:pt idx="20444">
                  <c:v>0.1855</c:v>
                </c:pt>
                <c:pt idx="20445">
                  <c:v>0.37140000000000001</c:v>
                </c:pt>
                <c:pt idx="20446">
                  <c:v>0.4622</c:v>
                </c:pt>
                <c:pt idx="20447">
                  <c:v>0.27510000000000001</c:v>
                </c:pt>
                <c:pt idx="20448">
                  <c:v>0.24560000000000001</c:v>
                </c:pt>
                <c:pt idx="20449">
                  <c:v>0.23680000000000001</c:v>
                </c:pt>
                <c:pt idx="20450">
                  <c:v>0.25650000000000001</c:v>
                </c:pt>
                <c:pt idx="20451">
                  <c:v>0.2482</c:v>
                </c:pt>
                <c:pt idx="20452">
                  <c:v>0.25169999999999998</c:v>
                </c:pt>
                <c:pt idx="20453">
                  <c:v>0.24210000000000001</c:v>
                </c:pt>
                <c:pt idx="20454">
                  <c:v>0.23880000000000001</c:v>
                </c:pt>
                <c:pt idx="20455">
                  <c:v>0.21929999999999999</c:v>
                </c:pt>
                <c:pt idx="20456">
                  <c:v>0.23169999999999999</c:v>
                </c:pt>
                <c:pt idx="20457">
                  <c:v>0.2319</c:v>
                </c:pt>
                <c:pt idx="20458">
                  <c:v>0.22550000000000001</c:v>
                </c:pt>
                <c:pt idx="20459">
                  <c:v>0.22770000000000001</c:v>
                </c:pt>
                <c:pt idx="20460">
                  <c:v>0.23419999999999999</c:v>
                </c:pt>
                <c:pt idx="20461">
                  <c:v>0.65580000000000005</c:v>
                </c:pt>
                <c:pt idx="20462">
                  <c:v>0.2525</c:v>
                </c:pt>
                <c:pt idx="20463">
                  <c:v>0.45379999999999998</c:v>
                </c:pt>
                <c:pt idx="20464">
                  <c:v>0.37640000000000001</c:v>
                </c:pt>
                <c:pt idx="20465">
                  <c:v>0.4738</c:v>
                </c:pt>
                <c:pt idx="20466">
                  <c:v>0.40279999999999999</c:v>
                </c:pt>
                <c:pt idx="20467">
                  <c:v>0.28660000000000002</c:v>
                </c:pt>
                <c:pt idx="20468">
                  <c:v>0.59589999999999999</c:v>
                </c:pt>
                <c:pt idx="20469">
                  <c:v>0.44069999999999998</c:v>
                </c:pt>
                <c:pt idx="20470">
                  <c:v>0.443</c:v>
                </c:pt>
                <c:pt idx="20471">
                  <c:v>0.4239</c:v>
                </c:pt>
                <c:pt idx="20472">
                  <c:v>0.27189999999999998</c:v>
                </c:pt>
                <c:pt idx="20473">
                  <c:v>0.26400000000000001</c:v>
                </c:pt>
                <c:pt idx="20474">
                  <c:v>0.31390000000000001</c:v>
                </c:pt>
                <c:pt idx="20475">
                  <c:v>0.3881</c:v>
                </c:pt>
                <c:pt idx="20476">
                  <c:v>0.26679999999999998</c:v>
                </c:pt>
                <c:pt idx="20477">
                  <c:v>0.32150000000000001</c:v>
                </c:pt>
                <c:pt idx="20478">
                  <c:v>0.21290000000000001</c:v>
                </c:pt>
                <c:pt idx="20479">
                  <c:v>0.38419999999999999</c:v>
                </c:pt>
                <c:pt idx="20480">
                  <c:v>0.31240000000000001</c:v>
                </c:pt>
                <c:pt idx="20481">
                  <c:v>0.38400000000000001</c:v>
                </c:pt>
                <c:pt idx="20482">
                  <c:v>0.4511</c:v>
                </c:pt>
                <c:pt idx="20483">
                  <c:v>0.22559999999999999</c:v>
                </c:pt>
                <c:pt idx="20484">
                  <c:v>0.50409999999999999</c:v>
                </c:pt>
                <c:pt idx="20485">
                  <c:v>0.65359999999999996</c:v>
                </c:pt>
                <c:pt idx="20486">
                  <c:v>0.41889999999999999</c:v>
                </c:pt>
                <c:pt idx="20487">
                  <c:v>0.37019999999999997</c:v>
                </c:pt>
                <c:pt idx="20488">
                  <c:v>0.51280000000000003</c:v>
                </c:pt>
                <c:pt idx="20489">
                  <c:v>0.70820000000000005</c:v>
                </c:pt>
                <c:pt idx="20490">
                  <c:v>0.74280000000000002</c:v>
                </c:pt>
                <c:pt idx="20491">
                  <c:v>0.48209999999999997</c:v>
                </c:pt>
                <c:pt idx="20492">
                  <c:v>0.53210000000000002</c:v>
                </c:pt>
                <c:pt idx="20493">
                  <c:v>0.69779999999999998</c:v>
                </c:pt>
                <c:pt idx="20494">
                  <c:v>0.62390000000000001</c:v>
                </c:pt>
                <c:pt idx="20495">
                  <c:v>0.33229999999999998</c:v>
                </c:pt>
                <c:pt idx="20496">
                  <c:v>0.26319999999999999</c:v>
                </c:pt>
                <c:pt idx="20497">
                  <c:v>0.32140000000000002</c:v>
                </c:pt>
                <c:pt idx="20498">
                  <c:v>0.18540000000000001</c:v>
                </c:pt>
                <c:pt idx="20499">
                  <c:v>0.5504</c:v>
                </c:pt>
                <c:pt idx="20500">
                  <c:v>0.45119999999999999</c:v>
                </c:pt>
                <c:pt idx="20501">
                  <c:v>0.46989999999999998</c:v>
                </c:pt>
                <c:pt idx="20502">
                  <c:v>0.44869999999999999</c:v>
                </c:pt>
                <c:pt idx="20503">
                  <c:v>0.56440000000000001</c:v>
                </c:pt>
                <c:pt idx="20504">
                  <c:v>0.73960000000000004</c:v>
                </c:pt>
                <c:pt idx="20505">
                  <c:v>0.35589999999999999</c:v>
                </c:pt>
                <c:pt idx="20506">
                  <c:v>0.42430000000000001</c:v>
                </c:pt>
                <c:pt idx="20507">
                  <c:v>0.58250000000000002</c:v>
                </c:pt>
                <c:pt idx="20508">
                  <c:v>0.3705</c:v>
                </c:pt>
                <c:pt idx="20509">
                  <c:v>0.5181</c:v>
                </c:pt>
                <c:pt idx="20510">
                  <c:v>0.51590000000000003</c:v>
                </c:pt>
                <c:pt idx="20511">
                  <c:v>0.55679999999999996</c:v>
                </c:pt>
                <c:pt idx="20512">
                  <c:v>0.65669999999999995</c:v>
                </c:pt>
                <c:pt idx="20513">
                  <c:v>0.61129999999999995</c:v>
                </c:pt>
                <c:pt idx="20514">
                  <c:v>0.34379999999999999</c:v>
                </c:pt>
                <c:pt idx="20515">
                  <c:v>0.25240000000000001</c:v>
                </c:pt>
                <c:pt idx="20516">
                  <c:v>0.39829999999999999</c:v>
                </c:pt>
                <c:pt idx="20517">
                  <c:v>0.34610000000000002</c:v>
                </c:pt>
                <c:pt idx="20518">
                  <c:v>0.3866</c:v>
                </c:pt>
                <c:pt idx="20519">
                  <c:v>0.3296</c:v>
                </c:pt>
                <c:pt idx="20520">
                  <c:v>0.498</c:v>
                </c:pt>
                <c:pt idx="20521">
                  <c:v>0.6583</c:v>
                </c:pt>
                <c:pt idx="20522">
                  <c:v>0.36499999999999999</c:v>
                </c:pt>
                <c:pt idx="20523">
                  <c:v>0.28860000000000002</c:v>
                </c:pt>
                <c:pt idx="20524">
                  <c:v>0.8347</c:v>
                </c:pt>
                <c:pt idx="20525">
                  <c:v>0.20130000000000001</c:v>
                </c:pt>
                <c:pt idx="20526">
                  <c:v>0.20150000000000001</c:v>
                </c:pt>
                <c:pt idx="20527">
                  <c:v>0.23050000000000001</c:v>
                </c:pt>
                <c:pt idx="20528">
                  <c:v>0.29020000000000001</c:v>
                </c:pt>
                <c:pt idx="20529">
                  <c:v>0.36130000000000001</c:v>
                </c:pt>
                <c:pt idx="20530">
                  <c:v>0.35120000000000001</c:v>
                </c:pt>
                <c:pt idx="20531">
                  <c:v>0.4375</c:v>
                </c:pt>
                <c:pt idx="20532">
                  <c:v>0.38600000000000001</c:v>
                </c:pt>
                <c:pt idx="20533">
                  <c:v>1.1329</c:v>
                </c:pt>
                <c:pt idx="20534">
                  <c:v>0.98540000000000005</c:v>
                </c:pt>
                <c:pt idx="20535">
                  <c:v>0.56200000000000006</c:v>
                </c:pt>
                <c:pt idx="20536">
                  <c:v>0.28129999999999999</c:v>
                </c:pt>
                <c:pt idx="20537">
                  <c:v>0.3674</c:v>
                </c:pt>
                <c:pt idx="20538">
                  <c:v>0.54969999999999997</c:v>
                </c:pt>
                <c:pt idx="20539">
                  <c:v>0.63819999999999999</c:v>
                </c:pt>
                <c:pt idx="20540">
                  <c:v>0.61529999999999996</c:v>
                </c:pt>
                <c:pt idx="20541">
                  <c:v>0.2702</c:v>
                </c:pt>
                <c:pt idx="20542">
                  <c:v>0.31759999999999999</c:v>
                </c:pt>
                <c:pt idx="20543">
                  <c:v>0.15609999999999999</c:v>
                </c:pt>
                <c:pt idx="20544">
                  <c:v>0.1845</c:v>
                </c:pt>
                <c:pt idx="20545">
                  <c:v>0.29559999999999997</c:v>
                </c:pt>
                <c:pt idx="20546">
                  <c:v>0.46460000000000001</c:v>
                </c:pt>
                <c:pt idx="20547">
                  <c:v>0.52080000000000004</c:v>
                </c:pt>
                <c:pt idx="20548">
                  <c:v>0.29699999999999999</c:v>
                </c:pt>
                <c:pt idx="20549">
                  <c:v>0.4516</c:v>
                </c:pt>
                <c:pt idx="20550">
                  <c:v>0.49640000000000001</c:v>
                </c:pt>
                <c:pt idx="20551">
                  <c:v>0.41420000000000001</c:v>
                </c:pt>
                <c:pt idx="20552">
                  <c:v>0.54159999999999997</c:v>
                </c:pt>
                <c:pt idx="20553">
                  <c:v>0.16139999999999999</c:v>
                </c:pt>
                <c:pt idx="20554">
                  <c:v>0.56369999999999998</c:v>
                </c:pt>
                <c:pt idx="20555">
                  <c:v>0.30009999999999998</c:v>
                </c:pt>
                <c:pt idx="20556">
                  <c:v>0.56179999999999997</c:v>
                </c:pt>
                <c:pt idx="20557">
                  <c:v>0.30980000000000002</c:v>
                </c:pt>
                <c:pt idx="20558">
                  <c:v>0.45350000000000001</c:v>
                </c:pt>
                <c:pt idx="20559">
                  <c:v>0.21590000000000001</c:v>
                </c:pt>
                <c:pt idx="20560">
                  <c:v>0.50339999999999996</c:v>
                </c:pt>
                <c:pt idx="20561">
                  <c:v>0.35610000000000003</c:v>
                </c:pt>
                <c:pt idx="20562">
                  <c:v>0.49430000000000002</c:v>
                </c:pt>
                <c:pt idx="20563">
                  <c:v>0.47399999999999998</c:v>
                </c:pt>
                <c:pt idx="20564">
                  <c:v>0.54100000000000004</c:v>
                </c:pt>
                <c:pt idx="20565">
                  <c:v>0.63529999999999998</c:v>
                </c:pt>
                <c:pt idx="20566">
                  <c:v>0.4773</c:v>
                </c:pt>
                <c:pt idx="20567">
                  <c:v>0.4153</c:v>
                </c:pt>
                <c:pt idx="20568">
                  <c:v>0.26960000000000001</c:v>
                </c:pt>
                <c:pt idx="20569">
                  <c:v>0.4234</c:v>
                </c:pt>
                <c:pt idx="20570">
                  <c:v>0.38140000000000002</c:v>
                </c:pt>
                <c:pt idx="20571">
                  <c:v>0.51</c:v>
                </c:pt>
                <c:pt idx="20572">
                  <c:v>0.4526</c:v>
                </c:pt>
                <c:pt idx="20573">
                  <c:v>0.49049999999999999</c:v>
                </c:pt>
                <c:pt idx="20574">
                  <c:v>0.50019999999999998</c:v>
                </c:pt>
                <c:pt idx="20575">
                  <c:v>0.64049999999999996</c:v>
                </c:pt>
                <c:pt idx="20576">
                  <c:v>0.5272</c:v>
                </c:pt>
                <c:pt idx="20577">
                  <c:v>0.34339999999999998</c:v>
                </c:pt>
                <c:pt idx="20578">
                  <c:v>0.34010000000000001</c:v>
                </c:pt>
                <c:pt idx="20579">
                  <c:v>0.39350000000000002</c:v>
                </c:pt>
                <c:pt idx="20580">
                  <c:v>0.77149999999999996</c:v>
                </c:pt>
                <c:pt idx="20581">
                  <c:v>0.53969999999999996</c:v>
                </c:pt>
                <c:pt idx="20582">
                  <c:v>0.503</c:v>
                </c:pt>
                <c:pt idx="20583">
                  <c:v>0.92559999999999998</c:v>
                </c:pt>
                <c:pt idx="20584">
                  <c:v>0.37769999999999998</c:v>
                </c:pt>
                <c:pt idx="20585">
                  <c:v>0.57740000000000002</c:v>
                </c:pt>
                <c:pt idx="20586">
                  <c:v>0.43459999999999999</c:v>
                </c:pt>
                <c:pt idx="20587">
                  <c:v>0.55759999999999998</c:v>
                </c:pt>
                <c:pt idx="20588">
                  <c:v>0.55100000000000005</c:v>
                </c:pt>
                <c:pt idx="20589">
                  <c:v>0.47049999999999997</c:v>
                </c:pt>
                <c:pt idx="20590">
                  <c:v>0.40679999999999999</c:v>
                </c:pt>
                <c:pt idx="20591">
                  <c:v>0.37069999999999997</c:v>
                </c:pt>
                <c:pt idx="20592">
                  <c:v>0.17829999999999999</c:v>
                </c:pt>
                <c:pt idx="20593">
                  <c:v>0.13519999999999999</c:v>
                </c:pt>
                <c:pt idx="20594">
                  <c:v>0.1298</c:v>
                </c:pt>
                <c:pt idx="20595">
                  <c:v>0.1298</c:v>
                </c:pt>
                <c:pt idx="20596">
                  <c:v>0.15129999999999999</c:v>
                </c:pt>
                <c:pt idx="20597">
                  <c:v>0.1918</c:v>
                </c:pt>
                <c:pt idx="20598">
                  <c:v>0.31730000000000003</c:v>
                </c:pt>
                <c:pt idx="20599">
                  <c:v>0.15629999999999999</c:v>
                </c:pt>
                <c:pt idx="20600">
                  <c:v>0.2392</c:v>
                </c:pt>
                <c:pt idx="20601">
                  <c:v>0.41170000000000001</c:v>
                </c:pt>
                <c:pt idx="20602">
                  <c:v>0.50880000000000003</c:v>
                </c:pt>
                <c:pt idx="20603">
                  <c:v>0.37480000000000002</c:v>
                </c:pt>
                <c:pt idx="20604">
                  <c:v>0.31259999999999999</c:v>
                </c:pt>
                <c:pt idx="20605">
                  <c:v>0.39939999999999998</c:v>
                </c:pt>
                <c:pt idx="20606">
                  <c:v>0.32919999999999999</c:v>
                </c:pt>
                <c:pt idx="20607">
                  <c:v>0.37459999999999999</c:v>
                </c:pt>
                <c:pt idx="20608">
                  <c:v>0.4889</c:v>
                </c:pt>
                <c:pt idx="20609">
                  <c:v>0.42330000000000001</c:v>
                </c:pt>
                <c:pt idx="20610">
                  <c:v>0.47610000000000002</c:v>
                </c:pt>
                <c:pt idx="20611">
                  <c:v>0.44080000000000003</c:v>
                </c:pt>
                <c:pt idx="20612">
                  <c:v>0.2697</c:v>
                </c:pt>
                <c:pt idx="20613">
                  <c:v>0.2545</c:v>
                </c:pt>
                <c:pt idx="20614">
                  <c:v>0.29199999999999998</c:v>
                </c:pt>
                <c:pt idx="20615">
                  <c:v>0.27139999999999997</c:v>
                </c:pt>
                <c:pt idx="20616">
                  <c:v>0.308</c:v>
                </c:pt>
                <c:pt idx="20617">
                  <c:v>0.3029</c:v>
                </c:pt>
                <c:pt idx="20618">
                  <c:v>0.185</c:v>
                </c:pt>
                <c:pt idx="20619">
                  <c:v>0.32629999999999998</c:v>
                </c:pt>
                <c:pt idx="20620">
                  <c:v>0.28549999999999998</c:v>
                </c:pt>
                <c:pt idx="20621">
                  <c:v>0.29580000000000001</c:v>
                </c:pt>
                <c:pt idx="20622">
                  <c:v>0.28499999999999998</c:v>
                </c:pt>
                <c:pt idx="20623">
                  <c:v>0.28320000000000001</c:v>
                </c:pt>
                <c:pt idx="20624">
                  <c:v>0.2374</c:v>
                </c:pt>
                <c:pt idx="20625">
                  <c:v>0.35720000000000002</c:v>
                </c:pt>
                <c:pt idx="20626">
                  <c:v>0.3826</c:v>
                </c:pt>
                <c:pt idx="20627">
                  <c:v>0.26629999999999998</c:v>
                </c:pt>
                <c:pt idx="20628">
                  <c:v>0.27050000000000002</c:v>
                </c:pt>
                <c:pt idx="20629">
                  <c:v>0.34839999999999999</c:v>
                </c:pt>
                <c:pt idx="20630">
                  <c:v>0.2742</c:v>
                </c:pt>
                <c:pt idx="20631">
                  <c:v>0.32450000000000001</c:v>
                </c:pt>
                <c:pt idx="20632">
                  <c:v>0.44850000000000001</c:v>
                </c:pt>
                <c:pt idx="20633">
                  <c:v>0.4254</c:v>
                </c:pt>
                <c:pt idx="20634">
                  <c:v>0.36209999999999998</c:v>
                </c:pt>
                <c:pt idx="20635">
                  <c:v>0.4022</c:v>
                </c:pt>
                <c:pt idx="20636">
                  <c:v>0.40060000000000001</c:v>
                </c:pt>
                <c:pt idx="20637">
                  <c:v>0.36809999999999998</c:v>
                </c:pt>
                <c:pt idx="20638">
                  <c:v>0.4289</c:v>
                </c:pt>
                <c:pt idx="20639">
                  <c:v>0.40350000000000003</c:v>
                </c:pt>
                <c:pt idx="20640">
                  <c:v>0.31519999999999998</c:v>
                </c:pt>
                <c:pt idx="20641">
                  <c:v>0.52290000000000003</c:v>
                </c:pt>
                <c:pt idx="20642">
                  <c:v>0.31659999999999999</c:v>
                </c:pt>
                <c:pt idx="20643">
                  <c:v>0.43880000000000002</c:v>
                </c:pt>
                <c:pt idx="20644">
                  <c:v>0.318</c:v>
                </c:pt>
                <c:pt idx="20645">
                  <c:v>0.2596</c:v>
                </c:pt>
                <c:pt idx="20646">
                  <c:v>0.39650000000000002</c:v>
                </c:pt>
                <c:pt idx="20647">
                  <c:v>0.52270000000000005</c:v>
                </c:pt>
                <c:pt idx="20648">
                  <c:v>0.20430000000000001</c:v>
                </c:pt>
                <c:pt idx="20649">
                  <c:v>0.20419999999999999</c:v>
                </c:pt>
                <c:pt idx="20650">
                  <c:v>0.28100000000000003</c:v>
                </c:pt>
                <c:pt idx="20651">
                  <c:v>0.17169999999999999</c:v>
                </c:pt>
                <c:pt idx="20652">
                  <c:v>0.14940000000000001</c:v>
                </c:pt>
                <c:pt idx="20653">
                  <c:v>0.59740000000000004</c:v>
                </c:pt>
                <c:pt idx="20654">
                  <c:v>0.35499999999999998</c:v>
                </c:pt>
                <c:pt idx="20655">
                  <c:v>0.41599999999999998</c:v>
                </c:pt>
                <c:pt idx="20656">
                  <c:v>0.53059999999999996</c:v>
                </c:pt>
                <c:pt idx="20657">
                  <c:v>0.40660000000000002</c:v>
                </c:pt>
                <c:pt idx="20658">
                  <c:v>0.41870000000000002</c:v>
                </c:pt>
                <c:pt idx="20659">
                  <c:v>0.43440000000000001</c:v>
                </c:pt>
                <c:pt idx="20660">
                  <c:v>0.5081</c:v>
                </c:pt>
                <c:pt idx="20661">
                  <c:v>0.43099999999999999</c:v>
                </c:pt>
                <c:pt idx="20662">
                  <c:v>0.39350000000000002</c:v>
                </c:pt>
                <c:pt idx="20663">
                  <c:v>0.25979999999999998</c:v>
                </c:pt>
                <c:pt idx="20664">
                  <c:v>0.27339999999999998</c:v>
                </c:pt>
                <c:pt idx="20665">
                  <c:v>0.47399999999999998</c:v>
                </c:pt>
                <c:pt idx="20666">
                  <c:v>0.4103</c:v>
                </c:pt>
                <c:pt idx="20667">
                  <c:v>0.44080000000000003</c:v>
                </c:pt>
                <c:pt idx="20668">
                  <c:v>0.44019999999999998</c:v>
                </c:pt>
                <c:pt idx="20669">
                  <c:v>0.28160000000000002</c:v>
                </c:pt>
                <c:pt idx="20670">
                  <c:v>0.24340000000000001</c:v>
                </c:pt>
                <c:pt idx="20671">
                  <c:v>0.27210000000000001</c:v>
                </c:pt>
                <c:pt idx="20672">
                  <c:v>0.1938</c:v>
                </c:pt>
                <c:pt idx="20673">
                  <c:v>0.52139999999999997</c:v>
                </c:pt>
                <c:pt idx="20674">
                  <c:v>0.21959999999999999</c:v>
                </c:pt>
                <c:pt idx="20675">
                  <c:v>0.20960000000000001</c:v>
                </c:pt>
                <c:pt idx="20676">
                  <c:v>0.42059999999999997</c:v>
                </c:pt>
                <c:pt idx="20677">
                  <c:v>0.28449999999999998</c:v>
                </c:pt>
                <c:pt idx="20678">
                  <c:v>0.3987</c:v>
                </c:pt>
                <c:pt idx="20679">
                  <c:v>0.42880000000000001</c:v>
                </c:pt>
                <c:pt idx="20680">
                  <c:v>0.26419999999999999</c:v>
                </c:pt>
                <c:pt idx="20681">
                  <c:v>0.24940000000000001</c:v>
                </c:pt>
                <c:pt idx="20682">
                  <c:v>1.0152000000000001</c:v>
                </c:pt>
                <c:pt idx="20683">
                  <c:v>0.75560000000000005</c:v>
                </c:pt>
                <c:pt idx="20684">
                  <c:v>0.31330000000000002</c:v>
                </c:pt>
                <c:pt idx="20685">
                  <c:v>0.29459999999999997</c:v>
                </c:pt>
                <c:pt idx="20686">
                  <c:v>0.4027</c:v>
                </c:pt>
                <c:pt idx="20687">
                  <c:v>0.43440000000000001</c:v>
                </c:pt>
                <c:pt idx="20688">
                  <c:v>0.29320000000000002</c:v>
                </c:pt>
                <c:pt idx="20689">
                  <c:v>0.2382</c:v>
                </c:pt>
                <c:pt idx="20690">
                  <c:v>0.2107</c:v>
                </c:pt>
                <c:pt idx="20691">
                  <c:v>0.2152</c:v>
                </c:pt>
                <c:pt idx="20692">
                  <c:v>0.25219999999999998</c:v>
                </c:pt>
                <c:pt idx="20693">
                  <c:v>0.24440000000000001</c:v>
                </c:pt>
                <c:pt idx="20694">
                  <c:v>0.36220000000000002</c:v>
                </c:pt>
                <c:pt idx="20695">
                  <c:v>0.38319999999999999</c:v>
                </c:pt>
                <c:pt idx="20696">
                  <c:v>0.30909999999999999</c:v>
                </c:pt>
                <c:pt idx="20697">
                  <c:v>0.32229999999999998</c:v>
                </c:pt>
                <c:pt idx="20698">
                  <c:v>1.0264</c:v>
                </c:pt>
                <c:pt idx="20699">
                  <c:v>0.96750000000000003</c:v>
                </c:pt>
                <c:pt idx="20700">
                  <c:v>0.78879999999999995</c:v>
                </c:pt>
                <c:pt idx="20701">
                  <c:v>0.74590000000000001</c:v>
                </c:pt>
                <c:pt idx="20702">
                  <c:v>0.9073</c:v>
                </c:pt>
                <c:pt idx="20703">
                  <c:v>1.0264</c:v>
                </c:pt>
                <c:pt idx="20704">
                  <c:v>0.91080000000000005</c:v>
                </c:pt>
                <c:pt idx="20705">
                  <c:v>0.73850000000000005</c:v>
                </c:pt>
                <c:pt idx="20706">
                  <c:v>0.9728</c:v>
                </c:pt>
                <c:pt idx="20707">
                  <c:v>0.62709999999999999</c:v>
                </c:pt>
                <c:pt idx="20708">
                  <c:v>0.72709999999999997</c:v>
                </c:pt>
                <c:pt idx="20709">
                  <c:v>1.1729000000000001</c:v>
                </c:pt>
                <c:pt idx="20710">
                  <c:v>0.73650000000000004</c:v>
                </c:pt>
                <c:pt idx="20711">
                  <c:v>0.82020000000000004</c:v>
                </c:pt>
                <c:pt idx="20712">
                  <c:v>0.91810000000000003</c:v>
                </c:pt>
                <c:pt idx="20713">
                  <c:v>0.86770000000000003</c:v>
                </c:pt>
                <c:pt idx="20714">
                  <c:v>0.68920000000000003</c:v>
                </c:pt>
                <c:pt idx="20715">
                  <c:v>0.29170000000000001</c:v>
                </c:pt>
                <c:pt idx="20716">
                  <c:v>0.52769999999999995</c:v>
                </c:pt>
                <c:pt idx="20717">
                  <c:v>0.2717</c:v>
                </c:pt>
                <c:pt idx="20718">
                  <c:v>0.3785</c:v>
                </c:pt>
                <c:pt idx="20719">
                  <c:v>0.27360000000000001</c:v>
                </c:pt>
                <c:pt idx="20720">
                  <c:v>0.31259999999999999</c:v>
                </c:pt>
                <c:pt idx="20721">
                  <c:v>0.3851</c:v>
                </c:pt>
                <c:pt idx="20722">
                  <c:v>0.48549999999999999</c:v>
                </c:pt>
                <c:pt idx="20723">
                  <c:v>0.44400000000000001</c:v>
                </c:pt>
                <c:pt idx="20724">
                  <c:v>0.80859999999999999</c:v>
                </c:pt>
                <c:pt idx="20725">
                  <c:v>0.65900000000000003</c:v>
                </c:pt>
                <c:pt idx="20726">
                  <c:v>0.56930000000000003</c:v>
                </c:pt>
                <c:pt idx="20727">
                  <c:v>0.65759999999999996</c:v>
                </c:pt>
                <c:pt idx="20728">
                  <c:v>0.77329999999999999</c:v>
                </c:pt>
                <c:pt idx="20729">
                  <c:v>0.40600000000000003</c:v>
                </c:pt>
                <c:pt idx="20730">
                  <c:v>0.60119999999999996</c:v>
                </c:pt>
                <c:pt idx="20731">
                  <c:v>0.57620000000000005</c:v>
                </c:pt>
                <c:pt idx="20732">
                  <c:v>0.62260000000000004</c:v>
                </c:pt>
                <c:pt idx="20733">
                  <c:v>0.50929999999999997</c:v>
                </c:pt>
                <c:pt idx="20734">
                  <c:v>0.60399999999999998</c:v>
                </c:pt>
                <c:pt idx="20735">
                  <c:v>0.67110000000000003</c:v>
                </c:pt>
                <c:pt idx="20736">
                  <c:v>0.41520000000000001</c:v>
                </c:pt>
                <c:pt idx="20737">
                  <c:v>0.50880000000000003</c:v>
                </c:pt>
                <c:pt idx="20738">
                  <c:v>0.4103</c:v>
                </c:pt>
                <c:pt idx="20739">
                  <c:v>0.65290000000000004</c:v>
                </c:pt>
                <c:pt idx="20740">
                  <c:v>0.44009999999999999</c:v>
                </c:pt>
                <c:pt idx="20741">
                  <c:v>0.28620000000000001</c:v>
                </c:pt>
                <c:pt idx="20742">
                  <c:v>0.28110000000000002</c:v>
                </c:pt>
                <c:pt idx="20743">
                  <c:v>0.35310000000000002</c:v>
                </c:pt>
                <c:pt idx="20744">
                  <c:v>0.40600000000000003</c:v>
                </c:pt>
                <c:pt idx="20745">
                  <c:v>0.2238</c:v>
                </c:pt>
                <c:pt idx="20746">
                  <c:v>0.12770000000000001</c:v>
                </c:pt>
                <c:pt idx="20747">
                  <c:v>0.25569999999999998</c:v>
                </c:pt>
                <c:pt idx="20748">
                  <c:v>0.24529999999999999</c:v>
                </c:pt>
                <c:pt idx="20749">
                  <c:v>0.2455</c:v>
                </c:pt>
                <c:pt idx="20750">
                  <c:v>0.26179999999999998</c:v>
                </c:pt>
                <c:pt idx="20751">
                  <c:v>0.32169999999999999</c:v>
                </c:pt>
                <c:pt idx="20752">
                  <c:v>0.1991</c:v>
                </c:pt>
                <c:pt idx="20753">
                  <c:v>0.2001</c:v>
                </c:pt>
                <c:pt idx="20754">
                  <c:v>0.1661</c:v>
                </c:pt>
                <c:pt idx="20755">
                  <c:v>0.16259999999999999</c:v>
                </c:pt>
                <c:pt idx="20756">
                  <c:v>0.1459</c:v>
                </c:pt>
                <c:pt idx="20757">
                  <c:v>0.1391</c:v>
                </c:pt>
                <c:pt idx="20758">
                  <c:v>0.16009999999999999</c:v>
                </c:pt>
                <c:pt idx="20759">
                  <c:v>0.2026</c:v>
                </c:pt>
                <c:pt idx="20760">
                  <c:v>0.13439999999999999</c:v>
                </c:pt>
                <c:pt idx="20761">
                  <c:v>0.18360000000000001</c:v>
                </c:pt>
                <c:pt idx="20762">
                  <c:v>0.23499999999999999</c:v>
                </c:pt>
                <c:pt idx="20763">
                  <c:v>0.20780000000000001</c:v>
                </c:pt>
                <c:pt idx="20764">
                  <c:v>0.37809999999999999</c:v>
                </c:pt>
                <c:pt idx="20765">
                  <c:v>0.57220000000000004</c:v>
                </c:pt>
                <c:pt idx="20766">
                  <c:v>0.50049999999999994</c:v>
                </c:pt>
                <c:pt idx="20767">
                  <c:v>0.54649999999999999</c:v>
                </c:pt>
                <c:pt idx="20768">
                  <c:v>0.37009999999999998</c:v>
                </c:pt>
                <c:pt idx="20769">
                  <c:v>0.26900000000000002</c:v>
                </c:pt>
                <c:pt idx="20770">
                  <c:v>0.17630000000000001</c:v>
                </c:pt>
                <c:pt idx="20771">
                  <c:v>0.45619999999999999</c:v>
                </c:pt>
                <c:pt idx="20772">
                  <c:v>0.36709999999999998</c:v>
                </c:pt>
                <c:pt idx="20773">
                  <c:v>0.48720000000000002</c:v>
                </c:pt>
                <c:pt idx="20774">
                  <c:v>0.36209999999999998</c:v>
                </c:pt>
                <c:pt idx="20775">
                  <c:v>0.28070000000000001</c:v>
                </c:pt>
                <c:pt idx="20776">
                  <c:v>0.31540000000000001</c:v>
                </c:pt>
                <c:pt idx="20777">
                  <c:v>0.37690000000000001</c:v>
                </c:pt>
                <c:pt idx="20778">
                  <c:v>0.39910000000000001</c:v>
                </c:pt>
                <c:pt idx="20779">
                  <c:v>0.47420000000000001</c:v>
                </c:pt>
                <c:pt idx="20780">
                  <c:v>0.33710000000000001</c:v>
                </c:pt>
                <c:pt idx="20781">
                  <c:v>0.45989999999999998</c:v>
                </c:pt>
                <c:pt idx="20782">
                  <c:v>0.6</c:v>
                </c:pt>
                <c:pt idx="20783">
                  <c:v>0.48930000000000001</c:v>
                </c:pt>
                <c:pt idx="20784">
                  <c:v>0.46239999999999998</c:v>
                </c:pt>
                <c:pt idx="20785">
                  <c:v>0.35120000000000001</c:v>
                </c:pt>
                <c:pt idx="20786">
                  <c:v>0.48359999999999997</c:v>
                </c:pt>
                <c:pt idx="20787">
                  <c:v>0.40770000000000001</c:v>
                </c:pt>
                <c:pt idx="20788">
                  <c:v>0.35680000000000001</c:v>
                </c:pt>
                <c:pt idx="20789">
                  <c:v>0.49919999999999998</c:v>
                </c:pt>
                <c:pt idx="20790">
                  <c:v>0.48110000000000003</c:v>
                </c:pt>
                <c:pt idx="20791">
                  <c:v>0.43730000000000002</c:v>
                </c:pt>
                <c:pt idx="20792">
                  <c:v>0.49569999999999997</c:v>
                </c:pt>
                <c:pt idx="20793">
                  <c:v>0.26919999999999999</c:v>
                </c:pt>
                <c:pt idx="20794">
                  <c:v>0.53159999999999996</c:v>
                </c:pt>
                <c:pt idx="20795">
                  <c:v>0.58979999999999999</c:v>
                </c:pt>
                <c:pt idx="20796">
                  <c:v>0.43530000000000002</c:v>
                </c:pt>
                <c:pt idx="20797">
                  <c:v>0.67420000000000002</c:v>
                </c:pt>
                <c:pt idx="20798">
                  <c:v>0.49609999999999999</c:v>
                </c:pt>
                <c:pt idx="20799">
                  <c:v>0.59740000000000004</c:v>
                </c:pt>
                <c:pt idx="20800">
                  <c:v>0.34670000000000001</c:v>
                </c:pt>
                <c:pt idx="20801">
                  <c:v>0.49830000000000002</c:v>
                </c:pt>
                <c:pt idx="20802">
                  <c:v>0.46639999999999998</c:v>
                </c:pt>
                <c:pt idx="20803">
                  <c:v>0.28649999999999998</c:v>
                </c:pt>
                <c:pt idx="20804">
                  <c:v>0.19209999999999999</c:v>
                </c:pt>
                <c:pt idx="20805">
                  <c:v>0.5454</c:v>
                </c:pt>
                <c:pt idx="20806">
                  <c:v>0.50929999999999997</c:v>
                </c:pt>
                <c:pt idx="20807">
                  <c:v>0.45429999999999998</c:v>
                </c:pt>
                <c:pt idx="20808">
                  <c:v>0.47910000000000003</c:v>
                </c:pt>
                <c:pt idx="20809">
                  <c:v>0.2112</c:v>
                </c:pt>
                <c:pt idx="20810">
                  <c:v>0.505</c:v>
                </c:pt>
                <c:pt idx="20811">
                  <c:v>0.35920000000000002</c:v>
                </c:pt>
                <c:pt idx="20812">
                  <c:v>0.4703</c:v>
                </c:pt>
                <c:pt idx="20813">
                  <c:v>0.3579</c:v>
                </c:pt>
                <c:pt idx="20814">
                  <c:v>0.40649999999999997</c:v>
                </c:pt>
                <c:pt idx="20815">
                  <c:v>0.47560000000000002</c:v>
                </c:pt>
                <c:pt idx="20816">
                  <c:v>0.2913</c:v>
                </c:pt>
                <c:pt idx="20817">
                  <c:v>0.2732</c:v>
                </c:pt>
                <c:pt idx="20818">
                  <c:v>0.53059999999999996</c:v>
                </c:pt>
                <c:pt idx="20819">
                  <c:v>0.2339</c:v>
                </c:pt>
                <c:pt idx="20820">
                  <c:v>0.43559999999999999</c:v>
                </c:pt>
                <c:pt idx="20821">
                  <c:v>0.62119999999999997</c:v>
                </c:pt>
                <c:pt idx="20822">
                  <c:v>0.20050000000000001</c:v>
                </c:pt>
                <c:pt idx="20823">
                  <c:v>0.26250000000000001</c:v>
                </c:pt>
                <c:pt idx="20824">
                  <c:v>0.23</c:v>
                </c:pt>
                <c:pt idx="20825">
                  <c:v>0.2346</c:v>
                </c:pt>
                <c:pt idx="20826">
                  <c:v>0.2089</c:v>
                </c:pt>
                <c:pt idx="20827">
                  <c:v>0.16800000000000001</c:v>
                </c:pt>
                <c:pt idx="20828">
                  <c:v>0.14760000000000001</c:v>
                </c:pt>
                <c:pt idx="20829">
                  <c:v>0.2291</c:v>
                </c:pt>
                <c:pt idx="20830">
                  <c:v>0.21479999999999999</c:v>
                </c:pt>
                <c:pt idx="20831">
                  <c:v>0.46200000000000002</c:v>
                </c:pt>
                <c:pt idx="20832">
                  <c:v>0.1729</c:v>
                </c:pt>
                <c:pt idx="20833">
                  <c:v>0.20730000000000001</c:v>
                </c:pt>
                <c:pt idx="20834">
                  <c:v>0.16420000000000001</c:v>
                </c:pt>
                <c:pt idx="20835">
                  <c:v>0.18410000000000001</c:v>
                </c:pt>
                <c:pt idx="20836">
                  <c:v>0.1804</c:v>
                </c:pt>
                <c:pt idx="20837">
                  <c:v>0.16689999999999999</c:v>
                </c:pt>
                <c:pt idx="20838">
                  <c:v>0.1946</c:v>
                </c:pt>
                <c:pt idx="20839">
                  <c:v>0.27379999999999999</c:v>
                </c:pt>
                <c:pt idx="20840">
                  <c:v>0.3604</c:v>
                </c:pt>
                <c:pt idx="20841">
                  <c:v>0.34570000000000001</c:v>
                </c:pt>
                <c:pt idx="20842">
                  <c:v>0.36709999999999998</c:v>
                </c:pt>
                <c:pt idx="20843">
                  <c:v>0.3135</c:v>
                </c:pt>
                <c:pt idx="20844">
                  <c:v>0.30640000000000001</c:v>
                </c:pt>
                <c:pt idx="20845">
                  <c:v>0.35709999999999997</c:v>
                </c:pt>
                <c:pt idx="20846">
                  <c:v>0.32529999999999998</c:v>
                </c:pt>
                <c:pt idx="20847">
                  <c:v>0.53420000000000001</c:v>
                </c:pt>
                <c:pt idx="20848">
                  <c:v>0.25140000000000001</c:v>
                </c:pt>
                <c:pt idx="20849">
                  <c:v>0.3785</c:v>
                </c:pt>
                <c:pt idx="20850">
                  <c:v>0.378</c:v>
                </c:pt>
                <c:pt idx="20851">
                  <c:v>0.33090000000000003</c:v>
                </c:pt>
                <c:pt idx="20852">
                  <c:v>0.30109999999999998</c:v>
                </c:pt>
                <c:pt idx="20853">
                  <c:v>0.3276</c:v>
                </c:pt>
                <c:pt idx="20854">
                  <c:v>0.372</c:v>
                </c:pt>
                <c:pt idx="20855">
                  <c:v>0.4138</c:v>
                </c:pt>
                <c:pt idx="20856">
                  <c:v>0.36969999999999997</c:v>
                </c:pt>
                <c:pt idx="20857">
                  <c:v>0.31640000000000001</c:v>
                </c:pt>
                <c:pt idx="20858">
                  <c:v>0.32650000000000001</c:v>
                </c:pt>
                <c:pt idx="20859">
                  <c:v>0.32469999999999999</c:v>
                </c:pt>
                <c:pt idx="20860">
                  <c:v>0.30409999999999998</c:v>
                </c:pt>
                <c:pt idx="20861">
                  <c:v>0.32250000000000001</c:v>
                </c:pt>
                <c:pt idx="20862">
                  <c:v>0.37440000000000001</c:v>
                </c:pt>
                <c:pt idx="20863">
                  <c:v>0.32800000000000001</c:v>
                </c:pt>
                <c:pt idx="20864">
                  <c:v>0.29670000000000002</c:v>
                </c:pt>
                <c:pt idx="20865">
                  <c:v>0.31590000000000001</c:v>
                </c:pt>
                <c:pt idx="20866">
                  <c:v>0.35820000000000002</c:v>
                </c:pt>
                <c:pt idx="20867">
                  <c:v>0.42620000000000002</c:v>
                </c:pt>
                <c:pt idx="20868">
                  <c:v>0.35489999999999999</c:v>
                </c:pt>
                <c:pt idx="20869">
                  <c:v>0.38490000000000002</c:v>
                </c:pt>
                <c:pt idx="20870">
                  <c:v>0.3498</c:v>
                </c:pt>
                <c:pt idx="20871">
                  <c:v>0.30959999999999999</c:v>
                </c:pt>
                <c:pt idx="20872">
                  <c:v>0.2908</c:v>
                </c:pt>
                <c:pt idx="20873">
                  <c:v>0.44919999999999999</c:v>
                </c:pt>
                <c:pt idx="20874">
                  <c:v>0.3574</c:v>
                </c:pt>
                <c:pt idx="20875">
                  <c:v>0.54510000000000003</c:v>
                </c:pt>
                <c:pt idx="20876">
                  <c:v>0.47970000000000002</c:v>
                </c:pt>
                <c:pt idx="20877">
                  <c:v>0.4108</c:v>
                </c:pt>
                <c:pt idx="20878">
                  <c:v>0.43009999999999998</c:v>
                </c:pt>
                <c:pt idx="20879">
                  <c:v>0.40310000000000001</c:v>
                </c:pt>
                <c:pt idx="20880">
                  <c:v>0.46</c:v>
                </c:pt>
                <c:pt idx="20881">
                  <c:v>0.44650000000000001</c:v>
                </c:pt>
                <c:pt idx="20882">
                  <c:v>0.47449999999999998</c:v>
                </c:pt>
                <c:pt idx="20883">
                  <c:v>0.33339999999999997</c:v>
                </c:pt>
                <c:pt idx="20884">
                  <c:v>0.3619</c:v>
                </c:pt>
                <c:pt idx="20885">
                  <c:v>0.48730000000000001</c:v>
                </c:pt>
                <c:pt idx="20886">
                  <c:v>0.53010000000000002</c:v>
                </c:pt>
                <c:pt idx="20887">
                  <c:v>0.50070000000000003</c:v>
                </c:pt>
                <c:pt idx="20888">
                  <c:v>0.58509999999999995</c:v>
                </c:pt>
                <c:pt idx="20889">
                  <c:v>0.215</c:v>
                </c:pt>
                <c:pt idx="20890">
                  <c:v>0.25169999999999998</c:v>
                </c:pt>
                <c:pt idx="20891">
                  <c:v>0.30690000000000001</c:v>
                </c:pt>
                <c:pt idx="20892">
                  <c:v>0.31209999999999999</c:v>
                </c:pt>
                <c:pt idx="20893">
                  <c:v>0.3211</c:v>
                </c:pt>
                <c:pt idx="20894">
                  <c:v>0.32490000000000002</c:v>
                </c:pt>
                <c:pt idx="20895">
                  <c:v>0.26329999999999998</c:v>
                </c:pt>
                <c:pt idx="20896">
                  <c:v>0.2828</c:v>
                </c:pt>
                <c:pt idx="20897">
                  <c:v>0.25919999999999999</c:v>
                </c:pt>
                <c:pt idx="20898">
                  <c:v>0.23630000000000001</c:v>
                </c:pt>
                <c:pt idx="20899">
                  <c:v>0.2757</c:v>
                </c:pt>
                <c:pt idx="20900">
                  <c:v>0.35020000000000001</c:v>
                </c:pt>
                <c:pt idx="20901">
                  <c:v>0.28070000000000001</c:v>
                </c:pt>
                <c:pt idx="20902">
                  <c:v>0.31780000000000003</c:v>
                </c:pt>
                <c:pt idx="20903">
                  <c:v>0.32350000000000001</c:v>
                </c:pt>
                <c:pt idx="20904">
                  <c:v>0.27750000000000002</c:v>
                </c:pt>
                <c:pt idx="20905">
                  <c:v>0.25559999999999999</c:v>
                </c:pt>
                <c:pt idx="20906">
                  <c:v>0.21479999999999999</c:v>
                </c:pt>
                <c:pt idx="20907">
                  <c:v>0.15740000000000001</c:v>
                </c:pt>
                <c:pt idx="20908">
                  <c:v>0.31130000000000002</c:v>
                </c:pt>
                <c:pt idx="20909">
                  <c:v>0.1348</c:v>
                </c:pt>
                <c:pt idx="20910">
                  <c:v>0.23830000000000001</c:v>
                </c:pt>
                <c:pt idx="20911">
                  <c:v>0.18310000000000001</c:v>
                </c:pt>
                <c:pt idx="20912">
                  <c:v>0.23849999999999999</c:v>
                </c:pt>
                <c:pt idx="20913">
                  <c:v>0.18210000000000001</c:v>
                </c:pt>
                <c:pt idx="20914">
                  <c:v>0.2843</c:v>
                </c:pt>
                <c:pt idx="20915">
                  <c:v>0.187</c:v>
                </c:pt>
                <c:pt idx="20916">
                  <c:v>0.2419</c:v>
                </c:pt>
                <c:pt idx="20917">
                  <c:v>0.2319</c:v>
                </c:pt>
                <c:pt idx="20918">
                  <c:v>0.14169999999999999</c:v>
                </c:pt>
                <c:pt idx="20919">
                  <c:v>0.1585</c:v>
                </c:pt>
                <c:pt idx="20920">
                  <c:v>0.27739999999999998</c:v>
                </c:pt>
                <c:pt idx="20921">
                  <c:v>0.29559999999999997</c:v>
                </c:pt>
                <c:pt idx="20922">
                  <c:v>0.29239999999999999</c:v>
                </c:pt>
                <c:pt idx="20923">
                  <c:v>0.27879999999999999</c:v>
                </c:pt>
                <c:pt idx="20924">
                  <c:v>0.3654</c:v>
                </c:pt>
                <c:pt idx="20925">
                  <c:v>0.32890000000000003</c:v>
                </c:pt>
                <c:pt idx="20926">
                  <c:v>0.29060000000000002</c:v>
                </c:pt>
                <c:pt idx="20927">
                  <c:v>0.30170000000000002</c:v>
                </c:pt>
                <c:pt idx="20928">
                  <c:v>0.33139999999999997</c:v>
                </c:pt>
                <c:pt idx="20929">
                  <c:v>0.30530000000000002</c:v>
                </c:pt>
                <c:pt idx="20930">
                  <c:v>0.36470000000000002</c:v>
                </c:pt>
                <c:pt idx="20931">
                  <c:v>0.35270000000000001</c:v>
                </c:pt>
                <c:pt idx="20932">
                  <c:v>0.28039999999999998</c:v>
                </c:pt>
                <c:pt idx="20933">
                  <c:v>0.3493</c:v>
                </c:pt>
                <c:pt idx="20934">
                  <c:v>0.31159999999999999</c:v>
                </c:pt>
                <c:pt idx="20935">
                  <c:v>0.99060000000000004</c:v>
                </c:pt>
                <c:pt idx="20936">
                  <c:v>0.70850000000000002</c:v>
                </c:pt>
                <c:pt idx="20937">
                  <c:v>0.60229999999999995</c:v>
                </c:pt>
                <c:pt idx="20938">
                  <c:v>0.66900000000000004</c:v>
                </c:pt>
                <c:pt idx="20939">
                  <c:v>0.57099999999999995</c:v>
                </c:pt>
                <c:pt idx="20940">
                  <c:v>0.61270000000000002</c:v>
                </c:pt>
                <c:pt idx="20941">
                  <c:v>0.56659999999999999</c:v>
                </c:pt>
                <c:pt idx="20942">
                  <c:v>0.56989999999999996</c:v>
                </c:pt>
                <c:pt idx="20943">
                  <c:v>0.60399999999999998</c:v>
                </c:pt>
                <c:pt idx="20944">
                  <c:v>0.73180000000000001</c:v>
                </c:pt>
                <c:pt idx="20945">
                  <c:v>0.67210000000000003</c:v>
                </c:pt>
                <c:pt idx="20946">
                  <c:v>0.66459999999999997</c:v>
                </c:pt>
                <c:pt idx="20947">
                  <c:v>0.66420000000000001</c:v>
                </c:pt>
                <c:pt idx="20948">
                  <c:v>0.53449999999999998</c:v>
                </c:pt>
                <c:pt idx="20949">
                  <c:v>0.33200000000000002</c:v>
                </c:pt>
                <c:pt idx="20950">
                  <c:v>0.33079999999999998</c:v>
                </c:pt>
                <c:pt idx="20951">
                  <c:v>0.33779999999999999</c:v>
                </c:pt>
                <c:pt idx="20952">
                  <c:v>0.38519999999999999</c:v>
                </c:pt>
                <c:pt idx="20953">
                  <c:v>0.29980000000000001</c:v>
                </c:pt>
                <c:pt idx="20954">
                  <c:v>0.3589</c:v>
                </c:pt>
                <c:pt idx="20955">
                  <c:v>0.35780000000000001</c:v>
                </c:pt>
                <c:pt idx="20956">
                  <c:v>0.33329999999999999</c:v>
                </c:pt>
                <c:pt idx="20957">
                  <c:v>0.29580000000000001</c:v>
                </c:pt>
                <c:pt idx="20958">
                  <c:v>0.4652</c:v>
                </c:pt>
                <c:pt idx="20959">
                  <c:v>0.51339999999999997</c:v>
                </c:pt>
                <c:pt idx="20960">
                  <c:v>0.65990000000000004</c:v>
                </c:pt>
                <c:pt idx="20961">
                  <c:v>0.58919999999999995</c:v>
                </c:pt>
                <c:pt idx="20962">
                  <c:v>0.61029999999999995</c:v>
                </c:pt>
                <c:pt idx="20963">
                  <c:v>0.4667</c:v>
                </c:pt>
                <c:pt idx="20964">
                  <c:v>0.56730000000000003</c:v>
                </c:pt>
                <c:pt idx="20965">
                  <c:v>0.50990000000000002</c:v>
                </c:pt>
                <c:pt idx="20966">
                  <c:v>0.60729999999999995</c:v>
                </c:pt>
                <c:pt idx="20967">
                  <c:v>0.43880000000000002</c:v>
                </c:pt>
                <c:pt idx="20968">
                  <c:v>0.47889999999999999</c:v>
                </c:pt>
                <c:pt idx="20969">
                  <c:v>0.69089999999999996</c:v>
                </c:pt>
                <c:pt idx="20970">
                  <c:v>0.38440000000000002</c:v>
                </c:pt>
                <c:pt idx="20971">
                  <c:v>0.59909999999999997</c:v>
                </c:pt>
                <c:pt idx="20972">
                  <c:v>0.60719999999999996</c:v>
                </c:pt>
                <c:pt idx="20973">
                  <c:v>0.15970000000000001</c:v>
                </c:pt>
                <c:pt idx="20974">
                  <c:v>0.16</c:v>
                </c:pt>
                <c:pt idx="20975">
                  <c:v>0.1943</c:v>
                </c:pt>
                <c:pt idx="20976">
                  <c:v>0.1467</c:v>
                </c:pt>
                <c:pt idx="20977">
                  <c:v>0.15329999999999999</c:v>
                </c:pt>
                <c:pt idx="20978">
                  <c:v>0.15079999999999999</c:v>
                </c:pt>
                <c:pt idx="20979">
                  <c:v>0.21029999999999999</c:v>
                </c:pt>
                <c:pt idx="20980">
                  <c:v>0.16689999999999999</c:v>
                </c:pt>
                <c:pt idx="20981">
                  <c:v>0.13730000000000001</c:v>
                </c:pt>
                <c:pt idx="20982">
                  <c:v>0.1048</c:v>
                </c:pt>
                <c:pt idx="20983">
                  <c:v>0.1338</c:v>
                </c:pt>
                <c:pt idx="20984">
                  <c:v>0.1197</c:v>
                </c:pt>
                <c:pt idx="20985">
                  <c:v>0.12239999999999999</c:v>
                </c:pt>
                <c:pt idx="20986">
                  <c:v>0.14530000000000001</c:v>
                </c:pt>
                <c:pt idx="20987">
                  <c:v>0.16650000000000001</c:v>
                </c:pt>
                <c:pt idx="20988">
                  <c:v>0.15409999999999999</c:v>
                </c:pt>
                <c:pt idx="20989">
                  <c:v>0.14419999999999999</c:v>
                </c:pt>
                <c:pt idx="20990">
                  <c:v>0.60019999999999996</c:v>
                </c:pt>
                <c:pt idx="20991">
                  <c:v>0.61350000000000005</c:v>
                </c:pt>
                <c:pt idx="20992">
                  <c:v>0.65049999999999997</c:v>
                </c:pt>
                <c:pt idx="20993">
                  <c:v>0.88349999999999995</c:v>
                </c:pt>
                <c:pt idx="20994">
                  <c:v>0.64229999999999998</c:v>
                </c:pt>
                <c:pt idx="20995">
                  <c:v>0.69610000000000005</c:v>
                </c:pt>
                <c:pt idx="20996">
                  <c:v>0.7077</c:v>
                </c:pt>
                <c:pt idx="20997">
                  <c:v>0.60929999999999995</c:v>
                </c:pt>
                <c:pt idx="20998">
                  <c:v>0.71089999999999998</c:v>
                </c:pt>
                <c:pt idx="20999">
                  <c:v>0.62450000000000006</c:v>
                </c:pt>
                <c:pt idx="21000">
                  <c:v>0.66139999999999999</c:v>
                </c:pt>
                <c:pt idx="21001">
                  <c:v>0.6704</c:v>
                </c:pt>
                <c:pt idx="21002">
                  <c:v>0.73299999999999998</c:v>
                </c:pt>
                <c:pt idx="21003">
                  <c:v>0.77259999999999995</c:v>
                </c:pt>
                <c:pt idx="21004">
                  <c:v>0.77270000000000005</c:v>
                </c:pt>
                <c:pt idx="21005">
                  <c:v>0.88080000000000003</c:v>
                </c:pt>
                <c:pt idx="21006">
                  <c:v>0.55900000000000005</c:v>
                </c:pt>
                <c:pt idx="21007">
                  <c:v>0.64870000000000005</c:v>
                </c:pt>
                <c:pt idx="21008">
                  <c:v>0.64739999999999998</c:v>
                </c:pt>
                <c:pt idx="21009">
                  <c:v>0.75529999999999997</c:v>
                </c:pt>
                <c:pt idx="21010">
                  <c:v>0.69330000000000003</c:v>
                </c:pt>
                <c:pt idx="21011">
                  <c:v>0.54630000000000001</c:v>
                </c:pt>
                <c:pt idx="21012">
                  <c:v>0.65159999999999996</c:v>
                </c:pt>
                <c:pt idx="21013">
                  <c:v>0.73199999999999998</c:v>
                </c:pt>
                <c:pt idx="21014">
                  <c:v>0.66049999999999998</c:v>
                </c:pt>
                <c:pt idx="21015">
                  <c:v>0.86070000000000002</c:v>
                </c:pt>
                <c:pt idx="21016">
                  <c:v>0.77080000000000004</c:v>
                </c:pt>
                <c:pt idx="21017">
                  <c:v>0.65390000000000004</c:v>
                </c:pt>
                <c:pt idx="21018">
                  <c:v>0.67849999999999999</c:v>
                </c:pt>
                <c:pt idx="21019">
                  <c:v>0.60040000000000004</c:v>
                </c:pt>
                <c:pt idx="21020">
                  <c:v>0.7893</c:v>
                </c:pt>
                <c:pt idx="21021">
                  <c:v>0.7883</c:v>
                </c:pt>
                <c:pt idx="21022">
                  <c:v>0.64359999999999995</c:v>
                </c:pt>
                <c:pt idx="21023">
                  <c:v>0.68189999999999995</c:v>
                </c:pt>
                <c:pt idx="21024">
                  <c:v>0.26019999999999999</c:v>
                </c:pt>
                <c:pt idx="21025">
                  <c:v>0.22120000000000001</c:v>
                </c:pt>
                <c:pt idx="21026">
                  <c:v>0.2326</c:v>
                </c:pt>
                <c:pt idx="21027">
                  <c:v>0.2621</c:v>
                </c:pt>
                <c:pt idx="21028">
                  <c:v>0.22170000000000001</c:v>
                </c:pt>
                <c:pt idx="21029">
                  <c:v>0.2465</c:v>
                </c:pt>
                <c:pt idx="21030">
                  <c:v>0.2626</c:v>
                </c:pt>
                <c:pt idx="21031">
                  <c:v>0.25109999999999999</c:v>
                </c:pt>
                <c:pt idx="21032">
                  <c:v>0.21079999999999999</c:v>
                </c:pt>
                <c:pt idx="21033">
                  <c:v>0.30149999999999999</c:v>
                </c:pt>
                <c:pt idx="21034">
                  <c:v>0.29759999999999998</c:v>
                </c:pt>
                <c:pt idx="21035">
                  <c:v>0.33339999999999997</c:v>
                </c:pt>
                <c:pt idx="21036">
                  <c:v>0.25969999999999999</c:v>
                </c:pt>
                <c:pt idx="21037">
                  <c:v>0.35649999999999998</c:v>
                </c:pt>
                <c:pt idx="21038">
                  <c:v>0.32050000000000001</c:v>
                </c:pt>
                <c:pt idx="21039">
                  <c:v>0.2737</c:v>
                </c:pt>
                <c:pt idx="21040">
                  <c:v>0.34</c:v>
                </c:pt>
                <c:pt idx="21041">
                  <c:v>0.31630000000000003</c:v>
                </c:pt>
                <c:pt idx="21042">
                  <c:v>0.27429999999999999</c:v>
                </c:pt>
                <c:pt idx="21043">
                  <c:v>0.40039999999999998</c:v>
                </c:pt>
                <c:pt idx="21044">
                  <c:v>0.29699999999999999</c:v>
                </c:pt>
                <c:pt idx="21045">
                  <c:v>0.32340000000000002</c:v>
                </c:pt>
                <c:pt idx="21046">
                  <c:v>0.3115</c:v>
                </c:pt>
                <c:pt idx="21047">
                  <c:v>0.32100000000000001</c:v>
                </c:pt>
                <c:pt idx="21048">
                  <c:v>0.34029999999999999</c:v>
                </c:pt>
                <c:pt idx="21049">
                  <c:v>0.2258</c:v>
                </c:pt>
                <c:pt idx="21050">
                  <c:v>0.2581</c:v>
                </c:pt>
                <c:pt idx="21051">
                  <c:v>0.2893</c:v>
                </c:pt>
                <c:pt idx="21052">
                  <c:v>0.32419999999999999</c:v>
                </c:pt>
                <c:pt idx="21053">
                  <c:v>0.25380000000000003</c:v>
                </c:pt>
                <c:pt idx="21054">
                  <c:v>0.29199999999999998</c:v>
                </c:pt>
                <c:pt idx="21055">
                  <c:v>0.32400000000000001</c:v>
                </c:pt>
                <c:pt idx="21056">
                  <c:v>0.32550000000000001</c:v>
                </c:pt>
                <c:pt idx="21057">
                  <c:v>0.31830000000000003</c:v>
                </c:pt>
                <c:pt idx="21058">
                  <c:v>0.28770000000000001</c:v>
                </c:pt>
                <c:pt idx="21059">
                  <c:v>0.33539999999999998</c:v>
                </c:pt>
                <c:pt idx="21060">
                  <c:v>0.33339999999999997</c:v>
                </c:pt>
                <c:pt idx="21061">
                  <c:v>0.4153</c:v>
                </c:pt>
                <c:pt idx="21062">
                  <c:v>0.4904</c:v>
                </c:pt>
                <c:pt idx="21063">
                  <c:v>0.33610000000000001</c:v>
                </c:pt>
                <c:pt idx="21064">
                  <c:v>0.33260000000000001</c:v>
                </c:pt>
                <c:pt idx="21065">
                  <c:v>0.47170000000000001</c:v>
                </c:pt>
                <c:pt idx="21066">
                  <c:v>0.32619999999999999</c:v>
                </c:pt>
                <c:pt idx="21067">
                  <c:v>0.35899999999999999</c:v>
                </c:pt>
                <c:pt idx="21068">
                  <c:v>0.45610000000000001</c:v>
                </c:pt>
                <c:pt idx="21069">
                  <c:v>0.4577</c:v>
                </c:pt>
                <c:pt idx="21070">
                  <c:v>0.36070000000000002</c:v>
                </c:pt>
                <c:pt idx="21071">
                  <c:v>0.30659999999999998</c:v>
                </c:pt>
                <c:pt idx="21072">
                  <c:v>0.46910000000000002</c:v>
                </c:pt>
                <c:pt idx="21073">
                  <c:v>0.30030000000000001</c:v>
                </c:pt>
                <c:pt idx="21074">
                  <c:v>0.45079999999999998</c:v>
                </c:pt>
                <c:pt idx="21075">
                  <c:v>0.41520000000000001</c:v>
                </c:pt>
                <c:pt idx="21076">
                  <c:v>0.35680000000000001</c:v>
                </c:pt>
                <c:pt idx="21077">
                  <c:v>0.33119999999999999</c:v>
                </c:pt>
                <c:pt idx="21078">
                  <c:v>0.52110000000000001</c:v>
                </c:pt>
                <c:pt idx="21079">
                  <c:v>0.35659999999999997</c:v>
                </c:pt>
                <c:pt idx="21080">
                  <c:v>0.32250000000000001</c:v>
                </c:pt>
                <c:pt idx="21081">
                  <c:v>0.33789999999999998</c:v>
                </c:pt>
                <c:pt idx="21082">
                  <c:v>0.69020000000000004</c:v>
                </c:pt>
                <c:pt idx="21083">
                  <c:v>0.37730000000000002</c:v>
                </c:pt>
                <c:pt idx="21084">
                  <c:v>0.52890000000000004</c:v>
                </c:pt>
                <c:pt idx="21085">
                  <c:v>0.39</c:v>
                </c:pt>
                <c:pt idx="21086">
                  <c:v>0.4748</c:v>
                </c:pt>
                <c:pt idx="21087">
                  <c:v>0.39269999999999999</c:v>
                </c:pt>
                <c:pt idx="21088">
                  <c:v>0.43530000000000002</c:v>
                </c:pt>
                <c:pt idx="21089">
                  <c:v>0.39319999999999999</c:v>
                </c:pt>
                <c:pt idx="21090">
                  <c:v>0.51559999999999995</c:v>
                </c:pt>
                <c:pt idx="21091">
                  <c:v>0.46100000000000002</c:v>
                </c:pt>
                <c:pt idx="21092">
                  <c:v>0.5202</c:v>
                </c:pt>
                <c:pt idx="21093">
                  <c:v>0.71709999999999996</c:v>
                </c:pt>
                <c:pt idx="21094">
                  <c:v>0.34310000000000002</c:v>
                </c:pt>
                <c:pt idx="21095">
                  <c:v>0.30530000000000002</c:v>
                </c:pt>
                <c:pt idx="21096">
                  <c:v>0.35970000000000002</c:v>
                </c:pt>
                <c:pt idx="21097">
                  <c:v>0.36599999999999999</c:v>
                </c:pt>
                <c:pt idx="21098">
                  <c:v>0.67979999999999996</c:v>
                </c:pt>
                <c:pt idx="21099">
                  <c:v>0.47070000000000001</c:v>
                </c:pt>
                <c:pt idx="21100">
                  <c:v>0.43990000000000001</c:v>
                </c:pt>
                <c:pt idx="21101">
                  <c:v>0.46689999999999998</c:v>
                </c:pt>
                <c:pt idx="21102">
                  <c:v>0.38129999999999997</c:v>
                </c:pt>
                <c:pt idx="21103">
                  <c:v>0.3972</c:v>
                </c:pt>
                <c:pt idx="21104">
                  <c:v>0.311</c:v>
                </c:pt>
                <c:pt idx="21105">
                  <c:v>0.31519999999999998</c:v>
                </c:pt>
                <c:pt idx="21106">
                  <c:v>0.4022</c:v>
                </c:pt>
                <c:pt idx="21107">
                  <c:v>0.41489999999999999</c:v>
                </c:pt>
                <c:pt idx="21108">
                  <c:v>0.34539999999999998</c:v>
                </c:pt>
                <c:pt idx="21109">
                  <c:v>0.49630000000000002</c:v>
                </c:pt>
                <c:pt idx="21110">
                  <c:v>0.41410000000000002</c:v>
                </c:pt>
                <c:pt idx="21111">
                  <c:v>0.38940000000000002</c:v>
                </c:pt>
                <c:pt idx="21112">
                  <c:v>0.41339999999999999</c:v>
                </c:pt>
                <c:pt idx="21113">
                  <c:v>0.4919</c:v>
                </c:pt>
                <c:pt idx="21114">
                  <c:v>0.60740000000000005</c:v>
                </c:pt>
                <c:pt idx="21115">
                  <c:v>0.30320000000000003</c:v>
                </c:pt>
                <c:pt idx="21116">
                  <c:v>0.32840000000000003</c:v>
                </c:pt>
                <c:pt idx="21117">
                  <c:v>0.16089999999999999</c:v>
                </c:pt>
                <c:pt idx="21118">
                  <c:v>0.21859999999999999</c:v>
                </c:pt>
                <c:pt idx="21119">
                  <c:v>0.25090000000000001</c:v>
                </c:pt>
                <c:pt idx="21120">
                  <c:v>0.51749999999999996</c:v>
                </c:pt>
                <c:pt idx="21121">
                  <c:v>0.51729999999999998</c:v>
                </c:pt>
                <c:pt idx="21122">
                  <c:v>0.83260000000000001</c:v>
                </c:pt>
                <c:pt idx="21123">
                  <c:v>0.35049999999999998</c:v>
                </c:pt>
                <c:pt idx="21124">
                  <c:v>0.34760000000000002</c:v>
                </c:pt>
                <c:pt idx="21125">
                  <c:v>0.38950000000000001</c:v>
                </c:pt>
                <c:pt idx="21126">
                  <c:v>0.23139999999999999</c:v>
                </c:pt>
                <c:pt idx="21127">
                  <c:v>0.25309999999999999</c:v>
                </c:pt>
                <c:pt idx="21128">
                  <c:v>0.32079999999999997</c:v>
                </c:pt>
                <c:pt idx="21129">
                  <c:v>0.39229999999999998</c:v>
                </c:pt>
                <c:pt idx="21130">
                  <c:v>0.49370000000000003</c:v>
                </c:pt>
                <c:pt idx="21131">
                  <c:v>0.25109999999999999</c:v>
                </c:pt>
                <c:pt idx="21132">
                  <c:v>0.30959999999999999</c:v>
                </c:pt>
                <c:pt idx="21133">
                  <c:v>0.46229999999999999</c:v>
                </c:pt>
                <c:pt idx="21134">
                  <c:v>0.16009999999999999</c:v>
                </c:pt>
                <c:pt idx="21135">
                  <c:v>0.35189999999999999</c:v>
                </c:pt>
                <c:pt idx="21136">
                  <c:v>0.3296</c:v>
                </c:pt>
                <c:pt idx="21137">
                  <c:v>0.37590000000000001</c:v>
                </c:pt>
                <c:pt idx="21138">
                  <c:v>0.45569999999999999</c:v>
                </c:pt>
                <c:pt idx="21139">
                  <c:v>0.39050000000000001</c:v>
                </c:pt>
                <c:pt idx="21140">
                  <c:v>0.52059999999999995</c:v>
                </c:pt>
                <c:pt idx="21141">
                  <c:v>0.54379999999999995</c:v>
                </c:pt>
                <c:pt idx="21142">
                  <c:v>0.4657</c:v>
                </c:pt>
                <c:pt idx="21143">
                  <c:v>0.63329999999999997</c:v>
                </c:pt>
                <c:pt idx="21144">
                  <c:v>0.28560000000000002</c:v>
                </c:pt>
                <c:pt idx="21145">
                  <c:v>0.30030000000000001</c:v>
                </c:pt>
                <c:pt idx="21146">
                  <c:v>0.2412</c:v>
                </c:pt>
                <c:pt idx="21147">
                  <c:v>0.26740000000000003</c:v>
                </c:pt>
                <c:pt idx="21148">
                  <c:v>0.48099999999999998</c:v>
                </c:pt>
                <c:pt idx="21149">
                  <c:v>0.42970000000000003</c:v>
                </c:pt>
                <c:pt idx="21150">
                  <c:v>0.28089999999999998</c:v>
                </c:pt>
                <c:pt idx="21151">
                  <c:v>0.90780000000000005</c:v>
                </c:pt>
                <c:pt idx="21152">
                  <c:v>0.4204</c:v>
                </c:pt>
                <c:pt idx="21153">
                  <c:v>0.46339999999999998</c:v>
                </c:pt>
                <c:pt idx="21154">
                  <c:v>0.2097</c:v>
                </c:pt>
                <c:pt idx="21155">
                  <c:v>0.27910000000000001</c:v>
                </c:pt>
                <c:pt idx="21156">
                  <c:v>0.77769999999999995</c:v>
                </c:pt>
                <c:pt idx="21157">
                  <c:v>0.62019999999999997</c:v>
                </c:pt>
                <c:pt idx="21158">
                  <c:v>0.4617</c:v>
                </c:pt>
                <c:pt idx="21159">
                  <c:v>0.499</c:v>
                </c:pt>
                <c:pt idx="21160">
                  <c:v>0.49790000000000001</c:v>
                </c:pt>
                <c:pt idx="21161">
                  <c:v>1.2692000000000001</c:v>
                </c:pt>
                <c:pt idx="21162">
                  <c:v>0.80010000000000003</c:v>
                </c:pt>
                <c:pt idx="21163">
                  <c:v>0.44369999999999998</c:v>
                </c:pt>
                <c:pt idx="21164">
                  <c:v>0.2203</c:v>
                </c:pt>
                <c:pt idx="21165">
                  <c:v>0.26040000000000002</c:v>
                </c:pt>
                <c:pt idx="21166">
                  <c:v>0.22589999999999999</c:v>
                </c:pt>
                <c:pt idx="21167">
                  <c:v>0.40889999999999999</c:v>
                </c:pt>
                <c:pt idx="21168">
                  <c:v>0.44059999999999999</c:v>
                </c:pt>
                <c:pt idx="21169">
                  <c:v>0.38490000000000002</c:v>
                </c:pt>
                <c:pt idx="21170">
                  <c:v>0.37409999999999999</c:v>
                </c:pt>
                <c:pt idx="21171">
                  <c:v>0.4224</c:v>
                </c:pt>
                <c:pt idx="21172">
                  <c:v>0.33650000000000002</c:v>
                </c:pt>
                <c:pt idx="21173">
                  <c:v>0.3574</c:v>
                </c:pt>
                <c:pt idx="21174">
                  <c:v>0.34089999999999998</c:v>
                </c:pt>
                <c:pt idx="21175">
                  <c:v>0.62909999999999999</c:v>
                </c:pt>
                <c:pt idx="21176">
                  <c:v>0.49459999999999998</c:v>
                </c:pt>
                <c:pt idx="21177">
                  <c:v>0.51019999999999999</c:v>
                </c:pt>
                <c:pt idx="21178">
                  <c:v>0.30559999999999998</c:v>
                </c:pt>
                <c:pt idx="21179">
                  <c:v>0.31969999999999998</c:v>
                </c:pt>
                <c:pt idx="21180">
                  <c:v>0.32950000000000002</c:v>
                </c:pt>
                <c:pt idx="21181">
                  <c:v>0.4128</c:v>
                </c:pt>
                <c:pt idx="21182">
                  <c:v>0.27779999999999999</c:v>
                </c:pt>
                <c:pt idx="21183">
                  <c:v>0.2422</c:v>
                </c:pt>
                <c:pt idx="21184">
                  <c:v>0.1804</c:v>
                </c:pt>
                <c:pt idx="21185">
                  <c:v>0.30109999999999998</c:v>
                </c:pt>
                <c:pt idx="21186">
                  <c:v>0.33210000000000001</c:v>
                </c:pt>
                <c:pt idx="21187">
                  <c:v>0.37930000000000003</c:v>
                </c:pt>
                <c:pt idx="21188">
                  <c:v>0.54430000000000001</c:v>
                </c:pt>
                <c:pt idx="21189">
                  <c:v>0.47410000000000002</c:v>
                </c:pt>
                <c:pt idx="21190">
                  <c:v>0.62709999999999999</c:v>
                </c:pt>
                <c:pt idx="21191">
                  <c:v>0.30809999999999998</c:v>
                </c:pt>
                <c:pt idx="21192">
                  <c:v>0.33150000000000002</c:v>
                </c:pt>
                <c:pt idx="21193">
                  <c:v>0.31169999999999998</c:v>
                </c:pt>
                <c:pt idx="21194">
                  <c:v>0.29730000000000001</c:v>
                </c:pt>
                <c:pt idx="21195">
                  <c:v>0.37540000000000001</c:v>
                </c:pt>
                <c:pt idx="21196">
                  <c:v>0.79400000000000004</c:v>
                </c:pt>
                <c:pt idx="21197">
                  <c:v>0.61970000000000003</c:v>
                </c:pt>
                <c:pt idx="21198">
                  <c:v>1.3261000000000001</c:v>
                </c:pt>
                <c:pt idx="21199">
                  <c:v>0.28399999999999997</c:v>
                </c:pt>
                <c:pt idx="21200">
                  <c:v>0.53169999999999995</c:v>
                </c:pt>
                <c:pt idx="21201">
                  <c:v>0.22570000000000001</c:v>
                </c:pt>
                <c:pt idx="21202">
                  <c:v>0.4017</c:v>
                </c:pt>
                <c:pt idx="21203">
                  <c:v>0.54410000000000003</c:v>
                </c:pt>
                <c:pt idx="21204">
                  <c:v>0.61499999999999999</c:v>
                </c:pt>
                <c:pt idx="21205">
                  <c:v>0.59989999999999999</c:v>
                </c:pt>
                <c:pt idx="21206">
                  <c:v>0.65010000000000001</c:v>
                </c:pt>
                <c:pt idx="21207">
                  <c:v>0.58850000000000002</c:v>
                </c:pt>
                <c:pt idx="21208">
                  <c:v>0.48170000000000002</c:v>
                </c:pt>
                <c:pt idx="21209">
                  <c:v>0.56859999999999999</c:v>
                </c:pt>
                <c:pt idx="21210">
                  <c:v>0.47920000000000001</c:v>
                </c:pt>
                <c:pt idx="21211">
                  <c:v>0.4204</c:v>
                </c:pt>
                <c:pt idx="21212">
                  <c:v>0.37640000000000001</c:v>
                </c:pt>
                <c:pt idx="21213">
                  <c:v>0.4199</c:v>
                </c:pt>
                <c:pt idx="21214">
                  <c:v>0.58069999999999999</c:v>
                </c:pt>
                <c:pt idx="21215">
                  <c:v>0.46479999999999999</c:v>
                </c:pt>
                <c:pt idx="21216">
                  <c:v>0.34960000000000002</c:v>
                </c:pt>
                <c:pt idx="21217">
                  <c:v>0.82199999999999995</c:v>
                </c:pt>
                <c:pt idx="21218">
                  <c:v>0.71709999999999996</c:v>
                </c:pt>
                <c:pt idx="21219">
                  <c:v>0.51759999999999995</c:v>
                </c:pt>
                <c:pt idx="21220">
                  <c:v>0.48130000000000001</c:v>
                </c:pt>
                <c:pt idx="21221">
                  <c:v>0.57940000000000003</c:v>
                </c:pt>
                <c:pt idx="21222">
                  <c:v>0.66739999999999999</c:v>
                </c:pt>
                <c:pt idx="21223">
                  <c:v>0.32300000000000001</c:v>
                </c:pt>
                <c:pt idx="21224">
                  <c:v>0.5605</c:v>
                </c:pt>
                <c:pt idx="21225">
                  <c:v>0.46879999999999999</c:v>
                </c:pt>
                <c:pt idx="21226">
                  <c:v>0.57320000000000004</c:v>
                </c:pt>
                <c:pt idx="21227">
                  <c:v>0.65290000000000004</c:v>
                </c:pt>
                <c:pt idx="21228">
                  <c:v>0.40670000000000001</c:v>
                </c:pt>
                <c:pt idx="21229">
                  <c:v>0.78649999999999998</c:v>
                </c:pt>
                <c:pt idx="21230">
                  <c:v>0.4007</c:v>
                </c:pt>
                <c:pt idx="21231">
                  <c:v>0.43359999999999999</c:v>
                </c:pt>
                <c:pt idx="21232">
                  <c:v>0.25340000000000001</c:v>
                </c:pt>
                <c:pt idx="21233">
                  <c:v>0.20349999999999999</c:v>
                </c:pt>
                <c:pt idx="21234">
                  <c:v>0.17960000000000001</c:v>
                </c:pt>
                <c:pt idx="21235">
                  <c:v>0.21809999999999999</c:v>
                </c:pt>
                <c:pt idx="21236">
                  <c:v>0.12379999999999999</c:v>
                </c:pt>
                <c:pt idx="21237">
                  <c:v>0.1643</c:v>
                </c:pt>
                <c:pt idx="21238">
                  <c:v>0.15509999999999999</c:v>
                </c:pt>
                <c:pt idx="21239">
                  <c:v>0.22009999999999999</c:v>
                </c:pt>
                <c:pt idx="21240">
                  <c:v>0.21490000000000001</c:v>
                </c:pt>
                <c:pt idx="21241">
                  <c:v>0.18959999999999999</c:v>
                </c:pt>
                <c:pt idx="21242">
                  <c:v>0.159</c:v>
                </c:pt>
                <c:pt idx="21243">
                  <c:v>0.21249999999999999</c:v>
                </c:pt>
                <c:pt idx="21244">
                  <c:v>0.2387</c:v>
                </c:pt>
                <c:pt idx="21245">
                  <c:v>0.1983</c:v>
                </c:pt>
                <c:pt idx="21246">
                  <c:v>0.22020000000000001</c:v>
                </c:pt>
                <c:pt idx="21247">
                  <c:v>0.17499999999999999</c:v>
                </c:pt>
                <c:pt idx="21248">
                  <c:v>0.17860000000000001</c:v>
                </c:pt>
                <c:pt idx="21249">
                  <c:v>0.25069999999999998</c:v>
                </c:pt>
                <c:pt idx="21250">
                  <c:v>0.19040000000000001</c:v>
                </c:pt>
                <c:pt idx="21251">
                  <c:v>0.29949999999999999</c:v>
                </c:pt>
                <c:pt idx="21252">
                  <c:v>0.3679</c:v>
                </c:pt>
                <c:pt idx="21253">
                  <c:v>0.30359999999999998</c:v>
                </c:pt>
                <c:pt idx="21254">
                  <c:v>0.36070000000000002</c:v>
                </c:pt>
                <c:pt idx="21255">
                  <c:v>0.20050000000000001</c:v>
                </c:pt>
                <c:pt idx="21256">
                  <c:v>0.50719999999999998</c:v>
                </c:pt>
                <c:pt idx="21257">
                  <c:v>0.45579999999999998</c:v>
                </c:pt>
                <c:pt idx="21258">
                  <c:v>0.63980000000000004</c:v>
                </c:pt>
                <c:pt idx="21259">
                  <c:v>0.45140000000000002</c:v>
                </c:pt>
                <c:pt idx="21260">
                  <c:v>0.4965</c:v>
                </c:pt>
                <c:pt idx="21261">
                  <c:v>0.40629999999999999</c:v>
                </c:pt>
                <c:pt idx="21262">
                  <c:v>0.58260000000000001</c:v>
                </c:pt>
                <c:pt idx="21263">
                  <c:v>0.60570000000000002</c:v>
                </c:pt>
                <c:pt idx="21264">
                  <c:v>0.36609999999999998</c:v>
                </c:pt>
                <c:pt idx="21265">
                  <c:v>0.46610000000000001</c:v>
                </c:pt>
                <c:pt idx="21266">
                  <c:v>0.49030000000000001</c:v>
                </c:pt>
                <c:pt idx="21267">
                  <c:v>0.34420000000000001</c:v>
                </c:pt>
                <c:pt idx="21268">
                  <c:v>0.33329999999999999</c:v>
                </c:pt>
                <c:pt idx="21269">
                  <c:v>0.37059999999999998</c:v>
                </c:pt>
                <c:pt idx="21270">
                  <c:v>0.3221</c:v>
                </c:pt>
                <c:pt idx="21271">
                  <c:v>0.36030000000000001</c:v>
                </c:pt>
                <c:pt idx="21272">
                  <c:v>0.23200000000000001</c:v>
                </c:pt>
                <c:pt idx="21273">
                  <c:v>0.18909999999999999</c:v>
                </c:pt>
                <c:pt idx="21274">
                  <c:v>0.21379999999999999</c:v>
                </c:pt>
                <c:pt idx="21275">
                  <c:v>0.35820000000000002</c:v>
                </c:pt>
                <c:pt idx="21276">
                  <c:v>0.2155</c:v>
                </c:pt>
                <c:pt idx="21277">
                  <c:v>0.27800000000000002</c:v>
                </c:pt>
                <c:pt idx="21278">
                  <c:v>0.30049999999999999</c:v>
                </c:pt>
                <c:pt idx="21279">
                  <c:v>0.19309999999999999</c:v>
                </c:pt>
                <c:pt idx="21280">
                  <c:v>0.2001</c:v>
                </c:pt>
                <c:pt idx="21281">
                  <c:v>0.19939999999999999</c:v>
                </c:pt>
                <c:pt idx="21282">
                  <c:v>0.3745</c:v>
                </c:pt>
                <c:pt idx="21283">
                  <c:v>0.2261</c:v>
                </c:pt>
                <c:pt idx="21284">
                  <c:v>0.25080000000000002</c:v>
                </c:pt>
                <c:pt idx="21285">
                  <c:v>0.2417</c:v>
                </c:pt>
                <c:pt idx="21286">
                  <c:v>0.23880000000000001</c:v>
                </c:pt>
                <c:pt idx="21287">
                  <c:v>0.22289999999999999</c:v>
                </c:pt>
                <c:pt idx="21288">
                  <c:v>0.24030000000000001</c:v>
                </c:pt>
                <c:pt idx="21289">
                  <c:v>0.21310000000000001</c:v>
                </c:pt>
                <c:pt idx="21290">
                  <c:v>0.2636</c:v>
                </c:pt>
                <c:pt idx="21291">
                  <c:v>0.24590000000000001</c:v>
                </c:pt>
                <c:pt idx="21292">
                  <c:v>0.28260000000000002</c:v>
                </c:pt>
                <c:pt idx="21293">
                  <c:v>0.37680000000000002</c:v>
                </c:pt>
                <c:pt idx="21294">
                  <c:v>0.2974</c:v>
                </c:pt>
                <c:pt idx="21295">
                  <c:v>0.27739999999999998</c:v>
                </c:pt>
                <c:pt idx="21296">
                  <c:v>0.25819999999999999</c:v>
                </c:pt>
                <c:pt idx="21297">
                  <c:v>0.37730000000000002</c:v>
                </c:pt>
                <c:pt idx="21298">
                  <c:v>0.46500000000000002</c:v>
                </c:pt>
                <c:pt idx="21299">
                  <c:v>0.3846</c:v>
                </c:pt>
                <c:pt idx="21300">
                  <c:v>0.4985</c:v>
                </c:pt>
                <c:pt idx="21301">
                  <c:v>0.35049999999999998</c:v>
                </c:pt>
                <c:pt idx="21302">
                  <c:v>0.4325</c:v>
                </c:pt>
                <c:pt idx="21303">
                  <c:v>0.62680000000000002</c:v>
                </c:pt>
                <c:pt idx="21304">
                  <c:v>0.21510000000000001</c:v>
                </c:pt>
                <c:pt idx="21305">
                  <c:v>0.37690000000000001</c:v>
                </c:pt>
                <c:pt idx="21306">
                  <c:v>0.66049999999999998</c:v>
                </c:pt>
                <c:pt idx="21307">
                  <c:v>0.28870000000000001</c:v>
                </c:pt>
                <c:pt idx="21308">
                  <c:v>0.37309999999999999</c:v>
                </c:pt>
                <c:pt idx="21309">
                  <c:v>0.32079999999999997</c:v>
                </c:pt>
                <c:pt idx="21310">
                  <c:v>0.15529999999999999</c:v>
                </c:pt>
                <c:pt idx="21311">
                  <c:v>0.69110000000000005</c:v>
                </c:pt>
                <c:pt idx="21312">
                  <c:v>0.3987</c:v>
                </c:pt>
                <c:pt idx="21313">
                  <c:v>0.52039999999999997</c:v>
                </c:pt>
                <c:pt idx="21314">
                  <c:v>0.77549999999999997</c:v>
                </c:pt>
                <c:pt idx="21315">
                  <c:v>0.3412</c:v>
                </c:pt>
                <c:pt idx="21316">
                  <c:v>0.26860000000000001</c:v>
                </c:pt>
                <c:pt idx="21317">
                  <c:v>0.5081</c:v>
                </c:pt>
                <c:pt idx="21318">
                  <c:v>0.42559999999999998</c:v>
                </c:pt>
                <c:pt idx="21319">
                  <c:v>0.25119999999999998</c:v>
                </c:pt>
                <c:pt idx="21320">
                  <c:v>0.21690000000000001</c:v>
                </c:pt>
                <c:pt idx="21321">
                  <c:v>0.38250000000000001</c:v>
                </c:pt>
                <c:pt idx="21322">
                  <c:v>7.7000000000000002E-3</c:v>
                </c:pt>
                <c:pt idx="21323">
                  <c:v>5.3E-3</c:v>
                </c:pt>
                <c:pt idx="21324">
                  <c:v>4.7000000000000002E-3</c:v>
                </c:pt>
                <c:pt idx="21325">
                  <c:v>4.5999999999999999E-3</c:v>
                </c:pt>
                <c:pt idx="21326">
                  <c:v>4.3E-3</c:v>
                </c:pt>
                <c:pt idx="21327">
                  <c:v>3.8E-3</c:v>
                </c:pt>
                <c:pt idx="21328">
                  <c:v>4.7999999999999996E-3</c:v>
                </c:pt>
                <c:pt idx="21329">
                  <c:v>3.8999999999999998E-3</c:v>
                </c:pt>
                <c:pt idx="21330">
                  <c:v>4.1999999999999997E-3</c:v>
                </c:pt>
                <c:pt idx="21331">
                  <c:v>3.8999999999999998E-3</c:v>
                </c:pt>
                <c:pt idx="21332">
                  <c:v>5.4999999999999997E-3</c:v>
                </c:pt>
                <c:pt idx="21333">
                  <c:v>5.1000000000000004E-3</c:v>
                </c:pt>
                <c:pt idx="21334">
                  <c:v>5.0000000000000001E-3</c:v>
                </c:pt>
                <c:pt idx="21335">
                  <c:v>5.4000000000000003E-3</c:v>
                </c:pt>
                <c:pt idx="21336">
                  <c:v>5.4000000000000003E-3</c:v>
                </c:pt>
                <c:pt idx="21337">
                  <c:v>4.1999999999999997E-3</c:v>
                </c:pt>
                <c:pt idx="21338">
                  <c:v>4.0000000000000001E-3</c:v>
                </c:pt>
                <c:pt idx="21339">
                  <c:v>6.0000000000000001E-3</c:v>
                </c:pt>
                <c:pt idx="21340">
                  <c:v>5.1000000000000004E-3</c:v>
                </c:pt>
                <c:pt idx="21341">
                  <c:v>5.7999999999999996E-3</c:v>
                </c:pt>
                <c:pt idx="21342">
                  <c:v>4.4000000000000003E-3</c:v>
                </c:pt>
                <c:pt idx="21343">
                  <c:v>5.0000000000000001E-3</c:v>
                </c:pt>
                <c:pt idx="21344">
                  <c:v>8.6999999999999994E-3</c:v>
                </c:pt>
                <c:pt idx="21345">
                  <c:v>5.3E-3</c:v>
                </c:pt>
                <c:pt idx="21346">
                  <c:v>5.7999999999999996E-3</c:v>
                </c:pt>
                <c:pt idx="21347">
                  <c:v>4.3E-3</c:v>
                </c:pt>
                <c:pt idx="21348">
                  <c:v>4.4999999999999997E-3</c:v>
                </c:pt>
                <c:pt idx="21349">
                  <c:v>3.8999999999999998E-3</c:v>
                </c:pt>
                <c:pt idx="21350">
                  <c:v>3.8999999999999998E-3</c:v>
                </c:pt>
                <c:pt idx="21351">
                  <c:v>3.8999999999999998E-3</c:v>
                </c:pt>
                <c:pt idx="21352">
                  <c:v>4.8999999999999998E-3</c:v>
                </c:pt>
                <c:pt idx="21353">
                  <c:v>4.7000000000000002E-3</c:v>
                </c:pt>
                <c:pt idx="21354">
                  <c:v>3.5999999999999999E-3</c:v>
                </c:pt>
                <c:pt idx="21355">
                  <c:v>3.8E-3</c:v>
                </c:pt>
                <c:pt idx="21356">
                  <c:v>4.1999999999999997E-3</c:v>
                </c:pt>
                <c:pt idx="21357">
                  <c:v>4.3E-3</c:v>
                </c:pt>
                <c:pt idx="21358">
                  <c:v>5.3E-3</c:v>
                </c:pt>
                <c:pt idx="21359">
                  <c:v>4.7000000000000002E-3</c:v>
                </c:pt>
                <c:pt idx="21360">
                  <c:v>4.7000000000000002E-3</c:v>
                </c:pt>
                <c:pt idx="21361">
                  <c:v>6.4000000000000003E-3</c:v>
                </c:pt>
                <c:pt idx="21362">
                  <c:v>5.1999999999999998E-3</c:v>
                </c:pt>
                <c:pt idx="21363">
                  <c:v>5.4000000000000003E-3</c:v>
                </c:pt>
                <c:pt idx="21364">
                  <c:v>4.4000000000000003E-3</c:v>
                </c:pt>
                <c:pt idx="21365">
                  <c:v>4.0000000000000001E-3</c:v>
                </c:pt>
                <c:pt idx="21366">
                  <c:v>3.5999999999999999E-3</c:v>
                </c:pt>
                <c:pt idx="21367">
                  <c:v>4.4999999999999997E-3</c:v>
                </c:pt>
                <c:pt idx="21368">
                  <c:v>4.8999999999999998E-3</c:v>
                </c:pt>
                <c:pt idx="21369">
                  <c:v>3.5000000000000001E-3</c:v>
                </c:pt>
                <c:pt idx="21370">
                  <c:v>4.5999999999999999E-3</c:v>
                </c:pt>
                <c:pt idx="21371">
                  <c:v>4.4999999999999997E-3</c:v>
                </c:pt>
                <c:pt idx="21372">
                  <c:v>5.4000000000000003E-3</c:v>
                </c:pt>
                <c:pt idx="21373">
                  <c:v>4.4000000000000003E-3</c:v>
                </c:pt>
                <c:pt idx="21374">
                  <c:v>3.8E-3</c:v>
                </c:pt>
                <c:pt idx="21375">
                  <c:v>5.1000000000000004E-3</c:v>
                </c:pt>
                <c:pt idx="21376">
                  <c:v>6.7000000000000002E-3</c:v>
                </c:pt>
                <c:pt idx="21377">
                  <c:v>5.4999999999999997E-3</c:v>
                </c:pt>
                <c:pt idx="21378">
                  <c:v>5.7999999999999996E-3</c:v>
                </c:pt>
                <c:pt idx="21379">
                  <c:v>6.0000000000000001E-3</c:v>
                </c:pt>
                <c:pt idx="21380">
                  <c:v>5.7000000000000002E-3</c:v>
                </c:pt>
                <c:pt idx="21381">
                  <c:v>5.7999999999999996E-3</c:v>
                </c:pt>
                <c:pt idx="21382">
                  <c:v>6.1000000000000004E-3</c:v>
                </c:pt>
                <c:pt idx="21383">
                  <c:v>8.3000000000000001E-3</c:v>
                </c:pt>
                <c:pt idx="21384">
                  <c:v>5.8999999999999999E-3</c:v>
                </c:pt>
                <c:pt idx="21385">
                  <c:v>6.7000000000000002E-3</c:v>
                </c:pt>
                <c:pt idx="21386">
                  <c:v>6.7999999999999996E-3</c:v>
                </c:pt>
                <c:pt idx="21387">
                  <c:v>5.3E-3</c:v>
                </c:pt>
                <c:pt idx="21388">
                  <c:v>6.1000000000000004E-3</c:v>
                </c:pt>
                <c:pt idx="21389">
                  <c:v>9.7000000000000003E-3</c:v>
                </c:pt>
                <c:pt idx="21390">
                  <c:v>7.1000000000000004E-3</c:v>
                </c:pt>
                <c:pt idx="21391">
                  <c:v>7.0000000000000001E-3</c:v>
                </c:pt>
                <c:pt idx="21392">
                  <c:v>5.7000000000000002E-3</c:v>
                </c:pt>
                <c:pt idx="21393">
                  <c:v>6.1999999999999998E-3</c:v>
                </c:pt>
                <c:pt idx="21394">
                  <c:v>5.7000000000000002E-3</c:v>
                </c:pt>
                <c:pt idx="21395">
                  <c:v>5.4999999999999997E-3</c:v>
                </c:pt>
                <c:pt idx="21396">
                  <c:v>5.5999999999999999E-3</c:v>
                </c:pt>
                <c:pt idx="21397">
                  <c:v>5.7000000000000002E-3</c:v>
                </c:pt>
                <c:pt idx="21398">
                  <c:v>6.1000000000000004E-3</c:v>
                </c:pt>
                <c:pt idx="21399">
                  <c:v>4.7999999999999996E-3</c:v>
                </c:pt>
                <c:pt idx="21400">
                  <c:v>6.8999999999999999E-3</c:v>
                </c:pt>
                <c:pt idx="21401">
                  <c:v>6.4000000000000003E-3</c:v>
                </c:pt>
                <c:pt idx="21402">
                  <c:v>5.7999999999999996E-3</c:v>
                </c:pt>
                <c:pt idx="21403">
                  <c:v>5.4999999999999997E-3</c:v>
                </c:pt>
                <c:pt idx="21404">
                  <c:v>5.7000000000000002E-3</c:v>
                </c:pt>
                <c:pt idx="21405">
                  <c:v>6.4000000000000003E-3</c:v>
                </c:pt>
                <c:pt idx="21406">
                  <c:v>5.8999999999999999E-3</c:v>
                </c:pt>
                <c:pt idx="21407">
                  <c:v>4.5999999999999999E-3</c:v>
                </c:pt>
                <c:pt idx="21408">
                  <c:v>5.0000000000000001E-3</c:v>
                </c:pt>
                <c:pt idx="21409">
                  <c:v>6.1000000000000004E-3</c:v>
                </c:pt>
                <c:pt idx="21410">
                  <c:v>5.0000000000000001E-3</c:v>
                </c:pt>
                <c:pt idx="21411">
                  <c:v>6.6E-3</c:v>
                </c:pt>
                <c:pt idx="21412">
                  <c:v>5.1000000000000004E-3</c:v>
                </c:pt>
                <c:pt idx="21413">
                  <c:v>4.7000000000000002E-3</c:v>
                </c:pt>
                <c:pt idx="21414">
                  <c:v>4.7999999999999996E-3</c:v>
                </c:pt>
                <c:pt idx="21415">
                  <c:v>6.3E-3</c:v>
                </c:pt>
                <c:pt idx="21416">
                  <c:v>5.5999999999999999E-3</c:v>
                </c:pt>
                <c:pt idx="21417">
                  <c:v>5.4000000000000003E-3</c:v>
                </c:pt>
                <c:pt idx="21418">
                  <c:v>5.0000000000000001E-3</c:v>
                </c:pt>
                <c:pt idx="21419">
                  <c:v>5.4999999999999997E-3</c:v>
                </c:pt>
                <c:pt idx="21420">
                  <c:v>4.1000000000000003E-3</c:v>
                </c:pt>
                <c:pt idx="21421">
                  <c:v>4.7000000000000002E-3</c:v>
                </c:pt>
                <c:pt idx="21422">
                  <c:v>4.0000000000000001E-3</c:v>
                </c:pt>
                <c:pt idx="21423">
                  <c:v>3.8E-3</c:v>
                </c:pt>
                <c:pt idx="21424">
                  <c:v>4.4000000000000003E-3</c:v>
                </c:pt>
                <c:pt idx="21425">
                  <c:v>4.4999999999999997E-3</c:v>
                </c:pt>
                <c:pt idx="21426">
                  <c:v>3.8999999999999998E-3</c:v>
                </c:pt>
                <c:pt idx="21427">
                  <c:v>4.7999999999999996E-3</c:v>
                </c:pt>
                <c:pt idx="21428">
                  <c:v>3.3999999999999998E-3</c:v>
                </c:pt>
                <c:pt idx="21429">
                  <c:v>3.0000000000000001E-3</c:v>
                </c:pt>
                <c:pt idx="21430">
                  <c:v>3.5000000000000001E-3</c:v>
                </c:pt>
                <c:pt idx="21431">
                  <c:v>3.8999999999999998E-3</c:v>
                </c:pt>
                <c:pt idx="21432">
                  <c:v>3.5000000000000001E-3</c:v>
                </c:pt>
                <c:pt idx="21433">
                  <c:v>4.0000000000000001E-3</c:v>
                </c:pt>
                <c:pt idx="21434">
                  <c:v>3.7000000000000002E-3</c:v>
                </c:pt>
                <c:pt idx="21435">
                  <c:v>3.3999999999999998E-3</c:v>
                </c:pt>
                <c:pt idx="21436">
                  <c:v>3.8999999999999998E-3</c:v>
                </c:pt>
                <c:pt idx="21437">
                  <c:v>4.8999999999999998E-3</c:v>
                </c:pt>
                <c:pt idx="21438">
                  <c:v>3.2000000000000002E-3</c:v>
                </c:pt>
                <c:pt idx="21439">
                  <c:v>4.0000000000000001E-3</c:v>
                </c:pt>
                <c:pt idx="21440">
                  <c:v>3.5999999999999999E-3</c:v>
                </c:pt>
                <c:pt idx="21441">
                  <c:v>3.2000000000000002E-3</c:v>
                </c:pt>
                <c:pt idx="21442">
                  <c:v>3.7000000000000002E-3</c:v>
                </c:pt>
                <c:pt idx="21443">
                  <c:v>3.0000000000000001E-3</c:v>
                </c:pt>
                <c:pt idx="21444">
                  <c:v>2.7000000000000001E-3</c:v>
                </c:pt>
                <c:pt idx="21445">
                  <c:v>2.8999999999999998E-3</c:v>
                </c:pt>
                <c:pt idx="21446">
                  <c:v>3.8999999999999998E-3</c:v>
                </c:pt>
                <c:pt idx="21447">
                  <c:v>4.0000000000000001E-3</c:v>
                </c:pt>
                <c:pt idx="21448">
                  <c:v>3.7000000000000002E-3</c:v>
                </c:pt>
                <c:pt idx="21449">
                  <c:v>4.0000000000000001E-3</c:v>
                </c:pt>
                <c:pt idx="21450">
                  <c:v>3.5999999999999999E-3</c:v>
                </c:pt>
                <c:pt idx="21451">
                  <c:v>3.0000000000000001E-3</c:v>
                </c:pt>
                <c:pt idx="21452">
                  <c:v>3.3999999999999998E-3</c:v>
                </c:pt>
                <c:pt idx="21453">
                  <c:v>4.7999999999999996E-3</c:v>
                </c:pt>
                <c:pt idx="21454">
                  <c:v>3.3E-3</c:v>
                </c:pt>
                <c:pt idx="21455">
                  <c:v>4.3E-3</c:v>
                </c:pt>
                <c:pt idx="21456">
                  <c:v>3.8E-3</c:v>
                </c:pt>
                <c:pt idx="21457">
                  <c:v>3.7000000000000002E-3</c:v>
                </c:pt>
                <c:pt idx="21458">
                  <c:v>3.8E-3</c:v>
                </c:pt>
                <c:pt idx="21459">
                  <c:v>4.8999999999999998E-3</c:v>
                </c:pt>
                <c:pt idx="21460">
                  <c:v>4.7000000000000002E-3</c:v>
                </c:pt>
                <c:pt idx="21461">
                  <c:v>5.3E-3</c:v>
                </c:pt>
                <c:pt idx="21462">
                  <c:v>5.3E-3</c:v>
                </c:pt>
                <c:pt idx="21463">
                  <c:v>5.0000000000000001E-3</c:v>
                </c:pt>
                <c:pt idx="21464">
                  <c:v>3.8999999999999998E-3</c:v>
                </c:pt>
                <c:pt idx="21465">
                  <c:v>4.0000000000000001E-3</c:v>
                </c:pt>
                <c:pt idx="21466">
                  <c:v>5.0000000000000001E-3</c:v>
                </c:pt>
                <c:pt idx="21467">
                  <c:v>3.8999999999999998E-3</c:v>
                </c:pt>
                <c:pt idx="21468">
                  <c:v>3.2000000000000002E-3</c:v>
                </c:pt>
                <c:pt idx="21469">
                  <c:v>3.2000000000000002E-3</c:v>
                </c:pt>
                <c:pt idx="21470">
                  <c:v>3.8999999999999998E-3</c:v>
                </c:pt>
                <c:pt idx="21471">
                  <c:v>3.5999999999999999E-3</c:v>
                </c:pt>
                <c:pt idx="21472">
                  <c:v>3.3E-3</c:v>
                </c:pt>
                <c:pt idx="21473">
                  <c:v>0.16850000000000001</c:v>
                </c:pt>
                <c:pt idx="21474">
                  <c:v>0.16209999999999999</c:v>
                </c:pt>
                <c:pt idx="21475">
                  <c:v>0.1376</c:v>
                </c:pt>
                <c:pt idx="21476">
                  <c:v>0.18429999999999999</c:v>
                </c:pt>
                <c:pt idx="21477">
                  <c:v>0.17499999999999999</c:v>
                </c:pt>
                <c:pt idx="21478">
                  <c:v>0.13250000000000001</c:v>
                </c:pt>
                <c:pt idx="21479">
                  <c:v>0.13539999999999999</c:v>
                </c:pt>
                <c:pt idx="21480">
                  <c:v>0.1668</c:v>
                </c:pt>
                <c:pt idx="21481">
                  <c:v>0.19020000000000001</c:v>
                </c:pt>
                <c:pt idx="21482">
                  <c:v>0.1484</c:v>
                </c:pt>
                <c:pt idx="21483">
                  <c:v>0.20949999999999999</c:v>
                </c:pt>
                <c:pt idx="21484">
                  <c:v>0.1729</c:v>
                </c:pt>
                <c:pt idx="21485">
                  <c:v>0.1721</c:v>
                </c:pt>
                <c:pt idx="21486">
                  <c:v>0.151</c:v>
                </c:pt>
                <c:pt idx="21487">
                  <c:v>0.13700000000000001</c:v>
                </c:pt>
                <c:pt idx="21488">
                  <c:v>0.1008</c:v>
                </c:pt>
                <c:pt idx="21489">
                  <c:v>0.1162</c:v>
                </c:pt>
                <c:pt idx="21490">
                  <c:v>0.14399999999999999</c:v>
                </c:pt>
                <c:pt idx="21491">
                  <c:v>0.14949999999999999</c:v>
                </c:pt>
                <c:pt idx="21492">
                  <c:v>0.13900000000000001</c:v>
                </c:pt>
                <c:pt idx="21493">
                  <c:v>0.1464</c:v>
                </c:pt>
                <c:pt idx="21494">
                  <c:v>0.12989999999999999</c:v>
                </c:pt>
                <c:pt idx="21495">
                  <c:v>0.17299999999999999</c:v>
                </c:pt>
                <c:pt idx="21496">
                  <c:v>0.16500000000000001</c:v>
                </c:pt>
                <c:pt idx="21497">
                  <c:v>0.1885</c:v>
                </c:pt>
                <c:pt idx="21498">
                  <c:v>0.1699</c:v>
                </c:pt>
                <c:pt idx="21499">
                  <c:v>0.1532</c:v>
                </c:pt>
                <c:pt idx="21500">
                  <c:v>0.184</c:v>
                </c:pt>
                <c:pt idx="21501">
                  <c:v>0.18010000000000001</c:v>
                </c:pt>
                <c:pt idx="21502">
                  <c:v>0.1547</c:v>
                </c:pt>
                <c:pt idx="21503">
                  <c:v>0.15160000000000001</c:v>
                </c:pt>
                <c:pt idx="21504">
                  <c:v>0.1215</c:v>
                </c:pt>
                <c:pt idx="21505">
                  <c:v>0.16819999999999999</c:v>
                </c:pt>
                <c:pt idx="21506">
                  <c:v>0.1212</c:v>
                </c:pt>
                <c:pt idx="21507">
                  <c:v>0.16689999999999999</c:v>
                </c:pt>
                <c:pt idx="21508">
                  <c:v>0.12989999999999999</c:v>
                </c:pt>
                <c:pt idx="21509">
                  <c:v>0.1462</c:v>
                </c:pt>
                <c:pt idx="21510">
                  <c:v>0.192</c:v>
                </c:pt>
                <c:pt idx="21511">
                  <c:v>0.13739999999999999</c:v>
                </c:pt>
                <c:pt idx="21512">
                  <c:v>0.21290000000000001</c:v>
                </c:pt>
                <c:pt idx="21513">
                  <c:v>0.1094</c:v>
                </c:pt>
                <c:pt idx="21514">
                  <c:v>0.14480000000000001</c:v>
                </c:pt>
                <c:pt idx="21515">
                  <c:v>0.1411</c:v>
                </c:pt>
                <c:pt idx="21516">
                  <c:v>0.1968</c:v>
                </c:pt>
                <c:pt idx="21517">
                  <c:v>0.1593</c:v>
                </c:pt>
                <c:pt idx="21518">
                  <c:v>0.1678</c:v>
                </c:pt>
                <c:pt idx="21519">
                  <c:v>0.17399999999999999</c:v>
                </c:pt>
                <c:pt idx="21520">
                  <c:v>0.17899999999999999</c:v>
                </c:pt>
                <c:pt idx="21521">
                  <c:v>0.16259999999999999</c:v>
                </c:pt>
                <c:pt idx="21522">
                  <c:v>0.28310000000000002</c:v>
                </c:pt>
                <c:pt idx="21523">
                  <c:v>0.39240000000000003</c:v>
                </c:pt>
                <c:pt idx="21524">
                  <c:v>0.76439999999999997</c:v>
                </c:pt>
                <c:pt idx="21525">
                  <c:v>0.26679999999999998</c:v>
                </c:pt>
                <c:pt idx="21526">
                  <c:v>0.2661</c:v>
                </c:pt>
                <c:pt idx="21527">
                  <c:v>0.36049999999999999</c:v>
                </c:pt>
                <c:pt idx="21528">
                  <c:v>0.33579999999999999</c:v>
                </c:pt>
                <c:pt idx="21529">
                  <c:v>0.44929999999999998</c:v>
                </c:pt>
                <c:pt idx="21530">
                  <c:v>0.23669999999999999</c:v>
                </c:pt>
                <c:pt idx="21531">
                  <c:v>0.32490000000000002</c:v>
                </c:pt>
                <c:pt idx="21532">
                  <c:v>0.26529999999999998</c:v>
                </c:pt>
                <c:pt idx="21533">
                  <c:v>0.2702</c:v>
                </c:pt>
                <c:pt idx="21534">
                  <c:v>0.3075</c:v>
                </c:pt>
                <c:pt idx="21535">
                  <c:v>0.22209999999999999</c:v>
                </c:pt>
                <c:pt idx="21536">
                  <c:v>0.2482</c:v>
                </c:pt>
                <c:pt idx="21537">
                  <c:v>0.2424</c:v>
                </c:pt>
                <c:pt idx="21538">
                  <c:v>0.39250000000000002</c:v>
                </c:pt>
                <c:pt idx="21539">
                  <c:v>0.23269999999999999</c:v>
                </c:pt>
                <c:pt idx="21540">
                  <c:v>0.25850000000000001</c:v>
                </c:pt>
                <c:pt idx="21541">
                  <c:v>0.40210000000000001</c:v>
                </c:pt>
                <c:pt idx="21542">
                  <c:v>0.31569999999999998</c:v>
                </c:pt>
                <c:pt idx="21543">
                  <c:v>0.37159999999999999</c:v>
                </c:pt>
                <c:pt idx="21544">
                  <c:v>0.34439999999999998</c:v>
                </c:pt>
                <c:pt idx="21545">
                  <c:v>0.25719999999999998</c:v>
                </c:pt>
                <c:pt idx="21546">
                  <c:v>0.26719999999999999</c:v>
                </c:pt>
                <c:pt idx="21547">
                  <c:v>0.2671</c:v>
                </c:pt>
                <c:pt idx="21548">
                  <c:v>0.25319999999999998</c:v>
                </c:pt>
                <c:pt idx="21549">
                  <c:v>0.29809999999999998</c:v>
                </c:pt>
                <c:pt idx="21550">
                  <c:v>0.27339999999999998</c:v>
                </c:pt>
                <c:pt idx="21551">
                  <c:v>0.29049999999999998</c:v>
                </c:pt>
                <c:pt idx="21552">
                  <c:v>0.32900000000000001</c:v>
                </c:pt>
                <c:pt idx="21553">
                  <c:v>0.2606</c:v>
                </c:pt>
                <c:pt idx="21554">
                  <c:v>0.37230000000000002</c:v>
                </c:pt>
                <c:pt idx="21555">
                  <c:v>0.29420000000000002</c:v>
                </c:pt>
                <c:pt idx="21556">
                  <c:v>0.2525</c:v>
                </c:pt>
                <c:pt idx="21557">
                  <c:v>0.31890000000000002</c:v>
                </c:pt>
                <c:pt idx="21558">
                  <c:v>0.3533</c:v>
                </c:pt>
                <c:pt idx="21559">
                  <c:v>0.3054</c:v>
                </c:pt>
                <c:pt idx="21560">
                  <c:v>0.22919999999999999</c:v>
                </c:pt>
                <c:pt idx="21561">
                  <c:v>0.26169999999999999</c:v>
                </c:pt>
                <c:pt idx="21562">
                  <c:v>0.2243</c:v>
                </c:pt>
                <c:pt idx="21563">
                  <c:v>0.2382</c:v>
                </c:pt>
                <c:pt idx="21564">
                  <c:v>0.2535</c:v>
                </c:pt>
                <c:pt idx="21565">
                  <c:v>0.2135</c:v>
                </c:pt>
                <c:pt idx="21566">
                  <c:v>0.26629999999999998</c:v>
                </c:pt>
                <c:pt idx="21567">
                  <c:v>0.27360000000000001</c:v>
                </c:pt>
                <c:pt idx="21568">
                  <c:v>0.33550000000000002</c:v>
                </c:pt>
                <c:pt idx="21569">
                  <c:v>0.42309999999999998</c:v>
                </c:pt>
                <c:pt idx="21570">
                  <c:v>0.33289999999999997</c:v>
                </c:pt>
                <c:pt idx="21571">
                  <c:v>0.20180000000000001</c:v>
                </c:pt>
                <c:pt idx="21572">
                  <c:v>0.30180000000000001</c:v>
                </c:pt>
                <c:pt idx="21573">
                  <c:v>0.3513</c:v>
                </c:pt>
                <c:pt idx="21574">
                  <c:v>0.27129999999999999</c:v>
                </c:pt>
                <c:pt idx="21575">
                  <c:v>0.27189999999999998</c:v>
                </c:pt>
                <c:pt idx="21576">
                  <c:v>0.26190000000000002</c:v>
                </c:pt>
                <c:pt idx="21577">
                  <c:v>0.1787</c:v>
                </c:pt>
                <c:pt idx="21578">
                  <c:v>0.23150000000000001</c:v>
                </c:pt>
                <c:pt idx="21579">
                  <c:v>0.20569999999999999</c:v>
                </c:pt>
                <c:pt idx="21580">
                  <c:v>0.19009999999999999</c:v>
                </c:pt>
                <c:pt idx="21581">
                  <c:v>0.21729999999999999</c:v>
                </c:pt>
                <c:pt idx="21582">
                  <c:v>0.14799999999999999</c:v>
                </c:pt>
                <c:pt idx="21583">
                  <c:v>0.1608</c:v>
                </c:pt>
                <c:pt idx="21584">
                  <c:v>0.18129999999999999</c:v>
                </c:pt>
                <c:pt idx="21585">
                  <c:v>0.20130000000000001</c:v>
                </c:pt>
                <c:pt idx="21586">
                  <c:v>0.22889999999999999</c:v>
                </c:pt>
                <c:pt idx="21587">
                  <c:v>0.1996</c:v>
                </c:pt>
                <c:pt idx="21588">
                  <c:v>0.17810000000000001</c:v>
                </c:pt>
                <c:pt idx="21589">
                  <c:v>0.1938</c:v>
                </c:pt>
                <c:pt idx="21590">
                  <c:v>0.20269999999999999</c:v>
                </c:pt>
                <c:pt idx="21591">
                  <c:v>0.18629999999999999</c:v>
                </c:pt>
                <c:pt idx="21592">
                  <c:v>0.1661</c:v>
                </c:pt>
                <c:pt idx="21593">
                  <c:v>0.17449999999999999</c:v>
                </c:pt>
                <c:pt idx="21594">
                  <c:v>0.19220000000000001</c:v>
                </c:pt>
                <c:pt idx="21595">
                  <c:v>0.2039</c:v>
                </c:pt>
                <c:pt idx="21596">
                  <c:v>0.20930000000000001</c:v>
                </c:pt>
                <c:pt idx="21597">
                  <c:v>0.15229999999999999</c:v>
                </c:pt>
                <c:pt idx="21598">
                  <c:v>0.20319999999999999</c:v>
                </c:pt>
                <c:pt idx="21599">
                  <c:v>0.2024</c:v>
                </c:pt>
                <c:pt idx="21600">
                  <c:v>0.21229999999999999</c:v>
                </c:pt>
                <c:pt idx="21601">
                  <c:v>0.1648</c:v>
                </c:pt>
                <c:pt idx="21602">
                  <c:v>0.19409999999999999</c:v>
                </c:pt>
                <c:pt idx="21603">
                  <c:v>0.1779</c:v>
                </c:pt>
                <c:pt idx="21604">
                  <c:v>0.20730000000000001</c:v>
                </c:pt>
                <c:pt idx="21605">
                  <c:v>0.19220000000000001</c:v>
                </c:pt>
                <c:pt idx="21606">
                  <c:v>0.19409999999999999</c:v>
                </c:pt>
                <c:pt idx="21607">
                  <c:v>0.19</c:v>
                </c:pt>
                <c:pt idx="21608">
                  <c:v>0.19570000000000001</c:v>
                </c:pt>
                <c:pt idx="21609">
                  <c:v>0.20250000000000001</c:v>
                </c:pt>
                <c:pt idx="21610">
                  <c:v>0.2041</c:v>
                </c:pt>
                <c:pt idx="21611">
                  <c:v>0.1464</c:v>
                </c:pt>
                <c:pt idx="21612">
                  <c:v>0.2316</c:v>
                </c:pt>
                <c:pt idx="21613">
                  <c:v>0.16059999999999999</c:v>
                </c:pt>
                <c:pt idx="21614">
                  <c:v>0.1827</c:v>
                </c:pt>
                <c:pt idx="21615">
                  <c:v>0.18229999999999999</c:v>
                </c:pt>
                <c:pt idx="21616">
                  <c:v>0.16600000000000001</c:v>
                </c:pt>
                <c:pt idx="21617">
                  <c:v>0.1343</c:v>
                </c:pt>
                <c:pt idx="21618">
                  <c:v>0.15770000000000001</c:v>
                </c:pt>
                <c:pt idx="21619">
                  <c:v>0.1678</c:v>
                </c:pt>
                <c:pt idx="21620">
                  <c:v>0.21870000000000001</c:v>
                </c:pt>
                <c:pt idx="21621">
                  <c:v>0.15859999999999999</c:v>
                </c:pt>
                <c:pt idx="21622">
                  <c:v>0.27029999999999998</c:v>
                </c:pt>
                <c:pt idx="21623">
                  <c:v>0.2185</c:v>
                </c:pt>
                <c:pt idx="21624">
                  <c:v>0.1938</c:v>
                </c:pt>
                <c:pt idx="21625">
                  <c:v>0.18329999999999999</c:v>
                </c:pt>
                <c:pt idx="21626">
                  <c:v>0.14360000000000001</c:v>
                </c:pt>
                <c:pt idx="21627">
                  <c:v>0.15720000000000001</c:v>
                </c:pt>
                <c:pt idx="21628">
                  <c:v>0.17150000000000001</c:v>
                </c:pt>
                <c:pt idx="21629">
                  <c:v>0.15190000000000001</c:v>
                </c:pt>
                <c:pt idx="21630">
                  <c:v>0.1661</c:v>
                </c:pt>
                <c:pt idx="21631">
                  <c:v>0.15890000000000001</c:v>
                </c:pt>
                <c:pt idx="21632">
                  <c:v>0.1522</c:v>
                </c:pt>
                <c:pt idx="21633">
                  <c:v>0.3231</c:v>
                </c:pt>
                <c:pt idx="21634">
                  <c:v>0.30680000000000002</c:v>
                </c:pt>
                <c:pt idx="21635">
                  <c:v>0.15790000000000001</c:v>
                </c:pt>
                <c:pt idx="21636">
                  <c:v>0.2271</c:v>
                </c:pt>
                <c:pt idx="21637">
                  <c:v>0.1767</c:v>
                </c:pt>
                <c:pt idx="21638">
                  <c:v>0.16969999999999999</c:v>
                </c:pt>
                <c:pt idx="21639">
                  <c:v>0.26879999999999998</c:v>
                </c:pt>
                <c:pt idx="21640">
                  <c:v>0.40849999999999997</c:v>
                </c:pt>
                <c:pt idx="21641">
                  <c:v>0.29849999999999999</c:v>
                </c:pt>
                <c:pt idx="21642">
                  <c:v>0.23849999999999999</c:v>
                </c:pt>
                <c:pt idx="21643">
                  <c:v>0.2762</c:v>
                </c:pt>
                <c:pt idx="21644">
                  <c:v>0.1452</c:v>
                </c:pt>
                <c:pt idx="21645">
                  <c:v>0.14230000000000001</c:v>
                </c:pt>
                <c:pt idx="21646">
                  <c:v>0.21299999999999999</c:v>
                </c:pt>
                <c:pt idx="21647">
                  <c:v>0.26840000000000003</c:v>
                </c:pt>
                <c:pt idx="21648">
                  <c:v>0.1608</c:v>
                </c:pt>
                <c:pt idx="21649">
                  <c:v>0.32040000000000002</c:v>
                </c:pt>
                <c:pt idx="21650">
                  <c:v>0.34079999999999999</c:v>
                </c:pt>
                <c:pt idx="21651">
                  <c:v>0.2457</c:v>
                </c:pt>
                <c:pt idx="21652">
                  <c:v>0.1825</c:v>
                </c:pt>
                <c:pt idx="21653">
                  <c:v>0.20630000000000001</c:v>
                </c:pt>
                <c:pt idx="21654">
                  <c:v>0.21299999999999999</c:v>
                </c:pt>
                <c:pt idx="21655">
                  <c:v>0.1933</c:v>
                </c:pt>
                <c:pt idx="21656">
                  <c:v>0.29370000000000002</c:v>
                </c:pt>
                <c:pt idx="21657">
                  <c:v>0.1585</c:v>
                </c:pt>
                <c:pt idx="21658">
                  <c:v>0.27029999999999998</c:v>
                </c:pt>
                <c:pt idx="21659">
                  <c:v>0.43219999999999997</c:v>
                </c:pt>
                <c:pt idx="21660">
                  <c:v>0.3453</c:v>
                </c:pt>
                <c:pt idx="21661">
                  <c:v>0.37969999999999998</c:v>
                </c:pt>
                <c:pt idx="21662">
                  <c:v>0.21740000000000001</c:v>
                </c:pt>
                <c:pt idx="21663">
                  <c:v>0.2457</c:v>
                </c:pt>
                <c:pt idx="21664">
                  <c:v>0.39639999999999997</c:v>
                </c:pt>
                <c:pt idx="21665">
                  <c:v>0.26939999999999997</c:v>
                </c:pt>
                <c:pt idx="21666">
                  <c:v>0.28310000000000002</c:v>
                </c:pt>
                <c:pt idx="21667">
                  <c:v>0.2848</c:v>
                </c:pt>
                <c:pt idx="21668">
                  <c:v>0.1242</c:v>
                </c:pt>
                <c:pt idx="21669">
                  <c:v>0.26140000000000002</c:v>
                </c:pt>
                <c:pt idx="21670">
                  <c:v>0.19789999999999999</c:v>
                </c:pt>
                <c:pt idx="21671">
                  <c:v>0.3528</c:v>
                </c:pt>
                <c:pt idx="21672">
                  <c:v>0.21560000000000001</c:v>
                </c:pt>
                <c:pt idx="21673">
                  <c:v>0.1847</c:v>
                </c:pt>
                <c:pt idx="21674">
                  <c:v>0.2324</c:v>
                </c:pt>
                <c:pt idx="21675">
                  <c:v>0.18129999999999999</c:v>
                </c:pt>
                <c:pt idx="21676">
                  <c:v>0.16070000000000001</c:v>
                </c:pt>
                <c:pt idx="21677">
                  <c:v>0.12130000000000001</c:v>
                </c:pt>
                <c:pt idx="21678">
                  <c:v>0.13389999999999999</c:v>
                </c:pt>
                <c:pt idx="21679">
                  <c:v>0.1593</c:v>
                </c:pt>
                <c:pt idx="21680">
                  <c:v>0.24429999999999999</c:v>
                </c:pt>
                <c:pt idx="21681">
                  <c:v>0.21859999999999999</c:v>
                </c:pt>
                <c:pt idx="21682">
                  <c:v>0.1487</c:v>
                </c:pt>
                <c:pt idx="21683">
                  <c:v>0.20880000000000001</c:v>
                </c:pt>
                <c:pt idx="21684">
                  <c:v>0.14929999999999999</c:v>
                </c:pt>
                <c:pt idx="21685">
                  <c:v>0.24390000000000001</c:v>
                </c:pt>
                <c:pt idx="21686">
                  <c:v>0.23230000000000001</c:v>
                </c:pt>
                <c:pt idx="21687">
                  <c:v>0.17979999999999999</c:v>
                </c:pt>
                <c:pt idx="21688">
                  <c:v>0.2437</c:v>
                </c:pt>
                <c:pt idx="21689">
                  <c:v>0.34660000000000002</c:v>
                </c:pt>
                <c:pt idx="21690">
                  <c:v>0.26900000000000002</c:v>
                </c:pt>
                <c:pt idx="21691">
                  <c:v>0.24199999999999999</c:v>
                </c:pt>
                <c:pt idx="21692">
                  <c:v>0.22389999999999999</c:v>
                </c:pt>
                <c:pt idx="21693">
                  <c:v>0.28789999999999999</c:v>
                </c:pt>
                <c:pt idx="21694">
                  <c:v>0.26140000000000002</c:v>
                </c:pt>
                <c:pt idx="21695">
                  <c:v>0.29730000000000001</c:v>
                </c:pt>
                <c:pt idx="21696">
                  <c:v>0.27200000000000002</c:v>
                </c:pt>
                <c:pt idx="21697">
                  <c:v>0.27560000000000001</c:v>
                </c:pt>
                <c:pt idx="21698">
                  <c:v>0.4294</c:v>
                </c:pt>
                <c:pt idx="21699">
                  <c:v>0.32790000000000002</c:v>
                </c:pt>
                <c:pt idx="21700">
                  <c:v>0.1918</c:v>
                </c:pt>
                <c:pt idx="21701">
                  <c:v>0.32779999999999998</c:v>
                </c:pt>
                <c:pt idx="21702">
                  <c:v>0.26919999999999999</c:v>
                </c:pt>
                <c:pt idx="21703">
                  <c:v>0.2747</c:v>
                </c:pt>
                <c:pt idx="21704">
                  <c:v>0.30530000000000002</c:v>
                </c:pt>
                <c:pt idx="21705">
                  <c:v>0.25119999999999998</c:v>
                </c:pt>
                <c:pt idx="21706">
                  <c:v>0.27150000000000002</c:v>
                </c:pt>
                <c:pt idx="21707">
                  <c:v>0.37719999999999998</c:v>
                </c:pt>
                <c:pt idx="21708">
                  <c:v>0.27800000000000002</c:v>
                </c:pt>
                <c:pt idx="21709">
                  <c:v>0.2215</c:v>
                </c:pt>
                <c:pt idx="21710">
                  <c:v>0.4037</c:v>
                </c:pt>
                <c:pt idx="21711">
                  <c:v>0.35549999999999998</c:v>
                </c:pt>
                <c:pt idx="21712">
                  <c:v>0.26719999999999999</c:v>
                </c:pt>
                <c:pt idx="21713">
                  <c:v>0.28889999999999999</c:v>
                </c:pt>
                <c:pt idx="21714">
                  <c:v>0.23100000000000001</c:v>
                </c:pt>
                <c:pt idx="21715">
                  <c:v>0.2329</c:v>
                </c:pt>
                <c:pt idx="21716">
                  <c:v>0.37280000000000002</c:v>
                </c:pt>
                <c:pt idx="21717">
                  <c:v>0.31850000000000001</c:v>
                </c:pt>
                <c:pt idx="21718">
                  <c:v>0.36</c:v>
                </c:pt>
                <c:pt idx="21719">
                  <c:v>0.2427</c:v>
                </c:pt>
                <c:pt idx="21720">
                  <c:v>0.2712</c:v>
                </c:pt>
                <c:pt idx="21721">
                  <c:v>0.17499999999999999</c:v>
                </c:pt>
                <c:pt idx="21722">
                  <c:v>0.45479999999999998</c:v>
                </c:pt>
                <c:pt idx="21723">
                  <c:v>0.26250000000000001</c:v>
                </c:pt>
                <c:pt idx="21724">
                  <c:v>0.37019999999999997</c:v>
                </c:pt>
                <c:pt idx="21725">
                  <c:v>0.2656</c:v>
                </c:pt>
                <c:pt idx="21726">
                  <c:v>0.2888</c:v>
                </c:pt>
                <c:pt idx="21727">
                  <c:v>0.186</c:v>
                </c:pt>
                <c:pt idx="21728">
                  <c:v>0.1671</c:v>
                </c:pt>
                <c:pt idx="21729">
                  <c:v>0.1804</c:v>
                </c:pt>
                <c:pt idx="21730">
                  <c:v>7.3200000000000001E-2</c:v>
                </c:pt>
                <c:pt idx="21731">
                  <c:v>0.13619999999999999</c:v>
                </c:pt>
                <c:pt idx="21732">
                  <c:v>0.13600000000000001</c:v>
                </c:pt>
                <c:pt idx="21733">
                  <c:v>0.1477</c:v>
                </c:pt>
                <c:pt idx="21734">
                  <c:v>0.23219999999999999</c:v>
                </c:pt>
                <c:pt idx="21735">
                  <c:v>0.20050000000000001</c:v>
                </c:pt>
                <c:pt idx="21736">
                  <c:v>0.32769999999999999</c:v>
                </c:pt>
                <c:pt idx="21737">
                  <c:v>0.39100000000000001</c:v>
                </c:pt>
                <c:pt idx="21738">
                  <c:v>0.13469999999999999</c:v>
                </c:pt>
                <c:pt idx="21739">
                  <c:v>0.34699999999999998</c:v>
                </c:pt>
                <c:pt idx="21740">
                  <c:v>0.16900000000000001</c:v>
                </c:pt>
                <c:pt idx="21741">
                  <c:v>0.30790000000000001</c:v>
                </c:pt>
                <c:pt idx="21742">
                  <c:v>0.2344</c:v>
                </c:pt>
                <c:pt idx="21743">
                  <c:v>0.26939999999999997</c:v>
                </c:pt>
                <c:pt idx="21744">
                  <c:v>0.20330000000000001</c:v>
                </c:pt>
                <c:pt idx="21745">
                  <c:v>0.1643</c:v>
                </c:pt>
                <c:pt idx="21746">
                  <c:v>0.31119999999999998</c:v>
                </c:pt>
                <c:pt idx="21747">
                  <c:v>0.11070000000000001</c:v>
                </c:pt>
                <c:pt idx="21748">
                  <c:v>0.21199999999999999</c:v>
                </c:pt>
                <c:pt idx="21749">
                  <c:v>0.1464</c:v>
                </c:pt>
                <c:pt idx="21750">
                  <c:v>0.13189999999999999</c:v>
                </c:pt>
                <c:pt idx="21751">
                  <c:v>0.15029999999999999</c:v>
                </c:pt>
                <c:pt idx="21752">
                  <c:v>0.15060000000000001</c:v>
                </c:pt>
                <c:pt idx="21753">
                  <c:v>0.24030000000000001</c:v>
                </c:pt>
                <c:pt idx="21754">
                  <c:v>0.1857</c:v>
                </c:pt>
                <c:pt idx="21755">
                  <c:v>0.17</c:v>
                </c:pt>
                <c:pt idx="21756">
                  <c:v>0.23100000000000001</c:v>
                </c:pt>
                <c:pt idx="21757">
                  <c:v>0.2203</c:v>
                </c:pt>
                <c:pt idx="21758">
                  <c:v>0.24579999999999999</c:v>
                </c:pt>
                <c:pt idx="21759">
                  <c:v>0.20780000000000001</c:v>
                </c:pt>
                <c:pt idx="21760">
                  <c:v>0.3306</c:v>
                </c:pt>
                <c:pt idx="21761">
                  <c:v>0.16719999999999999</c:v>
                </c:pt>
                <c:pt idx="21762">
                  <c:v>0.21029999999999999</c:v>
                </c:pt>
                <c:pt idx="21763">
                  <c:v>0.2172</c:v>
                </c:pt>
                <c:pt idx="21764">
                  <c:v>0.21779999999999999</c:v>
                </c:pt>
                <c:pt idx="21765">
                  <c:v>0.21210000000000001</c:v>
                </c:pt>
                <c:pt idx="21766">
                  <c:v>0.34179999999999999</c:v>
                </c:pt>
                <c:pt idx="21767">
                  <c:v>0.20780000000000001</c:v>
                </c:pt>
                <c:pt idx="21768">
                  <c:v>0.25940000000000002</c:v>
                </c:pt>
                <c:pt idx="21769">
                  <c:v>0.122</c:v>
                </c:pt>
                <c:pt idx="21770">
                  <c:v>0.50249999999999995</c:v>
                </c:pt>
                <c:pt idx="21771">
                  <c:v>0.4899</c:v>
                </c:pt>
                <c:pt idx="21772">
                  <c:v>0.38450000000000001</c:v>
                </c:pt>
                <c:pt idx="21773">
                  <c:v>0.503</c:v>
                </c:pt>
                <c:pt idx="21774">
                  <c:v>0.3004</c:v>
                </c:pt>
                <c:pt idx="21775">
                  <c:v>0.37869999999999998</c:v>
                </c:pt>
                <c:pt idx="21776">
                  <c:v>0.33729999999999999</c:v>
                </c:pt>
                <c:pt idx="21777">
                  <c:v>0.43940000000000001</c:v>
                </c:pt>
                <c:pt idx="21778">
                  <c:v>0.20150000000000001</c:v>
                </c:pt>
                <c:pt idx="21779">
                  <c:v>0.69750000000000001</c:v>
                </c:pt>
                <c:pt idx="21780">
                  <c:v>0.31969999999999998</c:v>
                </c:pt>
                <c:pt idx="21781">
                  <c:v>0.27729999999999999</c:v>
                </c:pt>
                <c:pt idx="21782">
                  <c:v>0.48280000000000001</c:v>
                </c:pt>
                <c:pt idx="21783">
                  <c:v>0.42149999999999999</c:v>
                </c:pt>
                <c:pt idx="21784">
                  <c:v>0.3785</c:v>
                </c:pt>
                <c:pt idx="21785">
                  <c:v>0.34760000000000002</c:v>
                </c:pt>
                <c:pt idx="21786">
                  <c:v>0.30399999999999999</c:v>
                </c:pt>
                <c:pt idx="21787">
                  <c:v>0.32969999999999999</c:v>
                </c:pt>
                <c:pt idx="21788">
                  <c:v>0.40720000000000001</c:v>
                </c:pt>
                <c:pt idx="21789">
                  <c:v>0.47760000000000002</c:v>
                </c:pt>
                <c:pt idx="21790">
                  <c:v>0.51900000000000002</c:v>
                </c:pt>
                <c:pt idx="21791">
                  <c:v>0.34289999999999998</c:v>
                </c:pt>
                <c:pt idx="21792">
                  <c:v>0.34050000000000002</c:v>
                </c:pt>
                <c:pt idx="21793">
                  <c:v>0.52190000000000003</c:v>
                </c:pt>
                <c:pt idx="21794">
                  <c:v>0.85099999999999998</c:v>
                </c:pt>
                <c:pt idx="21795">
                  <c:v>0.68100000000000005</c:v>
                </c:pt>
                <c:pt idx="21796">
                  <c:v>0.42299999999999999</c:v>
                </c:pt>
                <c:pt idx="21797">
                  <c:v>0.2707</c:v>
                </c:pt>
                <c:pt idx="21798">
                  <c:v>0.26500000000000001</c:v>
                </c:pt>
                <c:pt idx="21799">
                  <c:v>0.38990000000000002</c:v>
                </c:pt>
                <c:pt idx="21800">
                  <c:v>0.42370000000000002</c:v>
                </c:pt>
                <c:pt idx="21801">
                  <c:v>0.42430000000000001</c:v>
                </c:pt>
                <c:pt idx="21802">
                  <c:v>0.37780000000000002</c:v>
                </c:pt>
                <c:pt idx="21803">
                  <c:v>0.27929999999999999</c:v>
                </c:pt>
                <c:pt idx="21804">
                  <c:v>0.34300000000000003</c:v>
                </c:pt>
                <c:pt idx="21805">
                  <c:v>0.92669999999999997</c:v>
                </c:pt>
                <c:pt idx="21806">
                  <c:v>0.36570000000000003</c:v>
                </c:pt>
                <c:pt idx="21807">
                  <c:v>0.26229999999999998</c:v>
                </c:pt>
                <c:pt idx="21808">
                  <c:v>0.34250000000000003</c:v>
                </c:pt>
                <c:pt idx="21809">
                  <c:v>0.31740000000000002</c:v>
                </c:pt>
                <c:pt idx="21810">
                  <c:v>0.27829999999999999</c:v>
                </c:pt>
                <c:pt idx="21811">
                  <c:v>0.3654</c:v>
                </c:pt>
                <c:pt idx="21812">
                  <c:v>0.32450000000000001</c:v>
                </c:pt>
                <c:pt idx="21813">
                  <c:v>0.56189999999999996</c:v>
                </c:pt>
                <c:pt idx="21814">
                  <c:v>0.49120000000000003</c:v>
                </c:pt>
                <c:pt idx="21815">
                  <c:v>0.31019999999999998</c:v>
                </c:pt>
                <c:pt idx="21816">
                  <c:v>0.44130000000000003</c:v>
                </c:pt>
                <c:pt idx="21817">
                  <c:v>0.35070000000000001</c:v>
                </c:pt>
                <c:pt idx="21818">
                  <c:v>0.38590000000000002</c:v>
                </c:pt>
                <c:pt idx="21819">
                  <c:v>0.30520000000000003</c:v>
                </c:pt>
                <c:pt idx="21820">
                  <c:v>0.25190000000000001</c:v>
                </c:pt>
                <c:pt idx="21821">
                  <c:v>0.32540000000000002</c:v>
                </c:pt>
                <c:pt idx="21822">
                  <c:v>0.32990000000000003</c:v>
                </c:pt>
                <c:pt idx="21823">
                  <c:v>0.3296</c:v>
                </c:pt>
                <c:pt idx="21824">
                  <c:v>0.36820000000000003</c:v>
                </c:pt>
                <c:pt idx="21825">
                  <c:v>0.44280000000000003</c:v>
                </c:pt>
                <c:pt idx="21826">
                  <c:v>0.31709999999999999</c:v>
                </c:pt>
                <c:pt idx="21827">
                  <c:v>0.53990000000000005</c:v>
                </c:pt>
                <c:pt idx="21828">
                  <c:v>0.37519999999999998</c:v>
                </c:pt>
                <c:pt idx="21829">
                  <c:v>0.36270000000000002</c:v>
                </c:pt>
                <c:pt idx="21830">
                  <c:v>0.43430000000000002</c:v>
                </c:pt>
                <c:pt idx="21831">
                  <c:v>0.48980000000000001</c:v>
                </c:pt>
                <c:pt idx="21832">
                  <c:v>0.4103</c:v>
                </c:pt>
                <c:pt idx="21833">
                  <c:v>0.48070000000000002</c:v>
                </c:pt>
                <c:pt idx="21834">
                  <c:v>0.37669999999999998</c:v>
                </c:pt>
                <c:pt idx="21835">
                  <c:v>0.46839999999999998</c:v>
                </c:pt>
                <c:pt idx="21836">
                  <c:v>0.42049999999999998</c:v>
                </c:pt>
                <c:pt idx="21837">
                  <c:v>0.60029999999999994</c:v>
                </c:pt>
                <c:pt idx="21838">
                  <c:v>0.60299999999999998</c:v>
                </c:pt>
                <c:pt idx="21839">
                  <c:v>0.54300000000000004</c:v>
                </c:pt>
                <c:pt idx="21840">
                  <c:v>0.51800000000000002</c:v>
                </c:pt>
                <c:pt idx="21841">
                  <c:v>0.49159999999999998</c:v>
                </c:pt>
                <c:pt idx="21842">
                  <c:v>0.55630000000000002</c:v>
                </c:pt>
                <c:pt idx="21843">
                  <c:v>0.51570000000000005</c:v>
                </c:pt>
                <c:pt idx="21844">
                  <c:v>0.56940000000000002</c:v>
                </c:pt>
                <c:pt idx="21845">
                  <c:v>0.44690000000000002</c:v>
                </c:pt>
                <c:pt idx="21846">
                  <c:v>0.47289999999999999</c:v>
                </c:pt>
                <c:pt idx="21847">
                  <c:v>0.35670000000000002</c:v>
                </c:pt>
                <c:pt idx="21848">
                  <c:v>0.37919999999999998</c:v>
                </c:pt>
                <c:pt idx="21849">
                  <c:v>0.3881</c:v>
                </c:pt>
                <c:pt idx="21850">
                  <c:v>0.52980000000000005</c:v>
                </c:pt>
                <c:pt idx="21851">
                  <c:v>0.43890000000000001</c:v>
                </c:pt>
                <c:pt idx="21852">
                  <c:v>0.47470000000000001</c:v>
                </c:pt>
                <c:pt idx="21853">
                  <c:v>0.45190000000000002</c:v>
                </c:pt>
                <c:pt idx="21854">
                  <c:v>0.42309999999999998</c:v>
                </c:pt>
                <c:pt idx="21855">
                  <c:v>0.50009999999999999</c:v>
                </c:pt>
                <c:pt idx="21856">
                  <c:v>0.38869999999999999</c:v>
                </c:pt>
                <c:pt idx="21857">
                  <c:v>0.34339999999999998</c:v>
                </c:pt>
                <c:pt idx="21858">
                  <c:v>0.46279999999999999</c:v>
                </c:pt>
                <c:pt idx="21859">
                  <c:v>0.50309999999999999</c:v>
                </c:pt>
                <c:pt idx="21860">
                  <c:v>0.47249999999999998</c:v>
                </c:pt>
                <c:pt idx="21861">
                  <c:v>0.42959999999999998</c:v>
                </c:pt>
                <c:pt idx="21862">
                  <c:v>0.41620000000000001</c:v>
                </c:pt>
                <c:pt idx="21863">
                  <c:v>0.2485</c:v>
                </c:pt>
                <c:pt idx="21864">
                  <c:v>0.28439999999999999</c:v>
                </c:pt>
                <c:pt idx="21865">
                  <c:v>0.24110000000000001</c:v>
                </c:pt>
                <c:pt idx="21866">
                  <c:v>0.28160000000000002</c:v>
                </c:pt>
                <c:pt idx="21867">
                  <c:v>0.28689999999999999</c:v>
                </c:pt>
                <c:pt idx="21868">
                  <c:v>0.22570000000000001</c:v>
                </c:pt>
                <c:pt idx="21869">
                  <c:v>0.23319999999999999</c:v>
                </c:pt>
                <c:pt idx="21870">
                  <c:v>0.28510000000000002</c:v>
                </c:pt>
                <c:pt idx="21871">
                  <c:v>0.17050000000000001</c:v>
                </c:pt>
                <c:pt idx="21872">
                  <c:v>0.4945</c:v>
                </c:pt>
                <c:pt idx="21873">
                  <c:v>0.25580000000000003</c:v>
                </c:pt>
                <c:pt idx="21874">
                  <c:v>0.61360000000000003</c:v>
                </c:pt>
                <c:pt idx="21875">
                  <c:v>0.33079999999999998</c:v>
                </c:pt>
                <c:pt idx="21876">
                  <c:v>0.25669999999999998</c:v>
                </c:pt>
                <c:pt idx="21877">
                  <c:v>0.65800000000000003</c:v>
                </c:pt>
                <c:pt idx="21878">
                  <c:v>0.25209999999999999</c:v>
                </c:pt>
                <c:pt idx="21879">
                  <c:v>0.29139999999999999</c:v>
                </c:pt>
                <c:pt idx="21880">
                  <c:v>0.67300000000000004</c:v>
                </c:pt>
                <c:pt idx="21881">
                  <c:v>0.34089999999999998</c:v>
                </c:pt>
                <c:pt idx="21882">
                  <c:v>0.58250000000000002</c:v>
                </c:pt>
                <c:pt idx="21883">
                  <c:v>0.65629999999999999</c:v>
                </c:pt>
                <c:pt idx="21884">
                  <c:v>0.50360000000000005</c:v>
                </c:pt>
                <c:pt idx="21885">
                  <c:v>1.1402000000000001</c:v>
                </c:pt>
                <c:pt idx="21886">
                  <c:v>0.2888</c:v>
                </c:pt>
                <c:pt idx="21887">
                  <c:v>0.23880000000000001</c:v>
                </c:pt>
                <c:pt idx="21888">
                  <c:v>0.30630000000000002</c:v>
                </c:pt>
                <c:pt idx="21889">
                  <c:v>0.46289999999999998</c:v>
                </c:pt>
                <c:pt idx="21890">
                  <c:v>0.33789999999999998</c:v>
                </c:pt>
                <c:pt idx="21891">
                  <c:v>0.5837</c:v>
                </c:pt>
                <c:pt idx="21892">
                  <c:v>0.41020000000000001</c:v>
                </c:pt>
                <c:pt idx="21893">
                  <c:v>0.56820000000000004</c:v>
                </c:pt>
                <c:pt idx="21894">
                  <c:v>0.3886</c:v>
                </c:pt>
                <c:pt idx="21895">
                  <c:v>0.46510000000000001</c:v>
                </c:pt>
                <c:pt idx="21896">
                  <c:v>0.47239999999999999</c:v>
                </c:pt>
                <c:pt idx="21897">
                  <c:v>0.24229999999999999</c:v>
                </c:pt>
                <c:pt idx="21898">
                  <c:v>0.5827</c:v>
                </c:pt>
                <c:pt idx="21899">
                  <c:v>0.65280000000000005</c:v>
                </c:pt>
                <c:pt idx="21900">
                  <c:v>0.55410000000000004</c:v>
                </c:pt>
                <c:pt idx="21901">
                  <c:v>0.62409999999999999</c:v>
                </c:pt>
                <c:pt idx="21902">
                  <c:v>0.31900000000000001</c:v>
                </c:pt>
                <c:pt idx="21903">
                  <c:v>0.35360000000000003</c:v>
                </c:pt>
                <c:pt idx="21904">
                  <c:v>0.43709999999999999</c:v>
                </c:pt>
                <c:pt idx="21905">
                  <c:v>0.54569999999999996</c:v>
                </c:pt>
                <c:pt idx="21906">
                  <c:v>0.32879999999999998</c:v>
                </c:pt>
                <c:pt idx="21907">
                  <c:v>0.35389999999999999</c:v>
                </c:pt>
                <c:pt idx="21908">
                  <c:v>0.33410000000000001</c:v>
                </c:pt>
                <c:pt idx="21909">
                  <c:v>0.38100000000000001</c:v>
                </c:pt>
                <c:pt idx="21910">
                  <c:v>0.57899999999999996</c:v>
                </c:pt>
                <c:pt idx="21911">
                  <c:v>1.04</c:v>
                </c:pt>
                <c:pt idx="21912">
                  <c:v>0.77370000000000005</c:v>
                </c:pt>
                <c:pt idx="21913">
                  <c:v>0.67330000000000001</c:v>
                </c:pt>
                <c:pt idx="21914">
                  <c:v>1.0188999999999999</c:v>
                </c:pt>
                <c:pt idx="21915">
                  <c:v>0.88460000000000005</c:v>
                </c:pt>
                <c:pt idx="21916">
                  <c:v>0.57130000000000003</c:v>
                </c:pt>
                <c:pt idx="21917">
                  <c:v>0.62509999999999999</c:v>
                </c:pt>
                <c:pt idx="21918">
                  <c:v>0.4945</c:v>
                </c:pt>
                <c:pt idx="21919">
                  <c:v>0.37859999999999999</c:v>
                </c:pt>
                <c:pt idx="21920">
                  <c:v>0.50239999999999996</c:v>
                </c:pt>
                <c:pt idx="21921">
                  <c:v>0.69379999999999997</c:v>
                </c:pt>
                <c:pt idx="21922">
                  <c:v>0.58530000000000004</c:v>
                </c:pt>
                <c:pt idx="21923">
                  <c:v>0.44600000000000001</c:v>
                </c:pt>
                <c:pt idx="21924">
                  <c:v>0.59160000000000001</c:v>
                </c:pt>
                <c:pt idx="21925">
                  <c:v>0.35510000000000003</c:v>
                </c:pt>
                <c:pt idx="21926">
                  <c:v>0.37359999999999999</c:v>
                </c:pt>
                <c:pt idx="21927">
                  <c:v>0.51690000000000003</c:v>
                </c:pt>
                <c:pt idx="21928">
                  <c:v>0.42959999999999998</c:v>
                </c:pt>
                <c:pt idx="21929">
                  <c:v>0.26569999999999999</c:v>
                </c:pt>
                <c:pt idx="21930">
                  <c:v>0.52869999999999995</c:v>
                </c:pt>
                <c:pt idx="21931">
                  <c:v>0.4012</c:v>
                </c:pt>
                <c:pt idx="21932">
                  <c:v>0.4647</c:v>
                </c:pt>
                <c:pt idx="21933">
                  <c:v>0.39410000000000001</c:v>
                </c:pt>
                <c:pt idx="21934">
                  <c:v>0.56459999999999999</c:v>
                </c:pt>
                <c:pt idx="21935">
                  <c:v>0.4778</c:v>
                </c:pt>
                <c:pt idx="21936">
                  <c:v>0.28620000000000001</c:v>
                </c:pt>
                <c:pt idx="21937">
                  <c:v>0.43149999999999999</c:v>
                </c:pt>
                <c:pt idx="21938">
                  <c:v>0.34389999999999998</c:v>
                </c:pt>
                <c:pt idx="21939">
                  <c:v>0.41310000000000002</c:v>
                </c:pt>
                <c:pt idx="21940">
                  <c:v>0.25209999999999999</c:v>
                </c:pt>
                <c:pt idx="21941">
                  <c:v>0.24079999999999999</c:v>
                </c:pt>
                <c:pt idx="21942">
                  <c:v>0.2402</c:v>
                </c:pt>
                <c:pt idx="21943">
                  <c:v>0.1573</c:v>
                </c:pt>
                <c:pt idx="21944">
                  <c:v>0.47010000000000002</c:v>
                </c:pt>
                <c:pt idx="21945">
                  <c:v>0.3306</c:v>
                </c:pt>
                <c:pt idx="21946">
                  <c:v>0.42170000000000002</c:v>
                </c:pt>
                <c:pt idx="21947">
                  <c:v>0.63670000000000004</c:v>
                </c:pt>
                <c:pt idx="21948">
                  <c:v>0.4249</c:v>
                </c:pt>
                <c:pt idx="21949">
                  <c:v>0.437</c:v>
                </c:pt>
                <c:pt idx="21950">
                  <c:v>0.33029999999999998</c:v>
                </c:pt>
                <c:pt idx="21951">
                  <c:v>0.33500000000000002</c:v>
                </c:pt>
                <c:pt idx="21952">
                  <c:v>0.42380000000000001</c:v>
                </c:pt>
                <c:pt idx="21953">
                  <c:v>0.36</c:v>
                </c:pt>
                <c:pt idx="21954">
                  <c:v>0.3841</c:v>
                </c:pt>
                <c:pt idx="21955">
                  <c:v>0.4194</c:v>
                </c:pt>
                <c:pt idx="21956">
                  <c:v>0.3735</c:v>
                </c:pt>
                <c:pt idx="21957">
                  <c:v>0.3962</c:v>
                </c:pt>
                <c:pt idx="21958">
                  <c:v>0.38329999999999997</c:v>
                </c:pt>
                <c:pt idx="21959">
                  <c:v>0.37359999999999999</c:v>
                </c:pt>
                <c:pt idx="21960">
                  <c:v>0.42099999999999999</c:v>
                </c:pt>
                <c:pt idx="21961">
                  <c:v>0.38059999999999999</c:v>
                </c:pt>
                <c:pt idx="21962">
                  <c:v>0.34610000000000002</c:v>
                </c:pt>
                <c:pt idx="21963">
                  <c:v>0.39029999999999998</c:v>
                </c:pt>
                <c:pt idx="21964">
                  <c:v>0.21149999999999999</c:v>
                </c:pt>
                <c:pt idx="21965">
                  <c:v>0.1394</c:v>
                </c:pt>
                <c:pt idx="21966">
                  <c:v>0.16500000000000001</c:v>
                </c:pt>
                <c:pt idx="21967">
                  <c:v>0.1484</c:v>
                </c:pt>
                <c:pt idx="21968">
                  <c:v>0.15559999999999999</c:v>
                </c:pt>
                <c:pt idx="21969">
                  <c:v>0.26350000000000001</c:v>
                </c:pt>
                <c:pt idx="21970">
                  <c:v>0.37030000000000002</c:v>
                </c:pt>
                <c:pt idx="21971">
                  <c:v>0.64059999999999995</c:v>
                </c:pt>
                <c:pt idx="21972">
                  <c:v>0.17780000000000001</c:v>
                </c:pt>
                <c:pt idx="21973">
                  <c:v>0.84089999999999998</c:v>
                </c:pt>
                <c:pt idx="21974">
                  <c:v>0.40579999999999999</c:v>
                </c:pt>
                <c:pt idx="21975">
                  <c:v>0.49859999999999999</c:v>
                </c:pt>
                <c:pt idx="21976">
                  <c:v>0.39689999999999998</c:v>
                </c:pt>
                <c:pt idx="21977">
                  <c:v>0.45669999999999999</c:v>
                </c:pt>
                <c:pt idx="21978">
                  <c:v>0.52370000000000005</c:v>
                </c:pt>
                <c:pt idx="21979">
                  <c:v>0.32679999999999998</c:v>
                </c:pt>
                <c:pt idx="21980">
                  <c:v>0.23930000000000001</c:v>
                </c:pt>
                <c:pt idx="21981">
                  <c:v>0.2442</c:v>
                </c:pt>
                <c:pt idx="21982">
                  <c:v>0.17169999999999999</c:v>
                </c:pt>
                <c:pt idx="21983">
                  <c:v>0.1865</c:v>
                </c:pt>
                <c:pt idx="21984">
                  <c:v>0.54220000000000002</c:v>
                </c:pt>
                <c:pt idx="21985">
                  <c:v>0.20549999999999999</c:v>
                </c:pt>
                <c:pt idx="21986">
                  <c:v>0.1991</c:v>
                </c:pt>
                <c:pt idx="21987">
                  <c:v>0.29470000000000002</c:v>
                </c:pt>
                <c:pt idx="21988">
                  <c:v>0.36199999999999999</c:v>
                </c:pt>
                <c:pt idx="21989">
                  <c:v>0.41739999999999999</c:v>
                </c:pt>
                <c:pt idx="21990">
                  <c:v>0.57399999999999995</c:v>
                </c:pt>
                <c:pt idx="21991">
                  <c:v>0.35099999999999998</c:v>
                </c:pt>
                <c:pt idx="21992">
                  <c:v>0.33489999999999998</c:v>
                </c:pt>
                <c:pt idx="21993">
                  <c:v>0.36959999999999998</c:v>
                </c:pt>
                <c:pt idx="21994">
                  <c:v>0.3387</c:v>
                </c:pt>
                <c:pt idx="21995">
                  <c:v>0.41049999999999998</c:v>
                </c:pt>
                <c:pt idx="21996">
                  <c:v>0.40229999999999999</c:v>
                </c:pt>
                <c:pt idx="21997">
                  <c:v>0.40939999999999999</c:v>
                </c:pt>
                <c:pt idx="21998">
                  <c:v>0.36230000000000001</c:v>
                </c:pt>
                <c:pt idx="21999">
                  <c:v>0.2898</c:v>
                </c:pt>
                <c:pt idx="22000">
                  <c:v>0.36159999999999998</c:v>
                </c:pt>
                <c:pt idx="22001">
                  <c:v>0.38379999999999997</c:v>
                </c:pt>
                <c:pt idx="22002">
                  <c:v>0.30199999999999999</c:v>
                </c:pt>
                <c:pt idx="22003">
                  <c:v>0.2293</c:v>
                </c:pt>
                <c:pt idx="22004">
                  <c:v>0.31359999999999999</c:v>
                </c:pt>
                <c:pt idx="22005">
                  <c:v>0.33739999999999998</c:v>
                </c:pt>
                <c:pt idx="22006">
                  <c:v>0.27089999999999997</c:v>
                </c:pt>
                <c:pt idx="22007">
                  <c:v>0.34339999999999998</c:v>
                </c:pt>
                <c:pt idx="22008">
                  <c:v>0.40329999999999999</c:v>
                </c:pt>
                <c:pt idx="22009">
                  <c:v>0.28720000000000001</c:v>
                </c:pt>
                <c:pt idx="22010">
                  <c:v>0.30520000000000003</c:v>
                </c:pt>
                <c:pt idx="22011">
                  <c:v>0.38590000000000002</c:v>
                </c:pt>
                <c:pt idx="22012">
                  <c:v>0.26300000000000001</c:v>
                </c:pt>
                <c:pt idx="22013">
                  <c:v>0.31290000000000001</c:v>
                </c:pt>
                <c:pt idx="22014">
                  <c:v>0.31080000000000002</c:v>
                </c:pt>
                <c:pt idx="22015">
                  <c:v>0.39600000000000002</c:v>
                </c:pt>
                <c:pt idx="22016">
                  <c:v>0.39689999999999998</c:v>
                </c:pt>
                <c:pt idx="22017">
                  <c:v>0.35649999999999998</c:v>
                </c:pt>
                <c:pt idx="22018">
                  <c:v>0.42</c:v>
                </c:pt>
                <c:pt idx="22019">
                  <c:v>0.3901</c:v>
                </c:pt>
                <c:pt idx="22020">
                  <c:v>0.35859999999999997</c:v>
                </c:pt>
                <c:pt idx="22021">
                  <c:v>0.28210000000000002</c:v>
                </c:pt>
                <c:pt idx="22022">
                  <c:v>0.32990000000000003</c:v>
                </c:pt>
                <c:pt idx="22023">
                  <c:v>0.44040000000000001</c:v>
                </c:pt>
                <c:pt idx="22024">
                  <c:v>0.36759999999999998</c:v>
                </c:pt>
                <c:pt idx="22025">
                  <c:v>0.4415</c:v>
                </c:pt>
                <c:pt idx="22026">
                  <c:v>0.435</c:v>
                </c:pt>
                <c:pt idx="22027">
                  <c:v>0.38240000000000002</c:v>
                </c:pt>
                <c:pt idx="22028">
                  <c:v>0.34429999999999999</c:v>
                </c:pt>
                <c:pt idx="22029">
                  <c:v>0.32040000000000002</c:v>
                </c:pt>
                <c:pt idx="22030">
                  <c:v>0.35959999999999998</c:v>
                </c:pt>
                <c:pt idx="22031">
                  <c:v>0.38129999999999997</c:v>
                </c:pt>
                <c:pt idx="22032">
                  <c:v>0.32650000000000001</c:v>
                </c:pt>
                <c:pt idx="22033">
                  <c:v>0.36730000000000002</c:v>
                </c:pt>
                <c:pt idx="22034">
                  <c:v>0.38569999999999999</c:v>
                </c:pt>
                <c:pt idx="22035">
                  <c:v>0.36359999999999998</c:v>
                </c:pt>
                <c:pt idx="22036">
                  <c:v>0.37040000000000001</c:v>
                </c:pt>
                <c:pt idx="22037">
                  <c:v>0.40849999999999997</c:v>
                </c:pt>
                <c:pt idx="22038">
                  <c:v>0.39560000000000001</c:v>
                </c:pt>
                <c:pt idx="22039">
                  <c:v>0.3523</c:v>
                </c:pt>
                <c:pt idx="22040">
                  <c:v>0.35099999999999998</c:v>
                </c:pt>
                <c:pt idx="22041">
                  <c:v>0.43269999999999997</c:v>
                </c:pt>
                <c:pt idx="22042">
                  <c:v>0.36670000000000003</c:v>
                </c:pt>
                <c:pt idx="22043">
                  <c:v>0.40410000000000001</c:v>
                </c:pt>
                <c:pt idx="22044">
                  <c:v>0.29730000000000001</c:v>
                </c:pt>
                <c:pt idx="22045">
                  <c:v>0.4546</c:v>
                </c:pt>
                <c:pt idx="22046">
                  <c:v>0.3004</c:v>
                </c:pt>
                <c:pt idx="22047">
                  <c:v>0.30580000000000002</c:v>
                </c:pt>
                <c:pt idx="22048">
                  <c:v>0.28420000000000001</c:v>
                </c:pt>
                <c:pt idx="22049">
                  <c:v>0.31230000000000002</c:v>
                </c:pt>
                <c:pt idx="22050">
                  <c:v>0.46300000000000002</c:v>
                </c:pt>
                <c:pt idx="22051">
                  <c:v>0.3044</c:v>
                </c:pt>
                <c:pt idx="22052">
                  <c:v>0.40050000000000002</c:v>
                </c:pt>
                <c:pt idx="22053">
                  <c:v>0.44619999999999999</c:v>
                </c:pt>
                <c:pt idx="22054">
                  <c:v>0.2969</c:v>
                </c:pt>
                <c:pt idx="22055">
                  <c:v>0.3584</c:v>
                </c:pt>
                <c:pt idx="22056">
                  <c:v>0.3402</c:v>
                </c:pt>
                <c:pt idx="22057">
                  <c:v>0.34920000000000001</c:v>
                </c:pt>
                <c:pt idx="22058">
                  <c:v>0.36180000000000001</c:v>
                </c:pt>
                <c:pt idx="22059">
                  <c:v>0.4083</c:v>
                </c:pt>
                <c:pt idx="22060">
                  <c:v>0.30649999999999999</c:v>
                </c:pt>
                <c:pt idx="22061">
                  <c:v>0.33779999999999999</c:v>
                </c:pt>
                <c:pt idx="22062">
                  <c:v>0.31169999999999998</c:v>
                </c:pt>
                <c:pt idx="22063">
                  <c:v>0.43120000000000003</c:v>
                </c:pt>
                <c:pt idx="22064">
                  <c:v>0.49609999999999999</c:v>
                </c:pt>
                <c:pt idx="22065">
                  <c:v>0.32650000000000001</c:v>
                </c:pt>
                <c:pt idx="22066">
                  <c:v>0.39750000000000002</c:v>
                </c:pt>
                <c:pt idx="22067">
                  <c:v>0.32900000000000001</c:v>
                </c:pt>
                <c:pt idx="22068">
                  <c:v>0.34050000000000002</c:v>
                </c:pt>
                <c:pt idx="22069">
                  <c:v>0.39539999999999997</c:v>
                </c:pt>
                <c:pt idx="22070">
                  <c:v>0.3241</c:v>
                </c:pt>
                <c:pt idx="22071">
                  <c:v>0.25430000000000003</c:v>
                </c:pt>
                <c:pt idx="22072">
                  <c:v>0.24440000000000001</c:v>
                </c:pt>
                <c:pt idx="22073">
                  <c:v>0.29509999999999997</c:v>
                </c:pt>
                <c:pt idx="22074">
                  <c:v>0.32669999999999999</c:v>
                </c:pt>
                <c:pt idx="22075">
                  <c:v>0.33250000000000002</c:v>
                </c:pt>
                <c:pt idx="22076">
                  <c:v>0.27760000000000001</c:v>
                </c:pt>
                <c:pt idx="22077">
                  <c:v>0.24729999999999999</c:v>
                </c:pt>
                <c:pt idx="22078">
                  <c:v>0.2848</c:v>
                </c:pt>
                <c:pt idx="22079">
                  <c:v>0.26769999999999999</c:v>
                </c:pt>
                <c:pt idx="22080">
                  <c:v>0.2253</c:v>
                </c:pt>
                <c:pt idx="22081">
                  <c:v>0.23680000000000001</c:v>
                </c:pt>
                <c:pt idx="22082">
                  <c:v>0.28570000000000001</c:v>
                </c:pt>
                <c:pt idx="22083">
                  <c:v>0.22839999999999999</c:v>
                </c:pt>
                <c:pt idx="22084">
                  <c:v>0.2482</c:v>
                </c:pt>
                <c:pt idx="22085">
                  <c:v>0.18959999999999999</c:v>
                </c:pt>
                <c:pt idx="22086">
                  <c:v>0.25879999999999997</c:v>
                </c:pt>
                <c:pt idx="22087">
                  <c:v>0.30520000000000003</c:v>
                </c:pt>
                <c:pt idx="22088">
                  <c:v>0.29970000000000002</c:v>
                </c:pt>
                <c:pt idx="22089">
                  <c:v>0.25629999999999997</c:v>
                </c:pt>
                <c:pt idx="22090">
                  <c:v>0.34699999999999998</c:v>
                </c:pt>
                <c:pt idx="22091">
                  <c:v>0.60419999999999996</c:v>
                </c:pt>
                <c:pt idx="22092">
                  <c:v>0.79200000000000004</c:v>
                </c:pt>
                <c:pt idx="22093">
                  <c:v>0.70330000000000004</c:v>
                </c:pt>
                <c:pt idx="22094">
                  <c:v>0.45650000000000002</c:v>
                </c:pt>
                <c:pt idx="22095">
                  <c:v>0.49030000000000001</c:v>
                </c:pt>
                <c:pt idx="22096">
                  <c:v>0.53459999999999996</c:v>
                </c:pt>
                <c:pt idx="22097">
                  <c:v>0.31030000000000002</c:v>
                </c:pt>
                <c:pt idx="22098">
                  <c:v>0.40749999999999997</c:v>
                </c:pt>
                <c:pt idx="22099">
                  <c:v>0.51629999999999998</c:v>
                </c:pt>
                <c:pt idx="22100">
                  <c:v>0.502</c:v>
                </c:pt>
                <c:pt idx="22101">
                  <c:v>0.55649999999999999</c:v>
                </c:pt>
                <c:pt idx="22102">
                  <c:v>0.16250000000000001</c:v>
                </c:pt>
                <c:pt idx="22103">
                  <c:v>0.26779999999999998</c:v>
                </c:pt>
                <c:pt idx="22104">
                  <c:v>0.2913</c:v>
                </c:pt>
                <c:pt idx="22105">
                  <c:v>0.50619999999999998</c:v>
                </c:pt>
                <c:pt idx="22106">
                  <c:v>0.46689999999999998</c:v>
                </c:pt>
                <c:pt idx="22107">
                  <c:v>0.6038</c:v>
                </c:pt>
                <c:pt idx="22108">
                  <c:v>0.8972</c:v>
                </c:pt>
                <c:pt idx="22109">
                  <c:v>0.65639999999999998</c:v>
                </c:pt>
                <c:pt idx="22110">
                  <c:v>0.59440000000000004</c:v>
                </c:pt>
                <c:pt idx="22111">
                  <c:v>0.43569999999999998</c:v>
                </c:pt>
                <c:pt idx="22112">
                  <c:v>0.5746</c:v>
                </c:pt>
                <c:pt idx="22113">
                  <c:v>0.42870000000000003</c:v>
                </c:pt>
                <c:pt idx="22114">
                  <c:v>0.4224</c:v>
                </c:pt>
                <c:pt idx="22115">
                  <c:v>0.60670000000000002</c:v>
                </c:pt>
                <c:pt idx="22116">
                  <c:v>0.69289999999999996</c:v>
                </c:pt>
                <c:pt idx="22117">
                  <c:v>0.51019999999999999</c:v>
                </c:pt>
                <c:pt idx="22118">
                  <c:v>0.64670000000000005</c:v>
                </c:pt>
                <c:pt idx="22119">
                  <c:v>0.69940000000000002</c:v>
                </c:pt>
                <c:pt idx="22120">
                  <c:v>0.78180000000000005</c:v>
                </c:pt>
                <c:pt idx="22121">
                  <c:v>0.4425</c:v>
                </c:pt>
                <c:pt idx="22122">
                  <c:v>0.52949999999999997</c:v>
                </c:pt>
                <c:pt idx="22123">
                  <c:v>0.49930000000000002</c:v>
                </c:pt>
                <c:pt idx="22124">
                  <c:v>0.55179999999999996</c:v>
                </c:pt>
                <c:pt idx="22125">
                  <c:v>0.52039999999999997</c:v>
                </c:pt>
                <c:pt idx="22126">
                  <c:v>0.56189999999999996</c:v>
                </c:pt>
                <c:pt idx="22127">
                  <c:v>0.50619999999999998</c:v>
                </c:pt>
                <c:pt idx="22128">
                  <c:v>0.23519999999999999</c:v>
                </c:pt>
                <c:pt idx="22129">
                  <c:v>0.67159999999999997</c:v>
                </c:pt>
                <c:pt idx="22130">
                  <c:v>0.8347</c:v>
                </c:pt>
                <c:pt idx="22131">
                  <c:v>0.3019</c:v>
                </c:pt>
                <c:pt idx="22132">
                  <c:v>0.253</c:v>
                </c:pt>
                <c:pt idx="22133">
                  <c:v>0.24759999999999999</c:v>
                </c:pt>
                <c:pt idx="22134">
                  <c:v>0.48430000000000001</c:v>
                </c:pt>
                <c:pt idx="22135">
                  <c:v>0.28610000000000002</c:v>
                </c:pt>
                <c:pt idx="22136">
                  <c:v>0.34370000000000001</c:v>
                </c:pt>
                <c:pt idx="22137">
                  <c:v>0.42349999999999999</c:v>
                </c:pt>
                <c:pt idx="22138">
                  <c:v>0.37940000000000002</c:v>
                </c:pt>
                <c:pt idx="22139">
                  <c:v>0.24579999999999999</c:v>
                </c:pt>
                <c:pt idx="22140">
                  <c:v>0.40400000000000003</c:v>
                </c:pt>
                <c:pt idx="22141">
                  <c:v>0.41549999999999998</c:v>
                </c:pt>
                <c:pt idx="22142">
                  <c:v>0.38519999999999999</c:v>
                </c:pt>
                <c:pt idx="22143">
                  <c:v>0.35320000000000001</c:v>
                </c:pt>
                <c:pt idx="22144">
                  <c:v>0.31019999999999998</c:v>
                </c:pt>
                <c:pt idx="22145">
                  <c:v>0.41510000000000002</c:v>
                </c:pt>
                <c:pt idx="22146">
                  <c:v>0.2641</c:v>
                </c:pt>
                <c:pt idx="22147">
                  <c:v>0.30669999999999997</c:v>
                </c:pt>
                <c:pt idx="22148">
                  <c:v>0.2104</c:v>
                </c:pt>
                <c:pt idx="22149">
                  <c:v>0.23899999999999999</c:v>
                </c:pt>
                <c:pt idx="22150">
                  <c:v>0.23369999999999999</c:v>
                </c:pt>
                <c:pt idx="22151">
                  <c:v>0.21890000000000001</c:v>
                </c:pt>
                <c:pt idx="22152">
                  <c:v>0.20069999999999999</c:v>
                </c:pt>
                <c:pt idx="22153">
                  <c:v>0.25590000000000002</c:v>
                </c:pt>
                <c:pt idx="22154">
                  <c:v>0.33589999999999998</c:v>
                </c:pt>
                <c:pt idx="22155">
                  <c:v>0.51629999999999998</c:v>
                </c:pt>
                <c:pt idx="22156">
                  <c:v>0.52370000000000005</c:v>
                </c:pt>
                <c:pt idx="22157">
                  <c:v>0.41349999999999998</c:v>
                </c:pt>
                <c:pt idx="22158">
                  <c:v>0.57299999999999995</c:v>
                </c:pt>
                <c:pt idx="22159">
                  <c:v>0.373</c:v>
                </c:pt>
                <c:pt idx="22160">
                  <c:v>0.253</c:v>
                </c:pt>
                <c:pt idx="22161">
                  <c:v>0.30130000000000001</c:v>
                </c:pt>
                <c:pt idx="22162">
                  <c:v>0.31219999999999998</c:v>
                </c:pt>
                <c:pt idx="22163">
                  <c:v>0.31159999999999999</c:v>
                </c:pt>
                <c:pt idx="22164">
                  <c:v>0.36749999999999999</c:v>
                </c:pt>
                <c:pt idx="22165">
                  <c:v>0.33600000000000002</c:v>
                </c:pt>
                <c:pt idx="22166">
                  <c:v>0.4783</c:v>
                </c:pt>
                <c:pt idx="22167">
                  <c:v>0.376</c:v>
                </c:pt>
                <c:pt idx="22168">
                  <c:v>0.39479999999999998</c:v>
                </c:pt>
                <c:pt idx="22169">
                  <c:v>0.12559999999999999</c:v>
                </c:pt>
                <c:pt idx="22170">
                  <c:v>0.28420000000000001</c:v>
                </c:pt>
                <c:pt idx="22171">
                  <c:v>0.26119999999999999</c:v>
                </c:pt>
                <c:pt idx="22172">
                  <c:v>0.51139999999999997</c:v>
                </c:pt>
                <c:pt idx="22173">
                  <c:v>0.62390000000000001</c:v>
                </c:pt>
                <c:pt idx="22174">
                  <c:v>0.32019999999999998</c:v>
                </c:pt>
                <c:pt idx="22175">
                  <c:v>0.29020000000000001</c:v>
                </c:pt>
                <c:pt idx="22178">
                  <c:v>0.35149999999999998</c:v>
                </c:pt>
                <c:pt idx="22179">
                  <c:v>0.32769999999999999</c:v>
                </c:pt>
                <c:pt idx="22180">
                  <c:v>0.29049999999999998</c:v>
                </c:pt>
                <c:pt idx="22181">
                  <c:v>0.26769999999999999</c:v>
                </c:pt>
                <c:pt idx="22182">
                  <c:v>0.3795</c:v>
                </c:pt>
                <c:pt idx="22183">
                  <c:v>0.88939999999999997</c:v>
                </c:pt>
                <c:pt idx="22184">
                  <c:v>0.33329999999999999</c:v>
                </c:pt>
                <c:pt idx="22185">
                  <c:v>0.3619</c:v>
                </c:pt>
                <c:pt idx="22186">
                  <c:v>0.54649999999999999</c:v>
                </c:pt>
                <c:pt idx="22187">
                  <c:v>0.44290000000000002</c:v>
                </c:pt>
                <c:pt idx="22188">
                  <c:v>0.53410000000000002</c:v>
                </c:pt>
                <c:pt idx="22189">
                  <c:v>0.51219999999999999</c:v>
                </c:pt>
                <c:pt idx="22190">
                  <c:v>0.5151</c:v>
                </c:pt>
                <c:pt idx="22191">
                  <c:v>0.30809999999999998</c:v>
                </c:pt>
                <c:pt idx="22192">
                  <c:v>0.41310000000000002</c:v>
                </c:pt>
                <c:pt idx="22193">
                  <c:v>0.41320000000000001</c:v>
                </c:pt>
                <c:pt idx="22194">
                  <c:v>0.5242</c:v>
                </c:pt>
                <c:pt idx="22195">
                  <c:v>0.57199999999999995</c:v>
                </c:pt>
                <c:pt idx="22196">
                  <c:v>0.2979</c:v>
                </c:pt>
                <c:pt idx="22197">
                  <c:v>0.43940000000000001</c:v>
                </c:pt>
                <c:pt idx="22198">
                  <c:v>0.33189999999999997</c:v>
                </c:pt>
                <c:pt idx="22199">
                  <c:v>0.30149999999999999</c:v>
                </c:pt>
                <c:pt idx="22200">
                  <c:v>0.34189999999999998</c:v>
                </c:pt>
                <c:pt idx="22201">
                  <c:v>0.34370000000000001</c:v>
                </c:pt>
                <c:pt idx="22202">
                  <c:v>0.38290000000000002</c:v>
                </c:pt>
                <c:pt idx="22203">
                  <c:v>0.40699999999999997</c:v>
                </c:pt>
                <c:pt idx="22204">
                  <c:v>0.3377</c:v>
                </c:pt>
                <c:pt idx="22205">
                  <c:v>0.505</c:v>
                </c:pt>
                <c:pt idx="22206">
                  <c:v>0.41239999999999999</c:v>
                </c:pt>
                <c:pt idx="22207">
                  <c:v>0.46489999999999998</c:v>
                </c:pt>
                <c:pt idx="22208">
                  <c:v>0.55479999999999996</c:v>
                </c:pt>
                <c:pt idx="22209">
                  <c:v>0.6129</c:v>
                </c:pt>
                <c:pt idx="22210">
                  <c:v>0.65069999999999995</c:v>
                </c:pt>
                <c:pt idx="22211">
                  <c:v>0.29310000000000003</c:v>
                </c:pt>
                <c:pt idx="22212">
                  <c:v>0.51190000000000002</c:v>
                </c:pt>
                <c:pt idx="22213">
                  <c:v>0.30059999999999998</c:v>
                </c:pt>
                <c:pt idx="22214">
                  <c:v>0.42880000000000001</c:v>
                </c:pt>
                <c:pt idx="22215">
                  <c:v>0.32550000000000001</c:v>
                </c:pt>
                <c:pt idx="22216">
                  <c:v>0.32150000000000001</c:v>
                </c:pt>
                <c:pt idx="22217">
                  <c:v>0.43559999999999999</c:v>
                </c:pt>
                <c:pt idx="22218">
                  <c:v>0.1071</c:v>
                </c:pt>
                <c:pt idx="22219">
                  <c:v>0.22650000000000001</c:v>
                </c:pt>
                <c:pt idx="22220">
                  <c:v>0.39140000000000003</c:v>
                </c:pt>
                <c:pt idx="22221">
                  <c:v>0.41489999999999999</c:v>
                </c:pt>
                <c:pt idx="22222">
                  <c:v>0.36859999999999998</c:v>
                </c:pt>
                <c:pt idx="22223">
                  <c:v>0.58430000000000004</c:v>
                </c:pt>
                <c:pt idx="22224">
                  <c:v>0.4103</c:v>
                </c:pt>
                <c:pt idx="22225">
                  <c:v>0.46050000000000002</c:v>
                </c:pt>
                <c:pt idx="22226">
                  <c:v>0.57079999999999997</c:v>
                </c:pt>
                <c:pt idx="22227">
                  <c:v>0.2185</c:v>
                </c:pt>
                <c:pt idx="22228">
                  <c:v>0.28449999999999998</c:v>
                </c:pt>
                <c:pt idx="22229">
                  <c:v>0.32819999999999999</c:v>
                </c:pt>
                <c:pt idx="22230">
                  <c:v>0.33639999999999998</c:v>
                </c:pt>
                <c:pt idx="22231">
                  <c:v>0.73660000000000003</c:v>
                </c:pt>
                <c:pt idx="22232">
                  <c:v>0.16789999999999999</c:v>
                </c:pt>
                <c:pt idx="22233">
                  <c:v>0.30609999999999998</c:v>
                </c:pt>
                <c:pt idx="22234">
                  <c:v>0.52370000000000005</c:v>
                </c:pt>
                <c:pt idx="22235">
                  <c:v>0.49230000000000002</c:v>
                </c:pt>
                <c:pt idx="22236">
                  <c:v>0.89600000000000002</c:v>
                </c:pt>
                <c:pt idx="22237">
                  <c:v>0.45050000000000001</c:v>
                </c:pt>
                <c:pt idx="22238">
                  <c:v>0.45390000000000003</c:v>
                </c:pt>
                <c:pt idx="22239">
                  <c:v>0.7702</c:v>
                </c:pt>
                <c:pt idx="22240">
                  <c:v>0.68759999999999999</c:v>
                </c:pt>
                <c:pt idx="22241">
                  <c:v>0.8921</c:v>
                </c:pt>
                <c:pt idx="22242">
                  <c:v>0.61040000000000005</c:v>
                </c:pt>
                <c:pt idx="22243">
                  <c:v>1.0630999999999999</c:v>
                </c:pt>
                <c:pt idx="22244">
                  <c:v>0.59189999999999998</c:v>
                </c:pt>
                <c:pt idx="22245">
                  <c:v>0.39369999999999999</c:v>
                </c:pt>
                <c:pt idx="22246">
                  <c:v>0.29409999999999997</c:v>
                </c:pt>
                <c:pt idx="22247">
                  <c:v>0.24279999999999999</c:v>
                </c:pt>
                <c:pt idx="22248">
                  <c:v>0.23710000000000001</c:v>
                </c:pt>
                <c:pt idx="22249">
                  <c:v>0.436</c:v>
                </c:pt>
                <c:pt idx="22250">
                  <c:v>0.47889999999999999</c:v>
                </c:pt>
                <c:pt idx="22251">
                  <c:v>0.43580000000000002</c:v>
                </c:pt>
                <c:pt idx="22252">
                  <c:v>0.50070000000000003</c:v>
                </c:pt>
                <c:pt idx="22253">
                  <c:v>0.74370000000000003</c:v>
                </c:pt>
                <c:pt idx="22254">
                  <c:v>0.44640000000000002</c:v>
                </c:pt>
                <c:pt idx="22255">
                  <c:v>0.27879999999999999</c:v>
                </c:pt>
                <c:pt idx="22256">
                  <c:v>0.36730000000000002</c:v>
                </c:pt>
                <c:pt idx="22257">
                  <c:v>0.436</c:v>
                </c:pt>
                <c:pt idx="22258">
                  <c:v>0.36649999999999999</c:v>
                </c:pt>
                <c:pt idx="22259">
                  <c:v>0.32519999999999999</c:v>
                </c:pt>
                <c:pt idx="22260">
                  <c:v>0.40050000000000002</c:v>
                </c:pt>
                <c:pt idx="22261">
                  <c:v>0.31879999999999997</c:v>
                </c:pt>
                <c:pt idx="22262">
                  <c:v>0.41789999999999999</c:v>
                </c:pt>
                <c:pt idx="22263">
                  <c:v>0.47939999999999999</c:v>
                </c:pt>
                <c:pt idx="22264">
                  <c:v>0.28820000000000001</c:v>
                </c:pt>
                <c:pt idx="22265">
                  <c:v>0.25369999999999998</c:v>
                </c:pt>
                <c:pt idx="22266">
                  <c:v>0.2102</c:v>
                </c:pt>
                <c:pt idx="22267">
                  <c:v>0.15559999999999999</c:v>
                </c:pt>
                <c:pt idx="22268">
                  <c:v>0.2676</c:v>
                </c:pt>
                <c:pt idx="22269">
                  <c:v>0.28029999999999999</c:v>
                </c:pt>
                <c:pt idx="22270">
                  <c:v>0.46829999999999999</c:v>
                </c:pt>
                <c:pt idx="22271">
                  <c:v>0.50070000000000003</c:v>
                </c:pt>
                <c:pt idx="22272">
                  <c:v>0.28000000000000003</c:v>
                </c:pt>
                <c:pt idx="22273">
                  <c:v>0.44590000000000002</c:v>
                </c:pt>
                <c:pt idx="22274">
                  <c:v>0.48730000000000001</c:v>
                </c:pt>
                <c:pt idx="22275">
                  <c:v>0.50929999999999997</c:v>
                </c:pt>
                <c:pt idx="22276">
                  <c:v>0.59940000000000004</c:v>
                </c:pt>
                <c:pt idx="22277">
                  <c:v>1.2244999999999999</c:v>
                </c:pt>
                <c:pt idx="22278">
                  <c:v>0.76419999999999999</c:v>
                </c:pt>
                <c:pt idx="22279">
                  <c:v>1.0115000000000001</c:v>
                </c:pt>
                <c:pt idx="22280">
                  <c:v>0.73839999999999995</c:v>
                </c:pt>
                <c:pt idx="22281">
                  <c:v>0.65739999999999998</c:v>
                </c:pt>
                <c:pt idx="22282">
                  <c:v>0.70530000000000004</c:v>
                </c:pt>
                <c:pt idx="22283">
                  <c:v>0.63339999999999996</c:v>
                </c:pt>
                <c:pt idx="22284">
                  <c:v>0.68030000000000002</c:v>
                </c:pt>
                <c:pt idx="22285">
                  <c:v>0.54890000000000005</c:v>
                </c:pt>
                <c:pt idx="22286">
                  <c:v>0.61329999999999996</c:v>
                </c:pt>
                <c:pt idx="22287">
                  <c:v>0.37340000000000001</c:v>
                </c:pt>
                <c:pt idx="22288">
                  <c:v>0.33289999999999997</c:v>
                </c:pt>
                <c:pt idx="22289">
                  <c:v>0.4506</c:v>
                </c:pt>
                <c:pt idx="22290">
                  <c:v>0.35859999999999997</c:v>
                </c:pt>
                <c:pt idx="22291">
                  <c:v>0.23419999999999999</c:v>
                </c:pt>
                <c:pt idx="22292">
                  <c:v>0.36230000000000001</c:v>
                </c:pt>
                <c:pt idx="22293">
                  <c:v>0.28189999999999998</c:v>
                </c:pt>
                <c:pt idx="22294">
                  <c:v>0.34749999999999998</c:v>
                </c:pt>
                <c:pt idx="22295">
                  <c:v>0.1464</c:v>
                </c:pt>
                <c:pt idx="22296">
                  <c:v>0.19020000000000001</c:v>
                </c:pt>
                <c:pt idx="22297">
                  <c:v>0.17599999999999999</c:v>
                </c:pt>
                <c:pt idx="22298">
                  <c:v>0.26519999999999999</c:v>
                </c:pt>
                <c:pt idx="22299">
                  <c:v>0.2717</c:v>
                </c:pt>
                <c:pt idx="22300">
                  <c:v>0.30599999999999999</c:v>
                </c:pt>
                <c:pt idx="22301">
                  <c:v>0.2374</c:v>
                </c:pt>
                <c:pt idx="22302">
                  <c:v>0.47010000000000002</c:v>
                </c:pt>
                <c:pt idx="22303">
                  <c:v>0.1255</c:v>
                </c:pt>
                <c:pt idx="22304">
                  <c:v>0.29599999999999999</c:v>
                </c:pt>
                <c:pt idx="22305">
                  <c:v>0.2198</c:v>
                </c:pt>
                <c:pt idx="22306">
                  <c:v>0.40160000000000001</c:v>
                </c:pt>
                <c:pt idx="22307">
                  <c:v>0.3397</c:v>
                </c:pt>
                <c:pt idx="22308">
                  <c:v>0.30320000000000003</c:v>
                </c:pt>
                <c:pt idx="22309">
                  <c:v>0.26889999999999997</c:v>
                </c:pt>
                <c:pt idx="22310">
                  <c:v>0.40560000000000002</c:v>
                </c:pt>
                <c:pt idx="22311">
                  <c:v>0.33860000000000001</c:v>
                </c:pt>
                <c:pt idx="22312">
                  <c:v>0.28710000000000002</c:v>
                </c:pt>
                <c:pt idx="22313">
                  <c:v>0.36749999999999999</c:v>
                </c:pt>
                <c:pt idx="22314">
                  <c:v>0.32990000000000003</c:v>
                </c:pt>
                <c:pt idx="22315">
                  <c:v>0.36280000000000001</c:v>
                </c:pt>
                <c:pt idx="22316">
                  <c:v>0.44940000000000002</c:v>
                </c:pt>
                <c:pt idx="22317">
                  <c:v>0.53149999999999997</c:v>
                </c:pt>
                <c:pt idx="22318">
                  <c:v>0.26029999999999998</c:v>
                </c:pt>
                <c:pt idx="22319">
                  <c:v>0.25900000000000001</c:v>
                </c:pt>
                <c:pt idx="22320">
                  <c:v>0.30980000000000002</c:v>
                </c:pt>
                <c:pt idx="22321">
                  <c:v>0.47499999999999998</c:v>
                </c:pt>
                <c:pt idx="22322">
                  <c:v>0.55349999999999999</c:v>
                </c:pt>
                <c:pt idx="22323">
                  <c:v>0.55010000000000003</c:v>
                </c:pt>
                <c:pt idx="22324">
                  <c:v>0.55930000000000002</c:v>
                </c:pt>
                <c:pt idx="22325">
                  <c:v>0.44990000000000002</c:v>
                </c:pt>
                <c:pt idx="22326">
                  <c:v>0.5534</c:v>
                </c:pt>
                <c:pt idx="22327">
                  <c:v>0.50490000000000002</c:v>
                </c:pt>
                <c:pt idx="22328">
                  <c:v>0.58760000000000001</c:v>
                </c:pt>
                <c:pt idx="22329">
                  <c:v>0.43880000000000002</c:v>
                </c:pt>
                <c:pt idx="22330">
                  <c:v>0.28489999999999999</c:v>
                </c:pt>
                <c:pt idx="22331">
                  <c:v>0.5766</c:v>
                </c:pt>
                <c:pt idx="22332">
                  <c:v>0.40339999999999998</c:v>
                </c:pt>
                <c:pt idx="22333">
                  <c:v>0.34699999999999998</c:v>
                </c:pt>
                <c:pt idx="22334">
                  <c:v>0.36380000000000001</c:v>
                </c:pt>
                <c:pt idx="22335">
                  <c:v>0.4294</c:v>
                </c:pt>
                <c:pt idx="22336">
                  <c:v>0.2505</c:v>
                </c:pt>
                <c:pt idx="22337">
                  <c:v>0.39369999999999999</c:v>
                </c:pt>
                <c:pt idx="22338">
                  <c:v>0.18529999999999999</c:v>
                </c:pt>
                <c:pt idx="22339">
                  <c:v>0.2298</c:v>
                </c:pt>
                <c:pt idx="22340">
                  <c:v>0.46489999999999998</c:v>
                </c:pt>
                <c:pt idx="22341">
                  <c:v>0.42399999999999999</c:v>
                </c:pt>
                <c:pt idx="22342">
                  <c:v>0.32869999999999999</c:v>
                </c:pt>
                <c:pt idx="22343">
                  <c:v>0.37730000000000002</c:v>
                </c:pt>
                <c:pt idx="22344">
                  <c:v>0.18440000000000001</c:v>
                </c:pt>
                <c:pt idx="22345">
                  <c:v>0.50839999999999996</c:v>
                </c:pt>
                <c:pt idx="22346">
                  <c:v>0.51170000000000004</c:v>
                </c:pt>
                <c:pt idx="22347">
                  <c:v>0.50490000000000002</c:v>
                </c:pt>
                <c:pt idx="22348">
                  <c:v>0.31319999999999998</c:v>
                </c:pt>
                <c:pt idx="22349">
                  <c:v>0.47320000000000001</c:v>
                </c:pt>
                <c:pt idx="22350">
                  <c:v>0.64490000000000003</c:v>
                </c:pt>
                <c:pt idx="22351">
                  <c:v>0.1174</c:v>
                </c:pt>
                <c:pt idx="22352">
                  <c:v>0.11849999999999999</c:v>
                </c:pt>
                <c:pt idx="22353">
                  <c:v>0.1351</c:v>
                </c:pt>
                <c:pt idx="22354">
                  <c:v>0.1211</c:v>
                </c:pt>
                <c:pt idx="22355">
                  <c:v>0.27900000000000003</c:v>
                </c:pt>
                <c:pt idx="22356">
                  <c:v>0.28720000000000001</c:v>
                </c:pt>
                <c:pt idx="22357">
                  <c:v>0.58799999999999997</c:v>
                </c:pt>
                <c:pt idx="22358">
                  <c:v>0.45219999999999999</c:v>
                </c:pt>
                <c:pt idx="22359">
                  <c:v>0.27229999999999999</c:v>
                </c:pt>
                <c:pt idx="22360">
                  <c:v>0.61280000000000001</c:v>
                </c:pt>
                <c:pt idx="22361">
                  <c:v>0.31430000000000002</c:v>
                </c:pt>
              </c:numCache>
            </c:numRef>
          </c:yVal>
          <c:smooth val="0"/>
          <c:extLst>
            <c:ext xmlns:c16="http://schemas.microsoft.com/office/drawing/2014/chart" uri="{C3380CC4-5D6E-409C-BE32-E72D297353CC}">
              <c16:uniqueId val="{00000000-5DD9-4114-AE01-3D6F03139DBC}"/>
            </c:ext>
          </c:extLst>
        </c:ser>
        <c:dLbls>
          <c:showLegendKey val="0"/>
          <c:showVal val="0"/>
          <c:showCatName val="0"/>
          <c:showSerName val="0"/>
          <c:showPercent val="0"/>
          <c:showBubbleSize val="0"/>
        </c:dLbls>
        <c:axId val="625817488"/>
        <c:axId val="625822736"/>
      </c:scatterChart>
      <c:valAx>
        <c:axId val="625817488"/>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Potassium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822736"/>
        <c:crosses val="autoZero"/>
        <c:crossBetween val="midCat"/>
      </c:valAx>
      <c:valAx>
        <c:axId val="625822736"/>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Calcium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817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K:Mg Ratios in Soybean</a:t>
            </a:r>
            <a:r>
              <a:rPr lang="en-US" baseline="0"/>
              <a:t> 2010-2019</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'KCaMg ratios'!$F$1</c:f>
              <c:strCache>
                <c:ptCount val="1"/>
                <c:pt idx="0">
                  <c:v>Mg </c:v>
                </c:pt>
              </c:strCache>
            </c:strRef>
          </c:tx>
          <c:spPr>
            <a:ln w="19050" cap="rnd">
              <a:noFill/>
              <a:round/>
            </a:ln>
            <a:effectLst/>
          </c:spPr>
          <c:marker>
            <c:symbol val="circle"/>
            <c:size val="5"/>
            <c:spPr>
              <a:solidFill>
                <a:schemeClr val="accent1"/>
              </a:solidFill>
              <a:ln w="9525">
                <a:solidFill>
                  <a:schemeClr val="accent1"/>
                </a:solidFill>
              </a:ln>
              <a:effectLst/>
            </c:spPr>
          </c:marker>
          <c:xVal>
            <c:numRef>
              <c:f>'KCaMg ratios'!$E$2:$E$7932</c:f>
              <c:numCache>
                <c:formatCode>[$-10409]#,##0.0000;\-#,##0.0000</c:formatCode>
                <c:ptCount val="7931"/>
                <c:pt idx="0">
                  <c:v>2.1478999999999999</c:v>
                </c:pt>
                <c:pt idx="1">
                  <c:v>0.34760000000000002</c:v>
                </c:pt>
                <c:pt idx="2">
                  <c:v>0.30370000000000003</c:v>
                </c:pt>
                <c:pt idx="3">
                  <c:v>0.36330000000000001</c:v>
                </c:pt>
                <c:pt idx="4">
                  <c:v>0.38269999999999998</c:v>
                </c:pt>
                <c:pt idx="5">
                  <c:v>2.2561</c:v>
                </c:pt>
                <c:pt idx="6">
                  <c:v>2.2561</c:v>
                </c:pt>
                <c:pt idx="7">
                  <c:v>2.2561</c:v>
                </c:pt>
                <c:pt idx="8">
                  <c:v>2.2225999999999999</c:v>
                </c:pt>
                <c:pt idx="9">
                  <c:v>2.2225999999999999</c:v>
                </c:pt>
                <c:pt idx="10">
                  <c:v>2.2225999999999999</c:v>
                </c:pt>
                <c:pt idx="11">
                  <c:v>1.6385000000000001</c:v>
                </c:pt>
                <c:pt idx="12">
                  <c:v>2.468</c:v>
                </c:pt>
                <c:pt idx="13">
                  <c:v>1.05</c:v>
                </c:pt>
                <c:pt idx="14">
                  <c:v>1.8273999999999999</c:v>
                </c:pt>
                <c:pt idx="15">
                  <c:v>1.8273999999999999</c:v>
                </c:pt>
                <c:pt idx="16">
                  <c:v>1.8273999999999999</c:v>
                </c:pt>
                <c:pt idx="17">
                  <c:v>3.3405</c:v>
                </c:pt>
                <c:pt idx="18">
                  <c:v>3.3405</c:v>
                </c:pt>
                <c:pt idx="19">
                  <c:v>3.3405</c:v>
                </c:pt>
                <c:pt idx="20">
                  <c:v>2.1867000000000001</c:v>
                </c:pt>
                <c:pt idx="21">
                  <c:v>2.1867000000000001</c:v>
                </c:pt>
                <c:pt idx="22">
                  <c:v>2.1867000000000001</c:v>
                </c:pt>
                <c:pt idx="23">
                  <c:v>1.5691999999999999</c:v>
                </c:pt>
                <c:pt idx="24">
                  <c:v>1.5691999999999999</c:v>
                </c:pt>
                <c:pt idx="25">
                  <c:v>1.5691999999999999</c:v>
                </c:pt>
                <c:pt idx="26">
                  <c:v>1.6872</c:v>
                </c:pt>
                <c:pt idx="27">
                  <c:v>1.6356999999999999</c:v>
                </c:pt>
                <c:pt idx="28">
                  <c:v>0.63729999999999998</c:v>
                </c:pt>
                <c:pt idx="29">
                  <c:v>1.6948000000000001</c:v>
                </c:pt>
                <c:pt idx="30">
                  <c:v>1.7417</c:v>
                </c:pt>
                <c:pt idx="31">
                  <c:v>1.8239000000000001</c:v>
                </c:pt>
                <c:pt idx="32">
                  <c:v>1.5083</c:v>
                </c:pt>
                <c:pt idx="33">
                  <c:v>2.3472</c:v>
                </c:pt>
                <c:pt idx="34">
                  <c:v>2.2745000000000002</c:v>
                </c:pt>
                <c:pt idx="35">
                  <c:v>1.7101999999999999</c:v>
                </c:pt>
                <c:pt idx="36">
                  <c:v>2.3115999999999999</c:v>
                </c:pt>
                <c:pt idx="37">
                  <c:v>1.7574000000000001</c:v>
                </c:pt>
                <c:pt idx="38">
                  <c:v>2.0638000000000001</c:v>
                </c:pt>
                <c:pt idx="39">
                  <c:v>2.0638000000000001</c:v>
                </c:pt>
                <c:pt idx="40">
                  <c:v>2.0638000000000001</c:v>
                </c:pt>
                <c:pt idx="41">
                  <c:v>1.6600999999999999</c:v>
                </c:pt>
                <c:pt idx="42">
                  <c:v>2.4249999999999998</c:v>
                </c:pt>
                <c:pt idx="43">
                  <c:v>2.4249999999999998</c:v>
                </c:pt>
                <c:pt idx="44">
                  <c:v>2.4249999999999998</c:v>
                </c:pt>
                <c:pt idx="45">
                  <c:v>2.5341</c:v>
                </c:pt>
                <c:pt idx="46">
                  <c:v>2.5341</c:v>
                </c:pt>
                <c:pt idx="47">
                  <c:v>2.5341</c:v>
                </c:pt>
                <c:pt idx="48">
                  <c:v>1.0087999999999999</c:v>
                </c:pt>
                <c:pt idx="49">
                  <c:v>1.9530000000000001</c:v>
                </c:pt>
                <c:pt idx="50">
                  <c:v>1.9530000000000001</c:v>
                </c:pt>
                <c:pt idx="51">
                  <c:v>1.9530000000000001</c:v>
                </c:pt>
                <c:pt idx="52">
                  <c:v>2.0714999999999999</c:v>
                </c:pt>
                <c:pt idx="53">
                  <c:v>2.0714999999999999</c:v>
                </c:pt>
                <c:pt idx="54">
                  <c:v>2.0714999999999999</c:v>
                </c:pt>
                <c:pt idx="55">
                  <c:v>2.3056000000000001</c:v>
                </c:pt>
                <c:pt idx="56">
                  <c:v>2.3056000000000001</c:v>
                </c:pt>
                <c:pt idx="57">
                  <c:v>2.3056000000000001</c:v>
                </c:pt>
                <c:pt idx="58">
                  <c:v>1.7762</c:v>
                </c:pt>
                <c:pt idx="59">
                  <c:v>1.8310999999999999</c:v>
                </c:pt>
                <c:pt idx="60">
                  <c:v>1.925</c:v>
                </c:pt>
                <c:pt idx="61">
                  <c:v>1.8143</c:v>
                </c:pt>
                <c:pt idx="62">
                  <c:v>2.4550999999999998</c:v>
                </c:pt>
                <c:pt idx="63">
                  <c:v>2.4550999999999998</c:v>
                </c:pt>
                <c:pt idx="64">
                  <c:v>2.4550999999999998</c:v>
                </c:pt>
                <c:pt idx="65">
                  <c:v>1.6947000000000001</c:v>
                </c:pt>
                <c:pt idx="66">
                  <c:v>1.2888999999999999</c:v>
                </c:pt>
                <c:pt idx="67">
                  <c:v>4.2716000000000003</c:v>
                </c:pt>
                <c:pt idx="69">
                  <c:v>1.6615</c:v>
                </c:pt>
                <c:pt idx="70">
                  <c:v>1.6545000000000001</c:v>
                </c:pt>
                <c:pt idx="72">
                  <c:v>2.0792999999999999</c:v>
                </c:pt>
                <c:pt idx="73">
                  <c:v>2.0792999999999999</c:v>
                </c:pt>
                <c:pt idx="74">
                  <c:v>2.0792999999999999</c:v>
                </c:pt>
                <c:pt idx="75">
                  <c:v>1.6715</c:v>
                </c:pt>
                <c:pt idx="76">
                  <c:v>1.5524</c:v>
                </c:pt>
                <c:pt idx="77">
                  <c:v>1.7401</c:v>
                </c:pt>
                <c:pt idx="78">
                  <c:v>1.4635</c:v>
                </c:pt>
                <c:pt idx="79">
                  <c:v>2.2999000000000001</c:v>
                </c:pt>
                <c:pt idx="80">
                  <c:v>1.6787000000000001</c:v>
                </c:pt>
                <c:pt idx="81">
                  <c:v>1.7345999999999999</c:v>
                </c:pt>
                <c:pt idx="83">
                  <c:v>2.3125</c:v>
                </c:pt>
                <c:pt idx="84">
                  <c:v>2.3125</c:v>
                </c:pt>
                <c:pt idx="85">
                  <c:v>2.3125</c:v>
                </c:pt>
                <c:pt idx="86">
                  <c:v>1.6009</c:v>
                </c:pt>
                <c:pt idx="87">
                  <c:v>1.6009</c:v>
                </c:pt>
                <c:pt idx="88">
                  <c:v>1.6009</c:v>
                </c:pt>
                <c:pt idx="89">
                  <c:v>2.4758</c:v>
                </c:pt>
                <c:pt idx="91">
                  <c:v>2.6909000000000001</c:v>
                </c:pt>
                <c:pt idx="92">
                  <c:v>2.3357999999999999</c:v>
                </c:pt>
                <c:pt idx="93">
                  <c:v>1.5768</c:v>
                </c:pt>
                <c:pt idx="94">
                  <c:v>2.5261999999999998</c:v>
                </c:pt>
                <c:pt idx="95">
                  <c:v>1.6572</c:v>
                </c:pt>
                <c:pt idx="98">
                  <c:v>0.52400000000000002</c:v>
                </c:pt>
                <c:pt idx="99">
                  <c:v>0.48880000000000001</c:v>
                </c:pt>
                <c:pt idx="100">
                  <c:v>2.1122999999999998</c:v>
                </c:pt>
                <c:pt idx="101">
                  <c:v>2.1122999999999998</c:v>
                </c:pt>
                <c:pt idx="102">
                  <c:v>2.1122999999999998</c:v>
                </c:pt>
                <c:pt idx="103">
                  <c:v>0.6734</c:v>
                </c:pt>
                <c:pt idx="104">
                  <c:v>4.0312000000000001</c:v>
                </c:pt>
                <c:pt idx="105">
                  <c:v>0.6694</c:v>
                </c:pt>
                <c:pt idx="106">
                  <c:v>0.9254</c:v>
                </c:pt>
                <c:pt idx="107">
                  <c:v>1.8381000000000001</c:v>
                </c:pt>
                <c:pt idx="108">
                  <c:v>2.1273</c:v>
                </c:pt>
                <c:pt idx="109">
                  <c:v>2.1273</c:v>
                </c:pt>
                <c:pt idx="110">
                  <c:v>2.1273</c:v>
                </c:pt>
                <c:pt idx="111">
                  <c:v>1.7245999999999999</c:v>
                </c:pt>
                <c:pt idx="112">
                  <c:v>2.2572000000000001</c:v>
                </c:pt>
                <c:pt idx="113">
                  <c:v>2.5234999999999999</c:v>
                </c:pt>
                <c:pt idx="114">
                  <c:v>1.6144000000000001</c:v>
                </c:pt>
                <c:pt idx="115">
                  <c:v>2.0954999999999999</c:v>
                </c:pt>
                <c:pt idx="116">
                  <c:v>1.9429000000000001</c:v>
                </c:pt>
                <c:pt idx="117">
                  <c:v>1.9429000000000001</c:v>
                </c:pt>
                <c:pt idx="118">
                  <c:v>1.9429000000000001</c:v>
                </c:pt>
                <c:pt idx="120">
                  <c:v>4.7388000000000003</c:v>
                </c:pt>
                <c:pt idx="121">
                  <c:v>4.7388000000000003</c:v>
                </c:pt>
                <c:pt idx="122">
                  <c:v>4.7388000000000003</c:v>
                </c:pt>
                <c:pt idx="123">
                  <c:v>1.5321</c:v>
                </c:pt>
                <c:pt idx="124">
                  <c:v>1.6191</c:v>
                </c:pt>
                <c:pt idx="125">
                  <c:v>1.6191</c:v>
                </c:pt>
                <c:pt idx="126">
                  <c:v>1.6191</c:v>
                </c:pt>
                <c:pt idx="127">
                  <c:v>2.1101999999999999</c:v>
                </c:pt>
                <c:pt idx="128">
                  <c:v>3.0049000000000001</c:v>
                </c:pt>
                <c:pt idx="129">
                  <c:v>3.0049000000000001</c:v>
                </c:pt>
                <c:pt idx="130">
                  <c:v>3.0049000000000001</c:v>
                </c:pt>
                <c:pt idx="131">
                  <c:v>1.5907</c:v>
                </c:pt>
                <c:pt idx="132">
                  <c:v>2.4413</c:v>
                </c:pt>
                <c:pt idx="133">
                  <c:v>2.6187999999999998</c:v>
                </c:pt>
                <c:pt idx="134">
                  <c:v>2.6187999999999998</c:v>
                </c:pt>
                <c:pt idx="135">
                  <c:v>2.6187999999999998</c:v>
                </c:pt>
                <c:pt idx="136">
                  <c:v>0.5232</c:v>
                </c:pt>
                <c:pt idx="137">
                  <c:v>2.5070000000000001</c:v>
                </c:pt>
                <c:pt idx="138">
                  <c:v>1.7727999999999999</c:v>
                </c:pt>
                <c:pt idx="139">
                  <c:v>1.8131999999999999</c:v>
                </c:pt>
                <c:pt idx="140">
                  <c:v>1.5638000000000001</c:v>
                </c:pt>
                <c:pt idx="141">
                  <c:v>1.5206</c:v>
                </c:pt>
                <c:pt idx="142">
                  <c:v>0.83209999999999995</c:v>
                </c:pt>
                <c:pt idx="143">
                  <c:v>0.50839999999999996</c:v>
                </c:pt>
                <c:pt idx="144">
                  <c:v>1.5193000000000001</c:v>
                </c:pt>
                <c:pt idx="145">
                  <c:v>4.2291999999999996</c:v>
                </c:pt>
                <c:pt idx="146">
                  <c:v>4.2291999999999996</c:v>
                </c:pt>
                <c:pt idx="147">
                  <c:v>4.2291999999999996</c:v>
                </c:pt>
                <c:pt idx="148">
                  <c:v>3.2528000000000001</c:v>
                </c:pt>
                <c:pt idx="149">
                  <c:v>3.2528000000000001</c:v>
                </c:pt>
                <c:pt idx="150">
                  <c:v>3.2528000000000001</c:v>
                </c:pt>
                <c:pt idx="151">
                  <c:v>1.9603999999999999</c:v>
                </c:pt>
                <c:pt idx="152">
                  <c:v>1.9603999999999999</c:v>
                </c:pt>
                <c:pt idx="153">
                  <c:v>1.9603999999999999</c:v>
                </c:pt>
                <c:pt idx="154">
                  <c:v>2.8121999999999998</c:v>
                </c:pt>
                <c:pt idx="155">
                  <c:v>2.3045</c:v>
                </c:pt>
                <c:pt idx="156">
                  <c:v>1.5484</c:v>
                </c:pt>
                <c:pt idx="157">
                  <c:v>1.5778000000000001</c:v>
                </c:pt>
                <c:pt idx="158">
                  <c:v>2.6154999999999999</c:v>
                </c:pt>
                <c:pt idx="159">
                  <c:v>2.7099000000000002</c:v>
                </c:pt>
                <c:pt idx="160">
                  <c:v>2.6716000000000002</c:v>
                </c:pt>
                <c:pt idx="161">
                  <c:v>2.3233000000000001</c:v>
                </c:pt>
                <c:pt idx="162">
                  <c:v>1.1865000000000001</c:v>
                </c:pt>
                <c:pt idx="163">
                  <c:v>1.7296</c:v>
                </c:pt>
                <c:pt idx="164">
                  <c:v>1.7296</c:v>
                </c:pt>
                <c:pt idx="165">
                  <c:v>1.7296</c:v>
                </c:pt>
                <c:pt idx="166">
                  <c:v>2.8944999999999999</c:v>
                </c:pt>
                <c:pt idx="167">
                  <c:v>2.5045000000000002</c:v>
                </c:pt>
                <c:pt idx="168">
                  <c:v>2.3306</c:v>
                </c:pt>
                <c:pt idx="169">
                  <c:v>2.4457</c:v>
                </c:pt>
                <c:pt idx="170">
                  <c:v>1.6517999999999999</c:v>
                </c:pt>
                <c:pt idx="171">
                  <c:v>4.3014000000000001</c:v>
                </c:pt>
                <c:pt idx="172">
                  <c:v>1.7018</c:v>
                </c:pt>
                <c:pt idx="173">
                  <c:v>0.49759999999999999</c:v>
                </c:pt>
                <c:pt idx="174">
                  <c:v>2.0983000000000001</c:v>
                </c:pt>
                <c:pt idx="175">
                  <c:v>1.4258999999999999</c:v>
                </c:pt>
                <c:pt idx="176">
                  <c:v>1.9654</c:v>
                </c:pt>
                <c:pt idx="177">
                  <c:v>1.9654</c:v>
                </c:pt>
                <c:pt idx="178">
                  <c:v>1.9654</c:v>
                </c:pt>
                <c:pt idx="179">
                  <c:v>1.4572000000000001</c:v>
                </c:pt>
                <c:pt idx="180">
                  <c:v>1.6793</c:v>
                </c:pt>
                <c:pt idx="181">
                  <c:v>1.6793</c:v>
                </c:pt>
                <c:pt idx="182">
                  <c:v>1.6793</c:v>
                </c:pt>
                <c:pt idx="183">
                  <c:v>2.3060999999999998</c:v>
                </c:pt>
                <c:pt idx="184">
                  <c:v>1.5740000000000001</c:v>
                </c:pt>
                <c:pt idx="185">
                  <c:v>3.9613999999999998</c:v>
                </c:pt>
                <c:pt idx="186">
                  <c:v>3.9613999999999998</c:v>
                </c:pt>
                <c:pt idx="187">
                  <c:v>3.9613999999999998</c:v>
                </c:pt>
                <c:pt idx="188">
                  <c:v>1.4851000000000001</c:v>
                </c:pt>
                <c:pt idx="189">
                  <c:v>2.3479999999999999</c:v>
                </c:pt>
                <c:pt idx="190">
                  <c:v>2.5497999999999998</c:v>
                </c:pt>
                <c:pt idx="191">
                  <c:v>2.5981999999999998</c:v>
                </c:pt>
                <c:pt idx="192">
                  <c:v>2.7534999999999998</c:v>
                </c:pt>
                <c:pt idx="193">
                  <c:v>1.5864</c:v>
                </c:pt>
                <c:pt idx="194">
                  <c:v>3.6661999999999999</c:v>
                </c:pt>
                <c:pt idx="195">
                  <c:v>2.0962000000000001</c:v>
                </c:pt>
                <c:pt idx="196">
                  <c:v>2.0962000000000001</c:v>
                </c:pt>
                <c:pt idx="197">
                  <c:v>2.0962000000000001</c:v>
                </c:pt>
                <c:pt idx="198">
                  <c:v>2.7223000000000002</c:v>
                </c:pt>
                <c:pt idx="199">
                  <c:v>1.2673000000000001</c:v>
                </c:pt>
                <c:pt idx="200">
                  <c:v>2.6042999999999998</c:v>
                </c:pt>
                <c:pt idx="201">
                  <c:v>1.5486</c:v>
                </c:pt>
                <c:pt idx="202">
                  <c:v>2.4041999999999999</c:v>
                </c:pt>
                <c:pt idx="203">
                  <c:v>2.3601000000000001</c:v>
                </c:pt>
                <c:pt idx="204">
                  <c:v>0.37740000000000001</c:v>
                </c:pt>
                <c:pt idx="205">
                  <c:v>4.0875000000000004</c:v>
                </c:pt>
                <c:pt idx="206">
                  <c:v>2.1648999999999998</c:v>
                </c:pt>
                <c:pt idx="207">
                  <c:v>2.1648999999999998</c:v>
                </c:pt>
                <c:pt idx="208">
                  <c:v>2.1648999999999998</c:v>
                </c:pt>
                <c:pt idx="209">
                  <c:v>2.2968000000000002</c:v>
                </c:pt>
                <c:pt idx="210">
                  <c:v>2.2038000000000002</c:v>
                </c:pt>
                <c:pt idx="211">
                  <c:v>1.4675</c:v>
                </c:pt>
                <c:pt idx="212">
                  <c:v>2.7587000000000002</c:v>
                </c:pt>
                <c:pt idx="213">
                  <c:v>4.2984</c:v>
                </c:pt>
                <c:pt idx="214">
                  <c:v>1.6852</c:v>
                </c:pt>
                <c:pt idx="215">
                  <c:v>4.5228999999999999</c:v>
                </c:pt>
                <c:pt idx="216">
                  <c:v>4.5228999999999999</c:v>
                </c:pt>
                <c:pt idx="217">
                  <c:v>4.5228999999999999</c:v>
                </c:pt>
                <c:pt idx="218">
                  <c:v>1.4717</c:v>
                </c:pt>
                <c:pt idx="219">
                  <c:v>1.4348000000000001</c:v>
                </c:pt>
                <c:pt idx="220">
                  <c:v>1.9323999999999999</c:v>
                </c:pt>
                <c:pt idx="221">
                  <c:v>1.9323999999999999</c:v>
                </c:pt>
                <c:pt idx="222">
                  <c:v>1.9323999999999999</c:v>
                </c:pt>
                <c:pt idx="223">
                  <c:v>1.6923999999999999</c:v>
                </c:pt>
                <c:pt idx="224">
                  <c:v>1.6923999999999999</c:v>
                </c:pt>
                <c:pt idx="225">
                  <c:v>1.6923999999999999</c:v>
                </c:pt>
                <c:pt idx="226">
                  <c:v>1.7917000000000001</c:v>
                </c:pt>
                <c:pt idx="227">
                  <c:v>0.86450000000000005</c:v>
                </c:pt>
                <c:pt idx="228">
                  <c:v>0.92330000000000001</c:v>
                </c:pt>
                <c:pt idx="229">
                  <c:v>2.7812999999999999</c:v>
                </c:pt>
                <c:pt idx="230">
                  <c:v>2.444</c:v>
                </c:pt>
                <c:pt idx="231">
                  <c:v>1.9176</c:v>
                </c:pt>
                <c:pt idx="232">
                  <c:v>1.9176</c:v>
                </c:pt>
                <c:pt idx="233">
                  <c:v>1.9176</c:v>
                </c:pt>
                <c:pt idx="234">
                  <c:v>0.68200000000000005</c:v>
                </c:pt>
                <c:pt idx="235">
                  <c:v>2.5133999999999999</c:v>
                </c:pt>
                <c:pt idx="236">
                  <c:v>1.5032000000000001</c:v>
                </c:pt>
                <c:pt idx="237">
                  <c:v>2.5358000000000001</c:v>
                </c:pt>
                <c:pt idx="238">
                  <c:v>2.4643000000000002</c:v>
                </c:pt>
                <c:pt idx="239">
                  <c:v>1.544</c:v>
                </c:pt>
                <c:pt idx="240">
                  <c:v>2.2361</c:v>
                </c:pt>
                <c:pt idx="241">
                  <c:v>2.2361</c:v>
                </c:pt>
                <c:pt idx="242">
                  <c:v>2.2361</c:v>
                </c:pt>
                <c:pt idx="243">
                  <c:v>0.62039999999999995</c:v>
                </c:pt>
                <c:pt idx="244">
                  <c:v>1.9490000000000001</c:v>
                </c:pt>
                <c:pt idx="245">
                  <c:v>1.9490000000000001</c:v>
                </c:pt>
                <c:pt idx="246">
                  <c:v>1.8290999999999999</c:v>
                </c:pt>
                <c:pt idx="247">
                  <c:v>1.9490000000000001</c:v>
                </c:pt>
                <c:pt idx="248">
                  <c:v>2.6431</c:v>
                </c:pt>
                <c:pt idx="249">
                  <c:v>1.2279</c:v>
                </c:pt>
                <c:pt idx="250">
                  <c:v>2.3614000000000002</c:v>
                </c:pt>
                <c:pt idx="251">
                  <c:v>0.86439999999999995</c:v>
                </c:pt>
                <c:pt idx="252">
                  <c:v>1.9359999999999999</c:v>
                </c:pt>
                <c:pt idx="253">
                  <c:v>1.6612</c:v>
                </c:pt>
                <c:pt idx="254">
                  <c:v>0.80389999999999995</c:v>
                </c:pt>
                <c:pt idx="255">
                  <c:v>0.94640000000000002</c:v>
                </c:pt>
                <c:pt idx="256">
                  <c:v>1.3746</c:v>
                </c:pt>
                <c:pt idx="257">
                  <c:v>2.2376999999999998</c:v>
                </c:pt>
                <c:pt idx="259">
                  <c:v>3.8822000000000001</c:v>
                </c:pt>
                <c:pt idx="260">
                  <c:v>0.70150000000000001</c:v>
                </c:pt>
                <c:pt idx="261">
                  <c:v>0.64700000000000002</c:v>
                </c:pt>
                <c:pt idx="262">
                  <c:v>1.7931999999999999</c:v>
                </c:pt>
                <c:pt idx="263">
                  <c:v>1.7931999999999999</c:v>
                </c:pt>
                <c:pt idx="264">
                  <c:v>1.7931999999999999</c:v>
                </c:pt>
                <c:pt idx="265">
                  <c:v>1.0714999999999999</c:v>
                </c:pt>
                <c:pt idx="266">
                  <c:v>2.6604000000000001</c:v>
                </c:pt>
                <c:pt idx="267">
                  <c:v>3.9487000000000001</c:v>
                </c:pt>
                <c:pt idx="268">
                  <c:v>3.9487000000000001</c:v>
                </c:pt>
                <c:pt idx="269">
                  <c:v>3.9487000000000001</c:v>
                </c:pt>
                <c:pt idx="270">
                  <c:v>1.3504</c:v>
                </c:pt>
                <c:pt idx="271">
                  <c:v>1.7363999999999999</c:v>
                </c:pt>
                <c:pt idx="272">
                  <c:v>1.7363999999999999</c:v>
                </c:pt>
                <c:pt idx="273">
                  <c:v>1.7363999999999999</c:v>
                </c:pt>
                <c:pt idx="274">
                  <c:v>2.4765000000000001</c:v>
                </c:pt>
                <c:pt idx="275">
                  <c:v>1.7267999999999999</c:v>
                </c:pt>
                <c:pt idx="276">
                  <c:v>1.0115000000000001</c:v>
                </c:pt>
                <c:pt idx="277">
                  <c:v>2.2521</c:v>
                </c:pt>
                <c:pt idx="278">
                  <c:v>0.47899999999999998</c:v>
                </c:pt>
                <c:pt idx="279">
                  <c:v>2.4009</c:v>
                </c:pt>
                <c:pt idx="280">
                  <c:v>1.5918000000000001</c:v>
                </c:pt>
                <c:pt idx="281">
                  <c:v>1.8535999999999999</c:v>
                </c:pt>
                <c:pt idx="282">
                  <c:v>1.8535999999999999</c:v>
                </c:pt>
                <c:pt idx="283">
                  <c:v>1.8535999999999999</c:v>
                </c:pt>
                <c:pt idx="284">
                  <c:v>1.6801999999999999</c:v>
                </c:pt>
                <c:pt idx="285">
                  <c:v>1.8684000000000001</c:v>
                </c:pt>
                <c:pt idx="286">
                  <c:v>2.9245999999999999</c:v>
                </c:pt>
                <c:pt idx="287">
                  <c:v>2.9245999999999999</c:v>
                </c:pt>
                <c:pt idx="288">
                  <c:v>2.9245999999999999</c:v>
                </c:pt>
                <c:pt idx="289">
                  <c:v>4.1273999999999997</c:v>
                </c:pt>
                <c:pt idx="290">
                  <c:v>1.7962</c:v>
                </c:pt>
                <c:pt idx="291">
                  <c:v>1.2907</c:v>
                </c:pt>
                <c:pt idx="292">
                  <c:v>1.8489</c:v>
                </c:pt>
                <c:pt idx="293">
                  <c:v>2.5162</c:v>
                </c:pt>
                <c:pt idx="294">
                  <c:v>1.5640000000000001</c:v>
                </c:pt>
                <c:pt idx="295">
                  <c:v>2.4954000000000001</c:v>
                </c:pt>
                <c:pt idx="296">
                  <c:v>3.2896000000000001</c:v>
                </c:pt>
                <c:pt idx="297">
                  <c:v>2.5470000000000002</c:v>
                </c:pt>
                <c:pt idx="298">
                  <c:v>1.6326000000000001</c:v>
                </c:pt>
                <c:pt idx="299">
                  <c:v>2.4150999999999998</c:v>
                </c:pt>
                <c:pt idx="300">
                  <c:v>2.4967000000000001</c:v>
                </c:pt>
                <c:pt idx="301">
                  <c:v>2.0375000000000001</c:v>
                </c:pt>
                <c:pt idx="302">
                  <c:v>2.0375000000000001</c:v>
                </c:pt>
                <c:pt idx="303">
                  <c:v>2.0375000000000001</c:v>
                </c:pt>
                <c:pt idx="304">
                  <c:v>1.8483000000000001</c:v>
                </c:pt>
                <c:pt idx="305">
                  <c:v>2.3186</c:v>
                </c:pt>
                <c:pt idx="306">
                  <c:v>2.5221</c:v>
                </c:pt>
                <c:pt idx="307">
                  <c:v>2.3696999999999999</c:v>
                </c:pt>
                <c:pt idx="308">
                  <c:v>2.0448</c:v>
                </c:pt>
                <c:pt idx="309">
                  <c:v>2.3696999999999999</c:v>
                </c:pt>
                <c:pt idx="310">
                  <c:v>2.0448</c:v>
                </c:pt>
                <c:pt idx="311">
                  <c:v>2.3696999999999999</c:v>
                </c:pt>
                <c:pt idx="312">
                  <c:v>2.0448</c:v>
                </c:pt>
                <c:pt idx="313">
                  <c:v>0.62639999999999996</c:v>
                </c:pt>
                <c:pt idx="315">
                  <c:v>3.8370000000000002</c:v>
                </c:pt>
                <c:pt idx="316">
                  <c:v>2.6208999999999998</c:v>
                </c:pt>
                <c:pt idx="317">
                  <c:v>1.7262</c:v>
                </c:pt>
                <c:pt idx="318">
                  <c:v>1.7568999999999999</c:v>
                </c:pt>
                <c:pt idx="319">
                  <c:v>1.6544000000000001</c:v>
                </c:pt>
                <c:pt idx="320">
                  <c:v>1.6120000000000001</c:v>
                </c:pt>
                <c:pt idx="322">
                  <c:v>1.8412999999999999</c:v>
                </c:pt>
                <c:pt idx="323">
                  <c:v>2.2804000000000002</c:v>
                </c:pt>
                <c:pt idx="324">
                  <c:v>2.2804000000000002</c:v>
                </c:pt>
                <c:pt idx="325">
                  <c:v>2.2804000000000002</c:v>
                </c:pt>
                <c:pt idx="327">
                  <c:v>2.5746000000000002</c:v>
                </c:pt>
                <c:pt idx="328">
                  <c:v>2.1911</c:v>
                </c:pt>
                <c:pt idx="329">
                  <c:v>1.6919</c:v>
                </c:pt>
                <c:pt idx="330">
                  <c:v>2.4891999999999999</c:v>
                </c:pt>
                <c:pt idx="331">
                  <c:v>2.6680999999999999</c:v>
                </c:pt>
                <c:pt idx="332">
                  <c:v>2.6680999999999999</c:v>
                </c:pt>
                <c:pt idx="333">
                  <c:v>2.6680999999999999</c:v>
                </c:pt>
                <c:pt idx="334">
                  <c:v>2.8573</c:v>
                </c:pt>
                <c:pt idx="335">
                  <c:v>1.5284</c:v>
                </c:pt>
                <c:pt idx="336">
                  <c:v>2.3529</c:v>
                </c:pt>
                <c:pt idx="337">
                  <c:v>2.1732999999999998</c:v>
                </c:pt>
                <c:pt idx="338">
                  <c:v>2.1732999999999998</c:v>
                </c:pt>
                <c:pt idx="339">
                  <c:v>2.1732999999999998</c:v>
                </c:pt>
                <c:pt idx="340">
                  <c:v>2.0251000000000001</c:v>
                </c:pt>
                <c:pt idx="341">
                  <c:v>1.0190999999999999</c:v>
                </c:pt>
                <c:pt idx="342">
                  <c:v>2.8675000000000002</c:v>
                </c:pt>
                <c:pt idx="343">
                  <c:v>0.79069999999999996</c:v>
                </c:pt>
                <c:pt idx="344">
                  <c:v>0.72799999999999998</c:v>
                </c:pt>
                <c:pt idx="345">
                  <c:v>1.7311000000000001</c:v>
                </c:pt>
                <c:pt idx="346">
                  <c:v>0.93899999999999995</c:v>
                </c:pt>
                <c:pt idx="347">
                  <c:v>2.4155000000000002</c:v>
                </c:pt>
                <c:pt idx="348">
                  <c:v>2.4258999999999999</c:v>
                </c:pt>
                <c:pt idx="349">
                  <c:v>1.7786999999999999</c:v>
                </c:pt>
                <c:pt idx="350">
                  <c:v>1.7786999999999999</c:v>
                </c:pt>
                <c:pt idx="351">
                  <c:v>1.7786999999999999</c:v>
                </c:pt>
                <c:pt idx="352">
                  <c:v>1.605</c:v>
                </c:pt>
                <c:pt idx="353">
                  <c:v>1.605</c:v>
                </c:pt>
                <c:pt idx="354">
                  <c:v>1.605</c:v>
                </c:pt>
                <c:pt idx="356">
                  <c:v>0.70199999999999996</c:v>
                </c:pt>
                <c:pt idx="357">
                  <c:v>3.0234999999999999</c:v>
                </c:pt>
                <c:pt idx="358">
                  <c:v>5.0561999999999996</c:v>
                </c:pt>
                <c:pt idx="359">
                  <c:v>5.0561999999999996</c:v>
                </c:pt>
                <c:pt idx="360">
                  <c:v>5.0561999999999996</c:v>
                </c:pt>
                <c:pt idx="361">
                  <c:v>2.2719999999999998</c:v>
                </c:pt>
                <c:pt idx="362">
                  <c:v>2.5272000000000001</c:v>
                </c:pt>
                <c:pt idx="363">
                  <c:v>2.5617999999999999</c:v>
                </c:pt>
                <c:pt idx="364">
                  <c:v>0.91739999999999999</c:v>
                </c:pt>
                <c:pt idx="365">
                  <c:v>2.5537000000000001</c:v>
                </c:pt>
                <c:pt idx="366">
                  <c:v>2.5181</c:v>
                </c:pt>
                <c:pt idx="367">
                  <c:v>2.5181</c:v>
                </c:pt>
                <c:pt idx="368">
                  <c:v>2.5181</c:v>
                </c:pt>
                <c:pt idx="369">
                  <c:v>1.9408000000000001</c:v>
                </c:pt>
                <c:pt idx="370">
                  <c:v>1.8207</c:v>
                </c:pt>
                <c:pt idx="371">
                  <c:v>1.8207</c:v>
                </c:pt>
                <c:pt idx="372">
                  <c:v>1.8207</c:v>
                </c:pt>
                <c:pt idx="373">
                  <c:v>0.78490000000000004</c:v>
                </c:pt>
                <c:pt idx="374">
                  <c:v>0.40910000000000002</c:v>
                </c:pt>
                <c:pt idx="375">
                  <c:v>2.1705999999999999</c:v>
                </c:pt>
                <c:pt idx="376">
                  <c:v>1.6672</c:v>
                </c:pt>
                <c:pt idx="377">
                  <c:v>1.7754000000000001</c:v>
                </c:pt>
                <c:pt idx="378">
                  <c:v>0.7248</c:v>
                </c:pt>
                <c:pt idx="379">
                  <c:v>2.3784999999999998</c:v>
                </c:pt>
                <c:pt idx="380">
                  <c:v>2.3784999999999998</c:v>
                </c:pt>
                <c:pt idx="381">
                  <c:v>2.3784999999999998</c:v>
                </c:pt>
                <c:pt idx="382">
                  <c:v>1.7568999999999999</c:v>
                </c:pt>
                <c:pt idx="383">
                  <c:v>0.99529999999999996</c:v>
                </c:pt>
                <c:pt idx="384">
                  <c:v>3.8448000000000002</c:v>
                </c:pt>
                <c:pt idx="385">
                  <c:v>3.8448000000000002</c:v>
                </c:pt>
                <c:pt idx="386">
                  <c:v>3.8448000000000002</c:v>
                </c:pt>
                <c:pt idx="387">
                  <c:v>0.64180000000000004</c:v>
                </c:pt>
                <c:pt idx="388">
                  <c:v>3.5466000000000002</c:v>
                </c:pt>
                <c:pt idx="389">
                  <c:v>3.5466000000000002</c:v>
                </c:pt>
                <c:pt idx="390">
                  <c:v>3.5466000000000002</c:v>
                </c:pt>
                <c:pt idx="391">
                  <c:v>3.5674000000000001</c:v>
                </c:pt>
                <c:pt idx="392">
                  <c:v>2.1817000000000002</c:v>
                </c:pt>
                <c:pt idx="393">
                  <c:v>2.9346000000000001</c:v>
                </c:pt>
                <c:pt idx="394">
                  <c:v>1.7438</c:v>
                </c:pt>
                <c:pt idx="395">
                  <c:v>1.7438</c:v>
                </c:pt>
                <c:pt idx="396">
                  <c:v>1.7438</c:v>
                </c:pt>
                <c:pt idx="397">
                  <c:v>2.3807</c:v>
                </c:pt>
                <c:pt idx="398">
                  <c:v>1.7434000000000001</c:v>
                </c:pt>
                <c:pt idx="399">
                  <c:v>0.85399999999999998</c:v>
                </c:pt>
                <c:pt idx="400">
                  <c:v>2.8201000000000001</c:v>
                </c:pt>
                <c:pt idx="401">
                  <c:v>2.8201000000000001</c:v>
                </c:pt>
                <c:pt idx="402">
                  <c:v>2.8201000000000001</c:v>
                </c:pt>
                <c:pt idx="403">
                  <c:v>2.0503</c:v>
                </c:pt>
                <c:pt idx="404">
                  <c:v>2.5802</c:v>
                </c:pt>
                <c:pt idx="405">
                  <c:v>0.52749999999999997</c:v>
                </c:pt>
                <c:pt idx="406">
                  <c:v>0.87649999999999995</c:v>
                </c:pt>
                <c:pt idx="407">
                  <c:v>2.7292999999999998</c:v>
                </c:pt>
                <c:pt idx="408">
                  <c:v>2.7292999999999998</c:v>
                </c:pt>
                <c:pt idx="409">
                  <c:v>2.7292999999999998</c:v>
                </c:pt>
                <c:pt idx="410">
                  <c:v>1.9278999999999999</c:v>
                </c:pt>
                <c:pt idx="411">
                  <c:v>2.7097000000000002</c:v>
                </c:pt>
                <c:pt idx="412">
                  <c:v>2.7097000000000002</c:v>
                </c:pt>
                <c:pt idx="413">
                  <c:v>2.7097000000000002</c:v>
                </c:pt>
                <c:pt idx="414">
                  <c:v>1.9317</c:v>
                </c:pt>
                <c:pt idx="415">
                  <c:v>1.9317</c:v>
                </c:pt>
                <c:pt idx="416">
                  <c:v>1.9317</c:v>
                </c:pt>
                <c:pt idx="417">
                  <c:v>2.9790000000000001</c:v>
                </c:pt>
                <c:pt idx="418">
                  <c:v>2.5282</c:v>
                </c:pt>
                <c:pt idx="419">
                  <c:v>0.84350000000000003</c:v>
                </c:pt>
                <c:pt idx="420">
                  <c:v>1.6578999999999999</c:v>
                </c:pt>
                <c:pt idx="421">
                  <c:v>3.3043</c:v>
                </c:pt>
                <c:pt idx="422">
                  <c:v>3.3043</c:v>
                </c:pt>
                <c:pt idx="423">
                  <c:v>3.3043</c:v>
                </c:pt>
                <c:pt idx="424">
                  <c:v>2.7138</c:v>
                </c:pt>
                <c:pt idx="425">
                  <c:v>2.6972999999999998</c:v>
                </c:pt>
                <c:pt idx="426">
                  <c:v>2.6972999999999998</c:v>
                </c:pt>
                <c:pt idx="427">
                  <c:v>2.6972999999999998</c:v>
                </c:pt>
                <c:pt idx="428">
                  <c:v>1.7512000000000001</c:v>
                </c:pt>
                <c:pt idx="429">
                  <c:v>0.88029999999999997</c:v>
                </c:pt>
                <c:pt idx="430">
                  <c:v>2.2347999999999999</c:v>
                </c:pt>
                <c:pt idx="431">
                  <c:v>2.4944000000000002</c:v>
                </c:pt>
                <c:pt idx="432">
                  <c:v>2.7153999999999998</c:v>
                </c:pt>
                <c:pt idx="433">
                  <c:v>2.7153999999999998</c:v>
                </c:pt>
                <c:pt idx="434">
                  <c:v>2.7153999999999998</c:v>
                </c:pt>
                <c:pt idx="435">
                  <c:v>2.4952999999999999</c:v>
                </c:pt>
                <c:pt idx="436">
                  <c:v>2.4952999999999999</c:v>
                </c:pt>
                <c:pt idx="437">
                  <c:v>2.4952999999999999</c:v>
                </c:pt>
                <c:pt idx="438">
                  <c:v>3.7544</c:v>
                </c:pt>
                <c:pt idx="439">
                  <c:v>1.7484</c:v>
                </c:pt>
                <c:pt idx="440">
                  <c:v>1.7957000000000001</c:v>
                </c:pt>
                <c:pt idx="441">
                  <c:v>0.84460000000000002</c:v>
                </c:pt>
                <c:pt idx="442">
                  <c:v>3.0051999999999999</c:v>
                </c:pt>
                <c:pt idx="443">
                  <c:v>1.6842999999999999</c:v>
                </c:pt>
                <c:pt idx="444">
                  <c:v>3.0305</c:v>
                </c:pt>
                <c:pt idx="445">
                  <c:v>3.0305</c:v>
                </c:pt>
                <c:pt idx="446">
                  <c:v>3.0305</c:v>
                </c:pt>
                <c:pt idx="447">
                  <c:v>0.91659999999999997</c:v>
                </c:pt>
                <c:pt idx="448">
                  <c:v>2.9552999999999998</c:v>
                </c:pt>
                <c:pt idx="449">
                  <c:v>2.9552999999999998</c:v>
                </c:pt>
                <c:pt idx="450">
                  <c:v>2.9552999999999998</c:v>
                </c:pt>
                <c:pt idx="451">
                  <c:v>2.5007000000000001</c:v>
                </c:pt>
                <c:pt idx="452">
                  <c:v>2.5007000000000001</c:v>
                </c:pt>
                <c:pt idx="453">
                  <c:v>2.5007000000000001</c:v>
                </c:pt>
                <c:pt idx="454">
                  <c:v>3.0215000000000001</c:v>
                </c:pt>
                <c:pt idx="455">
                  <c:v>3.0215000000000001</c:v>
                </c:pt>
                <c:pt idx="456">
                  <c:v>3.0215000000000001</c:v>
                </c:pt>
                <c:pt idx="457">
                  <c:v>0.98480000000000001</c:v>
                </c:pt>
                <c:pt idx="458">
                  <c:v>2.1587999999999998</c:v>
                </c:pt>
                <c:pt idx="459">
                  <c:v>2.1661999999999999</c:v>
                </c:pt>
                <c:pt idx="460">
                  <c:v>1.7111000000000001</c:v>
                </c:pt>
                <c:pt idx="461">
                  <c:v>1.7111000000000001</c:v>
                </c:pt>
                <c:pt idx="462">
                  <c:v>1.7111000000000001</c:v>
                </c:pt>
                <c:pt idx="463">
                  <c:v>1.8087</c:v>
                </c:pt>
                <c:pt idx="464">
                  <c:v>1.8087</c:v>
                </c:pt>
                <c:pt idx="465">
                  <c:v>0.85370000000000001</c:v>
                </c:pt>
                <c:pt idx="466">
                  <c:v>1.8087</c:v>
                </c:pt>
                <c:pt idx="467">
                  <c:v>1.3134999999999999</c:v>
                </c:pt>
                <c:pt idx="468">
                  <c:v>1.0828</c:v>
                </c:pt>
                <c:pt idx="469">
                  <c:v>0.75470000000000004</c:v>
                </c:pt>
                <c:pt idx="470">
                  <c:v>2.4780000000000002</c:v>
                </c:pt>
                <c:pt idx="471">
                  <c:v>2.4780000000000002</c:v>
                </c:pt>
                <c:pt idx="472">
                  <c:v>2.4780000000000002</c:v>
                </c:pt>
                <c:pt idx="473">
                  <c:v>0.61750000000000005</c:v>
                </c:pt>
                <c:pt idx="474">
                  <c:v>2.4487999999999999</c:v>
                </c:pt>
                <c:pt idx="475">
                  <c:v>1.9004000000000001</c:v>
                </c:pt>
                <c:pt idx="476">
                  <c:v>1.9682999999999999</c:v>
                </c:pt>
                <c:pt idx="477">
                  <c:v>2.6015999999999999</c:v>
                </c:pt>
                <c:pt idx="478">
                  <c:v>2.6015999999999999</c:v>
                </c:pt>
                <c:pt idx="479">
                  <c:v>2.6015999999999999</c:v>
                </c:pt>
                <c:pt idx="480">
                  <c:v>3.073</c:v>
                </c:pt>
                <c:pt idx="481">
                  <c:v>2.8835000000000002</c:v>
                </c:pt>
                <c:pt idx="482">
                  <c:v>2.8835000000000002</c:v>
                </c:pt>
                <c:pt idx="483">
                  <c:v>2.4514999999999998</c:v>
                </c:pt>
                <c:pt idx="484">
                  <c:v>2.8835000000000002</c:v>
                </c:pt>
                <c:pt idx="485">
                  <c:v>2.2317999999999998</c:v>
                </c:pt>
                <c:pt idx="486">
                  <c:v>2.1101999999999999</c:v>
                </c:pt>
                <c:pt idx="487">
                  <c:v>2.1101999999999999</c:v>
                </c:pt>
                <c:pt idx="488">
                  <c:v>2.1101999999999999</c:v>
                </c:pt>
                <c:pt idx="489">
                  <c:v>2.2989000000000002</c:v>
                </c:pt>
                <c:pt idx="490">
                  <c:v>2.2989000000000002</c:v>
                </c:pt>
                <c:pt idx="491">
                  <c:v>2.2989000000000002</c:v>
                </c:pt>
                <c:pt idx="492">
                  <c:v>1.6738</c:v>
                </c:pt>
                <c:pt idx="493">
                  <c:v>0.65859999999999996</c:v>
                </c:pt>
                <c:pt idx="494">
                  <c:v>1.6930000000000001</c:v>
                </c:pt>
                <c:pt idx="495">
                  <c:v>1.6930000000000001</c:v>
                </c:pt>
                <c:pt idx="496">
                  <c:v>1.6930000000000001</c:v>
                </c:pt>
                <c:pt idx="497">
                  <c:v>0.95520000000000005</c:v>
                </c:pt>
                <c:pt idx="498">
                  <c:v>4.5076000000000001</c:v>
                </c:pt>
                <c:pt idx="499">
                  <c:v>4.5076000000000001</c:v>
                </c:pt>
                <c:pt idx="500">
                  <c:v>4.5076000000000001</c:v>
                </c:pt>
                <c:pt idx="501">
                  <c:v>2.0388999999999999</c:v>
                </c:pt>
                <c:pt idx="502">
                  <c:v>2.0388999999999999</c:v>
                </c:pt>
                <c:pt idx="503">
                  <c:v>2.0388999999999999</c:v>
                </c:pt>
                <c:pt idx="504">
                  <c:v>2.2050000000000001</c:v>
                </c:pt>
                <c:pt idx="505">
                  <c:v>1.6744000000000001</c:v>
                </c:pt>
                <c:pt idx="506">
                  <c:v>2.1859000000000002</c:v>
                </c:pt>
                <c:pt idx="507">
                  <c:v>2.9946000000000002</c:v>
                </c:pt>
                <c:pt idx="508">
                  <c:v>1.8389</c:v>
                </c:pt>
                <c:pt idx="509">
                  <c:v>1.1793</c:v>
                </c:pt>
                <c:pt idx="510">
                  <c:v>1.236</c:v>
                </c:pt>
                <c:pt idx="511">
                  <c:v>2.2730999999999999</c:v>
                </c:pt>
                <c:pt idx="512">
                  <c:v>2.2730999999999999</c:v>
                </c:pt>
                <c:pt idx="513">
                  <c:v>2.2730999999999999</c:v>
                </c:pt>
                <c:pt idx="514">
                  <c:v>1.3569</c:v>
                </c:pt>
                <c:pt idx="515">
                  <c:v>2.7970999999999999</c:v>
                </c:pt>
                <c:pt idx="516">
                  <c:v>3.3576000000000001</c:v>
                </c:pt>
                <c:pt idx="517">
                  <c:v>2.0575999999999999</c:v>
                </c:pt>
                <c:pt idx="518">
                  <c:v>2.718</c:v>
                </c:pt>
                <c:pt idx="519">
                  <c:v>2.718</c:v>
                </c:pt>
                <c:pt idx="520">
                  <c:v>2.718</c:v>
                </c:pt>
                <c:pt idx="521">
                  <c:v>3.1499000000000001</c:v>
                </c:pt>
                <c:pt idx="522">
                  <c:v>4.3674999999999997</c:v>
                </c:pt>
                <c:pt idx="523">
                  <c:v>4.3674999999999997</c:v>
                </c:pt>
                <c:pt idx="524">
                  <c:v>4.3674999999999997</c:v>
                </c:pt>
                <c:pt idx="525">
                  <c:v>2.4876999999999998</c:v>
                </c:pt>
                <c:pt idx="526">
                  <c:v>0.88439999999999996</c:v>
                </c:pt>
                <c:pt idx="527">
                  <c:v>2.6717</c:v>
                </c:pt>
                <c:pt idx="528">
                  <c:v>1.8004</c:v>
                </c:pt>
                <c:pt idx="529">
                  <c:v>1.8004</c:v>
                </c:pt>
                <c:pt idx="530">
                  <c:v>1.8004</c:v>
                </c:pt>
                <c:pt idx="531">
                  <c:v>4.3669000000000002</c:v>
                </c:pt>
                <c:pt idx="532">
                  <c:v>4.3669000000000002</c:v>
                </c:pt>
                <c:pt idx="533">
                  <c:v>4.3669000000000002</c:v>
                </c:pt>
                <c:pt idx="534">
                  <c:v>2.6907999999999999</c:v>
                </c:pt>
                <c:pt idx="535">
                  <c:v>2.6907999999999999</c:v>
                </c:pt>
                <c:pt idx="536">
                  <c:v>2.6907999999999999</c:v>
                </c:pt>
                <c:pt idx="537">
                  <c:v>2.8504</c:v>
                </c:pt>
                <c:pt idx="538">
                  <c:v>2.8504</c:v>
                </c:pt>
                <c:pt idx="539">
                  <c:v>2.8504</c:v>
                </c:pt>
                <c:pt idx="540">
                  <c:v>1.9201999999999999</c:v>
                </c:pt>
                <c:pt idx="541">
                  <c:v>1.9201999999999999</c:v>
                </c:pt>
                <c:pt idx="542">
                  <c:v>1.9201999999999999</c:v>
                </c:pt>
                <c:pt idx="543">
                  <c:v>1.3260000000000001</c:v>
                </c:pt>
                <c:pt idx="544">
                  <c:v>1.2678</c:v>
                </c:pt>
                <c:pt idx="545">
                  <c:v>0.64929999999999999</c:v>
                </c:pt>
                <c:pt idx="546">
                  <c:v>2.1968000000000001</c:v>
                </c:pt>
                <c:pt idx="547">
                  <c:v>2.8172000000000001</c:v>
                </c:pt>
                <c:pt idx="548">
                  <c:v>2.5722</c:v>
                </c:pt>
                <c:pt idx="549">
                  <c:v>2.6057999999999999</c:v>
                </c:pt>
                <c:pt idx="550">
                  <c:v>2.6057999999999999</c:v>
                </c:pt>
                <c:pt idx="551">
                  <c:v>2.6057999999999999</c:v>
                </c:pt>
                <c:pt idx="552">
                  <c:v>3.0447000000000002</c:v>
                </c:pt>
                <c:pt idx="553">
                  <c:v>1.4950000000000001</c:v>
                </c:pt>
                <c:pt idx="554">
                  <c:v>3.0106999999999999</c:v>
                </c:pt>
                <c:pt idx="555">
                  <c:v>2.5348999999999999</c:v>
                </c:pt>
                <c:pt idx="556">
                  <c:v>2.6503000000000001</c:v>
                </c:pt>
                <c:pt idx="557">
                  <c:v>0.88460000000000005</c:v>
                </c:pt>
                <c:pt idx="558">
                  <c:v>2.4302999999999999</c:v>
                </c:pt>
                <c:pt idx="559">
                  <c:v>2.8733</c:v>
                </c:pt>
                <c:pt idx="560">
                  <c:v>2.2818999999999998</c:v>
                </c:pt>
                <c:pt idx="561">
                  <c:v>0.57909999999999995</c:v>
                </c:pt>
                <c:pt idx="562">
                  <c:v>2.5049999999999999</c:v>
                </c:pt>
                <c:pt idx="563">
                  <c:v>1.9455</c:v>
                </c:pt>
                <c:pt idx="564">
                  <c:v>1.9455</c:v>
                </c:pt>
                <c:pt idx="565">
                  <c:v>1.9455</c:v>
                </c:pt>
                <c:pt idx="566">
                  <c:v>1.9165000000000001</c:v>
                </c:pt>
                <c:pt idx="567">
                  <c:v>1.1205000000000001</c:v>
                </c:pt>
                <c:pt idx="568">
                  <c:v>2.5670000000000002</c:v>
                </c:pt>
                <c:pt idx="569">
                  <c:v>2.8953000000000002</c:v>
                </c:pt>
                <c:pt idx="570">
                  <c:v>1.5582</c:v>
                </c:pt>
                <c:pt idx="571">
                  <c:v>2.7231999999999998</c:v>
                </c:pt>
                <c:pt idx="572">
                  <c:v>1.0084</c:v>
                </c:pt>
                <c:pt idx="573">
                  <c:v>0.17130000000000001</c:v>
                </c:pt>
                <c:pt idx="574">
                  <c:v>0.70279999999999998</c:v>
                </c:pt>
                <c:pt idx="575">
                  <c:v>2.6231</c:v>
                </c:pt>
                <c:pt idx="576">
                  <c:v>2.6231</c:v>
                </c:pt>
                <c:pt idx="577">
                  <c:v>2.6231</c:v>
                </c:pt>
                <c:pt idx="578">
                  <c:v>1.4535</c:v>
                </c:pt>
                <c:pt idx="579">
                  <c:v>2.0276999999999998</c:v>
                </c:pt>
                <c:pt idx="580">
                  <c:v>2.0276999999999998</c:v>
                </c:pt>
                <c:pt idx="581">
                  <c:v>2.0276999999999998</c:v>
                </c:pt>
                <c:pt idx="582">
                  <c:v>2.7913999999999999</c:v>
                </c:pt>
                <c:pt idx="583">
                  <c:v>2.41</c:v>
                </c:pt>
                <c:pt idx="584">
                  <c:v>1.1135999999999999</c:v>
                </c:pt>
                <c:pt idx="585">
                  <c:v>2.8668</c:v>
                </c:pt>
                <c:pt idx="586">
                  <c:v>2.1825000000000001</c:v>
                </c:pt>
                <c:pt idx="587">
                  <c:v>2.1825000000000001</c:v>
                </c:pt>
                <c:pt idx="588">
                  <c:v>2.1825000000000001</c:v>
                </c:pt>
                <c:pt idx="589">
                  <c:v>2.8287</c:v>
                </c:pt>
                <c:pt idx="590">
                  <c:v>2.8706</c:v>
                </c:pt>
                <c:pt idx="591">
                  <c:v>2.8706</c:v>
                </c:pt>
                <c:pt idx="592">
                  <c:v>2.8706</c:v>
                </c:pt>
                <c:pt idx="593">
                  <c:v>3.0135000000000001</c:v>
                </c:pt>
                <c:pt idx="594">
                  <c:v>3.0135000000000001</c:v>
                </c:pt>
                <c:pt idx="595">
                  <c:v>3.0135000000000001</c:v>
                </c:pt>
                <c:pt idx="596">
                  <c:v>2.9453999999999998</c:v>
                </c:pt>
                <c:pt idx="597">
                  <c:v>2.6335999999999999</c:v>
                </c:pt>
                <c:pt idx="598">
                  <c:v>2.6335999999999999</c:v>
                </c:pt>
                <c:pt idx="599">
                  <c:v>2.6335999999999999</c:v>
                </c:pt>
                <c:pt idx="600">
                  <c:v>2.6412</c:v>
                </c:pt>
                <c:pt idx="601">
                  <c:v>2.5017999999999998</c:v>
                </c:pt>
                <c:pt idx="602">
                  <c:v>2.7982999999999998</c:v>
                </c:pt>
                <c:pt idx="603">
                  <c:v>0.64700000000000002</c:v>
                </c:pt>
                <c:pt idx="604">
                  <c:v>1.5124</c:v>
                </c:pt>
                <c:pt idx="605">
                  <c:v>2.3233000000000001</c:v>
                </c:pt>
                <c:pt idx="606">
                  <c:v>2.3332999999999999</c:v>
                </c:pt>
                <c:pt idx="607">
                  <c:v>2.3332999999999999</c:v>
                </c:pt>
                <c:pt idx="608">
                  <c:v>2.6166</c:v>
                </c:pt>
                <c:pt idx="609">
                  <c:v>2.3332999999999999</c:v>
                </c:pt>
                <c:pt idx="610">
                  <c:v>2.4352999999999998</c:v>
                </c:pt>
                <c:pt idx="611">
                  <c:v>2.8950999999999998</c:v>
                </c:pt>
                <c:pt idx="612">
                  <c:v>2.8950999999999998</c:v>
                </c:pt>
                <c:pt idx="613">
                  <c:v>2.6842999999999999</c:v>
                </c:pt>
                <c:pt idx="614">
                  <c:v>2.8950999999999998</c:v>
                </c:pt>
                <c:pt idx="615">
                  <c:v>1.0015000000000001</c:v>
                </c:pt>
                <c:pt idx="616">
                  <c:v>1.8562000000000001</c:v>
                </c:pt>
                <c:pt idx="617">
                  <c:v>1.8562000000000001</c:v>
                </c:pt>
                <c:pt idx="618">
                  <c:v>1.8562000000000001</c:v>
                </c:pt>
                <c:pt idx="619">
                  <c:v>0.71450000000000002</c:v>
                </c:pt>
                <c:pt idx="620">
                  <c:v>1.4534</c:v>
                </c:pt>
                <c:pt idx="621">
                  <c:v>2.5838000000000001</c:v>
                </c:pt>
                <c:pt idx="622">
                  <c:v>1.0590999999999999</c:v>
                </c:pt>
                <c:pt idx="623">
                  <c:v>1.8706</c:v>
                </c:pt>
                <c:pt idx="624">
                  <c:v>1.8706</c:v>
                </c:pt>
                <c:pt idx="625">
                  <c:v>1.8706</c:v>
                </c:pt>
                <c:pt idx="626">
                  <c:v>1.7975000000000001</c:v>
                </c:pt>
                <c:pt idx="627">
                  <c:v>1.7975000000000001</c:v>
                </c:pt>
                <c:pt idx="628">
                  <c:v>1.7975000000000001</c:v>
                </c:pt>
                <c:pt idx="629">
                  <c:v>2.3687</c:v>
                </c:pt>
                <c:pt idx="630">
                  <c:v>2.5497000000000001</c:v>
                </c:pt>
                <c:pt idx="631">
                  <c:v>1.8703000000000001</c:v>
                </c:pt>
                <c:pt idx="632">
                  <c:v>1.1680999999999999</c:v>
                </c:pt>
                <c:pt idx="633">
                  <c:v>2.2740999999999998</c:v>
                </c:pt>
                <c:pt idx="634">
                  <c:v>2.2877999999999998</c:v>
                </c:pt>
                <c:pt idx="635">
                  <c:v>1.7876000000000001</c:v>
                </c:pt>
                <c:pt idx="636">
                  <c:v>1.8193999999999999</c:v>
                </c:pt>
                <c:pt idx="637">
                  <c:v>1.4838</c:v>
                </c:pt>
                <c:pt idx="638">
                  <c:v>2.5642</c:v>
                </c:pt>
                <c:pt idx="639">
                  <c:v>2.8765999999999998</c:v>
                </c:pt>
                <c:pt idx="640">
                  <c:v>1.0083</c:v>
                </c:pt>
                <c:pt idx="641">
                  <c:v>3.2475000000000001</c:v>
                </c:pt>
                <c:pt idx="642">
                  <c:v>1.0316000000000001</c:v>
                </c:pt>
                <c:pt idx="643">
                  <c:v>2.7019000000000002</c:v>
                </c:pt>
                <c:pt idx="644">
                  <c:v>2.8231999999999999</c:v>
                </c:pt>
                <c:pt idx="645">
                  <c:v>2.3576000000000001</c:v>
                </c:pt>
                <c:pt idx="646">
                  <c:v>0.73129999999999995</c:v>
                </c:pt>
                <c:pt idx="647">
                  <c:v>0.57809999999999995</c:v>
                </c:pt>
                <c:pt idx="648">
                  <c:v>0.85609999999999997</c:v>
                </c:pt>
                <c:pt idx="649">
                  <c:v>1.2835000000000001</c:v>
                </c:pt>
                <c:pt idx="650">
                  <c:v>1.0281</c:v>
                </c:pt>
                <c:pt idx="651">
                  <c:v>2.8559999999999999</c:v>
                </c:pt>
                <c:pt idx="652">
                  <c:v>2.8559999999999999</c:v>
                </c:pt>
                <c:pt idx="653">
                  <c:v>2.8559999999999999</c:v>
                </c:pt>
                <c:pt idx="654">
                  <c:v>2.7477</c:v>
                </c:pt>
                <c:pt idx="655">
                  <c:v>2.7477</c:v>
                </c:pt>
                <c:pt idx="656">
                  <c:v>2.7477</c:v>
                </c:pt>
                <c:pt idx="657">
                  <c:v>1.5463</c:v>
                </c:pt>
                <c:pt idx="658">
                  <c:v>0.66</c:v>
                </c:pt>
                <c:pt idx="659">
                  <c:v>2.1076000000000001</c:v>
                </c:pt>
                <c:pt idx="660">
                  <c:v>0.61270000000000002</c:v>
                </c:pt>
                <c:pt idx="661">
                  <c:v>2.294</c:v>
                </c:pt>
                <c:pt idx="662">
                  <c:v>2.294</c:v>
                </c:pt>
                <c:pt idx="663">
                  <c:v>2.294</c:v>
                </c:pt>
                <c:pt idx="664">
                  <c:v>3.0293000000000001</c:v>
                </c:pt>
                <c:pt idx="665">
                  <c:v>3.0293000000000001</c:v>
                </c:pt>
                <c:pt idx="666">
                  <c:v>3.0293000000000001</c:v>
                </c:pt>
                <c:pt idx="667">
                  <c:v>0.71970000000000001</c:v>
                </c:pt>
                <c:pt idx="668">
                  <c:v>2.5777999999999999</c:v>
                </c:pt>
                <c:pt idx="669">
                  <c:v>2.5487000000000002</c:v>
                </c:pt>
                <c:pt idx="670">
                  <c:v>2.7078000000000002</c:v>
                </c:pt>
                <c:pt idx="671">
                  <c:v>2.7078000000000002</c:v>
                </c:pt>
                <c:pt idx="672">
                  <c:v>2.7078000000000002</c:v>
                </c:pt>
                <c:pt idx="673">
                  <c:v>1.8619000000000001</c:v>
                </c:pt>
                <c:pt idx="674">
                  <c:v>2.2601</c:v>
                </c:pt>
                <c:pt idx="675">
                  <c:v>2.2601</c:v>
                </c:pt>
                <c:pt idx="676">
                  <c:v>2.2601</c:v>
                </c:pt>
                <c:pt idx="677">
                  <c:v>0.63170000000000004</c:v>
                </c:pt>
                <c:pt idx="678">
                  <c:v>1.3367</c:v>
                </c:pt>
                <c:pt idx="679">
                  <c:v>2.6126</c:v>
                </c:pt>
                <c:pt idx="680">
                  <c:v>2.4973000000000001</c:v>
                </c:pt>
                <c:pt idx="681">
                  <c:v>0.70369999999999999</c:v>
                </c:pt>
                <c:pt idx="682">
                  <c:v>2.5249000000000001</c:v>
                </c:pt>
                <c:pt idx="683">
                  <c:v>2.9588000000000001</c:v>
                </c:pt>
                <c:pt idx="684">
                  <c:v>2.2812999999999999</c:v>
                </c:pt>
                <c:pt idx="685">
                  <c:v>0.72509999999999997</c:v>
                </c:pt>
                <c:pt idx="686">
                  <c:v>2.2269000000000001</c:v>
                </c:pt>
                <c:pt idx="687">
                  <c:v>2.9529999999999998</c:v>
                </c:pt>
                <c:pt idx="688">
                  <c:v>2.9529999999999998</c:v>
                </c:pt>
                <c:pt idx="689">
                  <c:v>2.9529999999999998</c:v>
                </c:pt>
                <c:pt idx="690">
                  <c:v>2.1265000000000001</c:v>
                </c:pt>
                <c:pt idx="691">
                  <c:v>3.0264000000000002</c:v>
                </c:pt>
                <c:pt idx="692">
                  <c:v>3.0264000000000002</c:v>
                </c:pt>
                <c:pt idx="693">
                  <c:v>3.0264000000000002</c:v>
                </c:pt>
                <c:pt idx="694">
                  <c:v>1.4383999999999999</c:v>
                </c:pt>
                <c:pt idx="695">
                  <c:v>1.0777000000000001</c:v>
                </c:pt>
                <c:pt idx="696">
                  <c:v>0.87949999999999995</c:v>
                </c:pt>
                <c:pt idx="697">
                  <c:v>2.1711</c:v>
                </c:pt>
                <c:pt idx="698">
                  <c:v>2.3050999999999999</c:v>
                </c:pt>
                <c:pt idx="699">
                  <c:v>2.3050999999999999</c:v>
                </c:pt>
                <c:pt idx="700">
                  <c:v>2.3050999999999999</c:v>
                </c:pt>
                <c:pt idx="701">
                  <c:v>1.0084</c:v>
                </c:pt>
                <c:pt idx="702">
                  <c:v>2.5863</c:v>
                </c:pt>
                <c:pt idx="703">
                  <c:v>2.3473000000000002</c:v>
                </c:pt>
                <c:pt idx="704">
                  <c:v>1.6168</c:v>
                </c:pt>
                <c:pt idx="705">
                  <c:v>2.6013000000000002</c:v>
                </c:pt>
                <c:pt idx="706">
                  <c:v>1.1567000000000001</c:v>
                </c:pt>
                <c:pt idx="707">
                  <c:v>0.69630000000000003</c:v>
                </c:pt>
                <c:pt idx="708">
                  <c:v>1.4691000000000001</c:v>
                </c:pt>
                <c:pt idx="709">
                  <c:v>3.1949999999999998</c:v>
                </c:pt>
                <c:pt idx="710">
                  <c:v>3.1949999999999998</c:v>
                </c:pt>
                <c:pt idx="711">
                  <c:v>3.1949999999999998</c:v>
                </c:pt>
                <c:pt idx="712">
                  <c:v>2.8016000000000001</c:v>
                </c:pt>
                <c:pt idx="713">
                  <c:v>2.8016000000000001</c:v>
                </c:pt>
                <c:pt idx="714">
                  <c:v>2.8016000000000001</c:v>
                </c:pt>
                <c:pt idx="715">
                  <c:v>0.96609999999999996</c:v>
                </c:pt>
                <c:pt idx="716">
                  <c:v>1.0024999999999999</c:v>
                </c:pt>
                <c:pt idx="717">
                  <c:v>1.0873999999999999</c:v>
                </c:pt>
                <c:pt idx="718">
                  <c:v>2.6114999999999999</c:v>
                </c:pt>
                <c:pt idx="719">
                  <c:v>2.5434000000000001</c:v>
                </c:pt>
                <c:pt idx="720">
                  <c:v>1.8502000000000001</c:v>
                </c:pt>
                <c:pt idx="721">
                  <c:v>1.8502000000000001</c:v>
                </c:pt>
                <c:pt idx="722">
                  <c:v>1.8502000000000001</c:v>
                </c:pt>
                <c:pt idx="723">
                  <c:v>2.3816999999999999</c:v>
                </c:pt>
                <c:pt idx="724">
                  <c:v>2.3816999999999999</c:v>
                </c:pt>
                <c:pt idx="725">
                  <c:v>2.3816999999999999</c:v>
                </c:pt>
                <c:pt idx="726">
                  <c:v>2.4828999999999999</c:v>
                </c:pt>
                <c:pt idx="727">
                  <c:v>1.9563999999999999</c:v>
                </c:pt>
                <c:pt idx="728">
                  <c:v>1.7968</c:v>
                </c:pt>
                <c:pt idx="729">
                  <c:v>0.45739999999999997</c:v>
                </c:pt>
                <c:pt idx="730">
                  <c:v>1.2571000000000001</c:v>
                </c:pt>
                <c:pt idx="731">
                  <c:v>1.2899</c:v>
                </c:pt>
                <c:pt idx="732">
                  <c:v>1.0114000000000001</c:v>
                </c:pt>
                <c:pt idx="733">
                  <c:v>2.8597999999999999</c:v>
                </c:pt>
                <c:pt idx="734">
                  <c:v>2.8597999999999999</c:v>
                </c:pt>
                <c:pt idx="735">
                  <c:v>2.5379999999999998</c:v>
                </c:pt>
                <c:pt idx="736">
                  <c:v>2.8597999999999999</c:v>
                </c:pt>
                <c:pt idx="737">
                  <c:v>2.4573</c:v>
                </c:pt>
                <c:pt idx="738">
                  <c:v>1.4842</c:v>
                </c:pt>
                <c:pt idx="739">
                  <c:v>2.2610999999999999</c:v>
                </c:pt>
                <c:pt idx="740">
                  <c:v>2.3963000000000001</c:v>
                </c:pt>
                <c:pt idx="741">
                  <c:v>2.3963000000000001</c:v>
                </c:pt>
                <c:pt idx="742">
                  <c:v>2.3963000000000001</c:v>
                </c:pt>
                <c:pt idx="743">
                  <c:v>2.4373</c:v>
                </c:pt>
                <c:pt idx="744">
                  <c:v>3.3395000000000001</c:v>
                </c:pt>
                <c:pt idx="745">
                  <c:v>0.94520000000000004</c:v>
                </c:pt>
                <c:pt idx="746">
                  <c:v>1.3124</c:v>
                </c:pt>
                <c:pt idx="747">
                  <c:v>3.5488</c:v>
                </c:pt>
                <c:pt idx="748">
                  <c:v>2.9516</c:v>
                </c:pt>
                <c:pt idx="749">
                  <c:v>2.9516</c:v>
                </c:pt>
                <c:pt idx="750">
                  <c:v>2.9516</c:v>
                </c:pt>
                <c:pt idx="751">
                  <c:v>2.6646999999999998</c:v>
                </c:pt>
                <c:pt idx="752">
                  <c:v>0.87909999999999999</c:v>
                </c:pt>
                <c:pt idx="753">
                  <c:v>0.69020000000000004</c:v>
                </c:pt>
                <c:pt idx="754">
                  <c:v>1.0322</c:v>
                </c:pt>
                <c:pt idx="755">
                  <c:v>0.87370000000000003</c:v>
                </c:pt>
                <c:pt idx="756">
                  <c:v>1.5982000000000001</c:v>
                </c:pt>
                <c:pt idx="757">
                  <c:v>3.1598999999999999</c:v>
                </c:pt>
                <c:pt idx="758">
                  <c:v>0.99670000000000003</c:v>
                </c:pt>
                <c:pt idx="759">
                  <c:v>0.96760000000000002</c:v>
                </c:pt>
                <c:pt idx="760">
                  <c:v>0.84330000000000005</c:v>
                </c:pt>
                <c:pt idx="761">
                  <c:v>0.79700000000000004</c:v>
                </c:pt>
                <c:pt idx="762">
                  <c:v>2.8592</c:v>
                </c:pt>
                <c:pt idx="763">
                  <c:v>2.7905000000000002</c:v>
                </c:pt>
                <c:pt idx="764">
                  <c:v>2.7905000000000002</c:v>
                </c:pt>
                <c:pt idx="765">
                  <c:v>2.7905000000000002</c:v>
                </c:pt>
                <c:pt idx="766">
                  <c:v>0.45960000000000001</c:v>
                </c:pt>
                <c:pt idx="767">
                  <c:v>0.59730000000000005</c:v>
                </c:pt>
                <c:pt idx="768">
                  <c:v>1.0516000000000001</c:v>
                </c:pt>
                <c:pt idx="769">
                  <c:v>1.8138000000000001</c:v>
                </c:pt>
                <c:pt idx="770">
                  <c:v>1.8138000000000001</c:v>
                </c:pt>
                <c:pt idx="771">
                  <c:v>1.8138000000000001</c:v>
                </c:pt>
                <c:pt idx="772">
                  <c:v>1.135</c:v>
                </c:pt>
                <c:pt idx="773">
                  <c:v>1.2527999999999999</c:v>
                </c:pt>
                <c:pt idx="774">
                  <c:v>2.1429999999999998</c:v>
                </c:pt>
                <c:pt idx="775">
                  <c:v>2.5135999999999998</c:v>
                </c:pt>
                <c:pt idx="776">
                  <c:v>2.5135999999999998</c:v>
                </c:pt>
                <c:pt idx="777">
                  <c:v>2.5135999999999998</c:v>
                </c:pt>
                <c:pt idx="778">
                  <c:v>0.66469999999999996</c:v>
                </c:pt>
                <c:pt idx="779">
                  <c:v>2.7094999999999998</c:v>
                </c:pt>
                <c:pt idx="780">
                  <c:v>2.7094999999999998</c:v>
                </c:pt>
                <c:pt idx="781">
                  <c:v>2.7094999999999998</c:v>
                </c:pt>
                <c:pt idx="782">
                  <c:v>0.87649999999999995</c:v>
                </c:pt>
                <c:pt idx="783">
                  <c:v>3.2726999999999999</c:v>
                </c:pt>
                <c:pt idx="784">
                  <c:v>0.74270000000000003</c:v>
                </c:pt>
                <c:pt idx="785">
                  <c:v>0.57079999999999997</c:v>
                </c:pt>
                <c:pt idx="786">
                  <c:v>0.28910000000000002</c:v>
                </c:pt>
                <c:pt idx="787">
                  <c:v>2.2010999999999998</c:v>
                </c:pt>
                <c:pt idx="788">
                  <c:v>2.2010999999999998</c:v>
                </c:pt>
                <c:pt idx="789">
                  <c:v>2.2010999999999998</c:v>
                </c:pt>
                <c:pt idx="790">
                  <c:v>1.4383999999999999</c:v>
                </c:pt>
                <c:pt idx="791">
                  <c:v>1.2433000000000001</c:v>
                </c:pt>
                <c:pt idx="792">
                  <c:v>1.1089</c:v>
                </c:pt>
                <c:pt idx="793">
                  <c:v>2.5773999999999999</c:v>
                </c:pt>
                <c:pt idx="794">
                  <c:v>6.6357999999999997</c:v>
                </c:pt>
                <c:pt idx="795">
                  <c:v>2.4434</c:v>
                </c:pt>
                <c:pt idx="796">
                  <c:v>1.8008</c:v>
                </c:pt>
                <c:pt idx="797">
                  <c:v>1.7801</c:v>
                </c:pt>
                <c:pt idx="798">
                  <c:v>1.4367000000000001</c:v>
                </c:pt>
                <c:pt idx="799">
                  <c:v>0.86709999999999998</c:v>
                </c:pt>
                <c:pt idx="800">
                  <c:v>2.2427000000000001</c:v>
                </c:pt>
                <c:pt idx="801">
                  <c:v>2.7145000000000001</c:v>
                </c:pt>
                <c:pt idx="802">
                  <c:v>2.7145000000000001</c:v>
                </c:pt>
                <c:pt idx="803">
                  <c:v>2.7145000000000001</c:v>
                </c:pt>
                <c:pt idx="804">
                  <c:v>2.0928</c:v>
                </c:pt>
                <c:pt idx="805">
                  <c:v>2.5169999999999999</c:v>
                </c:pt>
                <c:pt idx="806">
                  <c:v>0.87629999999999997</c:v>
                </c:pt>
                <c:pt idx="807">
                  <c:v>0.97250000000000003</c:v>
                </c:pt>
                <c:pt idx="808">
                  <c:v>0.42499999999999999</c:v>
                </c:pt>
                <c:pt idx="809">
                  <c:v>1.0163</c:v>
                </c:pt>
                <c:pt idx="810">
                  <c:v>2.2875999999999999</c:v>
                </c:pt>
                <c:pt idx="811">
                  <c:v>2.2875999999999999</c:v>
                </c:pt>
                <c:pt idx="812">
                  <c:v>2.2875999999999999</c:v>
                </c:pt>
                <c:pt idx="813">
                  <c:v>1.0883</c:v>
                </c:pt>
                <c:pt idx="814">
                  <c:v>0.85329999999999995</c:v>
                </c:pt>
                <c:pt idx="815">
                  <c:v>0.80149999999999999</c:v>
                </c:pt>
                <c:pt idx="816">
                  <c:v>2.4525000000000001</c:v>
                </c:pt>
                <c:pt idx="817">
                  <c:v>2.0217999999999998</c:v>
                </c:pt>
                <c:pt idx="818">
                  <c:v>2.3995000000000002</c:v>
                </c:pt>
                <c:pt idx="819">
                  <c:v>2.3995000000000002</c:v>
                </c:pt>
                <c:pt idx="820">
                  <c:v>2.3995000000000002</c:v>
                </c:pt>
                <c:pt idx="821">
                  <c:v>1.5227999999999999</c:v>
                </c:pt>
                <c:pt idx="822">
                  <c:v>1.0159</c:v>
                </c:pt>
                <c:pt idx="823">
                  <c:v>0.82530000000000003</c:v>
                </c:pt>
                <c:pt idx="824">
                  <c:v>2.7138</c:v>
                </c:pt>
                <c:pt idx="825">
                  <c:v>1.1808000000000001</c:v>
                </c:pt>
                <c:pt idx="826">
                  <c:v>2.7113</c:v>
                </c:pt>
                <c:pt idx="827">
                  <c:v>1.0857000000000001</c:v>
                </c:pt>
                <c:pt idx="828">
                  <c:v>0.64029999999999998</c:v>
                </c:pt>
                <c:pt idx="829">
                  <c:v>2.5242</c:v>
                </c:pt>
                <c:pt idx="830">
                  <c:v>2.2231000000000001</c:v>
                </c:pt>
                <c:pt idx="831">
                  <c:v>2.2231000000000001</c:v>
                </c:pt>
                <c:pt idx="832">
                  <c:v>2.2231000000000001</c:v>
                </c:pt>
                <c:pt idx="833">
                  <c:v>2.0375000000000001</c:v>
                </c:pt>
                <c:pt idx="834">
                  <c:v>2.0375000000000001</c:v>
                </c:pt>
                <c:pt idx="835">
                  <c:v>2.0375000000000001</c:v>
                </c:pt>
                <c:pt idx="836">
                  <c:v>1.1172</c:v>
                </c:pt>
                <c:pt idx="837">
                  <c:v>1.0531999999999999</c:v>
                </c:pt>
                <c:pt idx="838">
                  <c:v>0.90069999999999995</c:v>
                </c:pt>
                <c:pt idx="839">
                  <c:v>0.90669999999999995</c:v>
                </c:pt>
                <c:pt idx="840">
                  <c:v>1.3531</c:v>
                </c:pt>
                <c:pt idx="841">
                  <c:v>0.79969999999999997</c:v>
                </c:pt>
                <c:pt idx="842">
                  <c:v>2.0257999999999998</c:v>
                </c:pt>
                <c:pt idx="843">
                  <c:v>1.0694999999999999</c:v>
                </c:pt>
                <c:pt idx="844">
                  <c:v>1.7797000000000001</c:v>
                </c:pt>
                <c:pt idx="845">
                  <c:v>2.3894000000000002</c:v>
                </c:pt>
                <c:pt idx="846">
                  <c:v>1.2323</c:v>
                </c:pt>
                <c:pt idx="847">
                  <c:v>1.2327999999999999</c:v>
                </c:pt>
                <c:pt idx="848">
                  <c:v>1.5811999999999999</c:v>
                </c:pt>
                <c:pt idx="849">
                  <c:v>0.87460000000000004</c:v>
                </c:pt>
                <c:pt idx="850">
                  <c:v>2.1067</c:v>
                </c:pt>
                <c:pt idx="851">
                  <c:v>2.1067</c:v>
                </c:pt>
                <c:pt idx="852">
                  <c:v>2.1067</c:v>
                </c:pt>
                <c:pt idx="853">
                  <c:v>0.78129999999999999</c:v>
                </c:pt>
                <c:pt idx="854">
                  <c:v>2.2187000000000001</c:v>
                </c:pt>
                <c:pt idx="855">
                  <c:v>2.2187000000000001</c:v>
                </c:pt>
                <c:pt idx="856">
                  <c:v>2.2187000000000001</c:v>
                </c:pt>
                <c:pt idx="857">
                  <c:v>3.2081</c:v>
                </c:pt>
                <c:pt idx="858">
                  <c:v>0.82220000000000004</c:v>
                </c:pt>
                <c:pt idx="859">
                  <c:v>0.63600000000000001</c:v>
                </c:pt>
                <c:pt idx="860">
                  <c:v>1.1032999999999999</c:v>
                </c:pt>
                <c:pt idx="861">
                  <c:v>0.70630000000000004</c:v>
                </c:pt>
                <c:pt idx="862">
                  <c:v>1.6276999999999999</c:v>
                </c:pt>
                <c:pt idx="863">
                  <c:v>2.8473000000000002</c:v>
                </c:pt>
                <c:pt idx="864">
                  <c:v>2.8473000000000002</c:v>
                </c:pt>
                <c:pt idx="865">
                  <c:v>2.8473000000000002</c:v>
                </c:pt>
                <c:pt idx="866">
                  <c:v>1.3492</c:v>
                </c:pt>
                <c:pt idx="867">
                  <c:v>1.3021</c:v>
                </c:pt>
                <c:pt idx="868">
                  <c:v>1.1429</c:v>
                </c:pt>
                <c:pt idx="869">
                  <c:v>0.95750000000000002</c:v>
                </c:pt>
                <c:pt idx="870">
                  <c:v>2.0670999999999999</c:v>
                </c:pt>
                <c:pt idx="871">
                  <c:v>2.0670999999999999</c:v>
                </c:pt>
                <c:pt idx="872">
                  <c:v>2.0670999999999999</c:v>
                </c:pt>
                <c:pt idx="873">
                  <c:v>0.65820000000000001</c:v>
                </c:pt>
                <c:pt idx="874">
                  <c:v>0.55020000000000002</c:v>
                </c:pt>
                <c:pt idx="875">
                  <c:v>2.4908000000000001</c:v>
                </c:pt>
                <c:pt idx="876">
                  <c:v>2.3058000000000001</c:v>
                </c:pt>
                <c:pt idx="877">
                  <c:v>2.3058000000000001</c:v>
                </c:pt>
                <c:pt idx="878">
                  <c:v>2.3058000000000001</c:v>
                </c:pt>
                <c:pt idx="879">
                  <c:v>2.7759</c:v>
                </c:pt>
                <c:pt idx="880">
                  <c:v>2.7759</c:v>
                </c:pt>
                <c:pt idx="881">
                  <c:v>2.7759</c:v>
                </c:pt>
                <c:pt idx="882">
                  <c:v>2.3953000000000002</c:v>
                </c:pt>
                <c:pt idx="883">
                  <c:v>1.0296000000000001</c:v>
                </c:pt>
                <c:pt idx="884">
                  <c:v>1.9990000000000001</c:v>
                </c:pt>
                <c:pt idx="885">
                  <c:v>1.9990000000000001</c:v>
                </c:pt>
                <c:pt idx="886">
                  <c:v>1.9990000000000001</c:v>
                </c:pt>
                <c:pt idx="887">
                  <c:v>2.3094999999999999</c:v>
                </c:pt>
                <c:pt idx="888">
                  <c:v>0.86380000000000001</c:v>
                </c:pt>
                <c:pt idx="889">
                  <c:v>0.71850000000000003</c:v>
                </c:pt>
                <c:pt idx="890">
                  <c:v>0.78090000000000004</c:v>
                </c:pt>
                <c:pt idx="891">
                  <c:v>0.81589999999999996</c:v>
                </c:pt>
                <c:pt idx="892">
                  <c:v>2.3126000000000002</c:v>
                </c:pt>
                <c:pt idx="893">
                  <c:v>2.3126000000000002</c:v>
                </c:pt>
                <c:pt idx="894">
                  <c:v>2.3126000000000002</c:v>
                </c:pt>
                <c:pt idx="895">
                  <c:v>2.8919000000000001</c:v>
                </c:pt>
                <c:pt idx="896">
                  <c:v>2.8919000000000001</c:v>
                </c:pt>
                <c:pt idx="897">
                  <c:v>0.81010000000000004</c:v>
                </c:pt>
                <c:pt idx="898">
                  <c:v>2.8919000000000001</c:v>
                </c:pt>
                <c:pt idx="899">
                  <c:v>2.4786999999999999</c:v>
                </c:pt>
                <c:pt idx="900">
                  <c:v>1.7211000000000001</c:v>
                </c:pt>
                <c:pt idx="901">
                  <c:v>0.94320000000000004</c:v>
                </c:pt>
                <c:pt idx="902">
                  <c:v>2.4567999999999999</c:v>
                </c:pt>
                <c:pt idx="903">
                  <c:v>2.4567999999999999</c:v>
                </c:pt>
                <c:pt idx="904">
                  <c:v>2.4567999999999999</c:v>
                </c:pt>
                <c:pt idx="905">
                  <c:v>2.4857</c:v>
                </c:pt>
                <c:pt idx="906">
                  <c:v>2.4857</c:v>
                </c:pt>
                <c:pt idx="907">
                  <c:v>2.4857</c:v>
                </c:pt>
                <c:pt idx="908">
                  <c:v>0.66800000000000004</c:v>
                </c:pt>
                <c:pt idx="909">
                  <c:v>1.4733000000000001</c:v>
                </c:pt>
                <c:pt idx="910">
                  <c:v>0.62190000000000001</c:v>
                </c:pt>
                <c:pt idx="911">
                  <c:v>2.0634000000000001</c:v>
                </c:pt>
                <c:pt idx="912">
                  <c:v>2.0634000000000001</c:v>
                </c:pt>
                <c:pt idx="913">
                  <c:v>2.0634000000000001</c:v>
                </c:pt>
                <c:pt idx="914">
                  <c:v>2.6688000000000001</c:v>
                </c:pt>
                <c:pt idx="915">
                  <c:v>3.0935000000000001</c:v>
                </c:pt>
                <c:pt idx="916">
                  <c:v>2.1469999999999998</c:v>
                </c:pt>
                <c:pt idx="917">
                  <c:v>0.89419999999999999</c:v>
                </c:pt>
                <c:pt idx="918">
                  <c:v>2.4948000000000001</c:v>
                </c:pt>
                <c:pt idx="919">
                  <c:v>2.4948000000000001</c:v>
                </c:pt>
                <c:pt idx="920">
                  <c:v>2.4948000000000001</c:v>
                </c:pt>
                <c:pt idx="921">
                  <c:v>1.5855999999999999</c:v>
                </c:pt>
                <c:pt idx="922">
                  <c:v>1.5855999999999999</c:v>
                </c:pt>
                <c:pt idx="923">
                  <c:v>1.5855999999999999</c:v>
                </c:pt>
                <c:pt idx="924">
                  <c:v>3.0590999999999999</c:v>
                </c:pt>
                <c:pt idx="925">
                  <c:v>2.9904000000000002</c:v>
                </c:pt>
                <c:pt idx="926">
                  <c:v>2.9904000000000002</c:v>
                </c:pt>
                <c:pt idx="927">
                  <c:v>2.9904000000000002</c:v>
                </c:pt>
                <c:pt idx="928">
                  <c:v>0.88139999999999996</c:v>
                </c:pt>
                <c:pt idx="929">
                  <c:v>2.6493000000000002</c:v>
                </c:pt>
                <c:pt idx="930">
                  <c:v>2.6493000000000002</c:v>
                </c:pt>
                <c:pt idx="931">
                  <c:v>2.6493000000000002</c:v>
                </c:pt>
                <c:pt idx="932">
                  <c:v>1.2302</c:v>
                </c:pt>
                <c:pt idx="933">
                  <c:v>0.53969999999999996</c:v>
                </c:pt>
                <c:pt idx="934">
                  <c:v>1.0869</c:v>
                </c:pt>
                <c:pt idx="935">
                  <c:v>2.6395</c:v>
                </c:pt>
                <c:pt idx="936">
                  <c:v>2.6395</c:v>
                </c:pt>
                <c:pt idx="937">
                  <c:v>2.6395</c:v>
                </c:pt>
                <c:pt idx="938">
                  <c:v>1.0464</c:v>
                </c:pt>
                <c:pt idx="939">
                  <c:v>2.8742999999999999</c:v>
                </c:pt>
                <c:pt idx="940">
                  <c:v>1.1486000000000001</c:v>
                </c:pt>
                <c:pt idx="941">
                  <c:v>1.1452</c:v>
                </c:pt>
                <c:pt idx="942">
                  <c:v>2.3685</c:v>
                </c:pt>
                <c:pt idx="943">
                  <c:v>2.7957000000000001</c:v>
                </c:pt>
                <c:pt idx="944">
                  <c:v>2.7957000000000001</c:v>
                </c:pt>
                <c:pt idx="945">
                  <c:v>2.7957000000000001</c:v>
                </c:pt>
                <c:pt idx="946">
                  <c:v>1.0718000000000001</c:v>
                </c:pt>
                <c:pt idx="947">
                  <c:v>1.069</c:v>
                </c:pt>
                <c:pt idx="948">
                  <c:v>0.83309999999999995</c:v>
                </c:pt>
                <c:pt idx="949">
                  <c:v>2.9131999999999998</c:v>
                </c:pt>
                <c:pt idx="950">
                  <c:v>2.9131999999999998</c:v>
                </c:pt>
                <c:pt idx="951">
                  <c:v>2.9131999999999998</c:v>
                </c:pt>
                <c:pt idx="952">
                  <c:v>4.4447000000000001</c:v>
                </c:pt>
                <c:pt idx="953">
                  <c:v>0.98860000000000003</c:v>
                </c:pt>
                <c:pt idx="954">
                  <c:v>0.89990000000000003</c:v>
                </c:pt>
                <c:pt idx="955">
                  <c:v>1.5738000000000001</c:v>
                </c:pt>
                <c:pt idx="956">
                  <c:v>2.5951</c:v>
                </c:pt>
                <c:pt idx="957">
                  <c:v>2.5951</c:v>
                </c:pt>
                <c:pt idx="958">
                  <c:v>0.80159999999999998</c:v>
                </c:pt>
                <c:pt idx="959">
                  <c:v>2.5951</c:v>
                </c:pt>
                <c:pt idx="960">
                  <c:v>0.77900000000000003</c:v>
                </c:pt>
                <c:pt idx="961">
                  <c:v>2.532</c:v>
                </c:pt>
                <c:pt idx="962">
                  <c:v>2.532</c:v>
                </c:pt>
                <c:pt idx="963">
                  <c:v>2.532</c:v>
                </c:pt>
                <c:pt idx="964">
                  <c:v>2.7406999999999999</c:v>
                </c:pt>
                <c:pt idx="965">
                  <c:v>2.7900999999999998</c:v>
                </c:pt>
                <c:pt idx="966">
                  <c:v>1.8095000000000001</c:v>
                </c:pt>
                <c:pt idx="967">
                  <c:v>1.8095000000000001</c:v>
                </c:pt>
                <c:pt idx="968">
                  <c:v>1.8095000000000001</c:v>
                </c:pt>
                <c:pt idx="969">
                  <c:v>1.2115</c:v>
                </c:pt>
                <c:pt idx="970">
                  <c:v>1.7352000000000001</c:v>
                </c:pt>
                <c:pt idx="971">
                  <c:v>1.7352000000000001</c:v>
                </c:pt>
                <c:pt idx="972">
                  <c:v>1.7352000000000001</c:v>
                </c:pt>
                <c:pt idx="973">
                  <c:v>2.5577000000000001</c:v>
                </c:pt>
                <c:pt idx="974">
                  <c:v>1.0455000000000001</c:v>
                </c:pt>
                <c:pt idx="975">
                  <c:v>1.1484000000000001</c:v>
                </c:pt>
                <c:pt idx="976">
                  <c:v>2.33</c:v>
                </c:pt>
                <c:pt idx="977">
                  <c:v>1.6875</c:v>
                </c:pt>
                <c:pt idx="978">
                  <c:v>1.1173999999999999</c:v>
                </c:pt>
                <c:pt idx="979">
                  <c:v>2.1248999999999998</c:v>
                </c:pt>
                <c:pt idx="980">
                  <c:v>2.1248999999999998</c:v>
                </c:pt>
                <c:pt idx="981">
                  <c:v>2.1248999999999998</c:v>
                </c:pt>
                <c:pt idx="982">
                  <c:v>2.6524999999999999</c:v>
                </c:pt>
                <c:pt idx="983">
                  <c:v>0.91259999999999997</c:v>
                </c:pt>
                <c:pt idx="984">
                  <c:v>0.69710000000000005</c:v>
                </c:pt>
                <c:pt idx="985">
                  <c:v>1.0183</c:v>
                </c:pt>
                <c:pt idx="986">
                  <c:v>2.6796000000000002</c:v>
                </c:pt>
                <c:pt idx="987">
                  <c:v>1.3877999999999999</c:v>
                </c:pt>
                <c:pt idx="988">
                  <c:v>2.7433000000000001</c:v>
                </c:pt>
                <c:pt idx="989">
                  <c:v>2.7433000000000001</c:v>
                </c:pt>
                <c:pt idx="990">
                  <c:v>2.7433000000000001</c:v>
                </c:pt>
                <c:pt idx="991">
                  <c:v>2.6888000000000001</c:v>
                </c:pt>
                <c:pt idx="992">
                  <c:v>2.6888000000000001</c:v>
                </c:pt>
                <c:pt idx="993">
                  <c:v>2.6888000000000001</c:v>
                </c:pt>
                <c:pt idx="994">
                  <c:v>0.74239999999999995</c:v>
                </c:pt>
                <c:pt idx="995">
                  <c:v>1.7373000000000001</c:v>
                </c:pt>
                <c:pt idx="996">
                  <c:v>1.0126999999999999</c:v>
                </c:pt>
                <c:pt idx="997">
                  <c:v>1.0951</c:v>
                </c:pt>
                <c:pt idx="998">
                  <c:v>1.1100000000000001</c:v>
                </c:pt>
                <c:pt idx="999">
                  <c:v>1.1726000000000001</c:v>
                </c:pt>
                <c:pt idx="1000">
                  <c:v>1.4628000000000001</c:v>
                </c:pt>
                <c:pt idx="1001">
                  <c:v>1.1817</c:v>
                </c:pt>
                <c:pt idx="1002">
                  <c:v>1.343</c:v>
                </c:pt>
                <c:pt idx="1003">
                  <c:v>1.3395999999999999</c:v>
                </c:pt>
                <c:pt idx="1004">
                  <c:v>1.7286999999999999</c:v>
                </c:pt>
                <c:pt idx="1005">
                  <c:v>2.6894</c:v>
                </c:pt>
                <c:pt idx="1006">
                  <c:v>2.7719999999999998</c:v>
                </c:pt>
                <c:pt idx="1007">
                  <c:v>0.72760000000000002</c:v>
                </c:pt>
                <c:pt idx="1008">
                  <c:v>2.7938999999999998</c:v>
                </c:pt>
                <c:pt idx="1009">
                  <c:v>2.7938999999999998</c:v>
                </c:pt>
                <c:pt idx="1010">
                  <c:v>2.7938999999999998</c:v>
                </c:pt>
                <c:pt idx="1011">
                  <c:v>1.0831</c:v>
                </c:pt>
                <c:pt idx="1012">
                  <c:v>1.1126</c:v>
                </c:pt>
                <c:pt idx="1013">
                  <c:v>2.3532999999999999</c:v>
                </c:pt>
                <c:pt idx="1014">
                  <c:v>0.9556</c:v>
                </c:pt>
                <c:pt idx="1015">
                  <c:v>1.2262</c:v>
                </c:pt>
                <c:pt idx="1016">
                  <c:v>0.73409999999999997</c:v>
                </c:pt>
                <c:pt idx="1017">
                  <c:v>1.7825</c:v>
                </c:pt>
                <c:pt idx="1018">
                  <c:v>1.387</c:v>
                </c:pt>
                <c:pt idx="1019">
                  <c:v>2.5969000000000002</c:v>
                </c:pt>
                <c:pt idx="1020">
                  <c:v>2.6242000000000001</c:v>
                </c:pt>
                <c:pt idx="1021">
                  <c:v>2.6242000000000001</c:v>
                </c:pt>
                <c:pt idx="1022">
                  <c:v>2.6242000000000001</c:v>
                </c:pt>
                <c:pt idx="1023">
                  <c:v>1.897</c:v>
                </c:pt>
                <c:pt idx="1024">
                  <c:v>0.73770000000000002</c:v>
                </c:pt>
                <c:pt idx="1025">
                  <c:v>2.8748999999999998</c:v>
                </c:pt>
                <c:pt idx="1026">
                  <c:v>0.95450000000000002</c:v>
                </c:pt>
                <c:pt idx="1027">
                  <c:v>1.452</c:v>
                </c:pt>
                <c:pt idx="1028">
                  <c:v>1.4037999999999999</c:v>
                </c:pt>
                <c:pt idx="1029">
                  <c:v>0.85709999999999997</c:v>
                </c:pt>
                <c:pt idx="1030">
                  <c:v>0.91149999999999998</c:v>
                </c:pt>
                <c:pt idx="1031">
                  <c:v>0.84970000000000001</c:v>
                </c:pt>
                <c:pt idx="1032">
                  <c:v>1.1034999999999999</c:v>
                </c:pt>
                <c:pt idx="1033">
                  <c:v>2.6086999999999998</c:v>
                </c:pt>
                <c:pt idx="1034">
                  <c:v>2.6086999999999998</c:v>
                </c:pt>
                <c:pt idx="1035">
                  <c:v>2.6086999999999998</c:v>
                </c:pt>
                <c:pt idx="1036">
                  <c:v>1.1043000000000001</c:v>
                </c:pt>
                <c:pt idx="1037">
                  <c:v>2.2856999999999998</c:v>
                </c:pt>
                <c:pt idx="1038">
                  <c:v>1.0475000000000001</c:v>
                </c:pt>
                <c:pt idx="1039">
                  <c:v>1.0297000000000001</c:v>
                </c:pt>
                <c:pt idx="1040">
                  <c:v>1.0338000000000001</c:v>
                </c:pt>
                <c:pt idx="1041">
                  <c:v>2.7583000000000002</c:v>
                </c:pt>
                <c:pt idx="1042">
                  <c:v>1.0481</c:v>
                </c:pt>
                <c:pt idx="1043">
                  <c:v>2.7938000000000001</c:v>
                </c:pt>
                <c:pt idx="1044">
                  <c:v>2.7812000000000001</c:v>
                </c:pt>
                <c:pt idx="1045">
                  <c:v>2.5489999999999999</c:v>
                </c:pt>
                <c:pt idx="1046">
                  <c:v>2.5489999999999999</c:v>
                </c:pt>
                <c:pt idx="1047">
                  <c:v>2.5489999999999999</c:v>
                </c:pt>
                <c:pt idx="1048">
                  <c:v>0.95640000000000003</c:v>
                </c:pt>
                <c:pt idx="1049">
                  <c:v>2.8121</c:v>
                </c:pt>
                <c:pt idx="1050">
                  <c:v>2.8121</c:v>
                </c:pt>
                <c:pt idx="1051">
                  <c:v>2.8121</c:v>
                </c:pt>
                <c:pt idx="1052">
                  <c:v>0.97509999999999997</c:v>
                </c:pt>
                <c:pt idx="1053">
                  <c:v>2.4748000000000001</c:v>
                </c:pt>
                <c:pt idx="1054">
                  <c:v>2.4748000000000001</c:v>
                </c:pt>
                <c:pt idx="1055">
                  <c:v>1.486</c:v>
                </c:pt>
                <c:pt idx="1056">
                  <c:v>2.4748000000000001</c:v>
                </c:pt>
                <c:pt idx="1057">
                  <c:v>2.6394000000000002</c:v>
                </c:pt>
                <c:pt idx="1058">
                  <c:v>2.4529999999999998</c:v>
                </c:pt>
                <c:pt idx="1059">
                  <c:v>2.6252</c:v>
                </c:pt>
                <c:pt idx="1060">
                  <c:v>2.6252</c:v>
                </c:pt>
                <c:pt idx="1061">
                  <c:v>2.6252</c:v>
                </c:pt>
                <c:pt idx="1062">
                  <c:v>2.6055999999999999</c:v>
                </c:pt>
                <c:pt idx="1063">
                  <c:v>0.93720000000000003</c:v>
                </c:pt>
                <c:pt idx="1064">
                  <c:v>2.3262999999999998</c:v>
                </c:pt>
                <c:pt idx="1065">
                  <c:v>2.3262999999999998</c:v>
                </c:pt>
                <c:pt idx="1066">
                  <c:v>2.3262999999999998</c:v>
                </c:pt>
                <c:pt idx="1067">
                  <c:v>2.7292000000000001</c:v>
                </c:pt>
                <c:pt idx="1068">
                  <c:v>2.7292000000000001</c:v>
                </c:pt>
                <c:pt idx="1069">
                  <c:v>2.7292000000000001</c:v>
                </c:pt>
                <c:pt idx="1070">
                  <c:v>2.5327999999999999</c:v>
                </c:pt>
                <c:pt idx="1071">
                  <c:v>2.5327999999999999</c:v>
                </c:pt>
                <c:pt idx="1072">
                  <c:v>2.5327999999999999</c:v>
                </c:pt>
                <c:pt idx="1073">
                  <c:v>2.9102000000000001</c:v>
                </c:pt>
                <c:pt idx="1074">
                  <c:v>1.8815999999999999</c:v>
                </c:pt>
                <c:pt idx="1075">
                  <c:v>1.2313000000000001</c:v>
                </c:pt>
                <c:pt idx="1076">
                  <c:v>1.1669</c:v>
                </c:pt>
                <c:pt idx="1077">
                  <c:v>1.2733000000000001</c:v>
                </c:pt>
                <c:pt idx="1078">
                  <c:v>1.1268</c:v>
                </c:pt>
                <c:pt idx="1079">
                  <c:v>2.7145000000000001</c:v>
                </c:pt>
                <c:pt idx="1080">
                  <c:v>2.6535000000000002</c:v>
                </c:pt>
                <c:pt idx="1081">
                  <c:v>3.6351</c:v>
                </c:pt>
                <c:pt idx="1082">
                  <c:v>2.8896000000000002</c:v>
                </c:pt>
                <c:pt idx="1083">
                  <c:v>0.71440000000000003</c:v>
                </c:pt>
                <c:pt idx="1084">
                  <c:v>2.7606999999999999</c:v>
                </c:pt>
                <c:pt idx="1085">
                  <c:v>0.97360000000000002</c:v>
                </c:pt>
                <c:pt idx="1086">
                  <c:v>1.0932999999999999</c:v>
                </c:pt>
                <c:pt idx="1087">
                  <c:v>0.74970000000000003</c:v>
                </c:pt>
                <c:pt idx="1088">
                  <c:v>0.84509999999999996</c:v>
                </c:pt>
                <c:pt idx="1089">
                  <c:v>1.1638999999999999</c:v>
                </c:pt>
                <c:pt idx="1090">
                  <c:v>1.0561</c:v>
                </c:pt>
                <c:pt idx="1091">
                  <c:v>1.133</c:v>
                </c:pt>
                <c:pt idx="1092">
                  <c:v>1.2935000000000001</c:v>
                </c:pt>
                <c:pt idx="1093">
                  <c:v>0.88390000000000002</c:v>
                </c:pt>
                <c:pt idx="1094">
                  <c:v>2.9051999999999998</c:v>
                </c:pt>
                <c:pt idx="1095">
                  <c:v>1.3219000000000001</c:v>
                </c:pt>
                <c:pt idx="1096">
                  <c:v>2.0394999999999999</c:v>
                </c:pt>
                <c:pt idx="1097">
                  <c:v>2.3538999999999999</c:v>
                </c:pt>
                <c:pt idx="1098">
                  <c:v>1.7786</c:v>
                </c:pt>
                <c:pt idx="1099">
                  <c:v>2.7349999999999999</c:v>
                </c:pt>
                <c:pt idx="1100">
                  <c:v>0.69920000000000004</c:v>
                </c:pt>
                <c:pt idx="1101">
                  <c:v>3.6535000000000002</c:v>
                </c:pt>
                <c:pt idx="1102">
                  <c:v>0.96319999999999995</c:v>
                </c:pt>
                <c:pt idx="1103">
                  <c:v>3.0053000000000001</c:v>
                </c:pt>
                <c:pt idx="1104">
                  <c:v>1.0319</c:v>
                </c:pt>
                <c:pt idx="1105">
                  <c:v>2.7871000000000001</c:v>
                </c:pt>
                <c:pt idx="1106">
                  <c:v>1.1540999999999999</c:v>
                </c:pt>
                <c:pt idx="1107">
                  <c:v>1.1698999999999999</c:v>
                </c:pt>
                <c:pt idx="1108">
                  <c:v>2.9171999999999998</c:v>
                </c:pt>
                <c:pt idx="1109">
                  <c:v>1.0734999999999999</c:v>
                </c:pt>
                <c:pt idx="1110">
                  <c:v>0.85929999999999995</c:v>
                </c:pt>
                <c:pt idx="1111">
                  <c:v>1.7009000000000001</c:v>
                </c:pt>
                <c:pt idx="1112">
                  <c:v>0.95909999999999995</c:v>
                </c:pt>
                <c:pt idx="1113">
                  <c:v>3.0268000000000002</c:v>
                </c:pt>
                <c:pt idx="1114">
                  <c:v>3.0268000000000002</c:v>
                </c:pt>
                <c:pt idx="1115">
                  <c:v>3.0268000000000002</c:v>
                </c:pt>
                <c:pt idx="1116">
                  <c:v>0.92910000000000004</c:v>
                </c:pt>
                <c:pt idx="1117">
                  <c:v>0.76949999999999996</c:v>
                </c:pt>
                <c:pt idx="1118">
                  <c:v>2.8931</c:v>
                </c:pt>
                <c:pt idx="1119">
                  <c:v>2.8931</c:v>
                </c:pt>
                <c:pt idx="1120">
                  <c:v>2.8931</c:v>
                </c:pt>
                <c:pt idx="1121">
                  <c:v>2.6642999999999999</c:v>
                </c:pt>
                <c:pt idx="1122">
                  <c:v>3.028</c:v>
                </c:pt>
                <c:pt idx="1123">
                  <c:v>1.6435999999999999</c:v>
                </c:pt>
                <c:pt idx="1124">
                  <c:v>1.4464999999999999</c:v>
                </c:pt>
                <c:pt idx="1125">
                  <c:v>1.3426</c:v>
                </c:pt>
                <c:pt idx="1126">
                  <c:v>2.7269999999999999</c:v>
                </c:pt>
                <c:pt idx="1127">
                  <c:v>2.5994999999999999</c:v>
                </c:pt>
                <c:pt idx="1128">
                  <c:v>2.7429000000000001</c:v>
                </c:pt>
                <c:pt idx="1129">
                  <c:v>2.7429000000000001</c:v>
                </c:pt>
                <c:pt idx="1130">
                  <c:v>2.7429000000000001</c:v>
                </c:pt>
                <c:pt idx="1131">
                  <c:v>0.96740000000000004</c:v>
                </c:pt>
                <c:pt idx="1132">
                  <c:v>1.2415</c:v>
                </c:pt>
                <c:pt idx="1133">
                  <c:v>2.3628</c:v>
                </c:pt>
                <c:pt idx="1134">
                  <c:v>2.3628</c:v>
                </c:pt>
                <c:pt idx="1135">
                  <c:v>2.3628</c:v>
                </c:pt>
                <c:pt idx="1136">
                  <c:v>1.4974000000000001</c:v>
                </c:pt>
                <c:pt idx="1137">
                  <c:v>1.1788000000000001</c:v>
                </c:pt>
                <c:pt idx="1138">
                  <c:v>2.6030000000000002</c:v>
                </c:pt>
                <c:pt idx="1139">
                  <c:v>2.6030000000000002</c:v>
                </c:pt>
                <c:pt idx="1140">
                  <c:v>2.6030000000000002</c:v>
                </c:pt>
                <c:pt idx="1141">
                  <c:v>1.3585</c:v>
                </c:pt>
                <c:pt idx="1142">
                  <c:v>1.7361</c:v>
                </c:pt>
                <c:pt idx="1143">
                  <c:v>0.87990000000000002</c:v>
                </c:pt>
                <c:pt idx="1144">
                  <c:v>2.6309999999999998</c:v>
                </c:pt>
                <c:pt idx="1145">
                  <c:v>2.6309999999999998</c:v>
                </c:pt>
                <c:pt idx="1146">
                  <c:v>2.6309999999999998</c:v>
                </c:pt>
                <c:pt idx="1147">
                  <c:v>2.6537000000000002</c:v>
                </c:pt>
                <c:pt idx="1148">
                  <c:v>2.8584000000000001</c:v>
                </c:pt>
                <c:pt idx="1149">
                  <c:v>1.3831</c:v>
                </c:pt>
                <c:pt idx="1150">
                  <c:v>2.9954999999999998</c:v>
                </c:pt>
                <c:pt idx="1151">
                  <c:v>1.2561</c:v>
                </c:pt>
                <c:pt idx="1152">
                  <c:v>0.95189999999999997</c:v>
                </c:pt>
                <c:pt idx="1153">
                  <c:v>1.5471999999999999</c:v>
                </c:pt>
                <c:pt idx="1154">
                  <c:v>2.6751999999999998</c:v>
                </c:pt>
                <c:pt idx="1155">
                  <c:v>2.7189999999999999</c:v>
                </c:pt>
                <c:pt idx="1156">
                  <c:v>2.4279999999999999</c:v>
                </c:pt>
                <c:pt idx="1157">
                  <c:v>1.4057999999999999</c:v>
                </c:pt>
                <c:pt idx="1158">
                  <c:v>2.8788</c:v>
                </c:pt>
                <c:pt idx="1159">
                  <c:v>1.103</c:v>
                </c:pt>
                <c:pt idx="1160">
                  <c:v>0.86580000000000001</c:v>
                </c:pt>
                <c:pt idx="1161">
                  <c:v>1.901</c:v>
                </c:pt>
                <c:pt idx="1162">
                  <c:v>2.1661000000000001</c:v>
                </c:pt>
                <c:pt idx="1163">
                  <c:v>2.1661000000000001</c:v>
                </c:pt>
                <c:pt idx="1164">
                  <c:v>1.3877999999999999</c:v>
                </c:pt>
                <c:pt idx="1165">
                  <c:v>2.1661000000000001</c:v>
                </c:pt>
                <c:pt idx="1166">
                  <c:v>1.3089</c:v>
                </c:pt>
                <c:pt idx="1167">
                  <c:v>1.4623999999999999</c:v>
                </c:pt>
                <c:pt idx="1168">
                  <c:v>2.4211</c:v>
                </c:pt>
                <c:pt idx="1169">
                  <c:v>2.4211</c:v>
                </c:pt>
                <c:pt idx="1170">
                  <c:v>2.4211</c:v>
                </c:pt>
                <c:pt idx="1171">
                  <c:v>1.0966</c:v>
                </c:pt>
                <c:pt idx="1172">
                  <c:v>2.597</c:v>
                </c:pt>
                <c:pt idx="1173">
                  <c:v>1.0324</c:v>
                </c:pt>
                <c:pt idx="1174">
                  <c:v>2.9821</c:v>
                </c:pt>
                <c:pt idx="1175">
                  <c:v>2.9821</c:v>
                </c:pt>
                <c:pt idx="1176">
                  <c:v>2.9821</c:v>
                </c:pt>
                <c:pt idx="1177">
                  <c:v>2.0762</c:v>
                </c:pt>
                <c:pt idx="1178">
                  <c:v>1.1254</c:v>
                </c:pt>
                <c:pt idx="1179">
                  <c:v>1.9690000000000001</c:v>
                </c:pt>
                <c:pt idx="1180">
                  <c:v>1.9690000000000001</c:v>
                </c:pt>
                <c:pt idx="1181">
                  <c:v>2.6716000000000002</c:v>
                </c:pt>
                <c:pt idx="1182">
                  <c:v>1.9690000000000001</c:v>
                </c:pt>
                <c:pt idx="1183">
                  <c:v>2.681</c:v>
                </c:pt>
                <c:pt idx="1184">
                  <c:v>2.681</c:v>
                </c:pt>
                <c:pt idx="1185">
                  <c:v>2.681</c:v>
                </c:pt>
                <c:pt idx="1186">
                  <c:v>1.2029000000000001</c:v>
                </c:pt>
                <c:pt idx="1187">
                  <c:v>3.2517</c:v>
                </c:pt>
                <c:pt idx="1188">
                  <c:v>2.8027000000000002</c:v>
                </c:pt>
                <c:pt idx="1189">
                  <c:v>2.8027000000000002</c:v>
                </c:pt>
                <c:pt idx="1190">
                  <c:v>1.7370000000000001</c:v>
                </c:pt>
                <c:pt idx="1191">
                  <c:v>2.8027000000000002</c:v>
                </c:pt>
                <c:pt idx="1192">
                  <c:v>2.2431000000000001</c:v>
                </c:pt>
                <c:pt idx="1193">
                  <c:v>2.2431000000000001</c:v>
                </c:pt>
                <c:pt idx="1194">
                  <c:v>2.2431000000000001</c:v>
                </c:pt>
                <c:pt idx="1195">
                  <c:v>2.9701</c:v>
                </c:pt>
                <c:pt idx="1196">
                  <c:v>1.532</c:v>
                </c:pt>
                <c:pt idx="1197">
                  <c:v>3.1280999999999999</c:v>
                </c:pt>
                <c:pt idx="1198">
                  <c:v>3.1280999999999999</c:v>
                </c:pt>
                <c:pt idx="1199">
                  <c:v>3.1280999999999999</c:v>
                </c:pt>
                <c:pt idx="1200">
                  <c:v>0.93810000000000004</c:v>
                </c:pt>
                <c:pt idx="1201">
                  <c:v>1.474</c:v>
                </c:pt>
                <c:pt idx="1202">
                  <c:v>1.3385</c:v>
                </c:pt>
                <c:pt idx="1203">
                  <c:v>0.75539999999999996</c:v>
                </c:pt>
                <c:pt idx="1204">
                  <c:v>2.2107999999999999</c:v>
                </c:pt>
                <c:pt idx="1205">
                  <c:v>2.4195000000000002</c:v>
                </c:pt>
                <c:pt idx="1206">
                  <c:v>2.4195000000000002</c:v>
                </c:pt>
                <c:pt idx="1207">
                  <c:v>2.4195000000000002</c:v>
                </c:pt>
                <c:pt idx="1208">
                  <c:v>2.3409</c:v>
                </c:pt>
                <c:pt idx="1209">
                  <c:v>2.3409</c:v>
                </c:pt>
                <c:pt idx="1210">
                  <c:v>2.3409</c:v>
                </c:pt>
                <c:pt idx="1211">
                  <c:v>1.8226</c:v>
                </c:pt>
                <c:pt idx="1212">
                  <c:v>1.0902000000000001</c:v>
                </c:pt>
                <c:pt idx="1213">
                  <c:v>1.5297000000000001</c:v>
                </c:pt>
                <c:pt idx="1214">
                  <c:v>2.5078999999999998</c:v>
                </c:pt>
                <c:pt idx="1215">
                  <c:v>2.5078999999999998</c:v>
                </c:pt>
                <c:pt idx="1216">
                  <c:v>2.5078999999999998</c:v>
                </c:pt>
                <c:pt idx="1217">
                  <c:v>1.4775</c:v>
                </c:pt>
                <c:pt idx="1218">
                  <c:v>1.0227999999999999</c:v>
                </c:pt>
                <c:pt idx="1219">
                  <c:v>1.7569999999999999</c:v>
                </c:pt>
                <c:pt idx="1220">
                  <c:v>3.4430000000000001</c:v>
                </c:pt>
                <c:pt idx="1221">
                  <c:v>2.1442999999999999</c:v>
                </c:pt>
                <c:pt idx="1222">
                  <c:v>2.5848</c:v>
                </c:pt>
                <c:pt idx="1223">
                  <c:v>2.1711999999999998</c:v>
                </c:pt>
                <c:pt idx="1224">
                  <c:v>1.89</c:v>
                </c:pt>
                <c:pt idx="1225">
                  <c:v>1.89</c:v>
                </c:pt>
                <c:pt idx="1226">
                  <c:v>1.89</c:v>
                </c:pt>
                <c:pt idx="1227">
                  <c:v>1.6853</c:v>
                </c:pt>
                <c:pt idx="1228">
                  <c:v>1.5055000000000001</c:v>
                </c:pt>
                <c:pt idx="1229">
                  <c:v>2.7873000000000001</c:v>
                </c:pt>
                <c:pt idx="1230">
                  <c:v>2.6107999999999998</c:v>
                </c:pt>
                <c:pt idx="1231">
                  <c:v>2.6107999999999998</c:v>
                </c:pt>
                <c:pt idx="1232">
                  <c:v>2.6107999999999998</c:v>
                </c:pt>
                <c:pt idx="1233">
                  <c:v>2.1040000000000001</c:v>
                </c:pt>
                <c:pt idx="1234">
                  <c:v>2.1040000000000001</c:v>
                </c:pt>
                <c:pt idx="1235">
                  <c:v>2.1040000000000001</c:v>
                </c:pt>
                <c:pt idx="1236">
                  <c:v>2.9476</c:v>
                </c:pt>
                <c:pt idx="1237">
                  <c:v>3.9819</c:v>
                </c:pt>
                <c:pt idx="1238">
                  <c:v>2.4119000000000002</c:v>
                </c:pt>
                <c:pt idx="1239">
                  <c:v>2.5646</c:v>
                </c:pt>
                <c:pt idx="1240">
                  <c:v>1.3416999999999999</c:v>
                </c:pt>
                <c:pt idx="1241">
                  <c:v>3.5186999999999999</c:v>
                </c:pt>
                <c:pt idx="1242">
                  <c:v>1.6126</c:v>
                </c:pt>
                <c:pt idx="1243">
                  <c:v>1.4469000000000001</c:v>
                </c:pt>
                <c:pt idx="1244">
                  <c:v>2.8466999999999998</c:v>
                </c:pt>
                <c:pt idx="1245">
                  <c:v>4.4877000000000002</c:v>
                </c:pt>
                <c:pt idx="1246">
                  <c:v>2.9382000000000001</c:v>
                </c:pt>
                <c:pt idx="1247">
                  <c:v>2.9355000000000002</c:v>
                </c:pt>
                <c:pt idx="1248">
                  <c:v>3.0981000000000001</c:v>
                </c:pt>
                <c:pt idx="1249">
                  <c:v>2.2915999999999999</c:v>
                </c:pt>
                <c:pt idx="1250">
                  <c:v>2.2915999999999999</c:v>
                </c:pt>
                <c:pt idx="1251">
                  <c:v>2.2915999999999999</c:v>
                </c:pt>
                <c:pt idx="1252">
                  <c:v>2.6913999999999998</c:v>
                </c:pt>
                <c:pt idx="1253">
                  <c:v>2.6913999999999998</c:v>
                </c:pt>
                <c:pt idx="1254">
                  <c:v>2.6913999999999998</c:v>
                </c:pt>
                <c:pt idx="1255">
                  <c:v>1.3520000000000001</c:v>
                </c:pt>
                <c:pt idx="1256">
                  <c:v>3.1072000000000002</c:v>
                </c:pt>
                <c:pt idx="1257">
                  <c:v>3.1072000000000002</c:v>
                </c:pt>
                <c:pt idx="1258">
                  <c:v>3.1072000000000002</c:v>
                </c:pt>
                <c:pt idx="1259">
                  <c:v>1.429</c:v>
                </c:pt>
                <c:pt idx="1260">
                  <c:v>1.0278</c:v>
                </c:pt>
                <c:pt idx="1261">
                  <c:v>2.5478000000000001</c:v>
                </c:pt>
                <c:pt idx="1262">
                  <c:v>2.5478000000000001</c:v>
                </c:pt>
                <c:pt idx="1263">
                  <c:v>2.5478000000000001</c:v>
                </c:pt>
                <c:pt idx="1264">
                  <c:v>1.9307000000000001</c:v>
                </c:pt>
                <c:pt idx="1265">
                  <c:v>2.6128</c:v>
                </c:pt>
                <c:pt idx="1266">
                  <c:v>2.6128</c:v>
                </c:pt>
                <c:pt idx="1267">
                  <c:v>2.6128</c:v>
                </c:pt>
                <c:pt idx="1268">
                  <c:v>2.8229000000000002</c:v>
                </c:pt>
                <c:pt idx="1269">
                  <c:v>1.8003</c:v>
                </c:pt>
                <c:pt idx="1270">
                  <c:v>1.5497000000000001</c:v>
                </c:pt>
                <c:pt idx="1271">
                  <c:v>1.9361999999999999</c:v>
                </c:pt>
                <c:pt idx="1272">
                  <c:v>1.2845</c:v>
                </c:pt>
                <c:pt idx="1273">
                  <c:v>3.3269000000000002</c:v>
                </c:pt>
                <c:pt idx="1274">
                  <c:v>1.3924000000000001</c:v>
                </c:pt>
                <c:pt idx="1275">
                  <c:v>1.6727000000000001</c:v>
                </c:pt>
                <c:pt idx="1276">
                  <c:v>1.5125999999999999</c:v>
                </c:pt>
                <c:pt idx="1277">
                  <c:v>1.2456</c:v>
                </c:pt>
                <c:pt idx="1278">
                  <c:v>2.2006000000000001</c:v>
                </c:pt>
                <c:pt idx="1279">
                  <c:v>2.2006000000000001</c:v>
                </c:pt>
                <c:pt idx="1280">
                  <c:v>2.2006000000000001</c:v>
                </c:pt>
                <c:pt idx="1281">
                  <c:v>3.0512000000000001</c:v>
                </c:pt>
                <c:pt idx="1282">
                  <c:v>3.0512000000000001</c:v>
                </c:pt>
                <c:pt idx="1283">
                  <c:v>3.0512000000000001</c:v>
                </c:pt>
                <c:pt idx="1284">
                  <c:v>0.93520000000000003</c:v>
                </c:pt>
                <c:pt idx="1285">
                  <c:v>2.5827</c:v>
                </c:pt>
                <c:pt idx="1286">
                  <c:v>3.1587000000000001</c:v>
                </c:pt>
                <c:pt idx="1287">
                  <c:v>2.9672000000000001</c:v>
                </c:pt>
                <c:pt idx="1288">
                  <c:v>2.9672000000000001</c:v>
                </c:pt>
                <c:pt idx="1289">
                  <c:v>2.9672000000000001</c:v>
                </c:pt>
                <c:pt idx="1290">
                  <c:v>0.94930000000000003</c:v>
                </c:pt>
                <c:pt idx="1291">
                  <c:v>1.3248</c:v>
                </c:pt>
                <c:pt idx="1292">
                  <c:v>3.8828</c:v>
                </c:pt>
                <c:pt idx="1293">
                  <c:v>2.7869000000000002</c:v>
                </c:pt>
                <c:pt idx="1294">
                  <c:v>2.7869000000000002</c:v>
                </c:pt>
                <c:pt idx="1295">
                  <c:v>2.4516</c:v>
                </c:pt>
                <c:pt idx="1296">
                  <c:v>2.7869000000000002</c:v>
                </c:pt>
                <c:pt idx="1297">
                  <c:v>1.6202000000000001</c:v>
                </c:pt>
                <c:pt idx="1298">
                  <c:v>3.0341999999999998</c:v>
                </c:pt>
                <c:pt idx="1299">
                  <c:v>1.6214999999999999</c:v>
                </c:pt>
                <c:pt idx="1300">
                  <c:v>1.486</c:v>
                </c:pt>
                <c:pt idx="1301">
                  <c:v>2.2669000000000001</c:v>
                </c:pt>
                <c:pt idx="1302">
                  <c:v>1.2364999999999999</c:v>
                </c:pt>
                <c:pt idx="1303">
                  <c:v>3.4176000000000002</c:v>
                </c:pt>
                <c:pt idx="1304">
                  <c:v>2.77</c:v>
                </c:pt>
                <c:pt idx="1305">
                  <c:v>3.1242999999999999</c:v>
                </c:pt>
                <c:pt idx="1306">
                  <c:v>1.4604999999999999</c:v>
                </c:pt>
                <c:pt idx="1307">
                  <c:v>2.4177</c:v>
                </c:pt>
                <c:pt idx="1308">
                  <c:v>2.4177</c:v>
                </c:pt>
                <c:pt idx="1309">
                  <c:v>2.4177</c:v>
                </c:pt>
                <c:pt idx="1310">
                  <c:v>2.7370999999999999</c:v>
                </c:pt>
                <c:pt idx="1311">
                  <c:v>2.7370999999999999</c:v>
                </c:pt>
                <c:pt idx="1312">
                  <c:v>2.7370999999999999</c:v>
                </c:pt>
                <c:pt idx="1313">
                  <c:v>2.3769</c:v>
                </c:pt>
                <c:pt idx="1314">
                  <c:v>1.0611999999999999</c:v>
                </c:pt>
                <c:pt idx="1315">
                  <c:v>2.8382000000000001</c:v>
                </c:pt>
                <c:pt idx="1316">
                  <c:v>2.0346000000000002</c:v>
                </c:pt>
                <c:pt idx="1317">
                  <c:v>0.78349999999999997</c:v>
                </c:pt>
                <c:pt idx="1318">
                  <c:v>2.8645</c:v>
                </c:pt>
                <c:pt idx="1319">
                  <c:v>2.8645</c:v>
                </c:pt>
                <c:pt idx="1320">
                  <c:v>2.8645</c:v>
                </c:pt>
                <c:pt idx="1321">
                  <c:v>2.2578999999999998</c:v>
                </c:pt>
                <c:pt idx="1322">
                  <c:v>2.2629000000000001</c:v>
                </c:pt>
                <c:pt idx="1323">
                  <c:v>2.8193999999999999</c:v>
                </c:pt>
                <c:pt idx="1324">
                  <c:v>2.1707999999999998</c:v>
                </c:pt>
                <c:pt idx="1325">
                  <c:v>0.51729999999999998</c:v>
                </c:pt>
                <c:pt idx="1326">
                  <c:v>0.51729999999999998</c:v>
                </c:pt>
                <c:pt idx="1327">
                  <c:v>0.51729999999999998</c:v>
                </c:pt>
                <c:pt idx="1328">
                  <c:v>2.4781</c:v>
                </c:pt>
                <c:pt idx="1329">
                  <c:v>2.2915999999999999</c:v>
                </c:pt>
                <c:pt idx="1330">
                  <c:v>1.3317000000000001</c:v>
                </c:pt>
                <c:pt idx="1331">
                  <c:v>1.2385999999999999</c:v>
                </c:pt>
                <c:pt idx="1332">
                  <c:v>2.9558</c:v>
                </c:pt>
                <c:pt idx="1333">
                  <c:v>1.4332</c:v>
                </c:pt>
                <c:pt idx="1334">
                  <c:v>0.96860000000000002</c:v>
                </c:pt>
                <c:pt idx="1335">
                  <c:v>3.7012</c:v>
                </c:pt>
                <c:pt idx="1336">
                  <c:v>2.9121000000000001</c:v>
                </c:pt>
                <c:pt idx="1337">
                  <c:v>2.629</c:v>
                </c:pt>
                <c:pt idx="1338">
                  <c:v>2.3715999999999999</c:v>
                </c:pt>
                <c:pt idx="1339">
                  <c:v>2.3715999999999999</c:v>
                </c:pt>
                <c:pt idx="1340">
                  <c:v>2.3715999999999999</c:v>
                </c:pt>
                <c:pt idx="1341">
                  <c:v>2.6810999999999998</c:v>
                </c:pt>
                <c:pt idx="1342">
                  <c:v>1.7730999999999999</c:v>
                </c:pt>
                <c:pt idx="1343">
                  <c:v>1.7</c:v>
                </c:pt>
                <c:pt idx="1344">
                  <c:v>1.7844</c:v>
                </c:pt>
                <c:pt idx="1345">
                  <c:v>1.6825000000000001</c:v>
                </c:pt>
                <c:pt idx="1346">
                  <c:v>1.5402</c:v>
                </c:pt>
                <c:pt idx="1347">
                  <c:v>2.4197000000000002</c:v>
                </c:pt>
                <c:pt idx="1348">
                  <c:v>2.4197000000000002</c:v>
                </c:pt>
                <c:pt idx="1349">
                  <c:v>2.4197000000000002</c:v>
                </c:pt>
                <c:pt idx="1350">
                  <c:v>1.5063</c:v>
                </c:pt>
                <c:pt idx="1351">
                  <c:v>1.8804000000000001</c:v>
                </c:pt>
                <c:pt idx="1352">
                  <c:v>2.5781999999999998</c:v>
                </c:pt>
                <c:pt idx="1353">
                  <c:v>2.5781999999999998</c:v>
                </c:pt>
                <c:pt idx="1354">
                  <c:v>2.5781999999999998</c:v>
                </c:pt>
                <c:pt idx="1355">
                  <c:v>3.3780000000000001</c:v>
                </c:pt>
                <c:pt idx="1356">
                  <c:v>3.0836000000000001</c:v>
                </c:pt>
                <c:pt idx="1357">
                  <c:v>3.0836000000000001</c:v>
                </c:pt>
                <c:pt idx="1358">
                  <c:v>3.0836000000000001</c:v>
                </c:pt>
                <c:pt idx="1359">
                  <c:v>1.2592000000000001</c:v>
                </c:pt>
                <c:pt idx="1360">
                  <c:v>2.0889000000000002</c:v>
                </c:pt>
                <c:pt idx="1361">
                  <c:v>2.2582</c:v>
                </c:pt>
                <c:pt idx="1362">
                  <c:v>2.2582</c:v>
                </c:pt>
                <c:pt idx="1363">
                  <c:v>2.2582</c:v>
                </c:pt>
                <c:pt idx="1364">
                  <c:v>1.9352</c:v>
                </c:pt>
                <c:pt idx="1365">
                  <c:v>2.3812000000000002</c:v>
                </c:pt>
                <c:pt idx="1366">
                  <c:v>2.3812000000000002</c:v>
                </c:pt>
                <c:pt idx="1367">
                  <c:v>2.3812000000000002</c:v>
                </c:pt>
                <c:pt idx="1368">
                  <c:v>3.8384999999999998</c:v>
                </c:pt>
                <c:pt idx="1369">
                  <c:v>2.7837000000000001</c:v>
                </c:pt>
                <c:pt idx="1370">
                  <c:v>2.7837000000000001</c:v>
                </c:pt>
                <c:pt idx="1371">
                  <c:v>2.7837000000000001</c:v>
                </c:pt>
                <c:pt idx="1372">
                  <c:v>2.3852000000000002</c:v>
                </c:pt>
                <c:pt idx="1373">
                  <c:v>0.44359999999999999</c:v>
                </c:pt>
                <c:pt idx="1374">
                  <c:v>1.7373000000000001</c:v>
                </c:pt>
                <c:pt idx="1375">
                  <c:v>1.6829000000000001</c:v>
                </c:pt>
                <c:pt idx="1376">
                  <c:v>2.0350999999999999</c:v>
                </c:pt>
                <c:pt idx="1377">
                  <c:v>2.3012000000000001</c:v>
                </c:pt>
                <c:pt idx="1378">
                  <c:v>2.3012000000000001</c:v>
                </c:pt>
                <c:pt idx="1379">
                  <c:v>2.3012000000000001</c:v>
                </c:pt>
                <c:pt idx="1380">
                  <c:v>1.7704</c:v>
                </c:pt>
                <c:pt idx="1381">
                  <c:v>1.8654999999999999</c:v>
                </c:pt>
                <c:pt idx="1382">
                  <c:v>2.1741000000000001</c:v>
                </c:pt>
                <c:pt idx="1383">
                  <c:v>1.5004</c:v>
                </c:pt>
                <c:pt idx="1384">
                  <c:v>3.7214999999999998</c:v>
                </c:pt>
                <c:pt idx="1385">
                  <c:v>1.8585</c:v>
                </c:pt>
                <c:pt idx="1386">
                  <c:v>2.3418000000000001</c:v>
                </c:pt>
                <c:pt idx="1387">
                  <c:v>1.9591000000000001</c:v>
                </c:pt>
                <c:pt idx="1388">
                  <c:v>1.9591000000000001</c:v>
                </c:pt>
                <c:pt idx="1389">
                  <c:v>1.9591000000000001</c:v>
                </c:pt>
                <c:pt idx="1390">
                  <c:v>2.8307000000000002</c:v>
                </c:pt>
                <c:pt idx="1391">
                  <c:v>2.1013000000000002</c:v>
                </c:pt>
                <c:pt idx="1392">
                  <c:v>2.4838</c:v>
                </c:pt>
                <c:pt idx="1393">
                  <c:v>2.4838</c:v>
                </c:pt>
                <c:pt idx="1394">
                  <c:v>2.4838</c:v>
                </c:pt>
                <c:pt idx="1395">
                  <c:v>4.8388</c:v>
                </c:pt>
                <c:pt idx="1396">
                  <c:v>1.8907</c:v>
                </c:pt>
                <c:pt idx="1397">
                  <c:v>3.2179000000000002</c:v>
                </c:pt>
                <c:pt idx="1398">
                  <c:v>1.1089</c:v>
                </c:pt>
                <c:pt idx="1399">
                  <c:v>1.7214</c:v>
                </c:pt>
                <c:pt idx="1400">
                  <c:v>2.4725999999999999</c:v>
                </c:pt>
                <c:pt idx="1401">
                  <c:v>3.2002000000000002</c:v>
                </c:pt>
                <c:pt idx="1402">
                  <c:v>2.3931</c:v>
                </c:pt>
                <c:pt idx="1403">
                  <c:v>3.5369000000000002</c:v>
                </c:pt>
                <c:pt idx="1404">
                  <c:v>2.2665999999999999</c:v>
                </c:pt>
                <c:pt idx="1405">
                  <c:v>2.6124999999999998</c:v>
                </c:pt>
                <c:pt idx="1406">
                  <c:v>2.6124999999999998</c:v>
                </c:pt>
                <c:pt idx="1407">
                  <c:v>2.6124999999999998</c:v>
                </c:pt>
                <c:pt idx="1408">
                  <c:v>2.5625</c:v>
                </c:pt>
                <c:pt idx="1409">
                  <c:v>2.6084999999999998</c:v>
                </c:pt>
                <c:pt idx="1410">
                  <c:v>2.3723000000000001</c:v>
                </c:pt>
                <c:pt idx="1411">
                  <c:v>2.3245</c:v>
                </c:pt>
                <c:pt idx="1412">
                  <c:v>3.3321999999999998</c:v>
                </c:pt>
                <c:pt idx="1413">
                  <c:v>2.2366999999999999</c:v>
                </c:pt>
                <c:pt idx="1414">
                  <c:v>2.8824000000000001</c:v>
                </c:pt>
                <c:pt idx="1415">
                  <c:v>2.8824000000000001</c:v>
                </c:pt>
                <c:pt idx="1416">
                  <c:v>2.8824000000000001</c:v>
                </c:pt>
                <c:pt idx="1417">
                  <c:v>1.7110000000000001</c:v>
                </c:pt>
                <c:pt idx="1418">
                  <c:v>1.5329999999999999</c:v>
                </c:pt>
                <c:pt idx="1419">
                  <c:v>2.3172000000000001</c:v>
                </c:pt>
                <c:pt idx="1420">
                  <c:v>3.1514000000000002</c:v>
                </c:pt>
                <c:pt idx="1421">
                  <c:v>2.4121999999999999</c:v>
                </c:pt>
                <c:pt idx="1422">
                  <c:v>2.4121999999999999</c:v>
                </c:pt>
                <c:pt idx="1423">
                  <c:v>2.4121999999999999</c:v>
                </c:pt>
                <c:pt idx="1424">
                  <c:v>1.1920999999999999</c:v>
                </c:pt>
                <c:pt idx="1425">
                  <c:v>2.9380000000000002</c:v>
                </c:pt>
                <c:pt idx="1426">
                  <c:v>2.9009999999999998</c:v>
                </c:pt>
                <c:pt idx="1427">
                  <c:v>0.97</c:v>
                </c:pt>
                <c:pt idx="1428">
                  <c:v>0.97</c:v>
                </c:pt>
                <c:pt idx="1429">
                  <c:v>0.97</c:v>
                </c:pt>
                <c:pt idx="1430">
                  <c:v>1.3178000000000001</c:v>
                </c:pt>
                <c:pt idx="1431">
                  <c:v>1.6822999999999999</c:v>
                </c:pt>
                <c:pt idx="1432">
                  <c:v>2.9824999999999999</c:v>
                </c:pt>
                <c:pt idx="1433">
                  <c:v>2.1069</c:v>
                </c:pt>
                <c:pt idx="1434">
                  <c:v>2.2069999999999999</c:v>
                </c:pt>
                <c:pt idx="1435">
                  <c:v>1.1543000000000001</c:v>
                </c:pt>
                <c:pt idx="1436">
                  <c:v>1.0168999999999999</c:v>
                </c:pt>
                <c:pt idx="1437">
                  <c:v>2.0451000000000001</c:v>
                </c:pt>
                <c:pt idx="1438">
                  <c:v>2.2296</c:v>
                </c:pt>
                <c:pt idx="1439">
                  <c:v>2.3921000000000001</c:v>
                </c:pt>
                <c:pt idx="1440">
                  <c:v>1.4392</c:v>
                </c:pt>
                <c:pt idx="1441">
                  <c:v>2.2732000000000001</c:v>
                </c:pt>
                <c:pt idx="1442">
                  <c:v>2.6787999999999998</c:v>
                </c:pt>
                <c:pt idx="1443">
                  <c:v>2.6787999999999998</c:v>
                </c:pt>
                <c:pt idx="1444">
                  <c:v>2.6787999999999998</c:v>
                </c:pt>
                <c:pt idx="1445">
                  <c:v>2.4056999999999999</c:v>
                </c:pt>
                <c:pt idx="1446">
                  <c:v>3.9782999999999999</c:v>
                </c:pt>
                <c:pt idx="1447">
                  <c:v>1.8906000000000001</c:v>
                </c:pt>
                <c:pt idx="1448">
                  <c:v>2.1999</c:v>
                </c:pt>
                <c:pt idx="1449">
                  <c:v>2.8862000000000001</c:v>
                </c:pt>
                <c:pt idx="1450">
                  <c:v>3.5497000000000001</c:v>
                </c:pt>
                <c:pt idx="1451">
                  <c:v>3.3007</c:v>
                </c:pt>
                <c:pt idx="1452">
                  <c:v>1.5620000000000001</c:v>
                </c:pt>
                <c:pt idx="1453">
                  <c:v>3.4918999999999998</c:v>
                </c:pt>
                <c:pt idx="1454">
                  <c:v>2.2204000000000002</c:v>
                </c:pt>
                <c:pt idx="1455">
                  <c:v>0.63959999999999995</c:v>
                </c:pt>
                <c:pt idx="1456">
                  <c:v>2.4981</c:v>
                </c:pt>
                <c:pt idx="1457">
                  <c:v>2.4981</c:v>
                </c:pt>
                <c:pt idx="1458">
                  <c:v>2.4981</c:v>
                </c:pt>
                <c:pt idx="1459">
                  <c:v>2.3328000000000002</c:v>
                </c:pt>
                <c:pt idx="1460">
                  <c:v>3.8685</c:v>
                </c:pt>
                <c:pt idx="1461">
                  <c:v>2.3229000000000002</c:v>
                </c:pt>
                <c:pt idx="1462">
                  <c:v>0.39529999999999998</c:v>
                </c:pt>
                <c:pt idx="1463">
                  <c:v>0.39529999999999998</c:v>
                </c:pt>
                <c:pt idx="1464">
                  <c:v>0.39529999999999998</c:v>
                </c:pt>
                <c:pt idx="1465">
                  <c:v>1.3564000000000001</c:v>
                </c:pt>
                <c:pt idx="1466">
                  <c:v>3.2181000000000002</c:v>
                </c:pt>
                <c:pt idx="1467">
                  <c:v>1.9563999999999999</c:v>
                </c:pt>
                <c:pt idx="1468">
                  <c:v>1.4087000000000001</c:v>
                </c:pt>
                <c:pt idx="1469">
                  <c:v>2.5402999999999998</c:v>
                </c:pt>
                <c:pt idx="1470">
                  <c:v>2.5402999999999998</c:v>
                </c:pt>
                <c:pt idx="1471">
                  <c:v>2.5402999999999998</c:v>
                </c:pt>
                <c:pt idx="1472">
                  <c:v>3.6753</c:v>
                </c:pt>
                <c:pt idx="1473">
                  <c:v>2.3174999999999999</c:v>
                </c:pt>
                <c:pt idx="1474">
                  <c:v>2.7279</c:v>
                </c:pt>
                <c:pt idx="1475">
                  <c:v>2.7279</c:v>
                </c:pt>
                <c:pt idx="1476">
                  <c:v>1.3244</c:v>
                </c:pt>
                <c:pt idx="1477">
                  <c:v>2.7279</c:v>
                </c:pt>
                <c:pt idx="1478">
                  <c:v>1.5358000000000001</c:v>
                </c:pt>
                <c:pt idx="1479">
                  <c:v>2.4603999999999999</c:v>
                </c:pt>
                <c:pt idx="1480">
                  <c:v>3.1934</c:v>
                </c:pt>
                <c:pt idx="1481">
                  <c:v>3.6465999999999998</c:v>
                </c:pt>
                <c:pt idx="1482">
                  <c:v>2.6276999999999999</c:v>
                </c:pt>
                <c:pt idx="1483">
                  <c:v>2.4537</c:v>
                </c:pt>
                <c:pt idx="1484">
                  <c:v>2.0859999999999999</c:v>
                </c:pt>
                <c:pt idx="1485">
                  <c:v>2.4352</c:v>
                </c:pt>
                <c:pt idx="1486">
                  <c:v>3.5558000000000001</c:v>
                </c:pt>
                <c:pt idx="1487">
                  <c:v>2.5838999999999999</c:v>
                </c:pt>
                <c:pt idx="1488">
                  <c:v>2.5838999999999999</c:v>
                </c:pt>
                <c:pt idx="1489">
                  <c:v>2.5838999999999999</c:v>
                </c:pt>
                <c:pt idx="1490">
                  <c:v>1.0931999999999999</c:v>
                </c:pt>
                <c:pt idx="1491">
                  <c:v>1.1942999999999999</c:v>
                </c:pt>
                <c:pt idx="1492">
                  <c:v>2.5122</c:v>
                </c:pt>
                <c:pt idx="1493">
                  <c:v>0.95369999999999999</c:v>
                </c:pt>
                <c:pt idx="1494">
                  <c:v>2.0865</c:v>
                </c:pt>
                <c:pt idx="1495">
                  <c:v>1.0967</c:v>
                </c:pt>
                <c:pt idx="1496">
                  <c:v>2.7412999999999998</c:v>
                </c:pt>
                <c:pt idx="1497">
                  <c:v>2.5773000000000001</c:v>
                </c:pt>
                <c:pt idx="1498">
                  <c:v>2.7585000000000002</c:v>
                </c:pt>
                <c:pt idx="1499">
                  <c:v>2.8841000000000001</c:v>
                </c:pt>
                <c:pt idx="1500">
                  <c:v>1.3646</c:v>
                </c:pt>
                <c:pt idx="1501">
                  <c:v>1.2718</c:v>
                </c:pt>
                <c:pt idx="1502">
                  <c:v>2.2616000000000001</c:v>
                </c:pt>
                <c:pt idx="1503">
                  <c:v>3.0150000000000001</c:v>
                </c:pt>
                <c:pt idx="1504">
                  <c:v>1.8016000000000001</c:v>
                </c:pt>
                <c:pt idx="1505">
                  <c:v>1.0283</c:v>
                </c:pt>
                <c:pt idx="1506">
                  <c:v>1.2391000000000001</c:v>
                </c:pt>
                <c:pt idx="1507">
                  <c:v>2.8035000000000001</c:v>
                </c:pt>
                <c:pt idx="1508">
                  <c:v>3.0562</c:v>
                </c:pt>
                <c:pt idx="1509">
                  <c:v>3.5747</c:v>
                </c:pt>
                <c:pt idx="1510">
                  <c:v>2.4245999999999999</c:v>
                </c:pt>
                <c:pt idx="1511">
                  <c:v>2.5064000000000002</c:v>
                </c:pt>
                <c:pt idx="1512">
                  <c:v>2.1429</c:v>
                </c:pt>
                <c:pt idx="1513">
                  <c:v>1.9298</c:v>
                </c:pt>
                <c:pt idx="1514">
                  <c:v>1.3914</c:v>
                </c:pt>
                <c:pt idx="1515">
                  <c:v>2.0148000000000001</c:v>
                </c:pt>
                <c:pt idx="1516">
                  <c:v>2.0148000000000001</c:v>
                </c:pt>
                <c:pt idx="1517">
                  <c:v>2.0148000000000001</c:v>
                </c:pt>
                <c:pt idx="1518">
                  <c:v>1.278</c:v>
                </c:pt>
                <c:pt idx="1519">
                  <c:v>2.8241999999999998</c:v>
                </c:pt>
                <c:pt idx="1520">
                  <c:v>2.3262</c:v>
                </c:pt>
                <c:pt idx="1521">
                  <c:v>2.0813999999999999</c:v>
                </c:pt>
                <c:pt idx="1522">
                  <c:v>2.7261000000000002</c:v>
                </c:pt>
                <c:pt idx="1523">
                  <c:v>1.8456999999999999</c:v>
                </c:pt>
                <c:pt idx="1524">
                  <c:v>1.893</c:v>
                </c:pt>
                <c:pt idx="1525">
                  <c:v>2.1637</c:v>
                </c:pt>
                <c:pt idx="1526">
                  <c:v>1.9455</c:v>
                </c:pt>
                <c:pt idx="1527">
                  <c:v>2.6913</c:v>
                </c:pt>
                <c:pt idx="1528">
                  <c:v>3.1425000000000001</c:v>
                </c:pt>
                <c:pt idx="1529">
                  <c:v>1.8201000000000001</c:v>
                </c:pt>
                <c:pt idx="1530">
                  <c:v>3.6240000000000001</c:v>
                </c:pt>
                <c:pt idx="1531">
                  <c:v>2.4470999999999998</c:v>
                </c:pt>
                <c:pt idx="1532">
                  <c:v>2.3900999999999999</c:v>
                </c:pt>
                <c:pt idx="1533">
                  <c:v>3.0954999999999999</c:v>
                </c:pt>
                <c:pt idx="1534">
                  <c:v>2.1326999999999998</c:v>
                </c:pt>
                <c:pt idx="1535">
                  <c:v>3.1311</c:v>
                </c:pt>
                <c:pt idx="1536">
                  <c:v>1.2909999999999999</c:v>
                </c:pt>
                <c:pt idx="1537">
                  <c:v>1.2981</c:v>
                </c:pt>
                <c:pt idx="1538">
                  <c:v>1.7578</c:v>
                </c:pt>
                <c:pt idx="1539">
                  <c:v>0.96660000000000001</c:v>
                </c:pt>
                <c:pt idx="1540">
                  <c:v>1.58</c:v>
                </c:pt>
                <c:pt idx="1541">
                  <c:v>3.4114</c:v>
                </c:pt>
                <c:pt idx="1542">
                  <c:v>2.1728999999999998</c:v>
                </c:pt>
                <c:pt idx="1543">
                  <c:v>1.1343000000000001</c:v>
                </c:pt>
                <c:pt idx="1544">
                  <c:v>1.8931</c:v>
                </c:pt>
                <c:pt idx="1545">
                  <c:v>0.92190000000000005</c:v>
                </c:pt>
                <c:pt idx="1546">
                  <c:v>1.0462</c:v>
                </c:pt>
                <c:pt idx="1547">
                  <c:v>3.0611999999999999</c:v>
                </c:pt>
                <c:pt idx="1548">
                  <c:v>3.3172999999999999</c:v>
                </c:pt>
                <c:pt idx="1549">
                  <c:v>1.0883</c:v>
                </c:pt>
                <c:pt idx="1550">
                  <c:v>2.7776999999999998</c:v>
                </c:pt>
                <c:pt idx="1551">
                  <c:v>2.7776999999999998</c:v>
                </c:pt>
                <c:pt idx="1552">
                  <c:v>2.7776999999999998</c:v>
                </c:pt>
                <c:pt idx="1553">
                  <c:v>2.4748000000000001</c:v>
                </c:pt>
                <c:pt idx="1554">
                  <c:v>1.1143000000000001</c:v>
                </c:pt>
                <c:pt idx="1555">
                  <c:v>2.1764000000000001</c:v>
                </c:pt>
                <c:pt idx="1556">
                  <c:v>2.8473000000000002</c:v>
                </c:pt>
                <c:pt idx="1557">
                  <c:v>2.8473000000000002</c:v>
                </c:pt>
                <c:pt idx="1558">
                  <c:v>2.8473000000000002</c:v>
                </c:pt>
                <c:pt idx="1559">
                  <c:v>2.3694000000000002</c:v>
                </c:pt>
                <c:pt idx="1560">
                  <c:v>2.3323</c:v>
                </c:pt>
                <c:pt idx="1561">
                  <c:v>2.1760999999999999</c:v>
                </c:pt>
                <c:pt idx="1562">
                  <c:v>2.4390000000000001</c:v>
                </c:pt>
                <c:pt idx="1563">
                  <c:v>1.9222999999999999</c:v>
                </c:pt>
                <c:pt idx="1564">
                  <c:v>1.2556</c:v>
                </c:pt>
                <c:pt idx="1565">
                  <c:v>1.5425</c:v>
                </c:pt>
                <c:pt idx="1566">
                  <c:v>1.8334999999999999</c:v>
                </c:pt>
                <c:pt idx="1567">
                  <c:v>1.8334999999999999</c:v>
                </c:pt>
                <c:pt idx="1568">
                  <c:v>1.8334999999999999</c:v>
                </c:pt>
                <c:pt idx="1569">
                  <c:v>2.4908999999999999</c:v>
                </c:pt>
                <c:pt idx="1570">
                  <c:v>1.0248999999999999</c:v>
                </c:pt>
                <c:pt idx="1571">
                  <c:v>2.2591999999999999</c:v>
                </c:pt>
                <c:pt idx="1572">
                  <c:v>0.79820000000000002</c:v>
                </c:pt>
                <c:pt idx="1573">
                  <c:v>3.53</c:v>
                </c:pt>
                <c:pt idx="1574">
                  <c:v>1.93</c:v>
                </c:pt>
                <c:pt idx="1575">
                  <c:v>2.2159</c:v>
                </c:pt>
                <c:pt idx="1576">
                  <c:v>2.0964</c:v>
                </c:pt>
                <c:pt idx="1577">
                  <c:v>1.2202999999999999</c:v>
                </c:pt>
                <c:pt idx="1578">
                  <c:v>2.1511999999999998</c:v>
                </c:pt>
                <c:pt idx="1579">
                  <c:v>2.6071</c:v>
                </c:pt>
                <c:pt idx="1580">
                  <c:v>3.4982000000000002</c:v>
                </c:pt>
                <c:pt idx="1581">
                  <c:v>1.6086</c:v>
                </c:pt>
                <c:pt idx="1582">
                  <c:v>2.3007</c:v>
                </c:pt>
                <c:pt idx="1583">
                  <c:v>2.0167000000000002</c:v>
                </c:pt>
                <c:pt idx="1584">
                  <c:v>2.2845</c:v>
                </c:pt>
                <c:pt idx="1585">
                  <c:v>3.4306999999999999</c:v>
                </c:pt>
                <c:pt idx="1586">
                  <c:v>2.5428000000000002</c:v>
                </c:pt>
                <c:pt idx="1587">
                  <c:v>2.5428000000000002</c:v>
                </c:pt>
                <c:pt idx="1588">
                  <c:v>2.5428000000000002</c:v>
                </c:pt>
                <c:pt idx="1589">
                  <c:v>1.6024</c:v>
                </c:pt>
                <c:pt idx="1590">
                  <c:v>2.8468</c:v>
                </c:pt>
                <c:pt idx="1591">
                  <c:v>1.9020999999999999</c:v>
                </c:pt>
                <c:pt idx="1592">
                  <c:v>2.85</c:v>
                </c:pt>
                <c:pt idx="1593">
                  <c:v>3.0019</c:v>
                </c:pt>
                <c:pt idx="1594">
                  <c:v>2.7073</c:v>
                </c:pt>
                <c:pt idx="1595">
                  <c:v>2.1932999999999998</c:v>
                </c:pt>
                <c:pt idx="1596">
                  <c:v>1.9313</c:v>
                </c:pt>
                <c:pt idx="1597">
                  <c:v>1.0719000000000001</c:v>
                </c:pt>
                <c:pt idx="1598">
                  <c:v>3.2332000000000001</c:v>
                </c:pt>
                <c:pt idx="1599">
                  <c:v>1.0208999999999999</c:v>
                </c:pt>
                <c:pt idx="1600">
                  <c:v>2.7936999999999999</c:v>
                </c:pt>
                <c:pt idx="1601">
                  <c:v>2.1718000000000002</c:v>
                </c:pt>
                <c:pt idx="1602">
                  <c:v>2.4855</c:v>
                </c:pt>
                <c:pt idx="1603">
                  <c:v>3.5821000000000001</c:v>
                </c:pt>
                <c:pt idx="1604">
                  <c:v>2.0832000000000002</c:v>
                </c:pt>
                <c:pt idx="1605">
                  <c:v>1.226</c:v>
                </c:pt>
                <c:pt idx="1606">
                  <c:v>2.2928000000000002</c:v>
                </c:pt>
                <c:pt idx="1607">
                  <c:v>2.9135</c:v>
                </c:pt>
                <c:pt idx="1608">
                  <c:v>2.5432999999999999</c:v>
                </c:pt>
                <c:pt idx="1609">
                  <c:v>1.6516999999999999</c:v>
                </c:pt>
                <c:pt idx="1610">
                  <c:v>1.2797000000000001</c:v>
                </c:pt>
                <c:pt idx="1611">
                  <c:v>2.4952000000000001</c:v>
                </c:pt>
                <c:pt idx="1612">
                  <c:v>1.0426</c:v>
                </c:pt>
                <c:pt idx="1613">
                  <c:v>2.7654000000000001</c:v>
                </c:pt>
                <c:pt idx="1614">
                  <c:v>2.8147000000000002</c:v>
                </c:pt>
                <c:pt idx="1615">
                  <c:v>2.3954</c:v>
                </c:pt>
                <c:pt idx="1616">
                  <c:v>1.8966000000000001</c:v>
                </c:pt>
                <c:pt idx="1617">
                  <c:v>1.9307000000000001</c:v>
                </c:pt>
                <c:pt idx="1618">
                  <c:v>2.2664</c:v>
                </c:pt>
                <c:pt idx="1619">
                  <c:v>1.359</c:v>
                </c:pt>
                <c:pt idx="1620">
                  <c:v>1.2019</c:v>
                </c:pt>
                <c:pt idx="1621">
                  <c:v>1.9289000000000001</c:v>
                </c:pt>
                <c:pt idx="1622">
                  <c:v>1.1700999999999999</c:v>
                </c:pt>
                <c:pt idx="1623">
                  <c:v>2.1713</c:v>
                </c:pt>
                <c:pt idx="1624">
                  <c:v>2.4070999999999998</c:v>
                </c:pt>
                <c:pt idx="1625">
                  <c:v>2.9051</c:v>
                </c:pt>
                <c:pt idx="1626">
                  <c:v>2.6179999999999999</c:v>
                </c:pt>
                <c:pt idx="1627">
                  <c:v>2.4218000000000002</c:v>
                </c:pt>
                <c:pt idx="1628">
                  <c:v>2.4001000000000001</c:v>
                </c:pt>
                <c:pt idx="1629">
                  <c:v>3.1387999999999998</c:v>
                </c:pt>
                <c:pt idx="1630">
                  <c:v>1.3009999999999999</c:v>
                </c:pt>
                <c:pt idx="1631">
                  <c:v>3.6572</c:v>
                </c:pt>
                <c:pt idx="1632">
                  <c:v>1.9632000000000001</c:v>
                </c:pt>
                <c:pt idx="1633">
                  <c:v>2.7823000000000002</c:v>
                </c:pt>
                <c:pt idx="1634">
                  <c:v>1.9235</c:v>
                </c:pt>
                <c:pt idx="1635">
                  <c:v>2.0190000000000001</c:v>
                </c:pt>
                <c:pt idx="1636">
                  <c:v>3.5400999999999998</c:v>
                </c:pt>
                <c:pt idx="1637">
                  <c:v>1.3322000000000001</c:v>
                </c:pt>
                <c:pt idx="1638">
                  <c:v>0.60970000000000002</c:v>
                </c:pt>
                <c:pt idx="1639">
                  <c:v>3.3831000000000002</c:v>
                </c:pt>
                <c:pt idx="1640">
                  <c:v>1.9753000000000001</c:v>
                </c:pt>
                <c:pt idx="1641">
                  <c:v>1.0452999999999999</c:v>
                </c:pt>
                <c:pt idx="1642">
                  <c:v>1.3546</c:v>
                </c:pt>
                <c:pt idx="1643">
                  <c:v>2.0842000000000001</c:v>
                </c:pt>
                <c:pt idx="1644">
                  <c:v>2.3843000000000001</c:v>
                </c:pt>
                <c:pt idx="1645">
                  <c:v>2.0283000000000002</c:v>
                </c:pt>
                <c:pt idx="1646">
                  <c:v>2.911</c:v>
                </c:pt>
                <c:pt idx="1647">
                  <c:v>1.6914</c:v>
                </c:pt>
                <c:pt idx="1648">
                  <c:v>2.1240999999999999</c:v>
                </c:pt>
                <c:pt idx="1649">
                  <c:v>2.5427</c:v>
                </c:pt>
                <c:pt idx="1650">
                  <c:v>1.3506</c:v>
                </c:pt>
                <c:pt idx="1651">
                  <c:v>2.1741999999999999</c:v>
                </c:pt>
                <c:pt idx="1652">
                  <c:v>1.8263</c:v>
                </c:pt>
                <c:pt idx="1653">
                  <c:v>1.3284</c:v>
                </c:pt>
                <c:pt idx="1654">
                  <c:v>2.9081999999999999</c:v>
                </c:pt>
                <c:pt idx="1655">
                  <c:v>2.4001999999999999</c:v>
                </c:pt>
                <c:pt idx="1656">
                  <c:v>2.6545999999999998</c:v>
                </c:pt>
                <c:pt idx="1657">
                  <c:v>1.3869</c:v>
                </c:pt>
                <c:pt idx="1658">
                  <c:v>1.3526</c:v>
                </c:pt>
                <c:pt idx="1659">
                  <c:v>3.8163</c:v>
                </c:pt>
                <c:pt idx="1660">
                  <c:v>1.4773000000000001</c:v>
                </c:pt>
                <c:pt idx="1661">
                  <c:v>0.8135</c:v>
                </c:pt>
                <c:pt idx="1662">
                  <c:v>2.0247000000000002</c:v>
                </c:pt>
                <c:pt idx="1663">
                  <c:v>3.1351</c:v>
                </c:pt>
                <c:pt idx="1664">
                  <c:v>1.3399000000000001</c:v>
                </c:pt>
                <c:pt idx="1665">
                  <c:v>3.3660000000000001</c:v>
                </c:pt>
                <c:pt idx="1666">
                  <c:v>2.2974000000000001</c:v>
                </c:pt>
                <c:pt idx="1667">
                  <c:v>1.7284999999999999</c:v>
                </c:pt>
                <c:pt idx="1668">
                  <c:v>0.64490000000000003</c:v>
                </c:pt>
                <c:pt idx="1669">
                  <c:v>1.9211</c:v>
                </c:pt>
                <c:pt idx="1670">
                  <c:v>0.4345</c:v>
                </c:pt>
                <c:pt idx="1671">
                  <c:v>0.4345</c:v>
                </c:pt>
                <c:pt idx="1672">
                  <c:v>0.4345</c:v>
                </c:pt>
                <c:pt idx="1673">
                  <c:v>0.76900000000000002</c:v>
                </c:pt>
                <c:pt idx="1674">
                  <c:v>0.92259999999999998</c:v>
                </c:pt>
                <c:pt idx="1675">
                  <c:v>2.8683000000000001</c:v>
                </c:pt>
                <c:pt idx="1676">
                  <c:v>2.8450000000000002</c:v>
                </c:pt>
                <c:pt idx="1677">
                  <c:v>1.7567999999999999</c:v>
                </c:pt>
                <c:pt idx="1678">
                  <c:v>2.6393</c:v>
                </c:pt>
                <c:pt idx="1679">
                  <c:v>2.7035</c:v>
                </c:pt>
                <c:pt idx="1680">
                  <c:v>2.5255000000000001</c:v>
                </c:pt>
                <c:pt idx="1681">
                  <c:v>3.8753000000000002</c:v>
                </c:pt>
                <c:pt idx="1682">
                  <c:v>1.3358000000000001</c:v>
                </c:pt>
                <c:pt idx="1683">
                  <c:v>2.1396999999999999</c:v>
                </c:pt>
                <c:pt idx="1684">
                  <c:v>1.74</c:v>
                </c:pt>
                <c:pt idx="1685">
                  <c:v>2.7431000000000001</c:v>
                </c:pt>
                <c:pt idx="1686">
                  <c:v>2.7431000000000001</c:v>
                </c:pt>
                <c:pt idx="1687">
                  <c:v>2.7431000000000001</c:v>
                </c:pt>
                <c:pt idx="1688">
                  <c:v>3.2311000000000001</c:v>
                </c:pt>
                <c:pt idx="1689">
                  <c:v>2.4260999999999999</c:v>
                </c:pt>
                <c:pt idx="1690">
                  <c:v>1.1563000000000001</c:v>
                </c:pt>
                <c:pt idx="1691">
                  <c:v>2.3258000000000001</c:v>
                </c:pt>
                <c:pt idx="1692">
                  <c:v>1.0907</c:v>
                </c:pt>
                <c:pt idx="1693">
                  <c:v>2.7273000000000001</c:v>
                </c:pt>
                <c:pt idx="1694">
                  <c:v>2.101</c:v>
                </c:pt>
                <c:pt idx="1695">
                  <c:v>2.1431</c:v>
                </c:pt>
                <c:pt idx="1696">
                  <c:v>0.81920000000000004</c:v>
                </c:pt>
                <c:pt idx="1697">
                  <c:v>3.6356000000000002</c:v>
                </c:pt>
                <c:pt idx="1698">
                  <c:v>2.5491999999999999</c:v>
                </c:pt>
                <c:pt idx="1699">
                  <c:v>1.9083000000000001</c:v>
                </c:pt>
                <c:pt idx="1700">
                  <c:v>2.2057000000000002</c:v>
                </c:pt>
                <c:pt idx="1701">
                  <c:v>2.1017000000000001</c:v>
                </c:pt>
                <c:pt idx="1702">
                  <c:v>2.9317000000000002</c:v>
                </c:pt>
                <c:pt idx="1703">
                  <c:v>2.6703000000000001</c:v>
                </c:pt>
                <c:pt idx="1704">
                  <c:v>3.1053999999999999</c:v>
                </c:pt>
                <c:pt idx="1705">
                  <c:v>2.1520000000000001</c:v>
                </c:pt>
                <c:pt idx="1706">
                  <c:v>3.1459999999999999</c:v>
                </c:pt>
                <c:pt idx="1707">
                  <c:v>2.3782000000000001</c:v>
                </c:pt>
                <c:pt idx="1708">
                  <c:v>1.3090999999999999</c:v>
                </c:pt>
                <c:pt idx="1709">
                  <c:v>2.3774999999999999</c:v>
                </c:pt>
                <c:pt idx="1710">
                  <c:v>2.1936</c:v>
                </c:pt>
                <c:pt idx="1711">
                  <c:v>3.0663999999999998</c:v>
                </c:pt>
                <c:pt idx="1712">
                  <c:v>3.0663999999999998</c:v>
                </c:pt>
                <c:pt idx="1713">
                  <c:v>3.0663999999999998</c:v>
                </c:pt>
                <c:pt idx="1714">
                  <c:v>1.65</c:v>
                </c:pt>
                <c:pt idx="1715">
                  <c:v>1.1487000000000001</c:v>
                </c:pt>
                <c:pt idx="1716">
                  <c:v>2.5621</c:v>
                </c:pt>
                <c:pt idx="1717">
                  <c:v>2.5243000000000002</c:v>
                </c:pt>
                <c:pt idx="1718">
                  <c:v>2.3140000000000001</c:v>
                </c:pt>
                <c:pt idx="1719">
                  <c:v>2.3140000000000001</c:v>
                </c:pt>
                <c:pt idx="1720">
                  <c:v>2.3140000000000001</c:v>
                </c:pt>
                <c:pt idx="1721">
                  <c:v>3.1897000000000002</c:v>
                </c:pt>
                <c:pt idx="1722">
                  <c:v>1.9034</c:v>
                </c:pt>
                <c:pt idx="1723">
                  <c:v>2.1233</c:v>
                </c:pt>
                <c:pt idx="1724">
                  <c:v>1.2230000000000001</c:v>
                </c:pt>
                <c:pt idx="1725">
                  <c:v>2.3519000000000001</c:v>
                </c:pt>
                <c:pt idx="1726">
                  <c:v>0.90380000000000005</c:v>
                </c:pt>
                <c:pt idx="1727">
                  <c:v>0.82620000000000005</c:v>
                </c:pt>
                <c:pt idx="1728">
                  <c:v>3.2749000000000001</c:v>
                </c:pt>
                <c:pt idx="1729">
                  <c:v>1.6980999999999999</c:v>
                </c:pt>
                <c:pt idx="1730">
                  <c:v>2.0263</c:v>
                </c:pt>
                <c:pt idx="1731">
                  <c:v>0.93920000000000003</c:v>
                </c:pt>
                <c:pt idx="1732">
                  <c:v>1.9497</c:v>
                </c:pt>
                <c:pt idx="1733">
                  <c:v>2.4032</c:v>
                </c:pt>
                <c:pt idx="1734">
                  <c:v>2.4032</c:v>
                </c:pt>
                <c:pt idx="1735">
                  <c:v>2.4032</c:v>
                </c:pt>
                <c:pt idx="1736">
                  <c:v>1.9936</c:v>
                </c:pt>
                <c:pt idx="1737">
                  <c:v>1.869</c:v>
                </c:pt>
                <c:pt idx="1738">
                  <c:v>2.8544999999999998</c:v>
                </c:pt>
                <c:pt idx="1739">
                  <c:v>2.8544999999999998</c:v>
                </c:pt>
                <c:pt idx="1740">
                  <c:v>2.8544999999999998</c:v>
                </c:pt>
                <c:pt idx="1741">
                  <c:v>2.9891000000000001</c:v>
                </c:pt>
                <c:pt idx="1742">
                  <c:v>2.8338000000000001</c:v>
                </c:pt>
                <c:pt idx="1743">
                  <c:v>1.1841999999999999</c:v>
                </c:pt>
                <c:pt idx="1744">
                  <c:v>1.9478</c:v>
                </c:pt>
                <c:pt idx="1745">
                  <c:v>1.0407999999999999</c:v>
                </c:pt>
                <c:pt idx="1746">
                  <c:v>1.0407999999999999</c:v>
                </c:pt>
                <c:pt idx="1747">
                  <c:v>1.0407999999999999</c:v>
                </c:pt>
                <c:pt idx="1748">
                  <c:v>1.2390000000000001</c:v>
                </c:pt>
                <c:pt idx="1749">
                  <c:v>3.5009999999999999</c:v>
                </c:pt>
                <c:pt idx="1750">
                  <c:v>1.7531000000000001</c:v>
                </c:pt>
                <c:pt idx="1751">
                  <c:v>2.3247</c:v>
                </c:pt>
                <c:pt idx="1752">
                  <c:v>2.1667999999999998</c:v>
                </c:pt>
                <c:pt idx="1753">
                  <c:v>3.0754999999999999</c:v>
                </c:pt>
                <c:pt idx="1754">
                  <c:v>2.5779000000000001</c:v>
                </c:pt>
                <c:pt idx="1755">
                  <c:v>2.2757000000000001</c:v>
                </c:pt>
                <c:pt idx="1756">
                  <c:v>2.9617</c:v>
                </c:pt>
                <c:pt idx="1757">
                  <c:v>2.9617</c:v>
                </c:pt>
                <c:pt idx="1758">
                  <c:v>2.5392999999999999</c:v>
                </c:pt>
                <c:pt idx="1759">
                  <c:v>2.9617</c:v>
                </c:pt>
                <c:pt idx="1760">
                  <c:v>2.9803000000000002</c:v>
                </c:pt>
                <c:pt idx="1761">
                  <c:v>1.8833</c:v>
                </c:pt>
                <c:pt idx="1762">
                  <c:v>2.0832000000000002</c:v>
                </c:pt>
                <c:pt idx="1763">
                  <c:v>2.2052</c:v>
                </c:pt>
                <c:pt idx="1764">
                  <c:v>2.7692999999999999</c:v>
                </c:pt>
                <c:pt idx="1765">
                  <c:v>2.7692999999999999</c:v>
                </c:pt>
                <c:pt idx="1766">
                  <c:v>2.7692999999999999</c:v>
                </c:pt>
                <c:pt idx="1767">
                  <c:v>2.2387000000000001</c:v>
                </c:pt>
                <c:pt idx="1768">
                  <c:v>3.2242999999999999</c:v>
                </c:pt>
                <c:pt idx="1769">
                  <c:v>2.33</c:v>
                </c:pt>
                <c:pt idx="1770">
                  <c:v>2.9432</c:v>
                </c:pt>
                <c:pt idx="1771">
                  <c:v>1.7816000000000001</c:v>
                </c:pt>
                <c:pt idx="1772">
                  <c:v>2.6242000000000001</c:v>
                </c:pt>
                <c:pt idx="1773">
                  <c:v>2.6242000000000001</c:v>
                </c:pt>
                <c:pt idx="1774">
                  <c:v>2.6242000000000001</c:v>
                </c:pt>
                <c:pt idx="1775">
                  <c:v>2.3778000000000001</c:v>
                </c:pt>
                <c:pt idx="1776">
                  <c:v>1.1753</c:v>
                </c:pt>
                <c:pt idx="1777">
                  <c:v>2.7524000000000002</c:v>
                </c:pt>
                <c:pt idx="1778">
                  <c:v>2.9872000000000001</c:v>
                </c:pt>
                <c:pt idx="1779">
                  <c:v>0.61399999999999999</c:v>
                </c:pt>
                <c:pt idx="1780">
                  <c:v>2.0453000000000001</c:v>
                </c:pt>
                <c:pt idx="1781">
                  <c:v>1.6328</c:v>
                </c:pt>
                <c:pt idx="1782">
                  <c:v>1.3369</c:v>
                </c:pt>
                <c:pt idx="1783">
                  <c:v>2.6038999999999999</c:v>
                </c:pt>
                <c:pt idx="1784">
                  <c:v>1.8708</c:v>
                </c:pt>
                <c:pt idx="1785">
                  <c:v>1.8324</c:v>
                </c:pt>
                <c:pt idx="1786">
                  <c:v>2.2147000000000001</c:v>
                </c:pt>
                <c:pt idx="1787">
                  <c:v>1.8875999999999999</c:v>
                </c:pt>
                <c:pt idx="1788">
                  <c:v>2.7439</c:v>
                </c:pt>
                <c:pt idx="1789">
                  <c:v>2.31</c:v>
                </c:pt>
                <c:pt idx="1790">
                  <c:v>2.8929999999999998</c:v>
                </c:pt>
                <c:pt idx="1791">
                  <c:v>3.1204999999999998</c:v>
                </c:pt>
                <c:pt idx="1792">
                  <c:v>2.7905000000000002</c:v>
                </c:pt>
                <c:pt idx="1793">
                  <c:v>2.7905000000000002</c:v>
                </c:pt>
                <c:pt idx="1794">
                  <c:v>2.7905000000000002</c:v>
                </c:pt>
                <c:pt idx="1795">
                  <c:v>2.2223999999999999</c:v>
                </c:pt>
                <c:pt idx="1796">
                  <c:v>1.6716</c:v>
                </c:pt>
                <c:pt idx="1797">
                  <c:v>2.3997999999999999</c:v>
                </c:pt>
                <c:pt idx="1798">
                  <c:v>2.5453000000000001</c:v>
                </c:pt>
                <c:pt idx="1799">
                  <c:v>1.5829</c:v>
                </c:pt>
                <c:pt idx="1800">
                  <c:v>1.6391</c:v>
                </c:pt>
                <c:pt idx="1801">
                  <c:v>0.28960000000000002</c:v>
                </c:pt>
                <c:pt idx="1802">
                  <c:v>2.3113000000000001</c:v>
                </c:pt>
                <c:pt idx="1803">
                  <c:v>2.3371</c:v>
                </c:pt>
                <c:pt idx="1804">
                  <c:v>1.8501000000000001</c:v>
                </c:pt>
                <c:pt idx="1805">
                  <c:v>0.87250000000000005</c:v>
                </c:pt>
                <c:pt idx="1806">
                  <c:v>0.87250000000000005</c:v>
                </c:pt>
                <c:pt idx="1807">
                  <c:v>0.87250000000000005</c:v>
                </c:pt>
                <c:pt idx="1808">
                  <c:v>2.0699000000000001</c:v>
                </c:pt>
                <c:pt idx="1809">
                  <c:v>2.3178000000000001</c:v>
                </c:pt>
                <c:pt idx="1810">
                  <c:v>3.2081</c:v>
                </c:pt>
                <c:pt idx="1811">
                  <c:v>3.0832999999999999</c:v>
                </c:pt>
                <c:pt idx="1812">
                  <c:v>2.3521000000000001</c:v>
                </c:pt>
                <c:pt idx="1813">
                  <c:v>1.893</c:v>
                </c:pt>
                <c:pt idx="1814">
                  <c:v>3.0524</c:v>
                </c:pt>
                <c:pt idx="1815">
                  <c:v>1.8071999999999999</c:v>
                </c:pt>
                <c:pt idx="1816">
                  <c:v>1.6055999999999999</c:v>
                </c:pt>
                <c:pt idx="1817">
                  <c:v>1.3988</c:v>
                </c:pt>
                <c:pt idx="1818">
                  <c:v>2.0371999999999999</c:v>
                </c:pt>
                <c:pt idx="1819">
                  <c:v>1.0194000000000001</c:v>
                </c:pt>
                <c:pt idx="1820">
                  <c:v>1.6897</c:v>
                </c:pt>
                <c:pt idx="1821">
                  <c:v>2.0156000000000001</c:v>
                </c:pt>
                <c:pt idx="1822">
                  <c:v>1.4046000000000001</c:v>
                </c:pt>
                <c:pt idx="1823">
                  <c:v>2.1779000000000002</c:v>
                </c:pt>
                <c:pt idx="1824">
                  <c:v>2.3005</c:v>
                </c:pt>
                <c:pt idx="1825">
                  <c:v>0.62880000000000003</c:v>
                </c:pt>
                <c:pt idx="1826">
                  <c:v>3.4462000000000002</c:v>
                </c:pt>
                <c:pt idx="1827">
                  <c:v>1.9701</c:v>
                </c:pt>
                <c:pt idx="1828">
                  <c:v>2.0123000000000002</c:v>
                </c:pt>
                <c:pt idx="1829">
                  <c:v>1.1540999999999999</c:v>
                </c:pt>
                <c:pt idx="1830">
                  <c:v>2.7075999999999998</c:v>
                </c:pt>
                <c:pt idx="1831">
                  <c:v>2.3559999999999999</c:v>
                </c:pt>
                <c:pt idx="1832">
                  <c:v>2.2524999999999999</c:v>
                </c:pt>
                <c:pt idx="1833">
                  <c:v>1.9654</c:v>
                </c:pt>
                <c:pt idx="1834">
                  <c:v>2.2818000000000001</c:v>
                </c:pt>
                <c:pt idx="1835">
                  <c:v>1.613</c:v>
                </c:pt>
                <c:pt idx="1836">
                  <c:v>1.7629999999999999</c:v>
                </c:pt>
                <c:pt idx="1837">
                  <c:v>2.7282999999999999</c:v>
                </c:pt>
                <c:pt idx="1838">
                  <c:v>1.7397</c:v>
                </c:pt>
                <c:pt idx="1839">
                  <c:v>3.5567000000000002</c:v>
                </c:pt>
                <c:pt idx="1840">
                  <c:v>2.0112999999999999</c:v>
                </c:pt>
                <c:pt idx="1841">
                  <c:v>1.8904000000000001</c:v>
                </c:pt>
                <c:pt idx="1842">
                  <c:v>2.7113999999999998</c:v>
                </c:pt>
                <c:pt idx="1843">
                  <c:v>2.9542999999999999</c:v>
                </c:pt>
                <c:pt idx="1844">
                  <c:v>2.3088000000000002</c:v>
                </c:pt>
                <c:pt idx="1845">
                  <c:v>2.2366000000000001</c:v>
                </c:pt>
                <c:pt idx="1846">
                  <c:v>1.6275999999999999</c:v>
                </c:pt>
                <c:pt idx="1847">
                  <c:v>3.3702000000000001</c:v>
                </c:pt>
                <c:pt idx="1848">
                  <c:v>3.3702000000000001</c:v>
                </c:pt>
                <c:pt idx="1849">
                  <c:v>3.3702000000000001</c:v>
                </c:pt>
                <c:pt idx="1850">
                  <c:v>1.4951000000000001</c:v>
                </c:pt>
                <c:pt idx="1851">
                  <c:v>3.2477</c:v>
                </c:pt>
                <c:pt idx="1852">
                  <c:v>2.0026999999999999</c:v>
                </c:pt>
                <c:pt idx="1853">
                  <c:v>1.8945000000000001</c:v>
                </c:pt>
                <c:pt idx="1854">
                  <c:v>2.7088999999999999</c:v>
                </c:pt>
                <c:pt idx="1855">
                  <c:v>2.0703999999999998</c:v>
                </c:pt>
                <c:pt idx="1856">
                  <c:v>1.8261000000000001</c:v>
                </c:pt>
                <c:pt idx="1857">
                  <c:v>2.1753999999999998</c:v>
                </c:pt>
                <c:pt idx="1858">
                  <c:v>2.4405999999999999</c:v>
                </c:pt>
                <c:pt idx="1859">
                  <c:v>1.8613</c:v>
                </c:pt>
                <c:pt idx="1860">
                  <c:v>1.4292</c:v>
                </c:pt>
                <c:pt idx="1861">
                  <c:v>2.4655999999999998</c:v>
                </c:pt>
                <c:pt idx="1862">
                  <c:v>1.8566</c:v>
                </c:pt>
                <c:pt idx="1863">
                  <c:v>1.96</c:v>
                </c:pt>
                <c:pt idx="1864">
                  <c:v>2.0648</c:v>
                </c:pt>
                <c:pt idx="1865">
                  <c:v>1.9923999999999999</c:v>
                </c:pt>
                <c:pt idx="1866">
                  <c:v>1.0777000000000001</c:v>
                </c:pt>
                <c:pt idx="1867">
                  <c:v>3.1924999999999999</c:v>
                </c:pt>
                <c:pt idx="1868">
                  <c:v>3.0804</c:v>
                </c:pt>
                <c:pt idx="1869">
                  <c:v>1.1036999999999999</c:v>
                </c:pt>
                <c:pt idx="1870">
                  <c:v>2.3218999999999999</c:v>
                </c:pt>
                <c:pt idx="1871">
                  <c:v>2.4298000000000002</c:v>
                </c:pt>
                <c:pt idx="1872">
                  <c:v>2.5261</c:v>
                </c:pt>
                <c:pt idx="1873">
                  <c:v>2.8441999999999998</c:v>
                </c:pt>
                <c:pt idx="1874">
                  <c:v>1.1946000000000001</c:v>
                </c:pt>
                <c:pt idx="1875">
                  <c:v>2.5901999999999998</c:v>
                </c:pt>
                <c:pt idx="1876">
                  <c:v>2.8151999999999999</c:v>
                </c:pt>
                <c:pt idx="1877">
                  <c:v>2.8151999999999999</c:v>
                </c:pt>
                <c:pt idx="1878">
                  <c:v>2.8151999999999999</c:v>
                </c:pt>
                <c:pt idx="1879">
                  <c:v>2.3180999999999998</c:v>
                </c:pt>
                <c:pt idx="1880">
                  <c:v>3.0693999999999999</c:v>
                </c:pt>
                <c:pt idx="1881">
                  <c:v>2.3231999999999999</c:v>
                </c:pt>
                <c:pt idx="1882">
                  <c:v>1.8103</c:v>
                </c:pt>
                <c:pt idx="1883">
                  <c:v>2.2181999999999999</c:v>
                </c:pt>
                <c:pt idx="1884">
                  <c:v>0.88580000000000003</c:v>
                </c:pt>
                <c:pt idx="1885">
                  <c:v>2.2189999999999999</c:v>
                </c:pt>
                <c:pt idx="1886">
                  <c:v>1.4668000000000001</c:v>
                </c:pt>
                <c:pt idx="1887">
                  <c:v>1.9477</c:v>
                </c:pt>
                <c:pt idx="1888">
                  <c:v>2.9407999999999999</c:v>
                </c:pt>
                <c:pt idx="1889">
                  <c:v>3.0019999999999998</c:v>
                </c:pt>
                <c:pt idx="1890">
                  <c:v>0.93940000000000001</c:v>
                </c:pt>
                <c:pt idx="1891">
                  <c:v>1.4141999999999999</c:v>
                </c:pt>
                <c:pt idx="1892">
                  <c:v>1.7810999999999999</c:v>
                </c:pt>
                <c:pt idx="1893">
                  <c:v>2.3123</c:v>
                </c:pt>
                <c:pt idx="1894">
                  <c:v>2.5383</c:v>
                </c:pt>
                <c:pt idx="1895">
                  <c:v>2.5165999999999999</c:v>
                </c:pt>
                <c:pt idx="1896">
                  <c:v>2.1417999999999999</c:v>
                </c:pt>
                <c:pt idx="1897">
                  <c:v>1.6075999999999999</c:v>
                </c:pt>
                <c:pt idx="1898">
                  <c:v>1.8928</c:v>
                </c:pt>
                <c:pt idx="1899">
                  <c:v>2.2334999999999998</c:v>
                </c:pt>
                <c:pt idx="1900">
                  <c:v>2.6013999999999999</c:v>
                </c:pt>
                <c:pt idx="1901">
                  <c:v>1.5301</c:v>
                </c:pt>
                <c:pt idx="1902">
                  <c:v>2.5028999999999999</c:v>
                </c:pt>
                <c:pt idx="1903">
                  <c:v>3.5851000000000002</c:v>
                </c:pt>
                <c:pt idx="1904">
                  <c:v>2.1415999999999999</c:v>
                </c:pt>
                <c:pt idx="1905">
                  <c:v>1.3291999999999999</c:v>
                </c:pt>
                <c:pt idx="1906">
                  <c:v>2.3454000000000002</c:v>
                </c:pt>
                <c:pt idx="1907">
                  <c:v>2.5346000000000002</c:v>
                </c:pt>
                <c:pt idx="1908">
                  <c:v>2.0960000000000001</c:v>
                </c:pt>
                <c:pt idx="1909">
                  <c:v>3.2785000000000002</c:v>
                </c:pt>
                <c:pt idx="1910">
                  <c:v>1.3315999999999999</c:v>
                </c:pt>
                <c:pt idx="1911">
                  <c:v>1.2989999999999999</c:v>
                </c:pt>
                <c:pt idx="1912">
                  <c:v>1.4798</c:v>
                </c:pt>
                <c:pt idx="1913">
                  <c:v>1.879</c:v>
                </c:pt>
                <c:pt idx="1914">
                  <c:v>1.9782</c:v>
                </c:pt>
                <c:pt idx="1915">
                  <c:v>1.9782</c:v>
                </c:pt>
                <c:pt idx="1916">
                  <c:v>1.9782</c:v>
                </c:pt>
                <c:pt idx="1917">
                  <c:v>2.3376999999999999</c:v>
                </c:pt>
                <c:pt idx="1918">
                  <c:v>2.3921999999999999</c:v>
                </c:pt>
                <c:pt idx="1919">
                  <c:v>2.0768</c:v>
                </c:pt>
                <c:pt idx="1920">
                  <c:v>1.7342</c:v>
                </c:pt>
                <c:pt idx="1921">
                  <c:v>2.7063999999999999</c:v>
                </c:pt>
                <c:pt idx="1922">
                  <c:v>1.2152000000000001</c:v>
                </c:pt>
                <c:pt idx="1923">
                  <c:v>2.056</c:v>
                </c:pt>
                <c:pt idx="1924">
                  <c:v>2.0707</c:v>
                </c:pt>
                <c:pt idx="1925">
                  <c:v>2.1688999999999998</c:v>
                </c:pt>
                <c:pt idx="1926">
                  <c:v>0.73029999999999995</c:v>
                </c:pt>
                <c:pt idx="1927">
                  <c:v>1.9793000000000001</c:v>
                </c:pt>
                <c:pt idx="1928">
                  <c:v>1.7932999999999999</c:v>
                </c:pt>
                <c:pt idx="1929">
                  <c:v>1.4075</c:v>
                </c:pt>
                <c:pt idx="1930">
                  <c:v>1.9057999999999999</c:v>
                </c:pt>
                <c:pt idx="1931">
                  <c:v>2.1236000000000002</c:v>
                </c:pt>
                <c:pt idx="1932">
                  <c:v>2.9117999999999999</c:v>
                </c:pt>
                <c:pt idx="1933">
                  <c:v>2.9117999999999999</c:v>
                </c:pt>
                <c:pt idx="1934">
                  <c:v>2.9117999999999999</c:v>
                </c:pt>
                <c:pt idx="1935">
                  <c:v>1.6245000000000001</c:v>
                </c:pt>
                <c:pt idx="1936">
                  <c:v>2.2658</c:v>
                </c:pt>
                <c:pt idx="1937">
                  <c:v>1.9095</c:v>
                </c:pt>
                <c:pt idx="1938">
                  <c:v>2.1589</c:v>
                </c:pt>
                <c:pt idx="1939">
                  <c:v>2.0466000000000002</c:v>
                </c:pt>
                <c:pt idx="1940">
                  <c:v>3.1655000000000002</c:v>
                </c:pt>
                <c:pt idx="1941">
                  <c:v>2.3620999999999999</c:v>
                </c:pt>
                <c:pt idx="1942">
                  <c:v>2.1537000000000002</c:v>
                </c:pt>
                <c:pt idx="1943">
                  <c:v>2.4068999999999998</c:v>
                </c:pt>
                <c:pt idx="1944">
                  <c:v>1.9923999999999999</c:v>
                </c:pt>
                <c:pt idx="1945">
                  <c:v>2.0939000000000001</c:v>
                </c:pt>
                <c:pt idx="1946">
                  <c:v>2.3967000000000001</c:v>
                </c:pt>
                <c:pt idx="1947">
                  <c:v>1.9328000000000001</c:v>
                </c:pt>
                <c:pt idx="1948">
                  <c:v>1.9821</c:v>
                </c:pt>
                <c:pt idx="1949">
                  <c:v>2.8334000000000001</c:v>
                </c:pt>
                <c:pt idx="1950">
                  <c:v>2.8334000000000001</c:v>
                </c:pt>
                <c:pt idx="1951">
                  <c:v>2.8801000000000001</c:v>
                </c:pt>
                <c:pt idx="1952">
                  <c:v>2.8334000000000001</c:v>
                </c:pt>
                <c:pt idx="1953">
                  <c:v>2.2452000000000001</c:v>
                </c:pt>
                <c:pt idx="1954">
                  <c:v>2.2067999999999999</c:v>
                </c:pt>
                <c:pt idx="1955">
                  <c:v>2.3551000000000002</c:v>
                </c:pt>
                <c:pt idx="1956">
                  <c:v>2.3761000000000001</c:v>
                </c:pt>
                <c:pt idx="1957">
                  <c:v>3.5743</c:v>
                </c:pt>
                <c:pt idx="1958">
                  <c:v>2.4952999999999999</c:v>
                </c:pt>
                <c:pt idx="1959">
                  <c:v>3.0030999999999999</c:v>
                </c:pt>
                <c:pt idx="1960">
                  <c:v>3.0030999999999999</c:v>
                </c:pt>
                <c:pt idx="1961">
                  <c:v>3.0030999999999999</c:v>
                </c:pt>
                <c:pt idx="1962">
                  <c:v>1.7749999999999999</c:v>
                </c:pt>
                <c:pt idx="1963">
                  <c:v>1.9907999999999999</c:v>
                </c:pt>
                <c:pt idx="1964">
                  <c:v>2.5602999999999998</c:v>
                </c:pt>
                <c:pt idx="1965">
                  <c:v>2.5602999999999998</c:v>
                </c:pt>
                <c:pt idx="1966">
                  <c:v>2.5893999999999999</c:v>
                </c:pt>
                <c:pt idx="1967">
                  <c:v>2.5602999999999998</c:v>
                </c:pt>
                <c:pt idx="1968">
                  <c:v>1.8848</c:v>
                </c:pt>
                <c:pt idx="1969">
                  <c:v>2.6486000000000001</c:v>
                </c:pt>
                <c:pt idx="1970">
                  <c:v>2.1575000000000002</c:v>
                </c:pt>
                <c:pt idx="1971">
                  <c:v>1.9292</c:v>
                </c:pt>
                <c:pt idx="1972">
                  <c:v>2.3336000000000001</c:v>
                </c:pt>
                <c:pt idx="1973">
                  <c:v>2.1516999999999999</c:v>
                </c:pt>
                <c:pt idx="1974">
                  <c:v>1.8023</c:v>
                </c:pt>
                <c:pt idx="1975">
                  <c:v>2.9921000000000002</c:v>
                </c:pt>
                <c:pt idx="1976">
                  <c:v>1.9855</c:v>
                </c:pt>
                <c:pt idx="1977">
                  <c:v>1.2650999999999999</c:v>
                </c:pt>
                <c:pt idx="1978">
                  <c:v>1.4579</c:v>
                </c:pt>
                <c:pt idx="1979">
                  <c:v>1.7454000000000001</c:v>
                </c:pt>
                <c:pt idx="1980">
                  <c:v>2.3500999999999999</c:v>
                </c:pt>
                <c:pt idx="1981">
                  <c:v>1.1315</c:v>
                </c:pt>
                <c:pt idx="1982">
                  <c:v>2.0962000000000001</c:v>
                </c:pt>
                <c:pt idx="1983">
                  <c:v>2.8035999999999999</c:v>
                </c:pt>
                <c:pt idx="1984">
                  <c:v>2.8035999999999999</c:v>
                </c:pt>
                <c:pt idx="1985">
                  <c:v>2.8035999999999999</c:v>
                </c:pt>
                <c:pt idx="1986">
                  <c:v>2.1362000000000001</c:v>
                </c:pt>
                <c:pt idx="1987">
                  <c:v>2.1362000000000001</c:v>
                </c:pt>
                <c:pt idx="1988">
                  <c:v>2.1362000000000001</c:v>
                </c:pt>
                <c:pt idx="1989">
                  <c:v>1.8364</c:v>
                </c:pt>
                <c:pt idx="1990">
                  <c:v>1.8077000000000001</c:v>
                </c:pt>
                <c:pt idx="1991">
                  <c:v>1.4315</c:v>
                </c:pt>
                <c:pt idx="1992">
                  <c:v>1.7062999999999999</c:v>
                </c:pt>
                <c:pt idx="1993">
                  <c:v>1.8651</c:v>
                </c:pt>
                <c:pt idx="1994">
                  <c:v>1.3927</c:v>
                </c:pt>
                <c:pt idx="1995">
                  <c:v>2.7923</c:v>
                </c:pt>
                <c:pt idx="1996">
                  <c:v>2.0661999999999998</c:v>
                </c:pt>
                <c:pt idx="1997">
                  <c:v>1.7797000000000001</c:v>
                </c:pt>
                <c:pt idx="1998">
                  <c:v>3.7576999999999998</c:v>
                </c:pt>
                <c:pt idx="1999">
                  <c:v>2.1221999999999999</c:v>
                </c:pt>
                <c:pt idx="2000">
                  <c:v>2.5954999999999999</c:v>
                </c:pt>
                <c:pt idx="2001">
                  <c:v>2.3653</c:v>
                </c:pt>
                <c:pt idx="2002">
                  <c:v>2.1528</c:v>
                </c:pt>
                <c:pt idx="2003">
                  <c:v>2.4811000000000001</c:v>
                </c:pt>
                <c:pt idx="2004">
                  <c:v>1.9786999999999999</c:v>
                </c:pt>
                <c:pt idx="2005">
                  <c:v>2.117</c:v>
                </c:pt>
                <c:pt idx="2006">
                  <c:v>1.2112000000000001</c:v>
                </c:pt>
                <c:pt idx="2007">
                  <c:v>1.9581999999999999</c:v>
                </c:pt>
                <c:pt idx="2008">
                  <c:v>1.8736999999999999</c:v>
                </c:pt>
                <c:pt idx="2009">
                  <c:v>1.6040000000000001</c:v>
                </c:pt>
                <c:pt idx="2010">
                  <c:v>1.9259999999999999</c:v>
                </c:pt>
                <c:pt idx="2011">
                  <c:v>1.6653</c:v>
                </c:pt>
                <c:pt idx="2012">
                  <c:v>2.1259999999999999</c:v>
                </c:pt>
                <c:pt idx="2013">
                  <c:v>2.7296999999999998</c:v>
                </c:pt>
                <c:pt idx="2014">
                  <c:v>3.3127</c:v>
                </c:pt>
                <c:pt idx="2015">
                  <c:v>2.2077</c:v>
                </c:pt>
                <c:pt idx="2016">
                  <c:v>2.8277000000000001</c:v>
                </c:pt>
                <c:pt idx="2017">
                  <c:v>1.0236000000000001</c:v>
                </c:pt>
                <c:pt idx="2018">
                  <c:v>2.9138000000000002</c:v>
                </c:pt>
                <c:pt idx="2019">
                  <c:v>2.4794999999999998</c:v>
                </c:pt>
                <c:pt idx="2020">
                  <c:v>2.1316999999999999</c:v>
                </c:pt>
                <c:pt idx="2021">
                  <c:v>2.4841000000000002</c:v>
                </c:pt>
                <c:pt idx="2022">
                  <c:v>0.60960000000000003</c:v>
                </c:pt>
                <c:pt idx="2023">
                  <c:v>2.6661999999999999</c:v>
                </c:pt>
                <c:pt idx="2024">
                  <c:v>1.7352000000000001</c:v>
                </c:pt>
                <c:pt idx="2025">
                  <c:v>1.9959</c:v>
                </c:pt>
                <c:pt idx="2026">
                  <c:v>2.5586000000000002</c:v>
                </c:pt>
                <c:pt idx="2027">
                  <c:v>1.1048</c:v>
                </c:pt>
                <c:pt idx="2028">
                  <c:v>1.1048</c:v>
                </c:pt>
                <c:pt idx="2029">
                  <c:v>2.1999</c:v>
                </c:pt>
                <c:pt idx="2030">
                  <c:v>1.1048</c:v>
                </c:pt>
                <c:pt idx="2031">
                  <c:v>0.3856</c:v>
                </c:pt>
                <c:pt idx="2032">
                  <c:v>2.4274</c:v>
                </c:pt>
                <c:pt idx="2033">
                  <c:v>2.4274</c:v>
                </c:pt>
                <c:pt idx="2034">
                  <c:v>2.4274</c:v>
                </c:pt>
                <c:pt idx="2035">
                  <c:v>2.3437999999999999</c:v>
                </c:pt>
                <c:pt idx="2036">
                  <c:v>2.3182999999999998</c:v>
                </c:pt>
                <c:pt idx="2037">
                  <c:v>2.2204000000000002</c:v>
                </c:pt>
                <c:pt idx="2038">
                  <c:v>1.8777999999999999</c:v>
                </c:pt>
                <c:pt idx="2039">
                  <c:v>2.7134</c:v>
                </c:pt>
                <c:pt idx="2040">
                  <c:v>1.7917000000000001</c:v>
                </c:pt>
                <c:pt idx="2041">
                  <c:v>2.6048</c:v>
                </c:pt>
                <c:pt idx="2042">
                  <c:v>3.3138999999999998</c:v>
                </c:pt>
                <c:pt idx="2043">
                  <c:v>3.2006999999999999</c:v>
                </c:pt>
                <c:pt idx="2044">
                  <c:v>3.2006999999999999</c:v>
                </c:pt>
                <c:pt idx="2045">
                  <c:v>3.2006999999999999</c:v>
                </c:pt>
                <c:pt idx="2046">
                  <c:v>1.8683000000000001</c:v>
                </c:pt>
                <c:pt idx="2047">
                  <c:v>1.0550999999999999</c:v>
                </c:pt>
                <c:pt idx="2048">
                  <c:v>1.3665</c:v>
                </c:pt>
                <c:pt idx="2049">
                  <c:v>1.9215</c:v>
                </c:pt>
                <c:pt idx="2050">
                  <c:v>1.9215</c:v>
                </c:pt>
                <c:pt idx="2051">
                  <c:v>1.9215</c:v>
                </c:pt>
                <c:pt idx="2052">
                  <c:v>1.7833000000000001</c:v>
                </c:pt>
                <c:pt idx="2053">
                  <c:v>3.7507999999999999</c:v>
                </c:pt>
                <c:pt idx="2054">
                  <c:v>0.67969999999999997</c:v>
                </c:pt>
                <c:pt idx="2055">
                  <c:v>1.7303999999999999</c:v>
                </c:pt>
                <c:pt idx="2056">
                  <c:v>3.0451000000000001</c:v>
                </c:pt>
                <c:pt idx="2057">
                  <c:v>1.9863</c:v>
                </c:pt>
                <c:pt idx="2058">
                  <c:v>0.93559999999999999</c:v>
                </c:pt>
                <c:pt idx="2059">
                  <c:v>2.5326</c:v>
                </c:pt>
                <c:pt idx="2060">
                  <c:v>3.0714999999999999</c:v>
                </c:pt>
                <c:pt idx="2061">
                  <c:v>3.1150000000000002</c:v>
                </c:pt>
                <c:pt idx="2062">
                  <c:v>2.2252000000000001</c:v>
                </c:pt>
                <c:pt idx="2063">
                  <c:v>2.0589</c:v>
                </c:pt>
                <c:pt idx="2064">
                  <c:v>1.4351</c:v>
                </c:pt>
                <c:pt idx="2065">
                  <c:v>1.9925999999999999</c:v>
                </c:pt>
                <c:pt idx="2066">
                  <c:v>1.8740000000000001</c:v>
                </c:pt>
                <c:pt idx="2067">
                  <c:v>1.9021999999999999</c:v>
                </c:pt>
                <c:pt idx="2068">
                  <c:v>2.0392999999999999</c:v>
                </c:pt>
                <c:pt idx="2069">
                  <c:v>3.5015999999999998</c:v>
                </c:pt>
                <c:pt idx="2070">
                  <c:v>2.2267000000000001</c:v>
                </c:pt>
                <c:pt idx="2071">
                  <c:v>1.8942000000000001</c:v>
                </c:pt>
                <c:pt idx="2072">
                  <c:v>2.0529000000000002</c:v>
                </c:pt>
                <c:pt idx="2073">
                  <c:v>0.93369999999999997</c:v>
                </c:pt>
                <c:pt idx="2074">
                  <c:v>2.4504999999999999</c:v>
                </c:pt>
                <c:pt idx="2075">
                  <c:v>1.7797000000000001</c:v>
                </c:pt>
                <c:pt idx="2076">
                  <c:v>2.1774</c:v>
                </c:pt>
                <c:pt idx="2077">
                  <c:v>2.0388000000000002</c:v>
                </c:pt>
                <c:pt idx="2078">
                  <c:v>1.7887999999999999</c:v>
                </c:pt>
                <c:pt idx="2079">
                  <c:v>1.9294</c:v>
                </c:pt>
                <c:pt idx="2080">
                  <c:v>2.0657999999999999</c:v>
                </c:pt>
                <c:pt idx="2081">
                  <c:v>1.5916999999999999</c:v>
                </c:pt>
                <c:pt idx="2082">
                  <c:v>3.2111000000000001</c:v>
                </c:pt>
                <c:pt idx="2083">
                  <c:v>2.2892999999999999</c:v>
                </c:pt>
                <c:pt idx="2084">
                  <c:v>2.4874000000000001</c:v>
                </c:pt>
                <c:pt idx="2085">
                  <c:v>1.5672999999999999</c:v>
                </c:pt>
                <c:pt idx="2086">
                  <c:v>3.2911999999999999</c:v>
                </c:pt>
                <c:pt idx="2087">
                  <c:v>2.6614</c:v>
                </c:pt>
                <c:pt idx="2088">
                  <c:v>2.5554000000000001</c:v>
                </c:pt>
                <c:pt idx="2089">
                  <c:v>2.2635000000000001</c:v>
                </c:pt>
                <c:pt idx="2090">
                  <c:v>2.7972999999999999</c:v>
                </c:pt>
                <c:pt idx="2091">
                  <c:v>2.6751999999999998</c:v>
                </c:pt>
                <c:pt idx="2092">
                  <c:v>2.0505</c:v>
                </c:pt>
                <c:pt idx="2093">
                  <c:v>2.9676</c:v>
                </c:pt>
                <c:pt idx="2094">
                  <c:v>2.5695999999999999</c:v>
                </c:pt>
                <c:pt idx="2095">
                  <c:v>2.3738000000000001</c:v>
                </c:pt>
                <c:pt idx="2096">
                  <c:v>2.1808000000000001</c:v>
                </c:pt>
                <c:pt idx="2097">
                  <c:v>2.6836000000000002</c:v>
                </c:pt>
                <c:pt idx="2098">
                  <c:v>2.7993000000000001</c:v>
                </c:pt>
                <c:pt idx="2099">
                  <c:v>2.4779</c:v>
                </c:pt>
                <c:pt idx="2100">
                  <c:v>2.0920999999999998</c:v>
                </c:pt>
                <c:pt idx="2101">
                  <c:v>1.3885000000000001</c:v>
                </c:pt>
                <c:pt idx="2102">
                  <c:v>1.3861000000000001</c:v>
                </c:pt>
                <c:pt idx="2103">
                  <c:v>2.2261000000000002</c:v>
                </c:pt>
                <c:pt idx="2104">
                  <c:v>1.8436999999999999</c:v>
                </c:pt>
                <c:pt idx="2105">
                  <c:v>2.8045</c:v>
                </c:pt>
                <c:pt idx="2106">
                  <c:v>1.4843999999999999</c:v>
                </c:pt>
                <c:pt idx="2107">
                  <c:v>1.9410000000000001</c:v>
                </c:pt>
                <c:pt idx="2108">
                  <c:v>2.7787999999999999</c:v>
                </c:pt>
                <c:pt idx="2109">
                  <c:v>4.0781000000000001</c:v>
                </c:pt>
                <c:pt idx="2110">
                  <c:v>1.9432</c:v>
                </c:pt>
                <c:pt idx="2111">
                  <c:v>2.0091000000000001</c:v>
                </c:pt>
                <c:pt idx="2112">
                  <c:v>1.4415</c:v>
                </c:pt>
                <c:pt idx="2113">
                  <c:v>2.3982999999999999</c:v>
                </c:pt>
                <c:pt idx="2114">
                  <c:v>1.5242</c:v>
                </c:pt>
                <c:pt idx="2115">
                  <c:v>2.2410000000000001</c:v>
                </c:pt>
                <c:pt idx="2116">
                  <c:v>2.3855</c:v>
                </c:pt>
                <c:pt idx="2117">
                  <c:v>1.7521</c:v>
                </c:pt>
                <c:pt idx="2118">
                  <c:v>3.1120000000000001</c:v>
                </c:pt>
                <c:pt idx="2119">
                  <c:v>1.2834000000000001</c:v>
                </c:pt>
                <c:pt idx="2120">
                  <c:v>0.73329999999999995</c:v>
                </c:pt>
                <c:pt idx="2121">
                  <c:v>0.96850000000000003</c:v>
                </c:pt>
                <c:pt idx="2122">
                  <c:v>2.6930999999999998</c:v>
                </c:pt>
                <c:pt idx="2123">
                  <c:v>2.7679</c:v>
                </c:pt>
                <c:pt idx="2124">
                  <c:v>1.7414000000000001</c:v>
                </c:pt>
                <c:pt idx="2125">
                  <c:v>1.9594</c:v>
                </c:pt>
                <c:pt idx="2126">
                  <c:v>1.9594</c:v>
                </c:pt>
                <c:pt idx="2127">
                  <c:v>1.9594</c:v>
                </c:pt>
                <c:pt idx="2128">
                  <c:v>1.1274999999999999</c:v>
                </c:pt>
                <c:pt idx="2129">
                  <c:v>2.5872999999999999</c:v>
                </c:pt>
                <c:pt idx="2130">
                  <c:v>2.8761000000000001</c:v>
                </c:pt>
                <c:pt idx="2131">
                  <c:v>2.1065999999999998</c:v>
                </c:pt>
                <c:pt idx="2132">
                  <c:v>1.1604000000000001</c:v>
                </c:pt>
                <c:pt idx="2133">
                  <c:v>1.0517000000000001</c:v>
                </c:pt>
                <c:pt idx="2134">
                  <c:v>1.9359999999999999</c:v>
                </c:pt>
                <c:pt idx="2135">
                  <c:v>2.7989000000000002</c:v>
                </c:pt>
                <c:pt idx="2136">
                  <c:v>2.6659999999999999</c:v>
                </c:pt>
                <c:pt idx="2137">
                  <c:v>2.5912999999999999</c:v>
                </c:pt>
                <c:pt idx="2138">
                  <c:v>1.9383999999999999</c:v>
                </c:pt>
                <c:pt idx="2139">
                  <c:v>1.4253</c:v>
                </c:pt>
                <c:pt idx="2140">
                  <c:v>2.0895999999999999</c:v>
                </c:pt>
                <c:pt idx="2141">
                  <c:v>1.9812000000000001</c:v>
                </c:pt>
                <c:pt idx="2142">
                  <c:v>1.3747</c:v>
                </c:pt>
                <c:pt idx="2143">
                  <c:v>2.2543000000000002</c:v>
                </c:pt>
                <c:pt idx="2144">
                  <c:v>3.3552</c:v>
                </c:pt>
                <c:pt idx="2145">
                  <c:v>3.3552</c:v>
                </c:pt>
                <c:pt idx="2146">
                  <c:v>3.3552</c:v>
                </c:pt>
                <c:pt idx="2147">
                  <c:v>1.7808999999999999</c:v>
                </c:pt>
                <c:pt idx="2148">
                  <c:v>2.5966999999999998</c:v>
                </c:pt>
                <c:pt idx="2149">
                  <c:v>2.2568999999999999</c:v>
                </c:pt>
                <c:pt idx="2150">
                  <c:v>2.9112</c:v>
                </c:pt>
                <c:pt idx="2151">
                  <c:v>2.4279000000000002</c:v>
                </c:pt>
                <c:pt idx="2152">
                  <c:v>3.0554000000000001</c:v>
                </c:pt>
                <c:pt idx="2153">
                  <c:v>1.9564999999999999</c:v>
                </c:pt>
                <c:pt idx="2154">
                  <c:v>1.9325000000000001</c:v>
                </c:pt>
                <c:pt idx="2155">
                  <c:v>2.4727999999999999</c:v>
                </c:pt>
                <c:pt idx="2156">
                  <c:v>2.7282999999999999</c:v>
                </c:pt>
                <c:pt idx="2157">
                  <c:v>2.0188000000000001</c:v>
                </c:pt>
                <c:pt idx="2158">
                  <c:v>1.1858</c:v>
                </c:pt>
                <c:pt idx="2159">
                  <c:v>2.4363999999999999</c:v>
                </c:pt>
                <c:pt idx="2160">
                  <c:v>1.9375</c:v>
                </c:pt>
                <c:pt idx="2161">
                  <c:v>1.3096000000000001</c:v>
                </c:pt>
                <c:pt idx="2162">
                  <c:v>2.2881999999999998</c:v>
                </c:pt>
                <c:pt idx="2163">
                  <c:v>2.8031999999999999</c:v>
                </c:pt>
                <c:pt idx="2164">
                  <c:v>2.2309999999999999</c:v>
                </c:pt>
                <c:pt idx="2165">
                  <c:v>2.3672</c:v>
                </c:pt>
                <c:pt idx="2166">
                  <c:v>2.0897000000000001</c:v>
                </c:pt>
                <c:pt idx="2167">
                  <c:v>2.4055</c:v>
                </c:pt>
                <c:pt idx="2168">
                  <c:v>2.2162999999999999</c:v>
                </c:pt>
                <c:pt idx="2169">
                  <c:v>2.2848999999999999</c:v>
                </c:pt>
                <c:pt idx="2170">
                  <c:v>2.6922000000000001</c:v>
                </c:pt>
                <c:pt idx="2171">
                  <c:v>1.8692</c:v>
                </c:pt>
                <c:pt idx="2172">
                  <c:v>2.6206999999999998</c:v>
                </c:pt>
                <c:pt idx="2173">
                  <c:v>1.7162999999999999</c:v>
                </c:pt>
                <c:pt idx="2174">
                  <c:v>3.4022000000000001</c:v>
                </c:pt>
                <c:pt idx="2175">
                  <c:v>2.0221</c:v>
                </c:pt>
                <c:pt idx="2176">
                  <c:v>2.5691000000000002</c:v>
                </c:pt>
                <c:pt idx="2177">
                  <c:v>2.5691000000000002</c:v>
                </c:pt>
                <c:pt idx="2178">
                  <c:v>1.7436</c:v>
                </c:pt>
                <c:pt idx="2179">
                  <c:v>2.5691000000000002</c:v>
                </c:pt>
                <c:pt idx="2180">
                  <c:v>2.2321</c:v>
                </c:pt>
                <c:pt idx="2181">
                  <c:v>2.8601999999999999</c:v>
                </c:pt>
                <c:pt idx="2182">
                  <c:v>2.4011999999999998</c:v>
                </c:pt>
                <c:pt idx="2183">
                  <c:v>1.7652000000000001</c:v>
                </c:pt>
                <c:pt idx="2184">
                  <c:v>1.4646999999999999</c:v>
                </c:pt>
                <c:pt idx="2185">
                  <c:v>1.4716</c:v>
                </c:pt>
                <c:pt idx="2186">
                  <c:v>2.1465000000000001</c:v>
                </c:pt>
                <c:pt idx="2187">
                  <c:v>1.9</c:v>
                </c:pt>
                <c:pt idx="2188">
                  <c:v>1.5309999999999999</c:v>
                </c:pt>
                <c:pt idx="2189">
                  <c:v>2.9355000000000002</c:v>
                </c:pt>
                <c:pt idx="2190">
                  <c:v>1.9374</c:v>
                </c:pt>
                <c:pt idx="2191">
                  <c:v>2.7694999999999999</c:v>
                </c:pt>
                <c:pt idx="2192">
                  <c:v>3.1147</c:v>
                </c:pt>
                <c:pt idx="2193">
                  <c:v>2.8466999999999998</c:v>
                </c:pt>
                <c:pt idx="2194">
                  <c:v>2.9001000000000001</c:v>
                </c:pt>
                <c:pt idx="2195">
                  <c:v>2.2587000000000002</c:v>
                </c:pt>
                <c:pt idx="2196">
                  <c:v>3.3073999999999999</c:v>
                </c:pt>
                <c:pt idx="2197">
                  <c:v>2.8258999999999999</c:v>
                </c:pt>
                <c:pt idx="2198">
                  <c:v>3.3933</c:v>
                </c:pt>
                <c:pt idx="2199">
                  <c:v>2.8271000000000002</c:v>
                </c:pt>
                <c:pt idx="2200">
                  <c:v>2.6964999999999999</c:v>
                </c:pt>
                <c:pt idx="2201">
                  <c:v>2.4849000000000001</c:v>
                </c:pt>
                <c:pt idx="2202">
                  <c:v>2.0979000000000001</c:v>
                </c:pt>
                <c:pt idx="2203">
                  <c:v>1.4562999999999999</c:v>
                </c:pt>
                <c:pt idx="2204">
                  <c:v>2.1739999999999999</c:v>
                </c:pt>
                <c:pt idx="2205">
                  <c:v>1.651</c:v>
                </c:pt>
                <c:pt idx="2206">
                  <c:v>1.2582</c:v>
                </c:pt>
                <c:pt idx="2207">
                  <c:v>3.2042000000000002</c:v>
                </c:pt>
                <c:pt idx="2208">
                  <c:v>3.2042000000000002</c:v>
                </c:pt>
                <c:pt idx="2209">
                  <c:v>2.3144</c:v>
                </c:pt>
                <c:pt idx="2210">
                  <c:v>3.2042000000000002</c:v>
                </c:pt>
                <c:pt idx="2211">
                  <c:v>2.5333000000000001</c:v>
                </c:pt>
                <c:pt idx="2212">
                  <c:v>1.9201999999999999</c:v>
                </c:pt>
                <c:pt idx="2213">
                  <c:v>2.7141000000000002</c:v>
                </c:pt>
                <c:pt idx="2214">
                  <c:v>1.96</c:v>
                </c:pt>
                <c:pt idx="2215">
                  <c:v>1.5068999999999999</c:v>
                </c:pt>
                <c:pt idx="2216">
                  <c:v>2.5451000000000001</c:v>
                </c:pt>
                <c:pt idx="2217">
                  <c:v>2.7092000000000001</c:v>
                </c:pt>
                <c:pt idx="2218">
                  <c:v>2.1547000000000001</c:v>
                </c:pt>
                <c:pt idx="2219">
                  <c:v>2.5966</c:v>
                </c:pt>
                <c:pt idx="2220">
                  <c:v>1.8284</c:v>
                </c:pt>
                <c:pt idx="2221">
                  <c:v>1.6735</c:v>
                </c:pt>
                <c:pt idx="2222">
                  <c:v>2.4986000000000002</c:v>
                </c:pt>
                <c:pt idx="2223">
                  <c:v>1.4829000000000001</c:v>
                </c:pt>
                <c:pt idx="2224">
                  <c:v>1.5063</c:v>
                </c:pt>
                <c:pt idx="2225">
                  <c:v>1.7305999999999999</c:v>
                </c:pt>
                <c:pt idx="2226">
                  <c:v>1.4073</c:v>
                </c:pt>
                <c:pt idx="2227">
                  <c:v>1.5441</c:v>
                </c:pt>
                <c:pt idx="2228">
                  <c:v>3.6778</c:v>
                </c:pt>
                <c:pt idx="2229">
                  <c:v>2.4557000000000002</c:v>
                </c:pt>
                <c:pt idx="2230">
                  <c:v>2.4561999999999999</c:v>
                </c:pt>
                <c:pt idx="2231">
                  <c:v>1.3210999999999999</c:v>
                </c:pt>
                <c:pt idx="2232">
                  <c:v>1.1342000000000001</c:v>
                </c:pt>
                <c:pt idx="2233">
                  <c:v>3.081</c:v>
                </c:pt>
                <c:pt idx="2234">
                  <c:v>3.081</c:v>
                </c:pt>
                <c:pt idx="2235">
                  <c:v>2.9603999999999999</c:v>
                </c:pt>
                <c:pt idx="2236">
                  <c:v>3.081</c:v>
                </c:pt>
                <c:pt idx="2237">
                  <c:v>2.4285000000000001</c:v>
                </c:pt>
                <c:pt idx="2238">
                  <c:v>2.8626</c:v>
                </c:pt>
                <c:pt idx="2239">
                  <c:v>2.8626</c:v>
                </c:pt>
                <c:pt idx="2240">
                  <c:v>2.8626</c:v>
                </c:pt>
                <c:pt idx="2241">
                  <c:v>2.7046999999999999</c:v>
                </c:pt>
                <c:pt idx="2242">
                  <c:v>2.7046999999999999</c:v>
                </c:pt>
                <c:pt idx="2243">
                  <c:v>2.7046999999999999</c:v>
                </c:pt>
                <c:pt idx="2244">
                  <c:v>2.0283000000000002</c:v>
                </c:pt>
                <c:pt idx="2245">
                  <c:v>2.7201</c:v>
                </c:pt>
                <c:pt idx="2246">
                  <c:v>2.4432</c:v>
                </c:pt>
                <c:pt idx="2247">
                  <c:v>2.7707000000000002</c:v>
                </c:pt>
                <c:pt idx="2248">
                  <c:v>2.9832000000000001</c:v>
                </c:pt>
                <c:pt idx="2249">
                  <c:v>1.8633999999999999</c:v>
                </c:pt>
                <c:pt idx="2250">
                  <c:v>2.1665000000000001</c:v>
                </c:pt>
                <c:pt idx="2251">
                  <c:v>2.2519999999999998</c:v>
                </c:pt>
                <c:pt idx="2252">
                  <c:v>1.5519000000000001</c:v>
                </c:pt>
                <c:pt idx="2253">
                  <c:v>1.9132</c:v>
                </c:pt>
                <c:pt idx="2254">
                  <c:v>2.4817999999999998</c:v>
                </c:pt>
                <c:pt idx="2255">
                  <c:v>4.7271000000000001</c:v>
                </c:pt>
                <c:pt idx="2256">
                  <c:v>3.2486999999999999</c:v>
                </c:pt>
                <c:pt idx="2257">
                  <c:v>2.6463000000000001</c:v>
                </c:pt>
                <c:pt idx="2258">
                  <c:v>2.5743999999999998</c:v>
                </c:pt>
                <c:pt idx="2259">
                  <c:v>1.7861</c:v>
                </c:pt>
                <c:pt idx="2260">
                  <c:v>1.3647</c:v>
                </c:pt>
                <c:pt idx="2261">
                  <c:v>2.0804</c:v>
                </c:pt>
                <c:pt idx="2262">
                  <c:v>3.8008999999999999</c:v>
                </c:pt>
                <c:pt idx="2263">
                  <c:v>3.8008999999999999</c:v>
                </c:pt>
                <c:pt idx="2264">
                  <c:v>2.0223</c:v>
                </c:pt>
                <c:pt idx="2265">
                  <c:v>3.8008999999999999</c:v>
                </c:pt>
                <c:pt idx="2266">
                  <c:v>1.6171</c:v>
                </c:pt>
                <c:pt idx="2267">
                  <c:v>1.3183</c:v>
                </c:pt>
                <c:pt idx="2268">
                  <c:v>2.5716999999999999</c:v>
                </c:pt>
                <c:pt idx="2269">
                  <c:v>3.0390999999999999</c:v>
                </c:pt>
                <c:pt idx="2270">
                  <c:v>1.3089999999999999</c:v>
                </c:pt>
                <c:pt idx="2271">
                  <c:v>1.3089999999999999</c:v>
                </c:pt>
                <c:pt idx="2272">
                  <c:v>1.3089999999999999</c:v>
                </c:pt>
                <c:pt idx="2273">
                  <c:v>2.4024000000000001</c:v>
                </c:pt>
                <c:pt idx="2274">
                  <c:v>1.8077000000000001</c:v>
                </c:pt>
                <c:pt idx="2275">
                  <c:v>1.4642999999999999</c:v>
                </c:pt>
                <c:pt idx="2276">
                  <c:v>2.9836</c:v>
                </c:pt>
                <c:pt idx="2277">
                  <c:v>1.304</c:v>
                </c:pt>
                <c:pt idx="2278">
                  <c:v>1.4101999999999999</c:v>
                </c:pt>
                <c:pt idx="2279">
                  <c:v>2.4908000000000001</c:v>
                </c:pt>
                <c:pt idx="2280">
                  <c:v>2.5240999999999998</c:v>
                </c:pt>
                <c:pt idx="2281">
                  <c:v>2.3330000000000002</c:v>
                </c:pt>
                <c:pt idx="2282">
                  <c:v>0.98780000000000001</c:v>
                </c:pt>
                <c:pt idx="2283">
                  <c:v>0.97309999999999997</c:v>
                </c:pt>
                <c:pt idx="2284">
                  <c:v>2.1699000000000002</c:v>
                </c:pt>
                <c:pt idx="2285">
                  <c:v>1.7237</c:v>
                </c:pt>
                <c:pt idx="2286">
                  <c:v>1.7003999999999999</c:v>
                </c:pt>
                <c:pt idx="2287">
                  <c:v>2.4502999999999999</c:v>
                </c:pt>
                <c:pt idx="2288">
                  <c:v>2.0831</c:v>
                </c:pt>
                <c:pt idx="2289">
                  <c:v>2.0831</c:v>
                </c:pt>
                <c:pt idx="2290">
                  <c:v>2.0831</c:v>
                </c:pt>
                <c:pt idx="2291">
                  <c:v>1.7111000000000001</c:v>
                </c:pt>
                <c:pt idx="2292">
                  <c:v>1.8955</c:v>
                </c:pt>
                <c:pt idx="2293">
                  <c:v>1.304</c:v>
                </c:pt>
                <c:pt idx="2294">
                  <c:v>2.3653</c:v>
                </c:pt>
                <c:pt idx="2295">
                  <c:v>1.571</c:v>
                </c:pt>
                <c:pt idx="2296">
                  <c:v>0.3594</c:v>
                </c:pt>
                <c:pt idx="2297">
                  <c:v>2.2812000000000001</c:v>
                </c:pt>
                <c:pt idx="2298">
                  <c:v>1.5797000000000001</c:v>
                </c:pt>
                <c:pt idx="2299">
                  <c:v>2.0931000000000002</c:v>
                </c:pt>
                <c:pt idx="2300">
                  <c:v>1.9249000000000001</c:v>
                </c:pt>
                <c:pt idx="2301">
                  <c:v>2.7227000000000001</c:v>
                </c:pt>
                <c:pt idx="2302">
                  <c:v>2.1836000000000002</c:v>
                </c:pt>
                <c:pt idx="2303">
                  <c:v>2.3570000000000002</c:v>
                </c:pt>
                <c:pt idx="2304">
                  <c:v>2.5924999999999998</c:v>
                </c:pt>
                <c:pt idx="2305">
                  <c:v>2.8024</c:v>
                </c:pt>
                <c:pt idx="2306">
                  <c:v>2.3715999999999999</c:v>
                </c:pt>
                <c:pt idx="2307">
                  <c:v>2.1840999999999999</c:v>
                </c:pt>
                <c:pt idx="2308">
                  <c:v>2.7566999999999999</c:v>
                </c:pt>
                <c:pt idx="2309">
                  <c:v>2.5956999999999999</c:v>
                </c:pt>
                <c:pt idx="2310">
                  <c:v>2.3433999999999999</c:v>
                </c:pt>
                <c:pt idx="2311">
                  <c:v>1.9779</c:v>
                </c:pt>
                <c:pt idx="2312">
                  <c:v>1.4393</c:v>
                </c:pt>
                <c:pt idx="2313">
                  <c:v>0.36109999999999998</c:v>
                </c:pt>
                <c:pt idx="2314">
                  <c:v>2.0994999999999999</c:v>
                </c:pt>
                <c:pt idx="2315">
                  <c:v>2.0994999999999999</c:v>
                </c:pt>
                <c:pt idx="2316">
                  <c:v>1.6539999999999999</c:v>
                </c:pt>
                <c:pt idx="2317">
                  <c:v>1.9702999999999999</c:v>
                </c:pt>
                <c:pt idx="2318">
                  <c:v>2.9508000000000001</c:v>
                </c:pt>
                <c:pt idx="2319">
                  <c:v>2.0994999999999999</c:v>
                </c:pt>
                <c:pt idx="2320">
                  <c:v>2.4483999999999999</c:v>
                </c:pt>
                <c:pt idx="2321">
                  <c:v>2.6846999999999999</c:v>
                </c:pt>
                <c:pt idx="2322">
                  <c:v>1.1375</c:v>
                </c:pt>
                <c:pt idx="2323">
                  <c:v>2.6631999999999998</c:v>
                </c:pt>
                <c:pt idx="2324">
                  <c:v>3.9049999999999998</c:v>
                </c:pt>
                <c:pt idx="2325">
                  <c:v>2.5992000000000002</c:v>
                </c:pt>
                <c:pt idx="2326">
                  <c:v>1.7845</c:v>
                </c:pt>
                <c:pt idx="2327">
                  <c:v>1.7845</c:v>
                </c:pt>
                <c:pt idx="2328">
                  <c:v>1.7845</c:v>
                </c:pt>
                <c:pt idx="2329">
                  <c:v>3.677</c:v>
                </c:pt>
                <c:pt idx="2330">
                  <c:v>2.3355999999999999</c:v>
                </c:pt>
                <c:pt idx="2331">
                  <c:v>1.2063999999999999</c:v>
                </c:pt>
                <c:pt idx="2332">
                  <c:v>1.9460999999999999</c:v>
                </c:pt>
                <c:pt idx="2333">
                  <c:v>1.5665</c:v>
                </c:pt>
                <c:pt idx="2334">
                  <c:v>2.1048</c:v>
                </c:pt>
                <c:pt idx="2335">
                  <c:v>2.7746</c:v>
                </c:pt>
                <c:pt idx="2336">
                  <c:v>1.6806000000000001</c:v>
                </c:pt>
                <c:pt idx="2337">
                  <c:v>1.9776</c:v>
                </c:pt>
                <c:pt idx="2338">
                  <c:v>0.94120000000000004</c:v>
                </c:pt>
                <c:pt idx="2339">
                  <c:v>0.94120000000000004</c:v>
                </c:pt>
                <c:pt idx="2340">
                  <c:v>0.94120000000000004</c:v>
                </c:pt>
                <c:pt idx="2341">
                  <c:v>2.4948999999999999</c:v>
                </c:pt>
                <c:pt idx="2342">
                  <c:v>2.3752</c:v>
                </c:pt>
                <c:pt idx="2343">
                  <c:v>2.3334000000000001</c:v>
                </c:pt>
                <c:pt idx="2344">
                  <c:v>1.9374</c:v>
                </c:pt>
                <c:pt idx="2345">
                  <c:v>3.1421999999999999</c:v>
                </c:pt>
                <c:pt idx="2346">
                  <c:v>1.7975000000000001</c:v>
                </c:pt>
                <c:pt idx="2347">
                  <c:v>1.1062000000000001</c:v>
                </c:pt>
                <c:pt idx="2348">
                  <c:v>2.5838999999999999</c:v>
                </c:pt>
                <c:pt idx="2349">
                  <c:v>3.0255999999999998</c:v>
                </c:pt>
                <c:pt idx="2350">
                  <c:v>2.2738</c:v>
                </c:pt>
                <c:pt idx="2351">
                  <c:v>1.5729</c:v>
                </c:pt>
                <c:pt idx="2352">
                  <c:v>3.3622000000000001</c:v>
                </c:pt>
                <c:pt idx="2353">
                  <c:v>1.6742999999999999</c:v>
                </c:pt>
                <c:pt idx="2354">
                  <c:v>1.613</c:v>
                </c:pt>
                <c:pt idx="2355">
                  <c:v>1.5083</c:v>
                </c:pt>
                <c:pt idx="2356">
                  <c:v>2.5670999999999999</c:v>
                </c:pt>
                <c:pt idx="2357">
                  <c:v>1.7130000000000001</c:v>
                </c:pt>
                <c:pt idx="2358">
                  <c:v>1.8429</c:v>
                </c:pt>
                <c:pt idx="2359">
                  <c:v>2.2869000000000002</c:v>
                </c:pt>
                <c:pt idx="2360">
                  <c:v>1.3197000000000001</c:v>
                </c:pt>
                <c:pt idx="2361">
                  <c:v>3.3351999999999999</c:v>
                </c:pt>
                <c:pt idx="2362">
                  <c:v>2.1360000000000001</c:v>
                </c:pt>
                <c:pt idx="2363">
                  <c:v>2.2118000000000002</c:v>
                </c:pt>
                <c:pt idx="2364">
                  <c:v>2.7925</c:v>
                </c:pt>
                <c:pt idx="2365">
                  <c:v>1.8467</c:v>
                </c:pt>
                <c:pt idx="2366">
                  <c:v>2.8207</c:v>
                </c:pt>
                <c:pt idx="2367">
                  <c:v>1.9767999999999999</c:v>
                </c:pt>
                <c:pt idx="2368">
                  <c:v>1.9254</c:v>
                </c:pt>
                <c:pt idx="2369">
                  <c:v>1.7473000000000001</c:v>
                </c:pt>
                <c:pt idx="2370">
                  <c:v>2.206</c:v>
                </c:pt>
                <c:pt idx="2371">
                  <c:v>2.6156999999999999</c:v>
                </c:pt>
                <c:pt idx="2372">
                  <c:v>2.1381999999999999</c:v>
                </c:pt>
                <c:pt idx="2373">
                  <c:v>1.9297</c:v>
                </c:pt>
                <c:pt idx="2374">
                  <c:v>2.4940000000000002</c:v>
                </c:pt>
                <c:pt idx="2375">
                  <c:v>1.5309999999999999</c:v>
                </c:pt>
                <c:pt idx="2376">
                  <c:v>2.0173999999999999</c:v>
                </c:pt>
                <c:pt idx="2377">
                  <c:v>2.8338999999999999</c:v>
                </c:pt>
                <c:pt idx="2378">
                  <c:v>2.097</c:v>
                </c:pt>
                <c:pt idx="2379">
                  <c:v>2.1248999999999998</c:v>
                </c:pt>
                <c:pt idx="2380">
                  <c:v>2.6046</c:v>
                </c:pt>
                <c:pt idx="2381">
                  <c:v>1.0241</c:v>
                </c:pt>
                <c:pt idx="2382">
                  <c:v>2.9752999999999998</c:v>
                </c:pt>
                <c:pt idx="2383">
                  <c:v>2.3664000000000001</c:v>
                </c:pt>
                <c:pt idx="2384">
                  <c:v>1.3165</c:v>
                </c:pt>
                <c:pt idx="2385">
                  <c:v>1.9854000000000001</c:v>
                </c:pt>
                <c:pt idx="2386">
                  <c:v>2.3220999999999998</c:v>
                </c:pt>
                <c:pt idx="2387">
                  <c:v>1.5135000000000001</c:v>
                </c:pt>
                <c:pt idx="2388">
                  <c:v>3.1928000000000001</c:v>
                </c:pt>
                <c:pt idx="2389">
                  <c:v>3.5794000000000001</c:v>
                </c:pt>
                <c:pt idx="2390">
                  <c:v>2.5935000000000001</c:v>
                </c:pt>
                <c:pt idx="2391">
                  <c:v>3.0423</c:v>
                </c:pt>
                <c:pt idx="2392">
                  <c:v>2.4007999999999998</c:v>
                </c:pt>
                <c:pt idx="2393">
                  <c:v>1.4991000000000001</c:v>
                </c:pt>
                <c:pt idx="2394">
                  <c:v>2.3380000000000001</c:v>
                </c:pt>
                <c:pt idx="2395">
                  <c:v>2.6189</c:v>
                </c:pt>
                <c:pt idx="2396">
                  <c:v>2.0003000000000002</c:v>
                </c:pt>
                <c:pt idx="2397">
                  <c:v>1.9669000000000001</c:v>
                </c:pt>
                <c:pt idx="2398">
                  <c:v>2.0777999999999999</c:v>
                </c:pt>
                <c:pt idx="2399">
                  <c:v>1.8373999999999999</c:v>
                </c:pt>
                <c:pt idx="2400">
                  <c:v>1.9882</c:v>
                </c:pt>
                <c:pt idx="2401">
                  <c:v>1.8714</c:v>
                </c:pt>
                <c:pt idx="2402">
                  <c:v>2.0809000000000002</c:v>
                </c:pt>
                <c:pt idx="2403">
                  <c:v>1.6114999999999999</c:v>
                </c:pt>
                <c:pt idx="2404">
                  <c:v>2.8123999999999998</c:v>
                </c:pt>
                <c:pt idx="2405">
                  <c:v>3.0855000000000001</c:v>
                </c:pt>
                <c:pt idx="2406">
                  <c:v>3.0855000000000001</c:v>
                </c:pt>
                <c:pt idx="2407">
                  <c:v>3.0855000000000001</c:v>
                </c:pt>
                <c:pt idx="2408">
                  <c:v>2.2519</c:v>
                </c:pt>
                <c:pt idx="2409">
                  <c:v>1.9016</c:v>
                </c:pt>
                <c:pt idx="2410">
                  <c:v>2.2233000000000001</c:v>
                </c:pt>
                <c:pt idx="2411">
                  <c:v>2.0297000000000001</c:v>
                </c:pt>
                <c:pt idx="2412">
                  <c:v>1.9551000000000001</c:v>
                </c:pt>
                <c:pt idx="2413">
                  <c:v>2.5066000000000002</c:v>
                </c:pt>
                <c:pt idx="2414">
                  <c:v>1.7908999999999999</c:v>
                </c:pt>
                <c:pt idx="2415">
                  <c:v>2.956</c:v>
                </c:pt>
                <c:pt idx="2416">
                  <c:v>2.8119000000000001</c:v>
                </c:pt>
                <c:pt idx="2417">
                  <c:v>2.1791999999999998</c:v>
                </c:pt>
                <c:pt idx="2418">
                  <c:v>1.7357</c:v>
                </c:pt>
                <c:pt idx="2419">
                  <c:v>2.5710000000000002</c:v>
                </c:pt>
                <c:pt idx="2420">
                  <c:v>3.7216999999999998</c:v>
                </c:pt>
                <c:pt idx="2421">
                  <c:v>2.7671000000000001</c:v>
                </c:pt>
                <c:pt idx="2422">
                  <c:v>1.8532</c:v>
                </c:pt>
                <c:pt idx="2423">
                  <c:v>3.1745000000000001</c:v>
                </c:pt>
                <c:pt idx="2424">
                  <c:v>2.9590000000000001</c:v>
                </c:pt>
                <c:pt idx="2425">
                  <c:v>2.2591000000000001</c:v>
                </c:pt>
                <c:pt idx="2426">
                  <c:v>2.1202000000000001</c:v>
                </c:pt>
                <c:pt idx="2427">
                  <c:v>1.8975</c:v>
                </c:pt>
                <c:pt idx="2428">
                  <c:v>1.3360000000000001</c:v>
                </c:pt>
                <c:pt idx="2429">
                  <c:v>1.925</c:v>
                </c:pt>
                <c:pt idx="2430">
                  <c:v>1.7237</c:v>
                </c:pt>
                <c:pt idx="2431">
                  <c:v>2.3515999999999999</c:v>
                </c:pt>
                <c:pt idx="2432">
                  <c:v>3.3046000000000002</c:v>
                </c:pt>
                <c:pt idx="2433">
                  <c:v>1.8606</c:v>
                </c:pt>
                <c:pt idx="2434">
                  <c:v>1.75</c:v>
                </c:pt>
                <c:pt idx="2435">
                  <c:v>1.8599000000000001</c:v>
                </c:pt>
                <c:pt idx="2436">
                  <c:v>2.4325999999999999</c:v>
                </c:pt>
                <c:pt idx="2437">
                  <c:v>3.1888999999999998</c:v>
                </c:pt>
                <c:pt idx="2438">
                  <c:v>2.3449</c:v>
                </c:pt>
                <c:pt idx="2439">
                  <c:v>1.4419999999999999</c:v>
                </c:pt>
                <c:pt idx="2440">
                  <c:v>2.7717999999999998</c:v>
                </c:pt>
                <c:pt idx="2441">
                  <c:v>2.1055000000000001</c:v>
                </c:pt>
                <c:pt idx="2442">
                  <c:v>2.6465999999999998</c:v>
                </c:pt>
                <c:pt idx="2443">
                  <c:v>2.5082</c:v>
                </c:pt>
                <c:pt idx="2444">
                  <c:v>3.0586000000000002</c:v>
                </c:pt>
                <c:pt idx="2445">
                  <c:v>2.2984</c:v>
                </c:pt>
                <c:pt idx="2446">
                  <c:v>2.9258000000000002</c:v>
                </c:pt>
                <c:pt idx="2447">
                  <c:v>2.5501</c:v>
                </c:pt>
                <c:pt idx="2448">
                  <c:v>2.9344999999999999</c:v>
                </c:pt>
                <c:pt idx="2449">
                  <c:v>1.8720000000000001</c:v>
                </c:pt>
                <c:pt idx="2450">
                  <c:v>2.3944000000000001</c:v>
                </c:pt>
                <c:pt idx="2451">
                  <c:v>2.8601000000000001</c:v>
                </c:pt>
                <c:pt idx="2452">
                  <c:v>2.6916000000000002</c:v>
                </c:pt>
                <c:pt idx="2453">
                  <c:v>1.7138</c:v>
                </c:pt>
                <c:pt idx="2454">
                  <c:v>1.5629</c:v>
                </c:pt>
                <c:pt idx="2455">
                  <c:v>2.4857</c:v>
                </c:pt>
                <c:pt idx="2456">
                  <c:v>1.79</c:v>
                </c:pt>
                <c:pt idx="2457">
                  <c:v>2.5156999999999998</c:v>
                </c:pt>
                <c:pt idx="2458">
                  <c:v>1.9342999999999999</c:v>
                </c:pt>
                <c:pt idx="2459">
                  <c:v>1.9342999999999999</c:v>
                </c:pt>
                <c:pt idx="2460">
                  <c:v>1.9342999999999999</c:v>
                </c:pt>
                <c:pt idx="2461">
                  <c:v>2.1898</c:v>
                </c:pt>
                <c:pt idx="2462">
                  <c:v>1.1149</c:v>
                </c:pt>
                <c:pt idx="2463">
                  <c:v>2.1827000000000001</c:v>
                </c:pt>
                <c:pt idx="2464">
                  <c:v>2.4477000000000002</c:v>
                </c:pt>
                <c:pt idx="2465">
                  <c:v>2.6831999999999998</c:v>
                </c:pt>
                <c:pt idx="2466">
                  <c:v>3.4359999999999999</c:v>
                </c:pt>
                <c:pt idx="2467">
                  <c:v>1.8933</c:v>
                </c:pt>
                <c:pt idx="2468">
                  <c:v>2.4575</c:v>
                </c:pt>
                <c:pt idx="2469">
                  <c:v>1.4935</c:v>
                </c:pt>
                <c:pt idx="2470">
                  <c:v>0.98650000000000004</c:v>
                </c:pt>
                <c:pt idx="2471">
                  <c:v>3.7029999999999998</c:v>
                </c:pt>
                <c:pt idx="2472">
                  <c:v>3.7029999999999998</c:v>
                </c:pt>
                <c:pt idx="2473">
                  <c:v>3.7029999999999998</c:v>
                </c:pt>
                <c:pt idx="2474">
                  <c:v>1.9970000000000001</c:v>
                </c:pt>
                <c:pt idx="2475">
                  <c:v>2.7321</c:v>
                </c:pt>
                <c:pt idx="2476">
                  <c:v>2.2145000000000001</c:v>
                </c:pt>
                <c:pt idx="2477">
                  <c:v>2.4420999999999999</c:v>
                </c:pt>
                <c:pt idx="2478">
                  <c:v>3.1232000000000002</c:v>
                </c:pt>
                <c:pt idx="2479">
                  <c:v>3.1232000000000002</c:v>
                </c:pt>
                <c:pt idx="2480">
                  <c:v>3.1232000000000002</c:v>
                </c:pt>
                <c:pt idx="2481">
                  <c:v>1.7732000000000001</c:v>
                </c:pt>
                <c:pt idx="2482">
                  <c:v>1.3611</c:v>
                </c:pt>
                <c:pt idx="2483">
                  <c:v>1.7581</c:v>
                </c:pt>
                <c:pt idx="2484">
                  <c:v>2.2778999999999998</c:v>
                </c:pt>
                <c:pt idx="2485">
                  <c:v>2.2418</c:v>
                </c:pt>
                <c:pt idx="2486">
                  <c:v>3.4058000000000002</c:v>
                </c:pt>
                <c:pt idx="2487">
                  <c:v>2.4026999999999998</c:v>
                </c:pt>
                <c:pt idx="2488">
                  <c:v>2.4961000000000002</c:v>
                </c:pt>
                <c:pt idx="2489">
                  <c:v>1.9683999999999999</c:v>
                </c:pt>
                <c:pt idx="2490">
                  <c:v>2.0007000000000001</c:v>
                </c:pt>
                <c:pt idx="2491">
                  <c:v>1.2542</c:v>
                </c:pt>
                <c:pt idx="2492">
                  <c:v>2.3069000000000002</c:v>
                </c:pt>
                <c:pt idx="2493">
                  <c:v>2.7042999999999999</c:v>
                </c:pt>
                <c:pt idx="2494">
                  <c:v>2.2583000000000002</c:v>
                </c:pt>
                <c:pt idx="2495">
                  <c:v>1.2229000000000001</c:v>
                </c:pt>
                <c:pt idx="2496">
                  <c:v>2.9674</c:v>
                </c:pt>
                <c:pt idx="2497">
                  <c:v>2.9674</c:v>
                </c:pt>
                <c:pt idx="2498">
                  <c:v>2.9674</c:v>
                </c:pt>
                <c:pt idx="2499">
                  <c:v>1.911</c:v>
                </c:pt>
                <c:pt idx="2500">
                  <c:v>1.911</c:v>
                </c:pt>
                <c:pt idx="2501">
                  <c:v>2.3241999999999998</c:v>
                </c:pt>
                <c:pt idx="2502">
                  <c:v>1.911</c:v>
                </c:pt>
                <c:pt idx="2503">
                  <c:v>2.5545</c:v>
                </c:pt>
                <c:pt idx="2504">
                  <c:v>2.6577999999999999</c:v>
                </c:pt>
                <c:pt idx="2505">
                  <c:v>1.2019</c:v>
                </c:pt>
                <c:pt idx="2506">
                  <c:v>2.3469000000000002</c:v>
                </c:pt>
                <c:pt idx="2507">
                  <c:v>2.7435999999999998</c:v>
                </c:pt>
                <c:pt idx="2508">
                  <c:v>3.0131999999999999</c:v>
                </c:pt>
                <c:pt idx="2509">
                  <c:v>1.2683</c:v>
                </c:pt>
                <c:pt idx="2510">
                  <c:v>2.6013000000000002</c:v>
                </c:pt>
                <c:pt idx="2511">
                  <c:v>2.97</c:v>
                </c:pt>
                <c:pt idx="2512">
                  <c:v>2.214</c:v>
                </c:pt>
                <c:pt idx="2513">
                  <c:v>2.7924000000000002</c:v>
                </c:pt>
                <c:pt idx="2514">
                  <c:v>2.008</c:v>
                </c:pt>
                <c:pt idx="2515">
                  <c:v>2.6307</c:v>
                </c:pt>
                <c:pt idx="2516">
                  <c:v>2.629</c:v>
                </c:pt>
                <c:pt idx="2517">
                  <c:v>2.0004</c:v>
                </c:pt>
                <c:pt idx="2518">
                  <c:v>2.0347</c:v>
                </c:pt>
                <c:pt idx="2519">
                  <c:v>2.9773000000000001</c:v>
                </c:pt>
                <c:pt idx="2520">
                  <c:v>1.2170000000000001</c:v>
                </c:pt>
                <c:pt idx="2521">
                  <c:v>2.8321000000000001</c:v>
                </c:pt>
                <c:pt idx="2522">
                  <c:v>2.5731999999999999</c:v>
                </c:pt>
                <c:pt idx="2523">
                  <c:v>1.0557000000000001</c:v>
                </c:pt>
                <c:pt idx="2524">
                  <c:v>2.4607000000000001</c:v>
                </c:pt>
                <c:pt idx="2525">
                  <c:v>1.7198</c:v>
                </c:pt>
                <c:pt idx="2526">
                  <c:v>2.3031999999999999</c:v>
                </c:pt>
                <c:pt idx="2527">
                  <c:v>1.2318</c:v>
                </c:pt>
                <c:pt idx="2528">
                  <c:v>2.1456</c:v>
                </c:pt>
                <c:pt idx="2529">
                  <c:v>3.6383999999999999</c:v>
                </c:pt>
                <c:pt idx="2530">
                  <c:v>1.6714</c:v>
                </c:pt>
                <c:pt idx="2531">
                  <c:v>1.5533999999999999</c:v>
                </c:pt>
                <c:pt idx="2532">
                  <c:v>1.8996</c:v>
                </c:pt>
                <c:pt idx="2533">
                  <c:v>2.2866</c:v>
                </c:pt>
                <c:pt idx="2534">
                  <c:v>1.9292</c:v>
                </c:pt>
                <c:pt idx="2535">
                  <c:v>2.0889000000000002</c:v>
                </c:pt>
                <c:pt idx="2536">
                  <c:v>1.4501999999999999</c:v>
                </c:pt>
                <c:pt idx="2537">
                  <c:v>1.6417999999999999</c:v>
                </c:pt>
                <c:pt idx="2538">
                  <c:v>2.9344000000000001</c:v>
                </c:pt>
                <c:pt idx="2539">
                  <c:v>2.2587000000000002</c:v>
                </c:pt>
                <c:pt idx="2540">
                  <c:v>1.4673</c:v>
                </c:pt>
                <c:pt idx="2541">
                  <c:v>0.90739999999999998</c:v>
                </c:pt>
                <c:pt idx="2542">
                  <c:v>2.2305999999999999</c:v>
                </c:pt>
                <c:pt idx="2543">
                  <c:v>1.9367000000000001</c:v>
                </c:pt>
                <c:pt idx="2544">
                  <c:v>1.7746</c:v>
                </c:pt>
                <c:pt idx="2545">
                  <c:v>1.4761</c:v>
                </c:pt>
                <c:pt idx="2546">
                  <c:v>1.5667</c:v>
                </c:pt>
                <c:pt idx="2547">
                  <c:v>2.7193999999999998</c:v>
                </c:pt>
                <c:pt idx="2548">
                  <c:v>2.9014000000000002</c:v>
                </c:pt>
                <c:pt idx="2549">
                  <c:v>3.5051000000000001</c:v>
                </c:pt>
                <c:pt idx="2550">
                  <c:v>2.8422999999999998</c:v>
                </c:pt>
                <c:pt idx="2551">
                  <c:v>1.9897</c:v>
                </c:pt>
                <c:pt idx="2552">
                  <c:v>1.8772</c:v>
                </c:pt>
                <c:pt idx="2553">
                  <c:v>2.3147000000000002</c:v>
                </c:pt>
                <c:pt idx="2554">
                  <c:v>2.9842</c:v>
                </c:pt>
                <c:pt idx="2555">
                  <c:v>2.1315</c:v>
                </c:pt>
                <c:pt idx="2556">
                  <c:v>1.8847</c:v>
                </c:pt>
                <c:pt idx="2557">
                  <c:v>2.0531999999999999</c:v>
                </c:pt>
                <c:pt idx="2558">
                  <c:v>3.6438000000000001</c:v>
                </c:pt>
                <c:pt idx="2559">
                  <c:v>3.2881</c:v>
                </c:pt>
                <c:pt idx="2560">
                  <c:v>2.3250000000000002</c:v>
                </c:pt>
                <c:pt idx="2561">
                  <c:v>2.1097000000000001</c:v>
                </c:pt>
                <c:pt idx="2562">
                  <c:v>2.5598999999999998</c:v>
                </c:pt>
                <c:pt idx="2563">
                  <c:v>2.274</c:v>
                </c:pt>
                <c:pt idx="2564">
                  <c:v>1.9782</c:v>
                </c:pt>
                <c:pt idx="2565">
                  <c:v>2.3416000000000001</c:v>
                </c:pt>
                <c:pt idx="2566">
                  <c:v>1.873</c:v>
                </c:pt>
                <c:pt idx="2567">
                  <c:v>3.1999</c:v>
                </c:pt>
                <c:pt idx="2568">
                  <c:v>1.8136000000000001</c:v>
                </c:pt>
                <c:pt idx="2569">
                  <c:v>3.7852000000000001</c:v>
                </c:pt>
                <c:pt idx="2570">
                  <c:v>1.3182</c:v>
                </c:pt>
                <c:pt idx="2571">
                  <c:v>0.90659999999999996</c:v>
                </c:pt>
                <c:pt idx="2572">
                  <c:v>2.4449000000000001</c:v>
                </c:pt>
                <c:pt idx="2573">
                  <c:v>2.1145</c:v>
                </c:pt>
                <c:pt idx="2574">
                  <c:v>1.871</c:v>
                </c:pt>
                <c:pt idx="2575">
                  <c:v>2.8199000000000001</c:v>
                </c:pt>
                <c:pt idx="2576">
                  <c:v>1.3964000000000001</c:v>
                </c:pt>
                <c:pt idx="2577">
                  <c:v>1.9141999999999999</c:v>
                </c:pt>
                <c:pt idx="2578">
                  <c:v>3.9129999999999998</c:v>
                </c:pt>
                <c:pt idx="2579">
                  <c:v>1.9338</c:v>
                </c:pt>
                <c:pt idx="2580">
                  <c:v>1.8257000000000001</c:v>
                </c:pt>
                <c:pt idx="2581">
                  <c:v>2.1549999999999998</c:v>
                </c:pt>
                <c:pt idx="2582">
                  <c:v>2.2039</c:v>
                </c:pt>
                <c:pt idx="2583">
                  <c:v>2.2040000000000002</c:v>
                </c:pt>
                <c:pt idx="2584">
                  <c:v>2.3309000000000002</c:v>
                </c:pt>
                <c:pt idx="2585">
                  <c:v>2.008</c:v>
                </c:pt>
                <c:pt idx="2586">
                  <c:v>2.6404999999999998</c:v>
                </c:pt>
                <c:pt idx="2587">
                  <c:v>0.7641</c:v>
                </c:pt>
                <c:pt idx="2588">
                  <c:v>1.8624000000000001</c:v>
                </c:pt>
                <c:pt idx="2589">
                  <c:v>1.5287999999999999</c:v>
                </c:pt>
                <c:pt idx="2590">
                  <c:v>2.3126000000000002</c:v>
                </c:pt>
                <c:pt idx="2591">
                  <c:v>2.6675</c:v>
                </c:pt>
                <c:pt idx="2592">
                  <c:v>2.044</c:v>
                </c:pt>
                <c:pt idx="2593">
                  <c:v>2.0255000000000001</c:v>
                </c:pt>
                <c:pt idx="2594">
                  <c:v>1.9549000000000001</c:v>
                </c:pt>
                <c:pt idx="2595">
                  <c:v>2.5369000000000002</c:v>
                </c:pt>
                <c:pt idx="2596">
                  <c:v>1.7186999999999999</c:v>
                </c:pt>
                <c:pt idx="2597">
                  <c:v>1.7388999999999999</c:v>
                </c:pt>
                <c:pt idx="2598">
                  <c:v>1.8819999999999999</c:v>
                </c:pt>
                <c:pt idx="2599">
                  <c:v>0.99039999999999995</c:v>
                </c:pt>
                <c:pt idx="2600">
                  <c:v>2.3635000000000002</c:v>
                </c:pt>
                <c:pt idx="2601">
                  <c:v>1.5548</c:v>
                </c:pt>
                <c:pt idx="2602">
                  <c:v>2.3591000000000002</c:v>
                </c:pt>
                <c:pt idx="2603">
                  <c:v>2.2484999999999999</c:v>
                </c:pt>
                <c:pt idx="2604">
                  <c:v>3.0985</c:v>
                </c:pt>
                <c:pt idx="2605">
                  <c:v>3.0034999999999998</c:v>
                </c:pt>
                <c:pt idx="2606">
                  <c:v>2.4272999999999998</c:v>
                </c:pt>
                <c:pt idx="2607">
                  <c:v>2.1463000000000001</c:v>
                </c:pt>
                <c:pt idx="2608">
                  <c:v>1.9921</c:v>
                </c:pt>
                <c:pt idx="2609">
                  <c:v>1.6909000000000001</c:v>
                </c:pt>
                <c:pt idx="2610">
                  <c:v>3.3025000000000002</c:v>
                </c:pt>
                <c:pt idx="2611">
                  <c:v>2.5137999999999998</c:v>
                </c:pt>
                <c:pt idx="2612">
                  <c:v>1.6733</c:v>
                </c:pt>
                <c:pt idx="2613">
                  <c:v>1.5872999999999999</c:v>
                </c:pt>
                <c:pt idx="2614">
                  <c:v>2.3504999999999998</c:v>
                </c:pt>
                <c:pt idx="2615">
                  <c:v>0.82450000000000001</c:v>
                </c:pt>
                <c:pt idx="2616">
                  <c:v>1.7138</c:v>
                </c:pt>
                <c:pt idx="2617">
                  <c:v>2.0655999999999999</c:v>
                </c:pt>
                <c:pt idx="2618">
                  <c:v>1.3130999999999999</c:v>
                </c:pt>
                <c:pt idx="2619">
                  <c:v>1.6194</c:v>
                </c:pt>
                <c:pt idx="2620">
                  <c:v>2.4287000000000001</c:v>
                </c:pt>
                <c:pt idx="2621">
                  <c:v>2.4502000000000002</c:v>
                </c:pt>
                <c:pt idx="2622">
                  <c:v>2.0272999999999999</c:v>
                </c:pt>
                <c:pt idx="2623">
                  <c:v>2.0707</c:v>
                </c:pt>
                <c:pt idx="2624">
                  <c:v>1.2625</c:v>
                </c:pt>
                <c:pt idx="2625">
                  <c:v>3.0596000000000001</c:v>
                </c:pt>
                <c:pt idx="2626">
                  <c:v>1.3480000000000001</c:v>
                </c:pt>
                <c:pt idx="2627">
                  <c:v>1.865</c:v>
                </c:pt>
                <c:pt idx="2628">
                  <c:v>1.7605</c:v>
                </c:pt>
                <c:pt idx="2629">
                  <c:v>1.1055999999999999</c:v>
                </c:pt>
                <c:pt idx="2630">
                  <c:v>3.1936</c:v>
                </c:pt>
                <c:pt idx="2631">
                  <c:v>2.2603</c:v>
                </c:pt>
                <c:pt idx="2632">
                  <c:v>1.3852</c:v>
                </c:pt>
                <c:pt idx="2633">
                  <c:v>2.6252</c:v>
                </c:pt>
                <c:pt idx="2634">
                  <c:v>2.1711</c:v>
                </c:pt>
                <c:pt idx="2635">
                  <c:v>1.4505999999999999</c:v>
                </c:pt>
                <c:pt idx="2636">
                  <c:v>1.8779999999999999</c:v>
                </c:pt>
                <c:pt idx="2637">
                  <c:v>2.1756000000000002</c:v>
                </c:pt>
                <c:pt idx="2638">
                  <c:v>1.5964</c:v>
                </c:pt>
                <c:pt idx="2639">
                  <c:v>2.6372</c:v>
                </c:pt>
                <c:pt idx="2640">
                  <c:v>2.2959000000000001</c:v>
                </c:pt>
                <c:pt idx="2641">
                  <c:v>2.1613000000000002</c:v>
                </c:pt>
                <c:pt idx="2642">
                  <c:v>2.3879999999999999</c:v>
                </c:pt>
                <c:pt idx="2643">
                  <c:v>1.92</c:v>
                </c:pt>
                <c:pt idx="2644">
                  <c:v>2.0649999999999999</c:v>
                </c:pt>
                <c:pt idx="2645">
                  <c:v>2.8260999999999998</c:v>
                </c:pt>
                <c:pt idx="2646">
                  <c:v>3.7679</c:v>
                </c:pt>
                <c:pt idx="2647">
                  <c:v>1.0927</c:v>
                </c:pt>
                <c:pt idx="2648">
                  <c:v>2.5312999999999999</c:v>
                </c:pt>
                <c:pt idx="2649">
                  <c:v>2.1968000000000001</c:v>
                </c:pt>
                <c:pt idx="2650">
                  <c:v>2.6522000000000001</c:v>
                </c:pt>
                <c:pt idx="2651">
                  <c:v>1.9690000000000001</c:v>
                </c:pt>
                <c:pt idx="2652">
                  <c:v>1.6464000000000001</c:v>
                </c:pt>
                <c:pt idx="2653">
                  <c:v>1.091</c:v>
                </c:pt>
                <c:pt idx="2654">
                  <c:v>2.6109</c:v>
                </c:pt>
                <c:pt idx="2655">
                  <c:v>2.0836999999999999</c:v>
                </c:pt>
                <c:pt idx="2656">
                  <c:v>1.3169999999999999</c:v>
                </c:pt>
                <c:pt idx="2657">
                  <c:v>2.4327999999999999</c:v>
                </c:pt>
                <c:pt idx="2658">
                  <c:v>1.7927</c:v>
                </c:pt>
                <c:pt idx="2659">
                  <c:v>2.3168000000000002</c:v>
                </c:pt>
                <c:pt idx="2660">
                  <c:v>2.2143000000000002</c:v>
                </c:pt>
                <c:pt idx="2661">
                  <c:v>2.1974</c:v>
                </c:pt>
                <c:pt idx="2662">
                  <c:v>2.0103</c:v>
                </c:pt>
                <c:pt idx="2663">
                  <c:v>2.7368999999999999</c:v>
                </c:pt>
                <c:pt idx="2664">
                  <c:v>1.7999000000000001</c:v>
                </c:pt>
                <c:pt idx="2665">
                  <c:v>1.9604999999999999</c:v>
                </c:pt>
                <c:pt idx="2666">
                  <c:v>2.4609000000000001</c:v>
                </c:pt>
                <c:pt idx="2667">
                  <c:v>1.3285</c:v>
                </c:pt>
                <c:pt idx="2668">
                  <c:v>2.0110999999999999</c:v>
                </c:pt>
                <c:pt idx="2669">
                  <c:v>1.6434</c:v>
                </c:pt>
                <c:pt idx="2670">
                  <c:v>1.8938999999999999</c:v>
                </c:pt>
                <c:pt idx="2671">
                  <c:v>1.9565999999999999</c:v>
                </c:pt>
                <c:pt idx="2672">
                  <c:v>1.6064000000000001</c:v>
                </c:pt>
                <c:pt idx="2673">
                  <c:v>1.7255</c:v>
                </c:pt>
                <c:pt idx="2674">
                  <c:v>2.8298999999999999</c:v>
                </c:pt>
                <c:pt idx="2675">
                  <c:v>2.8298999999999999</c:v>
                </c:pt>
                <c:pt idx="2676">
                  <c:v>2.8298999999999999</c:v>
                </c:pt>
                <c:pt idx="2677">
                  <c:v>2.9674999999999998</c:v>
                </c:pt>
                <c:pt idx="2678">
                  <c:v>1.4347000000000001</c:v>
                </c:pt>
                <c:pt idx="2679">
                  <c:v>1.4347000000000001</c:v>
                </c:pt>
                <c:pt idx="2680">
                  <c:v>1.4347000000000001</c:v>
                </c:pt>
                <c:pt idx="2681">
                  <c:v>0.83299999999999996</c:v>
                </c:pt>
                <c:pt idx="2682">
                  <c:v>1.9420999999999999</c:v>
                </c:pt>
                <c:pt idx="2683">
                  <c:v>1.8071999999999999</c:v>
                </c:pt>
                <c:pt idx="2684">
                  <c:v>2.6678999999999999</c:v>
                </c:pt>
                <c:pt idx="2685">
                  <c:v>2.7406000000000001</c:v>
                </c:pt>
                <c:pt idx="2686">
                  <c:v>1.115</c:v>
                </c:pt>
                <c:pt idx="2687">
                  <c:v>3.157</c:v>
                </c:pt>
                <c:pt idx="2688">
                  <c:v>2.6139999999999999</c:v>
                </c:pt>
                <c:pt idx="2689">
                  <c:v>2.4009999999999998</c:v>
                </c:pt>
                <c:pt idx="2690">
                  <c:v>1.7883</c:v>
                </c:pt>
                <c:pt idx="2691">
                  <c:v>2.4864999999999999</c:v>
                </c:pt>
                <c:pt idx="2692">
                  <c:v>2.9135</c:v>
                </c:pt>
                <c:pt idx="2693">
                  <c:v>2.6503999999999999</c:v>
                </c:pt>
                <c:pt idx="2694">
                  <c:v>2.6194999999999999</c:v>
                </c:pt>
                <c:pt idx="2695">
                  <c:v>2.0583999999999998</c:v>
                </c:pt>
                <c:pt idx="2696">
                  <c:v>1.145</c:v>
                </c:pt>
                <c:pt idx="2697">
                  <c:v>2.4434999999999998</c:v>
                </c:pt>
                <c:pt idx="2698">
                  <c:v>2.3039999999999998</c:v>
                </c:pt>
                <c:pt idx="2699">
                  <c:v>3.0956999999999999</c:v>
                </c:pt>
                <c:pt idx="2700">
                  <c:v>1.0725</c:v>
                </c:pt>
                <c:pt idx="2701">
                  <c:v>1.0725</c:v>
                </c:pt>
                <c:pt idx="2702">
                  <c:v>1.0725</c:v>
                </c:pt>
                <c:pt idx="2703">
                  <c:v>1.4109</c:v>
                </c:pt>
                <c:pt idx="2704">
                  <c:v>2.1553</c:v>
                </c:pt>
                <c:pt idx="2705">
                  <c:v>2.9510999999999998</c:v>
                </c:pt>
                <c:pt idx="2706">
                  <c:v>1.9363999999999999</c:v>
                </c:pt>
                <c:pt idx="2707">
                  <c:v>2.048</c:v>
                </c:pt>
                <c:pt idx="2708">
                  <c:v>2.6078999999999999</c:v>
                </c:pt>
                <c:pt idx="2709">
                  <c:v>2.1181999999999999</c:v>
                </c:pt>
                <c:pt idx="2710">
                  <c:v>2.351</c:v>
                </c:pt>
                <c:pt idx="2711">
                  <c:v>3.2149999999999999</c:v>
                </c:pt>
                <c:pt idx="2712">
                  <c:v>2.5653000000000001</c:v>
                </c:pt>
                <c:pt idx="2713">
                  <c:v>2.6640999999999999</c:v>
                </c:pt>
                <c:pt idx="2714">
                  <c:v>2.1907000000000001</c:v>
                </c:pt>
                <c:pt idx="2715">
                  <c:v>3.2523</c:v>
                </c:pt>
                <c:pt idx="2716">
                  <c:v>3.2523</c:v>
                </c:pt>
                <c:pt idx="2717">
                  <c:v>3.2523</c:v>
                </c:pt>
                <c:pt idx="2718">
                  <c:v>2.23</c:v>
                </c:pt>
                <c:pt idx="2719">
                  <c:v>2.2376999999999998</c:v>
                </c:pt>
                <c:pt idx="2720">
                  <c:v>2.5245000000000002</c:v>
                </c:pt>
                <c:pt idx="2721">
                  <c:v>2.9337</c:v>
                </c:pt>
                <c:pt idx="2722">
                  <c:v>2.7795999999999998</c:v>
                </c:pt>
                <c:pt idx="2723">
                  <c:v>2.5676000000000001</c:v>
                </c:pt>
                <c:pt idx="2724">
                  <c:v>2.9020999999999999</c:v>
                </c:pt>
                <c:pt idx="2725">
                  <c:v>1.7539</c:v>
                </c:pt>
                <c:pt idx="2726">
                  <c:v>2.1585999999999999</c:v>
                </c:pt>
                <c:pt idx="2727">
                  <c:v>2.0417999999999998</c:v>
                </c:pt>
                <c:pt idx="2728">
                  <c:v>1.6516</c:v>
                </c:pt>
                <c:pt idx="2729">
                  <c:v>1.6919999999999999</c:v>
                </c:pt>
                <c:pt idx="2730">
                  <c:v>1.0397000000000001</c:v>
                </c:pt>
                <c:pt idx="2731">
                  <c:v>1.3673</c:v>
                </c:pt>
                <c:pt idx="2732">
                  <c:v>2.7667999999999999</c:v>
                </c:pt>
                <c:pt idx="2733">
                  <c:v>3.4037999999999999</c:v>
                </c:pt>
                <c:pt idx="2734">
                  <c:v>3.4037999999999999</c:v>
                </c:pt>
                <c:pt idx="2735">
                  <c:v>3.4037999999999999</c:v>
                </c:pt>
                <c:pt idx="2736">
                  <c:v>1.8940999999999999</c:v>
                </c:pt>
                <c:pt idx="2737">
                  <c:v>2.3696999999999999</c:v>
                </c:pt>
                <c:pt idx="2738">
                  <c:v>2.6939000000000002</c:v>
                </c:pt>
                <c:pt idx="2739">
                  <c:v>2.3216000000000001</c:v>
                </c:pt>
                <c:pt idx="2740">
                  <c:v>3.0047000000000001</c:v>
                </c:pt>
                <c:pt idx="2741">
                  <c:v>2.0785999999999998</c:v>
                </c:pt>
                <c:pt idx="2742">
                  <c:v>2.2383999999999999</c:v>
                </c:pt>
                <c:pt idx="2743">
                  <c:v>2.4786000000000001</c:v>
                </c:pt>
                <c:pt idx="2744">
                  <c:v>2.6002000000000001</c:v>
                </c:pt>
                <c:pt idx="2745">
                  <c:v>2.0996999999999999</c:v>
                </c:pt>
                <c:pt idx="2746">
                  <c:v>2.3256000000000001</c:v>
                </c:pt>
                <c:pt idx="2747">
                  <c:v>1.9071</c:v>
                </c:pt>
                <c:pt idx="2748">
                  <c:v>2.5377999999999998</c:v>
                </c:pt>
                <c:pt idx="2749">
                  <c:v>1.9894000000000001</c:v>
                </c:pt>
                <c:pt idx="2750">
                  <c:v>2.9805999999999999</c:v>
                </c:pt>
                <c:pt idx="2751">
                  <c:v>2.5019</c:v>
                </c:pt>
                <c:pt idx="2752">
                  <c:v>2.504</c:v>
                </c:pt>
                <c:pt idx="2753">
                  <c:v>2.5651000000000002</c:v>
                </c:pt>
                <c:pt idx="2754">
                  <c:v>2.2408999999999999</c:v>
                </c:pt>
                <c:pt idx="2755">
                  <c:v>2.1154999999999999</c:v>
                </c:pt>
                <c:pt idx="2756">
                  <c:v>2.6999</c:v>
                </c:pt>
                <c:pt idx="2757">
                  <c:v>1.556</c:v>
                </c:pt>
                <c:pt idx="2758">
                  <c:v>2.2648000000000001</c:v>
                </c:pt>
                <c:pt idx="2759">
                  <c:v>3.0979999999999999</c:v>
                </c:pt>
                <c:pt idx="2760">
                  <c:v>3.0979999999999999</c:v>
                </c:pt>
                <c:pt idx="2761">
                  <c:v>3.0979999999999999</c:v>
                </c:pt>
                <c:pt idx="2762">
                  <c:v>2.1061999999999999</c:v>
                </c:pt>
                <c:pt idx="2763">
                  <c:v>2.4638</c:v>
                </c:pt>
                <c:pt idx="2764">
                  <c:v>0.92190000000000005</c:v>
                </c:pt>
                <c:pt idx="2765">
                  <c:v>3.0857999999999999</c:v>
                </c:pt>
                <c:pt idx="2766">
                  <c:v>2.0794999999999999</c:v>
                </c:pt>
                <c:pt idx="2767">
                  <c:v>1.5824</c:v>
                </c:pt>
                <c:pt idx="2768">
                  <c:v>1.5824</c:v>
                </c:pt>
                <c:pt idx="2769">
                  <c:v>1.5824</c:v>
                </c:pt>
                <c:pt idx="2770">
                  <c:v>1.5322</c:v>
                </c:pt>
                <c:pt idx="2771">
                  <c:v>1.5999000000000001</c:v>
                </c:pt>
                <c:pt idx="2772">
                  <c:v>1.3352999999999999</c:v>
                </c:pt>
                <c:pt idx="2773">
                  <c:v>1.5788</c:v>
                </c:pt>
                <c:pt idx="2774">
                  <c:v>1.5788</c:v>
                </c:pt>
                <c:pt idx="2775">
                  <c:v>1.5788</c:v>
                </c:pt>
                <c:pt idx="2776">
                  <c:v>1.3058000000000001</c:v>
                </c:pt>
                <c:pt idx="2777">
                  <c:v>1.2165999999999999</c:v>
                </c:pt>
                <c:pt idx="2778">
                  <c:v>2.3043999999999998</c:v>
                </c:pt>
                <c:pt idx="2779">
                  <c:v>1.3754999999999999</c:v>
                </c:pt>
                <c:pt idx="2780">
                  <c:v>1.6351</c:v>
                </c:pt>
                <c:pt idx="2781">
                  <c:v>1.4048</c:v>
                </c:pt>
                <c:pt idx="2782">
                  <c:v>1.6834</c:v>
                </c:pt>
                <c:pt idx="2783">
                  <c:v>2.4329000000000001</c:v>
                </c:pt>
                <c:pt idx="2784">
                  <c:v>2.4535</c:v>
                </c:pt>
                <c:pt idx="2785">
                  <c:v>1.968</c:v>
                </c:pt>
                <c:pt idx="2786">
                  <c:v>1.9350000000000001</c:v>
                </c:pt>
                <c:pt idx="2787">
                  <c:v>2.3605</c:v>
                </c:pt>
                <c:pt idx="2788">
                  <c:v>3.5377000000000001</c:v>
                </c:pt>
                <c:pt idx="2789">
                  <c:v>3.5377000000000001</c:v>
                </c:pt>
                <c:pt idx="2790">
                  <c:v>3.5377000000000001</c:v>
                </c:pt>
                <c:pt idx="2791">
                  <c:v>2.9163999999999999</c:v>
                </c:pt>
                <c:pt idx="2792">
                  <c:v>2.9163999999999999</c:v>
                </c:pt>
                <c:pt idx="2793">
                  <c:v>2.9163999999999999</c:v>
                </c:pt>
                <c:pt idx="2794">
                  <c:v>2.8805999999999998</c:v>
                </c:pt>
                <c:pt idx="2795">
                  <c:v>3.3925000000000001</c:v>
                </c:pt>
                <c:pt idx="2796">
                  <c:v>2.3435000000000001</c:v>
                </c:pt>
                <c:pt idx="2797">
                  <c:v>2.0251999999999999</c:v>
                </c:pt>
                <c:pt idx="2798">
                  <c:v>2.0112999999999999</c:v>
                </c:pt>
                <c:pt idx="2799">
                  <c:v>2.5459999999999998</c:v>
                </c:pt>
                <c:pt idx="2800">
                  <c:v>2.7948</c:v>
                </c:pt>
                <c:pt idx="2801">
                  <c:v>1.3149</c:v>
                </c:pt>
                <c:pt idx="2802">
                  <c:v>2.1602000000000001</c:v>
                </c:pt>
                <c:pt idx="2803">
                  <c:v>1.0929</c:v>
                </c:pt>
                <c:pt idx="2804">
                  <c:v>2.2968999999999999</c:v>
                </c:pt>
                <c:pt idx="2805">
                  <c:v>2.2387000000000001</c:v>
                </c:pt>
                <c:pt idx="2806">
                  <c:v>2.1471</c:v>
                </c:pt>
                <c:pt idx="2807">
                  <c:v>1.5882000000000001</c:v>
                </c:pt>
                <c:pt idx="2808">
                  <c:v>2.0661999999999998</c:v>
                </c:pt>
                <c:pt idx="2809">
                  <c:v>2.4289999999999998</c:v>
                </c:pt>
                <c:pt idx="2810">
                  <c:v>1.7837000000000001</c:v>
                </c:pt>
                <c:pt idx="2811">
                  <c:v>1.8646</c:v>
                </c:pt>
                <c:pt idx="2812">
                  <c:v>1.8283</c:v>
                </c:pt>
                <c:pt idx="2813">
                  <c:v>2.4601000000000002</c:v>
                </c:pt>
                <c:pt idx="2814">
                  <c:v>2.1959</c:v>
                </c:pt>
                <c:pt idx="2815">
                  <c:v>1.7548999999999999</c:v>
                </c:pt>
                <c:pt idx="2816">
                  <c:v>2.0181</c:v>
                </c:pt>
                <c:pt idx="2817">
                  <c:v>2.6272000000000002</c:v>
                </c:pt>
                <c:pt idx="2818">
                  <c:v>1.8971</c:v>
                </c:pt>
                <c:pt idx="2819">
                  <c:v>1.1877</c:v>
                </c:pt>
                <c:pt idx="2820">
                  <c:v>2.2722000000000002</c:v>
                </c:pt>
                <c:pt idx="2821">
                  <c:v>1.9137999999999999</c:v>
                </c:pt>
                <c:pt idx="2822">
                  <c:v>1.1174999999999999</c:v>
                </c:pt>
                <c:pt idx="2823">
                  <c:v>3.0432000000000001</c:v>
                </c:pt>
                <c:pt idx="2824">
                  <c:v>3.0432000000000001</c:v>
                </c:pt>
                <c:pt idx="2825">
                  <c:v>3.0432000000000001</c:v>
                </c:pt>
                <c:pt idx="2826">
                  <c:v>1.8076000000000001</c:v>
                </c:pt>
                <c:pt idx="2827">
                  <c:v>1.9025000000000001</c:v>
                </c:pt>
                <c:pt idx="2828">
                  <c:v>2.3041999999999998</c:v>
                </c:pt>
                <c:pt idx="2829">
                  <c:v>2.1413000000000002</c:v>
                </c:pt>
                <c:pt idx="2830">
                  <c:v>1.4943</c:v>
                </c:pt>
                <c:pt idx="2831">
                  <c:v>2.0066999999999999</c:v>
                </c:pt>
                <c:pt idx="2832">
                  <c:v>2.1787000000000001</c:v>
                </c:pt>
                <c:pt idx="2833">
                  <c:v>1.8801000000000001</c:v>
                </c:pt>
                <c:pt idx="2834">
                  <c:v>2.3952</c:v>
                </c:pt>
                <c:pt idx="2835">
                  <c:v>1.0518000000000001</c:v>
                </c:pt>
                <c:pt idx="2836">
                  <c:v>1.7341</c:v>
                </c:pt>
                <c:pt idx="2837">
                  <c:v>1.7819</c:v>
                </c:pt>
                <c:pt idx="2838">
                  <c:v>1.3367</c:v>
                </c:pt>
                <c:pt idx="2839">
                  <c:v>3.2530999999999999</c:v>
                </c:pt>
                <c:pt idx="2840">
                  <c:v>3.0672999999999999</c:v>
                </c:pt>
                <c:pt idx="2841">
                  <c:v>3.0672999999999999</c:v>
                </c:pt>
                <c:pt idx="2842">
                  <c:v>3.0672999999999999</c:v>
                </c:pt>
                <c:pt idx="2843">
                  <c:v>1.8522000000000001</c:v>
                </c:pt>
                <c:pt idx="2844">
                  <c:v>2.3298999999999999</c:v>
                </c:pt>
                <c:pt idx="2845">
                  <c:v>2.3170999999999999</c:v>
                </c:pt>
                <c:pt idx="2846">
                  <c:v>1.7304999999999999</c:v>
                </c:pt>
                <c:pt idx="2847">
                  <c:v>2.1341999999999999</c:v>
                </c:pt>
                <c:pt idx="2848">
                  <c:v>2.6101000000000001</c:v>
                </c:pt>
                <c:pt idx="2849">
                  <c:v>2.7467000000000001</c:v>
                </c:pt>
                <c:pt idx="2850">
                  <c:v>1.3731</c:v>
                </c:pt>
                <c:pt idx="2851">
                  <c:v>1.1192</c:v>
                </c:pt>
                <c:pt idx="2852">
                  <c:v>1.7965</c:v>
                </c:pt>
                <c:pt idx="2853">
                  <c:v>2.2492999999999999</c:v>
                </c:pt>
                <c:pt idx="2854">
                  <c:v>0.96279999999999999</c:v>
                </c:pt>
                <c:pt idx="2855">
                  <c:v>2.5335999999999999</c:v>
                </c:pt>
                <c:pt idx="2856">
                  <c:v>3.6839</c:v>
                </c:pt>
                <c:pt idx="2857">
                  <c:v>3.0457999999999998</c:v>
                </c:pt>
                <c:pt idx="2858">
                  <c:v>3.0457999999999998</c:v>
                </c:pt>
                <c:pt idx="2859">
                  <c:v>3.0457999999999998</c:v>
                </c:pt>
                <c:pt idx="2860">
                  <c:v>1.4280999999999999</c:v>
                </c:pt>
                <c:pt idx="2861">
                  <c:v>2.0859999999999999</c:v>
                </c:pt>
                <c:pt idx="2862">
                  <c:v>1.5713999999999999</c:v>
                </c:pt>
                <c:pt idx="2863">
                  <c:v>2.1442999999999999</c:v>
                </c:pt>
                <c:pt idx="2864">
                  <c:v>2.8940999999999999</c:v>
                </c:pt>
                <c:pt idx="2865">
                  <c:v>1.9078999999999999</c:v>
                </c:pt>
                <c:pt idx="2866">
                  <c:v>2.6231</c:v>
                </c:pt>
                <c:pt idx="2867">
                  <c:v>2.5918999999999999</c:v>
                </c:pt>
                <c:pt idx="2868">
                  <c:v>2.5977000000000001</c:v>
                </c:pt>
                <c:pt idx="2869">
                  <c:v>2.9339</c:v>
                </c:pt>
                <c:pt idx="2870">
                  <c:v>2.9339</c:v>
                </c:pt>
                <c:pt idx="2871">
                  <c:v>2.9339</c:v>
                </c:pt>
                <c:pt idx="2872">
                  <c:v>2.6181000000000001</c:v>
                </c:pt>
                <c:pt idx="2873">
                  <c:v>2.0676999999999999</c:v>
                </c:pt>
                <c:pt idx="2874">
                  <c:v>2.2204999999999999</c:v>
                </c:pt>
                <c:pt idx="2875">
                  <c:v>2.0882999999999998</c:v>
                </c:pt>
                <c:pt idx="2876">
                  <c:v>1.6595</c:v>
                </c:pt>
                <c:pt idx="2877">
                  <c:v>2.1667999999999998</c:v>
                </c:pt>
                <c:pt idx="2878">
                  <c:v>2.5722</c:v>
                </c:pt>
                <c:pt idx="2879">
                  <c:v>2.9988000000000001</c:v>
                </c:pt>
                <c:pt idx="2880">
                  <c:v>2.3645999999999998</c:v>
                </c:pt>
                <c:pt idx="2881">
                  <c:v>0.83009999999999995</c:v>
                </c:pt>
                <c:pt idx="2882">
                  <c:v>2.5611000000000002</c:v>
                </c:pt>
                <c:pt idx="2883">
                  <c:v>3.8698999999999999</c:v>
                </c:pt>
                <c:pt idx="2884">
                  <c:v>2.0653999999999999</c:v>
                </c:pt>
                <c:pt idx="2885">
                  <c:v>3.1547000000000001</c:v>
                </c:pt>
                <c:pt idx="2886">
                  <c:v>2.6840000000000002</c:v>
                </c:pt>
                <c:pt idx="2887">
                  <c:v>1.9394</c:v>
                </c:pt>
                <c:pt idx="2888">
                  <c:v>2.7471000000000001</c:v>
                </c:pt>
                <c:pt idx="2889">
                  <c:v>2.8048999999999999</c:v>
                </c:pt>
                <c:pt idx="2890">
                  <c:v>2.8048999999999999</c:v>
                </c:pt>
                <c:pt idx="2891">
                  <c:v>2.8048999999999999</c:v>
                </c:pt>
                <c:pt idx="2892">
                  <c:v>2.4058000000000002</c:v>
                </c:pt>
                <c:pt idx="2893">
                  <c:v>2.5767000000000002</c:v>
                </c:pt>
                <c:pt idx="2894">
                  <c:v>1.5690999999999999</c:v>
                </c:pt>
                <c:pt idx="2895">
                  <c:v>1.9639</c:v>
                </c:pt>
                <c:pt idx="2896">
                  <c:v>2.3492999999999999</c:v>
                </c:pt>
                <c:pt idx="2897">
                  <c:v>1.0269999999999999</c:v>
                </c:pt>
                <c:pt idx="2898">
                  <c:v>2.7376999999999998</c:v>
                </c:pt>
                <c:pt idx="2899">
                  <c:v>1.9048</c:v>
                </c:pt>
                <c:pt idx="2900">
                  <c:v>1.0885</c:v>
                </c:pt>
                <c:pt idx="2901">
                  <c:v>2.3525999999999998</c:v>
                </c:pt>
                <c:pt idx="2902">
                  <c:v>2.7349999999999999</c:v>
                </c:pt>
                <c:pt idx="2903">
                  <c:v>1.8695999999999999</c:v>
                </c:pt>
                <c:pt idx="2904">
                  <c:v>2.4638</c:v>
                </c:pt>
                <c:pt idx="2905">
                  <c:v>2.3902000000000001</c:v>
                </c:pt>
                <c:pt idx="2906">
                  <c:v>1.1975</c:v>
                </c:pt>
                <c:pt idx="2907">
                  <c:v>0.26860000000000001</c:v>
                </c:pt>
                <c:pt idx="2908">
                  <c:v>3.0367000000000002</c:v>
                </c:pt>
                <c:pt idx="2909">
                  <c:v>3.0367000000000002</c:v>
                </c:pt>
                <c:pt idx="2910">
                  <c:v>1.3281000000000001</c:v>
                </c:pt>
                <c:pt idx="2911">
                  <c:v>3.0367000000000002</c:v>
                </c:pt>
                <c:pt idx="2912">
                  <c:v>2.6804999999999999</c:v>
                </c:pt>
                <c:pt idx="2913">
                  <c:v>2.1802999999999999</c:v>
                </c:pt>
                <c:pt idx="2914">
                  <c:v>2.5242</c:v>
                </c:pt>
                <c:pt idx="2915">
                  <c:v>3.0739000000000001</c:v>
                </c:pt>
                <c:pt idx="2916">
                  <c:v>2.1103999999999998</c:v>
                </c:pt>
                <c:pt idx="2917">
                  <c:v>3.3544999999999998</c:v>
                </c:pt>
                <c:pt idx="2918">
                  <c:v>1.1551</c:v>
                </c:pt>
                <c:pt idx="2919">
                  <c:v>2.1116000000000001</c:v>
                </c:pt>
                <c:pt idx="2920">
                  <c:v>2.9931000000000001</c:v>
                </c:pt>
                <c:pt idx="2921">
                  <c:v>2.1854</c:v>
                </c:pt>
                <c:pt idx="2922">
                  <c:v>2.2294</c:v>
                </c:pt>
                <c:pt idx="2923">
                  <c:v>4.0190000000000001</c:v>
                </c:pt>
                <c:pt idx="2924">
                  <c:v>1.2662</c:v>
                </c:pt>
                <c:pt idx="2925">
                  <c:v>2.7462</c:v>
                </c:pt>
                <c:pt idx="2926">
                  <c:v>1.2223999999999999</c:v>
                </c:pt>
                <c:pt idx="2927">
                  <c:v>2.4312999999999998</c:v>
                </c:pt>
                <c:pt idx="2928">
                  <c:v>1.4321999999999999</c:v>
                </c:pt>
                <c:pt idx="2929">
                  <c:v>1.9997</c:v>
                </c:pt>
                <c:pt idx="2930">
                  <c:v>1.8627</c:v>
                </c:pt>
                <c:pt idx="2931">
                  <c:v>2.1255999999999999</c:v>
                </c:pt>
                <c:pt idx="2932">
                  <c:v>2.2025000000000001</c:v>
                </c:pt>
                <c:pt idx="2933">
                  <c:v>3.3776000000000002</c:v>
                </c:pt>
                <c:pt idx="2934">
                  <c:v>1.2349000000000001</c:v>
                </c:pt>
                <c:pt idx="2935">
                  <c:v>2.3119999999999998</c:v>
                </c:pt>
                <c:pt idx="2936">
                  <c:v>1.4789000000000001</c:v>
                </c:pt>
                <c:pt idx="2937">
                  <c:v>1.7744</c:v>
                </c:pt>
                <c:pt idx="2938">
                  <c:v>2.5998999999999999</c:v>
                </c:pt>
                <c:pt idx="2939">
                  <c:v>2.2547999999999999</c:v>
                </c:pt>
                <c:pt idx="2940">
                  <c:v>2.738</c:v>
                </c:pt>
                <c:pt idx="2941">
                  <c:v>2.6227999999999998</c:v>
                </c:pt>
                <c:pt idx="2942">
                  <c:v>2.2059000000000002</c:v>
                </c:pt>
                <c:pt idx="2943">
                  <c:v>0.78620000000000001</c:v>
                </c:pt>
                <c:pt idx="2944">
                  <c:v>2.1057999999999999</c:v>
                </c:pt>
                <c:pt idx="2945">
                  <c:v>2.5308000000000002</c:v>
                </c:pt>
                <c:pt idx="2946">
                  <c:v>2.8357000000000001</c:v>
                </c:pt>
                <c:pt idx="2947">
                  <c:v>0.93459999999999999</c:v>
                </c:pt>
                <c:pt idx="2948">
                  <c:v>2.9903</c:v>
                </c:pt>
                <c:pt idx="2949">
                  <c:v>1.4451000000000001</c:v>
                </c:pt>
                <c:pt idx="2950">
                  <c:v>2.4828999999999999</c:v>
                </c:pt>
                <c:pt idx="2951">
                  <c:v>1.9704999999999999</c:v>
                </c:pt>
                <c:pt idx="2952">
                  <c:v>1.925</c:v>
                </c:pt>
                <c:pt idx="2953">
                  <c:v>2.4683000000000002</c:v>
                </c:pt>
                <c:pt idx="2954">
                  <c:v>2.4424000000000001</c:v>
                </c:pt>
                <c:pt idx="2955">
                  <c:v>1.3374999999999999</c:v>
                </c:pt>
                <c:pt idx="2956">
                  <c:v>2.7601</c:v>
                </c:pt>
                <c:pt idx="2957">
                  <c:v>2.7601</c:v>
                </c:pt>
                <c:pt idx="2958">
                  <c:v>2.7601</c:v>
                </c:pt>
                <c:pt idx="2959">
                  <c:v>1.9439</c:v>
                </c:pt>
                <c:pt idx="2960">
                  <c:v>2.2031000000000001</c:v>
                </c:pt>
                <c:pt idx="2961">
                  <c:v>1.4682999999999999</c:v>
                </c:pt>
                <c:pt idx="2962">
                  <c:v>2.9266000000000001</c:v>
                </c:pt>
                <c:pt idx="2963">
                  <c:v>1.8013999999999999</c:v>
                </c:pt>
                <c:pt idx="2964">
                  <c:v>2.6206</c:v>
                </c:pt>
                <c:pt idx="2965">
                  <c:v>2.4830000000000001</c:v>
                </c:pt>
                <c:pt idx="2966">
                  <c:v>1.7089000000000001</c:v>
                </c:pt>
                <c:pt idx="2967">
                  <c:v>1.4776</c:v>
                </c:pt>
                <c:pt idx="2968">
                  <c:v>1.9564999999999999</c:v>
                </c:pt>
                <c:pt idx="2969">
                  <c:v>1.5094000000000001</c:v>
                </c:pt>
                <c:pt idx="2970">
                  <c:v>2.1513</c:v>
                </c:pt>
                <c:pt idx="2971">
                  <c:v>2.1457000000000002</c:v>
                </c:pt>
                <c:pt idx="2972">
                  <c:v>2.1848000000000001</c:v>
                </c:pt>
                <c:pt idx="2973">
                  <c:v>2.6335999999999999</c:v>
                </c:pt>
                <c:pt idx="2974">
                  <c:v>2.8458999999999999</c:v>
                </c:pt>
                <c:pt idx="2975">
                  <c:v>2.8458999999999999</c:v>
                </c:pt>
                <c:pt idx="2976">
                  <c:v>2.8458999999999999</c:v>
                </c:pt>
                <c:pt idx="2977">
                  <c:v>1.7575000000000001</c:v>
                </c:pt>
                <c:pt idx="2978">
                  <c:v>2.6844000000000001</c:v>
                </c:pt>
                <c:pt idx="2979">
                  <c:v>2.0596000000000001</c:v>
                </c:pt>
                <c:pt idx="2980">
                  <c:v>2.2623000000000002</c:v>
                </c:pt>
                <c:pt idx="2981">
                  <c:v>1.7242999999999999</c:v>
                </c:pt>
                <c:pt idx="2982">
                  <c:v>2.3953000000000002</c:v>
                </c:pt>
                <c:pt idx="2983">
                  <c:v>1.1458999999999999</c:v>
                </c:pt>
                <c:pt idx="2984">
                  <c:v>1.8069</c:v>
                </c:pt>
                <c:pt idx="2985">
                  <c:v>2.8351000000000002</c:v>
                </c:pt>
                <c:pt idx="2986">
                  <c:v>1.9935</c:v>
                </c:pt>
                <c:pt idx="2987">
                  <c:v>2.2551000000000001</c:v>
                </c:pt>
                <c:pt idx="2988">
                  <c:v>0.59119999999999995</c:v>
                </c:pt>
                <c:pt idx="2989">
                  <c:v>2.7315</c:v>
                </c:pt>
                <c:pt idx="2990">
                  <c:v>2.5169000000000001</c:v>
                </c:pt>
                <c:pt idx="2991">
                  <c:v>2.4055</c:v>
                </c:pt>
                <c:pt idx="2992">
                  <c:v>3.0283000000000002</c:v>
                </c:pt>
                <c:pt idx="2993">
                  <c:v>2.8927999999999998</c:v>
                </c:pt>
                <c:pt idx="2994">
                  <c:v>1.7162999999999999</c:v>
                </c:pt>
                <c:pt idx="2995">
                  <c:v>1.9798</c:v>
                </c:pt>
                <c:pt idx="2996">
                  <c:v>2.6528999999999998</c:v>
                </c:pt>
                <c:pt idx="2997">
                  <c:v>0.84989999999999999</c:v>
                </c:pt>
                <c:pt idx="2998">
                  <c:v>2.4780000000000002</c:v>
                </c:pt>
                <c:pt idx="2999">
                  <c:v>1.0086999999999999</c:v>
                </c:pt>
                <c:pt idx="3000">
                  <c:v>3.3449</c:v>
                </c:pt>
                <c:pt idx="3001">
                  <c:v>1.8671</c:v>
                </c:pt>
                <c:pt idx="3002">
                  <c:v>1.5172000000000001</c:v>
                </c:pt>
                <c:pt idx="3003">
                  <c:v>2.8469000000000002</c:v>
                </c:pt>
                <c:pt idx="3004">
                  <c:v>1.5872999999999999</c:v>
                </c:pt>
                <c:pt idx="3005">
                  <c:v>1.8087</c:v>
                </c:pt>
                <c:pt idx="3006">
                  <c:v>2.6111</c:v>
                </c:pt>
                <c:pt idx="3007">
                  <c:v>1.7195</c:v>
                </c:pt>
                <c:pt idx="3008">
                  <c:v>1.4127000000000001</c:v>
                </c:pt>
                <c:pt idx="3009">
                  <c:v>1.5128999999999999</c:v>
                </c:pt>
                <c:pt idx="3010">
                  <c:v>2.9716999999999998</c:v>
                </c:pt>
                <c:pt idx="3011">
                  <c:v>2.5478000000000001</c:v>
                </c:pt>
                <c:pt idx="3012">
                  <c:v>3.2589999999999999</c:v>
                </c:pt>
                <c:pt idx="3013">
                  <c:v>1.4817</c:v>
                </c:pt>
                <c:pt idx="3014">
                  <c:v>1.0737000000000001</c:v>
                </c:pt>
                <c:pt idx="3015">
                  <c:v>1.0737000000000001</c:v>
                </c:pt>
                <c:pt idx="3016">
                  <c:v>1.0737000000000001</c:v>
                </c:pt>
                <c:pt idx="3017">
                  <c:v>2.1223999999999998</c:v>
                </c:pt>
                <c:pt idx="3018">
                  <c:v>2.6869999999999998</c:v>
                </c:pt>
                <c:pt idx="3019">
                  <c:v>2.0975999999999999</c:v>
                </c:pt>
                <c:pt idx="3020">
                  <c:v>2.0529000000000002</c:v>
                </c:pt>
                <c:pt idx="3021">
                  <c:v>2.1229</c:v>
                </c:pt>
                <c:pt idx="3022">
                  <c:v>2.1352000000000002</c:v>
                </c:pt>
                <c:pt idx="3023">
                  <c:v>3.4910000000000001</c:v>
                </c:pt>
                <c:pt idx="3024">
                  <c:v>2.4146999999999998</c:v>
                </c:pt>
                <c:pt idx="3025">
                  <c:v>2.4691999999999998</c:v>
                </c:pt>
                <c:pt idx="3026">
                  <c:v>2.2372000000000001</c:v>
                </c:pt>
                <c:pt idx="3027">
                  <c:v>2.3954</c:v>
                </c:pt>
                <c:pt idx="3028">
                  <c:v>2.0676999999999999</c:v>
                </c:pt>
                <c:pt idx="3029">
                  <c:v>3.1833</c:v>
                </c:pt>
                <c:pt idx="3030">
                  <c:v>2.7926000000000002</c:v>
                </c:pt>
                <c:pt idx="3031">
                  <c:v>1.0895999999999999</c:v>
                </c:pt>
                <c:pt idx="3032">
                  <c:v>2.8029999999999999</c:v>
                </c:pt>
                <c:pt idx="3033">
                  <c:v>2.5874999999999999</c:v>
                </c:pt>
                <c:pt idx="3034">
                  <c:v>2.0129000000000001</c:v>
                </c:pt>
                <c:pt idx="3035">
                  <c:v>1.6772</c:v>
                </c:pt>
                <c:pt idx="3036">
                  <c:v>3.0116999999999998</c:v>
                </c:pt>
                <c:pt idx="3037">
                  <c:v>3.0116999999999998</c:v>
                </c:pt>
                <c:pt idx="3038">
                  <c:v>3.0116999999999998</c:v>
                </c:pt>
                <c:pt idx="3039">
                  <c:v>2.8479999999999999</c:v>
                </c:pt>
                <c:pt idx="3040">
                  <c:v>3.4135</c:v>
                </c:pt>
                <c:pt idx="3041">
                  <c:v>2.8035999999999999</c:v>
                </c:pt>
                <c:pt idx="3042">
                  <c:v>2.2056</c:v>
                </c:pt>
                <c:pt idx="3043">
                  <c:v>2.198</c:v>
                </c:pt>
                <c:pt idx="3044">
                  <c:v>2.5327999999999999</c:v>
                </c:pt>
                <c:pt idx="3045">
                  <c:v>2.6059999999999999</c:v>
                </c:pt>
                <c:pt idx="3046">
                  <c:v>1.9046000000000001</c:v>
                </c:pt>
                <c:pt idx="3047">
                  <c:v>1.7628999999999999</c:v>
                </c:pt>
                <c:pt idx="3048">
                  <c:v>2.2403</c:v>
                </c:pt>
                <c:pt idx="3049">
                  <c:v>2.5116000000000001</c:v>
                </c:pt>
                <c:pt idx="3050">
                  <c:v>3.379</c:v>
                </c:pt>
                <c:pt idx="3051">
                  <c:v>2.3855</c:v>
                </c:pt>
                <c:pt idx="3052">
                  <c:v>1.2955000000000001</c:v>
                </c:pt>
                <c:pt idx="3053">
                  <c:v>1.3920999999999999</c:v>
                </c:pt>
                <c:pt idx="3054">
                  <c:v>2.052</c:v>
                </c:pt>
                <c:pt idx="3055">
                  <c:v>3.4159999999999999</c:v>
                </c:pt>
                <c:pt idx="3056">
                  <c:v>1.7750999999999999</c:v>
                </c:pt>
                <c:pt idx="3057">
                  <c:v>2.8468</c:v>
                </c:pt>
                <c:pt idx="3058">
                  <c:v>2.44</c:v>
                </c:pt>
                <c:pt idx="3059">
                  <c:v>2.012</c:v>
                </c:pt>
                <c:pt idx="3060">
                  <c:v>1.9103000000000001</c:v>
                </c:pt>
                <c:pt idx="3061">
                  <c:v>1.5681</c:v>
                </c:pt>
                <c:pt idx="3062">
                  <c:v>2.0672000000000001</c:v>
                </c:pt>
                <c:pt idx="3063">
                  <c:v>2.6896</c:v>
                </c:pt>
                <c:pt idx="3064">
                  <c:v>2.0522</c:v>
                </c:pt>
                <c:pt idx="3065">
                  <c:v>2.3883999999999999</c:v>
                </c:pt>
                <c:pt idx="3066">
                  <c:v>2.7044000000000001</c:v>
                </c:pt>
                <c:pt idx="3067">
                  <c:v>2.2370999999999999</c:v>
                </c:pt>
                <c:pt idx="3068">
                  <c:v>2.8887</c:v>
                </c:pt>
                <c:pt idx="3069">
                  <c:v>2.7703000000000002</c:v>
                </c:pt>
                <c:pt idx="3070">
                  <c:v>1.8926000000000001</c:v>
                </c:pt>
                <c:pt idx="3071">
                  <c:v>2.3580000000000001</c:v>
                </c:pt>
                <c:pt idx="3072">
                  <c:v>2.2907999999999999</c:v>
                </c:pt>
                <c:pt idx="3073">
                  <c:v>1.7816000000000001</c:v>
                </c:pt>
                <c:pt idx="3074">
                  <c:v>2.2275</c:v>
                </c:pt>
                <c:pt idx="3075">
                  <c:v>1.3991</c:v>
                </c:pt>
                <c:pt idx="3076">
                  <c:v>2.9523999999999999</c:v>
                </c:pt>
                <c:pt idx="3077">
                  <c:v>1.7707999999999999</c:v>
                </c:pt>
                <c:pt idx="3078">
                  <c:v>1.9624999999999999</c:v>
                </c:pt>
                <c:pt idx="3079">
                  <c:v>2.2584</c:v>
                </c:pt>
                <c:pt idx="3080">
                  <c:v>2.6697000000000002</c:v>
                </c:pt>
                <c:pt idx="3081">
                  <c:v>2.8102999999999998</c:v>
                </c:pt>
                <c:pt idx="3082">
                  <c:v>2.3494000000000002</c:v>
                </c:pt>
                <c:pt idx="3083">
                  <c:v>2.9327000000000001</c:v>
                </c:pt>
                <c:pt idx="3084">
                  <c:v>0.92449999999999999</c:v>
                </c:pt>
                <c:pt idx="3085">
                  <c:v>1.9956</c:v>
                </c:pt>
                <c:pt idx="3086">
                  <c:v>2.4727999999999999</c:v>
                </c:pt>
                <c:pt idx="3087">
                  <c:v>0.84540000000000004</c:v>
                </c:pt>
                <c:pt idx="3088">
                  <c:v>1.8555999999999999</c:v>
                </c:pt>
                <c:pt idx="3089">
                  <c:v>3.1901000000000002</c:v>
                </c:pt>
                <c:pt idx="3090">
                  <c:v>1.0978000000000001</c:v>
                </c:pt>
                <c:pt idx="3091">
                  <c:v>2.8166000000000002</c:v>
                </c:pt>
                <c:pt idx="3092">
                  <c:v>2.331</c:v>
                </c:pt>
                <c:pt idx="3093">
                  <c:v>2.7654000000000001</c:v>
                </c:pt>
                <c:pt idx="3094">
                  <c:v>1.5940000000000001</c:v>
                </c:pt>
                <c:pt idx="3095">
                  <c:v>1.4699</c:v>
                </c:pt>
                <c:pt idx="3096">
                  <c:v>2.6783000000000001</c:v>
                </c:pt>
                <c:pt idx="3097">
                  <c:v>2.9333</c:v>
                </c:pt>
                <c:pt idx="3098">
                  <c:v>2.4889000000000001</c:v>
                </c:pt>
                <c:pt idx="3099">
                  <c:v>1.8913</c:v>
                </c:pt>
                <c:pt idx="3100">
                  <c:v>3.4765000000000001</c:v>
                </c:pt>
                <c:pt idx="3101">
                  <c:v>1.4432</c:v>
                </c:pt>
                <c:pt idx="3102">
                  <c:v>2.8605999999999998</c:v>
                </c:pt>
                <c:pt idx="3103">
                  <c:v>1.6223000000000001</c:v>
                </c:pt>
                <c:pt idx="3104">
                  <c:v>1.6223000000000001</c:v>
                </c:pt>
                <c:pt idx="3105">
                  <c:v>2.3875999999999999</c:v>
                </c:pt>
                <c:pt idx="3106">
                  <c:v>1.6223000000000001</c:v>
                </c:pt>
                <c:pt idx="3107">
                  <c:v>2.4342999999999999</c:v>
                </c:pt>
                <c:pt idx="3108">
                  <c:v>2.2090000000000001</c:v>
                </c:pt>
                <c:pt idx="3109">
                  <c:v>2.2090000000000001</c:v>
                </c:pt>
                <c:pt idx="3110">
                  <c:v>2.2090000000000001</c:v>
                </c:pt>
                <c:pt idx="3111">
                  <c:v>2.9344999999999999</c:v>
                </c:pt>
                <c:pt idx="3112">
                  <c:v>1.8331999999999999</c:v>
                </c:pt>
                <c:pt idx="3113">
                  <c:v>3.4710000000000001</c:v>
                </c:pt>
                <c:pt idx="3114">
                  <c:v>3.4710000000000001</c:v>
                </c:pt>
                <c:pt idx="3115">
                  <c:v>3.4710000000000001</c:v>
                </c:pt>
                <c:pt idx="3116">
                  <c:v>1.9116</c:v>
                </c:pt>
                <c:pt idx="3117">
                  <c:v>2.8330000000000002</c:v>
                </c:pt>
                <c:pt idx="3118">
                  <c:v>1.2972999999999999</c:v>
                </c:pt>
                <c:pt idx="3119">
                  <c:v>2.2050999999999998</c:v>
                </c:pt>
                <c:pt idx="3120">
                  <c:v>2.3679000000000001</c:v>
                </c:pt>
                <c:pt idx="3121">
                  <c:v>3.0173999999999999</c:v>
                </c:pt>
                <c:pt idx="3122">
                  <c:v>2.7993000000000001</c:v>
                </c:pt>
                <c:pt idx="3123">
                  <c:v>1.4634</c:v>
                </c:pt>
                <c:pt idx="3124">
                  <c:v>3.4127999999999998</c:v>
                </c:pt>
                <c:pt idx="3125">
                  <c:v>2.2561</c:v>
                </c:pt>
                <c:pt idx="3126">
                  <c:v>2.0594000000000001</c:v>
                </c:pt>
                <c:pt idx="3127">
                  <c:v>3.3454000000000002</c:v>
                </c:pt>
                <c:pt idx="3128">
                  <c:v>2.4116</c:v>
                </c:pt>
                <c:pt idx="3129">
                  <c:v>2.6185</c:v>
                </c:pt>
                <c:pt idx="3130">
                  <c:v>2.2568000000000001</c:v>
                </c:pt>
                <c:pt idx="3131">
                  <c:v>2.7349999999999999</c:v>
                </c:pt>
                <c:pt idx="3132">
                  <c:v>0.53759999999999997</c:v>
                </c:pt>
                <c:pt idx="3133">
                  <c:v>2.1231</c:v>
                </c:pt>
                <c:pt idx="3134">
                  <c:v>2.6217999999999999</c:v>
                </c:pt>
                <c:pt idx="3135">
                  <c:v>1.3115000000000001</c:v>
                </c:pt>
                <c:pt idx="3136">
                  <c:v>2.1648000000000001</c:v>
                </c:pt>
                <c:pt idx="3137">
                  <c:v>2.0485000000000002</c:v>
                </c:pt>
                <c:pt idx="3138">
                  <c:v>1.4052</c:v>
                </c:pt>
                <c:pt idx="3139">
                  <c:v>1.4091</c:v>
                </c:pt>
                <c:pt idx="3140">
                  <c:v>2.1103000000000001</c:v>
                </c:pt>
                <c:pt idx="3141">
                  <c:v>2.5754000000000001</c:v>
                </c:pt>
                <c:pt idx="3142">
                  <c:v>2.9634</c:v>
                </c:pt>
                <c:pt idx="3143">
                  <c:v>3.5232999999999999</c:v>
                </c:pt>
                <c:pt idx="3144">
                  <c:v>3.5232999999999999</c:v>
                </c:pt>
                <c:pt idx="3145">
                  <c:v>3.5232999999999999</c:v>
                </c:pt>
                <c:pt idx="3146">
                  <c:v>2.7387000000000001</c:v>
                </c:pt>
                <c:pt idx="3147">
                  <c:v>2.5341</c:v>
                </c:pt>
                <c:pt idx="3148">
                  <c:v>2.9847000000000001</c:v>
                </c:pt>
                <c:pt idx="3149">
                  <c:v>2.3191999999999999</c:v>
                </c:pt>
                <c:pt idx="3150">
                  <c:v>1.9743999999999999</c:v>
                </c:pt>
                <c:pt idx="3151">
                  <c:v>2.2913000000000001</c:v>
                </c:pt>
                <c:pt idx="3152">
                  <c:v>2.8797999999999999</c:v>
                </c:pt>
                <c:pt idx="3153">
                  <c:v>2.7505000000000002</c:v>
                </c:pt>
                <c:pt idx="3154">
                  <c:v>2.6768999999999998</c:v>
                </c:pt>
                <c:pt idx="3155">
                  <c:v>1.2808999999999999</c:v>
                </c:pt>
                <c:pt idx="3156">
                  <c:v>2.0055999999999998</c:v>
                </c:pt>
                <c:pt idx="3157">
                  <c:v>2.1539000000000001</c:v>
                </c:pt>
                <c:pt idx="3158">
                  <c:v>1.7431000000000001</c:v>
                </c:pt>
                <c:pt idx="3159">
                  <c:v>1.7235</c:v>
                </c:pt>
                <c:pt idx="3160">
                  <c:v>1.8603000000000001</c:v>
                </c:pt>
                <c:pt idx="3161">
                  <c:v>0.56530000000000002</c:v>
                </c:pt>
                <c:pt idx="3162">
                  <c:v>0.56530000000000002</c:v>
                </c:pt>
                <c:pt idx="3163">
                  <c:v>0.56530000000000002</c:v>
                </c:pt>
                <c:pt idx="3164">
                  <c:v>2.8264</c:v>
                </c:pt>
                <c:pt idx="3165">
                  <c:v>2.8841999999999999</c:v>
                </c:pt>
                <c:pt idx="3166">
                  <c:v>2.5619000000000001</c:v>
                </c:pt>
                <c:pt idx="3167">
                  <c:v>1.6757</c:v>
                </c:pt>
                <c:pt idx="3168">
                  <c:v>2.5295999999999998</c:v>
                </c:pt>
                <c:pt idx="3169">
                  <c:v>3.1017000000000001</c:v>
                </c:pt>
                <c:pt idx="3170">
                  <c:v>2.3622999999999998</c:v>
                </c:pt>
                <c:pt idx="3171">
                  <c:v>2.5451000000000001</c:v>
                </c:pt>
                <c:pt idx="3172">
                  <c:v>1.8092999999999999</c:v>
                </c:pt>
                <c:pt idx="3173">
                  <c:v>1.9953000000000001</c:v>
                </c:pt>
                <c:pt idx="3174">
                  <c:v>2.9799000000000002</c:v>
                </c:pt>
                <c:pt idx="3175">
                  <c:v>2.9799000000000002</c:v>
                </c:pt>
                <c:pt idx="3176">
                  <c:v>2.9799000000000002</c:v>
                </c:pt>
                <c:pt idx="3177">
                  <c:v>3.0903999999999998</c:v>
                </c:pt>
                <c:pt idx="3178">
                  <c:v>3.3338999999999999</c:v>
                </c:pt>
                <c:pt idx="3179">
                  <c:v>1.4917</c:v>
                </c:pt>
                <c:pt idx="3180">
                  <c:v>1.4917</c:v>
                </c:pt>
                <c:pt idx="3181">
                  <c:v>2.6438999999999999</c:v>
                </c:pt>
                <c:pt idx="3182">
                  <c:v>1.4917</c:v>
                </c:pt>
                <c:pt idx="3183">
                  <c:v>2.7223999999999999</c:v>
                </c:pt>
                <c:pt idx="3184">
                  <c:v>1.5367</c:v>
                </c:pt>
                <c:pt idx="3185">
                  <c:v>1.7696000000000001</c:v>
                </c:pt>
                <c:pt idx="3186">
                  <c:v>2.7048999999999999</c:v>
                </c:pt>
                <c:pt idx="3187">
                  <c:v>2.7048999999999999</c:v>
                </c:pt>
                <c:pt idx="3188">
                  <c:v>2.7048999999999999</c:v>
                </c:pt>
                <c:pt idx="3189">
                  <c:v>1.6680999999999999</c:v>
                </c:pt>
                <c:pt idx="3190">
                  <c:v>2.1970999999999998</c:v>
                </c:pt>
                <c:pt idx="3191">
                  <c:v>2.5392999999999999</c:v>
                </c:pt>
                <c:pt idx="3192">
                  <c:v>2.1871</c:v>
                </c:pt>
                <c:pt idx="3193">
                  <c:v>1.6801999999999999</c:v>
                </c:pt>
                <c:pt idx="3194">
                  <c:v>2.9352999999999998</c:v>
                </c:pt>
                <c:pt idx="3195">
                  <c:v>2.1817000000000002</c:v>
                </c:pt>
                <c:pt idx="3196">
                  <c:v>2.1265999999999998</c:v>
                </c:pt>
                <c:pt idx="3197">
                  <c:v>2.3698000000000001</c:v>
                </c:pt>
                <c:pt idx="3198">
                  <c:v>2.2913999999999999</c:v>
                </c:pt>
                <c:pt idx="3199">
                  <c:v>1.7464</c:v>
                </c:pt>
                <c:pt idx="3200">
                  <c:v>1.0831999999999999</c:v>
                </c:pt>
                <c:pt idx="3201">
                  <c:v>2.4714999999999998</c:v>
                </c:pt>
                <c:pt idx="3202">
                  <c:v>1.41</c:v>
                </c:pt>
                <c:pt idx="3203">
                  <c:v>1.7345999999999999</c:v>
                </c:pt>
                <c:pt idx="3204">
                  <c:v>2.2246999999999999</c:v>
                </c:pt>
                <c:pt idx="3205">
                  <c:v>2.7231000000000001</c:v>
                </c:pt>
                <c:pt idx="3206">
                  <c:v>2.3317000000000001</c:v>
                </c:pt>
                <c:pt idx="3207">
                  <c:v>2.0714999999999999</c:v>
                </c:pt>
                <c:pt idx="3208">
                  <c:v>2.5811999999999999</c:v>
                </c:pt>
                <c:pt idx="3209">
                  <c:v>2.5385</c:v>
                </c:pt>
                <c:pt idx="3210">
                  <c:v>1.8294999999999999</c:v>
                </c:pt>
                <c:pt idx="3211">
                  <c:v>3.585</c:v>
                </c:pt>
                <c:pt idx="3212">
                  <c:v>2.8073999999999999</c:v>
                </c:pt>
                <c:pt idx="3213">
                  <c:v>2.2050000000000001</c:v>
                </c:pt>
                <c:pt idx="3214">
                  <c:v>2.3001</c:v>
                </c:pt>
                <c:pt idx="3215">
                  <c:v>2.9276</c:v>
                </c:pt>
                <c:pt idx="3216">
                  <c:v>2.1661000000000001</c:v>
                </c:pt>
                <c:pt idx="3217">
                  <c:v>0.98429999999999995</c:v>
                </c:pt>
                <c:pt idx="3218">
                  <c:v>2.6421000000000001</c:v>
                </c:pt>
                <c:pt idx="3219">
                  <c:v>2.9988999999999999</c:v>
                </c:pt>
                <c:pt idx="3220">
                  <c:v>2.0230999999999999</c:v>
                </c:pt>
                <c:pt idx="3221">
                  <c:v>1.1344000000000001</c:v>
                </c:pt>
                <c:pt idx="3222">
                  <c:v>3.2978000000000001</c:v>
                </c:pt>
                <c:pt idx="3223">
                  <c:v>4.2154999999999996</c:v>
                </c:pt>
                <c:pt idx="3224">
                  <c:v>3.6684999999999999</c:v>
                </c:pt>
                <c:pt idx="3225">
                  <c:v>0.7863</c:v>
                </c:pt>
                <c:pt idx="3226">
                  <c:v>1.4266000000000001</c:v>
                </c:pt>
                <c:pt idx="3227">
                  <c:v>1.8431</c:v>
                </c:pt>
                <c:pt idx="3228">
                  <c:v>1.3035000000000001</c:v>
                </c:pt>
                <c:pt idx="3229">
                  <c:v>1.425</c:v>
                </c:pt>
                <c:pt idx="3230">
                  <c:v>2.6631999999999998</c:v>
                </c:pt>
                <c:pt idx="3231">
                  <c:v>1.2728999999999999</c:v>
                </c:pt>
                <c:pt idx="3232">
                  <c:v>3.0447000000000002</c:v>
                </c:pt>
                <c:pt idx="3233">
                  <c:v>2.4956</c:v>
                </c:pt>
                <c:pt idx="3234">
                  <c:v>2.5179</c:v>
                </c:pt>
                <c:pt idx="3235">
                  <c:v>3.2467999999999999</c:v>
                </c:pt>
                <c:pt idx="3236">
                  <c:v>2.8209</c:v>
                </c:pt>
                <c:pt idx="3237">
                  <c:v>2.1777000000000002</c:v>
                </c:pt>
                <c:pt idx="3238">
                  <c:v>0.73270000000000002</c:v>
                </c:pt>
                <c:pt idx="3239">
                  <c:v>2.1932999999999998</c:v>
                </c:pt>
                <c:pt idx="3240">
                  <c:v>2.0646</c:v>
                </c:pt>
                <c:pt idx="3241">
                  <c:v>4.0538999999999996</c:v>
                </c:pt>
                <c:pt idx="3242">
                  <c:v>2.1978</c:v>
                </c:pt>
                <c:pt idx="3243">
                  <c:v>2.9895</c:v>
                </c:pt>
                <c:pt idx="3244">
                  <c:v>3.0979000000000001</c:v>
                </c:pt>
                <c:pt idx="3245">
                  <c:v>3.0979000000000001</c:v>
                </c:pt>
                <c:pt idx="3246">
                  <c:v>3.0979000000000001</c:v>
                </c:pt>
                <c:pt idx="3247">
                  <c:v>2.6524999999999999</c:v>
                </c:pt>
                <c:pt idx="3248">
                  <c:v>1.3473999999999999</c:v>
                </c:pt>
                <c:pt idx="3249">
                  <c:v>2.3140000000000001</c:v>
                </c:pt>
                <c:pt idx="3250">
                  <c:v>2.5409000000000002</c:v>
                </c:pt>
                <c:pt idx="3251">
                  <c:v>2.6200999999999999</c:v>
                </c:pt>
                <c:pt idx="3252">
                  <c:v>0.99609999999999999</c:v>
                </c:pt>
                <c:pt idx="3253">
                  <c:v>1.6084000000000001</c:v>
                </c:pt>
                <c:pt idx="3254">
                  <c:v>1.5790999999999999</c:v>
                </c:pt>
                <c:pt idx="3255">
                  <c:v>1.611</c:v>
                </c:pt>
                <c:pt idx="3256">
                  <c:v>2.3681000000000001</c:v>
                </c:pt>
                <c:pt idx="3257">
                  <c:v>2.5139</c:v>
                </c:pt>
                <c:pt idx="3258">
                  <c:v>2.2290000000000001</c:v>
                </c:pt>
                <c:pt idx="3259">
                  <c:v>2.7911999999999999</c:v>
                </c:pt>
                <c:pt idx="3260">
                  <c:v>1.6574</c:v>
                </c:pt>
                <c:pt idx="3261">
                  <c:v>2.4264999999999999</c:v>
                </c:pt>
                <c:pt idx="3262">
                  <c:v>2.4432</c:v>
                </c:pt>
                <c:pt idx="3263">
                  <c:v>2.5983999999999998</c:v>
                </c:pt>
                <c:pt idx="3264">
                  <c:v>2.6177000000000001</c:v>
                </c:pt>
                <c:pt idx="3265">
                  <c:v>3.3471000000000002</c:v>
                </c:pt>
                <c:pt idx="3266">
                  <c:v>2.3473999999999999</c:v>
                </c:pt>
                <c:pt idx="3267">
                  <c:v>2.1000999999999999</c:v>
                </c:pt>
                <c:pt idx="3268">
                  <c:v>2.4439000000000002</c:v>
                </c:pt>
                <c:pt idx="3269">
                  <c:v>2.7431999999999999</c:v>
                </c:pt>
                <c:pt idx="3270">
                  <c:v>1.2118</c:v>
                </c:pt>
                <c:pt idx="3271">
                  <c:v>2.7431999999999999</c:v>
                </c:pt>
                <c:pt idx="3272">
                  <c:v>1.2118</c:v>
                </c:pt>
                <c:pt idx="3273">
                  <c:v>2.7431999999999999</c:v>
                </c:pt>
                <c:pt idx="3274">
                  <c:v>1.2118</c:v>
                </c:pt>
                <c:pt idx="3275">
                  <c:v>2.2090000000000001</c:v>
                </c:pt>
                <c:pt idx="3276">
                  <c:v>2.8073000000000001</c:v>
                </c:pt>
                <c:pt idx="3277">
                  <c:v>2.1053999999999999</c:v>
                </c:pt>
                <c:pt idx="3278">
                  <c:v>2.8180999999999998</c:v>
                </c:pt>
                <c:pt idx="3279">
                  <c:v>1.7630999999999999</c:v>
                </c:pt>
                <c:pt idx="3280">
                  <c:v>2.7414000000000001</c:v>
                </c:pt>
                <c:pt idx="3281">
                  <c:v>0.96</c:v>
                </c:pt>
                <c:pt idx="3282">
                  <c:v>2.2157</c:v>
                </c:pt>
                <c:pt idx="3283">
                  <c:v>2.4906999999999999</c:v>
                </c:pt>
                <c:pt idx="3284">
                  <c:v>1.9769000000000001</c:v>
                </c:pt>
                <c:pt idx="3285">
                  <c:v>2.3317999999999999</c:v>
                </c:pt>
                <c:pt idx="3286">
                  <c:v>2.4695999999999998</c:v>
                </c:pt>
                <c:pt idx="3287">
                  <c:v>2.4323000000000001</c:v>
                </c:pt>
                <c:pt idx="3288">
                  <c:v>1.3484</c:v>
                </c:pt>
                <c:pt idx="3289">
                  <c:v>1.2083999999999999</c:v>
                </c:pt>
                <c:pt idx="3290">
                  <c:v>1.1303000000000001</c:v>
                </c:pt>
                <c:pt idx="3291">
                  <c:v>3.0703999999999998</c:v>
                </c:pt>
                <c:pt idx="3292">
                  <c:v>2.4923999999999999</c:v>
                </c:pt>
                <c:pt idx="3293">
                  <c:v>2.2639999999999998</c:v>
                </c:pt>
                <c:pt idx="3294">
                  <c:v>2.2639999999999998</c:v>
                </c:pt>
                <c:pt idx="3295">
                  <c:v>2.2639999999999998</c:v>
                </c:pt>
                <c:pt idx="3296">
                  <c:v>1.6983999999999999</c:v>
                </c:pt>
                <c:pt idx="3297">
                  <c:v>2.8201000000000001</c:v>
                </c:pt>
                <c:pt idx="3298">
                  <c:v>2.5236999999999998</c:v>
                </c:pt>
                <c:pt idx="3299">
                  <c:v>1.7775000000000001</c:v>
                </c:pt>
                <c:pt idx="3300">
                  <c:v>3.3481000000000001</c:v>
                </c:pt>
                <c:pt idx="3301">
                  <c:v>3.3481000000000001</c:v>
                </c:pt>
                <c:pt idx="3302">
                  <c:v>3.3481000000000001</c:v>
                </c:pt>
                <c:pt idx="3303">
                  <c:v>2.3938999999999999</c:v>
                </c:pt>
                <c:pt idx="3304">
                  <c:v>0.95950000000000002</c:v>
                </c:pt>
                <c:pt idx="3305">
                  <c:v>1.7524</c:v>
                </c:pt>
                <c:pt idx="3306">
                  <c:v>1.8297000000000001</c:v>
                </c:pt>
                <c:pt idx="3307">
                  <c:v>2.7707000000000002</c:v>
                </c:pt>
                <c:pt idx="3308">
                  <c:v>1.2313000000000001</c:v>
                </c:pt>
                <c:pt idx="3309">
                  <c:v>2.3010999999999999</c:v>
                </c:pt>
                <c:pt idx="3310">
                  <c:v>2.2787999999999999</c:v>
                </c:pt>
                <c:pt idx="3311">
                  <c:v>2.5348999999999999</c:v>
                </c:pt>
                <c:pt idx="3312">
                  <c:v>1.5388999999999999</c:v>
                </c:pt>
                <c:pt idx="3313">
                  <c:v>1.7858000000000001</c:v>
                </c:pt>
                <c:pt idx="3314">
                  <c:v>2.4379</c:v>
                </c:pt>
                <c:pt idx="3315">
                  <c:v>2.7425000000000002</c:v>
                </c:pt>
                <c:pt idx="3316">
                  <c:v>2.3117999999999999</c:v>
                </c:pt>
                <c:pt idx="3317">
                  <c:v>1.4965999999999999</c:v>
                </c:pt>
                <c:pt idx="3318">
                  <c:v>1.7539</c:v>
                </c:pt>
                <c:pt idx="3319">
                  <c:v>2.0958000000000001</c:v>
                </c:pt>
                <c:pt idx="3320">
                  <c:v>2.7134</c:v>
                </c:pt>
                <c:pt idx="3321">
                  <c:v>2.7134</c:v>
                </c:pt>
                <c:pt idx="3322">
                  <c:v>1.0009999999999999</c:v>
                </c:pt>
                <c:pt idx="3323">
                  <c:v>1.8411</c:v>
                </c:pt>
                <c:pt idx="3324">
                  <c:v>2.7134</c:v>
                </c:pt>
                <c:pt idx="3325">
                  <c:v>2.3294000000000001</c:v>
                </c:pt>
                <c:pt idx="3326">
                  <c:v>2.4434</c:v>
                </c:pt>
                <c:pt idx="3327">
                  <c:v>2.6118000000000001</c:v>
                </c:pt>
                <c:pt idx="3328">
                  <c:v>2.7216</c:v>
                </c:pt>
                <c:pt idx="3329">
                  <c:v>1.843</c:v>
                </c:pt>
                <c:pt idx="3330">
                  <c:v>2.5002</c:v>
                </c:pt>
                <c:pt idx="3331">
                  <c:v>1.4043000000000001</c:v>
                </c:pt>
                <c:pt idx="3332">
                  <c:v>1.6797</c:v>
                </c:pt>
                <c:pt idx="3333">
                  <c:v>2.3443000000000001</c:v>
                </c:pt>
                <c:pt idx="3334">
                  <c:v>1.8713</c:v>
                </c:pt>
                <c:pt idx="3335">
                  <c:v>0.91400000000000003</c:v>
                </c:pt>
                <c:pt idx="3336">
                  <c:v>2.6147999999999998</c:v>
                </c:pt>
                <c:pt idx="3337">
                  <c:v>2.6113</c:v>
                </c:pt>
                <c:pt idx="3338">
                  <c:v>2.6113</c:v>
                </c:pt>
                <c:pt idx="3339">
                  <c:v>2.3879999999999999</c:v>
                </c:pt>
                <c:pt idx="3340">
                  <c:v>2.6113</c:v>
                </c:pt>
                <c:pt idx="3341">
                  <c:v>3.1877</c:v>
                </c:pt>
                <c:pt idx="3342">
                  <c:v>1.9137</c:v>
                </c:pt>
                <c:pt idx="3343">
                  <c:v>1.8952</c:v>
                </c:pt>
                <c:pt idx="3344">
                  <c:v>2.7501000000000002</c:v>
                </c:pt>
                <c:pt idx="3345">
                  <c:v>1.6025</c:v>
                </c:pt>
                <c:pt idx="3346">
                  <c:v>1.6938</c:v>
                </c:pt>
                <c:pt idx="3347">
                  <c:v>2.2557999999999998</c:v>
                </c:pt>
                <c:pt idx="3348">
                  <c:v>0.59770000000000001</c:v>
                </c:pt>
                <c:pt idx="3349">
                  <c:v>2.1372</c:v>
                </c:pt>
                <c:pt idx="3350">
                  <c:v>1.7536</c:v>
                </c:pt>
                <c:pt idx="3351">
                  <c:v>2.4824000000000002</c:v>
                </c:pt>
                <c:pt idx="3352">
                  <c:v>2.1025</c:v>
                </c:pt>
                <c:pt idx="3353">
                  <c:v>2.9935</c:v>
                </c:pt>
                <c:pt idx="3354">
                  <c:v>3.3290000000000002</c:v>
                </c:pt>
                <c:pt idx="3355">
                  <c:v>2.6787000000000001</c:v>
                </c:pt>
                <c:pt idx="3356">
                  <c:v>2.9676999999999998</c:v>
                </c:pt>
                <c:pt idx="3357">
                  <c:v>1.319</c:v>
                </c:pt>
                <c:pt idx="3358">
                  <c:v>2.3098999999999998</c:v>
                </c:pt>
                <c:pt idx="3359">
                  <c:v>2.109</c:v>
                </c:pt>
                <c:pt idx="3360">
                  <c:v>1.1229</c:v>
                </c:pt>
                <c:pt idx="3361">
                  <c:v>2.3296999999999999</c:v>
                </c:pt>
                <c:pt idx="3362">
                  <c:v>2.8410000000000002</c:v>
                </c:pt>
                <c:pt idx="3363">
                  <c:v>2.9943</c:v>
                </c:pt>
                <c:pt idx="3364">
                  <c:v>2.8292999999999999</c:v>
                </c:pt>
                <c:pt idx="3365">
                  <c:v>2.7210999999999999</c:v>
                </c:pt>
                <c:pt idx="3366">
                  <c:v>2.5743</c:v>
                </c:pt>
                <c:pt idx="3367">
                  <c:v>1.4772000000000001</c:v>
                </c:pt>
                <c:pt idx="3368">
                  <c:v>2.3540000000000001</c:v>
                </c:pt>
                <c:pt idx="3369">
                  <c:v>2.6162999999999998</c:v>
                </c:pt>
                <c:pt idx="3370">
                  <c:v>2.0819000000000001</c:v>
                </c:pt>
                <c:pt idx="3371">
                  <c:v>2.9100999999999999</c:v>
                </c:pt>
                <c:pt idx="3372">
                  <c:v>2.9100999999999999</c:v>
                </c:pt>
                <c:pt idx="3373">
                  <c:v>2.9100999999999999</c:v>
                </c:pt>
                <c:pt idx="3374">
                  <c:v>2.2509000000000001</c:v>
                </c:pt>
                <c:pt idx="3375">
                  <c:v>2.5430000000000001</c:v>
                </c:pt>
                <c:pt idx="3376">
                  <c:v>2.306</c:v>
                </c:pt>
                <c:pt idx="3377">
                  <c:v>2.4382999999999999</c:v>
                </c:pt>
                <c:pt idx="3378">
                  <c:v>1.5732999999999999</c:v>
                </c:pt>
                <c:pt idx="3379">
                  <c:v>3.7242999999999999</c:v>
                </c:pt>
                <c:pt idx="3380">
                  <c:v>3.7242999999999999</c:v>
                </c:pt>
                <c:pt idx="3381">
                  <c:v>3.7242999999999999</c:v>
                </c:pt>
                <c:pt idx="3382">
                  <c:v>2.6320000000000001</c:v>
                </c:pt>
                <c:pt idx="3383">
                  <c:v>2.4887999999999999</c:v>
                </c:pt>
                <c:pt idx="3384">
                  <c:v>2.9449000000000001</c:v>
                </c:pt>
                <c:pt idx="3385">
                  <c:v>1.7669999999999999</c:v>
                </c:pt>
                <c:pt idx="3386">
                  <c:v>2.3050000000000002</c:v>
                </c:pt>
                <c:pt idx="3387">
                  <c:v>2.7509999999999999</c:v>
                </c:pt>
                <c:pt idx="3388">
                  <c:v>1.8009999999999999</c:v>
                </c:pt>
                <c:pt idx="3389">
                  <c:v>1.3967000000000001</c:v>
                </c:pt>
                <c:pt idx="3390">
                  <c:v>2.5034000000000001</c:v>
                </c:pt>
                <c:pt idx="3391">
                  <c:v>1.8774</c:v>
                </c:pt>
                <c:pt idx="3392">
                  <c:v>2.5371999999999999</c:v>
                </c:pt>
                <c:pt idx="3393">
                  <c:v>2.3374999999999999</c:v>
                </c:pt>
                <c:pt idx="3394">
                  <c:v>0.97729999999999995</c:v>
                </c:pt>
                <c:pt idx="3395">
                  <c:v>2.4531999999999998</c:v>
                </c:pt>
                <c:pt idx="3396">
                  <c:v>2.4556</c:v>
                </c:pt>
                <c:pt idx="3397">
                  <c:v>2.5476000000000001</c:v>
                </c:pt>
                <c:pt idx="3398">
                  <c:v>2.4988000000000001</c:v>
                </c:pt>
                <c:pt idx="3399">
                  <c:v>3.2547999999999999</c:v>
                </c:pt>
                <c:pt idx="3400">
                  <c:v>2.8662000000000001</c:v>
                </c:pt>
                <c:pt idx="3401">
                  <c:v>2.0005000000000002</c:v>
                </c:pt>
                <c:pt idx="3402">
                  <c:v>1.8415999999999999</c:v>
                </c:pt>
                <c:pt idx="3403">
                  <c:v>1.532</c:v>
                </c:pt>
                <c:pt idx="3404">
                  <c:v>2.2953000000000001</c:v>
                </c:pt>
                <c:pt idx="3405">
                  <c:v>1.9937</c:v>
                </c:pt>
                <c:pt idx="3406">
                  <c:v>2.6644000000000001</c:v>
                </c:pt>
                <c:pt idx="3407">
                  <c:v>2.3408000000000002</c:v>
                </c:pt>
                <c:pt idx="3408">
                  <c:v>2.6316000000000002</c:v>
                </c:pt>
                <c:pt idx="3409">
                  <c:v>1.2821</c:v>
                </c:pt>
                <c:pt idx="3410">
                  <c:v>3.9683000000000002</c:v>
                </c:pt>
                <c:pt idx="3411">
                  <c:v>3.9683000000000002</c:v>
                </c:pt>
                <c:pt idx="3412">
                  <c:v>3.9683000000000002</c:v>
                </c:pt>
                <c:pt idx="3413">
                  <c:v>2.4428000000000001</c:v>
                </c:pt>
                <c:pt idx="3414">
                  <c:v>2.9916</c:v>
                </c:pt>
                <c:pt idx="3415">
                  <c:v>1.5725</c:v>
                </c:pt>
                <c:pt idx="3416">
                  <c:v>3.3047</c:v>
                </c:pt>
                <c:pt idx="3417">
                  <c:v>3.3047</c:v>
                </c:pt>
                <c:pt idx="3418">
                  <c:v>3.3047</c:v>
                </c:pt>
                <c:pt idx="3419">
                  <c:v>2.9470000000000001</c:v>
                </c:pt>
                <c:pt idx="3420">
                  <c:v>1.1833</c:v>
                </c:pt>
                <c:pt idx="3421">
                  <c:v>3.2427999999999999</c:v>
                </c:pt>
                <c:pt idx="3422">
                  <c:v>1.6660999999999999</c:v>
                </c:pt>
                <c:pt idx="3423">
                  <c:v>2.3054000000000001</c:v>
                </c:pt>
                <c:pt idx="3424">
                  <c:v>1.9015</c:v>
                </c:pt>
                <c:pt idx="3425">
                  <c:v>2.8851</c:v>
                </c:pt>
                <c:pt idx="3426">
                  <c:v>2.4161000000000001</c:v>
                </c:pt>
                <c:pt idx="3427">
                  <c:v>3.0093000000000001</c:v>
                </c:pt>
                <c:pt idx="3428">
                  <c:v>1.4212</c:v>
                </c:pt>
                <c:pt idx="3429">
                  <c:v>2.4062999999999999</c:v>
                </c:pt>
                <c:pt idx="3430">
                  <c:v>2.3401000000000001</c:v>
                </c:pt>
                <c:pt idx="3431">
                  <c:v>2.2343000000000002</c:v>
                </c:pt>
                <c:pt idx="3432">
                  <c:v>1.5712999999999999</c:v>
                </c:pt>
                <c:pt idx="3433">
                  <c:v>2.6798999999999999</c:v>
                </c:pt>
                <c:pt idx="3434">
                  <c:v>2.5093999999999999</c:v>
                </c:pt>
                <c:pt idx="3435">
                  <c:v>1.4732000000000001</c:v>
                </c:pt>
                <c:pt idx="3436">
                  <c:v>0.38440000000000002</c:v>
                </c:pt>
                <c:pt idx="3437">
                  <c:v>1.8382000000000001</c:v>
                </c:pt>
                <c:pt idx="3438">
                  <c:v>2.1621999999999999</c:v>
                </c:pt>
                <c:pt idx="3439">
                  <c:v>0.8528</c:v>
                </c:pt>
                <c:pt idx="3440">
                  <c:v>1.2676000000000001</c:v>
                </c:pt>
                <c:pt idx="3441">
                  <c:v>3.8706</c:v>
                </c:pt>
                <c:pt idx="3442">
                  <c:v>3.8706</c:v>
                </c:pt>
                <c:pt idx="3443">
                  <c:v>3.8706</c:v>
                </c:pt>
                <c:pt idx="3444">
                  <c:v>2.1305000000000001</c:v>
                </c:pt>
                <c:pt idx="3445">
                  <c:v>2.3885999999999998</c:v>
                </c:pt>
                <c:pt idx="3446">
                  <c:v>1.2476</c:v>
                </c:pt>
                <c:pt idx="3447">
                  <c:v>2.5655000000000001</c:v>
                </c:pt>
                <c:pt idx="3448">
                  <c:v>2.0324</c:v>
                </c:pt>
                <c:pt idx="3449">
                  <c:v>2.4784999999999999</c:v>
                </c:pt>
                <c:pt idx="3450">
                  <c:v>2.5941999999999998</c:v>
                </c:pt>
                <c:pt idx="3451">
                  <c:v>1.1341000000000001</c:v>
                </c:pt>
                <c:pt idx="3452">
                  <c:v>1.2514000000000001</c:v>
                </c:pt>
                <c:pt idx="3453">
                  <c:v>2.2456</c:v>
                </c:pt>
                <c:pt idx="3454">
                  <c:v>2.7035999999999998</c:v>
                </c:pt>
                <c:pt idx="3455">
                  <c:v>2.5129000000000001</c:v>
                </c:pt>
                <c:pt idx="3456">
                  <c:v>2.3130000000000002</c:v>
                </c:pt>
                <c:pt idx="3457">
                  <c:v>1.9409000000000001</c:v>
                </c:pt>
                <c:pt idx="3458">
                  <c:v>2.2799999999999998</c:v>
                </c:pt>
                <c:pt idx="3459">
                  <c:v>2.5748000000000002</c:v>
                </c:pt>
                <c:pt idx="3460">
                  <c:v>2.9258000000000002</c:v>
                </c:pt>
                <c:pt idx="3461">
                  <c:v>1.2935000000000001</c:v>
                </c:pt>
                <c:pt idx="3462">
                  <c:v>1.6846000000000001</c:v>
                </c:pt>
                <c:pt idx="3463">
                  <c:v>2.3471000000000002</c:v>
                </c:pt>
                <c:pt idx="3464">
                  <c:v>0.83720000000000006</c:v>
                </c:pt>
                <c:pt idx="3465">
                  <c:v>2.9674999999999998</c:v>
                </c:pt>
                <c:pt idx="3466">
                  <c:v>2.1861000000000002</c:v>
                </c:pt>
                <c:pt idx="3467">
                  <c:v>1.4710000000000001</c:v>
                </c:pt>
                <c:pt idx="3468">
                  <c:v>1.3707</c:v>
                </c:pt>
                <c:pt idx="3469">
                  <c:v>2.5489000000000002</c:v>
                </c:pt>
                <c:pt idx="3470">
                  <c:v>0.85840000000000005</c:v>
                </c:pt>
                <c:pt idx="3471">
                  <c:v>2.7795000000000001</c:v>
                </c:pt>
                <c:pt idx="3472">
                  <c:v>3.7523</c:v>
                </c:pt>
                <c:pt idx="3473">
                  <c:v>3.7523</c:v>
                </c:pt>
                <c:pt idx="3474">
                  <c:v>2.2900999999999998</c:v>
                </c:pt>
                <c:pt idx="3475">
                  <c:v>3.7523</c:v>
                </c:pt>
                <c:pt idx="3476">
                  <c:v>2.6215999999999999</c:v>
                </c:pt>
                <c:pt idx="3477">
                  <c:v>2.4628000000000001</c:v>
                </c:pt>
                <c:pt idx="3478">
                  <c:v>2.1766000000000001</c:v>
                </c:pt>
                <c:pt idx="3479">
                  <c:v>2.7332999999999998</c:v>
                </c:pt>
                <c:pt idx="3480">
                  <c:v>2.3784000000000001</c:v>
                </c:pt>
                <c:pt idx="3481">
                  <c:v>1.4252</c:v>
                </c:pt>
                <c:pt idx="3482">
                  <c:v>1.7334000000000001</c:v>
                </c:pt>
                <c:pt idx="3483">
                  <c:v>2.8491</c:v>
                </c:pt>
                <c:pt idx="3484">
                  <c:v>2.3422000000000001</c:v>
                </c:pt>
                <c:pt idx="3485">
                  <c:v>2.7025999999999999</c:v>
                </c:pt>
                <c:pt idx="3486">
                  <c:v>2.5129000000000001</c:v>
                </c:pt>
                <c:pt idx="3487">
                  <c:v>1.4162999999999999</c:v>
                </c:pt>
                <c:pt idx="3488">
                  <c:v>1.653</c:v>
                </c:pt>
                <c:pt idx="3489">
                  <c:v>3.2940999999999998</c:v>
                </c:pt>
                <c:pt idx="3490">
                  <c:v>3.2940999999999998</c:v>
                </c:pt>
                <c:pt idx="3491">
                  <c:v>3.2940999999999998</c:v>
                </c:pt>
                <c:pt idx="3492">
                  <c:v>3.2702</c:v>
                </c:pt>
                <c:pt idx="3493">
                  <c:v>2.0451999999999999</c:v>
                </c:pt>
                <c:pt idx="3494">
                  <c:v>2.5676000000000001</c:v>
                </c:pt>
                <c:pt idx="3495">
                  <c:v>2.5442999999999998</c:v>
                </c:pt>
                <c:pt idx="3496">
                  <c:v>1.0972999999999999</c:v>
                </c:pt>
                <c:pt idx="3497">
                  <c:v>1.7774000000000001</c:v>
                </c:pt>
                <c:pt idx="3498">
                  <c:v>2.0003000000000002</c:v>
                </c:pt>
                <c:pt idx="3499">
                  <c:v>2.2730000000000001</c:v>
                </c:pt>
                <c:pt idx="3500">
                  <c:v>2.1739000000000002</c:v>
                </c:pt>
                <c:pt idx="3501">
                  <c:v>2.1326000000000001</c:v>
                </c:pt>
                <c:pt idx="3502">
                  <c:v>1.5727</c:v>
                </c:pt>
                <c:pt idx="3503">
                  <c:v>2.5878000000000001</c:v>
                </c:pt>
                <c:pt idx="3504">
                  <c:v>2.1913</c:v>
                </c:pt>
                <c:pt idx="3505">
                  <c:v>1.6322000000000001</c:v>
                </c:pt>
                <c:pt idx="3506">
                  <c:v>2.149</c:v>
                </c:pt>
                <c:pt idx="3507">
                  <c:v>2.3437999999999999</c:v>
                </c:pt>
                <c:pt idx="3508">
                  <c:v>2.8605</c:v>
                </c:pt>
                <c:pt idx="3509">
                  <c:v>2.2928000000000002</c:v>
                </c:pt>
                <c:pt idx="3510">
                  <c:v>2.3816000000000002</c:v>
                </c:pt>
                <c:pt idx="3511">
                  <c:v>2.8246000000000002</c:v>
                </c:pt>
                <c:pt idx="3512">
                  <c:v>2.0695000000000001</c:v>
                </c:pt>
                <c:pt idx="3513">
                  <c:v>2.1903999999999999</c:v>
                </c:pt>
                <c:pt idx="3514">
                  <c:v>2.5585</c:v>
                </c:pt>
                <c:pt idx="3515">
                  <c:v>3.2046999999999999</c:v>
                </c:pt>
                <c:pt idx="3516">
                  <c:v>2.1006</c:v>
                </c:pt>
                <c:pt idx="3517">
                  <c:v>2.6387</c:v>
                </c:pt>
                <c:pt idx="3518">
                  <c:v>1.5106999999999999</c:v>
                </c:pt>
                <c:pt idx="3519">
                  <c:v>2.9777999999999998</c:v>
                </c:pt>
                <c:pt idx="3520">
                  <c:v>1.5818000000000001</c:v>
                </c:pt>
                <c:pt idx="3521">
                  <c:v>2.6177000000000001</c:v>
                </c:pt>
                <c:pt idx="3522">
                  <c:v>2.1690999999999998</c:v>
                </c:pt>
                <c:pt idx="3523">
                  <c:v>2.5499999999999998</c:v>
                </c:pt>
                <c:pt idx="3524">
                  <c:v>2.2444999999999999</c:v>
                </c:pt>
                <c:pt idx="3525">
                  <c:v>1.3444</c:v>
                </c:pt>
                <c:pt idx="3526">
                  <c:v>2.5215999999999998</c:v>
                </c:pt>
                <c:pt idx="3527">
                  <c:v>1.5008999999999999</c:v>
                </c:pt>
                <c:pt idx="3528">
                  <c:v>0.72719999999999996</c:v>
                </c:pt>
                <c:pt idx="3529">
                  <c:v>1.4882</c:v>
                </c:pt>
                <c:pt idx="3530">
                  <c:v>2.6821000000000002</c:v>
                </c:pt>
                <c:pt idx="3531">
                  <c:v>1.0276000000000001</c:v>
                </c:pt>
                <c:pt idx="3532">
                  <c:v>2.2907000000000002</c:v>
                </c:pt>
                <c:pt idx="3533">
                  <c:v>2.2907000000000002</c:v>
                </c:pt>
                <c:pt idx="3534">
                  <c:v>2.2907000000000002</c:v>
                </c:pt>
                <c:pt idx="3535">
                  <c:v>1.175</c:v>
                </c:pt>
                <c:pt idx="3536">
                  <c:v>2.5636999999999999</c:v>
                </c:pt>
                <c:pt idx="3537">
                  <c:v>2.6362999999999999</c:v>
                </c:pt>
                <c:pt idx="3538">
                  <c:v>3</c:v>
                </c:pt>
                <c:pt idx="3539">
                  <c:v>1.6778</c:v>
                </c:pt>
                <c:pt idx="3540">
                  <c:v>1.6778</c:v>
                </c:pt>
                <c:pt idx="3541">
                  <c:v>1.6778</c:v>
                </c:pt>
                <c:pt idx="3542">
                  <c:v>2.3487</c:v>
                </c:pt>
                <c:pt idx="3543">
                  <c:v>2.024</c:v>
                </c:pt>
                <c:pt idx="3544">
                  <c:v>2.2711999999999999</c:v>
                </c:pt>
                <c:pt idx="3545">
                  <c:v>1.0589999999999999</c:v>
                </c:pt>
                <c:pt idx="3546">
                  <c:v>2.9504000000000001</c:v>
                </c:pt>
                <c:pt idx="3547">
                  <c:v>1.8595999999999999</c:v>
                </c:pt>
                <c:pt idx="3548">
                  <c:v>2.3978000000000002</c:v>
                </c:pt>
                <c:pt idx="3549">
                  <c:v>2.4087999999999998</c:v>
                </c:pt>
                <c:pt idx="3550">
                  <c:v>1.3897999999999999</c:v>
                </c:pt>
                <c:pt idx="3551">
                  <c:v>2.2443</c:v>
                </c:pt>
                <c:pt idx="3552">
                  <c:v>1.6911</c:v>
                </c:pt>
                <c:pt idx="3553">
                  <c:v>2.4790999999999999</c:v>
                </c:pt>
                <c:pt idx="3554">
                  <c:v>3.0790999999999999</c:v>
                </c:pt>
                <c:pt idx="3555">
                  <c:v>2.3487</c:v>
                </c:pt>
                <c:pt idx="3556">
                  <c:v>1.8083</c:v>
                </c:pt>
                <c:pt idx="3557">
                  <c:v>2.0234999999999999</c:v>
                </c:pt>
                <c:pt idx="3558">
                  <c:v>2.6916000000000002</c:v>
                </c:pt>
                <c:pt idx="3559">
                  <c:v>2.7077</c:v>
                </c:pt>
                <c:pt idx="3560">
                  <c:v>1.9723999999999999</c:v>
                </c:pt>
                <c:pt idx="3561">
                  <c:v>2.0876000000000001</c:v>
                </c:pt>
                <c:pt idx="3562">
                  <c:v>1.8863000000000001</c:v>
                </c:pt>
                <c:pt idx="3563">
                  <c:v>1.3842000000000001</c:v>
                </c:pt>
                <c:pt idx="3564">
                  <c:v>2.4613999999999998</c:v>
                </c:pt>
                <c:pt idx="3565">
                  <c:v>0.80840000000000001</c:v>
                </c:pt>
                <c:pt idx="3566">
                  <c:v>2.9523000000000001</c:v>
                </c:pt>
                <c:pt idx="3567">
                  <c:v>2.1200999999999999</c:v>
                </c:pt>
                <c:pt idx="3568">
                  <c:v>3.5926</c:v>
                </c:pt>
                <c:pt idx="3569">
                  <c:v>2.4773999999999998</c:v>
                </c:pt>
                <c:pt idx="3570">
                  <c:v>2.0127999999999999</c:v>
                </c:pt>
                <c:pt idx="3571">
                  <c:v>2.4268000000000001</c:v>
                </c:pt>
                <c:pt idx="3572">
                  <c:v>1.9240999999999999</c:v>
                </c:pt>
                <c:pt idx="3573">
                  <c:v>1.4904999999999999</c:v>
                </c:pt>
                <c:pt idx="3574">
                  <c:v>2.4628000000000001</c:v>
                </c:pt>
                <c:pt idx="3575">
                  <c:v>1.7688999999999999</c:v>
                </c:pt>
                <c:pt idx="3576">
                  <c:v>2.8464</c:v>
                </c:pt>
                <c:pt idx="3577">
                  <c:v>3.3723000000000001</c:v>
                </c:pt>
                <c:pt idx="3578">
                  <c:v>2.7345000000000002</c:v>
                </c:pt>
                <c:pt idx="3579">
                  <c:v>0.77039999999999997</c:v>
                </c:pt>
                <c:pt idx="3580">
                  <c:v>1.4957</c:v>
                </c:pt>
                <c:pt idx="3581">
                  <c:v>1.1144000000000001</c:v>
                </c:pt>
                <c:pt idx="3582">
                  <c:v>1.7248000000000001</c:v>
                </c:pt>
                <c:pt idx="3583">
                  <c:v>2.3027000000000002</c:v>
                </c:pt>
                <c:pt idx="3584">
                  <c:v>3.1012</c:v>
                </c:pt>
                <c:pt idx="3585">
                  <c:v>3.0981000000000001</c:v>
                </c:pt>
                <c:pt idx="3586">
                  <c:v>2.2736000000000001</c:v>
                </c:pt>
                <c:pt idx="3587">
                  <c:v>2.4472999999999998</c:v>
                </c:pt>
                <c:pt idx="3588">
                  <c:v>1.3422000000000001</c:v>
                </c:pt>
                <c:pt idx="3589">
                  <c:v>2.6360000000000001</c:v>
                </c:pt>
                <c:pt idx="3590">
                  <c:v>1.7842</c:v>
                </c:pt>
                <c:pt idx="3591">
                  <c:v>3.1695000000000002</c:v>
                </c:pt>
                <c:pt idx="3592">
                  <c:v>2.4636999999999998</c:v>
                </c:pt>
                <c:pt idx="3593">
                  <c:v>3.262</c:v>
                </c:pt>
                <c:pt idx="3594">
                  <c:v>2.6772</c:v>
                </c:pt>
                <c:pt idx="3595">
                  <c:v>2.5665</c:v>
                </c:pt>
                <c:pt idx="3596">
                  <c:v>1.4139999999999999</c:v>
                </c:pt>
                <c:pt idx="3597">
                  <c:v>2.0118</c:v>
                </c:pt>
                <c:pt idx="3598">
                  <c:v>0.91200000000000003</c:v>
                </c:pt>
                <c:pt idx="3599">
                  <c:v>3.1410999999999998</c:v>
                </c:pt>
                <c:pt idx="3600">
                  <c:v>2.7206000000000001</c:v>
                </c:pt>
                <c:pt idx="3601">
                  <c:v>2.3502999999999998</c:v>
                </c:pt>
                <c:pt idx="3602">
                  <c:v>2.5308999999999999</c:v>
                </c:pt>
                <c:pt idx="3603">
                  <c:v>3.0495000000000001</c:v>
                </c:pt>
                <c:pt idx="3604">
                  <c:v>3.0495000000000001</c:v>
                </c:pt>
                <c:pt idx="3605">
                  <c:v>3.0495000000000001</c:v>
                </c:pt>
                <c:pt idx="3606">
                  <c:v>2.3317000000000001</c:v>
                </c:pt>
                <c:pt idx="3607">
                  <c:v>2.4062999999999999</c:v>
                </c:pt>
                <c:pt idx="3608">
                  <c:v>1.7428999999999999</c:v>
                </c:pt>
                <c:pt idx="3609">
                  <c:v>2.7684000000000002</c:v>
                </c:pt>
                <c:pt idx="3610">
                  <c:v>2.0640999999999998</c:v>
                </c:pt>
                <c:pt idx="3611">
                  <c:v>0.87770000000000004</c:v>
                </c:pt>
                <c:pt idx="3612">
                  <c:v>0.87770000000000004</c:v>
                </c:pt>
                <c:pt idx="3613">
                  <c:v>2.2782</c:v>
                </c:pt>
                <c:pt idx="3614">
                  <c:v>0.87770000000000004</c:v>
                </c:pt>
                <c:pt idx="3615">
                  <c:v>1.1882999999999999</c:v>
                </c:pt>
                <c:pt idx="3616">
                  <c:v>1.1882999999999999</c:v>
                </c:pt>
                <c:pt idx="3617">
                  <c:v>1.1882999999999999</c:v>
                </c:pt>
                <c:pt idx="3618">
                  <c:v>2.7601</c:v>
                </c:pt>
                <c:pt idx="3619">
                  <c:v>2.8856999999999999</c:v>
                </c:pt>
                <c:pt idx="3620">
                  <c:v>2.5021</c:v>
                </c:pt>
                <c:pt idx="3621">
                  <c:v>2.9441999999999999</c:v>
                </c:pt>
                <c:pt idx="3622">
                  <c:v>3.0118999999999998</c:v>
                </c:pt>
                <c:pt idx="3623">
                  <c:v>1.4962</c:v>
                </c:pt>
                <c:pt idx="3624">
                  <c:v>2.2288999999999999</c:v>
                </c:pt>
                <c:pt idx="3625">
                  <c:v>1.2387999999999999</c:v>
                </c:pt>
                <c:pt idx="3626">
                  <c:v>2.3050999999999999</c:v>
                </c:pt>
                <c:pt idx="3627">
                  <c:v>2.8477000000000001</c:v>
                </c:pt>
                <c:pt idx="3628">
                  <c:v>1.4967999999999999</c:v>
                </c:pt>
                <c:pt idx="3629">
                  <c:v>1.4967999999999999</c:v>
                </c:pt>
                <c:pt idx="3630">
                  <c:v>1.4967999999999999</c:v>
                </c:pt>
                <c:pt idx="3631">
                  <c:v>2.3801999999999999</c:v>
                </c:pt>
                <c:pt idx="3632">
                  <c:v>0.98540000000000005</c:v>
                </c:pt>
                <c:pt idx="3633">
                  <c:v>3.2589000000000001</c:v>
                </c:pt>
                <c:pt idx="3634">
                  <c:v>2.8576000000000001</c:v>
                </c:pt>
                <c:pt idx="3635">
                  <c:v>1.0425</c:v>
                </c:pt>
                <c:pt idx="3636">
                  <c:v>2.8955000000000002</c:v>
                </c:pt>
                <c:pt idx="3637">
                  <c:v>2.0209999999999999</c:v>
                </c:pt>
                <c:pt idx="3638">
                  <c:v>1.7325999999999999</c:v>
                </c:pt>
                <c:pt idx="3639">
                  <c:v>2.5592000000000001</c:v>
                </c:pt>
                <c:pt idx="3640">
                  <c:v>2.6825999999999999</c:v>
                </c:pt>
                <c:pt idx="3641">
                  <c:v>0.35720000000000002</c:v>
                </c:pt>
                <c:pt idx="3642">
                  <c:v>3.4096000000000002</c:v>
                </c:pt>
                <c:pt idx="3643">
                  <c:v>1.2387999999999999</c:v>
                </c:pt>
                <c:pt idx="3644">
                  <c:v>2.5009999999999999</c:v>
                </c:pt>
                <c:pt idx="3645">
                  <c:v>2.3904999999999998</c:v>
                </c:pt>
                <c:pt idx="3646">
                  <c:v>2.0547</c:v>
                </c:pt>
                <c:pt idx="3647">
                  <c:v>1.7399</c:v>
                </c:pt>
                <c:pt idx="3648">
                  <c:v>2.8725000000000001</c:v>
                </c:pt>
                <c:pt idx="3649">
                  <c:v>2.4605999999999999</c:v>
                </c:pt>
                <c:pt idx="3650">
                  <c:v>2.9763999999999999</c:v>
                </c:pt>
                <c:pt idx="3651">
                  <c:v>2.3180000000000001</c:v>
                </c:pt>
                <c:pt idx="3652">
                  <c:v>1.4638</c:v>
                </c:pt>
                <c:pt idx="3653">
                  <c:v>3.5951</c:v>
                </c:pt>
                <c:pt idx="3654">
                  <c:v>2.6240000000000001</c:v>
                </c:pt>
                <c:pt idx="3655">
                  <c:v>1.0158</c:v>
                </c:pt>
                <c:pt idx="3656">
                  <c:v>2.4489000000000001</c:v>
                </c:pt>
                <c:pt idx="3657">
                  <c:v>3.0295999999999998</c:v>
                </c:pt>
                <c:pt idx="3658">
                  <c:v>2.1924999999999999</c:v>
                </c:pt>
                <c:pt idx="3659">
                  <c:v>2.4493999999999998</c:v>
                </c:pt>
                <c:pt idx="3660">
                  <c:v>2.4807000000000001</c:v>
                </c:pt>
                <c:pt idx="3662">
                  <c:v>2.3940999999999999</c:v>
                </c:pt>
                <c:pt idx="3663">
                  <c:v>1.3606</c:v>
                </c:pt>
                <c:pt idx="3664">
                  <c:v>2.6214</c:v>
                </c:pt>
                <c:pt idx="3665">
                  <c:v>2.5427</c:v>
                </c:pt>
                <c:pt idx="3666">
                  <c:v>2.7526999999999999</c:v>
                </c:pt>
                <c:pt idx="3667">
                  <c:v>2.7768999999999999</c:v>
                </c:pt>
                <c:pt idx="3668">
                  <c:v>1.3995</c:v>
                </c:pt>
                <c:pt idx="3669">
                  <c:v>3.0482</c:v>
                </c:pt>
                <c:pt idx="3670">
                  <c:v>1.8753</c:v>
                </c:pt>
                <c:pt idx="3671">
                  <c:v>2.1775000000000002</c:v>
                </c:pt>
                <c:pt idx="3672">
                  <c:v>1.9416</c:v>
                </c:pt>
                <c:pt idx="3673">
                  <c:v>1.137</c:v>
                </c:pt>
                <c:pt idx="3674">
                  <c:v>1.137</c:v>
                </c:pt>
                <c:pt idx="3675">
                  <c:v>1.137</c:v>
                </c:pt>
                <c:pt idx="3676">
                  <c:v>2.8883999999999999</c:v>
                </c:pt>
                <c:pt idx="3677">
                  <c:v>2.8738999999999999</c:v>
                </c:pt>
                <c:pt idx="3678">
                  <c:v>1.6257999999999999</c:v>
                </c:pt>
                <c:pt idx="3679">
                  <c:v>2.6541000000000001</c:v>
                </c:pt>
                <c:pt idx="3680">
                  <c:v>2.8048999999999999</c:v>
                </c:pt>
                <c:pt idx="3681">
                  <c:v>1.9995000000000001</c:v>
                </c:pt>
                <c:pt idx="3682">
                  <c:v>0.92779999999999996</c:v>
                </c:pt>
                <c:pt idx="3683">
                  <c:v>2.2193000000000001</c:v>
                </c:pt>
                <c:pt idx="3684">
                  <c:v>0.71319999999999995</c:v>
                </c:pt>
                <c:pt idx="3685">
                  <c:v>2.9198</c:v>
                </c:pt>
                <c:pt idx="3686">
                  <c:v>2.5110999999999999</c:v>
                </c:pt>
                <c:pt idx="3687">
                  <c:v>3.0078</c:v>
                </c:pt>
                <c:pt idx="3688">
                  <c:v>2.4895999999999998</c:v>
                </c:pt>
                <c:pt idx="3689">
                  <c:v>2.5278</c:v>
                </c:pt>
                <c:pt idx="3690">
                  <c:v>1.0426</c:v>
                </c:pt>
                <c:pt idx="3691">
                  <c:v>1.8787</c:v>
                </c:pt>
                <c:pt idx="3692">
                  <c:v>2.4910999999999999</c:v>
                </c:pt>
                <c:pt idx="3693">
                  <c:v>2.6078000000000001</c:v>
                </c:pt>
                <c:pt idx="3694">
                  <c:v>2.7633000000000001</c:v>
                </c:pt>
                <c:pt idx="3695">
                  <c:v>3.9131999999999998</c:v>
                </c:pt>
                <c:pt idx="3696">
                  <c:v>1.1620999999999999</c:v>
                </c:pt>
                <c:pt idx="3697">
                  <c:v>2.5185</c:v>
                </c:pt>
                <c:pt idx="3698">
                  <c:v>2.1757</c:v>
                </c:pt>
                <c:pt idx="3699">
                  <c:v>1.7317</c:v>
                </c:pt>
                <c:pt idx="3700">
                  <c:v>2.5743999999999998</c:v>
                </c:pt>
                <c:pt idx="3701">
                  <c:v>1.4258999999999999</c:v>
                </c:pt>
                <c:pt idx="3702">
                  <c:v>2.6514000000000002</c:v>
                </c:pt>
                <c:pt idx="3703">
                  <c:v>0.82410000000000005</c:v>
                </c:pt>
                <c:pt idx="3704">
                  <c:v>1.9587000000000001</c:v>
                </c:pt>
                <c:pt idx="3705">
                  <c:v>3.2078000000000002</c:v>
                </c:pt>
                <c:pt idx="3706">
                  <c:v>1.8260000000000001</c:v>
                </c:pt>
                <c:pt idx="3707">
                  <c:v>1.7799</c:v>
                </c:pt>
                <c:pt idx="3708">
                  <c:v>2.4481999999999999</c:v>
                </c:pt>
                <c:pt idx="3709">
                  <c:v>1.3005</c:v>
                </c:pt>
                <c:pt idx="3710">
                  <c:v>2.7010999999999998</c:v>
                </c:pt>
                <c:pt idx="3711">
                  <c:v>2.1749999999999998</c:v>
                </c:pt>
                <c:pt idx="3712">
                  <c:v>1.7064999999999999</c:v>
                </c:pt>
                <c:pt idx="3713">
                  <c:v>2.5093999999999999</c:v>
                </c:pt>
                <c:pt idx="3714">
                  <c:v>3.0339999999999998</c:v>
                </c:pt>
                <c:pt idx="3715">
                  <c:v>2.536</c:v>
                </c:pt>
                <c:pt idx="3716">
                  <c:v>3.8210000000000002</c:v>
                </c:pt>
                <c:pt idx="3717">
                  <c:v>3.8210000000000002</c:v>
                </c:pt>
                <c:pt idx="3718">
                  <c:v>0.88419999999999999</c:v>
                </c:pt>
                <c:pt idx="3719">
                  <c:v>3.8210000000000002</c:v>
                </c:pt>
                <c:pt idx="3720">
                  <c:v>2.2986</c:v>
                </c:pt>
                <c:pt idx="3721">
                  <c:v>1.3653</c:v>
                </c:pt>
                <c:pt idx="3722">
                  <c:v>2.8273000000000001</c:v>
                </c:pt>
                <c:pt idx="3723">
                  <c:v>1.9641</c:v>
                </c:pt>
                <c:pt idx="3724">
                  <c:v>1.2056</c:v>
                </c:pt>
                <c:pt idx="3725">
                  <c:v>2.7816000000000001</c:v>
                </c:pt>
                <c:pt idx="3726">
                  <c:v>2.6069</c:v>
                </c:pt>
                <c:pt idx="3727">
                  <c:v>2.0728</c:v>
                </c:pt>
                <c:pt idx="3728">
                  <c:v>1.7604</c:v>
                </c:pt>
                <c:pt idx="3729">
                  <c:v>2.2723</c:v>
                </c:pt>
                <c:pt idx="3730">
                  <c:v>2.1857000000000002</c:v>
                </c:pt>
                <c:pt idx="3731">
                  <c:v>2.0308000000000002</c:v>
                </c:pt>
                <c:pt idx="3732">
                  <c:v>0.57399999999999995</c:v>
                </c:pt>
                <c:pt idx="3733">
                  <c:v>2.8138000000000001</c:v>
                </c:pt>
                <c:pt idx="3734">
                  <c:v>1.8196000000000001</c:v>
                </c:pt>
                <c:pt idx="3735">
                  <c:v>1.5609</c:v>
                </c:pt>
                <c:pt idx="3736">
                  <c:v>2.5272999999999999</c:v>
                </c:pt>
                <c:pt idx="3737">
                  <c:v>2.3843000000000001</c:v>
                </c:pt>
                <c:pt idx="3738">
                  <c:v>2.4483000000000001</c:v>
                </c:pt>
                <c:pt idx="3739">
                  <c:v>2.7244999999999999</c:v>
                </c:pt>
                <c:pt idx="3740">
                  <c:v>1.6006</c:v>
                </c:pt>
                <c:pt idx="3741">
                  <c:v>2.6065999999999998</c:v>
                </c:pt>
                <c:pt idx="3742">
                  <c:v>2.6063999999999998</c:v>
                </c:pt>
                <c:pt idx="3743">
                  <c:v>1.9652000000000001</c:v>
                </c:pt>
                <c:pt idx="3744">
                  <c:v>2.5404</c:v>
                </c:pt>
                <c:pt idx="3745">
                  <c:v>2.7486000000000002</c:v>
                </c:pt>
                <c:pt idx="3746">
                  <c:v>1.5125</c:v>
                </c:pt>
                <c:pt idx="3747">
                  <c:v>2.5979999999999999</c:v>
                </c:pt>
                <c:pt idx="3748">
                  <c:v>2.0865999999999998</c:v>
                </c:pt>
                <c:pt idx="3749">
                  <c:v>1.6348</c:v>
                </c:pt>
                <c:pt idx="3750">
                  <c:v>1.7927</c:v>
                </c:pt>
                <c:pt idx="3751">
                  <c:v>2.8714</c:v>
                </c:pt>
                <c:pt idx="3752">
                  <c:v>1.1008</c:v>
                </c:pt>
                <c:pt idx="3753">
                  <c:v>2.1057000000000001</c:v>
                </c:pt>
                <c:pt idx="3754">
                  <c:v>2.4083999999999999</c:v>
                </c:pt>
                <c:pt idx="3756">
                  <c:v>2.5783</c:v>
                </c:pt>
                <c:pt idx="3757">
                  <c:v>2.3062999999999998</c:v>
                </c:pt>
                <c:pt idx="3758">
                  <c:v>1.9739</c:v>
                </c:pt>
                <c:pt idx="3759">
                  <c:v>3.3361000000000001</c:v>
                </c:pt>
                <c:pt idx="3760">
                  <c:v>3.6869000000000001</c:v>
                </c:pt>
                <c:pt idx="3761">
                  <c:v>2.8258999999999999</c:v>
                </c:pt>
                <c:pt idx="3762">
                  <c:v>2.6025</c:v>
                </c:pt>
                <c:pt idx="3763">
                  <c:v>3.3628</c:v>
                </c:pt>
                <c:pt idx="3764">
                  <c:v>3.3628</c:v>
                </c:pt>
                <c:pt idx="3765">
                  <c:v>3.3628</c:v>
                </c:pt>
                <c:pt idx="3766">
                  <c:v>2.5939999999999999</c:v>
                </c:pt>
                <c:pt idx="3767">
                  <c:v>1.8980999999999999</c:v>
                </c:pt>
                <c:pt idx="3768">
                  <c:v>2.4998</c:v>
                </c:pt>
                <c:pt idx="3769">
                  <c:v>2.0251000000000001</c:v>
                </c:pt>
                <c:pt idx="3770">
                  <c:v>1.8398000000000001</c:v>
                </c:pt>
                <c:pt idx="3771">
                  <c:v>2.5236000000000001</c:v>
                </c:pt>
                <c:pt idx="3772">
                  <c:v>2.6589</c:v>
                </c:pt>
                <c:pt idx="3773">
                  <c:v>1.0981000000000001</c:v>
                </c:pt>
                <c:pt idx="3774">
                  <c:v>2.5705</c:v>
                </c:pt>
                <c:pt idx="3775">
                  <c:v>0.52529999999999999</c:v>
                </c:pt>
                <c:pt idx="3776">
                  <c:v>0.52529999999999999</c:v>
                </c:pt>
                <c:pt idx="3777">
                  <c:v>2.8815</c:v>
                </c:pt>
                <c:pt idx="3778">
                  <c:v>0.52529999999999999</c:v>
                </c:pt>
                <c:pt idx="3779">
                  <c:v>1.5324</c:v>
                </c:pt>
                <c:pt idx="3780">
                  <c:v>2.7313999999999998</c:v>
                </c:pt>
                <c:pt idx="3781">
                  <c:v>3.5855000000000001</c:v>
                </c:pt>
                <c:pt idx="3782">
                  <c:v>2.6341999999999999</c:v>
                </c:pt>
                <c:pt idx="3783">
                  <c:v>1.7602</c:v>
                </c:pt>
                <c:pt idx="3784">
                  <c:v>2.7867000000000002</c:v>
                </c:pt>
                <c:pt idx="3785">
                  <c:v>1.1072</c:v>
                </c:pt>
                <c:pt idx="3786">
                  <c:v>2.206</c:v>
                </c:pt>
                <c:pt idx="3787">
                  <c:v>1.4253</c:v>
                </c:pt>
                <c:pt idx="3788">
                  <c:v>2.0093000000000001</c:v>
                </c:pt>
                <c:pt idx="3789">
                  <c:v>2.8860999999999999</c:v>
                </c:pt>
                <c:pt idx="3790">
                  <c:v>1.7774000000000001</c:v>
                </c:pt>
                <c:pt idx="3791">
                  <c:v>2.5922000000000001</c:v>
                </c:pt>
                <c:pt idx="3792">
                  <c:v>1.0853999999999999</c:v>
                </c:pt>
                <c:pt idx="3793">
                  <c:v>1.0853999999999999</c:v>
                </c:pt>
                <c:pt idx="3794">
                  <c:v>1.0853999999999999</c:v>
                </c:pt>
                <c:pt idx="3795">
                  <c:v>1.1997</c:v>
                </c:pt>
                <c:pt idx="3796">
                  <c:v>2.8651</c:v>
                </c:pt>
                <c:pt idx="3797">
                  <c:v>2.2021000000000002</c:v>
                </c:pt>
                <c:pt idx="3798">
                  <c:v>1.9696</c:v>
                </c:pt>
                <c:pt idx="3799">
                  <c:v>1.8247</c:v>
                </c:pt>
                <c:pt idx="3800">
                  <c:v>2.3123</c:v>
                </c:pt>
                <c:pt idx="3801">
                  <c:v>2.4470000000000001</c:v>
                </c:pt>
                <c:pt idx="3802">
                  <c:v>0.82850000000000001</c:v>
                </c:pt>
                <c:pt idx="3803">
                  <c:v>0.82850000000000001</c:v>
                </c:pt>
                <c:pt idx="3804">
                  <c:v>0.82850000000000001</c:v>
                </c:pt>
                <c:pt idx="3805">
                  <c:v>2.3197999999999999</c:v>
                </c:pt>
                <c:pt idx="3806">
                  <c:v>1.9572000000000001</c:v>
                </c:pt>
                <c:pt idx="3807">
                  <c:v>2.5078999999999998</c:v>
                </c:pt>
                <c:pt idx="3808">
                  <c:v>2.7810000000000001</c:v>
                </c:pt>
                <c:pt idx="3809">
                  <c:v>2.3582000000000001</c:v>
                </c:pt>
                <c:pt idx="3810">
                  <c:v>1.0414000000000001</c:v>
                </c:pt>
                <c:pt idx="3811">
                  <c:v>2.0017999999999998</c:v>
                </c:pt>
                <c:pt idx="3812">
                  <c:v>3.8371</c:v>
                </c:pt>
                <c:pt idx="3813">
                  <c:v>1.6115999999999999</c:v>
                </c:pt>
                <c:pt idx="3814">
                  <c:v>1.6115999999999999</c:v>
                </c:pt>
                <c:pt idx="3815">
                  <c:v>1.6115999999999999</c:v>
                </c:pt>
                <c:pt idx="3816">
                  <c:v>2.9195000000000002</c:v>
                </c:pt>
                <c:pt idx="3817">
                  <c:v>3.6072000000000002</c:v>
                </c:pt>
                <c:pt idx="3818">
                  <c:v>3.6072000000000002</c:v>
                </c:pt>
                <c:pt idx="3819">
                  <c:v>3.6072000000000002</c:v>
                </c:pt>
                <c:pt idx="3820">
                  <c:v>2.4476</c:v>
                </c:pt>
                <c:pt idx="3821">
                  <c:v>2.7866</c:v>
                </c:pt>
                <c:pt idx="3822">
                  <c:v>1.1758</c:v>
                </c:pt>
                <c:pt idx="3823">
                  <c:v>2.9051999999999998</c:v>
                </c:pt>
                <c:pt idx="3824">
                  <c:v>2.7212999999999998</c:v>
                </c:pt>
                <c:pt idx="3825">
                  <c:v>3.0948000000000002</c:v>
                </c:pt>
                <c:pt idx="3826">
                  <c:v>3.0413999999999999</c:v>
                </c:pt>
                <c:pt idx="3827">
                  <c:v>2.6682999999999999</c:v>
                </c:pt>
                <c:pt idx="3828">
                  <c:v>1.3473999999999999</c:v>
                </c:pt>
                <c:pt idx="3829">
                  <c:v>1.4489000000000001</c:v>
                </c:pt>
                <c:pt idx="3830">
                  <c:v>1.4823</c:v>
                </c:pt>
                <c:pt idx="3831">
                  <c:v>2.3361000000000001</c:v>
                </c:pt>
                <c:pt idx="3832">
                  <c:v>3.2121</c:v>
                </c:pt>
                <c:pt idx="3833">
                  <c:v>3.2121</c:v>
                </c:pt>
                <c:pt idx="3834">
                  <c:v>3.2121</c:v>
                </c:pt>
                <c:pt idx="3835">
                  <c:v>1.9259999999999999</c:v>
                </c:pt>
                <c:pt idx="3836">
                  <c:v>1.2709999999999999</c:v>
                </c:pt>
                <c:pt idx="3837">
                  <c:v>2.2147999999999999</c:v>
                </c:pt>
                <c:pt idx="3838">
                  <c:v>2.423</c:v>
                </c:pt>
                <c:pt idx="3839">
                  <c:v>1.8593</c:v>
                </c:pt>
                <c:pt idx="3840">
                  <c:v>2.8439999999999999</c:v>
                </c:pt>
                <c:pt idx="3841">
                  <c:v>3.5516000000000001</c:v>
                </c:pt>
                <c:pt idx="3842">
                  <c:v>2.0647000000000002</c:v>
                </c:pt>
                <c:pt idx="3843">
                  <c:v>2.3399000000000001</c:v>
                </c:pt>
                <c:pt idx="3844">
                  <c:v>2.5724999999999998</c:v>
                </c:pt>
                <c:pt idx="3845">
                  <c:v>1.5289999999999999</c:v>
                </c:pt>
                <c:pt idx="3846">
                  <c:v>2.0945999999999998</c:v>
                </c:pt>
                <c:pt idx="3847">
                  <c:v>2.6025</c:v>
                </c:pt>
                <c:pt idx="3848">
                  <c:v>2.0853000000000002</c:v>
                </c:pt>
                <c:pt idx="3849">
                  <c:v>1.7612000000000001</c:v>
                </c:pt>
                <c:pt idx="3850">
                  <c:v>2.7631999999999999</c:v>
                </c:pt>
                <c:pt idx="3851">
                  <c:v>1.4151</c:v>
                </c:pt>
                <c:pt idx="3852">
                  <c:v>2.5977000000000001</c:v>
                </c:pt>
                <c:pt idx="3853">
                  <c:v>2.4365000000000001</c:v>
                </c:pt>
                <c:pt idx="3854">
                  <c:v>2.6739999999999999</c:v>
                </c:pt>
                <c:pt idx="3855">
                  <c:v>1.9605999999999999</c:v>
                </c:pt>
                <c:pt idx="3856">
                  <c:v>2.2644000000000002</c:v>
                </c:pt>
                <c:pt idx="3857">
                  <c:v>1.9227000000000001</c:v>
                </c:pt>
                <c:pt idx="3858">
                  <c:v>3.2565</c:v>
                </c:pt>
                <c:pt idx="3859">
                  <c:v>2.5028000000000001</c:v>
                </c:pt>
                <c:pt idx="3860">
                  <c:v>0.95240000000000002</c:v>
                </c:pt>
                <c:pt idx="3861">
                  <c:v>1.754</c:v>
                </c:pt>
                <c:pt idx="3862">
                  <c:v>3.7437</c:v>
                </c:pt>
                <c:pt idx="3863">
                  <c:v>1.5384</c:v>
                </c:pt>
                <c:pt idx="3864">
                  <c:v>4.7313999999999998</c:v>
                </c:pt>
                <c:pt idx="3865">
                  <c:v>2.6446000000000001</c:v>
                </c:pt>
                <c:pt idx="3866">
                  <c:v>2.4457</c:v>
                </c:pt>
                <c:pt idx="3867">
                  <c:v>0.75280000000000002</c:v>
                </c:pt>
                <c:pt idx="3868">
                  <c:v>0.75280000000000002</c:v>
                </c:pt>
                <c:pt idx="3869">
                  <c:v>0.75280000000000002</c:v>
                </c:pt>
                <c:pt idx="3870">
                  <c:v>3.1240999999999999</c:v>
                </c:pt>
                <c:pt idx="3871">
                  <c:v>2.4943</c:v>
                </c:pt>
                <c:pt idx="3872">
                  <c:v>3.6775000000000002</c:v>
                </c:pt>
                <c:pt idx="3873">
                  <c:v>3.6775000000000002</c:v>
                </c:pt>
                <c:pt idx="3874">
                  <c:v>3.6775000000000002</c:v>
                </c:pt>
                <c:pt idx="3875">
                  <c:v>2.2265999999999999</c:v>
                </c:pt>
                <c:pt idx="3876">
                  <c:v>2.58</c:v>
                </c:pt>
                <c:pt idx="3877">
                  <c:v>2.1680999999999999</c:v>
                </c:pt>
                <c:pt idx="3878">
                  <c:v>1.5258</c:v>
                </c:pt>
                <c:pt idx="3879">
                  <c:v>2.4525999999999999</c:v>
                </c:pt>
                <c:pt idx="3880">
                  <c:v>1.4565999999999999</c:v>
                </c:pt>
                <c:pt idx="3881">
                  <c:v>1.6749000000000001</c:v>
                </c:pt>
                <c:pt idx="3882">
                  <c:v>2.3597999999999999</c:v>
                </c:pt>
                <c:pt idx="3883">
                  <c:v>3.0160999999999998</c:v>
                </c:pt>
                <c:pt idx="3884">
                  <c:v>2.6846999999999999</c:v>
                </c:pt>
                <c:pt idx="3885">
                  <c:v>1.8978999999999999</c:v>
                </c:pt>
                <c:pt idx="3886">
                  <c:v>2.5510000000000002</c:v>
                </c:pt>
                <c:pt idx="3887">
                  <c:v>1.9209000000000001</c:v>
                </c:pt>
                <c:pt idx="3888">
                  <c:v>1.3212999999999999</c:v>
                </c:pt>
                <c:pt idx="3889">
                  <c:v>1.1815</c:v>
                </c:pt>
                <c:pt idx="3890">
                  <c:v>2.4026999999999998</c:v>
                </c:pt>
                <c:pt idx="3891">
                  <c:v>2.8355000000000001</c:v>
                </c:pt>
                <c:pt idx="3892">
                  <c:v>2.0329000000000002</c:v>
                </c:pt>
                <c:pt idx="3893">
                  <c:v>2.7097000000000002</c:v>
                </c:pt>
                <c:pt idx="3894">
                  <c:v>1.6664000000000001</c:v>
                </c:pt>
                <c:pt idx="3895">
                  <c:v>1.2697000000000001</c:v>
                </c:pt>
                <c:pt idx="3896">
                  <c:v>3.0897999999999999</c:v>
                </c:pt>
                <c:pt idx="3897">
                  <c:v>1.0898000000000001</c:v>
                </c:pt>
                <c:pt idx="3898">
                  <c:v>2.4746000000000001</c:v>
                </c:pt>
                <c:pt idx="3899">
                  <c:v>1.1591</c:v>
                </c:pt>
                <c:pt idx="3900">
                  <c:v>3.1629</c:v>
                </c:pt>
                <c:pt idx="3901">
                  <c:v>1.6698</c:v>
                </c:pt>
                <c:pt idx="3902">
                  <c:v>1.5784</c:v>
                </c:pt>
                <c:pt idx="3903">
                  <c:v>1.7062999999999999</c:v>
                </c:pt>
                <c:pt idx="3904">
                  <c:v>1.5668</c:v>
                </c:pt>
                <c:pt idx="3905">
                  <c:v>2.7229999999999999</c:v>
                </c:pt>
                <c:pt idx="3906">
                  <c:v>2.5670999999999999</c:v>
                </c:pt>
                <c:pt idx="3907">
                  <c:v>1.6263000000000001</c:v>
                </c:pt>
                <c:pt idx="3908">
                  <c:v>2.6509999999999998</c:v>
                </c:pt>
                <c:pt idx="3909">
                  <c:v>3.3576999999999999</c:v>
                </c:pt>
                <c:pt idx="3910">
                  <c:v>2.3222</c:v>
                </c:pt>
                <c:pt idx="3911">
                  <c:v>2.6842999999999999</c:v>
                </c:pt>
                <c:pt idx="3912">
                  <c:v>1.3552999999999999</c:v>
                </c:pt>
                <c:pt idx="3913">
                  <c:v>3.7768000000000002</c:v>
                </c:pt>
                <c:pt idx="3914">
                  <c:v>3.7768000000000002</c:v>
                </c:pt>
                <c:pt idx="3915">
                  <c:v>3.7768000000000002</c:v>
                </c:pt>
                <c:pt idx="3916">
                  <c:v>0.96789999999999998</c:v>
                </c:pt>
                <c:pt idx="3917">
                  <c:v>2.7496</c:v>
                </c:pt>
                <c:pt idx="3918">
                  <c:v>2.8765999999999998</c:v>
                </c:pt>
                <c:pt idx="3919">
                  <c:v>2.7940999999999998</c:v>
                </c:pt>
                <c:pt idx="3920">
                  <c:v>2.3311999999999999</c:v>
                </c:pt>
                <c:pt idx="3921">
                  <c:v>2.7526999999999999</c:v>
                </c:pt>
                <c:pt idx="3922">
                  <c:v>2.0882999999999998</c:v>
                </c:pt>
                <c:pt idx="3923">
                  <c:v>2.9049999999999998</c:v>
                </c:pt>
                <c:pt idx="3924">
                  <c:v>2.7637999999999998</c:v>
                </c:pt>
                <c:pt idx="3925">
                  <c:v>2.1507999999999998</c:v>
                </c:pt>
                <c:pt idx="3926">
                  <c:v>2.1507999999999998</c:v>
                </c:pt>
                <c:pt idx="3927">
                  <c:v>2.1507999999999998</c:v>
                </c:pt>
                <c:pt idx="3928">
                  <c:v>1.9763999999999999</c:v>
                </c:pt>
                <c:pt idx="3929">
                  <c:v>1.9763999999999999</c:v>
                </c:pt>
                <c:pt idx="3930">
                  <c:v>1.6053999999999999</c:v>
                </c:pt>
                <c:pt idx="3931">
                  <c:v>1.4198</c:v>
                </c:pt>
                <c:pt idx="3932">
                  <c:v>2.1732999999999998</c:v>
                </c:pt>
                <c:pt idx="3933">
                  <c:v>1.9763999999999999</c:v>
                </c:pt>
                <c:pt idx="3934">
                  <c:v>3.0282</c:v>
                </c:pt>
                <c:pt idx="3935">
                  <c:v>2.0722</c:v>
                </c:pt>
                <c:pt idx="3936">
                  <c:v>2.7378</c:v>
                </c:pt>
                <c:pt idx="3937">
                  <c:v>1.7841</c:v>
                </c:pt>
                <c:pt idx="3938">
                  <c:v>2.4157999999999999</c:v>
                </c:pt>
                <c:pt idx="3939">
                  <c:v>2.1453000000000002</c:v>
                </c:pt>
                <c:pt idx="3940">
                  <c:v>2.7115</c:v>
                </c:pt>
                <c:pt idx="3941">
                  <c:v>2.0087000000000002</c:v>
                </c:pt>
                <c:pt idx="3942">
                  <c:v>3.0954000000000002</c:v>
                </c:pt>
                <c:pt idx="3943">
                  <c:v>3.0954000000000002</c:v>
                </c:pt>
                <c:pt idx="3944">
                  <c:v>3.0954000000000002</c:v>
                </c:pt>
                <c:pt idx="3945">
                  <c:v>2.8431999999999999</c:v>
                </c:pt>
                <c:pt idx="3946">
                  <c:v>2.8431999999999999</c:v>
                </c:pt>
                <c:pt idx="3947">
                  <c:v>2.8431999999999999</c:v>
                </c:pt>
                <c:pt idx="3948">
                  <c:v>2.1619999999999999</c:v>
                </c:pt>
                <c:pt idx="3949">
                  <c:v>2.1619999999999999</c:v>
                </c:pt>
                <c:pt idx="3950">
                  <c:v>2.1619999999999999</c:v>
                </c:pt>
                <c:pt idx="3951">
                  <c:v>2.3199999999999998</c:v>
                </c:pt>
                <c:pt idx="3952">
                  <c:v>0.96809999999999996</c:v>
                </c:pt>
                <c:pt idx="3953">
                  <c:v>2.9485999999999999</c:v>
                </c:pt>
                <c:pt idx="3954">
                  <c:v>2.0640999999999998</c:v>
                </c:pt>
                <c:pt idx="3955">
                  <c:v>2.5348999999999999</c:v>
                </c:pt>
                <c:pt idx="3956">
                  <c:v>2.2094</c:v>
                </c:pt>
                <c:pt idx="3957">
                  <c:v>1.3431999999999999</c:v>
                </c:pt>
                <c:pt idx="3958">
                  <c:v>1.5867</c:v>
                </c:pt>
                <c:pt idx="3959">
                  <c:v>1.7779</c:v>
                </c:pt>
                <c:pt idx="3960">
                  <c:v>2.0177</c:v>
                </c:pt>
                <c:pt idx="3961">
                  <c:v>2.0177</c:v>
                </c:pt>
                <c:pt idx="3962">
                  <c:v>2.0177</c:v>
                </c:pt>
                <c:pt idx="3963">
                  <c:v>2.4885000000000002</c:v>
                </c:pt>
                <c:pt idx="3964">
                  <c:v>3.3102999999999998</c:v>
                </c:pt>
                <c:pt idx="3965">
                  <c:v>2.8973</c:v>
                </c:pt>
                <c:pt idx="3966">
                  <c:v>2.8973</c:v>
                </c:pt>
                <c:pt idx="3967">
                  <c:v>2.3302999999999998</c:v>
                </c:pt>
                <c:pt idx="3968">
                  <c:v>2.8973</c:v>
                </c:pt>
                <c:pt idx="3969">
                  <c:v>1.6658999999999999</c:v>
                </c:pt>
                <c:pt idx="3970">
                  <c:v>3.7319</c:v>
                </c:pt>
                <c:pt idx="3971">
                  <c:v>3.7319</c:v>
                </c:pt>
                <c:pt idx="3972">
                  <c:v>3.7319</c:v>
                </c:pt>
                <c:pt idx="3973">
                  <c:v>2.1751999999999998</c:v>
                </c:pt>
                <c:pt idx="3974">
                  <c:v>2.3895</c:v>
                </c:pt>
                <c:pt idx="3975">
                  <c:v>2.4327999999999999</c:v>
                </c:pt>
                <c:pt idx="3976">
                  <c:v>2.2863000000000002</c:v>
                </c:pt>
                <c:pt idx="3977">
                  <c:v>2.6227999999999998</c:v>
                </c:pt>
                <c:pt idx="3978">
                  <c:v>2.2646999999999999</c:v>
                </c:pt>
                <c:pt idx="3979">
                  <c:v>2.7174999999999998</c:v>
                </c:pt>
                <c:pt idx="3980">
                  <c:v>0.86660000000000004</c:v>
                </c:pt>
                <c:pt idx="3981">
                  <c:v>2.6909999999999998</c:v>
                </c:pt>
                <c:pt idx="3982">
                  <c:v>2.7576000000000001</c:v>
                </c:pt>
                <c:pt idx="3983">
                  <c:v>2.9039000000000001</c:v>
                </c:pt>
                <c:pt idx="3984">
                  <c:v>0.41720000000000002</c:v>
                </c:pt>
                <c:pt idx="3985">
                  <c:v>4.2054999999999998</c:v>
                </c:pt>
                <c:pt idx="3986">
                  <c:v>4.2054999999999998</c:v>
                </c:pt>
                <c:pt idx="3987">
                  <c:v>4.2054999999999998</c:v>
                </c:pt>
                <c:pt idx="3988">
                  <c:v>1.962</c:v>
                </c:pt>
                <c:pt idx="3989">
                  <c:v>2.4097</c:v>
                </c:pt>
                <c:pt idx="3990">
                  <c:v>2.0251999999999999</c:v>
                </c:pt>
                <c:pt idx="3991">
                  <c:v>1.8792</c:v>
                </c:pt>
                <c:pt idx="3992">
                  <c:v>1.8792</c:v>
                </c:pt>
                <c:pt idx="3993">
                  <c:v>1.8792</c:v>
                </c:pt>
                <c:pt idx="3994">
                  <c:v>2.9567999999999999</c:v>
                </c:pt>
                <c:pt idx="3995">
                  <c:v>2.4685000000000001</c:v>
                </c:pt>
                <c:pt idx="3996">
                  <c:v>1.2946</c:v>
                </c:pt>
                <c:pt idx="3997">
                  <c:v>2.7343999999999999</c:v>
                </c:pt>
                <c:pt idx="3998">
                  <c:v>3.0364</c:v>
                </c:pt>
                <c:pt idx="3999">
                  <c:v>2.3877999999999999</c:v>
                </c:pt>
                <c:pt idx="4000">
                  <c:v>2.5257999999999998</c:v>
                </c:pt>
                <c:pt idx="4001">
                  <c:v>1.085</c:v>
                </c:pt>
                <c:pt idx="4002">
                  <c:v>2.7351000000000001</c:v>
                </c:pt>
                <c:pt idx="4003">
                  <c:v>2.3875000000000002</c:v>
                </c:pt>
                <c:pt idx="4004">
                  <c:v>1.9154</c:v>
                </c:pt>
                <c:pt idx="4005">
                  <c:v>1.2282</c:v>
                </c:pt>
                <c:pt idx="4006">
                  <c:v>2.7418999999999998</c:v>
                </c:pt>
                <c:pt idx="4007">
                  <c:v>1.8168</c:v>
                </c:pt>
                <c:pt idx="4008">
                  <c:v>1.8168</c:v>
                </c:pt>
                <c:pt idx="4009">
                  <c:v>1.8168</c:v>
                </c:pt>
                <c:pt idx="4010">
                  <c:v>2.222</c:v>
                </c:pt>
                <c:pt idx="4011">
                  <c:v>2.7677</c:v>
                </c:pt>
                <c:pt idx="4012">
                  <c:v>2.7397</c:v>
                </c:pt>
                <c:pt idx="4013">
                  <c:v>3.3887999999999998</c:v>
                </c:pt>
                <c:pt idx="4014">
                  <c:v>1.8629</c:v>
                </c:pt>
                <c:pt idx="4015">
                  <c:v>2.4523999999999999</c:v>
                </c:pt>
                <c:pt idx="4016">
                  <c:v>3.4209999999999998</c:v>
                </c:pt>
                <c:pt idx="4017">
                  <c:v>3.4209999999999998</c:v>
                </c:pt>
                <c:pt idx="4018">
                  <c:v>3.4209999999999998</c:v>
                </c:pt>
                <c:pt idx="4019">
                  <c:v>1.5558000000000001</c:v>
                </c:pt>
                <c:pt idx="4020">
                  <c:v>2.4253999999999998</c:v>
                </c:pt>
                <c:pt idx="4021">
                  <c:v>2.4569999999999999</c:v>
                </c:pt>
                <c:pt idx="4022">
                  <c:v>0.57079999999999997</c:v>
                </c:pt>
                <c:pt idx="4023">
                  <c:v>1.6293</c:v>
                </c:pt>
                <c:pt idx="4024">
                  <c:v>1.6293</c:v>
                </c:pt>
                <c:pt idx="4025">
                  <c:v>1.6293</c:v>
                </c:pt>
                <c:pt idx="4026">
                  <c:v>3.4937999999999998</c:v>
                </c:pt>
                <c:pt idx="4027">
                  <c:v>1.6740999999999999</c:v>
                </c:pt>
                <c:pt idx="4028">
                  <c:v>1</c:v>
                </c:pt>
                <c:pt idx="4029">
                  <c:v>2.2332000000000001</c:v>
                </c:pt>
                <c:pt idx="4030">
                  <c:v>2.8527</c:v>
                </c:pt>
                <c:pt idx="4031">
                  <c:v>2.2774999999999999</c:v>
                </c:pt>
                <c:pt idx="4032">
                  <c:v>1.7585999999999999</c:v>
                </c:pt>
                <c:pt idx="4033">
                  <c:v>2.0409999999999999</c:v>
                </c:pt>
                <c:pt idx="4034">
                  <c:v>0.98950000000000005</c:v>
                </c:pt>
                <c:pt idx="4035">
                  <c:v>1.9886999999999999</c:v>
                </c:pt>
                <c:pt idx="4036">
                  <c:v>1.8134999999999999</c:v>
                </c:pt>
                <c:pt idx="4037">
                  <c:v>1.7258</c:v>
                </c:pt>
                <c:pt idx="4038">
                  <c:v>1.4775</c:v>
                </c:pt>
                <c:pt idx="4039">
                  <c:v>3.0861000000000001</c:v>
                </c:pt>
                <c:pt idx="4040">
                  <c:v>1.3008999999999999</c:v>
                </c:pt>
                <c:pt idx="4041">
                  <c:v>2.8163999999999998</c:v>
                </c:pt>
                <c:pt idx="4042">
                  <c:v>1.0886</c:v>
                </c:pt>
                <c:pt idx="4043">
                  <c:v>2.4245000000000001</c:v>
                </c:pt>
                <c:pt idx="4044">
                  <c:v>1.0992</c:v>
                </c:pt>
                <c:pt idx="4045">
                  <c:v>1.4736</c:v>
                </c:pt>
                <c:pt idx="4046">
                  <c:v>2.3512</c:v>
                </c:pt>
                <c:pt idx="4047">
                  <c:v>2.3512</c:v>
                </c:pt>
                <c:pt idx="4048">
                  <c:v>1.2321</c:v>
                </c:pt>
                <c:pt idx="4049">
                  <c:v>2.3512</c:v>
                </c:pt>
                <c:pt idx="4050">
                  <c:v>2.6873</c:v>
                </c:pt>
                <c:pt idx="4051">
                  <c:v>2.7058</c:v>
                </c:pt>
                <c:pt idx="4052">
                  <c:v>3.5363000000000002</c:v>
                </c:pt>
                <c:pt idx="4053">
                  <c:v>3.5363000000000002</c:v>
                </c:pt>
                <c:pt idx="4054">
                  <c:v>3.5363000000000002</c:v>
                </c:pt>
                <c:pt idx="4055">
                  <c:v>2.3089</c:v>
                </c:pt>
                <c:pt idx="4056">
                  <c:v>1.5684</c:v>
                </c:pt>
                <c:pt idx="4057">
                  <c:v>1.8338000000000001</c:v>
                </c:pt>
                <c:pt idx="4058">
                  <c:v>2.9744000000000002</c:v>
                </c:pt>
                <c:pt idx="4059">
                  <c:v>2.5819999999999999</c:v>
                </c:pt>
                <c:pt idx="4060">
                  <c:v>2.149</c:v>
                </c:pt>
                <c:pt idx="4061">
                  <c:v>1.8928</c:v>
                </c:pt>
                <c:pt idx="4062">
                  <c:v>5.1214000000000004</c:v>
                </c:pt>
                <c:pt idx="4063">
                  <c:v>1.6426000000000001</c:v>
                </c:pt>
                <c:pt idx="4064">
                  <c:v>2.5724</c:v>
                </c:pt>
                <c:pt idx="4065">
                  <c:v>2.1623000000000001</c:v>
                </c:pt>
                <c:pt idx="4066">
                  <c:v>2.1444999999999999</c:v>
                </c:pt>
                <c:pt idx="4067">
                  <c:v>2.8683999999999998</c:v>
                </c:pt>
                <c:pt idx="4068">
                  <c:v>1.4803999999999999</c:v>
                </c:pt>
                <c:pt idx="4069">
                  <c:v>2.8950999999999998</c:v>
                </c:pt>
                <c:pt idx="4070">
                  <c:v>1.9871000000000001</c:v>
                </c:pt>
                <c:pt idx="4071">
                  <c:v>2.9733999999999998</c:v>
                </c:pt>
                <c:pt idx="4072">
                  <c:v>2.1190000000000002</c:v>
                </c:pt>
                <c:pt idx="4073">
                  <c:v>1.9752000000000001</c:v>
                </c:pt>
                <c:pt idx="4074">
                  <c:v>1.4928999999999999</c:v>
                </c:pt>
                <c:pt idx="4075">
                  <c:v>1.8635999999999999</c:v>
                </c:pt>
                <c:pt idx="4076">
                  <c:v>2.3252000000000002</c:v>
                </c:pt>
                <c:pt idx="4077">
                  <c:v>1.3634999999999999</c:v>
                </c:pt>
                <c:pt idx="4078">
                  <c:v>2.4691999999999998</c:v>
                </c:pt>
                <c:pt idx="4079">
                  <c:v>1.0571999999999999</c:v>
                </c:pt>
                <c:pt idx="4080">
                  <c:v>2.1917</c:v>
                </c:pt>
                <c:pt idx="4081">
                  <c:v>1.5289999999999999</c:v>
                </c:pt>
                <c:pt idx="4082">
                  <c:v>1.1891</c:v>
                </c:pt>
                <c:pt idx="4083">
                  <c:v>1.2443</c:v>
                </c:pt>
                <c:pt idx="4084">
                  <c:v>3.2551999999999999</c:v>
                </c:pt>
                <c:pt idx="4085">
                  <c:v>1.9866999999999999</c:v>
                </c:pt>
                <c:pt idx="4086">
                  <c:v>2.0284</c:v>
                </c:pt>
                <c:pt idx="4087">
                  <c:v>2.8635000000000002</c:v>
                </c:pt>
                <c:pt idx="4088">
                  <c:v>2.3601999999999999</c:v>
                </c:pt>
                <c:pt idx="4089">
                  <c:v>2.2296</c:v>
                </c:pt>
                <c:pt idx="4090">
                  <c:v>3.1297000000000001</c:v>
                </c:pt>
                <c:pt idx="4091">
                  <c:v>1.6484000000000001</c:v>
                </c:pt>
                <c:pt idx="4092">
                  <c:v>2.8273000000000001</c:v>
                </c:pt>
                <c:pt idx="4093">
                  <c:v>2.5163000000000002</c:v>
                </c:pt>
                <c:pt idx="4094">
                  <c:v>1.5880000000000001</c:v>
                </c:pt>
                <c:pt idx="4095">
                  <c:v>2.2223999999999999</c:v>
                </c:pt>
                <c:pt idx="4096">
                  <c:v>5.1245000000000003</c:v>
                </c:pt>
                <c:pt idx="4097">
                  <c:v>2.6880000000000002</c:v>
                </c:pt>
                <c:pt idx="4098">
                  <c:v>2.8380999999999998</c:v>
                </c:pt>
                <c:pt idx="4099">
                  <c:v>2.9327999999999999</c:v>
                </c:pt>
                <c:pt idx="4100">
                  <c:v>2.1093999999999999</c:v>
                </c:pt>
                <c:pt idx="4101">
                  <c:v>2.02</c:v>
                </c:pt>
                <c:pt idx="4102">
                  <c:v>1.3926000000000001</c:v>
                </c:pt>
                <c:pt idx="4103">
                  <c:v>1.4286000000000001</c:v>
                </c:pt>
                <c:pt idx="4104">
                  <c:v>1.8909</c:v>
                </c:pt>
                <c:pt idx="4105">
                  <c:v>1.8909</c:v>
                </c:pt>
                <c:pt idx="4106">
                  <c:v>1.8909</c:v>
                </c:pt>
                <c:pt idx="4107">
                  <c:v>2.1286</c:v>
                </c:pt>
                <c:pt idx="4108">
                  <c:v>2.0308000000000002</c:v>
                </c:pt>
                <c:pt idx="4109">
                  <c:v>2.0308000000000002</c:v>
                </c:pt>
                <c:pt idx="4110">
                  <c:v>2.0308000000000002</c:v>
                </c:pt>
                <c:pt idx="4111">
                  <c:v>1.6313</c:v>
                </c:pt>
                <c:pt idx="4112">
                  <c:v>1.6984999999999999</c:v>
                </c:pt>
                <c:pt idx="4113">
                  <c:v>1.2679</c:v>
                </c:pt>
                <c:pt idx="4114">
                  <c:v>2.907</c:v>
                </c:pt>
                <c:pt idx="4115">
                  <c:v>2.7694000000000001</c:v>
                </c:pt>
                <c:pt idx="4116">
                  <c:v>2.3843000000000001</c:v>
                </c:pt>
                <c:pt idx="4117">
                  <c:v>1.7152000000000001</c:v>
                </c:pt>
                <c:pt idx="4118">
                  <c:v>1.7411000000000001</c:v>
                </c:pt>
                <c:pt idx="4119">
                  <c:v>1.7411000000000001</c:v>
                </c:pt>
                <c:pt idx="4120">
                  <c:v>1.7411000000000001</c:v>
                </c:pt>
                <c:pt idx="4121">
                  <c:v>0.80549999999999999</c:v>
                </c:pt>
                <c:pt idx="4122">
                  <c:v>2.7418999999999998</c:v>
                </c:pt>
                <c:pt idx="4123">
                  <c:v>2.7362000000000002</c:v>
                </c:pt>
                <c:pt idx="4124">
                  <c:v>2.0407999999999999</c:v>
                </c:pt>
                <c:pt idx="4125">
                  <c:v>1.4993000000000001</c:v>
                </c:pt>
                <c:pt idx="4126">
                  <c:v>2.6200999999999999</c:v>
                </c:pt>
                <c:pt idx="4127">
                  <c:v>2.88</c:v>
                </c:pt>
                <c:pt idx="4128">
                  <c:v>1.2397</c:v>
                </c:pt>
                <c:pt idx="4129">
                  <c:v>2.3325999999999998</c:v>
                </c:pt>
                <c:pt idx="4130">
                  <c:v>2.0030999999999999</c:v>
                </c:pt>
                <c:pt idx="4131">
                  <c:v>2.4544999999999999</c:v>
                </c:pt>
                <c:pt idx="4132">
                  <c:v>2.5579999999999998</c:v>
                </c:pt>
                <c:pt idx="4133">
                  <c:v>1.3126</c:v>
                </c:pt>
                <c:pt idx="4134">
                  <c:v>1.6117999999999999</c:v>
                </c:pt>
                <c:pt idx="4135">
                  <c:v>3.4108999999999998</c:v>
                </c:pt>
                <c:pt idx="4136">
                  <c:v>1.5806</c:v>
                </c:pt>
                <c:pt idx="4137">
                  <c:v>2.2490999999999999</c:v>
                </c:pt>
                <c:pt idx="4138">
                  <c:v>1.5108999999999999</c:v>
                </c:pt>
                <c:pt idx="4139">
                  <c:v>2.6105</c:v>
                </c:pt>
                <c:pt idx="4140">
                  <c:v>2.625</c:v>
                </c:pt>
                <c:pt idx="4141">
                  <c:v>1.0130999999999999</c:v>
                </c:pt>
                <c:pt idx="4142">
                  <c:v>3.0373999999999999</c:v>
                </c:pt>
                <c:pt idx="4143">
                  <c:v>3.8071000000000002</c:v>
                </c:pt>
                <c:pt idx="4144">
                  <c:v>1.5305</c:v>
                </c:pt>
                <c:pt idx="4145">
                  <c:v>2.3875999999999999</c:v>
                </c:pt>
                <c:pt idx="4146">
                  <c:v>2.6926999999999999</c:v>
                </c:pt>
                <c:pt idx="4147">
                  <c:v>2.0514999999999999</c:v>
                </c:pt>
                <c:pt idx="4148">
                  <c:v>2.7812999999999999</c:v>
                </c:pt>
                <c:pt idx="4149">
                  <c:v>1.2422</c:v>
                </c:pt>
                <c:pt idx="4150">
                  <c:v>2.4342999999999999</c:v>
                </c:pt>
                <c:pt idx="4151">
                  <c:v>1.6529</c:v>
                </c:pt>
                <c:pt idx="4152">
                  <c:v>1.5576000000000001</c:v>
                </c:pt>
                <c:pt idx="4153">
                  <c:v>1.9054</c:v>
                </c:pt>
                <c:pt idx="4154">
                  <c:v>2.8321999999999998</c:v>
                </c:pt>
                <c:pt idx="4155">
                  <c:v>2.6374</c:v>
                </c:pt>
                <c:pt idx="4156">
                  <c:v>0.44219999999999998</c:v>
                </c:pt>
                <c:pt idx="4157">
                  <c:v>1.1342000000000001</c:v>
                </c:pt>
                <c:pt idx="4158">
                  <c:v>1.5778000000000001</c:v>
                </c:pt>
                <c:pt idx="4159">
                  <c:v>2.4542000000000002</c:v>
                </c:pt>
                <c:pt idx="4160">
                  <c:v>0.88790000000000002</c:v>
                </c:pt>
                <c:pt idx="4161">
                  <c:v>2.1345999999999998</c:v>
                </c:pt>
                <c:pt idx="4162">
                  <c:v>2.7355</c:v>
                </c:pt>
                <c:pt idx="4163">
                  <c:v>1.6375</c:v>
                </c:pt>
                <c:pt idx="4164">
                  <c:v>1.9901</c:v>
                </c:pt>
                <c:pt idx="4165">
                  <c:v>1.4941</c:v>
                </c:pt>
                <c:pt idx="4166">
                  <c:v>3.0356999999999998</c:v>
                </c:pt>
                <c:pt idx="4167">
                  <c:v>2.3348</c:v>
                </c:pt>
                <c:pt idx="4168">
                  <c:v>0.71989999999999998</c:v>
                </c:pt>
                <c:pt idx="4169">
                  <c:v>2.8492000000000002</c:v>
                </c:pt>
                <c:pt idx="4170">
                  <c:v>2.8492000000000002</c:v>
                </c:pt>
                <c:pt idx="4171">
                  <c:v>2.8492000000000002</c:v>
                </c:pt>
                <c:pt idx="4172">
                  <c:v>0.83050000000000002</c:v>
                </c:pt>
                <c:pt idx="4173">
                  <c:v>2.2812999999999999</c:v>
                </c:pt>
                <c:pt idx="4174">
                  <c:v>3.0148000000000001</c:v>
                </c:pt>
                <c:pt idx="4175">
                  <c:v>2.7496</c:v>
                </c:pt>
                <c:pt idx="4176">
                  <c:v>3.9205999999999999</c:v>
                </c:pt>
                <c:pt idx="4177">
                  <c:v>2.2134</c:v>
                </c:pt>
                <c:pt idx="4178">
                  <c:v>2.7202000000000002</c:v>
                </c:pt>
                <c:pt idx="4179">
                  <c:v>3.2054999999999998</c:v>
                </c:pt>
                <c:pt idx="4180">
                  <c:v>2.496</c:v>
                </c:pt>
                <c:pt idx="4181">
                  <c:v>2.7042999999999999</c:v>
                </c:pt>
                <c:pt idx="4182">
                  <c:v>2.6030000000000002</c:v>
                </c:pt>
                <c:pt idx="4183">
                  <c:v>2.9973999999999998</c:v>
                </c:pt>
                <c:pt idx="4184">
                  <c:v>2.4382000000000001</c:v>
                </c:pt>
                <c:pt idx="4185">
                  <c:v>1.1204000000000001</c:v>
                </c:pt>
                <c:pt idx="4186">
                  <c:v>2.5531999999999999</c:v>
                </c:pt>
                <c:pt idx="4187">
                  <c:v>2.3331</c:v>
                </c:pt>
                <c:pt idx="4188">
                  <c:v>2.0615999999999999</c:v>
                </c:pt>
                <c:pt idx="4189">
                  <c:v>3.0455000000000001</c:v>
                </c:pt>
                <c:pt idx="4190">
                  <c:v>2.0177999999999998</c:v>
                </c:pt>
                <c:pt idx="4191">
                  <c:v>2.7403</c:v>
                </c:pt>
                <c:pt idx="4192">
                  <c:v>2.4076</c:v>
                </c:pt>
                <c:pt idx="4193">
                  <c:v>1.5919000000000001</c:v>
                </c:pt>
                <c:pt idx="4194">
                  <c:v>1.0819000000000001</c:v>
                </c:pt>
                <c:pt idx="4195">
                  <c:v>1.7422</c:v>
                </c:pt>
                <c:pt idx="4196">
                  <c:v>1.6514</c:v>
                </c:pt>
                <c:pt idx="4197">
                  <c:v>1.4853000000000001</c:v>
                </c:pt>
                <c:pt idx="4198">
                  <c:v>1.1504000000000001</c:v>
                </c:pt>
                <c:pt idx="4199">
                  <c:v>1.4248000000000001</c:v>
                </c:pt>
                <c:pt idx="4200">
                  <c:v>2.4251999999999998</c:v>
                </c:pt>
                <c:pt idx="4201">
                  <c:v>2.8155999999999999</c:v>
                </c:pt>
                <c:pt idx="4202">
                  <c:v>2.2934000000000001</c:v>
                </c:pt>
                <c:pt idx="4203">
                  <c:v>2.1795</c:v>
                </c:pt>
                <c:pt idx="4204">
                  <c:v>0.42009999999999997</c:v>
                </c:pt>
                <c:pt idx="4205">
                  <c:v>2.9933000000000001</c:v>
                </c:pt>
                <c:pt idx="4206">
                  <c:v>2.6736</c:v>
                </c:pt>
                <c:pt idx="4207">
                  <c:v>1.3989</c:v>
                </c:pt>
                <c:pt idx="4208">
                  <c:v>2.7562000000000002</c:v>
                </c:pt>
                <c:pt idx="4209">
                  <c:v>1.8772</c:v>
                </c:pt>
                <c:pt idx="4210">
                  <c:v>2.3780999999999999</c:v>
                </c:pt>
                <c:pt idx="4211">
                  <c:v>1.86</c:v>
                </c:pt>
                <c:pt idx="4212">
                  <c:v>2.2599</c:v>
                </c:pt>
                <c:pt idx="4213">
                  <c:v>3.6878000000000002</c:v>
                </c:pt>
                <c:pt idx="4214">
                  <c:v>2.0453999999999999</c:v>
                </c:pt>
                <c:pt idx="4215">
                  <c:v>2.0009999999999999</c:v>
                </c:pt>
                <c:pt idx="4216">
                  <c:v>3.9009999999999998</c:v>
                </c:pt>
                <c:pt idx="4217">
                  <c:v>3.9009999999999998</c:v>
                </c:pt>
                <c:pt idx="4218">
                  <c:v>3.9009999999999998</c:v>
                </c:pt>
                <c:pt idx="4219">
                  <c:v>0.97719999999999996</c:v>
                </c:pt>
                <c:pt idx="4220">
                  <c:v>0.58779999999999999</c:v>
                </c:pt>
                <c:pt idx="4221">
                  <c:v>2.6455000000000002</c:v>
                </c:pt>
                <c:pt idx="4222">
                  <c:v>1.7909999999999999</c:v>
                </c:pt>
                <c:pt idx="4223">
                  <c:v>1.6619999999999999</c:v>
                </c:pt>
                <c:pt idx="4224">
                  <c:v>3.3294999999999999</c:v>
                </c:pt>
                <c:pt idx="4225">
                  <c:v>2.2475000000000001</c:v>
                </c:pt>
                <c:pt idx="4226">
                  <c:v>2.7717999999999998</c:v>
                </c:pt>
                <c:pt idx="4227">
                  <c:v>1.2064999999999999</c:v>
                </c:pt>
                <c:pt idx="4228">
                  <c:v>2.7515000000000001</c:v>
                </c:pt>
                <c:pt idx="4229">
                  <c:v>2.3656999999999999</c:v>
                </c:pt>
                <c:pt idx="4230">
                  <c:v>3.9826000000000001</c:v>
                </c:pt>
                <c:pt idx="4231">
                  <c:v>2.5472999999999999</c:v>
                </c:pt>
                <c:pt idx="4232">
                  <c:v>2.0436999999999999</c:v>
                </c:pt>
                <c:pt idx="4233">
                  <c:v>1.8331999999999999</c:v>
                </c:pt>
                <c:pt idx="4234">
                  <c:v>0.75449999999999995</c:v>
                </c:pt>
                <c:pt idx="4235">
                  <c:v>2.7656999999999998</c:v>
                </c:pt>
                <c:pt idx="4236">
                  <c:v>2.7206999999999999</c:v>
                </c:pt>
                <c:pt idx="4237">
                  <c:v>1.4058999999999999</c:v>
                </c:pt>
                <c:pt idx="4238">
                  <c:v>2.1726000000000001</c:v>
                </c:pt>
                <c:pt idx="4239">
                  <c:v>1.0126999999999999</c:v>
                </c:pt>
                <c:pt idx="4240">
                  <c:v>2.1549999999999998</c:v>
                </c:pt>
                <c:pt idx="4241">
                  <c:v>2.1656</c:v>
                </c:pt>
                <c:pt idx="4242">
                  <c:v>2.1497000000000002</c:v>
                </c:pt>
                <c:pt idx="4243">
                  <c:v>1.853</c:v>
                </c:pt>
                <c:pt idx="4244">
                  <c:v>1.1708000000000001</c:v>
                </c:pt>
                <c:pt idx="4245">
                  <c:v>2.6537000000000002</c:v>
                </c:pt>
                <c:pt idx="4246">
                  <c:v>2.6802000000000001</c:v>
                </c:pt>
                <c:pt idx="4247">
                  <c:v>1.2753000000000001</c:v>
                </c:pt>
                <c:pt idx="4248">
                  <c:v>1.9935</c:v>
                </c:pt>
                <c:pt idx="4249">
                  <c:v>1.7891999999999999</c:v>
                </c:pt>
                <c:pt idx="4250">
                  <c:v>0.871</c:v>
                </c:pt>
                <c:pt idx="4251">
                  <c:v>2.8986999999999998</c:v>
                </c:pt>
                <c:pt idx="4252">
                  <c:v>1.9601</c:v>
                </c:pt>
                <c:pt idx="4253">
                  <c:v>1.4742999999999999</c:v>
                </c:pt>
                <c:pt idx="4254">
                  <c:v>2.149</c:v>
                </c:pt>
                <c:pt idx="4255">
                  <c:v>2.2667000000000002</c:v>
                </c:pt>
                <c:pt idx="4256">
                  <c:v>2.5146999999999999</c:v>
                </c:pt>
                <c:pt idx="4257">
                  <c:v>3.8542999999999998</c:v>
                </c:pt>
                <c:pt idx="4258">
                  <c:v>3.8542999999999998</c:v>
                </c:pt>
                <c:pt idx="4259">
                  <c:v>3.8542999999999998</c:v>
                </c:pt>
                <c:pt idx="4260">
                  <c:v>2.3454000000000002</c:v>
                </c:pt>
                <c:pt idx="4261">
                  <c:v>2.6594000000000002</c:v>
                </c:pt>
                <c:pt idx="4262">
                  <c:v>1.6888000000000001</c:v>
                </c:pt>
                <c:pt idx="4263">
                  <c:v>2.3384</c:v>
                </c:pt>
                <c:pt idx="4264">
                  <c:v>2.5937999999999999</c:v>
                </c:pt>
                <c:pt idx="4265">
                  <c:v>3.2656999999999998</c:v>
                </c:pt>
                <c:pt idx="4266">
                  <c:v>2.5941999999999998</c:v>
                </c:pt>
                <c:pt idx="4267">
                  <c:v>3.2669999999999999</c:v>
                </c:pt>
                <c:pt idx="4268">
                  <c:v>3.2669999999999999</c:v>
                </c:pt>
                <c:pt idx="4269">
                  <c:v>3.2669999999999999</c:v>
                </c:pt>
                <c:pt idx="4270">
                  <c:v>1.5885</c:v>
                </c:pt>
                <c:pt idx="4271">
                  <c:v>3.6768999999999998</c:v>
                </c:pt>
                <c:pt idx="4272">
                  <c:v>1.8205</c:v>
                </c:pt>
                <c:pt idx="4273">
                  <c:v>2.9788999999999999</c:v>
                </c:pt>
                <c:pt idx="4274">
                  <c:v>1.4211</c:v>
                </c:pt>
                <c:pt idx="4275">
                  <c:v>1.6339999999999999</c:v>
                </c:pt>
                <c:pt idx="4276">
                  <c:v>0.84499999999999997</c:v>
                </c:pt>
                <c:pt idx="4277">
                  <c:v>2.6073</c:v>
                </c:pt>
                <c:pt idx="4278">
                  <c:v>1.3066</c:v>
                </c:pt>
                <c:pt idx="4279">
                  <c:v>2.0323000000000002</c:v>
                </c:pt>
                <c:pt idx="4280">
                  <c:v>2.4964</c:v>
                </c:pt>
                <c:pt idx="4281">
                  <c:v>2.7946</c:v>
                </c:pt>
                <c:pt idx="4282">
                  <c:v>1.7679</c:v>
                </c:pt>
                <c:pt idx="4283">
                  <c:v>2.6061000000000001</c:v>
                </c:pt>
                <c:pt idx="4284">
                  <c:v>1.6662999999999999</c:v>
                </c:pt>
                <c:pt idx="4285">
                  <c:v>2.6572</c:v>
                </c:pt>
                <c:pt idx="4286">
                  <c:v>3.6383000000000001</c:v>
                </c:pt>
                <c:pt idx="4287">
                  <c:v>1.9337</c:v>
                </c:pt>
                <c:pt idx="4288">
                  <c:v>2.8106</c:v>
                </c:pt>
                <c:pt idx="4289">
                  <c:v>2.3048000000000002</c:v>
                </c:pt>
                <c:pt idx="4290">
                  <c:v>1.8875</c:v>
                </c:pt>
                <c:pt idx="4291">
                  <c:v>2.1263999999999998</c:v>
                </c:pt>
                <c:pt idx="4292">
                  <c:v>1.0436000000000001</c:v>
                </c:pt>
                <c:pt idx="4293">
                  <c:v>2.6248</c:v>
                </c:pt>
                <c:pt idx="4294">
                  <c:v>1.8651</c:v>
                </c:pt>
                <c:pt idx="4295">
                  <c:v>2.5676999999999999</c:v>
                </c:pt>
                <c:pt idx="4296">
                  <c:v>2.5948000000000002</c:v>
                </c:pt>
                <c:pt idx="4297">
                  <c:v>2.4262000000000001</c:v>
                </c:pt>
                <c:pt idx="4298">
                  <c:v>3.1945999999999999</c:v>
                </c:pt>
                <c:pt idx="4299">
                  <c:v>2.1004999999999998</c:v>
                </c:pt>
                <c:pt idx="4300">
                  <c:v>2.7071999999999998</c:v>
                </c:pt>
                <c:pt idx="4301">
                  <c:v>2.5263</c:v>
                </c:pt>
                <c:pt idx="4302">
                  <c:v>1.4555</c:v>
                </c:pt>
                <c:pt idx="4303">
                  <c:v>4.1102999999999996</c:v>
                </c:pt>
                <c:pt idx="4304">
                  <c:v>3.6214</c:v>
                </c:pt>
                <c:pt idx="4305">
                  <c:v>2.1533000000000002</c:v>
                </c:pt>
                <c:pt idx="4306">
                  <c:v>2.298</c:v>
                </c:pt>
                <c:pt idx="4307">
                  <c:v>1.593</c:v>
                </c:pt>
                <c:pt idx="4308">
                  <c:v>2.1656</c:v>
                </c:pt>
                <c:pt idx="4309">
                  <c:v>1.8567</c:v>
                </c:pt>
                <c:pt idx="4310">
                  <c:v>3.4567000000000001</c:v>
                </c:pt>
                <c:pt idx="4311">
                  <c:v>1.0456000000000001</c:v>
                </c:pt>
                <c:pt idx="4312">
                  <c:v>2.0337000000000001</c:v>
                </c:pt>
                <c:pt idx="4313">
                  <c:v>2.7806000000000002</c:v>
                </c:pt>
                <c:pt idx="4314">
                  <c:v>2.6696</c:v>
                </c:pt>
                <c:pt idx="4315">
                  <c:v>2.3376000000000001</c:v>
                </c:pt>
                <c:pt idx="4316">
                  <c:v>3.0236000000000001</c:v>
                </c:pt>
                <c:pt idx="4317">
                  <c:v>2.7448999999999999</c:v>
                </c:pt>
                <c:pt idx="4318">
                  <c:v>1.8464</c:v>
                </c:pt>
                <c:pt idx="4319">
                  <c:v>1.4334</c:v>
                </c:pt>
                <c:pt idx="4320">
                  <c:v>1.2641</c:v>
                </c:pt>
                <c:pt idx="4321">
                  <c:v>2.2856000000000001</c:v>
                </c:pt>
                <c:pt idx="4322">
                  <c:v>1.0619000000000001</c:v>
                </c:pt>
                <c:pt idx="4323">
                  <c:v>1.7713000000000001</c:v>
                </c:pt>
                <c:pt idx="4324">
                  <c:v>1.9045000000000001</c:v>
                </c:pt>
                <c:pt idx="4325">
                  <c:v>2.0758999999999999</c:v>
                </c:pt>
                <c:pt idx="4326">
                  <c:v>1.6516999999999999</c:v>
                </c:pt>
                <c:pt idx="4327">
                  <c:v>1.5528999999999999</c:v>
                </c:pt>
                <c:pt idx="4328">
                  <c:v>3.3603999999999998</c:v>
                </c:pt>
                <c:pt idx="4329">
                  <c:v>3.3603999999999998</c:v>
                </c:pt>
                <c:pt idx="4330">
                  <c:v>3.3603999999999998</c:v>
                </c:pt>
                <c:pt idx="4331">
                  <c:v>1.5264</c:v>
                </c:pt>
                <c:pt idx="4332">
                  <c:v>2.7604000000000002</c:v>
                </c:pt>
                <c:pt idx="4333">
                  <c:v>2.9035000000000002</c:v>
                </c:pt>
                <c:pt idx="4334">
                  <c:v>1.7346999999999999</c:v>
                </c:pt>
                <c:pt idx="4335">
                  <c:v>1.7346999999999999</c:v>
                </c:pt>
                <c:pt idx="4336">
                  <c:v>1.7346999999999999</c:v>
                </c:pt>
                <c:pt idx="4337">
                  <c:v>1.3774</c:v>
                </c:pt>
                <c:pt idx="4338">
                  <c:v>2.8668999999999998</c:v>
                </c:pt>
                <c:pt idx="4339">
                  <c:v>2.9992000000000001</c:v>
                </c:pt>
                <c:pt idx="4340">
                  <c:v>1.9797</c:v>
                </c:pt>
                <c:pt idx="4341">
                  <c:v>0.85189999999999999</c:v>
                </c:pt>
                <c:pt idx="4342">
                  <c:v>1.0706</c:v>
                </c:pt>
                <c:pt idx="4343">
                  <c:v>4.3845000000000001</c:v>
                </c:pt>
                <c:pt idx="4344">
                  <c:v>2.5323000000000002</c:v>
                </c:pt>
                <c:pt idx="4345">
                  <c:v>1.7499</c:v>
                </c:pt>
                <c:pt idx="4346">
                  <c:v>1.5017</c:v>
                </c:pt>
                <c:pt idx="4347">
                  <c:v>1.1877</c:v>
                </c:pt>
                <c:pt idx="4348">
                  <c:v>2.5030999999999999</c:v>
                </c:pt>
                <c:pt idx="4349">
                  <c:v>3.0629</c:v>
                </c:pt>
                <c:pt idx="4350">
                  <c:v>2.7581000000000002</c:v>
                </c:pt>
                <c:pt idx="4351">
                  <c:v>2.2056</c:v>
                </c:pt>
                <c:pt idx="4352">
                  <c:v>1.3002</c:v>
                </c:pt>
                <c:pt idx="4353">
                  <c:v>2.4491000000000001</c:v>
                </c:pt>
                <c:pt idx="4354">
                  <c:v>2.2709999999999999</c:v>
                </c:pt>
                <c:pt idx="4355">
                  <c:v>2.3121999999999998</c:v>
                </c:pt>
                <c:pt idx="4356">
                  <c:v>2.1139000000000001</c:v>
                </c:pt>
                <c:pt idx="4357">
                  <c:v>2.1362000000000001</c:v>
                </c:pt>
                <c:pt idx="4358">
                  <c:v>2.5518000000000001</c:v>
                </c:pt>
                <c:pt idx="4359">
                  <c:v>1.7991999999999999</c:v>
                </c:pt>
                <c:pt idx="4360">
                  <c:v>3.5539999999999998</c:v>
                </c:pt>
                <c:pt idx="4361">
                  <c:v>2.7027999999999999</c:v>
                </c:pt>
                <c:pt idx="4362">
                  <c:v>2.9398</c:v>
                </c:pt>
                <c:pt idx="4363">
                  <c:v>2.9398</c:v>
                </c:pt>
                <c:pt idx="4364">
                  <c:v>2.9398</c:v>
                </c:pt>
                <c:pt idx="4365">
                  <c:v>1.7646999999999999</c:v>
                </c:pt>
                <c:pt idx="4366">
                  <c:v>1.7646999999999999</c:v>
                </c:pt>
                <c:pt idx="4367">
                  <c:v>1.7646999999999999</c:v>
                </c:pt>
                <c:pt idx="4368">
                  <c:v>1.9502999999999999</c:v>
                </c:pt>
                <c:pt idx="4369">
                  <c:v>3.0108999999999999</c:v>
                </c:pt>
                <c:pt idx="4370">
                  <c:v>1.4064000000000001</c:v>
                </c:pt>
                <c:pt idx="4371">
                  <c:v>2.5726</c:v>
                </c:pt>
                <c:pt idx="4372">
                  <c:v>1.9770000000000001</c:v>
                </c:pt>
                <c:pt idx="4373">
                  <c:v>1.9770000000000001</c:v>
                </c:pt>
                <c:pt idx="4374">
                  <c:v>1.9770000000000001</c:v>
                </c:pt>
                <c:pt idx="4375">
                  <c:v>2.3934000000000002</c:v>
                </c:pt>
                <c:pt idx="4376">
                  <c:v>3.1680000000000001</c:v>
                </c:pt>
                <c:pt idx="4377">
                  <c:v>1.7546999999999999</c:v>
                </c:pt>
                <c:pt idx="4378">
                  <c:v>2.6949999999999998</c:v>
                </c:pt>
                <c:pt idx="4379">
                  <c:v>2.0278</c:v>
                </c:pt>
                <c:pt idx="4380">
                  <c:v>2.0278</c:v>
                </c:pt>
                <c:pt idx="4381">
                  <c:v>2.0278</c:v>
                </c:pt>
                <c:pt idx="4382">
                  <c:v>1.4907999999999999</c:v>
                </c:pt>
                <c:pt idx="4383">
                  <c:v>1.4907999999999999</c:v>
                </c:pt>
                <c:pt idx="4384">
                  <c:v>1.4907999999999999</c:v>
                </c:pt>
                <c:pt idx="4385">
                  <c:v>2.7014999999999998</c:v>
                </c:pt>
                <c:pt idx="4386">
                  <c:v>2.6791999999999998</c:v>
                </c:pt>
                <c:pt idx="4387">
                  <c:v>2.0152000000000001</c:v>
                </c:pt>
                <c:pt idx="4388">
                  <c:v>1.6446000000000001</c:v>
                </c:pt>
                <c:pt idx="4389">
                  <c:v>2.6913</c:v>
                </c:pt>
                <c:pt idx="4390">
                  <c:v>2.7633999999999999</c:v>
                </c:pt>
                <c:pt idx="4391">
                  <c:v>2.7633999999999999</c:v>
                </c:pt>
                <c:pt idx="4392">
                  <c:v>2.7633999999999999</c:v>
                </c:pt>
                <c:pt idx="4393">
                  <c:v>1.8594999999999999</c:v>
                </c:pt>
                <c:pt idx="4394">
                  <c:v>0.55100000000000005</c:v>
                </c:pt>
                <c:pt idx="4395">
                  <c:v>2.6012</c:v>
                </c:pt>
                <c:pt idx="4396">
                  <c:v>1.4397</c:v>
                </c:pt>
                <c:pt idx="4397">
                  <c:v>2.4026999999999998</c:v>
                </c:pt>
                <c:pt idx="4398">
                  <c:v>2.7277</c:v>
                </c:pt>
                <c:pt idx="4399">
                  <c:v>2.3304</c:v>
                </c:pt>
                <c:pt idx="4400">
                  <c:v>2.4123999999999999</c:v>
                </c:pt>
                <c:pt idx="4402">
                  <c:v>2.7824</c:v>
                </c:pt>
                <c:pt idx="4403">
                  <c:v>2.7824</c:v>
                </c:pt>
                <c:pt idx="4404">
                  <c:v>2.7824</c:v>
                </c:pt>
                <c:pt idx="4406">
                  <c:v>2.1520999999999999</c:v>
                </c:pt>
                <c:pt idx="4407">
                  <c:v>1.5777000000000001</c:v>
                </c:pt>
                <c:pt idx="4408">
                  <c:v>2.2088999999999999</c:v>
                </c:pt>
                <c:pt idx="4409">
                  <c:v>2.2955000000000001</c:v>
                </c:pt>
                <c:pt idx="4410">
                  <c:v>2.7671999999999999</c:v>
                </c:pt>
                <c:pt idx="4411">
                  <c:v>2.9264000000000001</c:v>
                </c:pt>
                <c:pt idx="4412">
                  <c:v>2.3220000000000001</c:v>
                </c:pt>
                <c:pt idx="4413">
                  <c:v>1.7133</c:v>
                </c:pt>
                <c:pt idx="4414">
                  <c:v>2.2119</c:v>
                </c:pt>
                <c:pt idx="4415">
                  <c:v>2.9039999999999999</c:v>
                </c:pt>
                <c:pt idx="4416">
                  <c:v>1.4876</c:v>
                </c:pt>
                <c:pt idx="4417">
                  <c:v>2.3113000000000001</c:v>
                </c:pt>
                <c:pt idx="4418">
                  <c:v>2.4293</c:v>
                </c:pt>
                <c:pt idx="4419">
                  <c:v>0.95169999999999999</c:v>
                </c:pt>
                <c:pt idx="4420">
                  <c:v>1.7907999999999999</c:v>
                </c:pt>
                <c:pt idx="4421">
                  <c:v>2.9382999999999999</c:v>
                </c:pt>
                <c:pt idx="4422">
                  <c:v>2.9382999999999999</c:v>
                </c:pt>
                <c:pt idx="4423">
                  <c:v>2.9382999999999999</c:v>
                </c:pt>
                <c:pt idx="4424">
                  <c:v>2.8618999999999999</c:v>
                </c:pt>
                <c:pt idx="4425">
                  <c:v>1.9905999999999999</c:v>
                </c:pt>
                <c:pt idx="4426">
                  <c:v>2.8835999999999999</c:v>
                </c:pt>
                <c:pt idx="4427">
                  <c:v>2.3854000000000002</c:v>
                </c:pt>
                <c:pt idx="4428">
                  <c:v>2.8748999999999998</c:v>
                </c:pt>
                <c:pt idx="4429">
                  <c:v>3.1614</c:v>
                </c:pt>
                <c:pt idx="4430">
                  <c:v>2.2248000000000001</c:v>
                </c:pt>
                <c:pt idx="4431">
                  <c:v>2.5962999999999998</c:v>
                </c:pt>
                <c:pt idx="4432">
                  <c:v>2.8525</c:v>
                </c:pt>
                <c:pt idx="4433">
                  <c:v>3.3641000000000001</c:v>
                </c:pt>
                <c:pt idx="4434">
                  <c:v>2.4331999999999998</c:v>
                </c:pt>
                <c:pt idx="4435">
                  <c:v>2.6539000000000001</c:v>
                </c:pt>
                <c:pt idx="4436">
                  <c:v>1.8189</c:v>
                </c:pt>
                <c:pt idx="4437">
                  <c:v>1.4537</c:v>
                </c:pt>
                <c:pt idx="4438">
                  <c:v>2.9476</c:v>
                </c:pt>
                <c:pt idx="4439">
                  <c:v>2.4318</c:v>
                </c:pt>
                <c:pt idx="4440">
                  <c:v>2.6974</c:v>
                </c:pt>
                <c:pt idx="4441">
                  <c:v>1.5886</c:v>
                </c:pt>
                <c:pt idx="4442">
                  <c:v>1.6532</c:v>
                </c:pt>
                <c:pt idx="4443">
                  <c:v>1.5116000000000001</c:v>
                </c:pt>
                <c:pt idx="4444">
                  <c:v>1.6362000000000001</c:v>
                </c:pt>
                <c:pt idx="4445">
                  <c:v>2.1635</c:v>
                </c:pt>
                <c:pt idx="4446">
                  <c:v>1.8803000000000001</c:v>
                </c:pt>
                <c:pt idx="4447">
                  <c:v>2.3048000000000002</c:v>
                </c:pt>
                <c:pt idx="4448">
                  <c:v>1.4853000000000001</c:v>
                </c:pt>
                <c:pt idx="4449">
                  <c:v>2.2418999999999998</c:v>
                </c:pt>
                <c:pt idx="4450">
                  <c:v>2.7776000000000001</c:v>
                </c:pt>
                <c:pt idx="4451">
                  <c:v>2.3513000000000002</c:v>
                </c:pt>
                <c:pt idx="4452">
                  <c:v>2.4457</c:v>
                </c:pt>
                <c:pt idx="4453">
                  <c:v>1.9113</c:v>
                </c:pt>
                <c:pt idx="4454">
                  <c:v>3.5249000000000001</c:v>
                </c:pt>
                <c:pt idx="4455">
                  <c:v>1.8381000000000001</c:v>
                </c:pt>
                <c:pt idx="4456">
                  <c:v>2.2374000000000001</c:v>
                </c:pt>
                <c:pt idx="4457">
                  <c:v>2.6347</c:v>
                </c:pt>
                <c:pt idx="4458">
                  <c:v>2.5676000000000001</c:v>
                </c:pt>
                <c:pt idx="4459">
                  <c:v>0.72160000000000002</c:v>
                </c:pt>
                <c:pt idx="4460">
                  <c:v>1.2029000000000001</c:v>
                </c:pt>
                <c:pt idx="4461">
                  <c:v>1.6466000000000001</c:v>
                </c:pt>
                <c:pt idx="4462">
                  <c:v>3.5629</c:v>
                </c:pt>
                <c:pt idx="4463">
                  <c:v>4.2004999999999999</c:v>
                </c:pt>
                <c:pt idx="4464">
                  <c:v>2.4401000000000002</c:v>
                </c:pt>
                <c:pt idx="4465">
                  <c:v>3.8039999999999998</c:v>
                </c:pt>
                <c:pt idx="4466">
                  <c:v>2.4767999999999999</c:v>
                </c:pt>
                <c:pt idx="4467">
                  <c:v>2.2119</c:v>
                </c:pt>
                <c:pt idx="4468">
                  <c:v>2.2119</c:v>
                </c:pt>
                <c:pt idx="4469">
                  <c:v>2.2119</c:v>
                </c:pt>
                <c:pt idx="4470">
                  <c:v>2.2766000000000002</c:v>
                </c:pt>
                <c:pt idx="4471">
                  <c:v>2.2951999999999999</c:v>
                </c:pt>
                <c:pt idx="4472">
                  <c:v>2.1659999999999999</c:v>
                </c:pt>
                <c:pt idx="4473">
                  <c:v>3.1109</c:v>
                </c:pt>
                <c:pt idx="4474">
                  <c:v>2.2069999999999999</c:v>
                </c:pt>
                <c:pt idx="4475">
                  <c:v>1.9834000000000001</c:v>
                </c:pt>
                <c:pt idx="4476">
                  <c:v>1.8837999999999999</c:v>
                </c:pt>
                <c:pt idx="4477">
                  <c:v>0.87909999999999999</c:v>
                </c:pt>
                <c:pt idx="4478">
                  <c:v>2.5621</c:v>
                </c:pt>
                <c:pt idx="4479">
                  <c:v>2.3460000000000001</c:v>
                </c:pt>
                <c:pt idx="4480">
                  <c:v>2.9661</c:v>
                </c:pt>
                <c:pt idx="4481">
                  <c:v>2.6175000000000002</c:v>
                </c:pt>
                <c:pt idx="4482">
                  <c:v>2.0564</c:v>
                </c:pt>
                <c:pt idx="4483">
                  <c:v>1.5845</c:v>
                </c:pt>
                <c:pt idx="4484">
                  <c:v>1.8658999999999999</c:v>
                </c:pt>
                <c:pt idx="4485">
                  <c:v>1.7092000000000001</c:v>
                </c:pt>
                <c:pt idx="4486">
                  <c:v>2.1945999999999999</c:v>
                </c:pt>
                <c:pt idx="4487">
                  <c:v>2.5729000000000002</c:v>
                </c:pt>
                <c:pt idx="4488">
                  <c:v>1.8501000000000001</c:v>
                </c:pt>
                <c:pt idx="4489">
                  <c:v>2.823</c:v>
                </c:pt>
                <c:pt idx="4490">
                  <c:v>1.3386</c:v>
                </c:pt>
                <c:pt idx="4491">
                  <c:v>1.9879</c:v>
                </c:pt>
                <c:pt idx="4492">
                  <c:v>1.8146</c:v>
                </c:pt>
                <c:pt idx="4493">
                  <c:v>2.8426</c:v>
                </c:pt>
                <c:pt idx="4494">
                  <c:v>2.2031000000000001</c:v>
                </c:pt>
                <c:pt idx="4495">
                  <c:v>1.0368999999999999</c:v>
                </c:pt>
                <c:pt idx="4496">
                  <c:v>1.8915999999999999</c:v>
                </c:pt>
                <c:pt idx="4497">
                  <c:v>1.8915999999999999</c:v>
                </c:pt>
                <c:pt idx="4498">
                  <c:v>1.8915999999999999</c:v>
                </c:pt>
                <c:pt idx="4499">
                  <c:v>3.4251</c:v>
                </c:pt>
                <c:pt idx="4500">
                  <c:v>2.7568999999999999</c:v>
                </c:pt>
                <c:pt idx="4501">
                  <c:v>2.766</c:v>
                </c:pt>
                <c:pt idx="4502">
                  <c:v>2.8134999999999999</c:v>
                </c:pt>
                <c:pt idx="4503">
                  <c:v>2.4771000000000001</c:v>
                </c:pt>
                <c:pt idx="4504">
                  <c:v>1.7441</c:v>
                </c:pt>
                <c:pt idx="4505">
                  <c:v>2.2261000000000002</c:v>
                </c:pt>
                <c:pt idx="4506">
                  <c:v>1.8803000000000001</c:v>
                </c:pt>
                <c:pt idx="4507">
                  <c:v>2.1949000000000001</c:v>
                </c:pt>
                <c:pt idx="4508">
                  <c:v>2.4531999999999998</c:v>
                </c:pt>
                <c:pt idx="4509">
                  <c:v>1.8465</c:v>
                </c:pt>
                <c:pt idx="4510">
                  <c:v>1.4591000000000001</c:v>
                </c:pt>
                <c:pt idx="4511">
                  <c:v>0.96860000000000002</c:v>
                </c:pt>
                <c:pt idx="4512">
                  <c:v>1.9952000000000001</c:v>
                </c:pt>
                <c:pt idx="4513">
                  <c:v>4.7300000000000004</c:v>
                </c:pt>
                <c:pt idx="4514">
                  <c:v>1.3101</c:v>
                </c:pt>
                <c:pt idx="4515">
                  <c:v>1.4181999999999999</c:v>
                </c:pt>
                <c:pt idx="4516">
                  <c:v>1.4181999999999999</c:v>
                </c:pt>
                <c:pt idx="4517">
                  <c:v>3.1233</c:v>
                </c:pt>
                <c:pt idx="4518">
                  <c:v>2.1869999999999998</c:v>
                </c:pt>
                <c:pt idx="4519">
                  <c:v>1.4181999999999999</c:v>
                </c:pt>
                <c:pt idx="4520">
                  <c:v>2.3391000000000002</c:v>
                </c:pt>
                <c:pt idx="4521">
                  <c:v>1.7491000000000001</c:v>
                </c:pt>
                <c:pt idx="4522">
                  <c:v>2.4436</c:v>
                </c:pt>
                <c:pt idx="4523">
                  <c:v>1.9259999999999999</c:v>
                </c:pt>
                <c:pt idx="4524">
                  <c:v>2.4542999999999999</c:v>
                </c:pt>
                <c:pt idx="4525">
                  <c:v>2.0072000000000001</c:v>
                </c:pt>
                <c:pt idx="4526">
                  <c:v>0.69330000000000003</c:v>
                </c:pt>
                <c:pt idx="4527">
                  <c:v>2.5306999999999999</c:v>
                </c:pt>
                <c:pt idx="4528">
                  <c:v>2.9003999999999999</c:v>
                </c:pt>
                <c:pt idx="4529">
                  <c:v>2.2942999999999998</c:v>
                </c:pt>
                <c:pt idx="4530">
                  <c:v>3.3906000000000001</c:v>
                </c:pt>
                <c:pt idx="4531">
                  <c:v>2.0878000000000001</c:v>
                </c:pt>
                <c:pt idx="4532">
                  <c:v>2.0116000000000001</c:v>
                </c:pt>
                <c:pt idx="4533">
                  <c:v>1.1594</c:v>
                </c:pt>
                <c:pt idx="4534">
                  <c:v>2.8169</c:v>
                </c:pt>
                <c:pt idx="4535">
                  <c:v>2.1040000000000001</c:v>
                </c:pt>
                <c:pt idx="4536">
                  <c:v>2.5754999999999999</c:v>
                </c:pt>
                <c:pt idx="4537">
                  <c:v>1.3505</c:v>
                </c:pt>
                <c:pt idx="4538">
                  <c:v>2.1048</c:v>
                </c:pt>
                <c:pt idx="4539">
                  <c:v>1.8043</c:v>
                </c:pt>
                <c:pt idx="4540">
                  <c:v>1.8723000000000001</c:v>
                </c:pt>
                <c:pt idx="4541">
                  <c:v>2.4964</c:v>
                </c:pt>
                <c:pt idx="4542">
                  <c:v>1.0014000000000001</c:v>
                </c:pt>
                <c:pt idx="4543">
                  <c:v>2.6730999999999998</c:v>
                </c:pt>
                <c:pt idx="4544">
                  <c:v>2.6063000000000001</c:v>
                </c:pt>
                <c:pt idx="4545">
                  <c:v>2.8085</c:v>
                </c:pt>
                <c:pt idx="4546">
                  <c:v>2.6118000000000001</c:v>
                </c:pt>
                <c:pt idx="4547">
                  <c:v>2.3925999999999998</c:v>
                </c:pt>
                <c:pt idx="4548">
                  <c:v>1.0599000000000001</c:v>
                </c:pt>
                <c:pt idx="4549">
                  <c:v>0.67100000000000004</c:v>
                </c:pt>
                <c:pt idx="4550">
                  <c:v>0.67100000000000004</c:v>
                </c:pt>
                <c:pt idx="4551">
                  <c:v>0.67100000000000004</c:v>
                </c:pt>
                <c:pt idx="4552">
                  <c:v>2.5375000000000001</c:v>
                </c:pt>
                <c:pt idx="4553">
                  <c:v>1.5903</c:v>
                </c:pt>
                <c:pt idx="4554">
                  <c:v>1.4433</c:v>
                </c:pt>
                <c:pt idx="4555">
                  <c:v>3.3113999999999999</c:v>
                </c:pt>
                <c:pt idx="4556">
                  <c:v>1.4927999999999999</c:v>
                </c:pt>
                <c:pt idx="4557">
                  <c:v>1.8682000000000001</c:v>
                </c:pt>
                <c:pt idx="4558">
                  <c:v>1.4766999999999999</c:v>
                </c:pt>
                <c:pt idx="4559">
                  <c:v>2.5640999999999998</c:v>
                </c:pt>
                <c:pt idx="4560">
                  <c:v>2.3380999999999998</c:v>
                </c:pt>
                <c:pt idx="4561">
                  <c:v>2.3380999999999998</c:v>
                </c:pt>
                <c:pt idx="4562">
                  <c:v>2.3380999999999998</c:v>
                </c:pt>
                <c:pt idx="4563">
                  <c:v>1.2133</c:v>
                </c:pt>
                <c:pt idx="4564">
                  <c:v>1.2568999999999999</c:v>
                </c:pt>
                <c:pt idx="4565">
                  <c:v>1.1947000000000001</c:v>
                </c:pt>
                <c:pt idx="4566">
                  <c:v>2.5785999999999998</c:v>
                </c:pt>
                <c:pt idx="4567">
                  <c:v>1.9812000000000001</c:v>
                </c:pt>
                <c:pt idx="4568">
                  <c:v>3.0047000000000001</c:v>
                </c:pt>
                <c:pt idx="4569">
                  <c:v>2.4649999999999999</c:v>
                </c:pt>
                <c:pt idx="4570">
                  <c:v>1.7848999999999999</c:v>
                </c:pt>
                <c:pt idx="4571">
                  <c:v>2.1983999999999999</c:v>
                </c:pt>
                <c:pt idx="4572">
                  <c:v>2.5432000000000001</c:v>
                </c:pt>
                <c:pt idx="4573">
                  <c:v>1.8755999999999999</c:v>
                </c:pt>
                <c:pt idx="4574">
                  <c:v>2.4114</c:v>
                </c:pt>
                <c:pt idx="4575">
                  <c:v>1.3768</c:v>
                </c:pt>
                <c:pt idx="4576">
                  <c:v>2.4039999999999999</c:v>
                </c:pt>
                <c:pt idx="4577">
                  <c:v>1.2539</c:v>
                </c:pt>
                <c:pt idx="4578">
                  <c:v>1.9973000000000001</c:v>
                </c:pt>
                <c:pt idx="4579">
                  <c:v>2.3873000000000002</c:v>
                </c:pt>
                <c:pt idx="4580">
                  <c:v>2.7812000000000001</c:v>
                </c:pt>
                <c:pt idx="4581">
                  <c:v>3.1398000000000001</c:v>
                </c:pt>
                <c:pt idx="4582">
                  <c:v>2.3797999999999999</c:v>
                </c:pt>
                <c:pt idx="4583">
                  <c:v>1.7357</c:v>
                </c:pt>
                <c:pt idx="4584">
                  <c:v>2.2530000000000001</c:v>
                </c:pt>
                <c:pt idx="4585">
                  <c:v>2.8003</c:v>
                </c:pt>
                <c:pt idx="4586">
                  <c:v>1.643</c:v>
                </c:pt>
                <c:pt idx="4587">
                  <c:v>1.3725000000000001</c:v>
                </c:pt>
                <c:pt idx="4588">
                  <c:v>1.7101999999999999</c:v>
                </c:pt>
                <c:pt idx="4589">
                  <c:v>1.8355999999999999</c:v>
                </c:pt>
                <c:pt idx="4590">
                  <c:v>0.44490000000000002</c:v>
                </c:pt>
                <c:pt idx="4591">
                  <c:v>0.44490000000000002</c:v>
                </c:pt>
                <c:pt idx="4592">
                  <c:v>0.44490000000000002</c:v>
                </c:pt>
                <c:pt idx="4593">
                  <c:v>2.4607999999999999</c:v>
                </c:pt>
                <c:pt idx="4594">
                  <c:v>2.9003000000000001</c:v>
                </c:pt>
                <c:pt idx="4595">
                  <c:v>2.7463000000000002</c:v>
                </c:pt>
                <c:pt idx="4596">
                  <c:v>1.1681999999999999</c:v>
                </c:pt>
                <c:pt idx="4597">
                  <c:v>3.0996000000000001</c:v>
                </c:pt>
                <c:pt idx="4598">
                  <c:v>2.6461000000000001</c:v>
                </c:pt>
                <c:pt idx="4599">
                  <c:v>2.3041</c:v>
                </c:pt>
                <c:pt idx="4600">
                  <c:v>3.0051999999999999</c:v>
                </c:pt>
                <c:pt idx="4601">
                  <c:v>1.8924000000000001</c:v>
                </c:pt>
                <c:pt idx="4602">
                  <c:v>2.4226999999999999</c:v>
                </c:pt>
                <c:pt idx="4603">
                  <c:v>2.7073</c:v>
                </c:pt>
                <c:pt idx="4604">
                  <c:v>3.1349999999999998</c:v>
                </c:pt>
                <c:pt idx="4605">
                  <c:v>2.2597</c:v>
                </c:pt>
                <c:pt idx="4606">
                  <c:v>3.2839</c:v>
                </c:pt>
                <c:pt idx="4607">
                  <c:v>2.181</c:v>
                </c:pt>
                <c:pt idx="4608">
                  <c:v>0.96440000000000003</c:v>
                </c:pt>
                <c:pt idx="4609">
                  <c:v>1.3217000000000001</c:v>
                </c:pt>
                <c:pt idx="4610">
                  <c:v>2.8479000000000001</c:v>
                </c:pt>
                <c:pt idx="4611">
                  <c:v>1.5928</c:v>
                </c:pt>
                <c:pt idx="4612">
                  <c:v>1.7519</c:v>
                </c:pt>
                <c:pt idx="4613">
                  <c:v>3.0331000000000001</c:v>
                </c:pt>
                <c:pt idx="4614">
                  <c:v>1.7126999999999999</c:v>
                </c:pt>
                <c:pt idx="4615">
                  <c:v>2.5937000000000001</c:v>
                </c:pt>
                <c:pt idx="4616">
                  <c:v>2.92</c:v>
                </c:pt>
                <c:pt idx="4617">
                  <c:v>2.4024999999999999</c:v>
                </c:pt>
                <c:pt idx="4618">
                  <c:v>2.5106999999999999</c:v>
                </c:pt>
                <c:pt idx="4619">
                  <c:v>2.2523</c:v>
                </c:pt>
                <c:pt idx="4620">
                  <c:v>2.8043999999999998</c:v>
                </c:pt>
                <c:pt idx="4621">
                  <c:v>2.8007</c:v>
                </c:pt>
                <c:pt idx="4622">
                  <c:v>2.6728000000000001</c:v>
                </c:pt>
                <c:pt idx="4623">
                  <c:v>2.0728</c:v>
                </c:pt>
                <c:pt idx="4624">
                  <c:v>1.6981999999999999</c:v>
                </c:pt>
                <c:pt idx="4625">
                  <c:v>3.1456</c:v>
                </c:pt>
                <c:pt idx="4626">
                  <c:v>2.7080000000000002</c:v>
                </c:pt>
                <c:pt idx="4627">
                  <c:v>1.6846000000000001</c:v>
                </c:pt>
                <c:pt idx="4628">
                  <c:v>1.6241000000000001</c:v>
                </c:pt>
                <c:pt idx="4629">
                  <c:v>1.6724000000000001</c:v>
                </c:pt>
                <c:pt idx="4630">
                  <c:v>1.4219999999999999</c:v>
                </c:pt>
                <c:pt idx="4631">
                  <c:v>1.0068999999999999</c:v>
                </c:pt>
                <c:pt idx="4632">
                  <c:v>2.5373999999999999</c:v>
                </c:pt>
                <c:pt idx="4633">
                  <c:v>2.0790000000000002</c:v>
                </c:pt>
                <c:pt idx="4634">
                  <c:v>1.7629999999999999</c:v>
                </c:pt>
                <c:pt idx="4635">
                  <c:v>2.6286</c:v>
                </c:pt>
                <c:pt idx="4636">
                  <c:v>1.7765</c:v>
                </c:pt>
                <c:pt idx="4637">
                  <c:v>3.3010999999999999</c:v>
                </c:pt>
                <c:pt idx="4638">
                  <c:v>3.3010999999999999</c:v>
                </c:pt>
                <c:pt idx="4639">
                  <c:v>3.3010999999999999</c:v>
                </c:pt>
                <c:pt idx="4640">
                  <c:v>1.9424999999999999</c:v>
                </c:pt>
                <c:pt idx="4641">
                  <c:v>2.6011000000000002</c:v>
                </c:pt>
                <c:pt idx="4642">
                  <c:v>2.0754999999999999</c:v>
                </c:pt>
                <c:pt idx="4643">
                  <c:v>1.5906</c:v>
                </c:pt>
                <c:pt idx="4644">
                  <c:v>1.873</c:v>
                </c:pt>
                <c:pt idx="4645">
                  <c:v>1.873</c:v>
                </c:pt>
                <c:pt idx="4646">
                  <c:v>1.873</c:v>
                </c:pt>
                <c:pt idx="4647">
                  <c:v>3.0186999999999999</c:v>
                </c:pt>
                <c:pt idx="4648">
                  <c:v>1.9779</c:v>
                </c:pt>
                <c:pt idx="4649">
                  <c:v>4.2077</c:v>
                </c:pt>
                <c:pt idx="4650">
                  <c:v>2.7359</c:v>
                </c:pt>
                <c:pt idx="4651">
                  <c:v>2.0939000000000001</c:v>
                </c:pt>
                <c:pt idx="4652">
                  <c:v>1.6886000000000001</c:v>
                </c:pt>
                <c:pt idx="4653">
                  <c:v>2.5070999999999999</c:v>
                </c:pt>
                <c:pt idx="4654">
                  <c:v>2.6597</c:v>
                </c:pt>
                <c:pt idx="4655">
                  <c:v>2.3492999999999999</c:v>
                </c:pt>
                <c:pt idx="4656">
                  <c:v>2.4235000000000002</c:v>
                </c:pt>
                <c:pt idx="4657">
                  <c:v>1.9850000000000001</c:v>
                </c:pt>
                <c:pt idx="4658">
                  <c:v>1.4275</c:v>
                </c:pt>
                <c:pt idx="4659">
                  <c:v>0.62029999999999996</c:v>
                </c:pt>
                <c:pt idx="4660">
                  <c:v>2.2675000000000001</c:v>
                </c:pt>
                <c:pt idx="4661">
                  <c:v>2.5318000000000001</c:v>
                </c:pt>
                <c:pt idx="4662">
                  <c:v>1.5283</c:v>
                </c:pt>
                <c:pt idx="4663">
                  <c:v>2.3892000000000002</c:v>
                </c:pt>
                <c:pt idx="4664">
                  <c:v>1.1992</c:v>
                </c:pt>
                <c:pt idx="4665">
                  <c:v>2.7843</c:v>
                </c:pt>
                <c:pt idx="4666">
                  <c:v>1.6969000000000001</c:v>
                </c:pt>
                <c:pt idx="4667">
                  <c:v>2.0026000000000002</c:v>
                </c:pt>
                <c:pt idx="4668">
                  <c:v>2.6286999999999998</c:v>
                </c:pt>
                <c:pt idx="4669">
                  <c:v>2.5034999999999998</c:v>
                </c:pt>
                <c:pt idx="4670">
                  <c:v>2.1349</c:v>
                </c:pt>
                <c:pt idx="4671">
                  <c:v>1.6153999999999999</c:v>
                </c:pt>
                <c:pt idx="4672">
                  <c:v>2.7138</c:v>
                </c:pt>
                <c:pt idx="4673">
                  <c:v>2.3452999999999999</c:v>
                </c:pt>
                <c:pt idx="4674">
                  <c:v>1.5408999999999999</c:v>
                </c:pt>
                <c:pt idx="4675">
                  <c:v>4.3023999999999996</c:v>
                </c:pt>
                <c:pt idx="4676">
                  <c:v>2.9218000000000002</c:v>
                </c:pt>
                <c:pt idx="4677">
                  <c:v>2.7928000000000002</c:v>
                </c:pt>
                <c:pt idx="4678">
                  <c:v>2.1741999999999999</c:v>
                </c:pt>
                <c:pt idx="4679">
                  <c:v>1.2434000000000001</c:v>
                </c:pt>
                <c:pt idx="4680">
                  <c:v>2.7006999999999999</c:v>
                </c:pt>
                <c:pt idx="4681">
                  <c:v>2.5059</c:v>
                </c:pt>
                <c:pt idx="4682">
                  <c:v>3.2305000000000001</c:v>
                </c:pt>
                <c:pt idx="4683">
                  <c:v>2.5274999999999999</c:v>
                </c:pt>
                <c:pt idx="4684">
                  <c:v>2.3048000000000002</c:v>
                </c:pt>
                <c:pt idx="4685">
                  <c:v>2.2925</c:v>
                </c:pt>
                <c:pt idx="4686">
                  <c:v>1.0843</c:v>
                </c:pt>
                <c:pt idx="4687">
                  <c:v>1.5834999999999999</c:v>
                </c:pt>
                <c:pt idx="4688">
                  <c:v>2.6537999999999999</c:v>
                </c:pt>
                <c:pt idx="4689">
                  <c:v>4.1543000000000001</c:v>
                </c:pt>
                <c:pt idx="4690">
                  <c:v>1.8567</c:v>
                </c:pt>
                <c:pt idx="4691">
                  <c:v>2.1863999999999999</c:v>
                </c:pt>
                <c:pt idx="4692">
                  <c:v>2.6086</c:v>
                </c:pt>
                <c:pt idx="4693">
                  <c:v>2.3102</c:v>
                </c:pt>
                <c:pt idx="4694">
                  <c:v>1.5443</c:v>
                </c:pt>
                <c:pt idx="4695">
                  <c:v>2.2494999999999998</c:v>
                </c:pt>
                <c:pt idx="4696">
                  <c:v>2.2494999999999998</c:v>
                </c:pt>
                <c:pt idx="4697">
                  <c:v>1.9523999999999999</c:v>
                </c:pt>
                <c:pt idx="4698">
                  <c:v>2.2494999999999998</c:v>
                </c:pt>
                <c:pt idx="4699">
                  <c:v>1.3716999999999999</c:v>
                </c:pt>
                <c:pt idx="4700">
                  <c:v>2.3837999999999999</c:v>
                </c:pt>
                <c:pt idx="4701">
                  <c:v>1.6428</c:v>
                </c:pt>
                <c:pt idx="4702">
                  <c:v>2.718</c:v>
                </c:pt>
                <c:pt idx="4703">
                  <c:v>1.8652</c:v>
                </c:pt>
                <c:pt idx="4704">
                  <c:v>1.8652</c:v>
                </c:pt>
                <c:pt idx="4705">
                  <c:v>1.8652</c:v>
                </c:pt>
                <c:pt idx="4706">
                  <c:v>2.0682999999999998</c:v>
                </c:pt>
                <c:pt idx="4707">
                  <c:v>2.5667</c:v>
                </c:pt>
                <c:pt idx="4708">
                  <c:v>2.1781999999999999</c:v>
                </c:pt>
                <c:pt idx="4709">
                  <c:v>2.0491999999999999</c:v>
                </c:pt>
                <c:pt idx="4710">
                  <c:v>1.8213999999999999</c:v>
                </c:pt>
                <c:pt idx="4711">
                  <c:v>2.8098000000000001</c:v>
                </c:pt>
                <c:pt idx="4712">
                  <c:v>2.7639</c:v>
                </c:pt>
                <c:pt idx="4713">
                  <c:v>2.7294999999999998</c:v>
                </c:pt>
                <c:pt idx="4714">
                  <c:v>1.4004000000000001</c:v>
                </c:pt>
                <c:pt idx="4715">
                  <c:v>1.5294000000000001</c:v>
                </c:pt>
                <c:pt idx="4716">
                  <c:v>0.96989999999999998</c:v>
                </c:pt>
                <c:pt idx="4717">
                  <c:v>2.0665</c:v>
                </c:pt>
                <c:pt idx="4718">
                  <c:v>4.3659999999999997</c:v>
                </c:pt>
                <c:pt idx="4719">
                  <c:v>2.3089</c:v>
                </c:pt>
                <c:pt idx="4720">
                  <c:v>3.1002999999999998</c:v>
                </c:pt>
                <c:pt idx="4721">
                  <c:v>1.9552</c:v>
                </c:pt>
                <c:pt idx="4722">
                  <c:v>1.9552</c:v>
                </c:pt>
                <c:pt idx="4723">
                  <c:v>1.9552</c:v>
                </c:pt>
                <c:pt idx="4724">
                  <c:v>1.7369000000000001</c:v>
                </c:pt>
                <c:pt idx="4725">
                  <c:v>2.6261999999999999</c:v>
                </c:pt>
                <c:pt idx="4726">
                  <c:v>1.3527</c:v>
                </c:pt>
                <c:pt idx="4727">
                  <c:v>3.9942000000000002</c:v>
                </c:pt>
                <c:pt idx="4728">
                  <c:v>3.9942000000000002</c:v>
                </c:pt>
                <c:pt idx="4729">
                  <c:v>1.7172000000000001</c:v>
                </c:pt>
                <c:pt idx="4730">
                  <c:v>3.9942000000000002</c:v>
                </c:pt>
                <c:pt idx="4731">
                  <c:v>1.9491000000000001</c:v>
                </c:pt>
                <c:pt idx="4732">
                  <c:v>1.9491000000000001</c:v>
                </c:pt>
                <c:pt idx="4733">
                  <c:v>1.9491000000000001</c:v>
                </c:pt>
                <c:pt idx="4734">
                  <c:v>2.6833</c:v>
                </c:pt>
                <c:pt idx="4735">
                  <c:v>1.8832</c:v>
                </c:pt>
                <c:pt idx="4736">
                  <c:v>1.8453999999999999</c:v>
                </c:pt>
                <c:pt idx="4737">
                  <c:v>2.6057000000000001</c:v>
                </c:pt>
                <c:pt idx="4738">
                  <c:v>0.99439999999999995</c:v>
                </c:pt>
                <c:pt idx="4739">
                  <c:v>1.8815999999999999</c:v>
                </c:pt>
                <c:pt idx="4740">
                  <c:v>2.1109</c:v>
                </c:pt>
                <c:pt idx="4741">
                  <c:v>1.4395</c:v>
                </c:pt>
                <c:pt idx="4742">
                  <c:v>1.0659000000000001</c:v>
                </c:pt>
                <c:pt idx="4743">
                  <c:v>1.5323</c:v>
                </c:pt>
                <c:pt idx="4744">
                  <c:v>4.8724999999999996</c:v>
                </c:pt>
                <c:pt idx="4745">
                  <c:v>2.1855000000000002</c:v>
                </c:pt>
                <c:pt idx="4746">
                  <c:v>1.599</c:v>
                </c:pt>
                <c:pt idx="4747">
                  <c:v>4.4047999999999998</c:v>
                </c:pt>
                <c:pt idx="4748">
                  <c:v>2.6937000000000002</c:v>
                </c:pt>
                <c:pt idx="4749">
                  <c:v>1.0570999999999999</c:v>
                </c:pt>
                <c:pt idx="4750">
                  <c:v>2.0017999999999998</c:v>
                </c:pt>
                <c:pt idx="4751">
                  <c:v>2.1128999999999998</c:v>
                </c:pt>
                <c:pt idx="4752">
                  <c:v>2.1128999999999998</c:v>
                </c:pt>
                <c:pt idx="4753">
                  <c:v>2.1128999999999998</c:v>
                </c:pt>
                <c:pt idx="4754">
                  <c:v>3.2561</c:v>
                </c:pt>
                <c:pt idx="4755">
                  <c:v>2.4344000000000001</c:v>
                </c:pt>
                <c:pt idx="4756">
                  <c:v>1.9019999999999999</c:v>
                </c:pt>
                <c:pt idx="4757">
                  <c:v>3.5867</c:v>
                </c:pt>
                <c:pt idx="4758">
                  <c:v>1.5731999999999999</c:v>
                </c:pt>
                <c:pt idx="4759">
                  <c:v>0.876</c:v>
                </c:pt>
                <c:pt idx="4760">
                  <c:v>2.6726000000000001</c:v>
                </c:pt>
                <c:pt idx="4761">
                  <c:v>2.0468999999999999</c:v>
                </c:pt>
                <c:pt idx="4762">
                  <c:v>3.1171000000000002</c:v>
                </c:pt>
                <c:pt idx="4763">
                  <c:v>1.5318000000000001</c:v>
                </c:pt>
                <c:pt idx="4764">
                  <c:v>1.3815</c:v>
                </c:pt>
                <c:pt idx="4765">
                  <c:v>2.3849</c:v>
                </c:pt>
                <c:pt idx="4766">
                  <c:v>2.2570999999999999</c:v>
                </c:pt>
                <c:pt idx="4767">
                  <c:v>2.4215</c:v>
                </c:pt>
                <c:pt idx="4768">
                  <c:v>2.8384</c:v>
                </c:pt>
                <c:pt idx="4769">
                  <c:v>1.6234999999999999</c:v>
                </c:pt>
                <c:pt idx="4770">
                  <c:v>2.2763</c:v>
                </c:pt>
                <c:pt idx="4771">
                  <c:v>1.4952000000000001</c:v>
                </c:pt>
                <c:pt idx="4772">
                  <c:v>2.9451999999999998</c:v>
                </c:pt>
                <c:pt idx="4773">
                  <c:v>1.9071</c:v>
                </c:pt>
                <c:pt idx="4774">
                  <c:v>1.9071</c:v>
                </c:pt>
                <c:pt idx="4775">
                  <c:v>1.9071</c:v>
                </c:pt>
                <c:pt idx="4776">
                  <c:v>2.2503000000000002</c:v>
                </c:pt>
                <c:pt idx="4777">
                  <c:v>2.5935999999999999</c:v>
                </c:pt>
                <c:pt idx="4778">
                  <c:v>1.3998999999999999</c:v>
                </c:pt>
                <c:pt idx="4779">
                  <c:v>2.6547999999999998</c:v>
                </c:pt>
                <c:pt idx="4780">
                  <c:v>2.4220999999999999</c:v>
                </c:pt>
                <c:pt idx="4781">
                  <c:v>1.4634</c:v>
                </c:pt>
                <c:pt idx="4782">
                  <c:v>1.4340999999999999</c:v>
                </c:pt>
                <c:pt idx="4783">
                  <c:v>2.9601999999999999</c:v>
                </c:pt>
                <c:pt idx="4784">
                  <c:v>1.2056</c:v>
                </c:pt>
                <c:pt idx="4785">
                  <c:v>3.0103</c:v>
                </c:pt>
                <c:pt idx="4786">
                  <c:v>2.7132999999999998</c:v>
                </c:pt>
                <c:pt idx="4787">
                  <c:v>2.1372</c:v>
                </c:pt>
                <c:pt idx="4788">
                  <c:v>2.0196000000000001</c:v>
                </c:pt>
                <c:pt idx="4789">
                  <c:v>2.8523999999999998</c:v>
                </c:pt>
                <c:pt idx="4790">
                  <c:v>2.6507999999999998</c:v>
                </c:pt>
                <c:pt idx="4791">
                  <c:v>2.8675000000000002</c:v>
                </c:pt>
                <c:pt idx="4792">
                  <c:v>1.9382999999999999</c:v>
                </c:pt>
                <c:pt idx="4793">
                  <c:v>2.1435</c:v>
                </c:pt>
                <c:pt idx="4794">
                  <c:v>2.2210999999999999</c:v>
                </c:pt>
                <c:pt idx="4795">
                  <c:v>1.3599000000000001</c:v>
                </c:pt>
                <c:pt idx="4796">
                  <c:v>2.5154999999999998</c:v>
                </c:pt>
                <c:pt idx="4797">
                  <c:v>2.5465</c:v>
                </c:pt>
                <c:pt idx="4798">
                  <c:v>2.4058000000000002</c:v>
                </c:pt>
                <c:pt idx="4799">
                  <c:v>2.1214</c:v>
                </c:pt>
                <c:pt idx="4800">
                  <c:v>3.0550999999999999</c:v>
                </c:pt>
                <c:pt idx="4801">
                  <c:v>2.2282999999999999</c:v>
                </c:pt>
                <c:pt idx="4802">
                  <c:v>4.5357000000000003</c:v>
                </c:pt>
                <c:pt idx="4803">
                  <c:v>2.1549</c:v>
                </c:pt>
                <c:pt idx="4804">
                  <c:v>0.72619999999999996</c:v>
                </c:pt>
                <c:pt idx="4805">
                  <c:v>1.8139000000000001</c:v>
                </c:pt>
                <c:pt idx="4806">
                  <c:v>1.3668</c:v>
                </c:pt>
                <c:pt idx="4807">
                  <c:v>3.5689000000000002</c:v>
                </c:pt>
                <c:pt idx="4808">
                  <c:v>2.8363</c:v>
                </c:pt>
                <c:pt idx="4809">
                  <c:v>2.6698</c:v>
                </c:pt>
                <c:pt idx="4810">
                  <c:v>3.9104999999999999</c:v>
                </c:pt>
                <c:pt idx="4811">
                  <c:v>3.9104999999999999</c:v>
                </c:pt>
                <c:pt idx="4812">
                  <c:v>3.9104999999999999</c:v>
                </c:pt>
                <c:pt idx="4813">
                  <c:v>2.4376000000000002</c:v>
                </c:pt>
                <c:pt idx="4814">
                  <c:v>2.2890000000000001</c:v>
                </c:pt>
                <c:pt idx="4815">
                  <c:v>2.6261000000000001</c:v>
                </c:pt>
                <c:pt idx="4816">
                  <c:v>2.1248</c:v>
                </c:pt>
                <c:pt idx="4817">
                  <c:v>1.1133999999999999</c:v>
                </c:pt>
                <c:pt idx="4818">
                  <c:v>1.4849000000000001</c:v>
                </c:pt>
                <c:pt idx="4819">
                  <c:v>2.3327</c:v>
                </c:pt>
                <c:pt idx="4820">
                  <c:v>2.3271000000000002</c:v>
                </c:pt>
                <c:pt idx="4821">
                  <c:v>2.2884000000000002</c:v>
                </c:pt>
                <c:pt idx="4822">
                  <c:v>1.5007999999999999</c:v>
                </c:pt>
                <c:pt idx="4823">
                  <c:v>1.4265000000000001</c:v>
                </c:pt>
                <c:pt idx="4824">
                  <c:v>0.3841</c:v>
                </c:pt>
                <c:pt idx="4825">
                  <c:v>2.4337</c:v>
                </c:pt>
                <c:pt idx="4826">
                  <c:v>2.9468999999999999</c:v>
                </c:pt>
                <c:pt idx="4827">
                  <c:v>2.5468000000000002</c:v>
                </c:pt>
                <c:pt idx="4828">
                  <c:v>2.1819999999999999</c:v>
                </c:pt>
                <c:pt idx="4829">
                  <c:v>1.2738</c:v>
                </c:pt>
                <c:pt idx="4830">
                  <c:v>1.8904000000000001</c:v>
                </c:pt>
                <c:pt idx="4831">
                  <c:v>2.3121999999999998</c:v>
                </c:pt>
                <c:pt idx="4832">
                  <c:v>1.8158000000000001</c:v>
                </c:pt>
                <c:pt idx="4833">
                  <c:v>3.7635000000000001</c:v>
                </c:pt>
                <c:pt idx="4834">
                  <c:v>2.7065999999999999</c:v>
                </c:pt>
                <c:pt idx="4835">
                  <c:v>2.3654000000000002</c:v>
                </c:pt>
                <c:pt idx="4836">
                  <c:v>2.1120000000000001</c:v>
                </c:pt>
                <c:pt idx="4837">
                  <c:v>2.5421999999999998</c:v>
                </c:pt>
                <c:pt idx="4838">
                  <c:v>1.1734</c:v>
                </c:pt>
                <c:pt idx="4839">
                  <c:v>4.9017999999999997</c:v>
                </c:pt>
                <c:pt idx="4840">
                  <c:v>2.0857999999999999</c:v>
                </c:pt>
                <c:pt idx="4841">
                  <c:v>2.9851000000000001</c:v>
                </c:pt>
                <c:pt idx="4842">
                  <c:v>2.7313999999999998</c:v>
                </c:pt>
                <c:pt idx="4843">
                  <c:v>2.1713</c:v>
                </c:pt>
                <c:pt idx="4844">
                  <c:v>2.4081999999999999</c:v>
                </c:pt>
                <c:pt idx="4845">
                  <c:v>1.8143</c:v>
                </c:pt>
                <c:pt idx="4846">
                  <c:v>2.5364</c:v>
                </c:pt>
                <c:pt idx="4847">
                  <c:v>2.919</c:v>
                </c:pt>
                <c:pt idx="4848">
                  <c:v>3.6575000000000002</c:v>
                </c:pt>
                <c:pt idx="4849">
                  <c:v>1.3432999999999999</c:v>
                </c:pt>
                <c:pt idx="4850">
                  <c:v>2.5219999999999998</c:v>
                </c:pt>
                <c:pt idx="4851">
                  <c:v>2.0899000000000001</c:v>
                </c:pt>
                <c:pt idx="4852">
                  <c:v>1.5680000000000001</c:v>
                </c:pt>
                <c:pt idx="4853">
                  <c:v>2.1381999999999999</c:v>
                </c:pt>
                <c:pt idx="4854">
                  <c:v>1.9519</c:v>
                </c:pt>
                <c:pt idx="4855">
                  <c:v>1.3295999999999999</c:v>
                </c:pt>
                <c:pt idx="4856">
                  <c:v>1.8875</c:v>
                </c:pt>
                <c:pt idx="4857">
                  <c:v>1.2282999999999999</c:v>
                </c:pt>
                <c:pt idx="4858">
                  <c:v>1.2282999999999999</c:v>
                </c:pt>
                <c:pt idx="4859">
                  <c:v>2.9820000000000002</c:v>
                </c:pt>
                <c:pt idx="4860">
                  <c:v>1.2282999999999999</c:v>
                </c:pt>
                <c:pt idx="4861">
                  <c:v>1.5848</c:v>
                </c:pt>
                <c:pt idx="4862">
                  <c:v>1.7412000000000001</c:v>
                </c:pt>
                <c:pt idx="4863">
                  <c:v>2.9207000000000001</c:v>
                </c:pt>
                <c:pt idx="4864">
                  <c:v>1.9540999999999999</c:v>
                </c:pt>
                <c:pt idx="4865">
                  <c:v>0.91390000000000005</c:v>
                </c:pt>
                <c:pt idx="4866">
                  <c:v>2.0914999999999999</c:v>
                </c:pt>
                <c:pt idx="4867">
                  <c:v>2.0914999999999999</c:v>
                </c:pt>
                <c:pt idx="4868">
                  <c:v>2.0914999999999999</c:v>
                </c:pt>
                <c:pt idx="4869">
                  <c:v>3.9973000000000001</c:v>
                </c:pt>
                <c:pt idx="4870">
                  <c:v>2.4314</c:v>
                </c:pt>
                <c:pt idx="4871">
                  <c:v>2.6391</c:v>
                </c:pt>
                <c:pt idx="4872">
                  <c:v>1.9532</c:v>
                </c:pt>
                <c:pt idx="4873">
                  <c:v>2.2054999999999998</c:v>
                </c:pt>
                <c:pt idx="4874">
                  <c:v>2.5533999999999999</c:v>
                </c:pt>
                <c:pt idx="4875">
                  <c:v>1.3638999999999999</c:v>
                </c:pt>
                <c:pt idx="4876">
                  <c:v>1.3929</c:v>
                </c:pt>
                <c:pt idx="4877">
                  <c:v>1.3965000000000001</c:v>
                </c:pt>
                <c:pt idx="4878">
                  <c:v>1.5116000000000001</c:v>
                </c:pt>
                <c:pt idx="4879">
                  <c:v>2.0316999999999998</c:v>
                </c:pt>
                <c:pt idx="4880">
                  <c:v>2.0316999999999998</c:v>
                </c:pt>
                <c:pt idx="4881">
                  <c:v>2.0316999999999998</c:v>
                </c:pt>
                <c:pt idx="4882">
                  <c:v>2.7852999999999999</c:v>
                </c:pt>
                <c:pt idx="4883">
                  <c:v>2.1312000000000002</c:v>
                </c:pt>
                <c:pt idx="4884">
                  <c:v>2.7212999999999998</c:v>
                </c:pt>
                <c:pt idx="4885">
                  <c:v>1.1908000000000001</c:v>
                </c:pt>
                <c:pt idx="4886">
                  <c:v>2.3258999999999999</c:v>
                </c:pt>
                <c:pt idx="4887">
                  <c:v>3.5531000000000001</c:v>
                </c:pt>
                <c:pt idx="4888">
                  <c:v>3.5531000000000001</c:v>
                </c:pt>
                <c:pt idx="4889">
                  <c:v>3.5531000000000001</c:v>
                </c:pt>
                <c:pt idx="4890">
                  <c:v>1.7637</c:v>
                </c:pt>
                <c:pt idx="4891">
                  <c:v>3.2654999999999998</c:v>
                </c:pt>
                <c:pt idx="4892">
                  <c:v>2.7458999999999998</c:v>
                </c:pt>
                <c:pt idx="4893">
                  <c:v>1.0236000000000001</c:v>
                </c:pt>
                <c:pt idx="4894">
                  <c:v>5.4725999999999999</c:v>
                </c:pt>
                <c:pt idx="4895">
                  <c:v>3.3917000000000002</c:v>
                </c:pt>
                <c:pt idx="4896">
                  <c:v>2.5910000000000002</c:v>
                </c:pt>
                <c:pt idx="4897">
                  <c:v>1.8629</c:v>
                </c:pt>
                <c:pt idx="4898">
                  <c:v>2.0457000000000001</c:v>
                </c:pt>
                <c:pt idx="4899">
                  <c:v>1.3599000000000001</c:v>
                </c:pt>
                <c:pt idx="4900">
                  <c:v>1.913</c:v>
                </c:pt>
                <c:pt idx="4901">
                  <c:v>1.913</c:v>
                </c:pt>
                <c:pt idx="4902">
                  <c:v>1.4093</c:v>
                </c:pt>
                <c:pt idx="4903">
                  <c:v>1.913</c:v>
                </c:pt>
                <c:pt idx="4904">
                  <c:v>2.3527</c:v>
                </c:pt>
                <c:pt idx="4905">
                  <c:v>2.2688000000000001</c:v>
                </c:pt>
                <c:pt idx="4906">
                  <c:v>2.5680999999999998</c:v>
                </c:pt>
                <c:pt idx="4907">
                  <c:v>2.6133000000000002</c:v>
                </c:pt>
                <c:pt idx="4908">
                  <c:v>1.1894</c:v>
                </c:pt>
                <c:pt idx="4909">
                  <c:v>2.8828</c:v>
                </c:pt>
                <c:pt idx="4910">
                  <c:v>2.6621999999999999</c:v>
                </c:pt>
                <c:pt idx="4911">
                  <c:v>2.4236</c:v>
                </c:pt>
                <c:pt idx="4912">
                  <c:v>1.4975000000000001</c:v>
                </c:pt>
                <c:pt idx="4913">
                  <c:v>2.3047</c:v>
                </c:pt>
                <c:pt idx="4914">
                  <c:v>2.4380999999999999</c:v>
                </c:pt>
                <c:pt idx="4915">
                  <c:v>1.8704000000000001</c:v>
                </c:pt>
                <c:pt idx="4916">
                  <c:v>1.7948999999999999</c:v>
                </c:pt>
                <c:pt idx="4917">
                  <c:v>1.7099</c:v>
                </c:pt>
                <c:pt idx="4918">
                  <c:v>3.5030000000000001</c:v>
                </c:pt>
                <c:pt idx="4919">
                  <c:v>1.5410999999999999</c:v>
                </c:pt>
                <c:pt idx="4920">
                  <c:v>2.6331000000000002</c:v>
                </c:pt>
                <c:pt idx="4921">
                  <c:v>3.0773999999999999</c:v>
                </c:pt>
                <c:pt idx="4922">
                  <c:v>1.4533</c:v>
                </c:pt>
                <c:pt idx="4923">
                  <c:v>1.3201000000000001</c:v>
                </c:pt>
                <c:pt idx="4924">
                  <c:v>2.9146999999999998</c:v>
                </c:pt>
                <c:pt idx="4925">
                  <c:v>2.5002</c:v>
                </c:pt>
                <c:pt idx="4926">
                  <c:v>2.9771999999999998</c:v>
                </c:pt>
                <c:pt idx="4927">
                  <c:v>1.8172999999999999</c:v>
                </c:pt>
                <c:pt idx="4928">
                  <c:v>1.6211</c:v>
                </c:pt>
                <c:pt idx="4929">
                  <c:v>3.4066999999999998</c:v>
                </c:pt>
                <c:pt idx="4930">
                  <c:v>3.4066999999999998</c:v>
                </c:pt>
                <c:pt idx="4931">
                  <c:v>3.4066999999999998</c:v>
                </c:pt>
                <c:pt idx="4932">
                  <c:v>1.8622000000000001</c:v>
                </c:pt>
                <c:pt idx="4933">
                  <c:v>2.2864</c:v>
                </c:pt>
                <c:pt idx="4934">
                  <c:v>1.7029000000000001</c:v>
                </c:pt>
                <c:pt idx="4935">
                  <c:v>1.7029000000000001</c:v>
                </c:pt>
                <c:pt idx="4936">
                  <c:v>1.7029000000000001</c:v>
                </c:pt>
                <c:pt idx="4937">
                  <c:v>2.7035</c:v>
                </c:pt>
                <c:pt idx="4938">
                  <c:v>1.7302999999999999</c:v>
                </c:pt>
                <c:pt idx="4939">
                  <c:v>2.6179999999999999</c:v>
                </c:pt>
                <c:pt idx="4940">
                  <c:v>1.7081</c:v>
                </c:pt>
                <c:pt idx="4941">
                  <c:v>1.9225000000000001</c:v>
                </c:pt>
                <c:pt idx="4942">
                  <c:v>2.0286</c:v>
                </c:pt>
                <c:pt idx="4943">
                  <c:v>1.3331</c:v>
                </c:pt>
                <c:pt idx="4944">
                  <c:v>1.3331</c:v>
                </c:pt>
                <c:pt idx="4945">
                  <c:v>1.3331</c:v>
                </c:pt>
                <c:pt idx="4946">
                  <c:v>2.1608999999999998</c:v>
                </c:pt>
                <c:pt idx="4947">
                  <c:v>2.1917</c:v>
                </c:pt>
                <c:pt idx="4948">
                  <c:v>2.4876999999999998</c:v>
                </c:pt>
                <c:pt idx="4949">
                  <c:v>2.8765999999999998</c:v>
                </c:pt>
                <c:pt idx="4950">
                  <c:v>2.3369</c:v>
                </c:pt>
                <c:pt idx="4951">
                  <c:v>1.3609</c:v>
                </c:pt>
                <c:pt idx="4952">
                  <c:v>3.1278999999999999</c:v>
                </c:pt>
                <c:pt idx="4953">
                  <c:v>1.7001999999999999</c:v>
                </c:pt>
                <c:pt idx="4954">
                  <c:v>1.6540999999999999</c:v>
                </c:pt>
                <c:pt idx="4955">
                  <c:v>3.1400999999999999</c:v>
                </c:pt>
                <c:pt idx="4956">
                  <c:v>1.7383999999999999</c:v>
                </c:pt>
                <c:pt idx="4957">
                  <c:v>2.7738999999999998</c:v>
                </c:pt>
                <c:pt idx="4958">
                  <c:v>2.5918999999999999</c:v>
                </c:pt>
                <c:pt idx="4959">
                  <c:v>1.3156000000000001</c:v>
                </c:pt>
                <c:pt idx="4960">
                  <c:v>2.4491000000000001</c:v>
                </c:pt>
                <c:pt idx="4961">
                  <c:v>2.2614000000000001</c:v>
                </c:pt>
                <c:pt idx="4962">
                  <c:v>1.5741000000000001</c:v>
                </c:pt>
                <c:pt idx="4963">
                  <c:v>2.0337000000000001</c:v>
                </c:pt>
                <c:pt idx="4964">
                  <c:v>1.9341999999999999</c:v>
                </c:pt>
                <c:pt idx="4965">
                  <c:v>2.5493999999999999</c:v>
                </c:pt>
                <c:pt idx="4966">
                  <c:v>2.3723000000000001</c:v>
                </c:pt>
                <c:pt idx="4967">
                  <c:v>1.4601</c:v>
                </c:pt>
                <c:pt idx="4968">
                  <c:v>2.8912</c:v>
                </c:pt>
                <c:pt idx="4969">
                  <c:v>2.1898</c:v>
                </c:pt>
                <c:pt idx="4970">
                  <c:v>3.5792999999999999</c:v>
                </c:pt>
                <c:pt idx="4971">
                  <c:v>1.3925000000000001</c:v>
                </c:pt>
                <c:pt idx="4972">
                  <c:v>1.4263999999999999</c:v>
                </c:pt>
                <c:pt idx="4973">
                  <c:v>2.3893</c:v>
                </c:pt>
                <c:pt idx="4974">
                  <c:v>3.9716999999999998</c:v>
                </c:pt>
                <c:pt idx="4975">
                  <c:v>1.8965000000000001</c:v>
                </c:pt>
                <c:pt idx="4976">
                  <c:v>2.5676999999999999</c:v>
                </c:pt>
                <c:pt idx="4977">
                  <c:v>1.2434000000000001</c:v>
                </c:pt>
                <c:pt idx="4978">
                  <c:v>3.3847</c:v>
                </c:pt>
                <c:pt idx="4979">
                  <c:v>3.3847</c:v>
                </c:pt>
                <c:pt idx="4980">
                  <c:v>2.2019000000000002</c:v>
                </c:pt>
                <c:pt idx="4981">
                  <c:v>3.3847</c:v>
                </c:pt>
                <c:pt idx="4982">
                  <c:v>1.5475000000000001</c:v>
                </c:pt>
                <c:pt idx="4983">
                  <c:v>2.9819</c:v>
                </c:pt>
                <c:pt idx="4984">
                  <c:v>2.4697</c:v>
                </c:pt>
                <c:pt idx="4985">
                  <c:v>2.4559000000000002</c:v>
                </c:pt>
                <c:pt idx="4986">
                  <c:v>1.8230999999999999</c:v>
                </c:pt>
                <c:pt idx="4987">
                  <c:v>3.1793</c:v>
                </c:pt>
                <c:pt idx="4988">
                  <c:v>3.5931000000000002</c:v>
                </c:pt>
                <c:pt idx="4989">
                  <c:v>2.3144</c:v>
                </c:pt>
                <c:pt idx="4990">
                  <c:v>2.4178999999999999</c:v>
                </c:pt>
                <c:pt idx="4991">
                  <c:v>3.3209</c:v>
                </c:pt>
                <c:pt idx="4992">
                  <c:v>2.4823</c:v>
                </c:pt>
                <c:pt idx="4993">
                  <c:v>2.7408999999999999</c:v>
                </c:pt>
                <c:pt idx="4994">
                  <c:v>2.7408999999999999</c:v>
                </c:pt>
                <c:pt idx="4995">
                  <c:v>2.7408999999999999</c:v>
                </c:pt>
                <c:pt idx="4996">
                  <c:v>2.1172</c:v>
                </c:pt>
                <c:pt idx="4997">
                  <c:v>3.1162999999999998</c:v>
                </c:pt>
                <c:pt idx="4998">
                  <c:v>3.2692999999999999</c:v>
                </c:pt>
                <c:pt idx="4999">
                  <c:v>3.2692999999999999</c:v>
                </c:pt>
                <c:pt idx="5000">
                  <c:v>1.3627</c:v>
                </c:pt>
                <c:pt idx="5001">
                  <c:v>3.2692999999999999</c:v>
                </c:pt>
                <c:pt idx="5002">
                  <c:v>1.8869</c:v>
                </c:pt>
                <c:pt idx="5003">
                  <c:v>1.5488</c:v>
                </c:pt>
                <c:pt idx="5004">
                  <c:v>2.7667999999999999</c:v>
                </c:pt>
                <c:pt idx="5005">
                  <c:v>1.8133999999999999</c:v>
                </c:pt>
                <c:pt idx="5006">
                  <c:v>1.8133999999999999</c:v>
                </c:pt>
                <c:pt idx="5007">
                  <c:v>1.8133999999999999</c:v>
                </c:pt>
                <c:pt idx="5008">
                  <c:v>0.87080000000000002</c:v>
                </c:pt>
                <c:pt idx="5009">
                  <c:v>1.8855</c:v>
                </c:pt>
                <c:pt idx="5010">
                  <c:v>2.871</c:v>
                </c:pt>
                <c:pt idx="5011">
                  <c:v>2.3386</c:v>
                </c:pt>
                <c:pt idx="5012">
                  <c:v>1.7811999999999999</c:v>
                </c:pt>
                <c:pt idx="5013">
                  <c:v>1.3640000000000001</c:v>
                </c:pt>
                <c:pt idx="5014">
                  <c:v>2.6070000000000002</c:v>
                </c:pt>
                <c:pt idx="5015">
                  <c:v>3.4807000000000001</c:v>
                </c:pt>
                <c:pt idx="5016">
                  <c:v>1.4508000000000001</c:v>
                </c:pt>
                <c:pt idx="5017">
                  <c:v>1.6442000000000001</c:v>
                </c:pt>
                <c:pt idx="5018">
                  <c:v>1.427</c:v>
                </c:pt>
                <c:pt idx="5019">
                  <c:v>2.7523</c:v>
                </c:pt>
                <c:pt idx="5020">
                  <c:v>3.0078</c:v>
                </c:pt>
                <c:pt idx="5021">
                  <c:v>2.2915000000000001</c:v>
                </c:pt>
                <c:pt idx="5022">
                  <c:v>1.5091000000000001</c:v>
                </c:pt>
                <c:pt idx="5023">
                  <c:v>1.1614</c:v>
                </c:pt>
                <c:pt idx="5024">
                  <c:v>1.5611999999999999</c:v>
                </c:pt>
                <c:pt idx="5025">
                  <c:v>2.6385000000000001</c:v>
                </c:pt>
                <c:pt idx="5026">
                  <c:v>1.0194000000000001</c:v>
                </c:pt>
                <c:pt idx="5027">
                  <c:v>2.0264000000000002</c:v>
                </c:pt>
                <c:pt idx="5028">
                  <c:v>1.4040999999999999</c:v>
                </c:pt>
                <c:pt idx="5029">
                  <c:v>1.87</c:v>
                </c:pt>
                <c:pt idx="5030">
                  <c:v>1.9992000000000001</c:v>
                </c:pt>
                <c:pt idx="5031">
                  <c:v>2.6111</c:v>
                </c:pt>
                <c:pt idx="5032">
                  <c:v>2.2526000000000002</c:v>
                </c:pt>
                <c:pt idx="5033">
                  <c:v>3.4015</c:v>
                </c:pt>
                <c:pt idx="5034">
                  <c:v>2.0276000000000001</c:v>
                </c:pt>
                <c:pt idx="5035">
                  <c:v>2.1135000000000002</c:v>
                </c:pt>
                <c:pt idx="5036">
                  <c:v>2.9699</c:v>
                </c:pt>
                <c:pt idx="5037">
                  <c:v>2.9699</c:v>
                </c:pt>
                <c:pt idx="5038">
                  <c:v>2.9699</c:v>
                </c:pt>
                <c:pt idx="5039">
                  <c:v>2.5598000000000001</c:v>
                </c:pt>
                <c:pt idx="5040">
                  <c:v>2.0308000000000002</c:v>
                </c:pt>
                <c:pt idx="5041">
                  <c:v>1.6589</c:v>
                </c:pt>
                <c:pt idx="5042">
                  <c:v>1.2253000000000001</c:v>
                </c:pt>
                <c:pt idx="5043">
                  <c:v>1.4380999999999999</c:v>
                </c:pt>
                <c:pt idx="5044">
                  <c:v>2.5402999999999998</c:v>
                </c:pt>
                <c:pt idx="5045">
                  <c:v>2.7612999999999999</c:v>
                </c:pt>
                <c:pt idx="5046">
                  <c:v>2.2484999999999999</c:v>
                </c:pt>
                <c:pt idx="5047">
                  <c:v>2.359</c:v>
                </c:pt>
                <c:pt idx="5048">
                  <c:v>1.7826</c:v>
                </c:pt>
                <c:pt idx="5049">
                  <c:v>3.8028</c:v>
                </c:pt>
                <c:pt idx="5050">
                  <c:v>2.1332</c:v>
                </c:pt>
                <c:pt idx="5051">
                  <c:v>2.1004999999999998</c:v>
                </c:pt>
                <c:pt idx="5052">
                  <c:v>1.6537999999999999</c:v>
                </c:pt>
                <c:pt idx="5053">
                  <c:v>1.4853000000000001</c:v>
                </c:pt>
                <c:pt idx="5054">
                  <c:v>2.5687000000000002</c:v>
                </c:pt>
                <c:pt idx="5055">
                  <c:v>1.9507000000000001</c:v>
                </c:pt>
                <c:pt idx="5056">
                  <c:v>2.2075999999999998</c:v>
                </c:pt>
                <c:pt idx="5057">
                  <c:v>1.6063000000000001</c:v>
                </c:pt>
                <c:pt idx="5058">
                  <c:v>2.2782</c:v>
                </c:pt>
                <c:pt idx="5059">
                  <c:v>2.3395000000000001</c:v>
                </c:pt>
                <c:pt idx="5060">
                  <c:v>2.3231000000000002</c:v>
                </c:pt>
                <c:pt idx="5061">
                  <c:v>1.5431999999999999</c:v>
                </c:pt>
                <c:pt idx="5062">
                  <c:v>1.1043000000000001</c:v>
                </c:pt>
                <c:pt idx="5063">
                  <c:v>2.0326</c:v>
                </c:pt>
                <c:pt idx="5064">
                  <c:v>1.9792000000000001</c:v>
                </c:pt>
                <c:pt idx="5065">
                  <c:v>1.9792000000000001</c:v>
                </c:pt>
                <c:pt idx="5066">
                  <c:v>1.7645</c:v>
                </c:pt>
                <c:pt idx="5067">
                  <c:v>1.9792000000000001</c:v>
                </c:pt>
                <c:pt idx="5068">
                  <c:v>1.5781000000000001</c:v>
                </c:pt>
                <c:pt idx="5069">
                  <c:v>2.7418</c:v>
                </c:pt>
                <c:pt idx="5070">
                  <c:v>2.7324999999999999</c:v>
                </c:pt>
                <c:pt idx="5071">
                  <c:v>2.4174000000000002</c:v>
                </c:pt>
                <c:pt idx="5072">
                  <c:v>3.2757000000000001</c:v>
                </c:pt>
                <c:pt idx="5073">
                  <c:v>2.2193999999999998</c:v>
                </c:pt>
                <c:pt idx="5074">
                  <c:v>2.4908000000000001</c:v>
                </c:pt>
                <c:pt idx="5075">
                  <c:v>2.5926</c:v>
                </c:pt>
                <c:pt idx="5076">
                  <c:v>0.70220000000000005</c:v>
                </c:pt>
                <c:pt idx="5077">
                  <c:v>1.6287</c:v>
                </c:pt>
                <c:pt idx="5078">
                  <c:v>1.4024000000000001</c:v>
                </c:pt>
                <c:pt idx="5079">
                  <c:v>2.4477000000000002</c:v>
                </c:pt>
                <c:pt idx="5080">
                  <c:v>1.6581999999999999</c:v>
                </c:pt>
                <c:pt idx="5081">
                  <c:v>1.7621</c:v>
                </c:pt>
                <c:pt idx="5082">
                  <c:v>2.9506000000000001</c:v>
                </c:pt>
                <c:pt idx="5083">
                  <c:v>2.3187000000000002</c:v>
                </c:pt>
                <c:pt idx="5084">
                  <c:v>2.3296000000000001</c:v>
                </c:pt>
                <c:pt idx="5085">
                  <c:v>2.7321</c:v>
                </c:pt>
                <c:pt idx="5086">
                  <c:v>1.8752</c:v>
                </c:pt>
                <c:pt idx="5087">
                  <c:v>2.6875</c:v>
                </c:pt>
                <c:pt idx="5088">
                  <c:v>2.0840000000000001</c:v>
                </c:pt>
                <c:pt idx="5089">
                  <c:v>1.7625</c:v>
                </c:pt>
                <c:pt idx="5090">
                  <c:v>2.0876999999999999</c:v>
                </c:pt>
                <c:pt idx="5091">
                  <c:v>2.2583000000000002</c:v>
                </c:pt>
                <c:pt idx="5092">
                  <c:v>2.6770999999999998</c:v>
                </c:pt>
                <c:pt idx="5093">
                  <c:v>1.5024999999999999</c:v>
                </c:pt>
                <c:pt idx="5094">
                  <c:v>2.3277999999999999</c:v>
                </c:pt>
                <c:pt idx="5095">
                  <c:v>2.0790999999999999</c:v>
                </c:pt>
                <c:pt idx="5096">
                  <c:v>1.4712000000000001</c:v>
                </c:pt>
                <c:pt idx="5097">
                  <c:v>1.9247000000000001</c:v>
                </c:pt>
                <c:pt idx="5098">
                  <c:v>1.8059000000000001</c:v>
                </c:pt>
                <c:pt idx="5099">
                  <c:v>2.1381999999999999</c:v>
                </c:pt>
                <c:pt idx="5100">
                  <c:v>1.3409</c:v>
                </c:pt>
                <c:pt idx="5101">
                  <c:v>2.3167</c:v>
                </c:pt>
                <c:pt idx="5102">
                  <c:v>0.76949999999999996</c:v>
                </c:pt>
                <c:pt idx="5103">
                  <c:v>2.4009999999999998</c:v>
                </c:pt>
                <c:pt idx="5104">
                  <c:v>2.1429</c:v>
                </c:pt>
                <c:pt idx="5105">
                  <c:v>2.1429</c:v>
                </c:pt>
                <c:pt idx="5106">
                  <c:v>2.1429</c:v>
                </c:pt>
                <c:pt idx="5107">
                  <c:v>3.0743</c:v>
                </c:pt>
                <c:pt idx="5108">
                  <c:v>3.0743</c:v>
                </c:pt>
                <c:pt idx="5109">
                  <c:v>2.4674</c:v>
                </c:pt>
                <c:pt idx="5110">
                  <c:v>3.0743</c:v>
                </c:pt>
                <c:pt idx="5111">
                  <c:v>1.4354</c:v>
                </c:pt>
                <c:pt idx="5112">
                  <c:v>2.5028000000000001</c:v>
                </c:pt>
                <c:pt idx="5113">
                  <c:v>2.1854</c:v>
                </c:pt>
                <c:pt idx="5114">
                  <c:v>2.4546999999999999</c:v>
                </c:pt>
                <c:pt idx="5115">
                  <c:v>2.3824000000000001</c:v>
                </c:pt>
                <c:pt idx="5116">
                  <c:v>2.5703</c:v>
                </c:pt>
                <c:pt idx="5117">
                  <c:v>2.5743999999999998</c:v>
                </c:pt>
                <c:pt idx="5118">
                  <c:v>2.7982999999999998</c:v>
                </c:pt>
                <c:pt idx="5119">
                  <c:v>2.1396000000000002</c:v>
                </c:pt>
                <c:pt idx="5120">
                  <c:v>1.9651000000000001</c:v>
                </c:pt>
                <c:pt idx="5121">
                  <c:v>1.4692000000000001</c:v>
                </c:pt>
                <c:pt idx="5122">
                  <c:v>1.8042</c:v>
                </c:pt>
                <c:pt idx="5123">
                  <c:v>0.49740000000000001</c:v>
                </c:pt>
                <c:pt idx="5124">
                  <c:v>1.8764000000000001</c:v>
                </c:pt>
                <c:pt idx="5125">
                  <c:v>1.7354000000000001</c:v>
                </c:pt>
                <c:pt idx="5126">
                  <c:v>2.9539</c:v>
                </c:pt>
                <c:pt idx="5127">
                  <c:v>1.9669000000000001</c:v>
                </c:pt>
                <c:pt idx="5128">
                  <c:v>2.6947999999999999</c:v>
                </c:pt>
                <c:pt idx="5129">
                  <c:v>2.0632000000000001</c:v>
                </c:pt>
                <c:pt idx="5130">
                  <c:v>1.5972</c:v>
                </c:pt>
                <c:pt idx="5131">
                  <c:v>2.5110999999999999</c:v>
                </c:pt>
                <c:pt idx="5132">
                  <c:v>1.996</c:v>
                </c:pt>
                <c:pt idx="5133">
                  <c:v>4.6997999999999998</c:v>
                </c:pt>
                <c:pt idx="5134">
                  <c:v>1.7597</c:v>
                </c:pt>
                <c:pt idx="5135">
                  <c:v>2.7787000000000002</c:v>
                </c:pt>
                <c:pt idx="5136">
                  <c:v>1.8923000000000001</c:v>
                </c:pt>
                <c:pt idx="5137">
                  <c:v>2.7696999999999998</c:v>
                </c:pt>
                <c:pt idx="5138">
                  <c:v>1.6661999999999999</c:v>
                </c:pt>
                <c:pt idx="5139">
                  <c:v>2.1717</c:v>
                </c:pt>
                <c:pt idx="5140">
                  <c:v>2.8046000000000002</c:v>
                </c:pt>
                <c:pt idx="5141">
                  <c:v>2.5609999999999999</c:v>
                </c:pt>
                <c:pt idx="5142">
                  <c:v>1.7748999999999999</c:v>
                </c:pt>
                <c:pt idx="5143">
                  <c:v>2.0116000000000001</c:v>
                </c:pt>
                <c:pt idx="5144">
                  <c:v>3.2501000000000002</c:v>
                </c:pt>
                <c:pt idx="5145">
                  <c:v>1.1138999999999999</c:v>
                </c:pt>
                <c:pt idx="5146">
                  <c:v>1.6389</c:v>
                </c:pt>
                <c:pt idx="5147">
                  <c:v>4.5065999999999997</c:v>
                </c:pt>
                <c:pt idx="5148">
                  <c:v>1.6754</c:v>
                </c:pt>
                <c:pt idx="5149">
                  <c:v>1.3826000000000001</c:v>
                </c:pt>
                <c:pt idx="5150">
                  <c:v>2.2547999999999999</c:v>
                </c:pt>
                <c:pt idx="5151">
                  <c:v>2.1400999999999999</c:v>
                </c:pt>
                <c:pt idx="5152">
                  <c:v>2.5693999999999999</c:v>
                </c:pt>
                <c:pt idx="5153">
                  <c:v>1.5483</c:v>
                </c:pt>
                <c:pt idx="5154">
                  <c:v>2.5246</c:v>
                </c:pt>
                <c:pt idx="5155">
                  <c:v>1.9658</c:v>
                </c:pt>
                <c:pt idx="5156">
                  <c:v>2.3708999999999998</c:v>
                </c:pt>
                <c:pt idx="5157">
                  <c:v>3.1631</c:v>
                </c:pt>
                <c:pt idx="5158">
                  <c:v>2.6581000000000001</c:v>
                </c:pt>
                <c:pt idx="5159">
                  <c:v>3.0478000000000001</c:v>
                </c:pt>
                <c:pt idx="5160">
                  <c:v>0.3584</c:v>
                </c:pt>
                <c:pt idx="5161">
                  <c:v>0.3584</c:v>
                </c:pt>
                <c:pt idx="5162">
                  <c:v>0.3584</c:v>
                </c:pt>
                <c:pt idx="5163">
                  <c:v>2.718</c:v>
                </c:pt>
                <c:pt idx="5164">
                  <c:v>2.7328999999999999</c:v>
                </c:pt>
                <c:pt idx="5165">
                  <c:v>3.1063999999999998</c:v>
                </c:pt>
                <c:pt idx="5166">
                  <c:v>1.6154999999999999</c:v>
                </c:pt>
                <c:pt idx="5167">
                  <c:v>2.1545000000000001</c:v>
                </c:pt>
                <c:pt idx="5168">
                  <c:v>2.3553000000000002</c:v>
                </c:pt>
                <c:pt idx="5169">
                  <c:v>1.3725000000000001</c:v>
                </c:pt>
                <c:pt idx="5170">
                  <c:v>2.1953999999999998</c:v>
                </c:pt>
                <c:pt idx="5171">
                  <c:v>2.5228999999999999</c:v>
                </c:pt>
                <c:pt idx="5172">
                  <c:v>2.5163000000000002</c:v>
                </c:pt>
                <c:pt idx="5173">
                  <c:v>2.6154999999999999</c:v>
                </c:pt>
                <c:pt idx="5174">
                  <c:v>3.2014999999999998</c:v>
                </c:pt>
                <c:pt idx="5175">
                  <c:v>3.2014999999999998</c:v>
                </c:pt>
                <c:pt idx="5176">
                  <c:v>3.2014999999999998</c:v>
                </c:pt>
                <c:pt idx="5177">
                  <c:v>3.2602000000000002</c:v>
                </c:pt>
                <c:pt idx="5178">
                  <c:v>2.9478</c:v>
                </c:pt>
                <c:pt idx="5179">
                  <c:v>1.61</c:v>
                </c:pt>
                <c:pt idx="5180">
                  <c:v>2.9239000000000002</c:v>
                </c:pt>
                <c:pt idx="5181">
                  <c:v>1.7286999999999999</c:v>
                </c:pt>
                <c:pt idx="5182">
                  <c:v>1.8472</c:v>
                </c:pt>
                <c:pt idx="5183">
                  <c:v>2.4117000000000002</c:v>
                </c:pt>
                <c:pt idx="5184">
                  <c:v>2.9619</c:v>
                </c:pt>
                <c:pt idx="5185">
                  <c:v>2.5192999999999999</c:v>
                </c:pt>
                <c:pt idx="5186">
                  <c:v>1.8098000000000001</c:v>
                </c:pt>
                <c:pt idx="5187">
                  <c:v>1.8098000000000001</c:v>
                </c:pt>
                <c:pt idx="5188">
                  <c:v>1.8098000000000001</c:v>
                </c:pt>
                <c:pt idx="5189">
                  <c:v>1.3463000000000001</c:v>
                </c:pt>
                <c:pt idx="5190">
                  <c:v>2.6349</c:v>
                </c:pt>
                <c:pt idx="5191">
                  <c:v>2.3153999999999999</c:v>
                </c:pt>
                <c:pt idx="5192">
                  <c:v>1.9996</c:v>
                </c:pt>
                <c:pt idx="5193">
                  <c:v>1.9996</c:v>
                </c:pt>
                <c:pt idx="5194">
                  <c:v>1.9996</c:v>
                </c:pt>
                <c:pt idx="5195">
                  <c:v>1.2675000000000001</c:v>
                </c:pt>
                <c:pt idx="5196">
                  <c:v>2.0657999999999999</c:v>
                </c:pt>
                <c:pt idx="5197">
                  <c:v>1.8445</c:v>
                </c:pt>
                <c:pt idx="5198">
                  <c:v>2.2385000000000002</c:v>
                </c:pt>
                <c:pt idx="5199">
                  <c:v>2.0964999999999998</c:v>
                </c:pt>
                <c:pt idx="5200">
                  <c:v>2.1328</c:v>
                </c:pt>
                <c:pt idx="5201">
                  <c:v>3.1198000000000001</c:v>
                </c:pt>
                <c:pt idx="5202">
                  <c:v>2.0646</c:v>
                </c:pt>
                <c:pt idx="5203">
                  <c:v>2.9455</c:v>
                </c:pt>
                <c:pt idx="5204">
                  <c:v>1.5914999999999999</c:v>
                </c:pt>
                <c:pt idx="5205">
                  <c:v>2.5670999999999999</c:v>
                </c:pt>
                <c:pt idx="5206">
                  <c:v>2.2766999999999999</c:v>
                </c:pt>
                <c:pt idx="5207">
                  <c:v>1.8846000000000001</c:v>
                </c:pt>
                <c:pt idx="5208">
                  <c:v>3.4312999999999998</c:v>
                </c:pt>
                <c:pt idx="5209">
                  <c:v>2.2614000000000001</c:v>
                </c:pt>
                <c:pt idx="5210">
                  <c:v>1.4790000000000001</c:v>
                </c:pt>
                <c:pt idx="5211">
                  <c:v>2.6438000000000001</c:v>
                </c:pt>
                <c:pt idx="5212">
                  <c:v>2.8620000000000001</c:v>
                </c:pt>
                <c:pt idx="5213">
                  <c:v>1.9742999999999999</c:v>
                </c:pt>
                <c:pt idx="5214">
                  <c:v>1.9742999999999999</c:v>
                </c:pt>
                <c:pt idx="5215">
                  <c:v>1.9742999999999999</c:v>
                </c:pt>
                <c:pt idx="5216">
                  <c:v>2.0855999999999999</c:v>
                </c:pt>
                <c:pt idx="5217">
                  <c:v>2.6109</c:v>
                </c:pt>
                <c:pt idx="5218">
                  <c:v>2.0091000000000001</c:v>
                </c:pt>
                <c:pt idx="5219">
                  <c:v>2.7054999999999998</c:v>
                </c:pt>
                <c:pt idx="5220">
                  <c:v>1.8104</c:v>
                </c:pt>
                <c:pt idx="5221">
                  <c:v>2.6919</c:v>
                </c:pt>
                <c:pt idx="5222">
                  <c:v>2.6743000000000001</c:v>
                </c:pt>
                <c:pt idx="5223">
                  <c:v>1.8328</c:v>
                </c:pt>
                <c:pt idx="5224">
                  <c:v>2.8184999999999998</c:v>
                </c:pt>
                <c:pt idx="5225">
                  <c:v>1.8321000000000001</c:v>
                </c:pt>
                <c:pt idx="5226">
                  <c:v>1.8975</c:v>
                </c:pt>
                <c:pt idx="5227">
                  <c:v>2.8946999999999998</c:v>
                </c:pt>
                <c:pt idx="5228">
                  <c:v>2.8976000000000002</c:v>
                </c:pt>
                <c:pt idx="5229">
                  <c:v>2.9851999999999999</c:v>
                </c:pt>
                <c:pt idx="5230">
                  <c:v>1.8705000000000001</c:v>
                </c:pt>
                <c:pt idx="5231">
                  <c:v>1.8705000000000001</c:v>
                </c:pt>
                <c:pt idx="5232">
                  <c:v>1.8705000000000001</c:v>
                </c:pt>
                <c:pt idx="5233">
                  <c:v>1.1944999999999999</c:v>
                </c:pt>
                <c:pt idx="5234">
                  <c:v>2.9950000000000001</c:v>
                </c:pt>
                <c:pt idx="5235">
                  <c:v>1.8499000000000001</c:v>
                </c:pt>
                <c:pt idx="5236">
                  <c:v>1.7486999999999999</c:v>
                </c:pt>
                <c:pt idx="5237">
                  <c:v>2.2164000000000001</c:v>
                </c:pt>
                <c:pt idx="5238">
                  <c:v>1.7428999999999999</c:v>
                </c:pt>
                <c:pt idx="5239">
                  <c:v>3.4868000000000001</c:v>
                </c:pt>
                <c:pt idx="5240">
                  <c:v>6.2356999999999996</c:v>
                </c:pt>
                <c:pt idx="5241">
                  <c:v>2.8288000000000002</c:v>
                </c:pt>
                <c:pt idx="5242">
                  <c:v>1.5644</c:v>
                </c:pt>
                <c:pt idx="5243">
                  <c:v>1.8394999999999999</c:v>
                </c:pt>
                <c:pt idx="5244">
                  <c:v>2.0287999999999999</c:v>
                </c:pt>
                <c:pt idx="5245">
                  <c:v>1.5811999999999999</c:v>
                </c:pt>
                <c:pt idx="5246">
                  <c:v>1.77</c:v>
                </c:pt>
                <c:pt idx="5247">
                  <c:v>1.2929999999999999</c:v>
                </c:pt>
                <c:pt idx="5248">
                  <c:v>1.5823</c:v>
                </c:pt>
                <c:pt idx="5249">
                  <c:v>3.3820999999999999</c:v>
                </c:pt>
                <c:pt idx="5250">
                  <c:v>3.3820999999999999</c:v>
                </c:pt>
                <c:pt idx="5251">
                  <c:v>3.3820999999999999</c:v>
                </c:pt>
                <c:pt idx="5252">
                  <c:v>3.1673</c:v>
                </c:pt>
                <c:pt idx="5253">
                  <c:v>2.5522</c:v>
                </c:pt>
                <c:pt idx="5254">
                  <c:v>2.1452</c:v>
                </c:pt>
                <c:pt idx="5255">
                  <c:v>2.2578999999999998</c:v>
                </c:pt>
                <c:pt idx="5256">
                  <c:v>1.9621</c:v>
                </c:pt>
                <c:pt idx="5257">
                  <c:v>2.3570000000000002</c:v>
                </c:pt>
                <c:pt idx="5258">
                  <c:v>2.4824999999999999</c:v>
                </c:pt>
                <c:pt idx="5259">
                  <c:v>1.948</c:v>
                </c:pt>
                <c:pt idx="5260">
                  <c:v>2.6505999999999998</c:v>
                </c:pt>
                <c:pt idx="5261">
                  <c:v>3.4005000000000001</c:v>
                </c:pt>
                <c:pt idx="5262">
                  <c:v>2.4298000000000002</c:v>
                </c:pt>
                <c:pt idx="5263">
                  <c:v>2.9258999999999999</c:v>
                </c:pt>
                <c:pt idx="5264">
                  <c:v>2.6758000000000002</c:v>
                </c:pt>
                <c:pt idx="5265">
                  <c:v>2.3197000000000001</c:v>
                </c:pt>
                <c:pt idx="5266">
                  <c:v>2.6078000000000001</c:v>
                </c:pt>
                <c:pt idx="5267">
                  <c:v>1.6124000000000001</c:v>
                </c:pt>
                <c:pt idx="5268">
                  <c:v>2.8454999999999999</c:v>
                </c:pt>
                <c:pt idx="5269">
                  <c:v>2.4251</c:v>
                </c:pt>
                <c:pt idx="5270">
                  <c:v>0.74850000000000005</c:v>
                </c:pt>
                <c:pt idx="5271">
                  <c:v>3.7235999999999998</c:v>
                </c:pt>
                <c:pt idx="5272">
                  <c:v>2.653</c:v>
                </c:pt>
                <c:pt idx="5273">
                  <c:v>0.87529999999999997</c:v>
                </c:pt>
                <c:pt idx="5274">
                  <c:v>2.8530000000000002</c:v>
                </c:pt>
                <c:pt idx="5275">
                  <c:v>1.6739999999999999</c:v>
                </c:pt>
                <c:pt idx="5276">
                  <c:v>2.8062999999999998</c:v>
                </c:pt>
                <c:pt idx="5277">
                  <c:v>2.6215000000000002</c:v>
                </c:pt>
                <c:pt idx="5278">
                  <c:v>1.1547000000000001</c:v>
                </c:pt>
                <c:pt idx="5279">
                  <c:v>2.6856</c:v>
                </c:pt>
                <c:pt idx="5280">
                  <c:v>1.6629</c:v>
                </c:pt>
                <c:pt idx="5281">
                  <c:v>2.1918000000000002</c:v>
                </c:pt>
                <c:pt idx="5282">
                  <c:v>3.3780000000000001</c:v>
                </c:pt>
                <c:pt idx="5283">
                  <c:v>1.7924</c:v>
                </c:pt>
                <c:pt idx="5284">
                  <c:v>2.2339000000000002</c:v>
                </c:pt>
                <c:pt idx="5285">
                  <c:v>1.5497000000000001</c:v>
                </c:pt>
                <c:pt idx="5286">
                  <c:v>2.2065000000000001</c:v>
                </c:pt>
                <c:pt idx="5287">
                  <c:v>0.66759999999999997</c:v>
                </c:pt>
                <c:pt idx="5288">
                  <c:v>1.7737000000000001</c:v>
                </c:pt>
                <c:pt idx="5289">
                  <c:v>1.7737000000000001</c:v>
                </c:pt>
                <c:pt idx="5290">
                  <c:v>1.7737000000000001</c:v>
                </c:pt>
                <c:pt idx="5291">
                  <c:v>2.6789999999999998</c:v>
                </c:pt>
                <c:pt idx="5292">
                  <c:v>2.6524000000000001</c:v>
                </c:pt>
                <c:pt idx="5293">
                  <c:v>1.8216000000000001</c:v>
                </c:pt>
                <c:pt idx="5294">
                  <c:v>4.8383000000000003</c:v>
                </c:pt>
                <c:pt idx="5295">
                  <c:v>2.8035999999999999</c:v>
                </c:pt>
                <c:pt idx="5296">
                  <c:v>2.3403999999999998</c:v>
                </c:pt>
                <c:pt idx="5297">
                  <c:v>1.8466</c:v>
                </c:pt>
                <c:pt idx="5298">
                  <c:v>2.1553</c:v>
                </c:pt>
                <c:pt idx="5299">
                  <c:v>2.1850999999999998</c:v>
                </c:pt>
                <c:pt idx="5300">
                  <c:v>1.6493</c:v>
                </c:pt>
                <c:pt idx="5301">
                  <c:v>1.5564</c:v>
                </c:pt>
                <c:pt idx="5302">
                  <c:v>2.6758000000000002</c:v>
                </c:pt>
                <c:pt idx="5303">
                  <c:v>1.2765</c:v>
                </c:pt>
                <c:pt idx="5304">
                  <c:v>6.2077</c:v>
                </c:pt>
                <c:pt idx="5305">
                  <c:v>2.2126999999999999</c:v>
                </c:pt>
                <c:pt idx="5306">
                  <c:v>1.7231000000000001</c:v>
                </c:pt>
                <c:pt idx="5307">
                  <c:v>2.5078999999999998</c:v>
                </c:pt>
                <c:pt idx="5308">
                  <c:v>1.2712000000000001</c:v>
                </c:pt>
                <c:pt idx="5309">
                  <c:v>1.9182999999999999</c:v>
                </c:pt>
                <c:pt idx="5311">
                  <c:v>2.6939000000000002</c:v>
                </c:pt>
                <c:pt idx="5312">
                  <c:v>2.8126000000000002</c:v>
                </c:pt>
                <c:pt idx="5313">
                  <c:v>1.5906</c:v>
                </c:pt>
                <c:pt idx="5314">
                  <c:v>2.5251000000000001</c:v>
                </c:pt>
                <c:pt idx="5315">
                  <c:v>1.6249</c:v>
                </c:pt>
                <c:pt idx="5316">
                  <c:v>4.3769999999999998</c:v>
                </c:pt>
                <c:pt idx="5317">
                  <c:v>1.5478000000000001</c:v>
                </c:pt>
                <c:pt idx="5318">
                  <c:v>1.9390000000000001</c:v>
                </c:pt>
                <c:pt idx="5319">
                  <c:v>2.7179000000000002</c:v>
                </c:pt>
                <c:pt idx="5320">
                  <c:v>2.3123999999999998</c:v>
                </c:pt>
                <c:pt idx="5321">
                  <c:v>2.8294999999999999</c:v>
                </c:pt>
                <c:pt idx="5322">
                  <c:v>1.3030999999999999</c:v>
                </c:pt>
                <c:pt idx="5323">
                  <c:v>2.0834000000000001</c:v>
                </c:pt>
                <c:pt idx="5324">
                  <c:v>2.8045</c:v>
                </c:pt>
                <c:pt idx="5325">
                  <c:v>2.0175999999999998</c:v>
                </c:pt>
                <c:pt idx="5326">
                  <c:v>2.0175999999999998</c:v>
                </c:pt>
                <c:pt idx="5327">
                  <c:v>2.0175999999999998</c:v>
                </c:pt>
                <c:pt idx="5328">
                  <c:v>2.7963</c:v>
                </c:pt>
                <c:pt idx="5329">
                  <c:v>2.4434999999999998</c:v>
                </c:pt>
                <c:pt idx="5330">
                  <c:v>1.5609999999999999</c:v>
                </c:pt>
                <c:pt idx="5331">
                  <c:v>2.4165000000000001</c:v>
                </c:pt>
                <c:pt idx="5332">
                  <c:v>2.0682</c:v>
                </c:pt>
                <c:pt idx="5333">
                  <c:v>2.0682</c:v>
                </c:pt>
                <c:pt idx="5334">
                  <c:v>2.0682</c:v>
                </c:pt>
                <c:pt idx="5335">
                  <c:v>2.0503</c:v>
                </c:pt>
                <c:pt idx="5336">
                  <c:v>2.7038000000000002</c:v>
                </c:pt>
                <c:pt idx="5337">
                  <c:v>2.8458999999999999</c:v>
                </c:pt>
                <c:pt idx="5338">
                  <c:v>2.2101999999999999</c:v>
                </c:pt>
                <c:pt idx="5339">
                  <c:v>2.6131000000000002</c:v>
                </c:pt>
                <c:pt idx="5340">
                  <c:v>1.8036000000000001</c:v>
                </c:pt>
                <c:pt idx="5341">
                  <c:v>1.3845000000000001</c:v>
                </c:pt>
                <c:pt idx="5342">
                  <c:v>2.2462</c:v>
                </c:pt>
                <c:pt idx="5343">
                  <c:v>1.4472</c:v>
                </c:pt>
                <c:pt idx="5344">
                  <c:v>2.3485</c:v>
                </c:pt>
                <c:pt idx="5345">
                  <c:v>4.7751999999999999</c:v>
                </c:pt>
                <c:pt idx="5346">
                  <c:v>1.1636</c:v>
                </c:pt>
                <c:pt idx="5347">
                  <c:v>1.1636</c:v>
                </c:pt>
                <c:pt idx="5348">
                  <c:v>3.0110000000000001</c:v>
                </c:pt>
                <c:pt idx="5349">
                  <c:v>1.1636</c:v>
                </c:pt>
                <c:pt idx="5350">
                  <c:v>3.1556999999999999</c:v>
                </c:pt>
                <c:pt idx="5351">
                  <c:v>3.1556999999999999</c:v>
                </c:pt>
                <c:pt idx="5352">
                  <c:v>4.6974</c:v>
                </c:pt>
                <c:pt idx="5353">
                  <c:v>1.8525</c:v>
                </c:pt>
                <c:pt idx="5354">
                  <c:v>3.1556999999999999</c:v>
                </c:pt>
                <c:pt idx="5355">
                  <c:v>2.5470999999999999</c:v>
                </c:pt>
                <c:pt idx="5356">
                  <c:v>2.2181000000000002</c:v>
                </c:pt>
                <c:pt idx="5357">
                  <c:v>1.3851</c:v>
                </c:pt>
                <c:pt idx="5358">
                  <c:v>2.2681</c:v>
                </c:pt>
                <c:pt idx="5359">
                  <c:v>1.5045999999999999</c:v>
                </c:pt>
                <c:pt idx="5360">
                  <c:v>3.3321000000000001</c:v>
                </c:pt>
                <c:pt idx="5361">
                  <c:v>1.3362000000000001</c:v>
                </c:pt>
                <c:pt idx="5362">
                  <c:v>2.6585999999999999</c:v>
                </c:pt>
                <c:pt idx="5363">
                  <c:v>1.7467999999999999</c:v>
                </c:pt>
                <c:pt idx="5364">
                  <c:v>1.528</c:v>
                </c:pt>
                <c:pt idx="5365">
                  <c:v>3.3218999999999999</c:v>
                </c:pt>
                <c:pt idx="5366">
                  <c:v>2.3649</c:v>
                </c:pt>
                <c:pt idx="5367">
                  <c:v>1.9017999999999999</c:v>
                </c:pt>
                <c:pt idx="5368">
                  <c:v>1.6653</c:v>
                </c:pt>
                <c:pt idx="5369">
                  <c:v>4.4390999999999998</c:v>
                </c:pt>
                <c:pt idx="5370">
                  <c:v>2.2286999999999999</c:v>
                </c:pt>
                <c:pt idx="5371">
                  <c:v>2.4441999999999999</c:v>
                </c:pt>
                <c:pt idx="5372">
                  <c:v>2.5764</c:v>
                </c:pt>
                <c:pt idx="5373">
                  <c:v>2.5512999999999999</c:v>
                </c:pt>
                <c:pt idx="5374">
                  <c:v>2.6227</c:v>
                </c:pt>
                <c:pt idx="5375">
                  <c:v>2.2877999999999998</c:v>
                </c:pt>
                <c:pt idx="5376">
                  <c:v>2.6613000000000002</c:v>
                </c:pt>
                <c:pt idx="5377">
                  <c:v>1.9020999999999999</c:v>
                </c:pt>
                <c:pt idx="5378">
                  <c:v>2.1311</c:v>
                </c:pt>
                <c:pt idx="5379">
                  <c:v>1.8148</c:v>
                </c:pt>
                <c:pt idx="5380">
                  <c:v>1.8148</c:v>
                </c:pt>
                <c:pt idx="5381">
                  <c:v>1.8148</c:v>
                </c:pt>
                <c:pt idx="5382">
                  <c:v>1.55</c:v>
                </c:pt>
                <c:pt idx="5383">
                  <c:v>2.9049</c:v>
                </c:pt>
                <c:pt idx="5384">
                  <c:v>1.5019</c:v>
                </c:pt>
                <c:pt idx="5385">
                  <c:v>1.2258</c:v>
                </c:pt>
                <c:pt idx="5386">
                  <c:v>2.3294000000000001</c:v>
                </c:pt>
                <c:pt idx="5387">
                  <c:v>2.6387999999999998</c:v>
                </c:pt>
                <c:pt idx="5388">
                  <c:v>1.9396</c:v>
                </c:pt>
                <c:pt idx="5389">
                  <c:v>3.3803999999999998</c:v>
                </c:pt>
                <c:pt idx="5390">
                  <c:v>1.8107</c:v>
                </c:pt>
                <c:pt idx="5391">
                  <c:v>1.8812</c:v>
                </c:pt>
                <c:pt idx="5392">
                  <c:v>1.8812</c:v>
                </c:pt>
                <c:pt idx="5393">
                  <c:v>1.8812</c:v>
                </c:pt>
                <c:pt idx="5394">
                  <c:v>2.6966000000000001</c:v>
                </c:pt>
                <c:pt idx="5395">
                  <c:v>2.6966000000000001</c:v>
                </c:pt>
                <c:pt idx="5396">
                  <c:v>4.3597999999999999</c:v>
                </c:pt>
                <c:pt idx="5397">
                  <c:v>2.6966000000000001</c:v>
                </c:pt>
                <c:pt idx="5398">
                  <c:v>2.5865999999999998</c:v>
                </c:pt>
                <c:pt idx="5399">
                  <c:v>2.2557999999999998</c:v>
                </c:pt>
                <c:pt idx="5400">
                  <c:v>3.1955</c:v>
                </c:pt>
                <c:pt idx="5401">
                  <c:v>3.1955</c:v>
                </c:pt>
                <c:pt idx="5402">
                  <c:v>3.1955</c:v>
                </c:pt>
                <c:pt idx="5403">
                  <c:v>1.5206999999999999</c:v>
                </c:pt>
                <c:pt idx="5404">
                  <c:v>1.8162</c:v>
                </c:pt>
                <c:pt idx="5405">
                  <c:v>3.1429999999999998</c:v>
                </c:pt>
                <c:pt idx="5406">
                  <c:v>1.0563</c:v>
                </c:pt>
                <c:pt idx="5407">
                  <c:v>2.1126999999999998</c:v>
                </c:pt>
                <c:pt idx="5408">
                  <c:v>1.0210999999999999</c:v>
                </c:pt>
                <c:pt idx="5409">
                  <c:v>1.9112</c:v>
                </c:pt>
                <c:pt idx="5410">
                  <c:v>1.4505999999999999</c:v>
                </c:pt>
                <c:pt idx="5411">
                  <c:v>2.2669000000000001</c:v>
                </c:pt>
                <c:pt idx="5412">
                  <c:v>3.0135999999999998</c:v>
                </c:pt>
                <c:pt idx="5413">
                  <c:v>2.8502999999999998</c:v>
                </c:pt>
                <c:pt idx="5414">
                  <c:v>2.4988999999999999</c:v>
                </c:pt>
                <c:pt idx="5415">
                  <c:v>2.1553</c:v>
                </c:pt>
                <c:pt idx="5416">
                  <c:v>1.1994</c:v>
                </c:pt>
                <c:pt idx="5417">
                  <c:v>2.2803</c:v>
                </c:pt>
                <c:pt idx="5418">
                  <c:v>2.0922000000000001</c:v>
                </c:pt>
                <c:pt idx="5419">
                  <c:v>2.0857999999999999</c:v>
                </c:pt>
                <c:pt idx="5420">
                  <c:v>2.6587000000000001</c:v>
                </c:pt>
                <c:pt idx="5421">
                  <c:v>2.0897999999999999</c:v>
                </c:pt>
                <c:pt idx="5422">
                  <c:v>2.9032</c:v>
                </c:pt>
                <c:pt idx="5423">
                  <c:v>2.5030000000000001</c:v>
                </c:pt>
                <c:pt idx="5424">
                  <c:v>1.5671999999999999</c:v>
                </c:pt>
                <c:pt idx="5425">
                  <c:v>2.7124999999999999</c:v>
                </c:pt>
                <c:pt idx="5426">
                  <c:v>2.02</c:v>
                </c:pt>
                <c:pt idx="5427">
                  <c:v>2.3168000000000002</c:v>
                </c:pt>
                <c:pt idx="5428">
                  <c:v>1.5018</c:v>
                </c:pt>
                <c:pt idx="5429">
                  <c:v>2.2722000000000002</c:v>
                </c:pt>
                <c:pt idx="5430">
                  <c:v>2.4693999999999998</c:v>
                </c:pt>
                <c:pt idx="5431">
                  <c:v>1.8284</c:v>
                </c:pt>
                <c:pt idx="5432">
                  <c:v>2.0112000000000001</c:v>
                </c:pt>
                <c:pt idx="5433">
                  <c:v>3.6488999999999998</c:v>
                </c:pt>
                <c:pt idx="5434">
                  <c:v>3.6488999999999998</c:v>
                </c:pt>
                <c:pt idx="5435">
                  <c:v>3.6488999999999998</c:v>
                </c:pt>
                <c:pt idx="5436">
                  <c:v>1.9333</c:v>
                </c:pt>
                <c:pt idx="5437">
                  <c:v>2.1764000000000001</c:v>
                </c:pt>
                <c:pt idx="5438">
                  <c:v>1.6633</c:v>
                </c:pt>
                <c:pt idx="5439">
                  <c:v>1.984</c:v>
                </c:pt>
                <c:pt idx="5440">
                  <c:v>1.8039000000000001</c:v>
                </c:pt>
                <c:pt idx="5441">
                  <c:v>2.6473</c:v>
                </c:pt>
                <c:pt idx="5442">
                  <c:v>1.6861999999999999</c:v>
                </c:pt>
                <c:pt idx="5443">
                  <c:v>1.2787999999999999</c:v>
                </c:pt>
                <c:pt idx="5444">
                  <c:v>1.3501000000000001</c:v>
                </c:pt>
                <c:pt idx="5445">
                  <c:v>0.92610000000000003</c:v>
                </c:pt>
                <c:pt idx="5446">
                  <c:v>1.8418000000000001</c:v>
                </c:pt>
                <c:pt idx="5447">
                  <c:v>1.8418000000000001</c:v>
                </c:pt>
                <c:pt idx="5448">
                  <c:v>1.8418000000000001</c:v>
                </c:pt>
                <c:pt idx="5449">
                  <c:v>1.6028</c:v>
                </c:pt>
                <c:pt idx="5450">
                  <c:v>1.6773</c:v>
                </c:pt>
                <c:pt idx="5451">
                  <c:v>1.4296</c:v>
                </c:pt>
                <c:pt idx="5452">
                  <c:v>1.3812</c:v>
                </c:pt>
                <c:pt idx="5453">
                  <c:v>1.5227999999999999</c:v>
                </c:pt>
                <c:pt idx="5454">
                  <c:v>2.4077000000000002</c:v>
                </c:pt>
                <c:pt idx="5455">
                  <c:v>4.8361999999999998</c:v>
                </c:pt>
                <c:pt idx="5456">
                  <c:v>1.6402000000000001</c:v>
                </c:pt>
                <c:pt idx="5457">
                  <c:v>2.4241999999999999</c:v>
                </c:pt>
                <c:pt idx="5458">
                  <c:v>1.8160000000000001</c:v>
                </c:pt>
                <c:pt idx="5459">
                  <c:v>2.5855000000000001</c:v>
                </c:pt>
                <c:pt idx="5460">
                  <c:v>2.5855000000000001</c:v>
                </c:pt>
                <c:pt idx="5461">
                  <c:v>2.5855000000000001</c:v>
                </c:pt>
                <c:pt idx="5462">
                  <c:v>1.5621</c:v>
                </c:pt>
                <c:pt idx="5463">
                  <c:v>1.9935</c:v>
                </c:pt>
                <c:pt idx="5464">
                  <c:v>2.4315000000000002</c:v>
                </c:pt>
                <c:pt idx="5465">
                  <c:v>2.4315000000000002</c:v>
                </c:pt>
                <c:pt idx="5466">
                  <c:v>2.4315000000000002</c:v>
                </c:pt>
                <c:pt idx="5467">
                  <c:v>3.9908999999999999</c:v>
                </c:pt>
                <c:pt idx="5468">
                  <c:v>2.7886000000000002</c:v>
                </c:pt>
                <c:pt idx="5469">
                  <c:v>3.0693000000000001</c:v>
                </c:pt>
                <c:pt idx="5470">
                  <c:v>4.6787000000000001</c:v>
                </c:pt>
                <c:pt idx="5471">
                  <c:v>1.3078000000000001</c:v>
                </c:pt>
                <c:pt idx="5472">
                  <c:v>2.9201000000000001</c:v>
                </c:pt>
                <c:pt idx="5473">
                  <c:v>1.4337</c:v>
                </c:pt>
                <c:pt idx="5474">
                  <c:v>2.3307000000000002</c:v>
                </c:pt>
                <c:pt idx="5475">
                  <c:v>2.6783999999999999</c:v>
                </c:pt>
                <c:pt idx="5476">
                  <c:v>2.1997</c:v>
                </c:pt>
                <c:pt idx="5477">
                  <c:v>1.5596000000000001</c:v>
                </c:pt>
                <c:pt idx="5478">
                  <c:v>1.7856000000000001</c:v>
                </c:pt>
                <c:pt idx="5479">
                  <c:v>1.7856000000000001</c:v>
                </c:pt>
                <c:pt idx="5480">
                  <c:v>1.7856000000000001</c:v>
                </c:pt>
                <c:pt idx="5481">
                  <c:v>2.1231</c:v>
                </c:pt>
                <c:pt idx="5482">
                  <c:v>2.6728000000000001</c:v>
                </c:pt>
                <c:pt idx="5483">
                  <c:v>1.4058999999999999</c:v>
                </c:pt>
                <c:pt idx="5484">
                  <c:v>1.7911999999999999</c:v>
                </c:pt>
                <c:pt idx="5485">
                  <c:v>2.31</c:v>
                </c:pt>
                <c:pt idx="5486">
                  <c:v>2.4641999999999999</c:v>
                </c:pt>
                <c:pt idx="5487">
                  <c:v>2.6211000000000002</c:v>
                </c:pt>
                <c:pt idx="5488">
                  <c:v>2.4051999999999998</c:v>
                </c:pt>
                <c:pt idx="5489">
                  <c:v>2.5181</c:v>
                </c:pt>
                <c:pt idx="5490">
                  <c:v>1.9227000000000001</c:v>
                </c:pt>
                <c:pt idx="5491">
                  <c:v>2.6831</c:v>
                </c:pt>
                <c:pt idx="5492">
                  <c:v>3.0628000000000002</c:v>
                </c:pt>
                <c:pt idx="5493">
                  <c:v>0.79659999999999997</c:v>
                </c:pt>
                <c:pt idx="5494">
                  <c:v>1.6749000000000001</c:v>
                </c:pt>
                <c:pt idx="5495">
                  <c:v>2.8944000000000001</c:v>
                </c:pt>
                <c:pt idx="5496">
                  <c:v>1.5601</c:v>
                </c:pt>
                <c:pt idx="5497">
                  <c:v>2.8653</c:v>
                </c:pt>
                <c:pt idx="5498">
                  <c:v>1.7615000000000001</c:v>
                </c:pt>
                <c:pt idx="5499">
                  <c:v>1.7615000000000001</c:v>
                </c:pt>
                <c:pt idx="5500">
                  <c:v>1.7615000000000001</c:v>
                </c:pt>
                <c:pt idx="5501">
                  <c:v>3.0089999999999999</c:v>
                </c:pt>
                <c:pt idx="5502">
                  <c:v>1.1913</c:v>
                </c:pt>
                <c:pt idx="5503">
                  <c:v>2.9506000000000001</c:v>
                </c:pt>
                <c:pt idx="5504">
                  <c:v>1.7717000000000001</c:v>
                </c:pt>
                <c:pt idx="5505">
                  <c:v>1.9612000000000001</c:v>
                </c:pt>
                <c:pt idx="5506">
                  <c:v>1.6387</c:v>
                </c:pt>
                <c:pt idx="5507">
                  <c:v>2.3761000000000001</c:v>
                </c:pt>
                <c:pt idx="5508">
                  <c:v>2.4369000000000001</c:v>
                </c:pt>
                <c:pt idx="5509">
                  <c:v>1.3295999999999999</c:v>
                </c:pt>
                <c:pt idx="5510">
                  <c:v>1.2455000000000001</c:v>
                </c:pt>
                <c:pt idx="5511">
                  <c:v>2.9952000000000001</c:v>
                </c:pt>
                <c:pt idx="5512">
                  <c:v>2.3992</c:v>
                </c:pt>
                <c:pt idx="5513">
                  <c:v>2.6395</c:v>
                </c:pt>
                <c:pt idx="5514">
                  <c:v>3.3105000000000002</c:v>
                </c:pt>
                <c:pt idx="5515">
                  <c:v>1.5343</c:v>
                </c:pt>
                <c:pt idx="5516">
                  <c:v>2.3504999999999998</c:v>
                </c:pt>
                <c:pt idx="5517">
                  <c:v>1.7174</c:v>
                </c:pt>
                <c:pt idx="5518">
                  <c:v>1.4779</c:v>
                </c:pt>
                <c:pt idx="5519">
                  <c:v>2.5526</c:v>
                </c:pt>
                <c:pt idx="5520">
                  <c:v>1.8123</c:v>
                </c:pt>
                <c:pt idx="5521">
                  <c:v>2.0057999999999998</c:v>
                </c:pt>
                <c:pt idx="5522">
                  <c:v>5.5091000000000001</c:v>
                </c:pt>
                <c:pt idx="5523">
                  <c:v>1.5644</c:v>
                </c:pt>
                <c:pt idx="5524">
                  <c:v>2.7339000000000002</c:v>
                </c:pt>
                <c:pt idx="5525">
                  <c:v>1.6291</c:v>
                </c:pt>
                <c:pt idx="5526">
                  <c:v>2.7185999999999999</c:v>
                </c:pt>
                <c:pt idx="5527">
                  <c:v>2.2591000000000001</c:v>
                </c:pt>
                <c:pt idx="5528">
                  <c:v>3.0341999999999998</c:v>
                </c:pt>
                <c:pt idx="5529">
                  <c:v>2.3464</c:v>
                </c:pt>
                <c:pt idx="5530">
                  <c:v>1.8293999999999999</c:v>
                </c:pt>
                <c:pt idx="5531">
                  <c:v>2.3479999999999999</c:v>
                </c:pt>
                <c:pt idx="5532">
                  <c:v>1.9853000000000001</c:v>
                </c:pt>
                <c:pt idx="5533">
                  <c:v>1.6049</c:v>
                </c:pt>
                <c:pt idx="5534">
                  <c:v>2.7585000000000002</c:v>
                </c:pt>
                <c:pt idx="5535">
                  <c:v>3.3940999999999999</c:v>
                </c:pt>
                <c:pt idx="5536">
                  <c:v>3.3940999999999999</c:v>
                </c:pt>
                <c:pt idx="5537">
                  <c:v>1.6958</c:v>
                </c:pt>
                <c:pt idx="5538">
                  <c:v>3.3940999999999999</c:v>
                </c:pt>
                <c:pt idx="5539">
                  <c:v>2.4777</c:v>
                </c:pt>
                <c:pt idx="5540">
                  <c:v>2.3250999999999999</c:v>
                </c:pt>
                <c:pt idx="5541">
                  <c:v>3.7555999999999998</c:v>
                </c:pt>
                <c:pt idx="5542">
                  <c:v>3.7555999999999998</c:v>
                </c:pt>
                <c:pt idx="5543">
                  <c:v>3.7555999999999998</c:v>
                </c:pt>
                <c:pt idx="5544">
                  <c:v>2.2242999999999999</c:v>
                </c:pt>
                <c:pt idx="5545">
                  <c:v>1.4145000000000001</c:v>
                </c:pt>
                <c:pt idx="5546">
                  <c:v>1.5634999999999999</c:v>
                </c:pt>
                <c:pt idx="5547">
                  <c:v>1.4798</c:v>
                </c:pt>
                <c:pt idx="5548">
                  <c:v>1.3744000000000001</c:v>
                </c:pt>
                <c:pt idx="5549">
                  <c:v>3.1217999999999999</c:v>
                </c:pt>
                <c:pt idx="5550">
                  <c:v>2.9679000000000002</c:v>
                </c:pt>
                <c:pt idx="5551">
                  <c:v>1.5248999999999999</c:v>
                </c:pt>
                <c:pt idx="5552">
                  <c:v>2.8077999999999999</c:v>
                </c:pt>
                <c:pt idx="5553">
                  <c:v>2.8077999999999999</c:v>
                </c:pt>
                <c:pt idx="5554">
                  <c:v>2.8077999999999999</c:v>
                </c:pt>
                <c:pt idx="5555">
                  <c:v>5.0666000000000002</c:v>
                </c:pt>
                <c:pt idx="5556">
                  <c:v>1.7386999999999999</c:v>
                </c:pt>
                <c:pt idx="5557">
                  <c:v>2.6008</c:v>
                </c:pt>
                <c:pt idx="5558">
                  <c:v>1.7184999999999999</c:v>
                </c:pt>
                <c:pt idx="5559">
                  <c:v>1.8541000000000001</c:v>
                </c:pt>
                <c:pt idx="5560">
                  <c:v>2.8317000000000001</c:v>
                </c:pt>
                <c:pt idx="5561">
                  <c:v>2.3774999999999999</c:v>
                </c:pt>
                <c:pt idx="5562">
                  <c:v>1.8896999999999999</c:v>
                </c:pt>
                <c:pt idx="5563">
                  <c:v>2.4885999999999999</c:v>
                </c:pt>
                <c:pt idx="5564">
                  <c:v>2.5491999999999999</c:v>
                </c:pt>
                <c:pt idx="5565">
                  <c:v>3.4628000000000001</c:v>
                </c:pt>
                <c:pt idx="5566">
                  <c:v>2.266</c:v>
                </c:pt>
                <c:pt idx="5567">
                  <c:v>2.2850000000000001</c:v>
                </c:pt>
                <c:pt idx="5568">
                  <c:v>1.254</c:v>
                </c:pt>
                <c:pt idx="5569">
                  <c:v>2.9750000000000001</c:v>
                </c:pt>
                <c:pt idx="5570">
                  <c:v>2.3586</c:v>
                </c:pt>
                <c:pt idx="5571">
                  <c:v>2.1084999999999998</c:v>
                </c:pt>
                <c:pt idx="5572">
                  <c:v>2.6008</c:v>
                </c:pt>
                <c:pt idx="5573">
                  <c:v>2.1819000000000002</c:v>
                </c:pt>
                <c:pt idx="5574">
                  <c:v>1.2781</c:v>
                </c:pt>
                <c:pt idx="5575">
                  <c:v>1.6346000000000001</c:v>
                </c:pt>
                <c:pt idx="5576">
                  <c:v>5.9170999999999996</c:v>
                </c:pt>
                <c:pt idx="5577">
                  <c:v>2.2980999999999998</c:v>
                </c:pt>
                <c:pt idx="5578">
                  <c:v>2.1147999999999998</c:v>
                </c:pt>
                <c:pt idx="5579">
                  <c:v>2.6145999999999998</c:v>
                </c:pt>
                <c:pt idx="5580">
                  <c:v>1.4959</c:v>
                </c:pt>
                <c:pt idx="5581">
                  <c:v>1.2722</c:v>
                </c:pt>
                <c:pt idx="5582">
                  <c:v>1.4722999999999999</c:v>
                </c:pt>
                <c:pt idx="5583">
                  <c:v>2.19</c:v>
                </c:pt>
                <c:pt idx="5584">
                  <c:v>2.2033</c:v>
                </c:pt>
                <c:pt idx="5585">
                  <c:v>2.8763000000000001</c:v>
                </c:pt>
                <c:pt idx="5586">
                  <c:v>2.2964000000000002</c:v>
                </c:pt>
                <c:pt idx="5587">
                  <c:v>1.4491000000000001</c:v>
                </c:pt>
                <c:pt idx="5588">
                  <c:v>2.5587</c:v>
                </c:pt>
                <c:pt idx="5589">
                  <c:v>3.3774000000000002</c:v>
                </c:pt>
                <c:pt idx="5590">
                  <c:v>2.8018000000000001</c:v>
                </c:pt>
                <c:pt idx="5591">
                  <c:v>2.8913000000000002</c:v>
                </c:pt>
                <c:pt idx="5592">
                  <c:v>2.0796000000000001</c:v>
                </c:pt>
                <c:pt idx="5593">
                  <c:v>1.6762999999999999</c:v>
                </c:pt>
                <c:pt idx="5594">
                  <c:v>3.4904000000000002</c:v>
                </c:pt>
                <c:pt idx="5595">
                  <c:v>2.3778999999999999</c:v>
                </c:pt>
                <c:pt idx="5596">
                  <c:v>2.0377000000000001</c:v>
                </c:pt>
                <c:pt idx="5597">
                  <c:v>1.3115000000000001</c:v>
                </c:pt>
                <c:pt idx="5598">
                  <c:v>2.3159000000000001</c:v>
                </c:pt>
                <c:pt idx="5599">
                  <c:v>1.8740000000000001</c:v>
                </c:pt>
                <c:pt idx="5600">
                  <c:v>1.8008</c:v>
                </c:pt>
                <c:pt idx="5601">
                  <c:v>3.3721999999999999</c:v>
                </c:pt>
                <c:pt idx="5602">
                  <c:v>3.3721999999999999</c:v>
                </c:pt>
                <c:pt idx="5603">
                  <c:v>2.3502999999999998</c:v>
                </c:pt>
                <c:pt idx="5604">
                  <c:v>3.3721999999999999</c:v>
                </c:pt>
                <c:pt idx="5605">
                  <c:v>1.4708000000000001</c:v>
                </c:pt>
                <c:pt idx="5606">
                  <c:v>1.5771999999999999</c:v>
                </c:pt>
                <c:pt idx="5607">
                  <c:v>3.64</c:v>
                </c:pt>
                <c:pt idx="5608">
                  <c:v>1.2004999999999999</c:v>
                </c:pt>
                <c:pt idx="5609">
                  <c:v>2.3067000000000002</c:v>
                </c:pt>
                <c:pt idx="5610">
                  <c:v>1.8506</c:v>
                </c:pt>
                <c:pt idx="5611">
                  <c:v>2.4521000000000002</c:v>
                </c:pt>
                <c:pt idx="5612">
                  <c:v>2.3854000000000002</c:v>
                </c:pt>
                <c:pt idx="5613">
                  <c:v>3.1840000000000002</c:v>
                </c:pt>
                <c:pt idx="5614">
                  <c:v>3.1840000000000002</c:v>
                </c:pt>
                <c:pt idx="5615">
                  <c:v>1.8035000000000001</c:v>
                </c:pt>
                <c:pt idx="5616">
                  <c:v>2.8035999999999999</c:v>
                </c:pt>
                <c:pt idx="5617">
                  <c:v>3.1840000000000002</c:v>
                </c:pt>
                <c:pt idx="5618">
                  <c:v>1.7867999999999999</c:v>
                </c:pt>
                <c:pt idx="5619">
                  <c:v>2.8607999999999998</c:v>
                </c:pt>
                <c:pt idx="5620">
                  <c:v>1.5721000000000001</c:v>
                </c:pt>
                <c:pt idx="5621">
                  <c:v>2.7860999999999998</c:v>
                </c:pt>
                <c:pt idx="5622">
                  <c:v>2.0939000000000001</c:v>
                </c:pt>
                <c:pt idx="5623">
                  <c:v>2.1415999999999999</c:v>
                </c:pt>
                <c:pt idx="5624">
                  <c:v>2.6577999999999999</c:v>
                </c:pt>
                <c:pt idx="5625">
                  <c:v>1.9724999999999999</c:v>
                </c:pt>
                <c:pt idx="5626">
                  <c:v>3.3940999999999999</c:v>
                </c:pt>
                <c:pt idx="5627">
                  <c:v>3.3940999999999999</c:v>
                </c:pt>
                <c:pt idx="5628">
                  <c:v>3.3940999999999999</c:v>
                </c:pt>
                <c:pt idx="5629">
                  <c:v>2.4125000000000001</c:v>
                </c:pt>
                <c:pt idx="5630">
                  <c:v>2.4045000000000001</c:v>
                </c:pt>
                <c:pt idx="5631">
                  <c:v>2.3226</c:v>
                </c:pt>
                <c:pt idx="5632">
                  <c:v>1.3194999999999999</c:v>
                </c:pt>
                <c:pt idx="5633">
                  <c:v>2.6659999999999999</c:v>
                </c:pt>
                <c:pt idx="5634">
                  <c:v>1.5827</c:v>
                </c:pt>
                <c:pt idx="5635">
                  <c:v>2.5133000000000001</c:v>
                </c:pt>
                <c:pt idx="5636">
                  <c:v>3.8458000000000001</c:v>
                </c:pt>
                <c:pt idx="5637">
                  <c:v>1.6665000000000001</c:v>
                </c:pt>
                <c:pt idx="5638">
                  <c:v>1.2495000000000001</c:v>
                </c:pt>
                <c:pt idx="5639">
                  <c:v>2.8618000000000001</c:v>
                </c:pt>
                <c:pt idx="5640">
                  <c:v>1.7576000000000001</c:v>
                </c:pt>
                <c:pt idx="5641">
                  <c:v>3.0478999999999998</c:v>
                </c:pt>
                <c:pt idx="5642">
                  <c:v>3.8159999999999998</c:v>
                </c:pt>
                <c:pt idx="5643">
                  <c:v>5.1546000000000003</c:v>
                </c:pt>
                <c:pt idx="5644">
                  <c:v>1.915</c:v>
                </c:pt>
                <c:pt idx="5645">
                  <c:v>1.915</c:v>
                </c:pt>
                <c:pt idx="5646">
                  <c:v>1.915</c:v>
                </c:pt>
                <c:pt idx="5647">
                  <c:v>2.2597</c:v>
                </c:pt>
                <c:pt idx="5648">
                  <c:v>2.3574000000000002</c:v>
                </c:pt>
                <c:pt idx="5649">
                  <c:v>1.4381999999999999</c:v>
                </c:pt>
                <c:pt idx="5650">
                  <c:v>4.1181000000000001</c:v>
                </c:pt>
                <c:pt idx="5651">
                  <c:v>2.2625999999999999</c:v>
                </c:pt>
                <c:pt idx="5652">
                  <c:v>2.0264000000000002</c:v>
                </c:pt>
                <c:pt idx="5653">
                  <c:v>1.3469</c:v>
                </c:pt>
                <c:pt idx="5654">
                  <c:v>2.0253000000000001</c:v>
                </c:pt>
                <c:pt idx="5655">
                  <c:v>1.5390999999999999</c:v>
                </c:pt>
                <c:pt idx="5656">
                  <c:v>1.6521999999999999</c:v>
                </c:pt>
                <c:pt idx="5657">
                  <c:v>1.8291999999999999</c:v>
                </c:pt>
                <c:pt idx="5658">
                  <c:v>1.9418</c:v>
                </c:pt>
                <c:pt idx="5659">
                  <c:v>2.1452</c:v>
                </c:pt>
                <c:pt idx="5660">
                  <c:v>2.3744999999999998</c:v>
                </c:pt>
                <c:pt idx="5661">
                  <c:v>2.5276000000000001</c:v>
                </c:pt>
                <c:pt idx="5662">
                  <c:v>2.0045999999999999</c:v>
                </c:pt>
                <c:pt idx="5663">
                  <c:v>1.8514999999999999</c:v>
                </c:pt>
                <c:pt idx="5664">
                  <c:v>1.5486</c:v>
                </c:pt>
                <c:pt idx="5665">
                  <c:v>1.6251</c:v>
                </c:pt>
                <c:pt idx="5666">
                  <c:v>1.6251</c:v>
                </c:pt>
                <c:pt idx="5667">
                  <c:v>2.0337999999999998</c:v>
                </c:pt>
                <c:pt idx="5668">
                  <c:v>1.6251</c:v>
                </c:pt>
                <c:pt idx="5669">
                  <c:v>3.4655</c:v>
                </c:pt>
                <c:pt idx="5670">
                  <c:v>3.4805000000000001</c:v>
                </c:pt>
                <c:pt idx="5671">
                  <c:v>1.8613</c:v>
                </c:pt>
                <c:pt idx="5672">
                  <c:v>1.6036999999999999</c:v>
                </c:pt>
                <c:pt idx="5673">
                  <c:v>1.6036999999999999</c:v>
                </c:pt>
                <c:pt idx="5674">
                  <c:v>1.6036999999999999</c:v>
                </c:pt>
                <c:pt idx="5675">
                  <c:v>2.0718999999999999</c:v>
                </c:pt>
                <c:pt idx="5676">
                  <c:v>2.1139999999999999</c:v>
                </c:pt>
                <c:pt idx="5677">
                  <c:v>1.6577999999999999</c:v>
                </c:pt>
                <c:pt idx="5678">
                  <c:v>2.8220000000000001</c:v>
                </c:pt>
                <c:pt idx="5679">
                  <c:v>1.7904</c:v>
                </c:pt>
                <c:pt idx="5680">
                  <c:v>1.8862000000000001</c:v>
                </c:pt>
                <c:pt idx="5681">
                  <c:v>1.8862000000000001</c:v>
                </c:pt>
                <c:pt idx="5682">
                  <c:v>1.8862000000000001</c:v>
                </c:pt>
                <c:pt idx="5683">
                  <c:v>1.0489999999999999</c:v>
                </c:pt>
                <c:pt idx="5684">
                  <c:v>1.8348</c:v>
                </c:pt>
                <c:pt idx="5685">
                  <c:v>2.5116000000000001</c:v>
                </c:pt>
                <c:pt idx="5686">
                  <c:v>2.5116000000000001</c:v>
                </c:pt>
                <c:pt idx="5687">
                  <c:v>2.5116000000000001</c:v>
                </c:pt>
                <c:pt idx="5688">
                  <c:v>1.2892999999999999</c:v>
                </c:pt>
                <c:pt idx="5689">
                  <c:v>1.2892999999999999</c:v>
                </c:pt>
                <c:pt idx="5690">
                  <c:v>1.2892999999999999</c:v>
                </c:pt>
                <c:pt idx="5691">
                  <c:v>2.5095000000000001</c:v>
                </c:pt>
                <c:pt idx="5692">
                  <c:v>1.7888999999999999</c:v>
                </c:pt>
                <c:pt idx="5693">
                  <c:v>1.1612</c:v>
                </c:pt>
                <c:pt idx="5694">
                  <c:v>2.9190999999999998</c:v>
                </c:pt>
                <c:pt idx="5695">
                  <c:v>1.9216</c:v>
                </c:pt>
                <c:pt idx="5696">
                  <c:v>3.2454000000000001</c:v>
                </c:pt>
                <c:pt idx="5697">
                  <c:v>3.0933000000000002</c:v>
                </c:pt>
                <c:pt idx="5698">
                  <c:v>2.3184999999999998</c:v>
                </c:pt>
                <c:pt idx="5699">
                  <c:v>3.0933000000000002</c:v>
                </c:pt>
                <c:pt idx="5700">
                  <c:v>2.3184999999999998</c:v>
                </c:pt>
                <c:pt idx="5701">
                  <c:v>2.4683000000000002</c:v>
                </c:pt>
                <c:pt idx="5702">
                  <c:v>3.0933000000000002</c:v>
                </c:pt>
                <c:pt idx="5703">
                  <c:v>2.3184999999999998</c:v>
                </c:pt>
                <c:pt idx="5704">
                  <c:v>3.7547000000000001</c:v>
                </c:pt>
                <c:pt idx="5705">
                  <c:v>3.7547000000000001</c:v>
                </c:pt>
                <c:pt idx="5706">
                  <c:v>3.7547000000000001</c:v>
                </c:pt>
                <c:pt idx="5707">
                  <c:v>2.1816</c:v>
                </c:pt>
                <c:pt idx="5708">
                  <c:v>1.8552999999999999</c:v>
                </c:pt>
                <c:pt idx="5709">
                  <c:v>1.5634999999999999</c:v>
                </c:pt>
                <c:pt idx="5710">
                  <c:v>1.8413999999999999</c:v>
                </c:pt>
                <c:pt idx="5711">
                  <c:v>1.3258000000000001</c:v>
                </c:pt>
                <c:pt idx="5712">
                  <c:v>2.4855999999999998</c:v>
                </c:pt>
                <c:pt idx="5713">
                  <c:v>1.5636000000000001</c:v>
                </c:pt>
                <c:pt idx="5714">
                  <c:v>2.2410999999999999</c:v>
                </c:pt>
                <c:pt idx="5715">
                  <c:v>2.0289000000000001</c:v>
                </c:pt>
                <c:pt idx="5716">
                  <c:v>1.2397</c:v>
                </c:pt>
                <c:pt idx="5717">
                  <c:v>2.2814999999999999</c:v>
                </c:pt>
                <c:pt idx="5718">
                  <c:v>1.8977999999999999</c:v>
                </c:pt>
                <c:pt idx="5719">
                  <c:v>2.3361999999999998</c:v>
                </c:pt>
                <c:pt idx="5720">
                  <c:v>3.4161000000000001</c:v>
                </c:pt>
                <c:pt idx="5721">
                  <c:v>1.3134999999999999</c:v>
                </c:pt>
                <c:pt idx="5722">
                  <c:v>1.5628</c:v>
                </c:pt>
                <c:pt idx="5723">
                  <c:v>2.9609000000000001</c:v>
                </c:pt>
                <c:pt idx="5724">
                  <c:v>2.2942</c:v>
                </c:pt>
                <c:pt idx="5725">
                  <c:v>1.6674</c:v>
                </c:pt>
                <c:pt idx="5726">
                  <c:v>3.6244999999999998</c:v>
                </c:pt>
                <c:pt idx="5727">
                  <c:v>3.6244999999999998</c:v>
                </c:pt>
                <c:pt idx="5728">
                  <c:v>3.6244999999999998</c:v>
                </c:pt>
                <c:pt idx="5729">
                  <c:v>2.1368</c:v>
                </c:pt>
                <c:pt idx="5730">
                  <c:v>1.6904999999999999</c:v>
                </c:pt>
                <c:pt idx="5731">
                  <c:v>1.3577999999999999</c:v>
                </c:pt>
                <c:pt idx="5732">
                  <c:v>2.2488000000000001</c:v>
                </c:pt>
                <c:pt idx="5733">
                  <c:v>2.2488000000000001</c:v>
                </c:pt>
                <c:pt idx="5734">
                  <c:v>2.2488000000000001</c:v>
                </c:pt>
                <c:pt idx="5735">
                  <c:v>2.4485000000000001</c:v>
                </c:pt>
                <c:pt idx="5736">
                  <c:v>1.7424999999999999</c:v>
                </c:pt>
                <c:pt idx="5737">
                  <c:v>2.2414999999999998</c:v>
                </c:pt>
                <c:pt idx="5738">
                  <c:v>2.4750000000000001</c:v>
                </c:pt>
                <c:pt idx="5739">
                  <c:v>1.8286</c:v>
                </c:pt>
                <c:pt idx="5740">
                  <c:v>2.2153</c:v>
                </c:pt>
                <c:pt idx="5741">
                  <c:v>1.4785999999999999</c:v>
                </c:pt>
                <c:pt idx="5742">
                  <c:v>1.4785999999999999</c:v>
                </c:pt>
                <c:pt idx="5743">
                  <c:v>1.4785999999999999</c:v>
                </c:pt>
                <c:pt idx="5744">
                  <c:v>1.9349000000000001</c:v>
                </c:pt>
                <c:pt idx="5745">
                  <c:v>2.9279999999999999</c:v>
                </c:pt>
                <c:pt idx="5746">
                  <c:v>2.3218000000000001</c:v>
                </c:pt>
                <c:pt idx="5747">
                  <c:v>2.4283000000000001</c:v>
                </c:pt>
                <c:pt idx="5748">
                  <c:v>1.4870000000000001</c:v>
                </c:pt>
                <c:pt idx="5749">
                  <c:v>1.8529</c:v>
                </c:pt>
                <c:pt idx="5750">
                  <c:v>1.5633999999999999</c:v>
                </c:pt>
                <c:pt idx="5751">
                  <c:v>1.5059</c:v>
                </c:pt>
                <c:pt idx="5752">
                  <c:v>2.8517999999999999</c:v>
                </c:pt>
                <c:pt idx="5753">
                  <c:v>1.9682999999999999</c:v>
                </c:pt>
                <c:pt idx="5754">
                  <c:v>1.9008</c:v>
                </c:pt>
                <c:pt idx="5755">
                  <c:v>2.9542999999999999</c:v>
                </c:pt>
                <c:pt idx="5756">
                  <c:v>2.0291999999999999</c:v>
                </c:pt>
                <c:pt idx="5757">
                  <c:v>2.3149999999999999</c:v>
                </c:pt>
                <c:pt idx="5758">
                  <c:v>2.4432</c:v>
                </c:pt>
                <c:pt idx="5759">
                  <c:v>2.2498</c:v>
                </c:pt>
                <c:pt idx="5760">
                  <c:v>2.3068</c:v>
                </c:pt>
                <c:pt idx="5761">
                  <c:v>2.3292999999999999</c:v>
                </c:pt>
                <c:pt idx="5762">
                  <c:v>2.3292999999999999</c:v>
                </c:pt>
                <c:pt idx="5763">
                  <c:v>2.3292999999999999</c:v>
                </c:pt>
                <c:pt idx="5764">
                  <c:v>3.4851000000000001</c:v>
                </c:pt>
                <c:pt idx="5765">
                  <c:v>3.4851000000000001</c:v>
                </c:pt>
                <c:pt idx="5766">
                  <c:v>2.1414</c:v>
                </c:pt>
                <c:pt idx="5767">
                  <c:v>2.5430999999999999</c:v>
                </c:pt>
                <c:pt idx="5768">
                  <c:v>3.4851000000000001</c:v>
                </c:pt>
                <c:pt idx="5769">
                  <c:v>1.6477999999999999</c:v>
                </c:pt>
                <c:pt idx="5770">
                  <c:v>2.1528999999999998</c:v>
                </c:pt>
                <c:pt idx="5771">
                  <c:v>2.839</c:v>
                </c:pt>
                <c:pt idx="5772">
                  <c:v>2.4460999999999999</c:v>
                </c:pt>
                <c:pt idx="5773">
                  <c:v>5.1963999999999997</c:v>
                </c:pt>
                <c:pt idx="5774">
                  <c:v>4.3289</c:v>
                </c:pt>
                <c:pt idx="5775">
                  <c:v>1.4414</c:v>
                </c:pt>
                <c:pt idx="5776">
                  <c:v>3.2364000000000002</c:v>
                </c:pt>
                <c:pt idx="5777">
                  <c:v>3.2364000000000002</c:v>
                </c:pt>
                <c:pt idx="5778">
                  <c:v>3.2364000000000002</c:v>
                </c:pt>
                <c:pt idx="5779">
                  <c:v>2.8153000000000001</c:v>
                </c:pt>
                <c:pt idx="5780">
                  <c:v>2.1198999999999999</c:v>
                </c:pt>
                <c:pt idx="5781">
                  <c:v>1.2392000000000001</c:v>
                </c:pt>
                <c:pt idx="5782">
                  <c:v>2.3938999999999999</c:v>
                </c:pt>
                <c:pt idx="5783">
                  <c:v>2.3153000000000001</c:v>
                </c:pt>
                <c:pt idx="5784">
                  <c:v>2.4384999999999999</c:v>
                </c:pt>
                <c:pt idx="5785">
                  <c:v>2.6608000000000001</c:v>
                </c:pt>
                <c:pt idx="5786">
                  <c:v>2.8965999999999998</c:v>
                </c:pt>
                <c:pt idx="5787">
                  <c:v>2.6827000000000001</c:v>
                </c:pt>
                <c:pt idx="5788">
                  <c:v>2.1793999999999998</c:v>
                </c:pt>
                <c:pt idx="5789">
                  <c:v>1.6897</c:v>
                </c:pt>
                <c:pt idx="5790">
                  <c:v>1.3504</c:v>
                </c:pt>
                <c:pt idx="5791">
                  <c:v>2.4215</c:v>
                </c:pt>
                <c:pt idx="5792">
                  <c:v>2.8435999999999999</c:v>
                </c:pt>
                <c:pt idx="5793">
                  <c:v>2.3256000000000001</c:v>
                </c:pt>
                <c:pt idx="5794">
                  <c:v>2.0287999999999999</c:v>
                </c:pt>
                <c:pt idx="5795">
                  <c:v>1.5404</c:v>
                </c:pt>
                <c:pt idx="5796">
                  <c:v>2.9142000000000001</c:v>
                </c:pt>
                <c:pt idx="5797">
                  <c:v>1.5673999999999999</c:v>
                </c:pt>
                <c:pt idx="5798">
                  <c:v>2.2774999999999999</c:v>
                </c:pt>
                <c:pt idx="5799">
                  <c:v>1.0027999999999999</c:v>
                </c:pt>
                <c:pt idx="5800">
                  <c:v>1.0027999999999999</c:v>
                </c:pt>
                <c:pt idx="5801">
                  <c:v>1.0027999999999999</c:v>
                </c:pt>
                <c:pt idx="5802">
                  <c:v>2.1770999999999998</c:v>
                </c:pt>
                <c:pt idx="5803">
                  <c:v>3.4521999999999999</c:v>
                </c:pt>
                <c:pt idx="5804">
                  <c:v>1.7949999999999999</c:v>
                </c:pt>
                <c:pt idx="5805">
                  <c:v>1.5355000000000001</c:v>
                </c:pt>
                <c:pt idx="5806">
                  <c:v>2.6335999999999999</c:v>
                </c:pt>
                <c:pt idx="5807">
                  <c:v>2.2905000000000002</c:v>
                </c:pt>
                <c:pt idx="5808">
                  <c:v>3.1193</c:v>
                </c:pt>
                <c:pt idx="5809">
                  <c:v>1.8292999999999999</c:v>
                </c:pt>
                <c:pt idx="5810">
                  <c:v>2.7406999999999999</c:v>
                </c:pt>
                <c:pt idx="5811">
                  <c:v>2.665</c:v>
                </c:pt>
                <c:pt idx="5812">
                  <c:v>1.4888999999999999</c:v>
                </c:pt>
                <c:pt idx="5813">
                  <c:v>1.6569</c:v>
                </c:pt>
                <c:pt idx="5814">
                  <c:v>4.8682999999999996</c:v>
                </c:pt>
                <c:pt idx="5815">
                  <c:v>1.7684</c:v>
                </c:pt>
                <c:pt idx="5816">
                  <c:v>2.3961000000000001</c:v>
                </c:pt>
                <c:pt idx="5817">
                  <c:v>1.5705</c:v>
                </c:pt>
                <c:pt idx="5818">
                  <c:v>2.4190999999999998</c:v>
                </c:pt>
                <c:pt idx="5819">
                  <c:v>3.2143999999999999</c:v>
                </c:pt>
                <c:pt idx="5820">
                  <c:v>2.0034999999999998</c:v>
                </c:pt>
                <c:pt idx="5821">
                  <c:v>2.2342</c:v>
                </c:pt>
                <c:pt idx="5822">
                  <c:v>2.0560999999999998</c:v>
                </c:pt>
                <c:pt idx="5823">
                  <c:v>2.6545000000000001</c:v>
                </c:pt>
                <c:pt idx="5824">
                  <c:v>2.0562</c:v>
                </c:pt>
                <c:pt idx="5825">
                  <c:v>2.8740000000000001</c:v>
                </c:pt>
                <c:pt idx="5826">
                  <c:v>2.1520999999999999</c:v>
                </c:pt>
                <c:pt idx="5827">
                  <c:v>2.3679000000000001</c:v>
                </c:pt>
                <c:pt idx="5828">
                  <c:v>1.5334000000000001</c:v>
                </c:pt>
                <c:pt idx="5829">
                  <c:v>5.6437999999999997</c:v>
                </c:pt>
                <c:pt idx="5830">
                  <c:v>1.1875</c:v>
                </c:pt>
                <c:pt idx="5831">
                  <c:v>2.0415000000000001</c:v>
                </c:pt>
                <c:pt idx="5832">
                  <c:v>1.5458000000000001</c:v>
                </c:pt>
                <c:pt idx="5833">
                  <c:v>2.5388000000000002</c:v>
                </c:pt>
                <c:pt idx="5834">
                  <c:v>2.1265999999999998</c:v>
                </c:pt>
                <c:pt idx="5835">
                  <c:v>3.2244000000000002</c:v>
                </c:pt>
                <c:pt idx="5836">
                  <c:v>2.2761</c:v>
                </c:pt>
                <c:pt idx="5837">
                  <c:v>2.9346999999999999</c:v>
                </c:pt>
                <c:pt idx="5838">
                  <c:v>4.8036000000000003</c:v>
                </c:pt>
                <c:pt idx="5839">
                  <c:v>2.6528999999999998</c:v>
                </c:pt>
                <c:pt idx="5840">
                  <c:v>2.3027000000000002</c:v>
                </c:pt>
                <c:pt idx="5841">
                  <c:v>2.5912000000000002</c:v>
                </c:pt>
                <c:pt idx="5842">
                  <c:v>3.6147</c:v>
                </c:pt>
                <c:pt idx="5843">
                  <c:v>2.3330000000000002</c:v>
                </c:pt>
                <c:pt idx="5844">
                  <c:v>2.2012</c:v>
                </c:pt>
                <c:pt idx="5845">
                  <c:v>1.2546999999999999</c:v>
                </c:pt>
                <c:pt idx="5846">
                  <c:v>2.8281999999999998</c:v>
                </c:pt>
                <c:pt idx="5847">
                  <c:v>2.1526000000000001</c:v>
                </c:pt>
                <c:pt idx="5848">
                  <c:v>1.3006</c:v>
                </c:pt>
                <c:pt idx="5849">
                  <c:v>2.5424000000000002</c:v>
                </c:pt>
                <c:pt idx="5850">
                  <c:v>1.6966000000000001</c:v>
                </c:pt>
                <c:pt idx="5851">
                  <c:v>1.7563</c:v>
                </c:pt>
                <c:pt idx="5852">
                  <c:v>2.2437</c:v>
                </c:pt>
                <c:pt idx="5853">
                  <c:v>1.4459</c:v>
                </c:pt>
                <c:pt idx="5854">
                  <c:v>4.5183</c:v>
                </c:pt>
                <c:pt idx="5855">
                  <c:v>2.2637</c:v>
                </c:pt>
                <c:pt idx="5856">
                  <c:v>2.9683000000000002</c:v>
                </c:pt>
                <c:pt idx="5857">
                  <c:v>2.9683000000000002</c:v>
                </c:pt>
                <c:pt idx="5858">
                  <c:v>2.9683000000000002</c:v>
                </c:pt>
                <c:pt idx="5859">
                  <c:v>2.5988000000000002</c:v>
                </c:pt>
                <c:pt idx="5860">
                  <c:v>2.6863000000000001</c:v>
                </c:pt>
                <c:pt idx="5861">
                  <c:v>3.0476999999999999</c:v>
                </c:pt>
                <c:pt idx="5862">
                  <c:v>1.5198</c:v>
                </c:pt>
                <c:pt idx="5863">
                  <c:v>2.8220000000000001</c:v>
                </c:pt>
                <c:pt idx="5864">
                  <c:v>3.1968000000000001</c:v>
                </c:pt>
                <c:pt idx="5865">
                  <c:v>2.2027999999999999</c:v>
                </c:pt>
                <c:pt idx="5866">
                  <c:v>1.9463999999999999</c:v>
                </c:pt>
                <c:pt idx="5867">
                  <c:v>2.4843000000000002</c:v>
                </c:pt>
                <c:pt idx="5868">
                  <c:v>1.6776</c:v>
                </c:pt>
                <c:pt idx="5869">
                  <c:v>2.6006</c:v>
                </c:pt>
                <c:pt idx="5870">
                  <c:v>2.7158000000000002</c:v>
                </c:pt>
                <c:pt idx="5871">
                  <c:v>3.0956000000000001</c:v>
                </c:pt>
                <c:pt idx="5872">
                  <c:v>3.7162999999999999</c:v>
                </c:pt>
                <c:pt idx="5873">
                  <c:v>3.7162999999999999</c:v>
                </c:pt>
                <c:pt idx="5874">
                  <c:v>3.7162999999999999</c:v>
                </c:pt>
                <c:pt idx="5875">
                  <c:v>1.3678999999999999</c:v>
                </c:pt>
                <c:pt idx="5876">
                  <c:v>2.4013</c:v>
                </c:pt>
                <c:pt idx="5877">
                  <c:v>1.8883000000000001</c:v>
                </c:pt>
                <c:pt idx="5878">
                  <c:v>1.8883000000000001</c:v>
                </c:pt>
                <c:pt idx="5879">
                  <c:v>1.8883000000000001</c:v>
                </c:pt>
                <c:pt idx="5880">
                  <c:v>2.2534000000000001</c:v>
                </c:pt>
                <c:pt idx="5881">
                  <c:v>2.4613</c:v>
                </c:pt>
                <c:pt idx="5882">
                  <c:v>1.8197000000000001</c:v>
                </c:pt>
                <c:pt idx="5883">
                  <c:v>1.9958</c:v>
                </c:pt>
                <c:pt idx="5884">
                  <c:v>0.54630000000000001</c:v>
                </c:pt>
                <c:pt idx="5885">
                  <c:v>2.4740000000000002</c:v>
                </c:pt>
                <c:pt idx="5886">
                  <c:v>2.7069000000000001</c:v>
                </c:pt>
                <c:pt idx="5887">
                  <c:v>2.3517000000000001</c:v>
                </c:pt>
                <c:pt idx="5888">
                  <c:v>3.3822000000000001</c:v>
                </c:pt>
                <c:pt idx="5889">
                  <c:v>2.7848000000000002</c:v>
                </c:pt>
                <c:pt idx="5890">
                  <c:v>2.5409000000000002</c:v>
                </c:pt>
                <c:pt idx="5891">
                  <c:v>2.8189000000000002</c:v>
                </c:pt>
                <c:pt idx="5892">
                  <c:v>2.0577999999999999</c:v>
                </c:pt>
                <c:pt idx="5893">
                  <c:v>2.9912999999999998</c:v>
                </c:pt>
                <c:pt idx="5894">
                  <c:v>2.4599000000000002</c:v>
                </c:pt>
                <c:pt idx="5895">
                  <c:v>2.6776</c:v>
                </c:pt>
                <c:pt idx="5896">
                  <c:v>3.6419999999999999</c:v>
                </c:pt>
                <c:pt idx="5897">
                  <c:v>3.6419999999999999</c:v>
                </c:pt>
                <c:pt idx="5898">
                  <c:v>3.6419999999999999</c:v>
                </c:pt>
                <c:pt idx="5899">
                  <c:v>2.2690000000000001</c:v>
                </c:pt>
                <c:pt idx="5900">
                  <c:v>1.6616</c:v>
                </c:pt>
                <c:pt idx="5901">
                  <c:v>1.8070999999999999</c:v>
                </c:pt>
                <c:pt idx="5902">
                  <c:v>3.1488999999999998</c:v>
                </c:pt>
                <c:pt idx="5903">
                  <c:v>1.8540000000000001</c:v>
                </c:pt>
                <c:pt idx="5904">
                  <c:v>1.8540000000000001</c:v>
                </c:pt>
                <c:pt idx="5905">
                  <c:v>1.8540000000000001</c:v>
                </c:pt>
                <c:pt idx="5906">
                  <c:v>1.3483000000000001</c:v>
                </c:pt>
                <c:pt idx="5907">
                  <c:v>1.6891</c:v>
                </c:pt>
                <c:pt idx="5908">
                  <c:v>2.6896</c:v>
                </c:pt>
                <c:pt idx="5909">
                  <c:v>1.5052000000000001</c:v>
                </c:pt>
                <c:pt idx="5910">
                  <c:v>2.3168000000000002</c:v>
                </c:pt>
                <c:pt idx="5911">
                  <c:v>2.778</c:v>
                </c:pt>
                <c:pt idx="5912">
                  <c:v>2.7959999999999998</c:v>
                </c:pt>
                <c:pt idx="5913">
                  <c:v>2.4681000000000002</c:v>
                </c:pt>
                <c:pt idx="5914">
                  <c:v>3.2786</c:v>
                </c:pt>
                <c:pt idx="5915">
                  <c:v>2.5994000000000002</c:v>
                </c:pt>
                <c:pt idx="5916">
                  <c:v>1.6800999999999999</c:v>
                </c:pt>
                <c:pt idx="5917">
                  <c:v>2.2784</c:v>
                </c:pt>
                <c:pt idx="5918">
                  <c:v>3.1602999999999999</c:v>
                </c:pt>
                <c:pt idx="5919">
                  <c:v>2.3191000000000002</c:v>
                </c:pt>
                <c:pt idx="5920">
                  <c:v>2.3191000000000002</c:v>
                </c:pt>
                <c:pt idx="5922">
                  <c:v>2.3191000000000002</c:v>
                </c:pt>
                <c:pt idx="5923">
                  <c:v>1.5253000000000001</c:v>
                </c:pt>
                <c:pt idx="5924">
                  <c:v>3.2639</c:v>
                </c:pt>
                <c:pt idx="5925">
                  <c:v>1.7151000000000001</c:v>
                </c:pt>
                <c:pt idx="5926">
                  <c:v>2.3969</c:v>
                </c:pt>
                <c:pt idx="5927">
                  <c:v>3.1863999999999999</c:v>
                </c:pt>
                <c:pt idx="5928">
                  <c:v>4.0747</c:v>
                </c:pt>
                <c:pt idx="5929">
                  <c:v>2.0905999999999998</c:v>
                </c:pt>
                <c:pt idx="5930">
                  <c:v>2.3896999999999999</c:v>
                </c:pt>
                <c:pt idx="5931">
                  <c:v>2.3893</c:v>
                </c:pt>
                <c:pt idx="5932">
                  <c:v>2.5909</c:v>
                </c:pt>
                <c:pt idx="5933">
                  <c:v>3.2033999999999998</c:v>
                </c:pt>
                <c:pt idx="5934">
                  <c:v>3.2033999999999998</c:v>
                </c:pt>
                <c:pt idx="5935">
                  <c:v>1.6763999999999999</c:v>
                </c:pt>
                <c:pt idx="5936">
                  <c:v>3.2033999999999998</c:v>
                </c:pt>
                <c:pt idx="5937">
                  <c:v>3.407</c:v>
                </c:pt>
                <c:pt idx="5938">
                  <c:v>2.6656</c:v>
                </c:pt>
                <c:pt idx="5939">
                  <c:v>3.4721000000000002</c:v>
                </c:pt>
                <c:pt idx="5940">
                  <c:v>3.4721000000000002</c:v>
                </c:pt>
                <c:pt idx="5941">
                  <c:v>3.4721000000000002</c:v>
                </c:pt>
                <c:pt idx="5942">
                  <c:v>1.5861000000000001</c:v>
                </c:pt>
                <c:pt idx="5943">
                  <c:v>2.2507999999999999</c:v>
                </c:pt>
                <c:pt idx="5944">
                  <c:v>2.2725</c:v>
                </c:pt>
                <c:pt idx="5945">
                  <c:v>2.6335000000000002</c:v>
                </c:pt>
                <c:pt idx="5946">
                  <c:v>2.9352</c:v>
                </c:pt>
                <c:pt idx="5947">
                  <c:v>2.3307000000000002</c:v>
                </c:pt>
                <c:pt idx="5948">
                  <c:v>2.3666</c:v>
                </c:pt>
                <c:pt idx="5949">
                  <c:v>1.8754</c:v>
                </c:pt>
                <c:pt idx="5950">
                  <c:v>2.0171000000000001</c:v>
                </c:pt>
                <c:pt idx="5951">
                  <c:v>2.9531000000000001</c:v>
                </c:pt>
                <c:pt idx="5952">
                  <c:v>1.6240000000000001</c:v>
                </c:pt>
                <c:pt idx="5953">
                  <c:v>2.3113999999999999</c:v>
                </c:pt>
                <c:pt idx="5954">
                  <c:v>2.3113999999999999</c:v>
                </c:pt>
                <c:pt idx="5955">
                  <c:v>2.7479</c:v>
                </c:pt>
                <c:pt idx="5956">
                  <c:v>2.3113999999999999</c:v>
                </c:pt>
                <c:pt idx="5957">
                  <c:v>1.8931</c:v>
                </c:pt>
                <c:pt idx="5958">
                  <c:v>2.3521999999999998</c:v>
                </c:pt>
                <c:pt idx="5959">
                  <c:v>3.3104</c:v>
                </c:pt>
                <c:pt idx="5960">
                  <c:v>1.6890000000000001</c:v>
                </c:pt>
                <c:pt idx="5961">
                  <c:v>2.4045999999999998</c:v>
                </c:pt>
                <c:pt idx="5962">
                  <c:v>1.6719999999999999</c:v>
                </c:pt>
                <c:pt idx="5963">
                  <c:v>3.5137999999999998</c:v>
                </c:pt>
                <c:pt idx="5964">
                  <c:v>3.5137999999999998</c:v>
                </c:pt>
                <c:pt idx="5965">
                  <c:v>3.5137999999999998</c:v>
                </c:pt>
                <c:pt idx="5966">
                  <c:v>3.6175000000000002</c:v>
                </c:pt>
                <c:pt idx="5967">
                  <c:v>3.6175000000000002</c:v>
                </c:pt>
                <c:pt idx="5968">
                  <c:v>1.3145</c:v>
                </c:pt>
                <c:pt idx="5969">
                  <c:v>3.6175000000000002</c:v>
                </c:pt>
                <c:pt idx="5970">
                  <c:v>2.9152999999999998</c:v>
                </c:pt>
                <c:pt idx="5971">
                  <c:v>2.3658000000000001</c:v>
                </c:pt>
                <c:pt idx="5972">
                  <c:v>2.8877999999999999</c:v>
                </c:pt>
                <c:pt idx="5973">
                  <c:v>2.4064000000000001</c:v>
                </c:pt>
                <c:pt idx="5974">
                  <c:v>4.5823999999999998</c:v>
                </c:pt>
                <c:pt idx="5975">
                  <c:v>2.3447</c:v>
                </c:pt>
                <c:pt idx="5976">
                  <c:v>2.9319999999999999</c:v>
                </c:pt>
                <c:pt idx="5977">
                  <c:v>1.7458</c:v>
                </c:pt>
                <c:pt idx="5978">
                  <c:v>1.7458</c:v>
                </c:pt>
                <c:pt idx="5979">
                  <c:v>1.7458</c:v>
                </c:pt>
                <c:pt idx="5980">
                  <c:v>4.6999000000000004</c:v>
                </c:pt>
                <c:pt idx="5981">
                  <c:v>2.4649000000000001</c:v>
                </c:pt>
                <c:pt idx="5982">
                  <c:v>3.3296000000000001</c:v>
                </c:pt>
                <c:pt idx="5983">
                  <c:v>3.8847</c:v>
                </c:pt>
                <c:pt idx="5984">
                  <c:v>3.8847</c:v>
                </c:pt>
                <c:pt idx="5985">
                  <c:v>0.56369999999999998</c:v>
                </c:pt>
                <c:pt idx="5986">
                  <c:v>3.8847</c:v>
                </c:pt>
                <c:pt idx="5987">
                  <c:v>2.2635999999999998</c:v>
                </c:pt>
                <c:pt idx="5988">
                  <c:v>3.2669000000000001</c:v>
                </c:pt>
                <c:pt idx="5989">
                  <c:v>3.2669000000000001</c:v>
                </c:pt>
                <c:pt idx="5990">
                  <c:v>3.2669000000000001</c:v>
                </c:pt>
                <c:pt idx="5991">
                  <c:v>1.8559000000000001</c:v>
                </c:pt>
                <c:pt idx="5992">
                  <c:v>2.621</c:v>
                </c:pt>
                <c:pt idx="5993">
                  <c:v>1.0674999999999999</c:v>
                </c:pt>
                <c:pt idx="5994">
                  <c:v>5.9404000000000003</c:v>
                </c:pt>
                <c:pt idx="5995">
                  <c:v>2.2669000000000001</c:v>
                </c:pt>
                <c:pt idx="5996">
                  <c:v>1.9492</c:v>
                </c:pt>
                <c:pt idx="5997">
                  <c:v>2.3407</c:v>
                </c:pt>
                <c:pt idx="5998">
                  <c:v>1.9246000000000001</c:v>
                </c:pt>
                <c:pt idx="5999">
                  <c:v>2.0350000000000001</c:v>
                </c:pt>
                <c:pt idx="6000">
                  <c:v>3.0842999999999998</c:v>
                </c:pt>
                <c:pt idx="6001">
                  <c:v>3.0842999999999998</c:v>
                </c:pt>
                <c:pt idx="6002">
                  <c:v>3.0842999999999998</c:v>
                </c:pt>
                <c:pt idx="6003">
                  <c:v>1.5785</c:v>
                </c:pt>
                <c:pt idx="6004">
                  <c:v>2.3917999999999999</c:v>
                </c:pt>
                <c:pt idx="6005">
                  <c:v>1.819</c:v>
                </c:pt>
                <c:pt idx="6006">
                  <c:v>2.2544</c:v>
                </c:pt>
                <c:pt idx="6007">
                  <c:v>2.9056999999999999</c:v>
                </c:pt>
                <c:pt idx="6008">
                  <c:v>2.5825999999999998</c:v>
                </c:pt>
                <c:pt idx="6009">
                  <c:v>2.5135999999999998</c:v>
                </c:pt>
                <c:pt idx="6010">
                  <c:v>1.0801000000000001</c:v>
                </c:pt>
                <c:pt idx="6011">
                  <c:v>2.4382000000000001</c:v>
                </c:pt>
                <c:pt idx="6012">
                  <c:v>1.9251</c:v>
                </c:pt>
                <c:pt idx="6013">
                  <c:v>2.6322999999999999</c:v>
                </c:pt>
                <c:pt idx="6014">
                  <c:v>2.4209999999999998</c:v>
                </c:pt>
                <c:pt idx="6015">
                  <c:v>1.4455</c:v>
                </c:pt>
                <c:pt idx="6016">
                  <c:v>1.7256</c:v>
                </c:pt>
                <c:pt idx="6017">
                  <c:v>2.2562000000000002</c:v>
                </c:pt>
                <c:pt idx="6018">
                  <c:v>2.9177</c:v>
                </c:pt>
                <c:pt idx="6019">
                  <c:v>1.5276000000000001</c:v>
                </c:pt>
                <c:pt idx="6020">
                  <c:v>2.9645000000000001</c:v>
                </c:pt>
                <c:pt idx="6021">
                  <c:v>1.8070999999999999</c:v>
                </c:pt>
                <c:pt idx="6022">
                  <c:v>2.0289000000000001</c:v>
                </c:pt>
                <c:pt idx="6023">
                  <c:v>1.5757000000000001</c:v>
                </c:pt>
                <c:pt idx="6024">
                  <c:v>2.9843000000000002</c:v>
                </c:pt>
                <c:pt idx="6025">
                  <c:v>2.6873</c:v>
                </c:pt>
                <c:pt idx="6026">
                  <c:v>1.8404</c:v>
                </c:pt>
                <c:pt idx="6027">
                  <c:v>2.2862</c:v>
                </c:pt>
                <c:pt idx="6028">
                  <c:v>2.4380999999999999</c:v>
                </c:pt>
                <c:pt idx="6029">
                  <c:v>2.5678000000000001</c:v>
                </c:pt>
                <c:pt idx="6030">
                  <c:v>2.3481999999999998</c:v>
                </c:pt>
                <c:pt idx="6031">
                  <c:v>2.1252</c:v>
                </c:pt>
                <c:pt idx="6032">
                  <c:v>2.8504</c:v>
                </c:pt>
                <c:pt idx="6033">
                  <c:v>2.8551000000000002</c:v>
                </c:pt>
                <c:pt idx="6034">
                  <c:v>2.5916000000000001</c:v>
                </c:pt>
                <c:pt idx="6035">
                  <c:v>2.3279999999999998</c:v>
                </c:pt>
                <c:pt idx="6036">
                  <c:v>2.7557</c:v>
                </c:pt>
                <c:pt idx="6037">
                  <c:v>1.6115999999999999</c:v>
                </c:pt>
                <c:pt idx="6038">
                  <c:v>1.5263</c:v>
                </c:pt>
                <c:pt idx="6039">
                  <c:v>1.5263</c:v>
                </c:pt>
                <c:pt idx="6040">
                  <c:v>1.5263</c:v>
                </c:pt>
                <c:pt idx="6041">
                  <c:v>2.8875999999999999</c:v>
                </c:pt>
                <c:pt idx="6042">
                  <c:v>2.1008</c:v>
                </c:pt>
                <c:pt idx="6043">
                  <c:v>2.2305999999999999</c:v>
                </c:pt>
                <c:pt idx="6044">
                  <c:v>1.7827</c:v>
                </c:pt>
                <c:pt idx="6045">
                  <c:v>2.3839999999999999</c:v>
                </c:pt>
                <c:pt idx="6046">
                  <c:v>2.4512</c:v>
                </c:pt>
                <c:pt idx="6047">
                  <c:v>2.5072999999999999</c:v>
                </c:pt>
                <c:pt idx="6048">
                  <c:v>3.3540000000000001</c:v>
                </c:pt>
                <c:pt idx="6049">
                  <c:v>3.3540000000000001</c:v>
                </c:pt>
                <c:pt idx="6050">
                  <c:v>3.3540000000000001</c:v>
                </c:pt>
                <c:pt idx="6051">
                  <c:v>3.4085000000000001</c:v>
                </c:pt>
                <c:pt idx="6052">
                  <c:v>3.6315</c:v>
                </c:pt>
                <c:pt idx="6053">
                  <c:v>1.8836999999999999</c:v>
                </c:pt>
                <c:pt idx="6054">
                  <c:v>2.8483999999999998</c:v>
                </c:pt>
                <c:pt idx="6055">
                  <c:v>1.6919999999999999</c:v>
                </c:pt>
                <c:pt idx="6056">
                  <c:v>2.8999000000000001</c:v>
                </c:pt>
                <c:pt idx="6057">
                  <c:v>1.9041999999999999</c:v>
                </c:pt>
                <c:pt idx="6058">
                  <c:v>8.2013999999999996</c:v>
                </c:pt>
                <c:pt idx="6059">
                  <c:v>0.34660000000000002</c:v>
                </c:pt>
                <c:pt idx="6060">
                  <c:v>0.34660000000000002</c:v>
                </c:pt>
                <c:pt idx="6061">
                  <c:v>0.34660000000000002</c:v>
                </c:pt>
                <c:pt idx="6062">
                  <c:v>2.5341999999999998</c:v>
                </c:pt>
                <c:pt idx="6063">
                  <c:v>2.2772999999999999</c:v>
                </c:pt>
                <c:pt idx="6064">
                  <c:v>1.7241</c:v>
                </c:pt>
                <c:pt idx="6065">
                  <c:v>1.6372</c:v>
                </c:pt>
                <c:pt idx="6066">
                  <c:v>1.5606</c:v>
                </c:pt>
                <c:pt idx="6067">
                  <c:v>3.2932000000000001</c:v>
                </c:pt>
                <c:pt idx="6068">
                  <c:v>3.2932000000000001</c:v>
                </c:pt>
                <c:pt idx="6069">
                  <c:v>3.2932000000000001</c:v>
                </c:pt>
                <c:pt idx="6070">
                  <c:v>2.5051000000000001</c:v>
                </c:pt>
                <c:pt idx="6071">
                  <c:v>2.2086999999999999</c:v>
                </c:pt>
                <c:pt idx="6072">
                  <c:v>1.9533</c:v>
                </c:pt>
                <c:pt idx="6073">
                  <c:v>2.3885000000000001</c:v>
                </c:pt>
                <c:pt idx="6074">
                  <c:v>2.919</c:v>
                </c:pt>
                <c:pt idx="6075">
                  <c:v>2.4470999999999998</c:v>
                </c:pt>
                <c:pt idx="6076">
                  <c:v>0.30880000000000002</c:v>
                </c:pt>
                <c:pt idx="6077">
                  <c:v>1.98</c:v>
                </c:pt>
                <c:pt idx="6078">
                  <c:v>1.98</c:v>
                </c:pt>
                <c:pt idx="6079">
                  <c:v>1.98</c:v>
                </c:pt>
                <c:pt idx="6080">
                  <c:v>5.0633999999999997</c:v>
                </c:pt>
                <c:pt idx="6081">
                  <c:v>2.0251999999999999</c:v>
                </c:pt>
                <c:pt idx="6082">
                  <c:v>1.2166999999999999</c:v>
                </c:pt>
                <c:pt idx="6083">
                  <c:v>2.3037999999999998</c:v>
                </c:pt>
                <c:pt idx="6084">
                  <c:v>1.831</c:v>
                </c:pt>
                <c:pt idx="6085">
                  <c:v>2.5373999999999999</c:v>
                </c:pt>
                <c:pt idx="6086">
                  <c:v>1.2483</c:v>
                </c:pt>
                <c:pt idx="6087">
                  <c:v>2.2873999999999999</c:v>
                </c:pt>
                <c:pt idx="6088">
                  <c:v>4.327</c:v>
                </c:pt>
                <c:pt idx="6089">
                  <c:v>3.3003999999999998</c:v>
                </c:pt>
                <c:pt idx="6090">
                  <c:v>3.3628999999999998</c:v>
                </c:pt>
                <c:pt idx="6091">
                  <c:v>3.3628999999999998</c:v>
                </c:pt>
                <c:pt idx="6092">
                  <c:v>3.3628999999999998</c:v>
                </c:pt>
                <c:pt idx="6093">
                  <c:v>2.2671000000000001</c:v>
                </c:pt>
                <c:pt idx="6094">
                  <c:v>3.7713000000000001</c:v>
                </c:pt>
                <c:pt idx="6095">
                  <c:v>3.7713000000000001</c:v>
                </c:pt>
                <c:pt idx="6096">
                  <c:v>3.7713000000000001</c:v>
                </c:pt>
                <c:pt idx="6097">
                  <c:v>2.4279000000000002</c:v>
                </c:pt>
                <c:pt idx="6098">
                  <c:v>2.4138000000000002</c:v>
                </c:pt>
                <c:pt idx="6099">
                  <c:v>3.4386000000000001</c:v>
                </c:pt>
                <c:pt idx="6100">
                  <c:v>3.4386000000000001</c:v>
                </c:pt>
                <c:pt idx="6101">
                  <c:v>1.5562</c:v>
                </c:pt>
                <c:pt idx="6102">
                  <c:v>3.4386000000000001</c:v>
                </c:pt>
                <c:pt idx="6103">
                  <c:v>2.3673999999999999</c:v>
                </c:pt>
                <c:pt idx="6104">
                  <c:v>1.8587</c:v>
                </c:pt>
                <c:pt idx="6105">
                  <c:v>3.4417</c:v>
                </c:pt>
                <c:pt idx="6106">
                  <c:v>2.9735999999999998</c:v>
                </c:pt>
                <c:pt idx="6107">
                  <c:v>3.2681</c:v>
                </c:pt>
                <c:pt idx="6108">
                  <c:v>2.0068999999999999</c:v>
                </c:pt>
                <c:pt idx="6109">
                  <c:v>2.9813999999999998</c:v>
                </c:pt>
                <c:pt idx="6110">
                  <c:v>1.8715999999999999</c:v>
                </c:pt>
                <c:pt idx="6111">
                  <c:v>2.2526000000000002</c:v>
                </c:pt>
                <c:pt idx="6112">
                  <c:v>1.9781</c:v>
                </c:pt>
                <c:pt idx="6113">
                  <c:v>1.5071000000000001</c:v>
                </c:pt>
                <c:pt idx="6114">
                  <c:v>3.1640999999999999</c:v>
                </c:pt>
                <c:pt idx="6115">
                  <c:v>2.5087000000000002</c:v>
                </c:pt>
                <c:pt idx="6116">
                  <c:v>2.5087000000000002</c:v>
                </c:pt>
                <c:pt idx="6117">
                  <c:v>2.5087000000000002</c:v>
                </c:pt>
                <c:pt idx="6118">
                  <c:v>3.1859000000000002</c:v>
                </c:pt>
                <c:pt idx="6119">
                  <c:v>2.4138000000000002</c:v>
                </c:pt>
                <c:pt idx="6120">
                  <c:v>2.7244999999999999</c:v>
                </c:pt>
                <c:pt idx="6121">
                  <c:v>2.3290999999999999</c:v>
                </c:pt>
                <c:pt idx="6122">
                  <c:v>1.8509</c:v>
                </c:pt>
                <c:pt idx="6123">
                  <c:v>0.69779999999999998</c:v>
                </c:pt>
                <c:pt idx="6124">
                  <c:v>0.69779999999999998</c:v>
                </c:pt>
                <c:pt idx="6125">
                  <c:v>0.69779999999999998</c:v>
                </c:pt>
                <c:pt idx="6126">
                  <c:v>2.1042000000000001</c:v>
                </c:pt>
                <c:pt idx="6127">
                  <c:v>3.0874999999999999</c:v>
                </c:pt>
                <c:pt idx="6128">
                  <c:v>2.1652</c:v>
                </c:pt>
                <c:pt idx="6129">
                  <c:v>2.6840000000000002</c:v>
                </c:pt>
                <c:pt idx="6130">
                  <c:v>2.3155999999999999</c:v>
                </c:pt>
                <c:pt idx="6131">
                  <c:v>2.2307999999999999</c:v>
                </c:pt>
                <c:pt idx="6132">
                  <c:v>2.6577000000000002</c:v>
                </c:pt>
                <c:pt idx="6133">
                  <c:v>2.4095</c:v>
                </c:pt>
                <c:pt idx="6134">
                  <c:v>3.1162999999999998</c:v>
                </c:pt>
                <c:pt idx="6135">
                  <c:v>2.4457</c:v>
                </c:pt>
                <c:pt idx="6136">
                  <c:v>1.9399</c:v>
                </c:pt>
                <c:pt idx="6137">
                  <c:v>1.8381000000000001</c:v>
                </c:pt>
                <c:pt idx="6138">
                  <c:v>1.9292</c:v>
                </c:pt>
                <c:pt idx="6139">
                  <c:v>2.8386999999999998</c:v>
                </c:pt>
                <c:pt idx="6140">
                  <c:v>1.9607000000000001</c:v>
                </c:pt>
                <c:pt idx="6141">
                  <c:v>2.9043000000000001</c:v>
                </c:pt>
                <c:pt idx="6142">
                  <c:v>1.8665</c:v>
                </c:pt>
                <c:pt idx="6143">
                  <c:v>2.5768</c:v>
                </c:pt>
                <c:pt idx="6144">
                  <c:v>1.5259</c:v>
                </c:pt>
                <c:pt idx="6145">
                  <c:v>2.5838999999999999</c:v>
                </c:pt>
                <c:pt idx="6146">
                  <c:v>1.5427999999999999</c:v>
                </c:pt>
                <c:pt idx="6147">
                  <c:v>3.3380000000000001</c:v>
                </c:pt>
                <c:pt idx="6148">
                  <c:v>2.3380000000000001</c:v>
                </c:pt>
                <c:pt idx="6149">
                  <c:v>3.2423999999999999</c:v>
                </c:pt>
                <c:pt idx="6150">
                  <c:v>1.9103000000000001</c:v>
                </c:pt>
                <c:pt idx="6151">
                  <c:v>2.0659999999999998</c:v>
                </c:pt>
                <c:pt idx="6152">
                  <c:v>3.335</c:v>
                </c:pt>
                <c:pt idx="6153">
                  <c:v>2.6126</c:v>
                </c:pt>
                <c:pt idx="6154">
                  <c:v>2.6088</c:v>
                </c:pt>
                <c:pt idx="6155">
                  <c:v>2.7382</c:v>
                </c:pt>
                <c:pt idx="6156">
                  <c:v>2.5893999999999999</c:v>
                </c:pt>
                <c:pt idx="6157">
                  <c:v>2.9308000000000001</c:v>
                </c:pt>
                <c:pt idx="6158">
                  <c:v>1.7243999999999999</c:v>
                </c:pt>
                <c:pt idx="6159">
                  <c:v>2.7183000000000002</c:v>
                </c:pt>
                <c:pt idx="6160">
                  <c:v>1.7887</c:v>
                </c:pt>
                <c:pt idx="6161">
                  <c:v>1.4704999999999999</c:v>
                </c:pt>
                <c:pt idx="6162">
                  <c:v>2.3029999999999999</c:v>
                </c:pt>
                <c:pt idx="6163">
                  <c:v>1.6407</c:v>
                </c:pt>
                <c:pt idx="6164">
                  <c:v>1.2319</c:v>
                </c:pt>
                <c:pt idx="6165">
                  <c:v>2.5840000000000001</c:v>
                </c:pt>
                <c:pt idx="6166">
                  <c:v>2.5255000000000001</c:v>
                </c:pt>
                <c:pt idx="6167">
                  <c:v>0.52790000000000004</c:v>
                </c:pt>
                <c:pt idx="6168">
                  <c:v>0.52790000000000004</c:v>
                </c:pt>
                <c:pt idx="6169">
                  <c:v>0.52790000000000004</c:v>
                </c:pt>
                <c:pt idx="6170">
                  <c:v>2.9235000000000002</c:v>
                </c:pt>
                <c:pt idx="6171">
                  <c:v>1.8621000000000001</c:v>
                </c:pt>
                <c:pt idx="6172">
                  <c:v>3.4102000000000001</c:v>
                </c:pt>
                <c:pt idx="6173">
                  <c:v>2.8782999999999999</c:v>
                </c:pt>
                <c:pt idx="6174">
                  <c:v>2.0706000000000002</c:v>
                </c:pt>
                <c:pt idx="6175">
                  <c:v>3.1949000000000001</c:v>
                </c:pt>
                <c:pt idx="6176">
                  <c:v>1.5250999999999999</c:v>
                </c:pt>
                <c:pt idx="6177">
                  <c:v>2.7793000000000001</c:v>
                </c:pt>
                <c:pt idx="6178">
                  <c:v>2.3542999999999998</c:v>
                </c:pt>
                <c:pt idx="6179">
                  <c:v>2.0596999999999999</c:v>
                </c:pt>
                <c:pt idx="6180">
                  <c:v>1.5251999999999999</c:v>
                </c:pt>
                <c:pt idx="6181">
                  <c:v>1.6357999999999999</c:v>
                </c:pt>
                <c:pt idx="6182">
                  <c:v>1.0134000000000001</c:v>
                </c:pt>
                <c:pt idx="6183">
                  <c:v>1.4073</c:v>
                </c:pt>
                <c:pt idx="6184">
                  <c:v>3.2214</c:v>
                </c:pt>
                <c:pt idx="6185">
                  <c:v>3.2214</c:v>
                </c:pt>
                <c:pt idx="6186">
                  <c:v>3.2214</c:v>
                </c:pt>
                <c:pt idx="6187">
                  <c:v>2.9689000000000001</c:v>
                </c:pt>
                <c:pt idx="6188">
                  <c:v>1.8928</c:v>
                </c:pt>
                <c:pt idx="6189">
                  <c:v>2.4318</c:v>
                </c:pt>
                <c:pt idx="6190">
                  <c:v>2.5348000000000002</c:v>
                </c:pt>
                <c:pt idx="6191">
                  <c:v>2.5114999999999998</c:v>
                </c:pt>
                <c:pt idx="6192">
                  <c:v>2.8934000000000002</c:v>
                </c:pt>
                <c:pt idx="6193">
                  <c:v>1.7412000000000001</c:v>
                </c:pt>
                <c:pt idx="6194">
                  <c:v>1.0277000000000001</c:v>
                </c:pt>
                <c:pt idx="6195">
                  <c:v>1.9045000000000001</c:v>
                </c:pt>
                <c:pt idx="6196">
                  <c:v>1.9045000000000001</c:v>
                </c:pt>
                <c:pt idx="6197">
                  <c:v>1.9045000000000001</c:v>
                </c:pt>
                <c:pt idx="6198">
                  <c:v>1.88</c:v>
                </c:pt>
                <c:pt idx="6199">
                  <c:v>1.5483</c:v>
                </c:pt>
                <c:pt idx="6200">
                  <c:v>2.4653</c:v>
                </c:pt>
                <c:pt idx="6201">
                  <c:v>3.2225999999999999</c:v>
                </c:pt>
                <c:pt idx="6202">
                  <c:v>1.9019999999999999</c:v>
                </c:pt>
                <c:pt idx="6203">
                  <c:v>2.2330000000000001</c:v>
                </c:pt>
                <c:pt idx="6204">
                  <c:v>2.1488999999999998</c:v>
                </c:pt>
                <c:pt idx="6205">
                  <c:v>2.2439</c:v>
                </c:pt>
                <c:pt idx="6206">
                  <c:v>2.1844999999999999</c:v>
                </c:pt>
                <c:pt idx="6207">
                  <c:v>2.1844999999999999</c:v>
                </c:pt>
                <c:pt idx="6208">
                  <c:v>2.1844999999999999</c:v>
                </c:pt>
                <c:pt idx="6209">
                  <c:v>3.0024000000000002</c:v>
                </c:pt>
                <c:pt idx="6210">
                  <c:v>3.2261000000000002</c:v>
                </c:pt>
                <c:pt idx="6211">
                  <c:v>2.0428000000000002</c:v>
                </c:pt>
                <c:pt idx="6212">
                  <c:v>3.5407000000000002</c:v>
                </c:pt>
                <c:pt idx="6213">
                  <c:v>1.7683</c:v>
                </c:pt>
                <c:pt idx="6214">
                  <c:v>2.0960999999999999</c:v>
                </c:pt>
                <c:pt idx="6215">
                  <c:v>2.6499000000000001</c:v>
                </c:pt>
                <c:pt idx="6216">
                  <c:v>1.8527</c:v>
                </c:pt>
                <c:pt idx="6217">
                  <c:v>2.8927</c:v>
                </c:pt>
                <c:pt idx="6218">
                  <c:v>2.5369999999999999</c:v>
                </c:pt>
                <c:pt idx="6219">
                  <c:v>1.2182999999999999</c:v>
                </c:pt>
                <c:pt idx="6220">
                  <c:v>2.5943999999999998</c:v>
                </c:pt>
                <c:pt idx="6221">
                  <c:v>2.133</c:v>
                </c:pt>
                <c:pt idx="6222">
                  <c:v>1.1692</c:v>
                </c:pt>
                <c:pt idx="6223">
                  <c:v>2.5367000000000002</c:v>
                </c:pt>
                <c:pt idx="6224">
                  <c:v>2.105</c:v>
                </c:pt>
                <c:pt idx="6225">
                  <c:v>4.8615000000000004</c:v>
                </c:pt>
                <c:pt idx="6226">
                  <c:v>1.3805000000000001</c:v>
                </c:pt>
                <c:pt idx="6227">
                  <c:v>2.0642999999999998</c:v>
                </c:pt>
                <c:pt idx="6228">
                  <c:v>2.0642999999999998</c:v>
                </c:pt>
                <c:pt idx="6229">
                  <c:v>2.0642999999999998</c:v>
                </c:pt>
                <c:pt idx="6230">
                  <c:v>1.4915</c:v>
                </c:pt>
                <c:pt idx="6231">
                  <c:v>2.2218</c:v>
                </c:pt>
                <c:pt idx="6232">
                  <c:v>2.1476999999999999</c:v>
                </c:pt>
                <c:pt idx="6233">
                  <c:v>2.3946000000000001</c:v>
                </c:pt>
                <c:pt idx="6234">
                  <c:v>1.8121</c:v>
                </c:pt>
                <c:pt idx="6235">
                  <c:v>2.2212000000000001</c:v>
                </c:pt>
                <c:pt idx="6236">
                  <c:v>2.6497000000000002</c:v>
                </c:pt>
                <c:pt idx="6237">
                  <c:v>1.9619</c:v>
                </c:pt>
                <c:pt idx="6238">
                  <c:v>2.5952000000000002</c:v>
                </c:pt>
                <c:pt idx="6239">
                  <c:v>2.1152000000000002</c:v>
                </c:pt>
                <c:pt idx="6240">
                  <c:v>2.9409999999999998</c:v>
                </c:pt>
                <c:pt idx="6241">
                  <c:v>2.7677</c:v>
                </c:pt>
                <c:pt idx="6242">
                  <c:v>1.7754000000000001</c:v>
                </c:pt>
                <c:pt idx="6243">
                  <c:v>2.177</c:v>
                </c:pt>
                <c:pt idx="6244">
                  <c:v>2.177</c:v>
                </c:pt>
                <c:pt idx="6245">
                  <c:v>2.177</c:v>
                </c:pt>
                <c:pt idx="6246">
                  <c:v>1.1852</c:v>
                </c:pt>
                <c:pt idx="6247">
                  <c:v>1.974</c:v>
                </c:pt>
                <c:pt idx="6248">
                  <c:v>2.3620000000000001</c:v>
                </c:pt>
                <c:pt idx="6249">
                  <c:v>3.3635999999999999</c:v>
                </c:pt>
                <c:pt idx="6250">
                  <c:v>2.3472</c:v>
                </c:pt>
                <c:pt idx="6251">
                  <c:v>2.0798000000000001</c:v>
                </c:pt>
                <c:pt idx="6252">
                  <c:v>1.6760999999999999</c:v>
                </c:pt>
                <c:pt idx="6253">
                  <c:v>4.2628000000000004</c:v>
                </c:pt>
                <c:pt idx="6254">
                  <c:v>1.6558999999999999</c:v>
                </c:pt>
                <c:pt idx="6255">
                  <c:v>3.6484000000000001</c:v>
                </c:pt>
                <c:pt idx="6256">
                  <c:v>1.8210999999999999</c:v>
                </c:pt>
                <c:pt idx="6257">
                  <c:v>2.2980999999999998</c:v>
                </c:pt>
                <c:pt idx="6258">
                  <c:v>2.0533999999999999</c:v>
                </c:pt>
                <c:pt idx="6259">
                  <c:v>2.2241</c:v>
                </c:pt>
                <c:pt idx="6260">
                  <c:v>1.2524</c:v>
                </c:pt>
                <c:pt idx="6261">
                  <c:v>1.8230999999999999</c:v>
                </c:pt>
                <c:pt idx="6262">
                  <c:v>1.9430000000000001</c:v>
                </c:pt>
                <c:pt idx="6263">
                  <c:v>1.9430000000000001</c:v>
                </c:pt>
                <c:pt idx="6264">
                  <c:v>1.9430000000000001</c:v>
                </c:pt>
                <c:pt idx="6265">
                  <c:v>2.4647999999999999</c:v>
                </c:pt>
                <c:pt idx="6266">
                  <c:v>2.7690999999999999</c:v>
                </c:pt>
                <c:pt idx="6267">
                  <c:v>2.7690999999999999</c:v>
                </c:pt>
                <c:pt idx="6268">
                  <c:v>2.7690999999999999</c:v>
                </c:pt>
                <c:pt idx="6269">
                  <c:v>0.73550000000000004</c:v>
                </c:pt>
                <c:pt idx="6270">
                  <c:v>2.1400999999999999</c:v>
                </c:pt>
                <c:pt idx="6271">
                  <c:v>2.7948</c:v>
                </c:pt>
                <c:pt idx="6272">
                  <c:v>3.1991000000000001</c:v>
                </c:pt>
                <c:pt idx="6273">
                  <c:v>1.8949</c:v>
                </c:pt>
                <c:pt idx="6274">
                  <c:v>4.5244</c:v>
                </c:pt>
                <c:pt idx="6275">
                  <c:v>1.5622</c:v>
                </c:pt>
                <c:pt idx="6276">
                  <c:v>2.1282999999999999</c:v>
                </c:pt>
                <c:pt idx="6277">
                  <c:v>3.6884000000000001</c:v>
                </c:pt>
                <c:pt idx="6278">
                  <c:v>1.7211000000000001</c:v>
                </c:pt>
                <c:pt idx="6279">
                  <c:v>2.3188</c:v>
                </c:pt>
                <c:pt idx="6280">
                  <c:v>0.86170000000000002</c:v>
                </c:pt>
                <c:pt idx="6281">
                  <c:v>0.86170000000000002</c:v>
                </c:pt>
                <c:pt idx="6282">
                  <c:v>0.86170000000000002</c:v>
                </c:pt>
                <c:pt idx="6283">
                  <c:v>2.8839999999999999</c:v>
                </c:pt>
                <c:pt idx="6284">
                  <c:v>2.0586000000000002</c:v>
                </c:pt>
                <c:pt idx="6285">
                  <c:v>2.8391999999999999</c:v>
                </c:pt>
                <c:pt idx="6286">
                  <c:v>2.2888000000000002</c:v>
                </c:pt>
                <c:pt idx="6287">
                  <c:v>1.5782</c:v>
                </c:pt>
                <c:pt idx="6288">
                  <c:v>2.5752999999999999</c:v>
                </c:pt>
                <c:pt idx="6289">
                  <c:v>2.5691999999999999</c:v>
                </c:pt>
                <c:pt idx="6290">
                  <c:v>2.1566000000000001</c:v>
                </c:pt>
                <c:pt idx="6291">
                  <c:v>2.2176</c:v>
                </c:pt>
                <c:pt idx="6292">
                  <c:v>2.2176</c:v>
                </c:pt>
                <c:pt idx="6293">
                  <c:v>2.2176</c:v>
                </c:pt>
                <c:pt idx="6294">
                  <c:v>2.6705999999999999</c:v>
                </c:pt>
                <c:pt idx="6295">
                  <c:v>1.7354000000000001</c:v>
                </c:pt>
                <c:pt idx="6296">
                  <c:v>1.9589000000000001</c:v>
                </c:pt>
                <c:pt idx="6297">
                  <c:v>2.0286</c:v>
                </c:pt>
                <c:pt idx="6298">
                  <c:v>1.786</c:v>
                </c:pt>
                <c:pt idx="6299">
                  <c:v>3.6429999999999998</c:v>
                </c:pt>
                <c:pt idx="6300">
                  <c:v>2.1274999999999999</c:v>
                </c:pt>
                <c:pt idx="6301">
                  <c:v>1.5928</c:v>
                </c:pt>
                <c:pt idx="6302">
                  <c:v>2.8325</c:v>
                </c:pt>
                <c:pt idx="6303">
                  <c:v>2.8620000000000001</c:v>
                </c:pt>
                <c:pt idx="6304">
                  <c:v>1.6675</c:v>
                </c:pt>
                <c:pt idx="6305">
                  <c:v>2.0360999999999998</c:v>
                </c:pt>
                <c:pt idx="6306">
                  <c:v>1.4520999999999999</c:v>
                </c:pt>
                <c:pt idx="6307">
                  <c:v>2.2246000000000001</c:v>
                </c:pt>
                <c:pt idx="6308">
                  <c:v>1.1653</c:v>
                </c:pt>
                <c:pt idx="6309">
                  <c:v>1.3624000000000001</c:v>
                </c:pt>
                <c:pt idx="6310">
                  <c:v>1.5537000000000001</c:v>
                </c:pt>
                <c:pt idx="6311">
                  <c:v>1.8946000000000001</c:v>
                </c:pt>
                <c:pt idx="6312">
                  <c:v>2.8102999999999998</c:v>
                </c:pt>
                <c:pt idx="6313">
                  <c:v>2.2871999999999999</c:v>
                </c:pt>
                <c:pt idx="6314">
                  <c:v>1.5998000000000001</c:v>
                </c:pt>
                <c:pt idx="6315">
                  <c:v>2.3687</c:v>
                </c:pt>
                <c:pt idx="6316">
                  <c:v>3.2934000000000001</c:v>
                </c:pt>
                <c:pt idx="6317">
                  <c:v>3.2934000000000001</c:v>
                </c:pt>
                <c:pt idx="6318">
                  <c:v>3.2934000000000001</c:v>
                </c:pt>
                <c:pt idx="6319">
                  <c:v>2.1612</c:v>
                </c:pt>
                <c:pt idx="6320">
                  <c:v>2.2286999999999999</c:v>
                </c:pt>
                <c:pt idx="6321">
                  <c:v>2.0556999999999999</c:v>
                </c:pt>
                <c:pt idx="6322">
                  <c:v>2.6141000000000001</c:v>
                </c:pt>
                <c:pt idx="6323">
                  <c:v>1.3496999999999999</c:v>
                </c:pt>
                <c:pt idx="6324">
                  <c:v>1.8612</c:v>
                </c:pt>
                <c:pt idx="6325">
                  <c:v>1.9399</c:v>
                </c:pt>
                <c:pt idx="6326">
                  <c:v>1.6351</c:v>
                </c:pt>
                <c:pt idx="6327">
                  <c:v>2.0872000000000002</c:v>
                </c:pt>
                <c:pt idx="6328">
                  <c:v>2.5154999999999998</c:v>
                </c:pt>
                <c:pt idx="6329">
                  <c:v>0.8196</c:v>
                </c:pt>
                <c:pt idx="6330">
                  <c:v>2.2833999999999999</c:v>
                </c:pt>
                <c:pt idx="6331">
                  <c:v>1.343</c:v>
                </c:pt>
                <c:pt idx="6332">
                  <c:v>1.7410000000000001</c:v>
                </c:pt>
                <c:pt idx="6333">
                  <c:v>2.3073999999999999</c:v>
                </c:pt>
                <c:pt idx="6334">
                  <c:v>1.3333999999999999</c:v>
                </c:pt>
                <c:pt idx="6335">
                  <c:v>2.4843999999999999</c:v>
                </c:pt>
                <c:pt idx="6336">
                  <c:v>1.6465000000000001</c:v>
                </c:pt>
                <c:pt idx="6337">
                  <c:v>1.6465000000000001</c:v>
                </c:pt>
                <c:pt idx="6338">
                  <c:v>1.5942000000000001</c:v>
                </c:pt>
                <c:pt idx="6339">
                  <c:v>1.6465000000000001</c:v>
                </c:pt>
                <c:pt idx="6340">
                  <c:v>2.9054000000000002</c:v>
                </c:pt>
                <c:pt idx="6341">
                  <c:v>2.9054000000000002</c:v>
                </c:pt>
                <c:pt idx="6342">
                  <c:v>2.4174000000000002</c:v>
                </c:pt>
                <c:pt idx="6343">
                  <c:v>2.9054000000000002</c:v>
                </c:pt>
                <c:pt idx="6344">
                  <c:v>2.4146000000000001</c:v>
                </c:pt>
                <c:pt idx="6345">
                  <c:v>2.3965000000000001</c:v>
                </c:pt>
                <c:pt idx="6346">
                  <c:v>2.3910999999999998</c:v>
                </c:pt>
                <c:pt idx="6347">
                  <c:v>1.4035</c:v>
                </c:pt>
                <c:pt idx="6348">
                  <c:v>2.0163000000000002</c:v>
                </c:pt>
                <c:pt idx="6349">
                  <c:v>3.1116999999999999</c:v>
                </c:pt>
                <c:pt idx="6350">
                  <c:v>2.1248</c:v>
                </c:pt>
                <c:pt idx="6351">
                  <c:v>3.5602</c:v>
                </c:pt>
                <c:pt idx="6352">
                  <c:v>2.0423</c:v>
                </c:pt>
                <c:pt idx="6353">
                  <c:v>3.1833999999999998</c:v>
                </c:pt>
                <c:pt idx="6354">
                  <c:v>3.3831000000000002</c:v>
                </c:pt>
                <c:pt idx="6355">
                  <c:v>3.1071</c:v>
                </c:pt>
                <c:pt idx="6356">
                  <c:v>2.2677999999999998</c:v>
                </c:pt>
                <c:pt idx="6357">
                  <c:v>3.5021</c:v>
                </c:pt>
                <c:pt idx="6358">
                  <c:v>3.7755999999999998</c:v>
                </c:pt>
                <c:pt idx="6359">
                  <c:v>3.7755999999999998</c:v>
                </c:pt>
                <c:pt idx="6360">
                  <c:v>3.7755999999999998</c:v>
                </c:pt>
                <c:pt idx="6361">
                  <c:v>1.5580000000000001</c:v>
                </c:pt>
                <c:pt idx="6362">
                  <c:v>2.9676</c:v>
                </c:pt>
                <c:pt idx="6363">
                  <c:v>1.7359</c:v>
                </c:pt>
                <c:pt idx="6364">
                  <c:v>1.3823000000000001</c:v>
                </c:pt>
                <c:pt idx="6365">
                  <c:v>2.9152</c:v>
                </c:pt>
                <c:pt idx="6366">
                  <c:v>1.7290000000000001</c:v>
                </c:pt>
                <c:pt idx="6367">
                  <c:v>1.4875</c:v>
                </c:pt>
                <c:pt idx="6368">
                  <c:v>1.4731000000000001</c:v>
                </c:pt>
                <c:pt idx="6369">
                  <c:v>2.1074999999999999</c:v>
                </c:pt>
                <c:pt idx="6370">
                  <c:v>2.2006000000000001</c:v>
                </c:pt>
                <c:pt idx="6371">
                  <c:v>3.0426000000000002</c:v>
                </c:pt>
                <c:pt idx="6372">
                  <c:v>1.8492</c:v>
                </c:pt>
                <c:pt idx="6373">
                  <c:v>2.0750999999999999</c:v>
                </c:pt>
                <c:pt idx="6374">
                  <c:v>2.0750999999999999</c:v>
                </c:pt>
                <c:pt idx="6375">
                  <c:v>2.0750999999999999</c:v>
                </c:pt>
                <c:pt idx="6376">
                  <c:v>1.665</c:v>
                </c:pt>
                <c:pt idx="6377">
                  <c:v>2.6989999999999998</c:v>
                </c:pt>
                <c:pt idx="6378">
                  <c:v>3.0512999999999999</c:v>
                </c:pt>
                <c:pt idx="6379">
                  <c:v>1.5805</c:v>
                </c:pt>
                <c:pt idx="6380">
                  <c:v>2.3142</c:v>
                </c:pt>
                <c:pt idx="6381">
                  <c:v>2.2305000000000001</c:v>
                </c:pt>
                <c:pt idx="6382">
                  <c:v>1.5924</c:v>
                </c:pt>
                <c:pt idx="6383">
                  <c:v>1.5924</c:v>
                </c:pt>
                <c:pt idx="6384">
                  <c:v>1.5924</c:v>
                </c:pt>
                <c:pt idx="6385">
                  <c:v>2.8513000000000002</c:v>
                </c:pt>
                <c:pt idx="6386">
                  <c:v>2.4639000000000002</c:v>
                </c:pt>
                <c:pt idx="6387">
                  <c:v>2.4639000000000002</c:v>
                </c:pt>
                <c:pt idx="6388">
                  <c:v>2.4639000000000002</c:v>
                </c:pt>
                <c:pt idx="6389">
                  <c:v>5.9584000000000001</c:v>
                </c:pt>
                <c:pt idx="6390">
                  <c:v>0.36399999999999999</c:v>
                </c:pt>
                <c:pt idx="6391">
                  <c:v>3.2443</c:v>
                </c:pt>
                <c:pt idx="6392">
                  <c:v>1.9903999999999999</c:v>
                </c:pt>
                <c:pt idx="6393">
                  <c:v>2.64</c:v>
                </c:pt>
                <c:pt idx="6394">
                  <c:v>2.1707000000000001</c:v>
                </c:pt>
                <c:pt idx="6395">
                  <c:v>1.4216</c:v>
                </c:pt>
                <c:pt idx="6396">
                  <c:v>1.2258</c:v>
                </c:pt>
                <c:pt idx="6397">
                  <c:v>2.2029000000000001</c:v>
                </c:pt>
                <c:pt idx="6398">
                  <c:v>2.6225999999999998</c:v>
                </c:pt>
                <c:pt idx="6399">
                  <c:v>1.4451000000000001</c:v>
                </c:pt>
                <c:pt idx="6400">
                  <c:v>1.1827000000000001</c:v>
                </c:pt>
                <c:pt idx="6401">
                  <c:v>1.8713</c:v>
                </c:pt>
                <c:pt idx="6402">
                  <c:v>2.5989</c:v>
                </c:pt>
                <c:pt idx="6403">
                  <c:v>2.1044</c:v>
                </c:pt>
                <c:pt idx="6404">
                  <c:v>2.7888000000000002</c:v>
                </c:pt>
                <c:pt idx="6405">
                  <c:v>2.2808999999999999</c:v>
                </c:pt>
                <c:pt idx="6406">
                  <c:v>2.4241999999999999</c:v>
                </c:pt>
                <c:pt idx="6407">
                  <c:v>2.7845</c:v>
                </c:pt>
                <c:pt idx="6408">
                  <c:v>0.85040000000000004</c:v>
                </c:pt>
                <c:pt idx="6409">
                  <c:v>0.85040000000000004</c:v>
                </c:pt>
                <c:pt idx="6410">
                  <c:v>0.85040000000000004</c:v>
                </c:pt>
                <c:pt idx="6411">
                  <c:v>2.1396999999999999</c:v>
                </c:pt>
                <c:pt idx="6412">
                  <c:v>2.3938999999999999</c:v>
                </c:pt>
                <c:pt idx="6413">
                  <c:v>1.7362</c:v>
                </c:pt>
                <c:pt idx="6414">
                  <c:v>0.7954</c:v>
                </c:pt>
                <c:pt idx="6415">
                  <c:v>2.7791000000000001</c:v>
                </c:pt>
                <c:pt idx="6416">
                  <c:v>1.6661999999999999</c:v>
                </c:pt>
                <c:pt idx="6417">
                  <c:v>2.516</c:v>
                </c:pt>
                <c:pt idx="6418">
                  <c:v>1.4765999999999999</c:v>
                </c:pt>
                <c:pt idx="6419">
                  <c:v>1.3602000000000001</c:v>
                </c:pt>
                <c:pt idx="6420">
                  <c:v>2.5246</c:v>
                </c:pt>
                <c:pt idx="6421">
                  <c:v>2.5236999999999998</c:v>
                </c:pt>
                <c:pt idx="6422">
                  <c:v>1.4009</c:v>
                </c:pt>
                <c:pt idx="6423">
                  <c:v>1.7912999999999999</c:v>
                </c:pt>
                <c:pt idx="6424">
                  <c:v>3.9251</c:v>
                </c:pt>
                <c:pt idx="6425">
                  <c:v>2.7770000000000001</c:v>
                </c:pt>
                <c:pt idx="6426">
                  <c:v>1.3342000000000001</c:v>
                </c:pt>
                <c:pt idx="6427">
                  <c:v>3.4799000000000002</c:v>
                </c:pt>
                <c:pt idx="6428">
                  <c:v>2.8071999999999999</c:v>
                </c:pt>
                <c:pt idx="6429">
                  <c:v>1.2395</c:v>
                </c:pt>
                <c:pt idx="6430">
                  <c:v>2.1442999999999999</c:v>
                </c:pt>
                <c:pt idx="6431">
                  <c:v>2.1311</c:v>
                </c:pt>
                <c:pt idx="6432">
                  <c:v>2.3637999999999999</c:v>
                </c:pt>
                <c:pt idx="6433">
                  <c:v>2.2492000000000001</c:v>
                </c:pt>
                <c:pt idx="6434">
                  <c:v>1.9550000000000001</c:v>
                </c:pt>
                <c:pt idx="6435">
                  <c:v>1.5414000000000001</c:v>
                </c:pt>
                <c:pt idx="6436">
                  <c:v>1.9574</c:v>
                </c:pt>
                <c:pt idx="6437">
                  <c:v>5.2972000000000001</c:v>
                </c:pt>
                <c:pt idx="6438">
                  <c:v>2.2863000000000002</c:v>
                </c:pt>
                <c:pt idx="6439">
                  <c:v>2.2254999999999998</c:v>
                </c:pt>
                <c:pt idx="6440">
                  <c:v>1.8637999999999999</c:v>
                </c:pt>
                <c:pt idx="6441">
                  <c:v>3.3428</c:v>
                </c:pt>
                <c:pt idx="6442">
                  <c:v>1.9404999999999999</c:v>
                </c:pt>
                <c:pt idx="6443">
                  <c:v>2.8851</c:v>
                </c:pt>
                <c:pt idx="6444">
                  <c:v>1.4439</c:v>
                </c:pt>
                <c:pt idx="6445">
                  <c:v>2.7061000000000002</c:v>
                </c:pt>
                <c:pt idx="6446">
                  <c:v>1.5891999999999999</c:v>
                </c:pt>
                <c:pt idx="6447">
                  <c:v>1.4303999999999999</c:v>
                </c:pt>
                <c:pt idx="6448">
                  <c:v>2.6293000000000002</c:v>
                </c:pt>
                <c:pt idx="6449">
                  <c:v>3.2050999999999998</c:v>
                </c:pt>
                <c:pt idx="6450">
                  <c:v>3.2050999999999998</c:v>
                </c:pt>
                <c:pt idx="6451">
                  <c:v>3.2050999999999998</c:v>
                </c:pt>
                <c:pt idx="6452">
                  <c:v>2.4963000000000002</c:v>
                </c:pt>
                <c:pt idx="6453">
                  <c:v>2.4571000000000001</c:v>
                </c:pt>
                <c:pt idx="6454">
                  <c:v>1.4616</c:v>
                </c:pt>
                <c:pt idx="6455">
                  <c:v>2.3115000000000001</c:v>
                </c:pt>
                <c:pt idx="6456">
                  <c:v>2.6073</c:v>
                </c:pt>
                <c:pt idx="6457">
                  <c:v>1.9095</c:v>
                </c:pt>
                <c:pt idx="6458">
                  <c:v>1.2974000000000001</c:v>
                </c:pt>
                <c:pt idx="6459">
                  <c:v>2.0613999999999999</c:v>
                </c:pt>
                <c:pt idx="6460">
                  <c:v>2.4237000000000002</c:v>
                </c:pt>
                <c:pt idx="6461">
                  <c:v>2.3656000000000001</c:v>
                </c:pt>
                <c:pt idx="6462">
                  <c:v>1.615</c:v>
                </c:pt>
                <c:pt idx="6463">
                  <c:v>1.6349</c:v>
                </c:pt>
                <c:pt idx="6464">
                  <c:v>1.6349</c:v>
                </c:pt>
                <c:pt idx="6465">
                  <c:v>1.6349</c:v>
                </c:pt>
                <c:pt idx="6466">
                  <c:v>1.5799000000000001</c:v>
                </c:pt>
                <c:pt idx="6468">
                  <c:v>1.9279999999999999</c:v>
                </c:pt>
                <c:pt idx="6469">
                  <c:v>1.7723</c:v>
                </c:pt>
                <c:pt idx="6470">
                  <c:v>2.7690000000000001</c:v>
                </c:pt>
                <c:pt idx="6471">
                  <c:v>2.4041999999999999</c:v>
                </c:pt>
                <c:pt idx="6472">
                  <c:v>2.7915000000000001</c:v>
                </c:pt>
                <c:pt idx="6473">
                  <c:v>1.6388</c:v>
                </c:pt>
                <c:pt idx="6474">
                  <c:v>1.5854999999999999</c:v>
                </c:pt>
                <c:pt idx="6475">
                  <c:v>4.6976000000000004</c:v>
                </c:pt>
                <c:pt idx="6476">
                  <c:v>2.3896000000000002</c:v>
                </c:pt>
                <c:pt idx="6477">
                  <c:v>2.4430000000000001</c:v>
                </c:pt>
                <c:pt idx="6478">
                  <c:v>2.3809</c:v>
                </c:pt>
                <c:pt idx="6479">
                  <c:v>1.9558</c:v>
                </c:pt>
                <c:pt idx="6480">
                  <c:v>2.2040000000000002</c:v>
                </c:pt>
                <c:pt idx="6481">
                  <c:v>2.1473</c:v>
                </c:pt>
                <c:pt idx="6482">
                  <c:v>2.2286000000000001</c:v>
                </c:pt>
                <c:pt idx="6483">
                  <c:v>2.8411</c:v>
                </c:pt>
                <c:pt idx="6484">
                  <c:v>2.8411</c:v>
                </c:pt>
                <c:pt idx="6485">
                  <c:v>2.8411</c:v>
                </c:pt>
                <c:pt idx="6486">
                  <c:v>2.5459000000000001</c:v>
                </c:pt>
                <c:pt idx="6487">
                  <c:v>1.7297</c:v>
                </c:pt>
                <c:pt idx="6488">
                  <c:v>3.4693000000000001</c:v>
                </c:pt>
                <c:pt idx="6489">
                  <c:v>1.2871999999999999</c:v>
                </c:pt>
                <c:pt idx="6490">
                  <c:v>1.6866000000000001</c:v>
                </c:pt>
                <c:pt idx="6491">
                  <c:v>1.4732000000000001</c:v>
                </c:pt>
                <c:pt idx="6492">
                  <c:v>2.0514999999999999</c:v>
                </c:pt>
                <c:pt idx="6493">
                  <c:v>2.6760000000000002</c:v>
                </c:pt>
                <c:pt idx="6494">
                  <c:v>2.0914000000000001</c:v>
                </c:pt>
                <c:pt idx="6495">
                  <c:v>3.4085999999999999</c:v>
                </c:pt>
                <c:pt idx="6496">
                  <c:v>3.4085999999999999</c:v>
                </c:pt>
                <c:pt idx="6497">
                  <c:v>3.4085999999999999</c:v>
                </c:pt>
                <c:pt idx="6498">
                  <c:v>3.3967999999999998</c:v>
                </c:pt>
                <c:pt idx="6499">
                  <c:v>3.3967999999999998</c:v>
                </c:pt>
                <c:pt idx="6500">
                  <c:v>3.3967999999999998</c:v>
                </c:pt>
                <c:pt idx="6501">
                  <c:v>1.7357</c:v>
                </c:pt>
                <c:pt idx="6502">
                  <c:v>2.9260000000000002</c:v>
                </c:pt>
                <c:pt idx="6503">
                  <c:v>1.6282000000000001</c:v>
                </c:pt>
                <c:pt idx="6504">
                  <c:v>1.0681</c:v>
                </c:pt>
                <c:pt idx="6505">
                  <c:v>2.6648000000000001</c:v>
                </c:pt>
                <c:pt idx="6506">
                  <c:v>1.5799000000000001</c:v>
                </c:pt>
                <c:pt idx="6507">
                  <c:v>0.39150000000000001</c:v>
                </c:pt>
                <c:pt idx="6508">
                  <c:v>3.8420999999999998</c:v>
                </c:pt>
                <c:pt idx="6509">
                  <c:v>3.8420999999999998</c:v>
                </c:pt>
                <c:pt idx="6510">
                  <c:v>1.2676000000000001</c:v>
                </c:pt>
                <c:pt idx="6511">
                  <c:v>3.8420999999999998</c:v>
                </c:pt>
                <c:pt idx="6512">
                  <c:v>3.0783</c:v>
                </c:pt>
                <c:pt idx="6513">
                  <c:v>3.6038999999999999</c:v>
                </c:pt>
                <c:pt idx="6514">
                  <c:v>3.6038999999999999</c:v>
                </c:pt>
                <c:pt idx="6515">
                  <c:v>2.9864999999999999</c:v>
                </c:pt>
                <c:pt idx="6516">
                  <c:v>3.6038999999999999</c:v>
                </c:pt>
                <c:pt idx="6517">
                  <c:v>2.4904000000000002</c:v>
                </c:pt>
                <c:pt idx="6518">
                  <c:v>4.0312999999999999</c:v>
                </c:pt>
                <c:pt idx="6519">
                  <c:v>1.7229000000000001</c:v>
                </c:pt>
                <c:pt idx="6520">
                  <c:v>2.0720999999999998</c:v>
                </c:pt>
                <c:pt idx="6521">
                  <c:v>2.3081999999999998</c:v>
                </c:pt>
                <c:pt idx="6522">
                  <c:v>3.1886999999999999</c:v>
                </c:pt>
                <c:pt idx="6523">
                  <c:v>3.1886999999999999</c:v>
                </c:pt>
                <c:pt idx="6524">
                  <c:v>3.1886999999999999</c:v>
                </c:pt>
                <c:pt idx="6525">
                  <c:v>1.7710999999999999</c:v>
                </c:pt>
                <c:pt idx="6526">
                  <c:v>2.3334000000000001</c:v>
                </c:pt>
                <c:pt idx="6527">
                  <c:v>2.5259</c:v>
                </c:pt>
                <c:pt idx="6528">
                  <c:v>1.3466</c:v>
                </c:pt>
                <c:pt idx="6529">
                  <c:v>1.4622999999999999</c:v>
                </c:pt>
                <c:pt idx="6530">
                  <c:v>1.4622999999999999</c:v>
                </c:pt>
                <c:pt idx="6531">
                  <c:v>1.4622999999999999</c:v>
                </c:pt>
                <c:pt idx="6532">
                  <c:v>3.8628999999999998</c:v>
                </c:pt>
                <c:pt idx="6533">
                  <c:v>3.8628999999999998</c:v>
                </c:pt>
                <c:pt idx="6534">
                  <c:v>1.5694999999999999</c:v>
                </c:pt>
                <c:pt idx="6535">
                  <c:v>3.8628999999999998</c:v>
                </c:pt>
                <c:pt idx="6536">
                  <c:v>2.4603999999999999</c:v>
                </c:pt>
                <c:pt idx="6537">
                  <c:v>2.8496000000000001</c:v>
                </c:pt>
                <c:pt idx="6538">
                  <c:v>1.5737000000000001</c:v>
                </c:pt>
                <c:pt idx="6539">
                  <c:v>1.3744000000000001</c:v>
                </c:pt>
                <c:pt idx="6540">
                  <c:v>3.3738000000000001</c:v>
                </c:pt>
                <c:pt idx="6541">
                  <c:v>3.3738000000000001</c:v>
                </c:pt>
                <c:pt idx="6542">
                  <c:v>3.3738000000000001</c:v>
                </c:pt>
                <c:pt idx="6543">
                  <c:v>1.3723000000000001</c:v>
                </c:pt>
                <c:pt idx="6544">
                  <c:v>2.7694000000000001</c:v>
                </c:pt>
                <c:pt idx="6545">
                  <c:v>2.1484999999999999</c:v>
                </c:pt>
                <c:pt idx="6546">
                  <c:v>2.2549999999999999</c:v>
                </c:pt>
                <c:pt idx="6547">
                  <c:v>2.2736999999999998</c:v>
                </c:pt>
                <c:pt idx="6548">
                  <c:v>1.9039999999999999</c:v>
                </c:pt>
                <c:pt idx="6549">
                  <c:v>1.6221000000000001</c:v>
                </c:pt>
                <c:pt idx="6550">
                  <c:v>1.8828</c:v>
                </c:pt>
                <c:pt idx="6551">
                  <c:v>2.1282000000000001</c:v>
                </c:pt>
                <c:pt idx="6552">
                  <c:v>2.0402</c:v>
                </c:pt>
                <c:pt idx="6553">
                  <c:v>1.4581</c:v>
                </c:pt>
                <c:pt idx="6554">
                  <c:v>2.3614000000000002</c:v>
                </c:pt>
                <c:pt idx="6555">
                  <c:v>2.9163999999999999</c:v>
                </c:pt>
                <c:pt idx="6556">
                  <c:v>1.3954</c:v>
                </c:pt>
                <c:pt idx="6557">
                  <c:v>2.5139</c:v>
                </c:pt>
                <c:pt idx="6558">
                  <c:v>2.0756000000000001</c:v>
                </c:pt>
                <c:pt idx="6559">
                  <c:v>1.9594</c:v>
                </c:pt>
                <c:pt idx="6560">
                  <c:v>2.1431</c:v>
                </c:pt>
                <c:pt idx="6561">
                  <c:v>1.9318</c:v>
                </c:pt>
                <c:pt idx="6562">
                  <c:v>3.9074</c:v>
                </c:pt>
                <c:pt idx="6563">
                  <c:v>1.7374000000000001</c:v>
                </c:pt>
                <c:pt idx="6564">
                  <c:v>1.4326000000000001</c:v>
                </c:pt>
                <c:pt idx="6565">
                  <c:v>1.7472000000000001</c:v>
                </c:pt>
                <c:pt idx="6566">
                  <c:v>1.4709000000000001</c:v>
                </c:pt>
                <c:pt idx="6567">
                  <c:v>3.0207999999999999</c:v>
                </c:pt>
                <c:pt idx="6568">
                  <c:v>1.5789</c:v>
                </c:pt>
                <c:pt idx="6569">
                  <c:v>1.0646</c:v>
                </c:pt>
                <c:pt idx="6570">
                  <c:v>2.3967999999999998</c:v>
                </c:pt>
                <c:pt idx="6571">
                  <c:v>2.7765</c:v>
                </c:pt>
                <c:pt idx="6572">
                  <c:v>2.4638</c:v>
                </c:pt>
                <c:pt idx="6573">
                  <c:v>2.5558000000000001</c:v>
                </c:pt>
                <c:pt idx="6574">
                  <c:v>1.5319</c:v>
                </c:pt>
                <c:pt idx="6575">
                  <c:v>2.9902000000000002</c:v>
                </c:pt>
                <c:pt idx="6576">
                  <c:v>0.90080000000000005</c:v>
                </c:pt>
                <c:pt idx="6577">
                  <c:v>2.9339</c:v>
                </c:pt>
                <c:pt idx="6578">
                  <c:v>1.9370000000000001</c:v>
                </c:pt>
                <c:pt idx="6579">
                  <c:v>1.2862</c:v>
                </c:pt>
                <c:pt idx="6580">
                  <c:v>0.41599999999999998</c:v>
                </c:pt>
                <c:pt idx="6581">
                  <c:v>0.41599999999999998</c:v>
                </c:pt>
                <c:pt idx="6582">
                  <c:v>0.41599999999999998</c:v>
                </c:pt>
                <c:pt idx="6583">
                  <c:v>3.6663999999999999</c:v>
                </c:pt>
                <c:pt idx="6584">
                  <c:v>3.6663999999999999</c:v>
                </c:pt>
                <c:pt idx="6585">
                  <c:v>3.6663999999999999</c:v>
                </c:pt>
                <c:pt idx="6586">
                  <c:v>3.1741999999999999</c:v>
                </c:pt>
                <c:pt idx="6587">
                  <c:v>3.1836000000000002</c:v>
                </c:pt>
                <c:pt idx="6588">
                  <c:v>2.7486999999999999</c:v>
                </c:pt>
                <c:pt idx="6589">
                  <c:v>2.7486999999999999</c:v>
                </c:pt>
                <c:pt idx="6590">
                  <c:v>2.7486999999999999</c:v>
                </c:pt>
                <c:pt idx="6591">
                  <c:v>3.1581999999999999</c:v>
                </c:pt>
                <c:pt idx="6592">
                  <c:v>3.1619999999999999</c:v>
                </c:pt>
                <c:pt idx="6593">
                  <c:v>2.7244000000000002</c:v>
                </c:pt>
                <c:pt idx="6594">
                  <c:v>1.2869999999999999</c:v>
                </c:pt>
                <c:pt idx="6595">
                  <c:v>2.2433999999999998</c:v>
                </c:pt>
                <c:pt idx="6596">
                  <c:v>2.6088</c:v>
                </c:pt>
                <c:pt idx="6597">
                  <c:v>2.5085999999999999</c:v>
                </c:pt>
                <c:pt idx="6598">
                  <c:v>2.9205999999999999</c:v>
                </c:pt>
                <c:pt idx="6599">
                  <c:v>3.3050000000000002</c:v>
                </c:pt>
                <c:pt idx="6600">
                  <c:v>3.3050000000000002</c:v>
                </c:pt>
                <c:pt idx="6601">
                  <c:v>3.3050000000000002</c:v>
                </c:pt>
                <c:pt idx="6602">
                  <c:v>2.5455000000000001</c:v>
                </c:pt>
                <c:pt idx="6603">
                  <c:v>1.5065</c:v>
                </c:pt>
                <c:pt idx="6604">
                  <c:v>2.2603</c:v>
                </c:pt>
                <c:pt idx="6605">
                  <c:v>2.3281000000000001</c:v>
                </c:pt>
                <c:pt idx="6606">
                  <c:v>2.3666999999999998</c:v>
                </c:pt>
                <c:pt idx="6607">
                  <c:v>1.9348000000000001</c:v>
                </c:pt>
                <c:pt idx="6608">
                  <c:v>2.0596000000000001</c:v>
                </c:pt>
                <c:pt idx="6609">
                  <c:v>3.2155</c:v>
                </c:pt>
                <c:pt idx="6610">
                  <c:v>2.1530999999999998</c:v>
                </c:pt>
                <c:pt idx="6611">
                  <c:v>1.5299</c:v>
                </c:pt>
                <c:pt idx="6612">
                  <c:v>1.7894000000000001</c:v>
                </c:pt>
                <c:pt idx="6613">
                  <c:v>2.2591000000000001</c:v>
                </c:pt>
                <c:pt idx="6614">
                  <c:v>1.5596000000000001</c:v>
                </c:pt>
                <c:pt idx="6615">
                  <c:v>1.5596000000000001</c:v>
                </c:pt>
                <c:pt idx="6616">
                  <c:v>1.5596000000000001</c:v>
                </c:pt>
                <c:pt idx="6617">
                  <c:v>1.5936999999999999</c:v>
                </c:pt>
                <c:pt idx="6618">
                  <c:v>1.5936999999999999</c:v>
                </c:pt>
                <c:pt idx="6619">
                  <c:v>1.5936999999999999</c:v>
                </c:pt>
                <c:pt idx="6621">
                  <c:v>2.7523</c:v>
                </c:pt>
                <c:pt idx="6622">
                  <c:v>2.3262</c:v>
                </c:pt>
                <c:pt idx="6623">
                  <c:v>2.3795000000000002</c:v>
                </c:pt>
                <c:pt idx="6624">
                  <c:v>2.8795999999999999</c:v>
                </c:pt>
                <c:pt idx="6625">
                  <c:v>1.6420999999999999</c:v>
                </c:pt>
                <c:pt idx="6626">
                  <c:v>1.54</c:v>
                </c:pt>
                <c:pt idx="6627">
                  <c:v>2.4581</c:v>
                </c:pt>
                <c:pt idx="6628">
                  <c:v>2.1798999999999999</c:v>
                </c:pt>
                <c:pt idx="6629">
                  <c:v>1.6987000000000001</c:v>
                </c:pt>
                <c:pt idx="6630">
                  <c:v>2.2174999999999998</c:v>
                </c:pt>
                <c:pt idx="6631">
                  <c:v>2.5255000000000001</c:v>
                </c:pt>
                <c:pt idx="6632">
                  <c:v>3.0369999999999999</c:v>
                </c:pt>
                <c:pt idx="6633">
                  <c:v>1.887</c:v>
                </c:pt>
                <c:pt idx="6634">
                  <c:v>2.0682999999999998</c:v>
                </c:pt>
                <c:pt idx="6635">
                  <c:v>1.4319</c:v>
                </c:pt>
                <c:pt idx="6636">
                  <c:v>1.6380999999999999</c:v>
                </c:pt>
                <c:pt idx="6637">
                  <c:v>2.6488</c:v>
                </c:pt>
                <c:pt idx="6638">
                  <c:v>2.6488</c:v>
                </c:pt>
                <c:pt idx="6639">
                  <c:v>2.6488</c:v>
                </c:pt>
                <c:pt idx="6640">
                  <c:v>1.9663999999999999</c:v>
                </c:pt>
                <c:pt idx="6641">
                  <c:v>2.7488999999999999</c:v>
                </c:pt>
                <c:pt idx="6642">
                  <c:v>2.7065999999999999</c:v>
                </c:pt>
                <c:pt idx="6643">
                  <c:v>3.1113</c:v>
                </c:pt>
                <c:pt idx="6644">
                  <c:v>2.69</c:v>
                </c:pt>
                <c:pt idx="6645">
                  <c:v>2.2675000000000001</c:v>
                </c:pt>
                <c:pt idx="6646">
                  <c:v>3.2612999999999999</c:v>
                </c:pt>
                <c:pt idx="6647">
                  <c:v>3.2612999999999999</c:v>
                </c:pt>
                <c:pt idx="6648">
                  <c:v>3.2612999999999999</c:v>
                </c:pt>
                <c:pt idx="6649">
                  <c:v>0.3357</c:v>
                </c:pt>
                <c:pt idx="6650">
                  <c:v>2.1579000000000002</c:v>
                </c:pt>
                <c:pt idx="6651">
                  <c:v>2.4171999999999998</c:v>
                </c:pt>
                <c:pt idx="6652">
                  <c:v>1.4288000000000001</c:v>
                </c:pt>
                <c:pt idx="6653">
                  <c:v>3.2648000000000001</c:v>
                </c:pt>
                <c:pt idx="6654">
                  <c:v>1.5482</c:v>
                </c:pt>
                <c:pt idx="6655">
                  <c:v>3.0661</c:v>
                </c:pt>
                <c:pt idx="6656">
                  <c:v>3.0661</c:v>
                </c:pt>
                <c:pt idx="6657">
                  <c:v>3.0661</c:v>
                </c:pt>
                <c:pt idx="6658">
                  <c:v>1.752</c:v>
                </c:pt>
                <c:pt idx="6659">
                  <c:v>4.3375000000000004</c:v>
                </c:pt>
                <c:pt idx="6660">
                  <c:v>2.7334999999999998</c:v>
                </c:pt>
                <c:pt idx="6661">
                  <c:v>2.1804999999999999</c:v>
                </c:pt>
                <c:pt idx="6662">
                  <c:v>1.7102999999999999</c:v>
                </c:pt>
                <c:pt idx="6663">
                  <c:v>1.6595</c:v>
                </c:pt>
                <c:pt idx="6664">
                  <c:v>1.6412</c:v>
                </c:pt>
                <c:pt idx="6665">
                  <c:v>2.5413000000000001</c:v>
                </c:pt>
                <c:pt idx="6666">
                  <c:v>1.8613</c:v>
                </c:pt>
                <c:pt idx="6667">
                  <c:v>2.0789</c:v>
                </c:pt>
                <c:pt idx="6668">
                  <c:v>2.2464</c:v>
                </c:pt>
                <c:pt idx="6669">
                  <c:v>1.6243000000000001</c:v>
                </c:pt>
                <c:pt idx="6670">
                  <c:v>1.1739999999999999</c:v>
                </c:pt>
                <c:pt idx="6671">
                  <c:v>2.6187</c:v>
                </c:pt>
                <c:pt idx="6672">
                  <c:v>2.6202999999999999</c:v>
                </c:pt>
                <c:pt idx="6673">
                  <c:v>2.2421000000000002</c:v>
                </c:pt>
                <c:pt idx="6674">
                  <c:v>0.82110000000000005</c:v>
                </c:pt>
                <c:pt idx="6675">
                  <c:v>3.4116</c:v>
                </c:pt>
                <c:pt idx="6676">
                  <c:v>2.0926999999999998</c:v>
                </c:pt>
                <c:pt idx="6677">
                  <c:v>1.8471</c:v>
                </c:pt>
                <c:pt idx="6678">
                  <c:v>1.8806</c:v>
                </c:pt>
                <c:pt idx="6679">
                  <c:v>2.1053999999999999</c:v>
                </c:pt>
                <c:pt idx="6680">
                  <c:v>1.9525999999999999</c:v>
                </c:pt>
                <c:pt idx="6681">
                  <c:v>2.2679999999999998</c:v>
                </c:pt>
                <c:pt idx="6682">
                  <c:v>1.9440999999999999</c:v>
                </c:pt>
                <c:pt idx="6683">
                  <c:v>2.5278999999999998</c:v>
                </c:pt>
                <c:pt idx="6684">
                  <c:v>2.0775999999999999</c:v>
                </c:pt>
                <c:pt idx="6685">
                  <c:v>1.6857</c:v>
                </c:pt>
                <c:pt idx="6686">
                  <c:v>1.8202</c:v>
                </c:pt>
                <c:pt idx="6687">
                  <c:v>1.5425</c:v>
                </c:pt>
                <c:pt idx="6688">
                  <c:v>2.1949999999999998</c:v>
                </c:pt>
                <c:pt idx="6689">
                  <c:v>2.0937999999999999</c:v>
                </c:pt>
                <c:pt idx="6690">
                  <c:v>2.8519000000000001</c:v>
                </c:pt>
                <c:pt idx="6691">
                  <c:v>2.2017000000000002</c:v>
                </c:pt>
                <c:pt idx="6692">
                  <c:v>2.1442999999999999</c:v>
                </c:pt>
                <c:pt idx="6693">
                  <c:v>2.2692999999999999</c:v>
                </c:pt>
                <c:pt idx="6694">
                  <c:v>2.0055999999999998</c:v>
                </c:pt>
                <c:pt idx="6695">
                  <c:v>2.5640999999999998</c:v>
                </c:pt>
                <c:pt idx="6696">
                  <c:v>1.9285000000000001</c:v>
                </c:pt>
                <c:pt idx="6697">
                  <c:v>1.3535999999999999</c:v>
                </c:pt>
                <c:pt idx="6698">
                  <c:v>1.9437</c:v>
                </c:pt>
                <c:pt idx="6699">
                  <c:v>2.9529000000000001</c:v>
                </c:pt>
                <c:pt idx="6700">
                  <c:v>2.2387000000000001</c:v>
                </c:pt>
                <c:pt idx="6701">
                  <c:v>5.2314999999999996</c:v>
                </c:pt>
                <c:pt idx="6702">
                  <c:v>2.0710000000000002</c:v>
                </c:pt>
                <c:pt idx="6703">
                  <c:v>1.69</c:v>
                </c:pt>
                <c:pt idx="6704">
                  <c:v>2.2017000000000002</c:v>
                </c:pt>
                <c:pt idx="6705">
                  <c:v>1.4387000000000001</c:v>
                </c:pt>
                <c:pt idx="6706">
                  <c:v>3.1381000000000001</c:v>
                </c:pt>
                <c:pt idx="6707">
                  <c:v>1.6853</c:v>
                </c:pt>
                <c:pt idx="6708">
                  <c:v>1.6153999999999999</c:v>
                </c:pt>
                <c:pt idx="6709">
                  <c:v>1.5883</c:v>
                </c:pt>
                <c:pt idx="6710">
                  <c:v>2.2338</c:v>
                </c:pt>
                <c:pt idx="6711">
                  <c:v>2.5369999999999999</c:v>
                </c:pt>
                <c:pt idx="6712">
                  <c:v>2.0158999999999998</c:v>
                </c:pt>
                <c:pt idx="6713">
                  <c:v>2.5741999999999998</c:v>
                </c:pt>
                <c:pt idx="6714">
                  <c:v>1.5519000000000001</c:v>
                </c:pt>
                <c:pt idx="6715">
                  <c:v>0.99660000000000004</c:v>
                </c:pt>
                <c:pt idx="6716">
                  <c:v>1.3732</c:v>
                </c:pt>
                <c:pt idx="6717">
                  <c:v>1.8313999999999999</c:v>
                </c:pt>
                <c:pt idx="6718">
                  <c:v>3.7105999999999999</c:v>
                </c:pt>
                <c:pt idx="6719">
                  <c:v>1.4128000000000001</c:v>
                </c:pt>
                <c:pt idx="6720">
                  <c:v>1.1348</c:v>
                </c:pt>
                <c:pt idx="6721">
                  <c:v>2.2875999999999999</c:v>
                </c:pt>
                <c:pt idx="6722">
                  <c:v>1.8109999999999999</c:v>
                </c:pt>
                <c:pt idx="6723">
                  <c:v>2.4632000000000001</c:v>
                </c:pt>
                <c:pt idx="6724">
                  <c:v>2.3243999999999998</c:v>
                </c:pt>
                <c:pt idx="6725">
                  <c:v>1.7689999999999999</c:v>
                </c:pt>
                <c:pt idx="6726">
                  <c:v>3.0903999999999998</c:v>
                </c:pt>
                <c:pt idx="6727">
                  <c:v>2.3338000000000001</c:v>
                </c:pt>
                <c:pt idx="6728">
                  <c:v>2.4262999999999999</c:v>
                </c:pt>
                <c:pt idx="6729">
                  <c:v>5.3601999999999999</c:v>
                </c:pt>
                <c:pt idx="6730">
                  <c:v>3.0308000000000002</c:v>
                </c:pt>
                <c:pt idx="6731">
                  <c:v>2.4001000000000001</c:v>
                </c:pt>
                <c:pt idx="6732">
                  <c:v>5.4745999999999997</c:v>
                </c:pt>
                <c:pt idx="6733">
                  <c:v>2.5390999999999999</c:v>
                </c:pt>
                <c:pt idx="6734">
                  <c:v>1.5787</c:v>
                </c:pt>
                <c:pt idx="6735">
                  <c:v>3.097</c:v>
                </c:pt>
                <c:pt idx="6736">
                  <c:v>1.6967000000000001</c:v>
                </c:pt>
                <c:pt idx="6737">
                  <c:v>2.4569999999999999</c:v>
                </c:pt>
                <c:pt idx="6738">
                  <c:v>1.7332000000000001</c:v>
                </c:pt>
                <c:pt idx="6739">
                  <c:v>2.7279</c:v>
                </c:pt>
                <c:pt idx="6740">
                  <c:v>2.6457999999999999</c:v>
                </c:pt>
                <c:pt idx="6741">
                  <c:v>2.2330000000000001</c:v>
                </c:pt>
                <c:pt idx="6742">
                  <c:v>2.0781000000000001</c:v>
                </c:pt>
                <c:pt idx="6743">
                  <c:v>2.3523000000000001</c:v>
                </c:pt>
                <c:pt idx="6744">
                  <c:v>2.2204000000000002</c:v>
                </c:pt>
                <c:pt idx="6745">
                  <c:v>1.0017</c:v>
                </c:pt>
                <c:pt idx="6746">
                  <c:v>1.6872</c:v>
                </c:pt>
                <c:pt idx="6747">
                  <c:v>1.6872</c:v>
                </c:pt>
                <c:pt idx="6748">
                  <c:v>1.6872</c:v>
                </c:pt>
                <c:pt idx="6749">
                  <c:v>1.4206000000000001</c:v>
                </c:pt>
                <c:pt idx="6750">
                  <c:v>2.3479999999999999</c:v>
                </c:pt>
                <c:pt idx="6751">
                  <c:v>1.8786</c:v>
                </c:pt>
                <c:pt idx="6752">
                  <c:v>1.4668000000000001</c:v>
                </c:pt>
                <c:pt idx="6753">
                  <c:v>2.3677000000000001</c:v>
                </c:pt>
                <c:pt idx="6754">
                  <c:v>3.7349000000000001</c:v>
                </c:pt>
                <c:pt idx="6755">
                  <c:v>3.7349000000000001</c:v>
                </c:pt>
                <c:pt idx="6756">
                  <c:v>3.7349000000000001</c:v>
                </c:pt>
                <c:pt idx="6757">
                  <c:v>2.2454000000000001</c:v>
                </c:pt>
                <c:pt idx="6758">
                  <c:v>1.925</c:v>
                </c:pt>
                <c:pt idx="6759">
                  <c:v>2.4403999999999999</c:v>
                </c:pt>
                <c:pt idx="6760">
                  <c:v>3.0779000000000001</c:v>
                </c:pt>
                <c:pt idx="6761">
                  <c:v>2.6608000000000001</c:v>
                </c:pt>
                <c:pt idx="6762">
                  <c:v>2.7212999999999998</c:v>
                </c:pt>
                <c:pt idx="6763">
                  <c:v>2.3014000000000001</c:v>
                </c:pt>
                <c:pt idx="6764">
                  <c:v>2.3774999999999999</c:v>
                </c:pt>
                <c:pt idx="6765">
                  <c:v>1.8862000000000001</c:v>
                </c:pt>
                <c:pt idx="6766">
                  <c:v>2.0796000000000001</c:v>
                </c:pt>
                <c:pt idx="6767">
                  <c:v>5.6413000000000002</c:v>
                </c:pt>
                <c:pt idx="6768">
                  <c:v>1.8932</c:v>
                </c:pt>
                <c:pt idx="6769">
                  <c:v>2.6152000000000002</c:v>
                </c:pt>
                <c:pt idx="6770">
                  <c:v>2.2763</c:v>
                </c:pt>
                <c:pt idx="6771">
                  <c:v>2.1863000000000001</c:v>
                </c:pt>
                <c:pt idx="6772">
                  <c:v>1.4108000000000001</c:v>
                </c:pt>
                <c:pt idx="6773">
                  <c:v>1.7091000000000001</c:v>
                </c:pt>
                <c:pt idx="6774">
                  <c:v>1.8160000000000001</c:v>
                </c:pt>
                <c:pt idx="6775">
                  <c:v>1.7824</c:v>
                </c:pt>
                <c:pt idx="6776">
                  <c:v>2.4693999999999998</c:v>
                </c:pt>
                <c:pt idx="6777">
                  <c:v>2.8616000000000001</c:v>
                </c:pt>
                <c:pt idx="6778">
                  <c:v>3.7164999999999999</c:v>
                </c:pt>
                <c:pt idx="6779">
                  <c:v>3.7164999999999999</c:v>
                </c:pt>
                <c:pt idx="6780">
                  <c:v>3.7164999999999999</c:v>
                </c:pt>
                <c:pt idx="6781">
                  <c:v>2.9661</c:v>
                </c:pt>
                <c:pt idx="6782">
                  <c:v>0.878</c:v>
                </c:pt>
                <c:pt idx="6783">
                  <c:v>2.0044</c:v>
                </c:pt>
                <c:pt idx="6784">
                  <c:v>1.2201</c:v>
                </c:pt>
                <c:pt idx="6785">
                  <c:v>2.0144000000000002</c:v>
                </c:pt>
                <c:pt idx="6786">
                  <c:v>2.0144000000000002</c:v>
                </c:pt>
                <c:pt idx="6787">
                  <c:v>2.0144000000000002</c:v>
                </c:pt>
                <c:pt idx="6788">
                  <c:v>2.4134000000000002</c:v>
                </c:pt>
                <c:pt idx="6789">
                  <c:v>1.706</c:v>
                </c:pt>
                <c:pt idx="6790">
                  <c:v>1.0007999999999999</c:v>
                </c:pt>
                <c:pt idx="6791">
                  <c:v>1.2501</c:v>
                </c:pt>
                <c:pt idx="6792">
                  <c:v>1.974</c:v>
                </c:pt>
                <c:pt idx="6793">
                  <c:v>2.5762</c:v>
                </c:pt>
                <c:pt idx="6794">
                  <c:v>2.2951000000000001</c:v>
                </c:pt>
                <c:pt idx="6795">
                  <c:v>2.2951000000000001</c:v>
                </c:pt>
                <c:pt idx="6796">
                  <c:v>2.2951000000000001</c:v>
                </c:pt>
                <c:pt idx="6797">
                  <c:v>2.4234</c:v>
                </c:pt>
                <c:pt idx="6798">
                  <c:v>2.7178</c:v>
                </c:pt>
                <c:pt idx="6799">
                  <c:v>1.3419000000000001</c:v>
                </c:pt>
                <c:pt idx="6800">
                  <c:v>2.5287000000000002</c:v>
                </c:pt>
                <c:pt idx="6801">
                  <c:v>2.6345000000000001</c:v>
                </c:pt>
                <c:pt idx="6802">
                  <c:v>2.3067000000000002</c:v>
                </c:pt>
                <c:pt idx="6803">
                  <c:v>5.5740999999999996</c:v>
                </c:pt>
                <c:pt idx="6804">
                  <c:v>2.1107999999999998</c:v>
                </c:pt>
                <c:pt idx="6805">
                  <c:v>1.4782999999999999</c:v>
                </c:pt>
                <c:pt idx="6806">
                  <c:v>1.7961</c:v>
                </c:pt>
                <c:pt idx="6807">
                  <c:v>2.8794</c:v>
                </c:pt>
                <c:pt idx="6808">
                  <c:v>2.4253999999999998</c:v>
                </c:pt>
                <c:pt idx="6809">
                  <c:v>2.6718000000000002</c:v>
                </c:pt>
                <c:pt idx="6810">
                  <c:v>1.6620999999999999</c:v>
                </c:pt>
                <c:pt idx="6811">
                  <c:v>2.8885999999999998</c:v>
                </c:pt>
                <c:pt idx="6812">
                  <c:v>3.2134</c:v>
                </c:pt>
                <c:pt idx="6813">
                  <c:v>1.4476</c:v>
                </c:pt>
                <c:pt idx="6814">
                  <c:v>2.1947000000000001</c:v>
                </c:pt>
                <c:pt idx="6815">
                  <c:v>2.1206999999999998</c:v>
                </c:pt>
                <c:pt idx="6816">
                  <c:v>1.4302999999999999</c:v>
                </c:pt>
                <c:pt idx="6817">
                  <c:v>2.4058000000000002</c:v>
                </c:pt>
                <c:pt idx="6818">
                  <c:v>3.0973000000000002</c:v>
                </c:pt>
                <c:pt idx="6819">
                  <c:v>1.7997000000000001</c:v>
                </c:pt>
                <c:pt idx="6820">
                  <c:v>2.9138999999999999</c:v>
                </c:pt>
                <c:pt idx="6821">
                  <c:v>2.9138999999999999</c:v>
                </c:pt>
                <c:pt idx="6822">
                  <c:v>2.9138999999999999</c:v>
                </c:pt>
                <c:pt idx="6823">
                  <c:v>0.66879999999999995</c:v>
                </c:pt>
                <c:pt idx="6824">
                  <c:v>3.1471</c:v>
                </c:pt>
                <c:pt idx="6825">
                  <c:v>3.1471</c:v>
                </c:pt>
                <c:pt idx="6826">
                  <c:v>3.1471</c:v>
                </c:pt>
                <c:pt idx="6827">
                  <c:v>1.1825000000000001</c:v>
                </c:pt>
                <c:pt idx="6828">
                  <c:v>2.6960000000000002</c:v>
                </c:pt>
                <c:pt idx="6829">
                  <c:v>2.3948999999999998</c:v>
                </c:pt>
                <c:pt idx="6830">
                  <c:v>2.2578</c:v>
                </c:pt>
                <c:pt idx="6831">
                  <c:v>1.7306999999999999</c:v>
                </c:pt>
                <c:pt idx="6832">
                  <c:v>2.2012999999999998</c:v>
                </c:pt>
                <c:pt idx="6833">
                  <c:v>1.2856000000000001</c:v>
                </c:pt>
                <c:pt idx="6834">
                  <c:v>2.6432000000000002</c:v>
                </c:pt>
                <c:pt idx="6835">
                  <c:v>2.5630999999999999</c:v>
                </c:pt>
                <c:pt idx="6836">
                  <c:v>2.5630999999999999</c:v>
                </c:pt>
                <c:pt idx="6837">
                  <c:v>2.5630999999999999</c:v>
                </c:pt>
                <c:pt idx="6838">
                  <c:v>2.5790000000000002</c:v>
                </c:pt>
                <c:pt idx="6839">
                  <c:v>5.5526999999999997</c:v>
                </c:pt>
                <c:pt idx="6840">
                  <c:v>1.6439999999999999</c:v>
                </c:pt>
                <c:pt idx="6841">
                  <c:v>2.3188</c:v>
                </c:pt>
                <c:pt idx="6842">
                  <c:v>3.8302999999999998</c:v>
                </c:pt>
                <c:pt idx="6843">
                  <c:v>1.5466</c:v>
                </c:pt>
                <c:pt idx="6844">
                  <c:v>2.7338</c:v>
                </c:pt>
                <c:pt idx="6845">
                  <c:v>2.8780999999999999</c:v>
                </c:pt>
                <c:pt idx="6846">
                  <c:v>1.8895999999999999</c:v>
                </c:pt>
                <c:pt idx="6847">
                  <c:v>1.8978999999999999</c:v>
                </c:pt>
                <c:pt idx="6848">
                  <c:v>1.9342999999999999</c:v>
                </c:pt>
                <c:pt idx="6849">
                  <c:v>1.6108</c:v>
                </c:pt>
                <c:pt idx="6850">
                  <c:v>2.7103999999999999</c:v>
                </c:pt>
                <c:pt idx="6851">
                  <c:v>1.8589</c:v>
                </c:pt>
                <c:pt idx="6852">
                  <c:v>2.0813999999999999</c:v>
                </c:pt>
                <c:pt idx="6853">
                  <c:v>2.1402999999999999</c:v>
                </c:pt>
                <c:pt idx="6854">
                  <c:v>2.0790999999999999</c:v>
                </c:pt>
                <c:pt idx="6855">
                  <c:v>1.8021</c:v>
                </c:pt>
                <c:pt idx="6856">
                  <c:v>1.3721000000000001</c:v>
                </c:pt>
                <c:pt idx="6857">
                  <c:v>2.2827000000000002</c:v>
                </c:pt>
                <c:pt idx="6858">
                  <c:v>2.4514</c:v>
                </c:pt>
                <c:pt idx="6859">
                  <c:v>2.4074</c:v>
                </c:pt>
                <c:pt idx="6860">
                  <c:v>1.5286999999999999</c:v>
                </c:pt>
                <c:pt idx="6861">
                  <c:v>1.9273</c:v>
                </c:pt>
                <c:pt idx="6862">
                  <c:v>2.0789</c:v>
                </c:pt>
                <c:pt idx="6863">
                  <c:v>1.3322000000000001</c:v>
                </c:pt>
                <c:pt idx="6864">
                  <c:v>2.0865</c:v>
                </c:pt>
                <c:pt idx="6865">
                  <c:v>2.3490000000000002</c:v>
                </c:pt>
                <c:pt idx="6866">
                  <c:v>1.2278</c:v>
                </c:pt>
                <c:pt idx="6867">
                  <c:v>1.4550000000000001</c:v>
                </c:pt>
                <c:pt idx="6868">
                  <c:v>3.0630999999999999</c:v>
                </c:pt>
                <c:pt idx="6869">
                  <c:v>2.6475</c:v>
                </c:pt>
                <c:pt idx="6870">
                  <c:v>1.5680000000000001</c:v>
                </c:pt>
                <c:pt idx="6871">
                  <c:v>2.6294</c:v>
                </c:pt>
                <c:pt idx="6872">
                  <c:v>1.3640000000000001</c:v>
                </c:pt>
                <c:pt idx="6873">
                  <c:v>3.0737000000000001</c:v>
                </c:pt>
                <c:pt idx="6874">
                  <c:v>1.9440999999999999</c:v>
                </c:pt>
                <c:pt idx="6875">
                  <c:v>1.9440999999999999</c:v>
                </c:pt>
                <c:pt idx="6876">
                  <c:v>2.1593</c:v>
                </c:pt>
                <c:pt idx="6877">
                  <c:v>1.9440999999999999</c:v>
                </c:pt>
                <c:pt idx="6878">
                  <c:v>1.9207000000000001</c:v>
                </c:pt>
                <c:pt idx="6879">
                  <c:v>2.3092999999999999</c:v>
                </c:pt>
                <c:pt idx="6880">
                  <c:v>0.30399999999999999</c:v>
                </c:pt>
                <c:pt idx="6881">
                  <c:v>3.1903000000000001</c:v>
                </c:pt>
                <c:pt idx="6882">
                  <c:v>2.4559000000000002</c:v>
                </c:pt>
                <c:pt idx="6883">
                  <c:v>1.2619</c:v>
                </c:pt>
                <c:pt idx="6884">
                  <c:v>3.8883999999999999</c:v>
                </c:pt>
                <c:pt idx="6885">
                  <c:v>1.7681</c:v>
                </c:pt>
                <c:pt idx="6886">
                  <c:v>0.67320000000000002</c:v>
                </c:pt>
                <c:pt idx="6887">
                  <c:v>0.67320000000000002</c:v>
                </c:pt>
                <c:pt idx="6888">
                  <c:v>0.67320000000000002</c:v>
                </c:pt>
                <c:pt idx="6889">
                  <c:v>1.6274999999999999</c:v>
                </c:pt>
                <c:pt idx="6890">
                  <c:v>2.7711999999999999</c:v>
                </c:pt>
                <c:pt idx="6891">
                  <c:v>1.304</c:v>
                </c:pt>
                <c:pt idx="6892">
                  <c:v>1.9815</c:v>
                </c:pt>
                <c:pt idx="6893">
                  <c:v>2.0501999999999998</c:v>
                </c:pt>
                <c:pt idx="6894">
                  <c:v>1.3537999999999999</c:v>
                </c:pt>
                <c:pt idx="6895">
                  <c:v>2.4904999999999999</c:v>
                </c:pt>
                <c:pt idx="6896">
                  <c:v>2.0127000000000002</c:v>
                </c:pt>
                <c:pt idx="6897">
                  <c:v>2.3370000000000002</c:v>
                </c:pt>
                <c:pt idx="6898">
                  <c:v>2.4443000000000001</c:v>
                </c:pt>
                <c:pt idx="6899">
                  <c:v>2.6025</c:v>
                </c:pt>
                <c:pt idx="6900">
                  <c:v>2.2928000000000002</c:v>
                </c:pt>
                <c:pt idx="6901">
                  <c:v>2.9382999999999999</c:v>
                </c:pt>
                <c:pt idx="6902">
                  <c:v>2.2616999999999998</c:v>
                </c:pt>
                <c:pt idx="6903">
                  <c:v>0.8972</c:v>
                </c:pt>
                <c:pt idx="6904">
                  <c:v>0.8972</c:v>
                </c:pt>
                <c:pt idx="6905">
                  <c:v>0.8972</c:v>
                </c:pt>
                <c:pt idx="6906">
                  <c:v>2.5931000000000002</c:v>
                </c:pt>
                <c:pt idx="6907">
                  <c:v>1.4714</c:v>
                </c:pt>
                <c:pt idx="6908">
                  <c:v>1.4714</c:v>
                </c:pt>
                <c:pt idx="6909">
                  <c:v>1.4714</c:v>
                </c:pt>
                <c:pt idx="6910">
                  <c:v>2.5661</c:v>
                </c:pt>
                <c:pt idx="6911">
                  <c:v>2.5661</c:v>
                </c:pt>
                <c:pt idx="6912">
                  <c:v>2.5661</c:v>
                </c:pt>
                <c:pt idx="6913">
                  <c:v>1.4127000000000001</c:v>
                </c:pt>
                <c:pt idx="6914">
                  <c:v>3.1381999999999999</c:v>
                </c:pt>
                <c:pt idx="6915">
                  <c:v>2.6175999999999999</c:v>
                </c:pt>
                <c:pt idx="6916">
                  <c:v>2.3433000000000002</c:v>
                </c:pt>
                <c:pt idx="6917">
                  <c:v>2.0093999999999999</c:v>
                </c:pt>
                <c:pt idx="6918">
                  <c:v>2.2320000000000002</c:v>
                </c:pt>
                <c:pt idx="6919">
                  <c:v>3.2025000000000001</c:v>
                </c:pt>
                <c:pt idx="6920">
                  <c:v>2.2258</c:v>
                </c:pt>
                <c:pt idx="6921">
                  <c:v>2.5110000000000001</c:v>
                </c:pt>
                <c:pt idx="6922">
                  <c:v>2.1562000000000001</c:v>
                </c:pt>
                <c:pt idx="6923">
                  <c:v>2.0278</c:v>
                </c:pt>
                <c:pt idx="6924">
                  <c:v>2.0731999999999999</c:v>
                </c:pt>
                <c:pt idx="6925">
                  <c:v>2.6711999999999998</c:v>
                </c:pt>
                <c:pt idx="6926">
                  <c:v>2.3580000000000001</c:v>
                </c:pt>
                <c:pt idx="6927">
                  <c:v>2.0781999999999998</c:v>
                </c:pt>
                <c:pt idx="6928">
                  <c:v>0.62890000000000001</c:v>
                </c:pt>
                <c:pt idx="6929">
                  <c:v>1.8914</c:v>
                </c:pt>
                <c:pt idx="6930">
                  <c:v>2.5969000000000002</c:v>
                </c:pt>
                <c:pt idx="6931">
                  <c:v>1.895</c:v>
                </c:pt>
                <c:pt idx="6932">
                  <c:v>1.6286</c:v>
                </c:pt>
                <c:pt idx="6933">
                  <c:v>1.8364</c:v>
                </c:pt>
                <c:pt idx="6934">
                  <c:v>1.9018999999999999</c:v>
                </c:pt>
                <c:pt idx="6935">
                  <c:v>2.0041000000000002</c:v>
                </c:pt>
                <c:pt idx="6936">
                  <c:v>3.0891000000000002</c:v>
                </c:pt>
                <c:pt idx="6937">
                  <c:v>2.4878999999999998</c:v>
                </c:pt>
                <c:pt idx="6938">
                  <c:v>2.5825</c:v>
                </c:pt>
                <c:pt idx="6939">
                  <c:v>1.7291000000000001</c:v>
                </c:pt>
                <c:pt idx="6940">
                  <c:v>2.3519000000000001</c:v>
                </c:pt>
                <c:pt idx="6941">
                  <c:v>1.6254</c:v>
                </c:pt>
                <c:pt idx="6942">
                  <c:v>1.6254</c:v>
                </c:pt>
                <c:pt idx="6943">
                  <c:v>1.6254</c:v>
                </c:pt>
                <c:pt idx="6944">
                  <c:v>1.4135</c:v>
                </c:pt>
                <c:pt idx="6945">
                  <c:v>2.8412999999999999</c:v>
                </c:pt>
                <c:pt idx="6946">
                  <c:v>1.579</c:v>
                </c:pt>
                <c:pt idx="6947">
                  <c:v>1.2524999999999999</c:v>
                </c:pt>
                <c:pt idx="6948">
                  <c:v>1.6664000000000001</c:v>
                </c:pt>
                <c:pt idx="6949">
                  <c:v>1.2121</c:v>
                </c:pt>
                <c:pt idx="6950">
                  <c:v>0.3105</c:v>
                </c:pt>
                <c:pt idx="6951">
                  <c:v>3.0596000000000001</c:v>
                </c:pt>
                <c:pt idx="6952">
                  <c:v>1.3897999999999999</c:v>
                </c:pt>
                <c:pt idx="6953">
                  <c:v>2.0017999999999998</c:v>
                </c:pt>
                <c:pt idx="6954">
                  <c:v>3.2008999999999999</c:v>
                </c:pt>
                <c:pt idx="6955">
                  <c:v>3.2008999999999999</c:v>
                </c:pt>
                <c:pt idx="6956">
                  <c:v>1.6029</c:v>
                </c:pt>
                <c:pt idx="6957">
                  <c:v>3.2008999999999999</c:v>
                </c:pt>
                <c:pt idx="6958">
                  <c:v>1.1316999999999999</c:v>
                </c:pt>
                <c:pt idx="6959">
                  <c:v>0.68149999999999999</c:v>
                </c:pt>
                <c:pt idx="6960">
                  <c:v>2.2951000000000001</c:v>
                </c:pt>
                <c:pt idx="6961">
                  <c:v>1.8979999999999999</c:v>
                </c:pt>
                <c:pt idx="6962">
                  <c:v>2.0482</c:v>
                </c:pt>
                <c:pt idx="6963">
                  <c:v>1.601</c:v>
                </c:pt>
                <c:pt idx="6964">
                  <c:v>2.3437000000000001</c:v>
                </c:pt>
                <c:pt idx="6965">
                  <c:v>2.4129999999999998</c:v>
                </c:pt>
                <c:pt idx="6966">
                  <c:v>2.1429999999999998</c:v>
                </c:pt>
                <c:pt idx="6967">
                  <c:v>1.4200999999999999</c:v>
                </c:pt>
                <c:pt idx="6968">
                  <c:v>1.3347</c:v>
                </c:pt>
                <c:pt idx="6969">
                  <c:v>2.1756000000000002</c:v>
                </c:pt>
                <c:pt idx="6970">
                  <c:v>2.3761999999999999</c:v>
                </c:pt>
                <c:pt idx="6971">
                  <c:v>2.3136000000000001</c:v>
                </c:pt>
                <c:pt idx="6972">
                  <c:v>2.0038</c:v>
                </c:pt>
                <c:pt idx="6973">
                  <c:v>1.4892000000000001</c:v>
                </c:pt>
                <c:pt idx="6974">
                  <c:v>1.7401</c:v>
                </c:pt>
                <c:pt idx="6975">
                  <c:v>0.37359999999999999</c:v>
                </c:pt>
                <c:pt idx="6976">
                  <c:v>1.1600999999999999</c:v>
                </c:pt>
                <c:pt idx="6977">
                  <c:v>2.9380999999999999</c:v>
                </c:pt>
                <c:pt idx="6978">
                  <c:v>2.8845000000000001</c:v>
                </c:pt>
                <c:pt idx="6979">
                  <c:v>1.5961000000000001</c:v>
                </c:pt>
                <c:pt idx="6980">
                  <c:v>3.0783</c:v>
                </c:pt>
                <c:pt idx="6981">
                  <c:v>1.4789000000000001</c:v>
                </c:pt>
                <c:pt idx="6982">
                  <c:v>1.7613000000000001</c:v>
                </c:pt>
                <c:pt idx="6983">
                  <c:v>2.1398000000000001</c:v>
                </c:pt>
                <c:pt idx="6984">
                  <c:v>2.3664999999999998</c:v>
                </c:pt>
                <c:pt idx="6985">
                  <c:v>1.8688</c:v>
                </c:pt>
                <c:pt idx="6986">
                  <c:v>1.6439999999999999</c:v>
                </c:pt>
                <c:pt idx="6987">
                  <c:v>1.5036</c:v>
                </c:pt>
                <c:pt idx="6988">
                  <c:v>2.3363999999999998</c:v>
                </c:pt>
                <c:pt idx="6989">
                  <c:v>2.0756000000000001</c:v>
                </c:pt>
                <c:pt idx="6990">
                  <c:v>5.5138999999999996</c:v>
                </c:pt>
                <c:pt idx="6991">
                  <c:v>2.3624999999999998</c:v>
                </c:pt>
                <c:pt idx="6992">
                  <c:v>1.9917</c:v>
                </c:pt>
                <c:pt idx="6993">
                  <c:v>2.5508000000000002</c:v>
                </c:pt>
                <c:pt idx="6994">
                  <c:v>1.554</c:v>
                </c:pt>
                <c:pt idx="6995">
                  <c:v>1.5871999999999999</c:v>
                </c:pt>
                <c:pt idx="6996">
                  <c:v>2.6364000000000001</c:v>
                </c:pt>
                <c:pt idx="6997">
                  <c:v>2.6999</c:v>
                </c:pt>
                <c:pt idx="6998">
                  <c:v>2.7909999999999999</c:v>
                </c:pt>
                <c:pt idx="6999">
                  <c:v>1.6772</c:v>
                </c:pt>
                <c:pt idx="7000">
                  <c:v>2.3435999999999999</c:v>
                </c:pt>
                <c:pt idx="7001">
                  <c:v>2.3414000000000001</c:v>
                </c:pt>
                <c:pt idx="7002">
                  <c:v>2.2915999999999999</c:v>
                </c:pt>
                <c:pt idx="7003">
                  <c:v>2.2437</c:v>
                </c:pt>
                <c:pt idx="7004">
                  <c:v>2.6133999999999999</c:v>
                </c:pt>
                <c:pt idx="7005">
                  <c:v>2.9514999999999998</c:v>
                </c:pt>
                <c:pt idx="7006">
                  <c:v>0.77410000000000001</c:v>
                </c:pt>
                <c:pt idx="7007">
                  <c:v>1.6203000000000001</c:v>
                </c:pt>
                <c:pt idx="7008">
                  <c:v>1.4934000000000001</c:v>
                </c:pt>
                <c:pt idx="7009">
                  <c:v>1.8914</c:v>
                </c:pt>
                <c:pt idx="7010">
                  <c:v>0.52890000000000004</c:v>
                </c:pt>
                <c:pt idx="7011">
                  <c:v>1.4867999999999999</c:v>
                </c:pt>
                <c:pt idx="7012">
                  <c:v>2.7343000000000002</c:v>
                </c:pt>
                <c:pt idx="7013">
                  <c:v>1.6618999999999999</c:v>
                </c:pt>
                <c:pt idx="7014">
                  <c:v>1.5219</c:v>
                </c:pt>
                <c:pt idx="7015">
                  <c:v>1.9741</c:v>
                </c:pt>
                <c:pt idx="7016">
                  <c:v>3.8279000000000001</c:v>
                </c:pt>
                <c:pt idx="7017">
                  <c:v>3.8279000000000001</c:v>
                </c:pt>
                <c:pt idx="7018">
                  <c:v>3.8279000000000001</c:v>
                </c:pt>
                <c:pt idx="7019">
                  <c:v>1.7863</c:v>
                </c:pt>
                <c:pt idx="7020">
                  <c:v>1.6323000000000001</c:v>
                </c:pt>
                <c:pt idx="7021">
                  <c:v>1.6894</c:v>
                </c:pt>
                <c:pt idx="7022">
                  <c:v>3.1663999999999999</c:v>
                </c:pt>
                <c:pt idx="7023">
                  <c:v>2.2829000000000002</c:v>
                </c:pt>
                <c:pt idx="7024">
                  <c:v>2.2829000000000002</c:v>
                </c:pt>
                <c:pt idx="7025">
                  <c:v>2.2829000000000002</c:v>
                </c:pt>
                <c:pt idx="7026">
                  <c:v>3.6943999999999999</c:v>
                </c:pt>
                <c:pt idx="7027">
                  <c:v>3.6943999999999999</c:v>
                </c:pt>
                <c:pt idx="7028">
                  <c:v>3.6943999999999999</c:v>
                </c:pt>
                <c:pt idx="7029">
                  <c:v>2.5468000000000002</c:v>
                </c:pt>
                <c:pt idx="7030">
                  <c:v>1.9826999999999999</c:v>
                </c:pt>
                <c:pt idx="7031">
                  <c:v>5.4301000000000004</c:v>
                </c:pt>
                <c:pt idx="7032">
                  <c:v>1.94</c:v>
                </c:pt>
                <c:pt idx="7033">
                  <c:v>2.0926999999999998</c:v>
                </c:pt>
                <c:pt idx="7034">
                  <c:v>1.2735000000000001</c:v>
                </c:pt>
                <c:pt idx="7035">
                  <c:v>2.0605000000000002</c:v>
                </c:pt>
                <c:pt idx="7036">
                  <c:v>2.2429000000000001</c:v>
                </c:pt>
                <c:pt idx="7037">
                  <c:v>3.1414</c:v>
                </c:pt>
                <c:pt idx="7038">
                  <c:v>2.3408000000000002</c:v>
                </c:pt>
                <c:pt idx="7039">
                  <c:v>3.8772000000000002</c:v>
                </c:pt>
                <c:pt idx="7040">
                  <c:v>3.8772000000000002</c:v>
                </c:pt>
                <c:pt idx="7041">
                  <c:v>3.8772000000000002</c:v>
                </c:pt>
                <c:pt idx="7042">
                  <c:v>1.5523</c:v>
                </c:pt>
                <c:pt idx="7043">
                  <c:v>1.3244</c:v>
                </c:pt>
                <c:pt idx="7044">
                  <c:v>2.1027</c:v>
                </c:pt>
                <c:pt idx="7045">
                  <c:v>2.7805</c:v>
                </c:pt>
                <c:pt idx="7046">
                  <c:v>1.3092999999999999</c:v>
                </c:pt>
                <c:pt idx="7047">
                  <c:v>1.3092999999999999</c:v>
                </c:pt>
                <c:pt idx="7048">
                  <c:v>1.3092999999999999</c:v>
                </c:pt>
                <c:pt idx="7049">
                  <c:v>3.5011999999999999</c:v>
                </c:pt>
                <c:pt idx="7050">
                  <c:v>2.9407000000000001</c:v>
                </c:pt>
                <c:pt idx="7051">
                  <c:v>2.4662000000000002</c:v>
                </c:pt>
                <c:pt idx="7052">
                  <c:v>1.9922</c:v>
                </c:pt>
                <c:pt idx="7053">
                  <c:v>2.5228999999999999</c:v>
                </c:pt>
                <c:pt idx="7054">
                  <c:v>1.3888</c:v>
                </c:pt>
                <c:pt idx="7055">
                  <c:v>2.5411000000000001</c:v>
                </c:pt>
                <c:pt idx="7056">
                  <c:v>1.6197999999999999</c:v>
                </c:pt>
                <c:pt idx="7057">
                  <c:v>1.4950000000000001</c:v>
                </c:pt>
                <c:pt idx="7058">
                  <c:v>1.5729</c:v>
                </c:pt>
                <c:pt idx="7059">
                  <c:v>1.5729</c:v>
                </c:pt>
                <c:pt idx="7060">
                  <c:v>1.5729</c:v>
                </c:pt>
                <c:pt idx="7061">
                  <c:v>2.0663</c:v>
                </c:pt>
                <c:pt idx="7062">
                  <c:v>1.4986999999999999</c:v>
                </c:pt>
                <c:pt idx="7063">
                  <c:v>2.5585</c:v>
                </c:pt>
                <c:pt idx="7064">
                  <c:v>2.7305000000000001</c:v>
                </c:pt>
                <c:pt idx="7065">
                  <c:v>1.4751000000000001</c:v>
                </c:pt>
                <c:pt idx="7066">
                  <c:v>2.2629999999999999</c:v>
                </c:pt>
                <c:pt idx="7067">
                  <c:v>1.6063000000000001</c:v>
                </c:pt>
                <c:pt idx="7068">
                  <c:v>1.9509000000000001</c:v>
                </c:pt>
                <c:pt idx="7069">
                  <c:v>5.1384999999999996</c:v>
                </c:pt>
                <c:pt idx="7070">
                  <c:v>2.3713000000000002</c:v>
                </c:pt>
                <c:pt idx="7071">
                  <c:v>3.0470999999999999</c:v>
                </c:pt>
                <c:pt idx="7072">
                  <c:v>1.5782</c:v>
                </c:pt>
                <c:pt idx="7073">
                  <c:v>2.0171999999999999</c:v>
                </c:pt>
                <c:pt idx="7074">
                  <c:v>2.5125999999999999</c:v>
                </c:pt>
                <c:pt idx="7075">
                  <c:v>2.3496000000000001</c:v>
                </c:pt>
                <c:pt idx="7076">
                  <c:v>1.5301</c:v>
                </c:pt>
                <c:pt idx="7077">
                  <c:v>1.7053</c:v>
                </c:pt>
                <c:pt idx="7078">
                  <c:v>2.121</c:v>
                </c:pt>
                <c:pt idx="7079">
                  <c:v>1.4971000000000001</c:v>
                </c:pt>
                <c:pt idx="7080">
                  <c:v>1.5276000000000001</c:v>
                </c:pt>
                <c:pt idx="7081">
                  <c:v>2.8323</c:v>
                </c:pt>
                <c:pt idx="7082">
                  <c:v>2.6899000000000002</c:v>
                </c:pt>
                <c:pt idx="7083">
                  <c:v>2.6899000000000002</c:v>
                </c:pt>
                <c:pt idx="7084">
                  <c:v>2.6899000000000002</c:v>
                </c:pt>
                <c:pt idx="7085">
                  <c:v>3.3612000000000002</c:v>
                </c:pt>
                <c:pt idx="7086">
                  <c:v>1.4399</c:v>
                </c:pt>
                <c:pt idx="7087">
                  <c:v>1.5643</c:v>
                </c:pt>
                <c:pt idx="7088">
                  <c:v>2.1593</c:v>
                </c:pt>
                <c:pt idx="7089">
                  <c:v>2.6328</c:v>
                </c:pt>
                <c:pt idx="7090">
                  <c:v>1.8347</c:v>
                </c:pt>
                <c:pt idx="7091">
                  <c:v>2.2336</c:v>
                </c:pt>
                <c:pt idx="7092">
                  <c:v>2.4293999999999998</c:v>
                </c:pt>
                <c:pt idx="7093">
                  <c:v>3.2383000000000002</c:v>
                </c:pt>
                <c:pt idx="7094">
                  <c:v>2.7189999999999999</c:v>
                </c:pt>
                <c:pt idx="7095">
                  <c:v>1.8958999999999999</c:v>
                </c:pt>
                <c:pt idx="7096">
                  <c:v>2.7631999999999999</c:v>
                </c:pt>
                <c:pt idx="7097">
                  <c:v>2.1173999999999999</c:v>
                </c:pt>
                <c:pt idx="7098">
                  <c:v>1.9218</c:v>
                </c:pt>
                <c:pt idx="7099">
                  <c:v>2.2037</c:v>
                </c:pt>
                <c:pt idx="7100">
                  <c:v>5.5609999999999999</c:v>
                </c:pt>
                <c:pt idx="7101">
                  <c:v>2.5371000000000001</c:v>
                </c:pt>
                <c:pt idx="7102">
                  <c:v>3.0901000000000001</c:v>
                </c:pt>
                <c:pt idx="7103">
                  <c:v>2.0007999999999999</c:v>
                </c:pt>
                <c:pt idx="7104">
                  <c:v>1.3242</c:v>
                </c:pt>
                <c:pt idx="7105">
                  <c:v>1.8782000000000001</c:v>
                </c:pt>
                <c:pt idx="7106">
                  <c:v>1.4416</c:v>
                </c:pt>
                <c:pt idx="7107">
                  <c:v>2.9278</c:v>
                </c:pt>
                <c:pt idx="7108">
                  <c:v>1.9983</c:v>
                </c:pt>
                <c:pt idx="7109">
                  <c:v>1.9053</c:v>
                </c:pt>
                <c:pt idx="7110">
                  <c:v>1.0704</c:v>
                </c:pt>
                <c:pt idx="7111">
                  <c:v>1.9988999999999999</c:v>
                </c:pt>
                <c:pt idx="7112">
                  <c:v>1.8527</c:v>
                </c:pt>
                <c:pt idx="7113">
                  <c:v>2.6797</c:v>
                </c:pt>
                <c:pt idx="7114">
                  <c:v>1.7119</c:v>
                </c:pt>
                <c:pt idx="7115">
                  <c:v>2.1867000000000001</c:v>
                </c:pt>
                <c:pt idx="7116">
                  <c:v>1.0265</c:v>
                </c:pt>
                <c:pt idx="7117">
                  <c:v>2.2501000000000002</c:v>
                </c:pt>
                <c:pt idx="7118">
                  <c:v>1.7937000000000001</c:v>
                </c:pt>
                <c:pt idx="7119">
                  <c:v>1.7937000000000001</c:v>
                </c:pt>
                <c:pt idx="7120">
                  <c:v>1.7937000000000001</c:v>
                </c:pt>
                <c:pt idx="7121">
                  <c:v>2.7391000000000001</c:v>
                </c:pt>
                <c:pt idx="7122">
                  <c:v>0.30270000000000002</c:v>
                </c:pt>
                <c:pt idx="7123">
                  <c:v>2.0049000000000001</c:v>
                </c:pt>
                <c:pt idx="7124">
                  <c:v>2.3027000000000002</c:v>
                </c:pt>
                <c:pt idx="7125">
                  <c:v>2.1482000000000001</c:v>
                </c:pt>
                <c:pt idx="7126">
                  <c:v>1.9815</c:v>
                </c:pt>
                <c:pt idx="7127">
                  <c:v>4.2081999999999997</c:v>
                </c:pt>
                <c:pt idx="7128">
                  <c:v>0.71550000000000002</c:v>
                </c:pt>
                <c:pt idx="7129">
                  <c:v>0.71550000000000002</c:v>
                </c:pt>
                <c:pt idx="7130">
                  <c:v>0.71550000000000002</c:v>
                </c:pt>
                <c:pt idx="7131">
                  <c:v>2.3269000000000002</c:v>
                </c:pt>
                <c:pt idx="7132">
                  <c:v>1.3218000000000001</c:v>
                </c:pt>
                <c:pt idx="7133">
                  <c:v>1.9231</c:v>
                </c:pt>
                <c:pt idx="7134">
                  <c:v>1.8827</c:v>
                </c:pt>
                <c:pt idx="7135">
                  <c:v>2.08</c:v>
                </c:pt>
                <c:pt idx="7136">
                  <c:v>1.8266</c:v>
                </c:pt>
                <c:pt idx="7137">
                  <c:v>2.0305</c:v>
                </c:pt>
                <c:pt idx="7138">
                  <c:v>1.6761999999999999</c:v>
                </c:pt>
                <c:pt idx="7139">
                  <c:v>3.3862000000000001</c:v>
                </c:pt>
                <c:pt idx="7140">
                  <c:v>2.5257999999999998</c:v>
                </c:pt>
                <c:pt idx="7141">
                  <c:v>2.2517</c:v>
                </c:pt>
                <c:pt idx="7142">
                  <c:v>2.2517</c:v>
                </c:pt>
                <c:pt idx="7143">
                  <c:v>2.1833999999999998</c:v>
                </c:pt>
                <c:pt idx="7144">
                  <c:v>2.2517</c:v>
                </c:pt>
                <c:pt idx="7145">
                  <c:v>2.4066999999999998</c:v>
                </c:pt>
                <c:pt idx="7146">
                  <c:v>2.4559000000000002</c:v>
                </c:pt>
                <c:pt idx="7147">
                  <c:v>2.3447</c:v>
                </c:pt>
                <c:pt idx="7148">
                  <c:v>2.5385</c:v>
                </c:pt>
                <c:pt idx="7149">
                  <c:v>1.2618</c:v>
                </c:pt>
                <c:pt idx="7150">
                  <c:v>2.5228999999999999</c:v>
                </c:pt>
                <c:pt idx="7151">
                  <c:v>2.2094999999999998</c:v>
                </c:pt>
                <c:pt idx="7152">
                  <c:v>3.0905</c:v>
                </c:pt>
                <c:pt idx="7153">
                  <c:v>3.0905</c:v>
                </c:pt>
                <c:pt idx="7154">
                  <c:v>3.0905</c:v>
                </c:pt>
                <c:pt idx="7155">
                  <c:v>2.5798999999999999</c:v>
                </c:pt>
                <c:pt idx="7156">
                  <c:v>1.8301000000000001</c:v>
                </c:pt>
                <c:pt idx="7157">
                  <c:v>3.6640999999999999</c:v>
                </c:pt>
                <c:pt idx="7158">
                  <c:v>3.6640999999999999</c:v>
                </c:pt>
                <c:pt idx="7159">
                  <c:v>3.6640999999999999</c:v>
                </c:pt>
                <c:pt idx="7160">
                  <c:v>0.40410000000000001</c:v>
                </c:pt>
                <c:pt idx="7161">
                  <c:v>0.40410000000000001</c:v>
                </c:pt>
                <c:pt idx="7162">
                  <c:v>0.40410000000000001</c:v>
                </c:pt>
                <c:pt idx="7163">
                  <c:v>2.0363000000000002</c:v>
                </c:pt>
                <c:pt idx="7164">
                  <c:v>2.1183000000000001</c:v>
                </c:pt>
                <c:pt idx="7165">
                  <c:v>2.3386</c:v>
                </c:pt>
                <c:pt idx="7166">
                  <c:v>2.0356999999999998</c:v>
                </c:pt>
                <c:pt idx="7167">
                  <c:v>2.2444999999999999</c:v>
                </c:pt>
                <c:pt idx="7168">
                  <c:v>2.2444999999999999</c:v>
                </c:pt>
                <c:pt idx="7169">
                  <c:v>2.2444999999999999</c:v>
                </c:pt>
                <c:pt idx="7170">
                  <c:v>1.6617</c:v>
                </c:pt>
                <c:pt idx="7171">
                  <c:v>2.8603000000000001</c:v>
                </c:pt>
                <c:pt idx="7172">
                  <c:v>1.6826000000000001</c:v>
                </c:pt>
                <c:pt idx="7173">
                  <c:v>1.8536999999999999</c:v>
                </c:pt>
                <c:pt idx="7174">
                  <c:v>1.4456</c:v>
                </c:pt>
                <c:pt idx="7175">
                  <c:v>2.8988999999999998</c:v>
                </c:pt>
                <c:pt idx="7176">
                  <c:v>1.6936</c:v>
                </c:pt>
                <c:pt idx="7177">
                  <c:v>1.5039</c:v>
                </c:pt>
                <c:pt idx="7178">
                  <c:v>3.4737</c:v>
                </c:pt>
                <c:pt idx="7179">
                  <c:v>1.4216</c:v>
                </c:pt>
                <c:pt idx="7180">
                  <c:v>2.1086</c:v>
                </c:pt>
                <c:pt idx="7181">
                  <c:v>2.3496999999999999</c:v>
                </c:pt>
                <c:pt idx="7182">
                  <c:v>2.3908</c:v>
                </c:pt>
                <c:pt idx="7183">
                  <c:v>1.8485</c:v>
                </c:pt>
                <c:pt idx="7184">
                  <c:v>1.8796999999999999</c:v>
                </c:pt>
                <c:pt idx="7185">
                  <c:v>3.4698000000000002</c:v>
                </c:pt>
                <c:pt idx="7186">
                  <c:v>2.6345000000000001</c:v>
                </c:pt>
                <c:pt idx="7187">
                  <c:v>2.8538999999999999</c:v>
                </c:pt>
                <c:pt idx="7188">
                  <c:v>2.1082999999999998</c:v>
                </c:pt>
                <c:pt idx="7189">
                  <c:v>2.581</c:v>
                </c:pt>
                <c:pt idx="7190">
                  <c:v>2.581</c:v>
                </c:pt>
                <c:pt idx="7191">
                  <c:v>0.78339999999999999</c:v>
                </c:pt>
                <c:pt idx="7192">
                  <c:v>2.581</c:v>
                </c:pt>
                <c:pt idx="7193">
                  <c:v>2.1699000000000002</c:v>
                </c:pt>
                <c:pt idx="7194">
                  <c:v>1.7248000000000001</c:v>
                </c:pt>
                <c:pt idx="7195">
                  <c:v>1.8360000000000001</c:v>
                </c:pt>
                <c:pt idx="7196">
                  <c:v>2.7793999999999999</c:v>
                </c:pt>
                <c:pt idx="7197">
                  <c:v>0.97389999999999999</c:v>
                </c:pt>
                <c:pt idx="7198">
                  <c:v>1.6248</c:v>
                </c:pt>
                <c:pt idx="7199">
                  <c:v>1.4714</c:v>
                </c:pt>
                <c:pt idx="7200">
                  <c:v>1.6567000000000001</c:v>
                </c:pt>
                <c:pt idx="7201">
                  <c:v>1.9792000000000001</c:v>
                </c:pt>
                <c:pt idx="7202">
                  <c:v>1.8944000000000001</c:v>
                </c:pt>
                <c:pt idx="7203">
                  <c:v>2.0213999999999999</c:v>
                </c:pt>
                <c:pt idx="7204">
                  <c:v>2.0213999999999999</c:v>
                </c:pt>
                <c:pt idx="7205">
                  <c:v>2.0213999999999999</c:v>
                </c:pt>
                <c:pt idx="7206">
                  <c:v>1.8233999999999999</c:v>
                </c:pt>
                <c:pt idx="7207">
                  <c:v>1.6942999999999999</c:v>
                </c:pt>
                <c:pt idx="7208">
                  <c:v>1.7878000000000001</c:v>
                </c:pt>
                <c:pt idx="7209">
                  <c:v>1.9334</c:v>
                </c:pt>
                <c:pt idx="7210">
                  <c:v>1.4829000000000001</c:v>
                </c:pt>
                <c:pt idx="7211">
                  <c:v>2.4317000000000002</c:v>
                </c:pt>
                <c:pt idx="7212">
                  <c:v>2.4317000000000002</c:v>
                </c:pt>
                <c:pt idx="7213">
                  <c:v>2.4317000000000002</c:v>
                </c:pt>
                <c:pt idx="7214">
                  <c:v>3.1720999999999999</c:v>
                </c:pt>
                <c:pt idx="7215">
                  <c:v>1.37</c:v>
                </c:pt>
                <c:pt idx="7216">
                  <c:v>3.0608</c:v>
                </c:pt>
                <c:pt idx="7217">
                  <c:v>3.0608</c:v>
                </c:pt>
                <c:pt idx="7218">
                  <c:v>3.0608</c:v>
                </c:pt>
                <c:pt idx="7219">
                  <c:v>2.7724000000000002</c:v>
                </c:pt>
                <c:pt idx="7220">
                  <c:v>3.4201000000000001</c:v>
                </c:pt>
                <c:pt idx="7221">
                  <c:v>3.4201000000000001</c:v>
                </c:pt>
                <c:pt idx="7222">
                  <c:v>3.4201000000000001</c:v>
                </c:pt>
                <c:pt idx="7223">
                  <c:v>2.3288000000000002</c:v>
                </c:pt>
                <c:pt idx="7224">
                  <c:v>1.9772000000000001</c:v>
                </c:pt>
                <c:pt idx="7225">
                  <c:v>1.5976999999999999</c:v>
                </c:pt>
                <c:pt idx="7226">
                  <c:v>1.8411</c:v>
                </c:pt>
                <c:pt idx="7227">
                  <c:v>2.6682000000000001</c:v>
                </c:pt>
                <c:pt idx="7228">
                  <c:v>1.6468</c:v>
                </c:pt>
                <c:pt idx="7229">
                  <c:v>2.6139000000000001</c:v>
                </c:pt>
                <c:pt idx="7230">
                  <c:v>1.4845999999999999</c:v>
                </c:pt>
                <c:pt idx="7231">
                  <c:v>1.9097999999999999</c:v>
                </c:pt>
                <c:pt idx="7232">
                  <c:v>2.3039000000000001</c:v>
                </c:pt>
                <c:pt idx="7233">
                  <c:v>2.9058000000000002</c:v>
                </c:pt>
                <c:pt idx="7234">
                  <c:v>2.3233999999999999</c:v>
                </c:pt>
                <c:pt idx="7235">
                  <c:v>4.5978000000000003</c:v>
                </c:pt>
                <c:pt idx="7236">
                  <c:v>3.8544</c:v>
                </c:pt>
                <c:pt idx="7237">
                  <c:v>3.8544</c:v>
                </c:pt>
                <c:pt idx="7238">
                  <c:v>3.8544</c:v>
                </c:pt>
                <c:pt idx="7239">
                  <c:v>0.74790000000000001</c:v>
                </c:pt>
                <c:pt idx="7240">
                  <c:v>2.4544000000000001</c:v>
                </c:pt>
                <c:pt idx="7241">
                  <c:v>1.9484999999999999</c:v>
                </c:pt>
                <c:pt idx="7242">
                  <c:v>2.2488999999999999</c:v>
                </c:pt>
                <c:pt idx="7243">
                  <c:v>2.7713000000000001</c:v>
                </c:pt>
                <c:pt idx="7244">
                  <c:v>2.5341999999999998</c:v>
                </c:pt>
                <c:pt idx="7245">
                  <c:v>3.0365000000000002</c:v>
                </c:pt>
                <c:pt idx="7246">
                  <c:v>2.996</c:v>
                </c:pt>
                <c:pt idx="7247">
                  <c:v>1.6781999999999999</c:v>
                </c:pt>
                <c:pt idx="7248">
                  <c:v>2.0200999999999998</c:v>
                </c:pt>
                <c:pt idx="7249">
                  <c:v>2.4377</c:v>
                </c:pt>
                <c:pt idx="7250">
                  <c:v>1.4442999999999999</c:v>
                </c:pt>
                <c:pt idx="7251">
                  <c:v>2.8283999999999998</c:v>
                </c:pt>
                <c:pt idx="7252">
                  <c:v>1.6532</c:v>
                </c:pt>
                <c:pt idx="7253">
                  <c:v>2.85</c:v>
                </c:pt>
                <c:pt idx="7254">
                  <c:v>1.7944</c:v>
                </c:pt>
                <c:pt idx="7255">
                  <c:v>1.1858</c:v>
                </c:pt>
                <c:pt idx="7256">
                  <c:v>1.4437</c:v>
                </c:pt>
                <c:pt idx="7257">
                  <c:v>2.0183</c:v>
                </c:pt>
                <c:pt idx="7258">
                  <c:v>2.3260000000000001</c:v>
                </c:pt>
                <c:pt idx="7259">
                  <c:v>2.6861000000000002</c:v>
                </c:pt>
                <c:pt idx="7260">
                  <c:v>2.0392000000000001</c:v>
                </c:pt>
                <c:pt idx="7261">
                  <c:v>3.2252000000000001</c:v>
                </c:pt>
                <c:pt idx="7262">
                  <c:v>2.2334999999999998</c:v>
                </c:pt>
                <c:pt idx="7263">
                  <c:v>1.3634999999999999</c:v>
                </c:pt>
                <c:pt idx="7264">
                  <c:v>2.7324000000000002</c:v>
                </c:pt>
                <c:pt idx="7265">
                  <c:v>1.1694</c:v>
                </c:pt>
                <c:pt idx="7266">
                  <c:v>1.8573999999999999</c:v>
                </c:pt>
                <c:pt idx="7267">
                  <c:v>2.5043000000000002</c:v>
                </c:pt>
                <c:pt idx="7268">
                  <c:v>2.9350999999999998</c:v>
                </c:pt>
                <c:pt idx="7269">
                  <c:v>1.3919999999999999</c:v>
                </c:pt>
                <c:pt idx="7270">
                  <c:v>1.9733000000000001</c:v>
                </c:pt>
                <c:pt idx="7271">
                  <c:v>2.3557000000000001</c:v>
                </c:pt>
                <c:pt idx="7272">
                  <c:v>1.5939000000000001</c:v>
                </c:pt>
                <c:pt idx="7273">
                  <c:v>1.7937000000000001</c:v>
                </c:pt>
                <c:pt idx="7274">
                  <c:v>2.7907999999999999</c:v>
                </c:pt>
                <c:pt idx="7275">
                  <c:v>1.4515</c:v>
                </c:pt>
                <c:pt idx="7276">
                  <c:v>2.2692999999999999</c:v>
                </c:pt>
                <c:pt idx="7277">
                  <c:v>2.0789</c:v>
                </c:pt>
                <c:pt idx="7278">
                  <c:v>2.4032</c:v>
                </c:pt>
                <c:pt idx="7279">
                  <c:v>2.6389999999999998</c:v>
                </c:pt>
                <c:pt idx="7280">
                  <c:v>1.8704000000000001</c:v>
                </c:pt>
                <c:pt idx="7281">
                  <c:v>1.2278</c:v>
                </c:pt>
                <c:pt idx="7282">
                  <c:v>0.99919999999999998</c:v>
                </c:pt>
                <c:pt idx="7283">
                  <c:v>2.0184000000000002</c:v>
                </c:pt>
                <c:pt idx="7284">
                  <c:v>1.6345000000000001</c:v>
                </c:pt>
                <c:pt idx="7285">
                  <c:v>1.6251</c:v>
                </c:pt>
                <c:pt idx="7286">
                  <c:v>2.6126</c:v>
                </c:pt>
                <c:pt idx="7287">
                  <c:v>1.6040000000000001</c:v>
                </c:pt>
                <c:pt idx="7288">
                  <c:v>1.395</c:v>
                </c:pt>
                <c:pt idx="7289">
                  <c:v>2.2766999999999999</c:v>
                </c:pt>
                <c:pt idx="7290">
                  <c:v>2.2812999999999999</c:v>
                </c:pt>
                <c:pt idx="7291">
                  <c:v>2.3917000000000002</c:v>
                </c:pt>
                <c:pt idx="7292">
                  <c:v>2.2338</c:v>
                </c:pt>
                <c:pt idx="7293">
                  <c:v>1.4218</c:v>
                </c:pt>
                <c:pt idx="7294">
                  <c:v>1.6890000000000001</c:v>
                </c:pt>
                <c:pt idx="7295">
                  <c:v>2.3502000000000001</c:v>
                </c:pt>
                <c:pt idx="7296">
                  <c:v>2.2936999999999999</c:v>
                </c:pt>
                <c:pt idx="7297">
                  <c:v>1.9461999999999999</c:v>
                </c:pt>
                <c:pt idx="7298">
                  <c:v>1.4852000000000001</c:v>
                </c:pt>
                <c:pt idx="7299">
                  <c:v>2.1806000000000001</c:v>
                </c:pt>
                <c:pt idx="7300">
                  <c:v>3.1425000000000001</c:v>
                </c:pt>
                <c:pt idx="7301">
                  <c:v>3.2401</c:v>
                </c:pt>
                <c:pt idx="7302">
                  <c:v>3.2401</c:v>
                </c:pt>
                <c:pt idx="7303">
                  <c:v>3.2401</c:v>
                </c:pt>
                <c:pt idx="7304">
                  <c:v>2.5488</c:v>
                </c:pt>
                <c:pt idx="7305">
                  <c:v>1.7885</c:v>
                </c:pt>
                <c:pt idx="7306">
                  <c:v>2.5019</c:v>
                </c:pt>
                <c:pt idx="7307">
                  <c:v>2.5011000000000001</c:v>
                </c:pt>
                <c:pt idx="7308">
                  <c:v>1.8645</c:v>
                </c:pt>
                <c:pt idx="7309">
                  <c:v>1.3384</c:v>
                </c:pt>
                <c:pt idx="7310">
                  <c:v>2.3089</c:v>
                </c:pt>
                <c:pt idx="7311">
                  <c:v>2.4746000000000001</c:v>
                </c:pt>
                <c:pt idx="7312">
                  <c:v>2.4746000000000001</c:v>
                </c:pt>
                <c:pt idx="7313">
                  <c:v>2.4746000000000001</c:v>
                </c:pt>
                <c:pt idx="7314">
                  <c:v>2.1995</c:v>
                </c:pt>
                <c:pt idx="7315">
                  <c:v>2.121</c:v>
                </c:pt>
                <c:pt idx="7316">
                  <c:v>2.6797</c:v>
                </c:pt>
                <c:pt idx="7317">
                  <c:v>3.7136999999999998</c:v>
                </c:pt>
                <c:pt idx="7318">
                  <c:v>0.50980000000000003</c:v>
                </c:pt>
                <c:pt idx="7319">
                  <c:v>2.173</c:v>
                </c:pt>
                <c:pt idx="7320">
                  <c:v>1.6986000000000001</c:v>
                </c:pt>
                <c:pt idx="7321">
                  <c:v>2.0150999999999999</c:v>
                </c:pt>
                <c:pt idx="7322">
                  <c:v>2.7736000000000001</c:v>
                </c:pt>
                <c:pt idx="7323">
                  <c:v>2.0718000000000001</c:v>
                </c:pt>
                <c:pt idx="7324">
                  <c:v>1.7441</c:v>
                </c:pt>
                <c:pt idx="7325">
                  <c:v>3.2151999999999998</c:v>
                </c:pt>
                <c:pt idx="7326">
                  <c:v>3.2151999999999998</c:v>
                </c:pt>
                <c:pt idx="7327">
                  <c:v>3.2151999999999998</c:v>
                </c:pt>
                <c:pt idx="7328">
                  <c:v>2.5099999999999998</c:v>
                </c:pt>
                <c:pt idx="7329">
                  <c:v>2.468</c:v>
                </c:pt>
                <c:pt idx="7331">
                  <c:v>2.4813000000000001</c:v>
                </c:pt>
                <c:pt idx="7332">
                  <c:v>2.7793999999999999</c:v>
                </c:pt>
                <c:pt idx="7333">
                  <c:v>1.5630999999999999</c:v>
                </c:pt>
                <c:pt idx="7334">
                  <c:v>1.8265</c:v>
                </c:pt>
                <c:pt idx="7335">
                  <c:v>2.9914999999999998</c:v>
                </c:pt>
                <c:pt idx="7336">
                  <c:v>2.1970999999999998</c:v>
                </c:pt>
                <c:pt idx="7337">
                  <c:v>1.7776000000000001</c:v>
                </c:pt>
                <c:pt idx="7338">
                  <c:v>2.3635999999999999</c:v>
                </c:pt>
                <c:pt idx="7339">
                  <c:v>1.9483999999999999</c:v>
                </c:pt>
                <c:pt idx="7340">
                  <c:v>2.1743999999999999</c:v>
                </c:pt>
                <c:pt idx="7341">
                  <c:v>1.6006</c:v>
                </c:pt>
                <c:pt idx="7342">
                  <c:v>2.5924</c:v>
                </c:pt>
                <c:pt idx="7343">
                  <c:v>3.1063999999999998</c:v>
                </c:pt>
                <c:pt idx="7344">
                  <c:v>2.0985</c:v>
                </c:pt>
                <c:pt idx="7345">
                  <c:v>2.5177</c:v>
                </c:pt>
                <c:pt idx="7346">
                  <c:v>1.8460000000000001</c:v>
                </c:pt>
                <c:pt idx="7347">
                  <c:v>1.4899</c:v>
                </c:pt>
                <c:pt idx="7348">
                  <c:v>1.6803999999999999</c:v>
                </c:pt>
                <c:pt idx="7349">
                  <c:v>2.7519999999999998</c:v>
                </c:pt>
                <c:pt idx="7350">
                  <c:v>2.4645000000000001</c:v>
                </c:pt>
                <c:pt idx="7351">
                  <c:v>2.9843000000000002</c:v>
                </c:pt>
                <c:pt idx="7352">
                  <c:v>1.3254999999999999</c:v>
                </c:pt>
                <c:pt idx="7353">
                  <c:v>3.0550999999999999</c:v>
                </c:pt>
                <c:pt idx="7354">
                  <c:v>3.7570999999999999</c:v>
                </c:pt>
                <c:pt idx="7355">
                  <c:v>1.837</c:v>
                </c:pt>
                <c:pt idx="7356">
                  <c:v>1.8656999999999999</c:v>
                </c:pt>
                <c:pt idx="7357">
                  <c:v>1.9417</c:v>
                </c:pt>
                <c:pt idx="7358">
                  <c:v>1.9790000000000001</c:v>
                </c:pt>
                <c:pt idx="7359">
                  <c:v>2.4238</c:v>
                </c:pt>
                <c:pt idx="7360">
                  <c:v>2.1755</c:v>
                </c:pt>
                <c:pt idx="7361">
                  <c:v>2.2284000000000002</c:v>
                </c:pt>
                <c:pt idx="7362">
                  <c:v>2.7709000000000001</c:v>
                </c:pt>
                <c:pt idx="7363">
                  <c:v>2.2530999999999999</c:v>
                </c:pt>
                <c:pt idx="7364">
                  <c:v>2.0956999999999999</c:v>
                </c:pt>
                <c:pt idx="7365">
                  <c:v>2.4971000000000001</c:v>
                </c:pt>
                <c:pt idx="7366">
                  <c:v>1.6116999999999999</c:v>
                </c:pt>
                <c:pt idx="7367">
                  <c:v>1.7435</c:v>
                </c:pt>
                <c:pt idx="7368">
                  <c:v>1.99</c:v>
                </c:pt>
                <c:pt idx="7369">
                  <c:v>2.0324</c:v>
                </c:pt>
                <c:pt idx="7370">
                  <c:v>2.9546000000000001</c:v>
                </c:pt>
                <c:pt idx="7371">
                  <c:v>1.9068000000000001</c:v>
                </c:pt>
                <c:pt idx="7372">
                  <c:v>2.2429999999999999</c:v>
                </c:pt>
                <c:pt idx="7373">
                  <c:v>2.0087999999999999</c:v>
                </c:pt>
                <c:pt idx="7374">
                  <c:v>2.5053999999999998</c:v>
                </c:pt>
                <c:pt idx="7375">
                  <c:v>2.5185</c:v>
                </c:pt>
                <c:pt idx="7376">
                  <c:v>2.0381</c:v>
                </c:pt>
                <c:pt idx="7377">
                  <c:v>3.8706999999999998</c:v>
                </c:pt>
                <c:pt idx="7378">
                  <c:v>2.5003000000000002</c:v>
                </c:pt>
                <c:pt idx="7379">
                  <c:v>2.9024999999999999</c:v>
                </c:pt>
                <c:pt idx="7380">
                  <c:v>1.8663000000000001</c:v>
                </c:pt>
                <c:pt idx="7381">
                  <c:v>1.7290000000000001</c:v>
                </c:pt>
                <c:pt idx="7382">
                  <c:v>1.9944999999999999</c:v>
                </c:pt>
                <c:pt idx="7383">
                  <c:v>2.0590999999999999</c:v>
                </c:pt>
                <c:pt idx="7384">
                  <c:v>1.6092</c:v>
                </c:pt>
                <c:pt idx="7385">
                  <c:v>2.7275</c:v>
                </c:pt>
                <c:pt idx="7386">
                  <c:v>1.6745000000000001</c:v>
                </c:pt>
                <c:pt idx="7387">
                  <c:v>2.1070000000000002</c:v>
                </c:pt>
                <c:pt idx="7388">
                  <c:v>2.4628000000000001</c:v>
                </c:pt>
                <c:pt idx="7389">
                  <c:v>1.4659</c:v>
                </c:pt>
                <c:pt idx="7390">
                  <c:v>1.8113999999999999</c:v>
                </c:pt>
                <c:pt idx="7391">
                  <c:v>1.8694999999999999</c:v>
                </c:pt>
                <c:pt idx="7392">
                  <c:v>3.3647999999999998</c:v>
                </c:pt>
                <c:pt idx="7393">
                  <c:v>2.6381999999999999</c:v>
                </c:pt>
                <c:pt idx="7394">
                  <c:v>1.8861000000000001</c:v>
                </c:pt>
                <c:pt idx="7395">
                  <c:v>1.4702999999999999</c:v>
                </c:pt>
                <c:pt idx="7396">
                  <c:v>1.4450000000000001</c:v>
                </c:pt>
                <c:pt idx="7397">
                  <c:v>0.71619999999999995</c:v>
                </c:pt>
                <c:pt idx="7398">
                  <c:v>2.5754999999999999</c:v>
                </c:pt>
                <c:pt idx="7399">
                  <c:v>2.3616999999999999</c:v>
                </c:pt>
                <c:pt idx="7400">
                  <c:v>1.7437</c:v>
                </c:pt>
                <c:pt idx="7401">
                  <c:v>1.4493</c:v>
                </c:pt>
                <c:pt idx="7402">
                  <c:v>1.3725000000000001</c:v>
                </c:pt>
                <c:pt idx="7403">
                  <c:v>1.1071</c:v>
                </c:pt>
                <c:pt idx="7404">
                  <c:v>1.8661000000000001</c:v>
                </c:pt>
                <c:pt idx="7405">
                  <c:v>2.2848000000000002</c:v>
                </c:pt>
                <c:pt idx="7406">
                  <c:v>0.42130000000000001</c:v>
                </c:pt>
                <c:pt idx="7407">
                  <c:v>1.8358000000000001</c:v>
                </c:pt>
                <c:pt idx="7408">
                  <c:v>2.048</c:v>
                </c:pt>
                <c:pt idx="7409">
                  <c:v>2.048</c:v>
                </c:pt>
                <c:pt idx="7410">
                  <c:v>2.048</c:v>
                </c:pt>
                <c:pt idx="7411">
                  <c:v>2.1455000000000002</c:v>
                </c:pt>
                <c:pt idx="7412">
                  <c:v>1.7853000000000001</c:v>
                </c:pt>
                <c:pt idx="7413">
                  <c:v>2.1951000000000001</c:v>
                </c:pt>
                <c:pt idx="7414">
                  <c:v>2.1791</c:v>
                </c:pt>
                <c:pt idx="7415">
                  <c:v>2.5063</c:v>
                </c:pt>
                <c:pt idx="7416">
                  <c:v>1.6143000000000001</c:v>
                </c:pt>
                <c:pt idx="7417">
                  <c:v>3.5242</c:v>
                </c:pt>
                <c:pt idx="7418">
                  <c:v>0.36570000000000003</c:v>
                </c:pt>
                <c:pt idx="7419">
                  <c:v>1.6321000000000001</c:v>
                </c:pt>
                <c:pt idx="7420">
                  <c:v>1.9942</c:v>
                </c:pt>
                <c:pt idx="7421">
                  <c:v>2.6116999999999999</c:v>
                </c:pt>
                <c:pt idx="7422">
                  <c:v>1.6055999999999999</c:v>
                </c:pt>
                <c:pt idx="7423">
                  <c:v>2.6375000000000002</c:v>
                </c:pt>
                <c:pt idx="7424">
                  <c:v>2.4373999999999998</c:v>
                </c:pt>
                <c:pt idx="7425">
                  <c:v>2.1160000000000001</c:v>
                </c:pt>
                <c:pt idx="7426">
                  <c:v>2.6040999999999999</c:v>
                </c:pt>
                <c:pt idx="7427">
                  <c:v>2.3016999999999999</c:v>
                </c:pt>
                <c:pt idx="7428">
                  <c:v>2.8733</c:v>
                </c:pt>
                <c:pt idx="7429">
                  <c:v>2.0251000000000001</c:v>
                </c:pt>
                <c:pt idx="7430">
                  <c:v>2.2559999999999998</c:v>
                </c:pt>
                <c:pt idx="7431">
                  <c:v>2.6004</c:v>
                </c:pt>
                <c:pt idx="7432">
                  <c:v>2.5121000000000002</c:v>
                </c:pt>
                <c:pt idx="7433">
                  <c:v>2.9014000000000002</c:v>
                </c:pt>
                <c:pt idx="7434">
                  <c:v>1.9291</c:v>
                </c:pt>
                <c:pt idx="7435">
                  <c:v>2.2505000000000002</c:v>
                </c:pt>
                <c:pt idx="7436">
                  <c:v>3.145</c:v>
                </c:pt>
                <c:pt idx="7437">
                  <c:v>1.6617</c:v>
                </c:pt>
                <c:pt idx="7438">
                  <c:v>1.6423000000000001</c:v>
                </c:pt>
                <c:pt idx="7439">
                  <c:v>1.5564</c:v>
                </c:pt>
                <c:pt idx="7440">
                  <c:v>1.5620000000000001</c:v>
                </c:pt>
                <c:pt idx="7441">
                  <c:v>2.4428999999999998</c:v>
                </c:pt>
                <c:pt idx="7442">
                  <c:v>2.4563000000000001</c:v>
                </c:pt>
                <c:pt idx="7443">
                  <c:v>2.4563000000000001</c:v>
                </c:pt>
                <c:pt idx="7444">
                  <c:v>2.4563000000000001</c:v>
                </c:pt>
                <c:pt idx="7445">
                  <c:v>1.7501</c:v>
                </c:pt>
                <c:pt idx="7446">
                  <c:v>1.6012999999999999</c:v>
                </c:pt>
                <c:pt idx="7447">
                  <c:v>1.8553999999999999</c:v>
                </c:pt>
                <c:pt idx="7448">
                  <c:v>2.3574000000000002</c:v>
                </c:pt>
                <c:pt idx="7449">
                  <c:v>0.4647</c:v>
                </c:pt>
                <c:pt idx="7450">
                  <c:v>0.4647</c:v>
                </c:pt>
                <c:pt idx="7451">
                  <c:v>0.4647</c:v>
                </c:pt>
                <c:pt idx="7452">
                  <c:v>2.1852999999999998</c:v>
                </c:pt>
                <c:pt idx="7453">
                  <c:v>2.6206</c:v>
                </c:pt>
                <c:pt idx="7454">
                  <c:v>1.7372000000000001</c:v>
                </c:pt>
                <c:pt idx="7455">
                  <c:v>3.0861000000000001</c:v>
                </c:pt>
                <c:pt idx="7456">
                  <c:v>1.7975000000000001</c:v>
                </c:pt>
                <c:pt idx="7457">
                  <c:v>2.3039000000000001</c:v>
                </c:pt>
                <c:pt idx="7458">
                  <c:v>3.2233000000000001</c:v>
                </c:pt>
                <c:pt idx="7459">
                  <c:v>1.9396</c:v>
                </c:pt>
                <c:pt idx="7460">
                  <c:v>2.0007999999999999</c:v>
                </c:pt>
                <c:pt idx="7461">
                  <c:v>1.2706</c:v>
                </c:pt>
                <c:pt idx="7462">
                  <c:v>2.2953000000000001</c:v>
                </c:pt>
                <c:pt idx="7463">
                  <c:v>3.3544999999999998</c:v>
                </c:pt>
                <c:pt idx="7464">
                  <c:v>3.3544999999999998</c:v>
                </c:pt>
                <c:pt idx="7465">
                  <c:v>3.3544999999999998</c:v>
                </c:pt>
                <c:pt idx="7466">
                  <c:v>1.9853000000000001</c:v>
                </c:pt>
                <c:pt idx="7467">
                  <c:v>1.5045999999999999</c:v>
                </c:pt>
                <c:pt idx="7468">
                  <c:v>2.6145</c:v>
                </c:pt>
                <c:pt idx="7469">
                  <c:v>2.2057000000000002</c:v>
                </c:pt>
                <c:pt idx="7470">
                  <c:v>2.5394999999999999</c:v>
                </c:pt>
                <c:pt idx="7471">
                  <c:v>2.8794</c:v>
                </c:pt>
                <c:pt idx="7472">
                  <c:v>1.7339</c:v>
                </c:pt>
                <c:pt idx="7473">
                  <c:v>2.5118</c:v>
                </c:pt>
                <c:pt idx="7474">
                  <c:v>2.5118</c:v>
                </c:pt>
                <c:pt idx="7475">
                  <c:v>2.5118</c:v>
                </c:pt>
                <c:pt idx="7476">
                  <c:v>2.1093999999999999</c:v>
                </c:pt>
                <c:pt idx="7477">
                  <c:v>2.907</c:v>
                </c:pt>
                <c:pt idx="7478">
                  <c:v>1.7939000000000001</c:v>
                </c:pt>
                <c:pt idx="7479">
                  <c:v>2.8062</c:v>
                </c:pt>
                <c:pt idx="7480">
                  <c:v>2.1770999999999998</c:v>
                </c:pt>
                <c:pt idx="7481">
                  <c:v>1.6337999999999999</c:v>
                </c:pt>
                <c:pt idx="7482">
                  <c:v>1.6420999999999999</c:v>
                </c:pt>
                <c:pt idx="7483">
                  <c:v>1.6691</c:v>
                </c:pt>
                <c:pt idx="7484">
                  <c:v>1.5111000000000001</c:v>
                </c:pt>
                <c:pt idx="7485">
                  <c:v>2.4893000000000001</c:v>
                </c:pt>
                <c:pt idx="7486">
                  <c:v>2.6069</c:v>
                </c:pt>
                <c:pt idx="7487">
                  <c:v>2.8509000000000002</c:v>
                </c:pt>
                <c:pt idx="7488">
                  <c:v>1.5378000000000001</c:v>
                </c:pt>
                <c:pt idx="7489">
                  <c:v>2.1027</c:v>
                </c:pt>
                <c:pt idx="7490">
                  <c:v>2.1027</c:v>
                </c:pt>
                <c:pt idx="7491">
                  <c:v>2.1027</c:v>
                </c:pt>
                <c:pt idx="7492">
                  <c:v>1.9836</c:v>
                </c:pt>
                <c:pt idx="7493">
                  <c:v>3.0573000000000001</c:v>
                </c:pt>
                <c:pt idx="7494">
                  <c:v>2.0684</c:v>
                </c:pt>
                <c:pt idx="7495">
                  <c:v>1.6333</c:v>
                </c:pt>
                <c:pt idx="7496">
                  <c:v>1.7445999999999999</c:v>
                </c:pt>
                <c:pt idx="7497">
                  <c:v>1.8927</c:v>
                </c:pt>
                <c:pt idx="7498">
                  <c:v>2.2517999999999998</c:v>
                </c:pt>
                <c:pt idx="7499">
                  <c:v>2.4081000000000001</c:v>
                </c:pt>
                <c:pt idx="7501">
                  <c:v>2.5179</c:v>
                </c:pt>
                <c:pt idx="7502">
                  <c:v>1.7278</c:v>
                </c:pt>
                <c:pt idx="7503">
                  <c:v>1.7278</c:v>
                </c:pt>
                <c:pt idx="7504">
                  <c:v>1.7278</c:v>
                </c:pt>
                <c:pt idx="7505">
                  <c:v>2.7271000000000001</c:v>
                </c:pt>
                <c:pt idx="7506">
                  <c:v>2.5472000000000001</c:v>
                </c:pt>
                <c:pt idx="7507">
                  <c:v>1.7255</c:v>
                </c:pt>
                <c:pt idx="7508">
                  <c:v>3.0712999999999999</c:v>
                </c:pt>
                <c:pt idx="7509">
                  <c:v>2.7469000000000001</c:v>
                </c:pt>
                <c:pt idx="7510">
                  <c:v>1.9287000000000001</c:v>
                </c:pt>
                <c:pt idx="7511">
                  <c:v>2.5188999999999999</c:v>
                </c:pt>
                <c:pt idx="7512">
                  <c:v>2.0937000000000001</c:v>
                </c:pt>
                <c:pt idx="7513">
                  <c:v>1.3265</c:v>
                </c:pt>
                <c:pt idx="7514">
                  <c:v>1.9278</c:v>
                </c:pt>
                <c:pt idx="7515">
                  <c:v>1.9752000000000001</c:v>
                </c:pt>
                <c:pt idx="7516">
                  <c:v>2.7113</c:v>
                </c:pt>
                <c:pt idx="7517">
                  <c:v>2.7113</c:v>
                </c:pt>
                <c:pt idx="7518">
                  <c:v>2.7113</c:v>
                </c:pt>
                <c:pt idx="7519">
                  <c:v>1.5381</c:v>
                </c:pt>
                <c:pt idx="7520">
                  <c:v>1.5145</c:v>
                </c:pt>
                <c:pt idx="7521">
                  <c:v>1.7645999999999999</c:v>
                </c:pt>
                <c:pt idx="7522">
                  <c:v>2.3439999999999999</c:v>
                </c:pt>
                <c:pt idx="7523">
                  <c:v>2.1589</c:v>
                </c:pt>
                <c:pt idx="7524">
                  <c:v>1.9902</c:v>
                </c:pt>
                <c:pt idx="7525">
                  <c:v>1.9378</c:v>
                </c:pt>
                <c:pt idx="7526">
                  <c:v>2.4316</c:v>
                </c:pt>
                <c:pt idx="7527">
                  <c:v>2.3536999999999999</c:v>
                </c:pt>
                <c:pt idx="7528">
                  <c:v>2.7665000000000002</c:v>
                </c:pt>
                <c:pt idx="7529">
                  <c:v>2.7147999999999999</c:v>
                </c:pt>
                <c:pt idx="7530">
                  <c:v>1.5620000000000001</c:v>
                </c:pt>
                <c:pt idx="7531">
                  <c:v>0.41909999999999997</c:v>
                </c:pt>
                <c:pt idx="7532">
                  <c:v>2.6244999999999998</c:v>
                </c:pt>
                <c:pt idx="7533">
                  <c:v>2.1143000000000001</c:v>
                </c:pt>
                <c:pt idx="7534">
                  <c:v>1.8824000000000001</c:v>
                </c:pt>
                <c:pt idx="7535">
                  <c:v>2.1417999999999999</c:v>
                </c:pt>
                <c:pt idx="7536">
                  <c:v>2.4308000000000001</c:v>
                </c:pt>
                <c:pt idx="7537">
                  <c:v>1.7048000000000001</c:v>
                </c:pt>
                <c:pt idx="7538">
                  <c:v>1.8194999999999999</c:v>
                </c:pt>
                <c:pt idx="7539">
                  <c:v>1.5780000000000001</c:v>
                </c:pt>
                <c:pt idx="7540">
                  <c:v>2.0064000000000002</c:v>
                </c:pt>
                <c:pt idx="7541">
                  <c:v>2.6654</c:v>
                </c:pt>
                <c:pt idx="7542">
                  <c:v>2.4192</c:v>
                </c:pt>
                <c:pt idx="7543">
                  <c:v>10.141400000000001</c:v>
                </c:pt>
                <c:pt idx="7544">
                  <c:v>1.7638</c:v>
                </c:pt>
                <c:pt idx="7545">
                  <c:v>2.0329000000000002</c:v>
                </c:pt>
                <c:pt idx="7546">
                  <c:v>1.7102999999999999</c:v>
                </c:pt>
                <c:pt idx="7547">
                  <c:v>1.5869</c:v>
                </c:pt>
                <c:pt idx="7548">
                  <c:v>2.5670999999999999</c:v>
                </c:pt>
                <c:pt idx="7549">
                  <c:v>2.7370999999999999</c:v>
                </c:pt>
                <c:pt idx="7550">
                  <c:v>2.1034999999999999</c:v>
                </c:pt>
                <c:pt idx="7551">
                  <c:v>1.4538</c:v>
                </c:pt>
                <c:pt idx="7552">
                  <c:v>3.0106000000000002</c:v>
                </c:pt>
                <c:pt idx="7553">
                  <c:v>3.5701999999999998</c:v>
                </c:pt>
                <c:pt idx="7554">
                  <c:v>2.0653000000000001</c:v>
                </c:pt>
                <c:pt idx="7555">
                  <c:v>2.0586000000000002</c:v>
                </c:pt>
                <c:pt idx="7556">
                  <c:v>2.2347000000000001</c:v>
                </c:pt>
                <c:pt idx="7557">
                  <c:v>2.1976</c:v>
                </c:pt>
                <c:pt idx="7558">
                  <c:v>1.7029000000000001</c:v>
                </c:pt>
                <c:pt idx="7559">
                  <c:v>2.1389</c:v>
                </c:pt>
                <c:pt idx="7560">
                  <c:v>1.9471000000000001</c:v>
                </c:pt>
                <c:pt idx="7561">
                  <c:v>2.7847</c:v>
                </c:pt>
                <c:pt idx="7562">
                  <c:v>2.7847</c:v>
                </c:pt>
                <c:pt idx="7563">
                  <c:v>2.7847</c:v>
                </c:pt>
                <c:pt idx="7564">
                  <c:v>1.7887</c:v>
                </c:pt>
                <c:pt idx="7565">
                  <c:v>1.8672</c:v>
                </c:pt>
                <c:pt idx="7566">
                  <c:v>2.6842999999999999</c:v>
                </c:pt>
                <c:pt idx="7567">
                  <c:v>1.6396999999999999</c:v>
                </c:pt>
                <c:pt idx="7568">
                  <c:v>1.7221</c:v>
                </c:pt>
                <c:pt idx="7569">
                  <c:v>2.3487</c:v>
                </c:pt>
                <c:pt idx="7570">
                  <c:v>2.8426</c:v>
                </c:pt>
                <c:pt idx="7571">
                  <c:v>2.0225</c:v>
                </c:pt>
                <c:pt idx="7572">
                  <c:v>2.3542999999999998</c:v>
                </c:pt>
                <c:pt idx="7573">
                  <c:v>1.8402000000000001</c:v>
                </c:pt>
                <c:pt idx="7574">
                  <c:v>1.6484000000000001</c:v>
                </c:pt>
                <c:pt idx="7575">
                  <c:v>1.9532</c:v>
                </c:pt>
                <c:pt idx="7576">
                  <c:v>2.5179</c:v>
                </c:pt>
                <c:pt idx="7577">
                  <c:v>1.7538</c:v>
                </c:pt>
                <c:pt idx="7578">
                  <c:v>3.0163000000000002</c:v>
                </c:pt>
                <c:pt idx="7579">
                  <c:v>2.0699999999999998</c:v>
                </c:pt>
                <c:pt idx="7580">
                  <c:v>2.0657999999999999</c:v>
                </c:pt>
                <c:pt idx="7581">
                  <c:v>1.3614999999999999</c:v>
                </c:pt>
                <c:pt idx="7582">
                  <c:v>2.2633999999999999</c:v>
                </c:pt>
                <c:pt idx="7583">
                  <c:v>1.9581</c:v>
                </c:pt>
                <c:pt idx="7584">
                  <c:v>0.92500000000000004</c:v>
                </c:pt>
                <c:pt idx="7585">
                  <c:v>0.92500000000000004</c:v>
                </c:pt>
                <c:pt idx="7586">
                  <c:v>0.92500000000000004</c:v>
                </c:pt>
                <c:pt idx="7587">
                  <c:v>1.9716</c:v>
                </c:pt>
                <c:pt idx="7588">
                  <c:v>1.8088</c:v>
                </c:pt>
                <c:pt idx="7589">
                  <c:v>1.94</c:v>
                </c:pt>
                <c:pt idx="7590">
                  <c:v>2.0579999999999998</c:v>
                </c:pt>
                <c:pt idx="7591">
                  <c:v>1.4200999999999999</c:v>
                </c:pt>
                <c:pt idx="7592">
                  <c:v>1.6848000000000001</c:v>
                </c:pt>
                <c:pt idx="7593">
                  <c:v>2.2006999999999999</c:v>
                </c:pt>
                <c:pt idx="7594">
                  <c:v>1.927</c:v>
                </c:pt>
                <c:pt idx="7595">
                  <c:v>1.2732000000000001</c:v>
                </c:pt>
                <c:pt idx="7596">
                  <c:v>3.4535999999999998</c:v>
                </c:pt>
                <c:pt idx="7597">
                  <c:v>2.9451000000000001</c:v>
                </c:pt>
                <c:pt idx="7598">
                  <c:v>2.0931000000000002</c:v>
                </c:pt>
                <c:pt idx="7599">
                  <c:v>2.2494999999999998</c:v>
                </c:pt>
                <c:pt idx="7600">
                  <c:v>3.2749000000000001</c:v>
                </c:pt>
                <c:pt idx="7601">
                  <c:v>2.2677</c:v>
                </c:pt>
                <c:pt idx="7602">
                  <c:v>1.8245</c:v>
                </c:pt>
                <c:pt idx="7603">
                  <c:v>1.897</c:v>
                </c:pt>
                <c:pt idx="7604">
                  <c:v>1.5676000000000001</c:v>
                </c:pt>
                <c:pt idx="7605">
                  <c:v>2.6274000000000002</c:v>
                </c:pt>
                <c:pt idx="7606">
                  <c:v>2.6274000000000002</c:v>
                </c:pt>
                <c:pt idx="7607">
                  <c:v>2.6274000000000002</c:v>
                </c:pt>
                <c:pt idx="7608">
                  <c:v>1.0528</c:v>
                </c:pt>
                <c:pt idx="7609">
                  <c:v>2.2814000000000001</c:v>
                </c:pt>
                <c:pt idx="7610">
                  <c:v>2.1305999999999998</c:v>
                </c:pt>
                <c:pt idx="7611">
                  <c:v>2.8094999999999999</c:v>
                </c:pt>
                <c:pt idx="7612">
                  <c:v>1.2284999999999999</c:v>
                </c:pt>
                <c:pt idx="7613">
                  <c:v>2.9887999999999999</c:v>
                </c:pt>
                <c:pt idx="7614">
                  <c:v>2.2494999999999998</c:v>
                </c:pt>
                <c:pt idx="7615">
                  <c:v>2.2494999999999998</c:v>
                </c:pt>
                <c:pt idx="7616">
                  <c:v>2.2494999999999998</c:v>
                </c:pt>
                <c:pt idx="7617">
                  <c:v>2.2233000000000001</c:v>
                </c:pt>
                <c:pt idx="7618">
                  <c:v>2.8565999999999998</c:v>
                </c:pt>
                <c:pt idx="7619">
                  <c:v>1.8641000000000001</c:v>
                </c:pt>
                <c:pt idx="7620">
                  <c:v>1.4882</c:v>
                </c:pt>
                <c:pt idx="7621">
                  <c:v>2.3254000000000001</c:v>
                </c:pt>
                <c:pt idx="7622">
                  <c:v>2.0005000000000002</c:v>
                </c:pt>
                <c:pt idx="7623">
                  <c:v>1.9665999999999999</c:v>
                </c:pt>
                <c:pt idx="7624">
                  <c:v>1.8863000000000001</c:v>
                </c:pt>
                <c:pt idx="7625">
                  <c:v>2.2219000000000002</c:v>
                </c:pt>
                <c:pt idx="7626">
                  <c:v>2.9537</c:v>
                </c:pt>
                <c:pt idx="7627">
                  <c:v>2.1621999999999999</c:v>
                </c:pt>
                <c:pt idx="7628">
                  <c:v>1.4066000000000001</c:v>
                </c:pt>
                <c:pt idx="7629">
                  <c:v>2.3925999999999998</c:v>
                </c:pt>
                <c:pt idx="7630">
                  <c:v>1.8607</c:v>
                </c:pt>
                <c:pt idx="7631">
                  <c:v>2.8883000000000001</c:v>
                </c:pt>
                <c:pt idx="7632">
                  <c:v>3.2616000000000001</c:v>
                </c:pt>
                <c:pt idx="7633">
                  <c:v>1.8131999999999999</c:v>
                </c:pt>
                <c:pt idx="7634">
                  <c:v>1.7155</c:v>
                </c:pt>
                <c:pt idx="7635">
                  <c:v>2.3895</c:v>
                </c:pt>
                <c:pt idx="7636">
                  <c:v>1.8936999999999999</c:v>
                </c:pt>
                <c:pt idx="7637">
                  <c:v>1.8936999999999999</c:v>
                </c:pt>
                <c:pt idx="7638">
                  <c:v>1.8936999999999999</c:v>
                </c:pt>
                <c:pt idx="7639">
                  <c:v>2.0118999999999998</c:v>
                </c:pt>
                <c:pt idx="7640">
                  <c:v>1.7152000000000001</c:v>
                </c:pt>
                <c:pt idx="7641">
                  <c:v>1.3856999999999999</c:v>
                </c:pt>
                <c:pt idx="7642">
                  <c:v>2.0464000000000002</c:v>
                </c:pt>
                <c:pt idx="7643">
                  <c:v>2.5718999999999999</c:v>
                </c:pt>
                <c:pt idx="7644">
                  <c:v>1.9318</c:v>
                </c:pt>
                <c:pt idx="7645">
                  <c:v>1.9433</c:v>
                </c:pt>
                <c:pt idx="7646">
                  <c:v>1.5976999999999999</c:v>
                </c:pt>
                <c:pt idx="7647">
                  <c:v>1.6957</c:v>
                </c:pt>
                <c:pt idx="7648">
                  <c:v>2.3944000000000001</c:v>
                </c:pt>
                <c:pt idx="7649">
                  <c:v>3.2126000000000001</c:v>
                </c:pt>
                <c:pt idx="7650">
                  <c:v>2.3022999999999998</c:v>
                </c:pt>
                <c:pt idx="7651">
                  <c:v>2.3022999999999998</c:v>
                </c:pt>
                <c:pt idx="7652">
                  <c:v>2.3022999999999998</c:v>
                </c:pt>
                <c:pt idx="7653">
                  <c:v>2.1396999999999999</c:v>
                </c:pt>
                <c:pt idx="7654">
                  <c:v>2.2530999999999999</c:v>
                </c:pt>
                <c:pt idx="7655">
                  <c:v>2.4007999999999998</c:v>
                </c:pt>
                <c:pt idx="7656">
                  <c:v>2.12</c:v>
                </c:pt>
                <c:pt idx="7657">
                  <c:v>2.278</c:v>
                </c:pt>
                <c:pt idx="7658">
                  <c:v>2.6339000000000001</c:v>
                </c:pt>
                <c:pt idx="7659">
                  <c:v>2.9443000000000001</c:v>
                </c:pt>
                <c:pt idx="7660">
                  <c:v>3.1617000000000002</c:v>
                </c:pt>
                <c:pt idx="7661">
                  <c:v>4.1997</c:v>
                </c:pt>
                <c:pt idx="7662">
                  <c:v>2.1829999999999998</c:v>
                </c:pt>
                <c:pt idx="7663">
                  <c:v>1.7278</c:v>
                </c:pt>
                <c:pt idx="7664">
                  <c:v>1.4359</c:v>
                </c:pt>
                <c:pt idx="7665">
                  <c:v>2.2239</c:v>
                </c:pt>
                <c:pt idx="7666">
                  <c:v>1.1311</c:v>
                </c:pt>
                <c:pt idx="7667">
                  <c:v>1.0810999999999999</c:v>
                </c:pt>
                <c:pt idx="7668">
                  <c:v>2.0604</c:v>
                </c:pt>
                <c:pt idx="7669">
                  <c:v>1.7054</c:v>
                </c:pt>
                <c:pt idx="7670">
                  <c:v>1.4995000000000001</c:v>
                </c:pt>
                <c:pt idx="7671">
                  <c:v>2.0487000000000002</c:v>
                </c:pt>
                <c:pt idx="7672">
                  <c:v>3.6594000000000002</c:v>
                </c:pt>
                <c:pt idx="7673">
                  <c:v>1.7334000000000001</c:v>
                </c:pt>
                <c:pt idx="7674">
                  <c:v>2.5752000000000002</c:v>
                </c:pt>
                <c:pt idx="7675">
                  <c:v>1.5255000000000001</c:v>
                </c:pt>
                <c:pt idx="7676">
                  <c:v>1.5305</c:v>
                </c:pt>
                <c:pt idx="7677">
                  <c:v>1.8596999999999999</c:v>
                </c:pt>
                <c:pt idx="7678">
                  <c:v>1.4843999999999999</c:v>
                </c:pt>
                <c:pt idx="7679">
                  <c:v>2.4632999999999998</c:v>
                </c:pt>
                <c:pt idx="7680">
                  <c:v>2.0659000000000001</c:v>
                </c:pt>
                <c:pt idx="7681">
                  <c:v>1.9259999999999999</c:v>
                </c:pt>
                <c:pt idx="7682">
                  <c:v>2.1444999999999999</c:v>
                </c:pt>
                <c:pt idx="7683">
                  <c:v>3.0746000000000002</c:v>
                </c:pt>
                <c:pt idx="7684">
                  <c:v>1.1382000000000001</c:v>
                </c:pt>
                <c:pt idx="7685">
                  <c:v>1.7217</c:v>
                </c:pt>
                <c:pt idx="7686">
                  <c:v>1.5863</c:v>
                </c:pt>
                <c:pt idx="7687">
                  <c:v>1.9510000000000001</c:v>
                </c:pt>
                <c:pt idx="7688">
                  <c:v>3.056</c:v>
                </c:pt>
                <c:pt idx="7689">
                  <c:v>2.7587000000000002</c:v>
                </c:pt>
                <c:pt idx="7690">
                  <c:v>2.1425999999999998</c:v>
                </c:pt>
                <c:pt idx="7691">
                  <c:v>3.1105999999999998</c:v>
                </c:pt>
                <c:pt idx="7692">
                  <c:v>2.0089000000000001</c:v>
                </c:pt>
                <c:pt idx="7693">
                  <c:v>2.6164000000000001</c:v>
                </c:pt>
                <c:pt idx="7694">
                  <c:v>2.8224999999999998</c:v>
                </c:pt>
                <c:pt idx="7695">
                  <c:v>1.9145000000000001</c:v>
                </c:pt>
                <c:pt idx="7696">
                  <c:v>2.5918999999999999</c:v>
                </c:pt>
                <c:pt idx="7697">
                  <c:v>1.9968999999999999</c:v>
                </c:pt>
                <c:pt idx="7698">
                  <c:v>1.9968999999999999</c:v>
                </c:pt>
                <c:pt idx="7699">
                  <c:v>1.9968999999999999</c:v>
                </c:pt>
                <c:pt idx="7700">
                  <c:v>2.4504999999999999</c:v>
                </c:pt>
                <c:pt idx="7701">
                  <c:v>1.5210999999999999</c:v>
                </c:pt>
                <c:pt idx="7702">
                  <c:v>1.3613</c:v>
                </c:pt>
                <c:pt idx="7703">
                  <c:v>1.5799000000000001</c:v>
                </c:pt>
                <c:pt idx="7704">
                  <c:v>1.7925</c:v>
                </c:pt>
                <c:pt idx="7705">
                  <c:v>1.7990999999999999</c:v>
                </c:pt>
                <c:pt idx="7706">
                  <c:v>1.7309000000000001</c:v>
                </c:pt>
                <c:pt idx="7707">
                  <c:v>1.0605</c:v>
                </c:pt>
                <c:pt idx="7708">
                  <c:v>2.9962</c:v>
                </c:pt>
                <c:pt idx="7709">
                  <c:v>2.1061999999999999</c:v>
                </c:pt>
                <c:pt idx="7710">
                  <c:v>1.7036</c:v>
                </c:pt>
                <c:pt idx="7711">
                  <c:v>1.8976999999999999</c:v>
                </c:pt>
                <c:pt idx="7712">
                  <c:v>2.4333</c:v>
                </c:pt>
                <c:pt idx="7713">
                  <c:v>2.3292000000000002</c:v>
                </c:pt>
                <c:pt idx="7714">
                  <c:v>3.31</c:v>
                </c:pt>
                <c:pt idx="7715">
                  <c:v>1.4384999999999999</c:v>
                </c:pt>
                <c:pt idx="7716">
                  <c:v>1.7032</c:v>
                </c:pt>
                <c:pt idx="7717">
                  <c:v>1.6306</c:v>
                </c:pt>
                <c:pt idx="7718">
                  <c:v>2.9794</c:v>
                </c:pt>
                <c:pt idx="7719">
                  <c:v>3.2498</c:v>
                </c:pt>
                <c:pt idx="7720">
                  <c:v>1.9965999999999999</c:v>
                </c:pt>
                <c:pt idx="7721">
                  <c:v>3.1339000000000001</c:v>
                </c:pt>
                <c:pt idx="7722">
                  <c:v>3.3340000000000001</c:v>
                </c:pt>
                <c:pt idx="7723">
                  <c:v>3.0880999999999998</c:v>
                </c:pt>
                <c:pt idx="7724">
                  <c:v>2.0746000000000002</c:v>
                </c:pt>
                <c:pt idx="7725">
                  <c:v>2.2197</c:v>
                </c:pt>
                <c:pt idx="7726">
                  <c:v>1.7662</c:v>
                </c:pt>
                <c:pt idx="7727">
                  <c:v>1.9107000000000001</c:v>
                </c:pt>
                <c:pt idx="7728">
                  <c:v>1.4003000000000001</c:v>
                </c:pt>
                <c:pt idx="7729">
                  <c:v>2.1526999999999998</c:v>
                </c:pt>
                <c:pt idx="7730">
                  <c:v>2.7361</c:v>
                </c:pt>
                <c:pt idx="7731">
                  <c:v>1.9237</c:v>
                </c:pt>
                <c:pt idx="7732">
                  <c:v>1.4735</c:v>
                </c:pt>
                <c:pt idx="7733">
                  <c:v>2.7696000000000001</c:v>
                </c:pt>
                <c:pt idx="7734">
                  <c:v>2.9588000000000001</c:v>
                </c:pt>
                <c:pt idx="7735">
                  <c:v>1.9988999999999999</c:v>
                </c:pt>
                <c:pt idx="7736">
                  <c:v>1.4488000000000001</c:v>
                </c:pt>
                <c:pt idx="7737">
                  <c:v>1.1128</c:v>
                </c:pt>
                <c:pt idx="7738">
                  <c:v>1.7267999999999999</c:v>
                </c:pt>
                <c:pt idx="7739">
                  <c:v>2.1873999999999998</c:v>
                </c:pt>
                <c:pt idx="7740">
                  <c:v>2.0998000000000001</c:v>
                </c:pt>
                <c:pt idx="7741">
                  <c:v>2.5703</c:v>
                </c:pt>
                <c:pt idx="7742">
                  <c:v>2.4302999999999999</c:v>
                </c:pt>
                <c:pt idx="7743">
                  <c:v>1.7734000000000001</c:v>
                </c:pt>
                <c:pt idx="7744">
                  <c:v>1.6756</c:v>
                </c:pt>
                <c:pt idx="7745">
                  <c:v>1.8126</c:v>
                </c:pt>
                <c:pt idx="7746">
                  <c:v>1.3801000000000001</c:v>
                </c:pt>
                <c:pt idx="7747">
                  <c:v>2.8246000000000002</c:v>
                </c:pt>
                <c:pt idx="7748">
                  <c:v>2.1469999999999998</c:v>
                </c:pt>
                <c:pt idx="7749">
                  <c:v>1.2551000000000001</c:v>
                </c:pt>
                <c:pt idx="7750">
                  <c:v>2.54</c:v>
                </c:pt>
                <c:pt idx="7751">
                  <c:v>2.8319000000000001</c:v>
                </c:pt>
                <c:pt idx="7752">
                  <c:v>2.9649999999999999</c:v>
                </c:pt>
                <c:pt idx="7753">
                  <c:v>2.0293999999999999</c:v>
                </c:pt>
                <c:pt idx="7754">
                  <c:v>4.6498999999999997</c:v>
                </c:pt>
                <c:pt idx="7755">
                  <c:v>2.5270000000000001</c:v>
                </c:pt>
                <c:pt idx="7756">
                  <c:v>2.3569</c:v>
                </c:pt>
                <c:pt idx="7757">
                  <c:v>2.7473000000000001</c:v>
                </c:pt>
                <c:pt idx="7758">
                  <c:v>1.5595000000000001</c:v>
                </c:pt>
                <c:pt idx="7759">
                  <c:v>1.4225000000000001</c:v>
                </c:pt>
                <c:pt idx="7760">
                  <c:v>1.7706</c:v>
                </c:pt>
                <c:pt idx="7761">
                  <c:v>1.6483000000000001</c:v>
                </c:pt>
                <c:pt idx="7762">
                  <c:v>2.4289999999999998</c:v>
                </c:pt>
                <c:pt idx="7763">
                  <c:v>2.0316999999999998</c:v>
                </c:pt>
                <c:pt idx="7764">
                  <c:v>1.9235</c:v>
                </c:pt>
                <c:pt idx="7765">
                  <c:v>1.5024</c:v>
                </c:pt>
                <c:pt idx="7766">
                  <c:v>2.6484999999999999</c:v>
                </c:pt>
                <c:pt idx="7767">
                  <c:v>2.4981</c:v>
                </c:pt>
                <c:pt idx="7768">
                  <c:v>1.8851</c:v>
                </c:pt>
                <c:pt idx="7769">
                  <c:v>2.4198</c:v>
                </c:pt>
                <c:pt idx="7770">
                  <c:v>2.4198</c:v>
                </c:pt>
                <c:pt idx="7771">
                  <c:v>2.4198</c:v>
                </c:pt>
                <c:pt idx="7772">
                  <c:v>1.9409000000000001</c:v>
                </c:pt>
                <c:pt idx="7773">
                  <c:v>1.7909999999999999</c:v>
                </c:pt>
                <c:pt idx="7774">
                  <c:v>2.0289000000000001</c:v>
                </c:pt>
                <c:pt idx="7775">
                  <c:v>3.5485000000000002</c:v>
                </c:pt>
                <c:pt idx="7776">
                  <c:v>1.9555</c:v>
                </c:pt>
                <c:pt idx="7777">
                  <c:v>2.0998000000000001</c:v>
                </c:pt>
                <c:pt idx="7778">
                  <c:v>2.6606000000000001</c:v>
                </c:pt>
                <c:pt idx="7779">
                  <c:v>2.5623</c:v>
                </c:pt>
                <c:pt idx="7780">
                  <c:v>1.8932</c:v>
                </c:pt>
                <c:pt idx="7781">
                  <c:v>1.8312999999999999</c:v>
                </c:pt>
                <c:pt idx="7782">
                  <c:v>1.7837000000000001</c:v>
                </c:pt>
                <c:pt idx="7783">
                  <c:v>1.6890000000000001</c:v>
                </c:pt>
                <c:pt idx="7784">
                  <c:v>2.0236999999999998</c:v>
                </c:pt>
                <c:pt idx="7785">
                  <c:v>1.4903999999999999</c:v>
                </c:pt>
                <c:pt idx="7786">
                  <c:v>1.7297</c:v>
                </c:pt>
                <c:pt idx="7787">
                  <c:v>2.1541999999999999</c:v>
                </c:pt>
                <c:pt idx="7788">
                  <c:v>2.3565999999999998</c:v>
                </c:pt>
                <c:pt idx="7789">
                  <c:v>1.9175</c:v>
                </c:pt>
                <c:pt idx="7790">
                  <c:v>2.4695</c:v>
                </c:pt>
                <c:pt idx="7791">
                  <c:v>2.4931000000000001</c:v>
                </c:pt>
                <c:pt idx="7792">
                  <c:v>2.0398999999999998</c:v>
                </c:pt>
                <c:pt idx="7793">
                  <c:v>1.9186000000000001</c:v>
                </c:pt>
                <c:pt idx="7794">
                  <c:v>1.7898000000000001</c:v>
                </c:pt>
                <c:pt idx="7795">
                  <c:v>2.6732999999999998</c:v>
                </c:pt>
                <c:pt idx="7796">
                  <c:v>2.4178999999999999</c:v>
                </c:pt>
                <c:pt idx="7797">
                  <c:v>2.4178999999999999</c:v>
                </c:pt>
                <c:pt idx="7798">
                  <c:v>2.4178999999999999</c:v>
                </c:pt>
                <c:pt idx="7799">
                  <c:v>1.4135</c:v>
                </c:pt>
                <c:pt idx="7800">
                  <c:v>1.7465999999999999</c:v>
                </c:pt>
                <c:pt idx="7801">
                  <c:v>2.609</c:v>
                </c:pt>
                <c:pt idx="7802">
                  <c:v>2.1236999999999999</c:v>
                </c:pt>
                <c:pt idx="7803">
                  <c:v>2.3405</c:v>
                </c:pt>
                <c:pt idx="7804">
                  <c:v>1.8919999999999999</c:v>
                </c:pt>
                <c:pt idx="7805">
                  <c:v>2.7364000000000002</c:v>
                </c:pt>
                <c:pt idx="7806">
                  <c:v>3.0714000000000001</c:v>
                </c:pt>
                <c:pt idx="7807">
                  <c:v>2.2179000000000002</c:v>
                </c:pt>
                <c:pt idx="7808">
                  <c:v>2.2179000000000002</c:v>
                </c:pt>
                <c:pt idx="7809">
                  <c:v>2.2179000000000002</c:v>
                </c:pt>
                <c:pt idx="7810">
                  <c:v>2.2296</c:v>
                </c:pt>
                <c:pt idx="7811">
                  <c:v>2.1455000000000002</c:v>
                </c:pt>
                <c:pt idx="7812">
                  <c:v>2.9491999999999998</c:v>
                </c:pt>
                <c:pt idx="7813">
                  <c:v>2.0590000000000002</c:v>
                </c:pt>
                <c:pt idx="7814">
                  <c:v>0.59</c:v>
                </c:pt>
                <c:pt idx="7815">
                  <c:v>1.8917999999999999</c:v>
                </c:pt>
                <c:pt idx="7816">
                  <c:v>1.8205</c:v>
                </c:pt>
                <c:pt idx="7817">
                  <c:v>1.9656</c:v>
                </c:pt>
                <c:pt idx="7818">
                  <c:v>2.0550999999999999</c:v>
                </c:pt>
                <c:pt idx="7819">
                  <c:v>2.0985</c:v>
                </c:pt>
                <c:pt idx="7820">
                  <c:v>2.0743999999999998</c:v>
                </c:pt>
                <c:pt idx="7821">
                  <c:v>2.0270000000000001</c:v>
                </c:pt>
                <c:pt idx="7822">
                  <c:v>1.7341</c:v>
                </c:pt>
                <c:pt idx="7823">
                  <c:v>1.9887999999999999</c:v>
                </c:pt>
                <c:pt idx="7824">
                  <c:v>1.2822</c:v>
                </c:pt>
                <c:pt idx="7825">
                  <c:v>1.7687999999999999</c:v>
                </c:pt>
                <c:pt idx="7826">
                  <c:v>2.2603</c:v>
                </c:pt>
                <c:pt idx="7827">
                  <c:v>2.2603</c:v>
                </c:pt>
                <c:pt idx="7828">
                  <c:v>2.2603</c:v>
                </c:pt>
                <c:pt idx="7829">
                  <c:v>2.4666000000000001</c:v>
                </c:pt>
                <c:pt idx="7830">
                  <c:v>2.0537999999999998</c:v>
                </c:pt>
                <c:pt idx="7831">
                  <c:v>1.5261</c:v>
                </c:pt>
                <c:pt idx="7832">
                  <c:v>2.4436</c:v>
                </c:pt>
                <c:pt idx="7833">
                  <c:v>2.1034000000000002</c:v>
                </c:pt>
                <c:pt idx="7834">
                  <c:v>1.8107</c:v>
                </c:pt>
                <c:pt idx="7835">
                  <c:v>1.3228</c:v>
                </c:pt>
                <c:pt idx="7836">
                  <c:v>1.3228</c:v>
                </c:pt>
                <c:pt idx="7837">
                  <c:v>1.3228</c:v>
                </c:pt>
                <c:pt idx="7838">
                  <c:v>2.1486999999999998</c:v>
                </c:pt>
                <c:pt idx="7839">
                  <c:v>2.5106000000000002</c:v>
                </c:pt>
                <c:pt idx="7840">
                  <c:v>2.0394999999999999</c:v>
                </c:pt>
                <c:pt idx="7841">
                  <c:v>2.6999</c:v>
                </c:pt>
                <c:pt idx="7842">
                  <c:v>1.8928</c:v>
                </c:pt>
                <c:pt idx="7843">
                  <c:v>0.96950000000000003</c:v>
                </c:pt>
                <c:pt idx="7844">
                  <c:v>1.8722000000000001</c:v>
                </c:pt>
                <c:pt idx="7845">
                  <c:v>1.8273999999999999</c:v>
                </c:pt>
                <c:pt idx="7846">
                  <c:v>2.6433</c:v>
                </c:pt>
                <c:pt idx="7847">
                  <c:v>2.4323000000000001</c:v>
                </c:pt>
                <c:pt idx="7848">
                  <c:v>2.4323000000000001</c:v>
                </c:pt>
                <c:pt idx="7849">
                  <c:v>2.4323000000000001</c:v>
                </c:pt>
                <c:pt idx="7850">
                  <c:v>2.3126000000000002</c:v>
                </c:pt>
                <c:pt idx="7851">
                  <c:v>1.7198</c:v>
                </c:pt>
                <c:pt idx="7852">
                  <c:v>1.9518</c:v>
                </c:pt>
                <c:pt idx="7853">
                  <c:v>2.8652000000000002</c:v>
                </c:pt>
                <c:pt idx="7854">
                  <c:v>2.8652000000000002</c:v>
                </c:pt>
                <c:pt idx="7855">
                  <c:v>2.8652000000000002</c:v>
                </c:pt>
                <c:pt idx="7856">
                  <c:v>1.982</c:v>
                </c:pt>
                <c:pt idx="7857">
                  <c:v>2.4944999999999999</c:v>
                </c:pt>
                <c:pt idx="7858">
                  <c:v>1.7236</c:v>
                </c:pt>
                <c:pt idx="7859">
                  <c:v>2.2160000000000002</c:v>
                </c:pt>
                <c:pt idx="7860">
                  <c:v>2.2160000000000002</c:v>
                </c:pt>
                <c:pt idx="7861">
                  <c:v>2.2160000000000002</c:v>
                </c:pt>
                <c:pt idx="7862">
                  <c:v>1.2595000000000001</c:v>
                </c:pt>
                <c:pt idx="7863">
                  <c:v>1.6693</c:v>
                </c:pt>
                <c:pt idx="7864">
                  <c:v>1.6418999999999999</c:v>
                </c:pt>
                <c:pt idx="7865">
                  <c:v>2.0590000000000002</c:v>
                </c:pt>
                <c:pt idx="7866">
                  <c:v>1.3116000000000001</c:v>
                </c:pt>
                <c:pt idx="7867">
                  <c:v>2.3285</c:v>
                </c:pt>
                <c:pt idx="7868">
                  <c:v>3.5819999999999999</c:v>
                </c:pt>
                <c:pt idx="7869">
                  <c:v>1.9777</c:v>
                </c:pt>
                <c:pt idx="7870">
                  <c:v>1.2292000000000001</c:v>
                </c:pt>
                <c:pt idx="7871">
                  <c:v>1.8149999999999999</c:v>
                </c:pt>
                <c:pt idx="7872">
                  <c:v>2.0354000000000001</c:v>
                </c:pt>
                <c:pt idx="7873">
                  <c:v>2.5602999999999998</c:v>
                </c:pt>
                <c:pt idx="7874">
                  <c:v>1.8755999999999999</c:v>
                </c:pt>
                <c:pt idx="7876">
                  <c:v>2.6878000000000002</c:v>
                </c:pt>
                <c:pt idx="7877">
                  <c:v>2.7313999999999998</c:v>
                </c:pt>
                <c:pt idx="7878">
                  <c:v>2.7313999999999998</c:v>
                </c:pt>
                <c:pt idx="7879">
                  <c:v>2.7313999999999998</c:v>
                </c:pt>
                <c:pt idx="7880">
                  <c:v>2.1735000000000002</c:v>
                </c:pt>
                <c:pt idx="7881">
                  <c:v>2.5442999999999998</c:v>
                </c:pt>
                <c:pt idx="7882">
                  <c:v>4.1435000000000004</c:v>
                </c:pt>
                <c:pt idx="7883">
                  <c:v>2.7090999999999998</c:v>
                </c:pt>
                <c:pt idx="7884">
                  <c:v>2.9077000000000002</c:v>
                </c:pt>
                <c:pt idx="7885">
                  <c:v>1.841</c:v>
                </c:pt>
                <c:pt idx="7886">
                  <c:v>1.841</c:v>
                </c:pt>
                <c:pt idx="7887">
                  <c:v>1.841</c:v>
                </c:pt>
                <c:pt idx="7888">
                  <c:v>2.6009000000000002</c:v>
                </c:pt>
                <c:pt idx="7889">
                  <c:v>3.1356000000000002</c:v>
                </c:pt>
                <c:pt idx="7890">
                  <c:v>2.5804</c:v>
                </c:pt>
                <c:pt idx="7891">
                  <c:v>2.7050000000000001</c:v>
                </c:pt>
                <c:pt idx="7892">
                  <c:v>1.8159000000000001</c:v>
                </c:pt>
                <c:pt idx="7893">
                  <c:v>1.8159000000000001</c:v>
                </c:pt>
                <c:pt idx="7894">
                  <c:v>1.8159000000000001</c:v>
                </c:pt>
                <c:pt idx="7895">
                  <c:v>1.2149000000000001</c:v>
                </c:pt>
                <c:pt idx="7896">
                  <c:v>1.8164</c:v>
                </c:pt>
                <c:pt idx="7897">
                  <c:v>1.8164</c:v>
                </c:pt>
                <c:pt idx="7898">
                  <c:v>1.8164</c:v>
                </c:pt>
                <c:pt idx="7899">
                  <c:v>2.7488999999999999</c:v>
                </c:pt>
                <c:pt idx="7900">
                  <c:v>2.6408999999999998</c:v>
                </c:pt>
                <c:pt idx="7901">
                  <c:v>2.6408999999999998</c:v>
                </c:pt>
                <c:pt idx="7902">
                  <c:v>2.6408999999999998</c:v>
                </c:pt>
                <c:pt idx="7903">
                  <c:v>2.7663000000000002</c:v>
                </c:pt>
                <c:pt idx="7904">
                  <c:v>2.6463999999999999</c:v>
                </c:pt>
                <c:pt idx="7905">
                  <c:v>2.7602000000000002</c:v>
                </c:pt>
                <c:pt idx="7906">
                  <c:v>1.8297000000000001</c:v>
                </c:pt>
                <c:pt idx="7907">
                  <c:v>1.8297000000000001</c:v>
                </c:pt>
                <c:pt idx="7908">
                  <c:v>1.8297000000000001</c:v>
                </c:pt>
                <c:pt idx="7909">
                  <c:v>1.9156</c:v>
                </c:pt>
                <c:pt idx="7910">
                  <c:v>1.9156</c:v>
                </c:pt>
                <c:pt idx="7911">
                  <c:v>1.9156</c:v>
                </c:pt>
                <c:pt idx="7912">
                  <c:v>2.8298000000000001</c:v>
                </c:pt>
                <c:pt idx="7913">
                  <c:v>2.8298000000000001</c:v>
                </c:pt>
                <c:pt idx="7914">
                  <c:v>2.8298000000000001</c:v>
                </c:pt>
                <c:pt idx="7915">
                  <c:v>2.0240999999999998</c:v>
                </c:pt>
                <c:pt idx="7916">
                  <c:v>2.0240999999999998</c:v>
                </c:pt>
                <c:pt idx="7917">
                  <c:v>2.0240999999999998</c:v>
                </c:pt>
                <c:pt idx="7918">
                  <c:v>2.6993</c:v>
                </c:pt>
                <c:pt idx="7919">
                  <c:v>1.819</c:v>
                </c:pt>
                <c:pt idx="7920">
                  <c:v>3.2932999999999999</c:v>
                </c:pt>
                <c:pt idx="7921">
                  <c:v>3.2932999999999999</c:v>
                </c:pt>
                <c:pt idx="7922">
                  <c:v>3.2932999999999999</c:v>
                </c:pt>
                <c:pt idx="7923">
                  <c:v>1.9283999999999999</c:v>
                </c:pt>
                <c:pt idx="7924">
                  <c:v>1.9283999999999999</c:v>
                </c:pt>
                <c:pt idx="7925">
                  <c:v>1.9283999999999999</c:v>
                </c:pt>
                <c:pt idx="7926">
                  <c:v>1.9789000000000001</c:v>
                </c:pt>
                <c:pt idx="7927">
                  <c:v>1.9924999999999999</c:v>
                </c:pt>
                <c:pt idx="7928">
                  <c:v>1.9924999999999999</c:v>
                </c:pt>
                <c:pt idx="7929">
                  <c:v>1.9924999999999999</c:v>
                </c:pt>
                <c:pt idx="7930">
                  <c:v>1.6115999999999999</c:v>
                </c:pt>
              </c:numCache>
            </c:numRef>
          </c:xVal>
          <c:yVal>
            <c:numRef>
              <c:f>'KCaMg ratios'!$F$2:$F$7932</c:f>
              <c:numCache>
                <c:formatCode>[$-10409]#,##0.0000;\-#,##0.0000</c:formatCode>
                <c:ptCount val="7931"/>
                <c:pt idx="0">
                  <c:v>0.2747</c:v>
                </c:pt>
                <c:pt idx="1">
                  <c:v>0.36880000000000002</c:v>
                </c:pt>
                <c:pt idx="2">
                  <c:v>0.34639999999999999</c:v>
                </c:pt>
                <c:pt idx="3">
                  <c:v>0.28799999999999998</c:v>
                </c:pt>
                <c:pt idx="4">
                  <c:v>0.33310000000000001</c:v>
                </c:pt>
                <c:pt idx="5">
                  <c:v>0.55710000000000004</c:v>
                </c:pt>
                <c:pt idx="6">
                  <c:v>0.55710000000000004</c:v>
                </c:pt>
                <c:pt idx="7">
                  <c:v>0.55710000000000004</c:v>
                </c:pt>
                <c:pt idx="8">
                  <c:v>0.55869999999999997</c:v>
                </c:pt>
                <c:pt idx="9">
                  <c:v>0.55869999999999997</c:v>
                </c:pt>
                <c:pt idx="10">
                  <c:v>0.55869999999999997</c:v>
                </c:pt>
                <c:pt idx="11">
                  <c:v>0.15190000000000001</c:v>
                </c:pt>
                <c:pt idx="12">
                  <c:v>0.30059999999999998</c:v>
                </c:pt>
                <c:pt idx="13">
                  <c:v>0.30790000000000001</c:v>
                </c:pt>
                <c:pt idx="14">
                  <c:v>0.60240000000000005</c:v>
                </c:pt>
                <c:pt idx="15">
                  <c:v>0.60240000000000005</c:v>
                </c:pt>
                <c:pt idx="16">
                  <c:v>0.60240000000000005</c:v>
                </c:pt>
                <c:pt idx="17">
                  <c:v>0.73229999999999995</c:v>
                </c:pt>
                <c:pt idx="18">
                  <c:v>0.73229999999999995</c:v>
                </c:pt>
                <c:pt idx="19">
                  <c:v>0.73229999999999995</c:v>
                </c:pt>
                <c:pt idx="20">
                  <c:v>0.52600000000000002</c:v>
                </c:pt>
                <c:pt idx="21">
                  <c:v>0.52600000000000002</c:v>
                </c:pt>
                <c:pt idx="22">
                  <c:v>0.52600000000000002</c:v>
                </c:pt>
                <c:pt idx="23">
                  <c:v>0.45350000000000001</c:v>
                </c:pt>
                <c:pt idx="24">
                  <c:v>0.45350000000000001</c:v>
                </c:pt>
                <c:pt idx="25">
                  <c:v>0.45350000000000001</c:v>
                </c:pt>
                <c:pt idx="26">
                  <c:v>0.10979999999999999</c:v>
                </c:pt>
                <c:pt idx="27">
                  <c:v>0.12620000000000001</c:v>
                </c:pt>
                <c:pt idx="28">
                  <c:v>0.26650000000000001</c:v>
                </c:pt>
                <c:pt idx="29">
                  <c:v>0.14749999999999999</c:v>
                </c:pt>
                <c:pt idx="30">
                  <c:v>0.13639999999999999</c:v>
                </c:pt>
                <c:pt idx="31">
                  <c:v>0.1336</c:v>
                </c:pt>
                <c:pt idx="32">
                  <c:v>0.23930000000000001</c:v>
                </c:pt>
                <c:pt idx="33">
                  <c:v>0.2722</c:v>
                </c:pt>
                <c:pt idx="34">
                  <c:v>0.40610000000000002</c:v>
                </c:pt>
                <c:pt idx="35">
                  <c:v>0.12889999999999999</c:v>
                </c:pt>
                <c:pt idx="36">
                  <c:v>0.2757</c:v>
                </c:pt>
                <c:pt idx="37">
                  <c:v>0.1492</c:v>
                </c:pt>
                <c:pt idx="38">
                  <c:v>0.63219999999999998</c:v>
                </c:pt>
                <c:pt idx="39">
                  <c:v>0.63219999999999998</c:v>
                </c:pt>
                <c:pt idx="40">
                  <c:v>0.63219999999999998</c:v>
                </c:pt>
                <c:pt idx="41">
                  <c:v>0.1244</c:v>
                </c:pt>
                <c:pt idx="42">
                  <c:v>0.56999999999999995</c:v>
                </c:pt>
                <c:pt idx="43">
                  <c:v>0.56999999999999995</c:v>
                </c:pt>
                <c:pt idx="44">
                  <c:v>0.56999999999999995</c:v>
                </c:pt>
                <c:pt idx="45">
                  <c:v>0.58979999999999999</c:v>
                </c:pt>
                <c:pt idx="46">
                  <c:v>0.58979999999999999</c:v>
                </c:pt>
                <c:pt idx="47">
                  <c:v>0.58979999999999999</c:v>
                </c:pt>
                <c:pt idx="48">
                  <c:v>0.27989999999999998</c:v>
                </c:pt>
                <c:pt idx="49">
                  <c:v>0.48120000000000002</c:v>
                </c:pt>
                <c:pt idx="50">
                  <c:v>0.48120000000000002</c:v>
                </c:pt>
                <c:pt idx="51">
                  <c:v>0.48120000000000002</c:v>
                </c:pt>
                <c:pt idx="52">
                  <c:v>0.627</c:v>
                </c:pt>
                <c:pt idx="53">
                  <c:v>0.627</c:v>
                </c:pt>
                <c:pt idx="54">
                  <c:v>0.627</c:v>
                </c:pt>
                <c:pt idx="55">
                  <c:v>0.65349999999999997</c:v>
                </c:pt>
                <c:pt idx="56">
                  <c:v>0.65349999999999997</c:v>
                </c:pt>
                <c:pt idx="57">
                  <c:v>0.65349999999999997</c:v>
                </c:pt>
                <c:pt idx="58">
                  <c:v>0.1148</c:v>
                </c:pt>
                <c:pt idx="59">
                  <c:v>0.1249</c:v>
                </c:pt>
                <c:pt idx="60">
                  <c:v>0.1154</c:v>
                </c:pt>
                <c:pt idx="61">
                  <c:v>0.1211</c:v>
                </c:pt>
                <c:pt idx="62">
                  <c:v>0.5655</c:v>
                </c:pt>
                <c:pt idx="63">
                  <c:v>0.5655</c:v>
                </c:pt>
                <c:pt idx="64">
                  <c:v>0.5655</c:v>
                </c:pt>
                <c:pt idx="65">
                  <c:v>0.18229999999999999</c:v>
                </c:pt>
                <c:pt idx="66">
                  <c:v>0.1414</c:v>
                </c:pt>
                <c:pt idx="67">
                  <c:v>9.8199999999999996E-2</c:v>
                </c:pt>
                <c:pt idx="69">
                  <c:v>0.18779999999999999</c:v>
                </c:pt>
                <c:pt idx="70">
                  <c:v>0.1134</c:v>
                </c:pt>
                <c:pt idx="72">
                  <c:v>0.5827</c:v>
                </c:pt>
                <c:pt idx="73">
                  <c:v>0.5827</c:v>
                </c:pt>
                <c:pt idx="74">
                  <c:v>0.5827</c:v>
                </c:pt>
                <c:pt idx="75">
                  <c:v>0.17469999999999999</c:v>
                </c:pt>
                <c:pt idx="76">
                  <c:v>0.2036</c:v>
                </c:pt>
                <c:pt idx="77">
                  <c:v>0.1898</c:v>
                </c:pt>
                <c:pt idx="78">
                  <c:v>0.2414</c:v>
                </c:pt>
                <c:pt idx="79">
                  <c:v>0.27610000000000001</c:v>
                </c:pt>
                <c:pt idx="80">
                  <c:v>0.1323</c:v>
                </c:pt>
                <c:pt idx="81">
                  <c:v>0.11600000000000001</c:v>
                </c:pt>
                <c:pt idx="83">
                  <c:v>0.46060000000000001</c:v>
                </c:pt>
                <c:pt idx="84">
                  <c:v>0.46060000000000001</c:v>
                </c:pt>
                <c:pt idx="85">
                  <c:v>0.46060000000000001</c:v>
                </c:pt>
                <c:pt idx="86">
                  <c:v>0.47820000000000001</c:v>
                </c:pt>
                <c:pt idx="87">
                  <c:v>0.47820000000000001</c:v>
                </c:pt>
                <c:pt idx="88">
                  <c:v>0.47820000000000001</c:v>
                </c:pt>
                <c:pt idx="89">
                  <c:v>0.26140000000000002</c:v>
                </c:pt>
                <c:pt idx="91">
                  <c:v>0.29820000000000002</c:v>
                </c:pt>
                <c:pt idx="92">
                  <c:v>0.25090000000000001</c:v>
                </c:pt>
                <c:pt idx="93">
                  <c:v>0.1613</c:v>
                </c:pt>
                <c:pt idx="94">
                  <c:v>0.27629999999999999</c:v>
                </c:pt>
                <c:pt idx="95">
                  <c:v>0.16689999999999999</c:v>
                </c:pt>
                <c:pt idx="98">
                  <c:v>0.317</c:v>
                </c:pt>
                <c:pt idx="99">
                  <c:v>0.32529999999999998</c:v>
                </c:pt>
                <c:pt idx="100">
                  <c:v>0.57469999999999999</c:v>
                </c:pt>
                <c:pt idx="101">
                  <c:v>0.57469999999999999</c:v>
                </c:pt>
                <c:pt idx="102">
                  <c:v>0.57469999999999999</c:v>
                </c:pt>
                <c:pt idx="103">
                  <c:v>0.87739999999999996</c:v>
                </c:pt>
                <c:pt idx="104">
                  <c:v>0.97009999999999996</c:v>
                </c:pt>
                <c:pt idx="105">
                  <c:v>0.8478</c:v>
                </c:pt>
                <c:pt idx="106">
                  <c:v>0.28449999999999998</c:v>
                </c:pt>
                <c:pt idx="107">
                  <c:v>0.21740000000000001</c:v>
                </c:pt>
                <c:pt idx="108">
                  <c:v>0.57340000000000002</c:v>
                </c:pt>
                <c:pt idx="109">
                  <c:v>0.57340000000000002</c:v>
                </c:pt>
                <c:pt idx="110">
                  <c:v>0.57340000000000002</c:v>
                </c:pt>
                <c:pt idx="111">
                  <c:v>0.13059999999999999</c:v>
                </c:pt>
                <c:pt idx="112">
                  <c:v>0.26600000000000001</c:v>
                </c:pt>
                <c:pt idx="113">
                  <c:v>0.2762</c:v>
                </c:pt>
                <c:pt idx="114">
                  <c:v>0.189</c:v>
                </c:pt>
                <c:pt idx="115">
                  <c:v>0.25080000000000002</c:v>
                </c:pt>
                <c:pt idx="116">
                  <c:v>0.52470000000000006</c:v>
                </c:pt>
                <c:pt idx="117">
                  <c:v>0.52470000000000006</c:v>
                </c:pt>
                <c:pt idx="118">
                  <c:v>0.52470000000000006</c:v>
                </c:pt>
                <c:pt idx="120">
                  <c:v>1.0338000000000001</c:v>
                </c:pt>
                <c:pt idx="121">
                  <c:v>1.0338000000000001</c:v>
                </c:pt>
                <c:pt idx="122">
                  <c:v>1.0338000000000001</c:v>
                </c:pt>
                <c:pt idx="123">
                  <c:v>0.185</c:v>
                </c:pt>
                <c:pt idx="124">
                  <c:v>0.4572</c:v>
                </c:pt>
                <c:pt idx="125">
                  <c:v>0.4572</c:v>
                </c:pt>
                <c:pt idx="126">
                  <c:v>0.4572</c:v>
                </c:pt>
                <c:pt idx="127">
                  <c:v>0.25969999999999999</c:v>
                </c:pt>
                <c:pt idx="128">
                  <c:v>0.63849999999999996</c:v>
                </c:pt>
                <c:pt idx="129">
                  <c:v>0.63849999999999996</c:v>
                </c:pt>
                <c:pt idx="130">
                  <c:v>0.63849999999999996</c:v>
                </c:pt>
                <c:pt idx="131">
                  <c:v>0.19289999999999999</c:v>
                </c:pt>
                <c:pt idx="132">
                  <c:v>0.27710000000000001</c:v>
                </c:pt>
                <c:pt idx="133">
                  <c:v>0.71330000000000005</c:v>
                </c:pt>
                <c:pt idx="134">
                  <c:v>0.71330000000000005</c:v>
                </c:pt>
                <c:pt idx="135">
                  <c:v>0.71330000000000005</c:v>
                </c:pt>
                <c:pt idx="136">
                  <c:v>1.0087999999999999</c:v>
                </c:pt>
                <c:pt idx="137">
                  <c:v>0.26629999999999998</c:v>
                </c:pt>
                <c:pt idx="138">
                  <c:v>0.14299999999999999</c:v>
                </c:pt>
                <c:pt idx="139">
                  <c:v>0.23880000000000001</c:v>
                </c:pt>
                <c:pt idx="140">
                  <c:v>0.20319999999999999</c:v>
                </c:pt>
                <c:pt idx="141">
                  <c:v>0.1547</c:v>
                </c:pt>
                <c:pt idx="142">
                  <c:v>0.1235</c:v>
                </c:pt>
                <c:pt idx="143">
                  <c:v>0.253</c:v>
                </c:pt>
                <c:pt idx="144">
                  <c:v>0.16500000000000001</c:v>
                </c:pt>
                <c:pt idx="145">
                  <c:v>0.99770000000000003</c:v>
                </c:pt>
                <c:pt idx="146">
                  <c:v>0.99770000000000003</c:v>
                </c:pt>
                <c:pt idx="147">
                  <c:v>0.99770000000000003</c:v>
                </c:pt>
                <c:pt idx="148">
                  <c:v>0.59160000000000001</c:v>
                </c:pt>
                <c:pt idx="149">
                  <c:v>0.59160000000000001</c:v>
                </c:pt>
                <c:pt idx="150">
                  <c:v>0.59160000000000001</c:v>
                </c:pt>
                <c:pt idx="151">
                  <c:v>0.59909999999999997</c:v>
                </c:pt>
                <c:pt idx="152">
                  <c:v>0.59909999999999997</c:v>
                </c:pt>
                <c:pt idx="153">
                  <c:v>0.59909999999999997</c:v>
                </c:pt>
                <c:pt idx="154">
                  <c:v>0.2954</c:v>
                </c:pt>
                <c:pt idx="155">
                  <c:v>0.25019999999999998</c:v>
                </c:pt>
                <c:pt idx="156">
                  <c:v>0.16159999999999999</c:v>
                </c:pt>
                <c:pt idx="157">
                  <c:v>0.15060000000000001</c:v>
                </c:pt>
                <c:pt idx="158">
                  <c:v>0.31059999999999999</c:v>
                </c:pt>
                <c:pt idx="159">
                  <c:v>0.27229999999999999</c:v>
                </c:pt>
                <c:pt idx="160">
                  <c:v>0.29520000000000002</c:v>
                </c:pt>
                <c:pt idx="161">
                  <c:v>0.2833</c:v>
                </c:pt>
                <c:pt idx="162">
                  <c:v>0.19719999999999999</c:v>
                </c:pt>
                <c:pt idx="163">
                  <c:v>0.4526</c:v>
                </c:pt>
                <c:pt idx="164">
                  <c:v>0.4526</c:v>
                </c:pt>
                <c:pt idx="165">
                  <c:v>0.4526</c:v>
                </c:pt>
                <c:pt idx="166">
                  <c:v>0.78129999999999999</c:v>
                </c:pt>
                <c:pt idx="167">
                  <c:v>0.314</c:v>
                </c:pt>
                <c:pt idx="168">
                  <c:v>0.23749999999999999</c:v>
                </c:pt>
                <c:pt idx="169">
                  <c:v>0.29609999999999997</c:v>
                </c:pt>
                <c:pt idx="170">
                  <c:v>0.14779999999999999</c:v>
                </c:pt>
                <c:pt idx="171">
                  <c:v>0.1111</c:v>
                </c:pt>
                <c:pt idx="172">
                  <c:v>0.18079999999999999</c:v>
                </c:pt>
                <c:pt idx="173">
                  <c:v>0.68030000000000002</c:v>
                </c:pt>
                <c:pt idx="174">
                  <c:v>0.2359</c:v>
                </c:pt>
                <c:pt idx="175">
                  <c:v>0.22559999999999999</c:v>
                </c:pt>
                <c:pt idx="176">
                  <c:v>0.53879999999999995</c:v>
                </c:pt>
                <c:pt idx="177">
                  <c:v>0.53879999999999995</c:v>
                </c:pt>
                <c:pt idx="178">
                  <c:v>0.53879999999999995</c:v>
                </c:pt>
                <c:pt idx="179">
                  <c:v>0.19689999999999999</c:v>
                </c:pt>
                <c:pt idx="180">
                  <c:v>0.45469999999999999</c:v>
                </c:pt>
                <c:pt idx="181">
                  <c:v>0.45469999999999999</c:v>
                </c:pt>
                <c:pt idx="182">
                  <c:v>0.45469999999999999</c:v>
                </c:pt>
                <c:pt idx="183">
                  <c:v>0.30130000000000001</c:v>
                </c:pt>
                <c:pt idx="184">
                  <c:v>0.19070000000000001</c:v>
                </c:pt>
                <c:pt idx="185">
                  <c:v>0.92369999999999997</c:v>
                </c:pt>
                <c:pt idx="186">
                  <c:v>0.92369999999999997</c:v>
                </c:pt>
                <c:pt idx="187">
                  <c:v>0.92369999999999997</c:v>
                </c:pt>
                <c:pt idx="188">
                  <c:v>0.15709999999999999</c:v>
                </c:pt>
                <c:pt idx="189">
                  <c:v>0.25390000000000001</c:v>
                </c:pt>
                <c:pt idx="190">
                  <c:v>0.2752</c:v>
                </c:pt>
                <c:pt idx="191">
                  <c:v>0.25230000000000002</c:v>
                </c:pt>
                <c:pt idx="192">
                  <c:v>0.28970000000000001</c:v>
                </c:pt>
                <c:pt idx="193">
                  <c:v>0.12670000000000001</c:v>
                </c:pt>
                <c:pt idx="194">
                  <c:v>1.018</c:v>
                </c:pt>
                <c:pt idx="195">
                  <c:v>0.57840000000000003</c:v>
                </c:pt>
                <c:pt idx="196">
                  <c:v>0.57840000000000003</c:v>
                </c:pt>
                <c:pt idx="197">
                  <c:v>0.57840000000000003</c:v>
                </c:pt>
                <c:pt idx="198">
                  <c:v>0.27229999999999999</c:v>
                </c:pt>
                <c:pt idx="199">
                  <c:v>0.3201</c:v>
                </c:pt>
                <c:pt idx="200">
                  <c:v>0.28160000000000002</c:v>
                </c:pt>
                <c:pt idx="201">
                  <c:v>0.15479999999999999</c:v>
                </c:pt>
                <c:pt idx="202">
                  <c:v>0.29049999999999998</c:v>
                </c:pt>
                <c:pt idx="203">
                  <c:v>0.29849999999999999</c:v>
                </c:pt>
                <c:pt idx="204">
                  <c:v>0.2107</c:v>
                </c:pt>
                <c:pt idx="205">
                  <c:v>0.1089</c:v>
                </c:pt>
                <c:pt idx="206">
                  <c:v>0.49680000000000002</c:v>
                </c:pt>
                <c:pt idx="207">
                  <c:v>0.49680000000000002</c:v>
                </c:pt>
                <c:pt idx="208">
                  <c:v>0.49680000000000002</c:v>
                </c:pt>
                <c:pt idx="209">
                  <c:v>0.25569999999999998</c:v>
                </c:pt>
                <c:pt idx="210">
                  <c:v>0.26519999999999999</c:v>
                </c:pt>
                <c:pt idx="211">
                  <c:v>0.28060000000000002</c:v>
                </c:pt>
                <c:pt idx="212">
                  <c:v>0.36930000000000002</c:v>
                </c:pt>
                <c:pt idx="213">
                  <c:v>0.1086</c:v>
                </c:pt>
                <c:pt idx="214">
                  <c:v>0.1797</c:v>
                </c:pt>
                <c:pt idx="215">
                  <c:v>0.91139999999999999</c:v>
                </c:pt>
                <c:pt idx="216">
                  <c:v>0.91139999999999999</c:v>
                </c:pt>
                <c:pt idx="217">
                  <c:v>0.91139999999999999</c:v>
                </c:pt>
                <c:pt idx="218">
                  <c:v>0.18540000000000001</c:v>
                </c:pt>
                <c:pt idx="219">
                  <c:v>0.15459999999999999</c:v>
                </c:pt>
                <c:pt idx="220">
                  <c:v>0.49259999999999998</c:v>
                </c:pt>
                <c:pt idx="221">
                  <c:v>0.49259999999999998</c:v>
                </c:pt>
                <c:pt idx="222">
                  <c:v>0.49259999999999998</c:v>
                </c:pt>
                <c:pt idx="223">
                  <c:v>0.35449999999999998</c:v>
                </c:pt>
                <c:pt idx="224">
                  <c:v>0.35449999999999998</c:v>
                </c:pt>
                <c:pt idx="225">
                  <c:v>0.35449999999999998</c:v>
                </c:pt>
                <c:pt idx="226">
                  <c:v>0.21079999999999999</c:v>
                </c:pt>
                <c:pt idx="227">
                  <c:v>0.70440000000000003</c:v>
                </c:pt>
                <c:pt idx="228">
                  <c:v>0.53369999999999995</c:v>
                </c:pt>
                <c:pt idx="229">
                  <c:v>0.29430000000000001</c:v>
                </c:pt>
                <c:pt idx="230">
                  <c:v>0.29949999999999999</c:v>
                </c:pt>
                <c:pt idx="231">
                  <c:v>0.48880000000000001</c:v>
                </c:pt>
                <c:pt idx="232">
                  <c:v>0.48880000000000001</c:v>
                </c:pt>
                <c:pt idx="233">
                  <c:v>0.48880000000000001</c:v>
                </c:pt>
                <c:pt idx="234">
                  <c:v>0.59340000000000004</c:v>
                </c:pt>
                <c:pt idx="235">
                  <c:v>0.3251</c:v>
                </c:pt>
                <c:pt idx="236">
                  <c:v>0.19769999999999999</c:v>
                </c:pt>
                <c:pt idx="237">
                  <c:v>0.27039999999999997</c:v>
                </c:pt>
                <c:pt idx="238">
                  <c:v>0.25530000000000003</c:v>
                </c:pt>
                <c:pt idx="239">
                  <c:v>0.19450000000000001</c:v>
                </c:pt>
                <c:pt idx="240">
                  <c:v>0.47520000000000001</c:v>
                </c:pt>
                <c:pt idx="241">
                  <c:v>0.47520000000000001</c:v>
                </c:pt>
                <c:pt idx="242">
                  <c:v>0.47520000000000001</c:v>
                </c:pt>
                <c:pt idx="243">
                  <c:v>0.68169999999999997</c:v>
                </c:pt>
                <c:pt idx="244">
                  <c:v>0.51619999999999999</c:v>
                </c:pt>
                <c:pt idx="245">
                  <c:v>0.51619999999999999</c:v>
                </c:pt>
                <c:pt idx="246">
                  <c:v>0.18429999999999999</c:v>
                </c:pt>
                <c:pt idx="247">
                  <c:v>0.51619999999999999</c:v>
                </c:pt>
                <c:pt idx="248">
                  <c:v>0.2666</c:v>
                </c:pt>
                <c:pt idx="249">
                  <c:v>0.1774</c:v>
                </c:pt>
                <c:pt idx="250">
                  <c:v>0.25469999999999998</c:v>
                </c:pt>
                <c:pt idx="251">
                  <c:v>0.60109999999999997</c:v>
                </c:pt>
                <c:pt idx="252">
                  <c:v>0.1671</c:v>
                </c:pt>
                <c:pt idx="253">
                  <c:v>0.1313</c:v>
                </c:pt>
                <c:pt idx="254">
                  <c:v>0.72899999999999998</c:v>
                </c:pt>
                <c:pt idx="255">
                  <c:v>0.81269999999999998</c:v>
                </c:pt>
                <c:pt idx="256">
                  <c:v>0.27539999999999998</c:v>
                </c:pt>
                <c:pt idx="257">
                  <c:v>0.27229999999999999</c:v>
                </c:pt>
                <c:pt idx="259">
                  <c:v>1.0226999999999999</c:v>
                </c:pt>
                <c:pt idx="260">
                  <c:v>0.70369999999999999</c:v>
                </c:pt>
                <c:pt idx="261">
                  <c:v>0.54630000000000001</c:v>
                </c:pt>
                <c:pt idx="262">
                  <c:v>0.52890000000000004</c:v>
                </c:pt>
                <c:pt idx="263">
                  <c:v>0.52890000000000004</c:v>
                </c:pt>
                <c:pt idx="264">
                  <c:v>0.52890000000000004</c:v>
                </c:pt>
                <c:pt idx="265">
                  <c:v>0.63080000000000003</c:v>
                </c:pt>
                <c:pt idx="266">
                  <c:v>0.28310000000000002</c:v>
                </c:pt>
                <c:pt idx="267">
                  <c:v>0.95609999999999995</c:v>
                </c:pt>
                <c:pt idx="268">
                  <c:v>0.95609999999999995</c:v>
                </c:pt>
                <c:pt idx="269">
                  <c:v>0.95609999999999995</c:v>
                </c:pt>
                <c:pt idx="270">
                  <c:v>0.21560000000000001</c:v>
                </c:pt>
                <c:pt idx="271">
                  <c:v>0.52180000000000004</c:v>
                </c:pt>
                <c:pt idx="272">
                  <c:v>0.52180000000000004</c:v>
                </c:pt>
                <c:pt idx="273">
                  <c:v>0.52180000000000004</c:v>
                </c:pt>
                <c:pt idx="274">
                  <c:v>0.2631</c:v>
                </c:pt>
                <c:pt idx="275">
                  <c:v>0.22509999999999999</c:v>
                </c:pt>
                <c:pt idx="276">
                  <c:v>0.57920000000000005</c:v>
                </c:pt>
                <c:pt idx="277">
                  <c:v>0.26319999999999999</c:v>
                </c:pt>
                <c:pt idx="278">
                  <c:v>0.31819999999999998</c:v>
                </c:pt>
                <c:pt idx="279">
                  <c:v>0.27989999999999998</c:v>
                </c:pt>
                <c:pt idx="280">
                  <c:v>0.27660000000000001</c:v>
                </c:pt>
                <c:pt idx="281">
                  <c:v>0.6119</c:v>
                </c:pt>
                <c:pt idx="282">
                  <c:v>0.6119</c:v>
                </c:pt>
                <c:pt idx="283">
                  <c:v>0.6119</c:v>
                </c:pt>
                <c:pt idx="284">
                  <c:v>0.16389999999999999</c:v>
                </c:pt>
                <c:pt idx="285">
                  <c:v>0.16370000000000001</c:v>
                </c:pt>
                <c:pt idx="286">
                  <c:v>0.59819999999999995</c:v>
                </c:pt>
                <c:pt idx="287">
                  <c:v>0.59819999999999995</c:v>
                </c:pt>
                <c:pt idx="288">
                  <c:v>0.59819999999999995</c:v>
                </c:pt>
                <c:pt idx="289">
                  <c:v>1.1034999999999999</c:v>
                </c:pt>
                <c:pt idx="290">
                  <c:v>0.1409</c:v>
                </c:pt>
                <c:pt idx="291">
                  <c:v>0.17349999999999999</c:v>
                </c:pt>
                <c:pt idx="292">
                  <c:v>0.16389999999999999</c:v>
                </c:pt>
                <c:pt idx="293">
                  <c:v>0.28770000000000001</c:v>
                </c:pt>
                <c:pt idx="294">
                  <c:v>0.21759999999999999</c:v>
                </c:pt>
                <c:pt idx="295">
                  <c:v>0.41539999999999999</c:v>
                </c:pt>
                <c:pt idx="296">
                  <c:v>0.90449999999999997</c:v>
                </c:pt>
                <c:pt idx="297">
                  <c:v>0.28179999999999999</c:v>
                </c:pt>
                <c:pt idx="298">
                  <c:v>0.1787</c:v>
                </c:pt>
                <c:pt idx="299">
                  <c:v>0.28660000000000002</c:v>
                </c:pt>
                <c:pt idx="300">
                  <c:v>0.29010000000000002</c:v>
                </c:pt>
                <c:pt idx="301">
                  <c:v>0.53080000000000005</c:v>
                </c:pt>
                <c:pt idx="302">
                  <c:v>0.53080000000000005</c:v>
                </c:pt>
                <c:pt idx="303">
                  <c:v>0.53080000000000005</c:v>
                </c:pt>
                <c:pt idx="304">
                  <c:v>0.17</c:v>
                </c:pt>
                <c:pt idx="305">
                  <c:v>0.2467</c:v>
                </c:pt>
                <c:pt idx="306">
                  <c:v>0.27979999999999999</c:v>
                </c:pt>
                <c:pt idx="307">
                  <c:v>0.4834</c:v>
                </c:pt>
                <c:pt idx="308">
                  <c:v>0.5393</c:v>
                </c:pt>
                <c:pt idx="309">
                  <c:v>0.4834</c:v>
                </c:pt>
                <c:pt idx="310">
                  <c:v>0.5393</c:v>
                </c:pt>
                <c:pt idx="311">
                  <c:v>0.4834</c:v>
                </c:pt>
                <c:pt idx="312">
                  <c:v>0.5393</c:v>
                </c:pt>
                <c:pt idx="313">
                  <c:v>0.57020000000000004</c:v>
                </c:pt>
                <c:pt idx="315">
                  <c:v>1.0193000000000001</c:v>
                </c:pt>
                <c:pt idx="316">
                  <c:v>0.28760000000000002</c:v>
                </c:pt>
                <c:pt idx="317">
                  <c:v>0.1338</c:v>
                </c:pt>
                <c:pt idx="318">
                  <c:v>0.12790000000000001</c:v>
                </c:pt>
                <c:pt idx="319">
                  <c:v>0.24399999999999999</c:v>
                </c:pt>
                <c:pt idx="320">
                  <c:v>0.20480000000000001</c:v>
                </c:pt>
                <c:pt idx="322">
                  <c:v>0.16750000000000001</c:v>
                </c:pt>
                <c:pt idx="323">
                  <c:v>0.57020000000000004</c:v>
                </c:pt>
                <c:pt idx="324">
                  <c:v>0.57020000000000004</c:v>
                </c:pt>
                <c:pt idx="325">
                  <c:v>0.57020000000000004</c:v>
                </c:pt>
                <c:pt idx="327">
                  <c:v>0.30149999999999999</c:v>
                </c:pt>
                <c:pt idx="328">
                  <c:v>0.2702</c:v>
                </c:pt>
                <c:pt idx="329">
                  <c:v>0.15260000000000001</c:v>
                </c:pt>
                <c:pt idx="330">
                  <c:v>0.27939999999999998</c:v>
                </c:pt>
                <c:pt idx="331">
                  <c:v>0.49880000000000002</c:v>
                </c:pt>
                <c:pt idx="332">
                  <c:v>0.49880000000000002</c:v>
                </c:pt>
                <c:pt idx="333">
                  <c:v>0.49880000000000002</c:v>
                </c:pt>
                <c:pt idx="334">
                  <c:v>0.47689999999999999</c:v>
                </c:pt>
                <c:pt idx="335">
                  <c:v>0.17460000000000001</c:v>
                </c:pt>
                <c:pt idx="336">
                  <c:v>0.27610000000000001</c:v>
                </c:pt>
                <c:pt idx="337">
                  <c:v>0.51770000000000005</c:v>
                </c:pt>
                <c:pt idx="338">
                  <c:v>0.51770000000000005</c:v>
                </c:pt>
                <c:pt idx="339">
                  <c:v>0.51770000000000005</c:v>
                </c:pt>
                <c:pt idx="340">
                  <c:v>0.312</c:v>
                </c:pt>
                <c:pt idx="341">
                  <c:v>0.58089999999999997</c:v>
                </c:pt>
                <c:pt idx="342">
                  <c:v>0.32279999999999998</c:v>
                </c:pt>
                <c:pt idx="343">
                  <c:v>0.56100000000000005</c:v>
                </c:pt>
                <c:pt idx="344">
                  <c:v>0.6018</c:v>
                </c:pt>
                <c:pt idx="345">
                  <c:v>0.2208</c:v>
                </c:pt>
                <c:pt idx="346">
                  <c:v>0.58340000000000003</c:v>
                </c:pt>
                <c:pt idx="347">
                  <c:v>0.28939999999999999</c:v>
                </c:pt>
                <c:pt idx="348">
                  <c:v>0.2288</c:v>
                </c:pt>
                <c:pt idx="349">
                  <c:v>0.45379999999999998</c:v>
                </c:pt>
                <c:pt idx="350">
                  <c:v>0.45379999999999998</c:v>
                </c:pt>
                <c:pt idx="351">
                  <c:v>0.45379999999999998</c:v>
                </c:pt>
                <c:pt idx="352">
                  <c:v>0.42049999999999998</c:v>
                </c:pt>
                <c:pt idx="353">
                  <c:v>0.42049999999999998</c:v>
                </c:pt>
                <c:pt idx="354">
                  <c:v>0.42049999999999998</c:v>
                </c:pt>
                <c:pt idx="356">
                  <c:v>0.69359999999999999</c:v>
                </c:pt>
                <c:pt idx="357">
                  <c:v>0.46760000000000002</c:v>
                </c:pt>
                <c:pt idx="358">
                  <c:v>1.06</c:v>
                </c:pt>
                <c:pt idx="359">
                  <c:v>1.06</c:v>
                </c:pt>
                <c:pt idx="360">
                  <c:v>1.06</c:v>
                </c:pt>
                <c:pt idx="361">
                  <c:v>0.2482</c:v>
                </c:pt>
                <c:pt idx="362">
                  <c:v>0.29470000000000002</c:v>
                </c:pt>
                <c:pt idx="363">
                  <c:v>0.43619999999999998</c:v>
                </c:pt>
                <c:pt idx="364">
                  <c:v>0.69879999999999998</c:v>
                </c:pt>
                <c:pt idx="365">
                  <c:v>0.29859999999999998</c:v>
                </c:pt>
                <c:pt idx="366">
                  <c:v>0.63890000000000002</c:v>
                </c:pt>
                <c:pt idx="367">
                  <c:v>0.63890000000000002</c:v>
                </c:pt>
                <c:pt idx="368">
                  <c:v>0.63890000000000002</c:v>
                </c:pt>
                <c:pt idx="369">
                  <c:v>0.1477</c:v>
                </c:pt>
                <c:pt idx="370">
                  <c:v>0.41880000000000001</c:v>
                </c:pt>
                <c:pt idx="371">
                  <c:v>0.41880000000000001</c:v>
                </c:pt>
                <c:pt idx="372">
                  <c:v>0.41880000000000001</c:v>
                </c:pt>
                <c:pt idx="373">
                  <c:v>0.5796</c:v>
                </c:pt>
                <c:pt idx="374">
                  <c:v>0.87209999999999999</c:v>
                </c:pt>
                <c:pt idx="375">
                  <c:v>0.28560000000000002</c:v>
                </c:pt>
                <c:pt idx="376">
                  <c:v>0.23580000000000001</c:v>
                </c:pt>
                <c:pt idx="377">
                  <c:v>0.1381</c:v>
                </c:pt>
                <c:pt idx="378">
                  <c:v>0.59940000000000004</c:v>
                </c:pt>
                <c:pt idx="379">
                  <c:v>0.66210000000000002</c:v>
                </c:pt>
                <c:pt idx="380">
                  <c:v>0.66210000000000002</c:v>
                </c:pt>
                <c:pt idx="381">
                  <c:v>0.66210000000000002</c:v>
                </c:pt>
                <c:pt idx="382">
                  <c:v>0.1381</c:v>
                </c:pt>
                <c:pt idx="383">
                  <c:v>0.57299999999999995</c:v>
                </c:pt>
                <c:pt idx="384">
                  <c:v>0.90110000000000001</c:v>
                </c:pt>
                <c:pt idx="385">
                  <c:v>0.90110000000000001</c:v>
                </c:pt>
                <c:pt idx="386">
                  <c:v>0.90110000000000001</c:v>
                </c:pt>
                <c:pt idx="387">
                  <c:v>0.64629999999999999</c:v>
                </c:pt>
                <c:pt idx="388">
                  <c:v>0.90169999999999995</c:v>
                </c:pt>
                <c:pt idx="389">
                  <c:v>0.90169999999999995</c:v>
                </c:pt>
                <c:pt idx="390">
                  <c:v>0.90169999999999995</c:v>
                </c:pt>
                <c:pt idx="391">
                  <c:v>0.99860000000000004</c:v>
                </c:pt>
                <c:pt idx="392">
                  <c:v>0.25159999999999999</c:v>
                </c:pt>
                <c:pt idx="393">
                  <c:v>0.41980000000000001</c:v>
                </c:pt>
                <c:pt idx="394">
                  <c:v>0.42899999999999999</c:v>
                </c:pt>
                <c:pt idx="395">
                  <c:v>0.42899999999999999</c:v>
                </c:pt>
                <c:pt idx="396">
                  <c:v>0.42899999999999999</c:v>
                </c:pt>
                <c:pt idx="397">
                  <c:v>0.38340000000000002</c:v>
                </c:pt>
                <c:pt idx="398">
                  <c:v>0.24129999999999999</c:v>
                </c:pt>
                <c:pt idx="399">
                  <c:v>0.51449999999999996</c:v>
                </c:pt>
                <c:pt idx="400">
                  <c:v>0.63849999999999996</c:v>
                </c:pt>
                <c:pt idx="401">
                  <c:v>0.63849999999999996</c:v>
                </c:pt>
                <c:pt idx="402">
                  <c:v>0.63849999999999996</c:v>
                </c:pt>
                <c:pt idx="403">
                  <c:v>0.38200000000000001</c:v>
                </c:pt>
                <c:pt idx="404">
                  <c:v>0.31130000000000002</c:v>
                </c:pt>
                <c:pt idx="405">
                  <c:v>0.44469999999999998</c:v>
                </c:pt>
                <c:pt idx="406">
                  <c:v>0.43169999999999997</c:v>
                </c:pt>
                <c:pt idx="407">
                  <c:v>0.43619999999999998</c:v>
                </c:pt>
                <c:pt idx="408">
                  <c:v>0.43619999999999998</c:v>
                </c:pt>
                <c:pt idx="409">
                  <c:v>0.43619999999999998</c:v>
                </c:pt>
                <c:pt idx="410">
                  <c:v>0.29780000000000001</c:v>
                </c:pt>
                <c:pt idx="411">
                  <c:v>0.7228</c:v>
                </c:pt>
                <c:pt idx="412">
                  <c:v>0.7228</c:v>
                </c:pt>
                <c:pt idx="413">
                  <c:v>0.7228</c:v>
                </c:pt>
                <c:pt idx="414">
                  <c:v>0.43120000000000003</c:v>
                </c:pt>
                <c:pt idx="415">
                  <c:v>0.43120000000000003</c:v>
                </c:pt>
                <c:pt idx="416">
                  <c:v>0.43120000000000003</c:v>
                </c:pt>
                <c:pt idx="417">
                  <c:v>0.46560000000000001</c:v>
                </c:pt>
                <c:pt idx="418">
                  <c:v>0.28110000000000002</c:v>
                </c:pt>
                <c:pt idx="419">
                  <c:v>0.60040000000000004</c:v>
                </c:pt>
                <c:pt idx="420">
                  <c:v>0.20330000000000001</c:v>
                </c:pt>
                <c:pt idx="421">
                  <c:v>0.75360000000000005</c:v>
                </c:pt>
                <c:pt idx="422">
                  <c:v>0.75360000000000005</c:v>
                </c:pt>
                <c:pt idx="423">
                  <c:v>0.75360000000000005</c:v>
                </c:pt>
                <c:pt idx="424">
                  <c:v>0.39689999999999998</c:v>
                </c:pt>
                <c:pt idx="425">
                  <c:v>0.69279999999999997</c:v>
                </c:pt>
                <c:pt idx="426">
                  <c:v>0.69279999999999997</c:v>
                </c:pt>
                <c:pt idx="427">
                  <c:v>0.69279999999999997</c:v>
                </c:pt>
                <c:pt idx="428">
                  <c:v>0.13519999999999999</c:v>
                </c:pt>
                <c:pt idx="429">
                  <c:v>0.63680000000000003</c:v>
                </c:pt>
                <c:pt idx="430">
                  <c:v>0.25409999999999999</c:v>
                </c:pt>
                <c:pt idx="431">
                  <c:v>0.26340000000000002</c:v>
                </c:pt>
                <c:pt idx="432">
                  <c:v>0.53590000000000004</c:v>
                </c:pt>
                <c:pt idx="433">
                  <c:v>0.53590000000000004</c:v>
                </c:pt>
                <c:pt idx="434">
                  <c:v>0.53590000000000004</c:v>
                </c:pt>
                <c:pt idx="435">
                  <c:v>0.62429999999999997</c:v>
                </c:pt>
                <c:pt idx="436">
                  <c:v>0.62429999999999997</c:v>
                </c:pt>
                <c:pt idx="437">
                  <c:v>0.62429999999999997</c:v>
                </c:pt>
                <c:pt idx="438">
                  <c:v>1.0328999999999999</c:v>
                </c:pt>
                <c:pt idx="439">
                  <c:v>0.15820000000000001</c:v>
                </c:pt>
                <c:pt idx="440">
                  <c:v>0.16589999999999999</c:v>
                </c:pt>
                <c:pt idx="441">
                  <c:v>0.6038</c:v>
                </c:pt>
                <c:pt idx="442">
                  <c:v>0.80410000000000004</c:v>
                </c:pt>
                <c:pt idx="443">
                  <c:v>0.22070000000000001</c:v>
                </c:pt>
                <c:pt idx="444">
                  <c:v>0.79200000000000004</c:v>
                </c:pt>
                <c:pt idx="445">
                  <c:v>0.79200000000000004</c:v>
                </c:pt>
                <c:pt idx="446">
                  <c:v>0.79200000000000004</c:v>
                </c:pt>
                <c:pt idx="447">
                  <c:v>0.40610000000000002</c:v>
                </c:pt>
                <c:pt idx="448">
                  <c:v>0.73329999999999995</c:v>
                </c:pt>
                <c:pt idx="449">
                  <c:v>0.73329999999999995</c:v>
                </c:pt>
                <c:pt idx="450">
                  <c:v>0.73329999999999995</c:v>
                </c:pt>
                <c:pt idx="451">
                  <c:v>0.66169999999999995</c:v>
                </c:pt>
                <c:pt idx="452">
                  <c:v>0.66169999999999995</c:v>
                </c:pt>
                <c:pt idx="453">
                  <c:v>0.66169999999999995</c:v>
                </c:pt>
                <c:pt idx="454">
                  <c:v>0.69220000000000004</c:v>
                </c:pt>
                <c:pt idx="455">
                  <c:v>0.69220000000000004</c:v>
                </c:pt>
                <c:pt idx="456">
                  <c:v>0.69220000000000004</c:v>
                </c:pt>
                <c:pt idx="457">
                  <c:v>0.58209999999999995</c:v>
                </c:pt>
                <c:pt idx="458">
                  <c:v>0.28000000000000003</c:v>
                </c:pt>
                <c:pt idx="459">
                  <c:v>0.26979999999999998</c:v>
                </c:pt>
                <c:pt idx="460">
                  <c:v>0.45729999999999998</c:v>
                </c:pt>
                <c:pt idx="461">
                  <c:v>0.45729999999999998</c:v>
                </c:pt>
                <c:pt idx="462">
                  <c:v>0.45729999999999998</c:v>
                </c:pt>
                <c:pt idx="463">
                  <c:v>0.4582</c:v>
                </c:pt>
                <c:pt idx="464">
                  <c:v>0.4582</c:v>
                </c:pt>
                <c:pt idx="465">
                  <c:v>0.50290000000000001</c:v>
                </c:pt>
                <c:pt idx="466">
                  <c:v>0.4582</c:v>
                </c:pt>
                <c:pt idx="467">
                  <c:v>0.1764</c:v>
                </c:pt>
                <c:pt idx="468">
                  <c:v>0.186</c:v>
                </c:pt>
                <c:pt idx="469">
                  <c:v>0.55079999999999996</c:v>
                </c:pt>
                <c:pt idx="470">
                  <c:v>0.53680000000000005</c:v>
                </c:pt>
                <c:pt idx="471">
                  <c:v>0.53680000000000005</c:v>
                </c:pt>
                <c:pt idx="472">
                  <c:v>0.53680000000000005</c:v>
                </c:pt>
                <c:pt idx="473">
                  <c:v>0.38619999999999999</c:v>
                </c:pt>
                <c:pt idx="474">
                  <c:v>0.38159999999999999</c:v>
                </c:pt>
                <c:pt idx="475">
                  <c:v>0.19239999999999999</c:v>
                </c:pt>
                <c:pt idx="476">
                  <c:v>0.26690000000000003</c:v>
                </c:pt>
                <c:pt idx="477">
                  <c:v>0.59460000000000002</c:v>
                </c:pt>
                <c:pt idx="478">
                  <c:v>0.59460000000000002</c:v>
                </c:pt>
                <c:pt idx="479">
                  <c:v>0.59460000000000002</c:v>
                </c:pt>
                <c:pt idx="480">
                  <c:v>0.5383</c:v>
                </c:pt>
                <c:pt idx="481">
                  <c:v>0.68979999999999997</c:v>
                </c:pt>
                <c:pt idx="482">
                  <c:v>0.68979999999999997</c:v>
                </c:pt>
                <c:pt idx="483">
                  <c:v>0.29399999999999998</c:v>
                </c:pt>
                <c:pt idx="484">
                  <c:v>0.68979999999999997</c:v>
                </c:pt>
                <c:pt idx="485">
                  <c:v>0.28360000000000002</c:v>
                </c:pt>
                <c:pt idx="486">
                  <c:v>0.39579999999999999</c:v>
                </c:pt>
                <c:pt idx="487">
                  <c:v>0.39579999999999999</c:v>
                </c:pt>
                <c:pt idx="488">
                  <c:v>0.39579999999999999</c:v>
                </c:pt>
                <c:pt idx="489">
                  <c:v>0.54930000000000001</c:v>
                </c:pt>
                <c:pt idx="490">
                  <c:v>0.54930000000000001</c:v>
                </c:pt>
                <c:pt idx="491">
                  <c:v>0.54930000000000001</c:v>
                </c:pt>
                <c:pt idx="492">
                  <c:v>0.152</c:v>
                </c:pt>
                <c:pt idx="493">
                  <c:v>0.38479999999999998</c:v>
                </c:pt>
                <c:pt idx="494">
                  <c:v>0.45319999999999999</c:v>
                </c:pt>
                <c:pt idx="495">
                  <c:v>0.45319999999999999</c:v>
                </c:pt>
                <c:pt idx="496">
                  <c:v>0.45319999999999999</c:v>
                </c:pt>
                <c:pt idx="497">
                  <c:v>0.20280000000000001</c:v>
                </c:pt>
                <c:pt idx="498">
                  <c:v>0.8468</c:v>
                </c:pt>
                <c:pt idx="499">
                  <c:v>0.8468</c:v>
                </c:pt>
                <c:pt idx="500">
                  <c:v>0.8468</c:v>
                </c:pt>
                <c:pt idx="501">
                  <c:v>0.62680000000000002</c:v>
                </c:pt>
                <c:pt idx="502">
                  <c:v>0.62680000000000002</c:v>
                </c:pt>
                <c:pt idx="503">
                  <c:v>0.62680000000000002</c:v>
                </c:pt>
                <c:pt idx="504">
                  <c:v>0.22059999999999999</c:v>
                </c:pt>
                <c:pt idx="505">
                  <c:v>0.18509999999999999</c:v>
                </c:pt>
                <c:pt idx="506">
                  <c:v>0.3</c:v>
                </c:pt>
                <c:pt idx="507">
                  <c:v>0.38600000000000001</c:v>
                </c:pt>
                <c:pt idx="508">
                  <c:v>0.1338</c:v>
                </c:pt>
                <c:pt idx="509">
                  <c:v>0.2041</c:v>
                </c:pt>
                <c:pt idx="510">
                  <c:v>0.52880000000000005</c:v>
                </c:pt>
                <c:pt idx="511">
                  <c:v>0.51449999999999996</c:v>
                </c:pt>
                <c:pt idx="512">
                  <c:v>0.51449999999999996</c:v>
                </c:pt>
                <c:pt idx="513">
                  <c:v>0.51449999999999996</c:v>
                </c:pt>
                <c:pt idx="514">
                  <c:v>0.46329999999999999</c:v>
                </c:pt>
                <c:pt idx="515">
                  <c:v>0.3881</c:v>
                </c:pt>
                <c:pt idx="516">
                  <c:v>0.94169999999999998</c:v>
                </c:pt>
                <c:pt idx="517">
                  <c:v>0.34320000000000001</c:v>
                </c:pt>
                <c:pt idx="518">
                  <c:v>0.53</c:v>
                </c:pt>
                <c:pt idx="519">
                  <c:v>0.53</c:v>
                </c:pt>
                <c:pt idx="520">
                  <c:v>0.53</c:v>
                </c:pt>
                <c:pt idx="521">
                  <c:v>0.76239999999999997</c:v>
                </c:pt>
                <c:pt idx="522">
                  <c:v>0.95679999999999998</c:v>
                </c:pt>
                <c:pt idx="523">
                  <c:v>0.95679999999999998</c:v>
                </c:pt>
                <c:pt idx="524">
                  <c:v>0.95679999999999998</c:v>
                </c:pt>
                <c:pt idx="525">
                  <c:v>0.2261</c:v>
                </c:pt>
                <c:pt idx="526">
                  <c:v>0.50590000000000002</c:v>
                </c:pt>
                <c:pt idx="527">
                  <c:v>0.40210000000000001</c:v>
                </c:pt>
                <c:pt idx="528">
                  <c:v>0.49969999999999998</c:v>
                </c:pt>
                <c:pt idx="529">
                  <c:v>0.49969999999999998</c:v>
                </c:pt>
                <c:pt idx="530">
                  <c:v>0.49969999999999998</c:v>
                </c:pt>
                <c:pt idx="531">
                  <c:v>0.88039999999999996</c:v>
                </c:pt>
                <c:pt idx="532">
                  <c:v>0.88039999999999996</c:v>
                </c:pt>
                <c:pt idx="533">
                  <c:v>0.88039999999999996</c:v>
                </c:pt>
                <c:pt idx="534">
                  <c:v>0.52490000000000003</c:v>
                </c:pt>
                <c:pt idx="535">
                  <c:v>0.52490000000000003</c:v>
                </c:pt>
                <c:pt idx="536">
                  <c:v>0.52490000000000003</c:v>
                </c:pt>
                <c:pt idx="537">
                  <c:v>0.50070000000000003</c:v>
                </c:pt>
                <c:pt idx="538">
                  <c:v>0.50070000000000003</c:v>
                </c:pt>
                <c:pt idx="539">
                  <c:v>0.50070000000000003</c:v>
                </c:pt>
                <c:pt idx="540">
                  <c:v>0.50160000000000005</c:v>
                </c:pt>
                <c:pt idx="541">
                  <c:v>0.50160000000000005</c:v>
                </c:pt>
                <c:pt idx="542">
                  <c:v>0.50160000000000005</c:v>
                </c:pt>
                <c:pt idx="543">
                  <c:v>0.1825</c:v>
                </c:pt>
                <c:pt idx="544">
                  <c:v>0.1797</c:v>
                </c:pt>
                <c:pt idx="545">
                  <c:v>0.32129999999999997</c:v>
                </c:pt>
                <c:pt idx="546">
                  <c:v>0.4022</c:v>
                </c:pt>
                <c:pt idx="547">
                  <c:v>0.46429999999999999</c:v>
                </c:pt>
                <c:pt idx="548">
                  <c:v>0.45100000000000001</c:v>
                </c:pt>
                <c:pt idx="549">
                  <c:v>0.41449999999999998</c:v>
                </c:pt>
                <c:pt idx="550">
                  <c:v>0.41449999999999998</c:v>
                </c:pt>
                <c:pt idx="551">
                  <c:v>0.41449999999999998</c:v>
                </c:pt>
                <c:pt idx="552">
                  <c:v>0.71289999999999998</c:v>
                </c:pt>
                <c:pt idx="553">
                  <c:v>0.40300000000000002</c:v>
                </c:pt>
                <c:pt idx="554">
                  <c:v>0.45040000000000002</c:v>
                </c:pt>
                <c:pt idx="555">
                  <c:v>0.28999999999999998</c:v>
                </c:pt>
                <c:pt idx="556">
                  <c:v>0.37959999999999999</c:v>
                </c:pt>
                <c:pt idx="557">
                  <c:v>0.35870000000000002</c:v>
                </c:pt>
                <c:pt idx="558">
                  <c:v>0.45839999999999997</c:v>
                </c:pt>
                <c:pt idx="559">
                  <c:v>0.70909999999999995</c:v>
                </c:pt>
                <c:pt idx="560">
                  <c:v>0.29780000000000001</c:v>
                </c:pt>
                <c:pt idx="561">
                  <c:v>0.29920000000000002</c:v>
                </c:pt>
                <c:pt idx="562">
                  <c:v>0.23710000000000001</c:v>
                </c:pt>
                <c:pt idx="563">
                  <c:v>0.52080000000000004</c:v>
                </c:pt>
                <c:pt idx="564">
                  <c:v>0.52080000000000004</c:v>
                </c:pt>
                <c:pt idx="565">
                  <c:v>0.52080000000000004</c:v>
                </c:pt>
                <c:pt idx="566">
                  <c:v>0.1515</c:v>
                </c:pt>
                <c:pt idx="567">
                  <c:v>0.36809999999999998</c:v>
                </c:pt>
                <c:pt idx="568">
                  <c:v>0.37269999999999998</c:v>
                </c:pt>
                <c:pt idx="569">
                  <c:v>0.32069999999999999</c:v>
                </c:pt>
                <c:pt idx="570">
                  <c:v>0.1961</c:v>
                </c:pt>
                <c:pt idx="571">
                  <c:v>0.24129999999999999</c:v>
                </c:pt>
                <c:pt idx="572">
                  <c:v>0.63460000000000005</c:v>
                </c:pt>
                <c:pt idx="573">
                  <c:v>1.4216</c:v>
                </c:pt>
                <c:pt idx="574">
                  <c:v>0.40989999999999999</c:v>
                </c:pt>
                <c:pt idx="575">
                  <c:v>0.51349999999999996</c:v>
                </c:pt>
                <c:pt idx="576">
                  <c:v>0.51349999999999996</c:v>
                </c:pt>
                <c:pt idx="577">
                  <c:v>0.51349999999999996</c:v>
                </c:pt>
                <c:pt idx="578">
                  <c:v>0.51980000000000004</c:v>
                </c:pt>
                <c:pt idx="579">
                  <c:v>0.52939999999999998</c:v>
                </c:pt>
                <c:pt idx="580">
                  <c:v>0.52939999999999998</c:v>
                </c:pt>
                <c:pt idx="581">
                  <c:v>0.52939999999999998</c:v>
                </c:pt>
                <c:pt idx="582">
                  <c:v>0.46479999999999999</c:v>
                </c:pt>
                <c:pt idx="583">
                  <c:v>0.4204</c:v>
                </c:pt>
                <c:pt idx="584">
                  <c:v>0.56489999999999996</c:v>
                </c:pt>
                <c:pt idx="585">
                  <c:v>0.48799999999999999</c:v>
                </c:pt>
                <c:pt idx="586">
                  <c:v>0.50590000000000002</c:v>
                </c:pt>
                <c:pt idx="587">
                  <c:v>0.50590000000000002</c:v>
                </c:pt>
                <c:pt idx="588">
                  <c:v>0.50590000000000002</c:v>
                </c:pt>
                <c:pt idx="589">
                  <c:v>0.44119999999999998</c:v>
                </c:pt>
                <c:pt idx="590">
                  <c:v>0.54459999999999997</c:v>
                </c:pt>
                <c:pt idx="591">
                  <c:v>0.54459999999999997</c:v>
                </c:pt>
                <c:pt idx="592">
                  <c:v>0.54459999999999997</c:v>
                </c:pt>
                <c:pt idx="593">
                  <c:v>0.53820000000000001</c:v>
                </c:pt>
                <c:pt idx="594">
                  <c:v>0.53820000000000001</c:v>
                </c:pt>
                <c:pt idx="595">
                  <c:v>0.53820000000000001</c:v>
                </c:pt>
                <c:pt idx="596">
                  <c:v>0.3931</c:v>
                </c:pt>
                <c:pt idx="597">
                  <c:v>0.52070000000000005</c:v>
                </c:pt>
                <c:pt idx="598">
                  <c:v>0.52070000000000005</c:v>
                </c:pt>
                <c:pt idx="599">
                  <c:v>0.52070000000000005</c:v>
                </c:pt>
                <c:pt idx="600">
                  <c:v>0.45129999999999998</c:v>
                </c:pt>
                <c:pt idx="601">
                  <c:v>0.39839999999999998</c:v>
                </c:pt>
                <c:pt idx="602">
                  <c:v>0.7228</c:v>
                </c:pt>
                <c:pt idx="603">
                  <c:v>0.43730000000000002</c:v>
                </c:pt>
                <c:pt idx="604">
                  <c:v>0.20180000000000001</c:v>
                </c:pt>
                <c:pt idx="605">
                  <c:v>0.31490000000000001</c:v>
                </c:pt>
                <c:pt idx="606">
                  <c:v>0.59450000000000003</c:v>
                </c:pt>
                <c:pt idx="607">
                  <c:v>0.59450000000000003</c:v>
                </c:pt>
                <c:pt idx="608">
                  <c:v>0.2359</c:v>
                </c:pt>
                <c:pt idx="609">
                  <c:v>0.59450000000000003</c:v>
                </c:pt>
                <c:pt idx="610">
                  <c:v>0.35189999999999999</c:v>
                </c:pt>
                <c:pt idx="611">
                  <c:v>0.63229999999999997</c:v>
                </c:pt>
                <c:pt idx="612">
                  <c:v>0.63229999999999997</c:v>
                </c:pt>
                <c:pt idx="613">
                  <c:v>0.24349999999999999</c:v>
                </c:pt>
                <c:pt idx="614">
                  <c:v>0.63229999999999997</c:v>
                </c:pt>
                <c:pt idx="615">
                  <c:v>0.58420000000000005</c:v>
                </c:pt>
                <c:pt idx="616">
                  <c:v>0.49419999999999997</c:v>
                </c:pt>
                <c:pt idx="617">
                  <c:v>0.49419999999999997</c:v>
                </c:pt>
                <c:pt idx="618">
                  <c:v>0.49419999999999997</c:v>
                </c:pt>
                <c:pt idx="619">
                  <c:v>0.51459999999999995</c:v>
                </c:pt>
                <c:pt idx="620">
                  <c:v>0.21290000000000001</c:v>
                </c:pt>
                <c:pt idx="621">
                  <c:v>0.25269999999999998</c:v>
                </c:pt>
                <c:pt idx="622">
                  <c:v>0.17180000000000001</c:v>
                </c:pt>
                <c:pt idx="623">
                  <c:v>0.4385</c:v>
                </c:pt>
                <c:pt idx="624">
                  <c:v>0.4385</c:v>
                </c:pt>
                <c:pt idx="625">
                  <c:v>0.4385</c:v>
                </c:pt>
                <c:pt idx="626">
                  <c:v>0.43209999999999998</c:v>
                </c:pt>
                <c:pt idx="627">
                  <c:v>0.43209999999999998</c:v>
                </c:pt>
                <c:pt idx="628">
                  <c:v>0.43209999999999998</c:v>
                </c:pt>
                <c:pt idx="629">
                  <c:v>0.22689999999999999</c:v>
                </c:pt>
                <c:pt idx="630">
                  <c:v>0.35880000000000001</c:v>
                </c:pt>
                <c:pt idx="631">
                  <c:v>0.28899999999999998</c:v>
                </c:pt>
                <c:pt idx="632">
                  <c:v>0.69540000000000002</c:v>
                </c:pt>
                <c:pt idx="633">
                  <c:v>0.1968</c:v>
                </c:pt>
                <c:pt idx="634">
                  <c:v>0.37209999999999999</c:v>
                </c:pt>
                <c:pt idx="635">
                  <c:v>0.34699999999999998</c:v>
                </c:pt>
                <c:pt idx="636">
                  <c:v>0.18579999999999999</c:v>
                </c:pt>
                <c:pt idx="637">
                  <c:v>0.24779999999999999</c:v>
                </c:pt>
                <c:pt idx="638">
                  <c:v>0.24640000000000001</c:v>
                </c:pt>
                <c:pt idx="639">
                  <c:v>0.43490000000000001</c:v>
                </c:pt>
                <c:pt idx="640">
                  <c:v>0.44379999999999997</c:v>
                </c:pt>
                <c:pt idx="641">
                  <c:v>0.93330000000000002</c:v>
                </c:pt>
                <c:pt idx="642">
                  <c:v>0.45989999999999998</c:v>
                </c:pt>
                <c:pt idx="643">
                  <c:v>0.2397</c:v>
                </c:pt>
                <c:pt idx="644">
                  <c:v>0.5131</c:v>
                </c:pt>
                <c:pt idx="645">
                  <c:v>0.47149999999999997</c:v>
                </c:pt>
                <c:pt idx="646">
                  <c:v>0.37469999999999998</c:v>
                </c:pt>
                <c:pt idx="647">
                  <c:v>0.40139999999999998</c:v>
                </c:pt>
                <c:pt idx="648">
                  <c:v>0.45390000000000003</c:v>
                </c:pt>
                <c:pt idx="649">
                  <c:v>0.40889999999999999</c:v>
                </c:pt>
                <c:pt idx="650">
                  <c:v>0.62580000000000002</c:v>
                </c:pt>
                <c:pt idx="651">
                  <c:v>0.4854</c:v>
                </c:pt>
                <c:pt idx="652">
                  <c:v>0.4854</c:v>
                </c:pt>
                <c:pt idx="653">
                  <c:v>0.4854</c:v>
                </c:pt>
                <c:pt idx="654">
                  <c:v>0.6079</c:v>
                </c:pt>
                <c:pt idx="655">
                  <c:v>0.6079</c:v>
                </c:pt>
                <c:pt idx="656">
                  <c:v>0.6079</c:v>
                </c:pt>
                <c:pt idx="657">
                  <c:v>0.54569999999999996</c:v>
                </c:pt>
                <c:pt idx="658">
                  <c:v>0.43009999999999998</c:v>
                </c:pt>
                <c:pt idx="659">
                  <c:v>0.26490000000000002</c:v>
                </c:pt>
                <c:pt idx="660">
                  <c:v>0.309</c:v>
                </c:pt>
                <c:pt idx="661">
                  <c:v>0.53549999999999998</c:v>
                </c:pt>
                <c:pt idx="662">
                  <c:v>0.53549999999999998</c:v>
                </c:pt>
                <c:pt idx="663">
                  <c:v>0.53549999999999998</c:v>
                </c:pt>
                <c:pt idx="664">
                  <c:v>0.58840000000000003</c:v>
                </c:pt>
                <c:pt idx="665">
                  <c:v>0.58840000000000003</c:v>
                </c:pt>
                <c:pt idx="666">
                  <c:v>0.58840000000000003</c:v>
                </c:pt>
                <c:pt idx="667">
                  <c:v>0.46839999999999998</c:v>
                </c:pt>
                <c:pt idx="668">
                  <c:v>0.2346</c:v>
                </c:pt>
                <c:pt idx="669">
                  <c:v>0.44350000000000001</c:v>
                </c:pt>
                <c:pt idx="670">
                  <c:v>0.75829999999999997</c:v>
                </c:pt>
                <c:pt idx="671">
                  <c:v>0.75829999999999997</c:v>
                </c:pt>
                <c:pt idx="672">
                  <c:v>0.75829999999999997</c:v>
                </c:pt>
                <c:pt idx="673">
                  <c:v>0.39500000000000002</c:v>
                </c:pt>
                <c:pt idx="674">
                  <c:v>0.42949999999999999</c:v>
                </c:pt>
                <c:pt idx="675">
                  <c:v>0.42949999999999999</c:v>
                </c:pt>
                <c:pt idx="676">
                  <c:v>0.42949999999999999</c:v>
                </c:pt>
                <c:pt idx="677">
                  <c:v>0.3805</c:v>
                </c:pt>
                <c:pt idx="678">
                  <c:v>0.53259999999999996</c:v>
                </c:pt>
                <c:pt idx="679">
                  <c:v>0.50660000000000005</c:v>
                </c:pt>
                <c:pt idx="680">
                  <c:v>0.3755</c:v>
                </c:pt>
                <c:pt idx="681">
                  <c:v>0.50490000000000002</c:v>
                </c:pt>
                <c:pt idx="682">
                  <c:v>0.5927</c:v>
                </c:pt>
                <c:pt idx="683">
                  <c:v>0.67859999999999998</c:v>
                </c:pt>
                <c:pt idx="684">
                  <c:v>0.62619999999999998</c:v>
                </c:pt>
                <c:pt idx="685">
                  <c:v>0.46010000000000001</c:v>
                </c:pt>
                <c:pt idx="686">
                  <c:v>0.3422</c:v>
                </c:pt>
                <c:pt idx="687">
                  <c:v>0.56320000000000003</c:v>
                </c:pt>
                <c:pt idx="688">
                  <c:v>0.56320000000000003</c:v>
                </c:pt>
                <c:pt idx="689">
                  <c:v>0.56320000000000003</c:v>
                </c:pt>
                <c:pt idx="690">
                  <c:v>0.28639999999999999</c:v>
                </c:pt>
                <c:pt idx="691">
                  <c:v>0.80789999999999995</c:v>
                </c:pt>
                <c:pt idx="692">
                  <c:v>0.80789999999999995</c:v>
                </c:pt>
                <c:pt idx="693">
                  <c:v>0.80789999999999995</c:v>
                </c:pt>
                <c:pt idx="694">
                  <c:v>0.21529999999999999</c:v>
                </c:pt>
                <c:pt idx="695">
                  <c:v>0.26840000000000003</c:v>
                </c:pt>
                <c:pt idx="696">
                  <c:v>0.44900000000000001</c:v>
                </c:pt>
                <c:pt idx="697">
                  <c:v>0.49070000000000003</c:v>
                </c:pt>
                <c:pt idx="698">
                  <c:v>0.46389999999999998</c:v>
                </c:pt>
                <c:pt idx="699">
                  <c:v>0.46389999999999998</c:v>
                </c:pt>
                <c:pt idx="700">
                  <c:v>0.46389999999999998</c:v>
                </c:pt>
                <c:pt idx="701">
                  <c:v>0.15340000000000001</c:v>
                </c:pt>
                <c:pt idx="702">
                  <c:v>0.4481</c:v>
                </c:pt>
                <c:pt idx="703">
                  <c:v>0.31259999999999999</c:v>
                </c:pt>
                <c:pt idx="704">
                  <c:v>0.22159999999999999</c:v>
                </c:pt>
                <c:pt idx="705">
                  <c:v>0.22670000000000001</c:v>
                </c:pt>
                <c:pt idx="706">
                  <c:v>0.2137</c:v>
                </c:pt>
                <c:pt idx="707">
                  <c:v>0.51129999999999998</c:v>
                </c:pt>
                <c:pt idx="708">
                  <c:v>0.41699999999999998</c:v>
                </c:pt>
                <c:pt idx="709">
                  <c:v>0.67679999999999996</c:v>
                </c:pt>
                <c:pt idx="710">
                  <c:v>0.67679999999999996</c:v>
                </c:pt>
                <c:pt idx="711">
                  <c:v>0.67679999999999996</c:v>
                </c:pt>
                <c:pt idx="712">
                  <c:v>0.5282</c:v>
                </c:pt>
                <c:pt idx="713">
                  <c:v>0.5282</c:v>
                </c:pt>
                <c:pt idx="714">
                  <c:v>0.5282</c:v>
                </c:pt>
                <c:pt idx="715">
                  <c:v>0.50129999999999997</c:v>
                </c:pt>
                <c:pt idx="716">
                  <c:v>0.51290000000000002</c:v>
                </c:pt>
                <c:pt idx="717">
                  <c:v>0.4672</c:v>
                </c:pt>
                <c:pt idx="718">
                  <c:v>0.35449999999999998</c:v>
                </c:pt>
                <c:pt idx="719">
                  <c:v>0.24529999999999999</c:v>
                </c:pt>
                <c:pt idx="720">
                  <c:v>0.4279</c:v>
                </c:pt>
                <c:pt idx="721">
                  <c:v>0.4279</c:v>
                </c:pt>
                <c:pt idx="722">
                  <c:v>0.4279</c:v>
                </c:pt>
                <c:pt idx="723">
                  <c:v>0.54810000000000003</c:v>
                </c:pt>
                <c:pt idx="724">
                  <c:v>0.54810000000000003</c:v>
                </c:pt>
                <c:pt idx="725">
                  <c:v>0.54810000000000003</c:v>
                </c:pt>
                <c:pt idx="726">
                  <c:v>0.23580000000000001</c:v>
                </c:pt>
                <c:pt idx="727">
                  <c:v>0.39140000000000003</c:v>
                </c:pt>
                <c:pt idx="728">
                  <c:v>0.217</c:v>
                </c:pt>
                <c:pt idx="729">
                  <c:v>0.38329999999999997</c:v>
                </c:pt>
                <c:pt idx="730">
                  <c:v>0.49669999999999997</c:v>
                </c:pt>
                <c:pt idx="731">
                  <c:v>0.26350000000000001</c:v>
                </c:pt>
                <c:pt idx="732">
                  <c:v>0.40799999999999997</c:v>
                </c:pt>
                <c:pt idx="733">
                  <c:v>0.7278</c:v>
                </c:pt>
                <c:pt idx="734">
                  <c:v>0.7278</c:v>
                </c:pt>
                <c:pt idx="735">
                  <c:v>0.22869999999999999</c:v>
                </c:pt>
                <c:pt idx="736">
                  <c:v>0.7278</c:v>
                </c:pt>
                <c:pt idx="737">
                  <c:v>0.25690000000000002</c:v>
                </c:pt>
                <c:pt idx="738">
                  <c:v>0.46779999999999999</c:v>
                </c:pt>
                <c:pt idx="739">
                  <c:v>0.35830000000000001</c:v>
                </c:pt>
                <c:pt idx="740">
                  <c:v>0.52429999999999999</c:v>
                </c:pt>
                <c:pt idx="741">
                  <c:v>0.52429999999999999</c:v>
                </c:pt>
                <c:pt idx="742">
                  <c:v>0.52429999999999999</c:v>
                </c:pt>
                <c:pt idx="743">
                  <c:v>0.22869999999999999</c:v>
                </c:pt>
                <c:pt idx="744">
                  <c:v>0.91100000000000003</c:v>
                </c:pt>
                <c:pt idx="745">
                  <c:v>0.29070000000000001</c:v>
                </c:pt>
                <c:pt idx="746">
                  <c:v>0.39200000000000002</c:v>
                </c:pt>
                <c:pt idx="747">
                  <c:v>0.99850000000000005</c:v>
                </c:pt>
                <c:pt idx="748">
                  <c:v>0.5151</c:v>
                </c:pt>
                <c:pt idx="749">
                  <c:v>0.5151</c:v>
                </c:pt>
                <c:pt idx="750">
                  <c:v>0.5151</c:v>
                </c:pt>
                <c:pt idx="751">
                  <c:v>0.2427</c:v>
                </c:pt>
                <c:pt idx="752">
                  <c:v>0.48930000000000001</c:v>
                </c:pt>
                <c:pt idx="753">
                  <c:v>0.33129999999999998</c:v>
                </c:pt>
                <c:pt idx="754">
                  <c:v>0.58040000000000003</c:v>
                </c:pt>
                <c:pt idx="755">
                  <c:v>0.45369999999999999</c:v>
                </c:pt>
                <c:pt idx="756">
                  <c:v>0.63049999999999995</c:v>
                </c:pt>
                <c:pt idx="757">
                  <c:v>0.76870000000000005</c:v>
                </c:pt>
                <c:pt idx="758">
                  <c:v>0.50329999999999997</c:v>
                </c:pt>
                <c:pt idx="759">
                  <c:v>0.41449999999999998</c:v>
                </c:pt>
                <c:pt idx="760">
                  <c:v>0.37719999999999998</c:v>
                </c:pt>
                <c:pt idx="761">
                  <c:v>0.44890000000000002</c:v>
                </c:pt>
                <c:pt idx="762">
                  <c:v>0.2903</c:v>
                </c:pt>
                <c:pt idx="763">
                  <c:v>0.62119999999999997</c:v>
                </c:pt>
                <c:pt idx="764">
                  <c:v>0.62119999999999997</c:v>
                </c:pt>
                <c:pt idx="765">
                  <c:v>0.62119999999999997</c:v>
                </c:pt>
                <c:pt idx="766">
                  <c:v>0.32050000000000001</c:v>
                </c:pt>
                <c:pt idx="767">
                  <c:v>0.41549999999999998</c:v>
                </c:pt>
                <c:pt idx="768">
                  <c:v>0.49580000000000002</c:v>
                </c:pt>
                <c:pt idx="769">
                  <c:v>0.50990000000000002</c:v>
                </c:pt>
                <c:pt idx="770">
                  <c:v>0.50990000000000002</c:v>
                </c:pt>
                <c:pt idx="771">
                  <c:v>0.50990000000000002</c:v>
                </c:pt>
                <c:pt idx="772">
                  <c:v>0.3367</c:v>
                </c:pt>
                <c:pt idx="773">
                  <c:v>0.59599999999999997</c:v>
                </c:pt>
                <c:pt idx="774">
                  <c:v>0.3528</c:v>
                </c:pt>
                <c:pt idx="775">
                  <c:v>0.4622</c:v>
                </c:pt>
                <c:pt idx="776">
                  <c:v>0.4622</c:v>
                </c:pt>
                <c:pt idx="777">
                  <c:v>0.4622</c:v>
                </c:pt>
                <c:pt idx="778">
                  <c:v>0.36959999999999998</c:v>
                </c:pt>
                <c:pt idx="779">
                  <c:v>0.61350000000000005</c:v>
                </c:pt>
                <c:pt idx="780">
                  <c:v>0.61350000000000005</c:v>
                </c:pt>
                <c:pt idx="781">
                  <c:v>0.61350000000000005</c:v>
                </c:pt>
                <c:pt idx="782">
                  <c:v>0.4113</c:v>
                </c:pt>
                <c:pt idx="783">
                  <c:v>0.81830000000000003</c:v>
                </c:pt>
                <c:pt idx="784">
                  <c:v>0.41620000000000001</c:v>
                </c:pt>
                <c:pt idx="785">
                  <c:v>0.33229999999999998</c:v>
                </c:pt>
                <c:pt idx="786">
                  <c:v>0.34389999999999998</c:v>
                </c:pt>
                <c:pt idx="787">
                  <c:v>0.42230000000000001</c:v>
                </c:pt>
                <c:pt idx="788">
                  <c:v>0.42230000000000001</c:v>
                </c:pt>
                <c:pt idx="789">
                  <c:v>0.42230000000000001</c:v>
                </c:pt>
                <c:pt idx="790">
                  <c:v>0.56230000000000002</c:v>
                </c:pt>
                <c:pt idx="791">
                  <c:v>0.37019999999999997</c:v>
                </c:pt>
                <c:pt idx="792">
                  <c:v>0.59060000000000001</c:v>
                </c:pt>
                <c:pt idx="793">
                  <c:v>0.4103</c:v>
                </c:pt>
                <c:pt idx="794">
                  <c:v>0.16500000000000001</c:v>
                </c:pt>
                <c:pt idx="795">
                  <c:v>0.22869999999999999</c:v>
                </c:pt>
                <c:pt idx="796">
                  <c:v>0.27239999999999998</c:v>
                </c:pt>
                <c:pt idx="797">
                  <c:v>0.17680000000000001</c:v>
                </c:pt>
                <c:pt idx="798">
                  <c:v>0.62629999999999997</c:v>
                </c:pt>
                <c:pt idx="799">
                  <c:v>0.44979999999999998</c:v>
                </c:pt>
                <c:pt idx="800">
                  <c:v>0.3458</c:v>
                </c:pt>
                <c:pt idx="801">
                  <c:v>0.66800000000000004</c:v>
                </c:pt>
                <c:pt idx="802">
                  <c:v>0.66800000000000004</c:v>
                </c:pt>
                <c:pt idx="803">
                  <c:v>0.66800000000000004</c:v>
                </c:pt>
                <c:pt idx="804">
                  <c:v>0.3659</c:v>
                </c:pt>
                <c:pt idx="805">
                  <c:v>0.53310000000000002</c:v>
                </c:pt>
                <c:pt idx="806">
                  <c:v>0.45660000000000001</c:v>
                </c:pt>
                <c:pt idx="807">
                  <c:v>0.43070000000000003</c:v>
                </c:pt>
                <c:pt idx="808">
                  <c:v>0.28389999999999999</c:v>
                </c:pt>
                <c:pt idx="809">
                  <c:v>0.3639</c:v>
                </c:pt>
                <c:pt idx="810">
                  <c:v>0.51819999999999999</c:v>
                </c:pt>
                <c:pt idx="811">
                  <c:v>0.51819999999999999</c:v>
                </c:pt>
                <c:pt idx="812">
                  <c:v>0.51819999999999999</c:v>
                </c:pt>
                <c:pt idx="813">
                  <c:v>0.31509999999999999</c:v>
                </c:pt>
                <c:pt idx="814">
                  <c:v>0.4521</c:v>
                </c:pt>
                <c:pt idx="815">
                  <c:v>0.34039999999999998</c:v>
                </c:pt>
                <c:pt idx="816">
                  <c:v>0.24629999999999999</c:v>
                </c:pt>
                <c:pt idx="817">
                  <c:v>0.29749999999999999</c:v>
                </c:pt>
                <c:pt idx="818">
                  <c:v>0.51880000000000004</c:v>
                </c:pt>
                <c:pt idx="819">
                  <c:v>0.51880000000000004</c:v>
                </c:pt>
                <c:pt idx="820">
                  <c:v>0.51880000000000004</c:v>
                </c:pt>
                <c:pt idx="821">
                  <c:v>0.24030000000000001</c:v>
                </c:pt>
                <c:pt idx="822">
                  <c:v>0.43680000000000002</c:v>
                </c:pt>
                <c:pt idx="823">
                  <c:v>0.17299999999999999</c:v>
                </c:pt>
                <c:pt idx="824">
                  <c:v>0.26540000000000002</c:v>
                </c:pt>
                <c:pt idx="825">
                  <c:v>0.39560000000000001</c:v>
                </c:pt>
                <c:pt idx="826">
                  <c:v>0.24790000000000001</c:v>
                </c:pt>
                <c:pt idx="827">
                  <c:v>0.16420000000000001</c:v>
                </c:pt>
                <c:pt idx="828">
                  <c:v>0.35399999999999998</c:v>
                </c:pt>
                <c:pt idx="829">
                  <c:v>0.31140000000000001</c:v>
                </c:pt>
                <c:pt idx="830">
                  <c:v>0.53310000000000002</c:v>
                </c:pt>
                <c:pt idx="831">
                  <c:v>0.53310000000000002</c:v>
                </c:pt>
                <c:pt idx="832">
                  <c:v>0.53310000000000002</c:v>
                </c:pt>
                <c:pt idx="833">
                  <c:v>0.42749999999999999</c:v>
                </c:pt>
                <c:pt idx="834">
                  <c:v>0.42749999999999999</c:v>
                </c:pt>
                <c:pt idx="835">
                  <c:v>0.42749999999999999</c:v>
                </c:pt>
                <c:pt idx="836">
                  <c:v>0.1706</c:v>
                </c:pt>
                <c:pt idx="837">
                  <c:v>0.48830000000000001</c:v>
                </c:pt>
                <c:pt idx="838">
                  <c:v>0.38940000000000002</c:v>
                </c:pt>
                <c:pt idx="839">
                  <c:v>0.15509999999999999</c:v>
                </c:pt>
                <c:pt idx="840">
                  <c:v>0.55189999999999995</c:v>
                </c:pt>
                <c:pt idx="841">
                  <c:v>0.4345</c:v>
                </c:pt>
                <c:pt idx="842">
                  <c:v>0.36020000000000002</c:v>
                </c:pt>
                <c:pt idx="843">
                  <c:v>0.19789999999999999</c:v>
                </c:pt>
                <c:pt idx="844">
                  <c:v>0.46929999999999999</c:v>
                </c:pt>
                <c:pt idx="845">
                  <c:v>0.57289999999999996</c:v>
                </c:pt>
                <c:pt idx="846">
                  <c:v>0.51859999999999995</c:v>
                </c:pt>
                <c:pt idx="847">
                  <c:v>0.21970000000000001</c:v>
                </c:pt>
                <c:pt idx="848">
                  <c:v>0.51270000000000004</c:v>
                </c:pt>
                <c:pt idx="849">
                  <c:v>0.37780000000000002</c:v>
                </c:pt>
                <c:pt idx="850">
                  <c:v>0.42330000000000001</c:v>
                </c:pt>
                <c:pt idx="851">
                  <c:v>0.42330000000000001</c:v>
                </c:pt>
                <c:pt idx="852">
                  <c:v>0.42330000000000001</c:v>
                </c:pt>
                <c:pt idx="853">
                  <c:v>0.19009999999999999</c:v>
                </c:pt>
                <c:pt idx="854">
                  <c:v>0.57189999999999996</c:v>
                </c:pt>
                <c:pt idx="855">
                  <c:v>0.57189999999999996</c:v>
                </c:pt>
                <c:pt idx="856">
                  <c:v>0.57189999999999996</c:v>
                </c:pt>
                <c:pt idx="857">
                  <c:v>0.73770000000000002</c:v>
                </c:pt>
                <c:pt idx="858">
                  <c:v>0.19020000000000001</c:v>
                </c:pt>
                <c:pt idx="859">
                  <c:v>0.34200000000000003</c:v>
                </c:pt>
                <c:pt idx="860">
                  <c:v>0.2291</c:v>
                </c:pt>
                <c:pt idx="861">
                  <c:v>0.35959999999999998</c:v>
                </c:pt>
                <c:pt idx="862">
                  <c:v>0.51049999999999995</c:v>
                </c:pt>
                <c:pt idx="863">
                  <c:v>0.59299999999999997</c:v>
                </c:pt>
                <c:pt idx="864">
                  <c:v>0.59299999999999997</c:v>
                </c:pt>
                <c:pt idx="865">
                  <c:v>0.59299999999999997</c:v>
                </c:pt>
                <c:pt idx="866">
                  <c:v>0.42559999999999998</c:v>
                </c:pt>
                <c:pt idx="867">
                  <c:v>0.38219999999999998</c:v>
                </c:pt>
                <c:pt idx="868">
                  <c:v>0.38369999999999999</c:v>
                </c:pt>
                <c:pt idx="869">
                  <c:v>0.47860000000000003</c:v>
                </c:pt>
                <c:pt idx="870">
                  <c:v>0.41749999999999998</c:v>
                </c:pt>
                <c:pt idx="871">
                  <c:v>0.41749999999999998</c:v>
                </c:pt>
                <c:pt idx="872">
                  <c:v>0.41749999999999998</c:v>
                </c:pt>
                <c:pt idx="873">
                  <c:v>0.37319999999999998</c:v>
                </c:pt>
                <c:pt idx="874">
                  <c:v>0.33529999999999999</c:v>
                </c:pt>
                <c:pt idx="875">
                  <c:v>0.3427</c:v>
                </c:pt>
                <c:pt idx="876">
                  <c:v>0.46129999999999999</c:v>
                </c:pt>
                <c:pt idx="877">
                  <c:v>0.46129999999999999</c:v>
                </c:pt>
                <c:pt idx="878">
                  <c:v>0.46129999999999999</c:v>
                </c:pt>
                <c:pt idx="879">
                  <c:v>0.61240000000000006</c:v>
                </c:pt>
                <c:pt idx="880">
                  <c:v>0.61240000000000006</c:v>
                </c:pt>
                <c:pt idx="881">
                  <c:v>0.61240000000000006</c:v>
                </c:pt>
                <c:pt idx="882">
                  <c:v>0.29480000000000001</c:v>
                </c:pt>
                <c:pt idx="883">
                  <c:v>0.19900000000000001</c:v>
                </c:pt>
                <c:pt idx="884">
                  <c:v>0.47389999999999999</c:v>
                </c:pt>
                <c:pt idx="885">
                  <c:v>0.47389999999999999</c:v>
                </c:pt>
                <c:pt idx="886">
                  <c:v>0.47389999999999999</c:v>
                </c:pt>
                <c:pt idx="887">
                  <c:v>0.38019999999999998</c:v>
                </c:pt>
                <c:pt idx="888">
                  <c:v>0.41520000000000001</c:v>
                </c:pt>
                <c:pt idx="889">
                  <c:v>0.32550000000000001</c:v>
                </c:pt>
                <c:pt idx="890">
                  <c:v>0.39700000000000002</c:v>
                </c:pt>
                <c:pt idx="891">
                  <c:v>0.47199999999999998</c:v>
                </c:pt>
                <c:pt idx="892">
                  <c:v>0.53600000000000003</c:v>
                </c:pt>
                <c:pt idx="893">
                  <c:v>0.53600000000000003</c:v>
                </c:pt>
                <c:pt idx="894">
                  <c:v>0.53600000000000003</c:v>
                </c:pt>
                <c:pt idx="895">
                  <c:v>0.51770000000000005</c:v>
                </c:pt>
                <c:pt idx="896">
                  <c:v>0.51770000000000005</c:v>
                </c:pt>
                <c:pt idx="897">
                  <c:v>0.35549999999999998</c:v>
                </c:pt>
                <c:pt idx="898">
                  <c:v>0.51770000000000005</c:v>
                </c:pt>
                <c:pt idx="899">
                  <c:v>0.22509999999999999</c:v>
                </c:pt>
                <c:pt idx="900">
                  <c:v>0.57120000000000004</c:v>
                </c:pt>
                <c:pt idx="901">
                  <c:v>0.1928</c:v>
                </c:pt>
                <c:pt idx="902">
                  <c:v>0.65359999999999996</c:v>
                </c:pt>
                <c:pt idx="903">
                  <c:v>0.65359999999999996</c:v>
                </c:pt>
                <c:pt idx="904">
                  <c:v>0.65359999999999996</c:v>
                </c:pt>
                <c:pt idx="905">
                  <c:v>0.44209999999999999</c:v>
                </c:pt>
                <c:pt idx="906">
                  <c:v>0.44209999999999999</c:v>
                </c:pt>
                <c:pt idx="907">
                  <c:v>0.44209999999999999</c:v>
                </c:pt>
                <c:pt idx="908">
                  <c:v>0.3952</c:v>
                </c:pt>
                <c:pt idx="909">
                  <c:v>0.51419999999999999</c:v>
                </c:pt>
                <c:pt idx="910">
                  <c:v>0.36799999999999999</c:v>
                </c:pt>
                <c:pt idx="911">
                  <c:v>0.3906</c:v>
                </c:pt>
                <c:pt idx="912">
                  <c:v>0.3906</c:v>
                </c:pt>
                <c:pt idx="913">
                  <c:v>0.3906</c:v>
                </c:pt>
                <c:pt idx="914">
                  <c:v>0.24709999999999999</c:v>
                </c:pt>
                <c:pt idx="915">
                  <c:v>0.76160000000000005</c:v>
                </c:pt>
                <c:pt idx="916">
                  <c:v>0.40860000000000002</c:v>
                </c:pt>
                <c:pt idx="917">
                  <c:v>0.41720000000000002</c:v>
                </c:pt>
                <c:pt idx="918">
                  <c:v>0.57979999999999998</c:v>
                </c:pt>
                <c:pt idx="919">
                  <c:v>0.57979999999999998</c:v>
                </c:pt>
                <c:pt idx="920">
                  <c:v>0.57979999999999998</c:v>
                </c:pt>
                <c:pt idx="921">
                  <c:v>0.14460000000000001</c:v>
                </c:pt>
                <c:pt idx="922">
                  <c:v>0.14460000000000001</c:v>
                </c:pt>
                <c:pt idx="923">
                  <c:v>0.14460000000000001</c:v>
                </c:pt>
                <c:pt idx="924">
                  <c:v>0.82530000000000003</c:v>
                </c:pt>
                <c:pt idx="925">
                  <c:v>0.62780000000000002</c:v>
                </c:pt>
                <c:pt idx="926">
                  <c:v>0.62780000000000002</c:v>
                </c:pt>
                <c:pt idx="927">
                  <c:v>0.62780000000000002</c:v>
                </c:pt>
                <c:pt idx="928">
                  <c:v>0.31369999999999998</c:v>
                </c:pt>
                <c:pt idx="929">
                  <c:v>0.50039999999999996</c:v>
                </c:pt>
                <c:pt idx="930">
                  <c:v>0.50039999999999996</c:v>
                </c:pt>
                <c:pt idx="931">
                  <c:v>0.50039999999999996</c:v>
                </c:pt>
                <c:pt idx="932">
                  <c:v>0.68779999999999997</c:v>
                </c:pt>
                <c:pt idx="933">
                  <c:v>0.27439999999999998</c:v>
                </c:pt>
                <c:pt idx="934">
                  <c:v>0.3856</c:v>
                </c:pt>
                <c:pt idx="935">
                  <c:v>0.69599999999999995</c:v>
                </c:pt>
                <c:pt idx="936">
                  <c:v>0.69599999999999995</c:v>
                </c:pt>
                <c:pt idx="937">
                  <c:v>0.69599999999999995</c:v>
                </c:pt>
                <c:pt idx="938">
                  <c:v>0.21029999999999999</c:v>
                </c:pt>
                <c:pt idx="939">
                  <c:v>0.79559999999999997</c:v>
                </c:pt>
                <c:pt idx="940">
                  <c:v>0.40620000000000001</c:v>
                </c:pt>
                <c:pt idx="941">
                  <c:v>0.23130000000000001</c:v>
                </c:pt>
                <c:pt idx="942">
                  <c:v>0.55469999999999997</c:v>
                </c:pt>
                <c:pt idx="943">
                  <c:v>0.55100000000000005</c:v>
                </c:pt>
                <c:pt idx="944">
                  <c:v>0.55100000000000005</c:v>
                </c:pt>
                <c:pt idx="945">
                  <c:v>0.55100000000000005</c:v>
                </c:pt>
                <c:pt idx="946">
                  <c:v>0.42549999999999999</c:v>
                </c:pt>
                <c:pt idx="947">
                  <c:v>0.49020000000000002</c:v>
                </c:pt>
                <c:pt idx="948">
                  <c:v>0.36170000000000002</c:v>
                </c:pt>
                <c:pt idx="949">
                  <c:v>0.68979999999999997</c:v>
                </c:pt>
                <c:pt idx="950">
                  <c:v>0.68979999999999997</c:v>
                </c:pt>
                <c:pt idx="951">
                  <c:v>0.68979999999999997</c:v>
                </c:pt>
                <c:pt idx="952">
                  <c:v>1.1587000000000001</c:v>
                </c:pt>
                <c:pt idx="953">
                  <c:v>0.2109</c:v>
                </c:pt>
                <c:pt idx="954">
                  <c:v>0.32319999999999999</c:v>
                </c:pt>
                <c:pt idx="955">
                  <c:v>0.27910000000000001</c:v>
                </c:pt>
                <c:pt idx="956">
                  <c:v>0.4531</c:v>
                </c:pt>
                <c:pt idx="957">
                  <c:v>0.4531</c:v>
                </c:pt>
                <c:pt idx="958">
                  <c:v>0.48720000000000002</c:v>
                </c:pt>
                <c:pt idx="959">
                  <c:v>0.4531</c:v>
                </c:pt>
                <c:pt idx="960">
                  <c:v>0.1759</c:v>
                </c:pt>
                <c:pt idx="961">
                  <c:v>0.53890000000000005</c:v>
                </c:pt>
                <c:pt idx="962">
                  <c:v>0.53890000000000005</c:v>
                </c:pt>
                <c:pt idx="963">
                  <c:v>0.53890000000000005</c:v>
                </c:pt>
                <c:pt idx="964">
                  <c:v>0.46760000000000002</c:v>
                </c:pt>
                <c:pt idx="965">
                  <c:v>0.23430000000000001</c:v>
                </c:pt>
                <c:pt idx="966">
                  <c:v>0.50370000000000004</c:v>
                </c:pt>
                <c:pt idx="967">
                  <c:v>0.50370000000000004</c:v>
                </c:pt>
                <c:pt idx="968">
                  <c:v>0.50370000000000004</c:v>
                </c:pt>
                <c:pt idx="969">
                  <c:v>0.4128</c:v>
                </c:pt>
                <c:pt idx="970">
                  <c:v>0.58179999999999998</c:v>
                </c:pt>
                <c:pt idx="971">
                  <c:v>0.58179999999999998</c:v>
                </c:pt>
                <c:pt idx="972">
                  <c:v>0.58179999999999998</c:v>
                </c:pt>
                <c:pt idx="973">
                  <c:v>0.2283</c:v>
                </c:pt>
                <c:pt idx="974">
                  <c:v>0.20280000000000001</c:v>
                </c:pt>
                <c:pt idx="975">
                  <c:v>0.46400000000000002</c:v>
                </c:pt>
                <c:pt idx="976">
                  <c:v>0.30130000000000001</c:v>
                </c:pt>
                <c:pt idx="977">
                  <c:v>0.56110000000000004</c:v>
                </c:pt>
                <c:pt idx="978">
                  <c:v>0.40849999999999997</c:v>
                </c:pt>
                <c:pt idx="979">
                  <c:v>0.57740000000000002</c:v>
                </c:pt>
                <c:pt idx="980">
                  <c:v>0.57740000000000002</c:v>
                </c:pt>
                <c:pt idx="981">
                  <c:v>0.57740000000000002</c:v>
                </c:pt>
                <c:pt idx="982">
                  <c:v>0.25540000000000002</c:v>
                </c:pt>
                <c:pt idx="983">
                  <c:v>0.4491</c:v>
                </c:pt>
                <c:pt idx="984">
                  <c:v>0.25640000000000002</c:v>
                </c:pt>
                <c:pt idx="985">
                  <c:v>0.43180000000000002</c:v>
                </c:pt>
                <c:pt idx="986">
                  <c:v>0.2417</c:v>
                </c:pt>
                <c:pt idx="987">
                  <c:v>0.2384</c:v>
                </c:pt>
                <c:pt idx="988">
                  <c:v>0.6018</c:v>
                </c:pt>
                <c:pt idx="989">
                  <c:v>0.6018</c:v>
                </c:pt>
                <c:pt idx="990">
                  <c:v>0.6018</c:v>
                </c:pt>
                <c:pt idx="991">
                  <c:v>0.55910000000000004</c:v>
                </c:pt>
                <c:pt idx="992">
                  <c:v>0.55910000000000004</c:v>
                </c:pt>
                <c:pt idx="993">
                  <c:v>0.55910000000000004</c:v>
                </c:pt>
                <c:pt idx="994">
                  <c:v>0.42799999999999999</c:v>
                </c:pt>
                <c:pt idx="995">
                  <c:v>0.58260000000000001</c:v>
                </c:pt>
                <c:pt idx="996">
                  <c:v>0.37019999999999997</c:v>
                </c:pt>
                <c:pt idx="997">
                  <c:v>0.20669999999999999</c:v>
                </c:pt>
                <c:pt idx="998">
                  <c:v>0.38750000000000001</c:v>
                </c:pt>
                <c:pt idx="999">
                  <c:v>0.22339999999999999</c:v>
                </c:pt>
                <c:pt idx="1000">
                  <c:v>0.59499999999999997</c:v>
                </c:pt>
                <c:pt idx="1001">
                  <c:v>0.55800000000000005</c:v>
                </c:pt>
                <c:pt idx="1002">
                  <c:v>0.47260000000000002</c:v>
                </c:pt>
                <c:pt idx="1003">
                  <c:v>0.45850000000000002</c:v>
                </c:pt>
                <c:pt idx="1004">
                  <c:v>0.33610000000000001</c:v>
                </c:pt>
                <c:pt idx="1005">
                  <c:v>0.24030000000000001</c:v>
                </c:pt>
                <c:pt idx="1006">
                  <c:v>0.25340000000000001</c:v>
                </c:pt>
                <c:pt idx="1007">
                  <c:v>0.41049999999999998</c:v>
                </c:pt>
                <c:pt idx="1008">
                  <c:v>0.64239999999999997</c:v>
                </c:pt>
                <c:pt idx="1009">
                  <c:v>0.64239999999999997</c:v>
                </c:pt>
                <c:pt idx="1010">
                  <c:v>0.64239999999999997</c:v>
                </c:pt>
                <c:pt idx="1011">
                  <c:v>0.24540000000000001</c:v>
                </c:pt>
                <c:pt idx="1012">
                  <c:v>0.2414</c:v>
                </c:pt>
                <c:pt idx="1013">
                  <c:v>0.29139999999999999</c:v>
                </c:pt>
                <c:pt idx="1014">
                  <c:v>0.31869999999999998</c:v>
                </c:pt>
                <c:pt idx="1015">
                  <c:v>0.2384</c:v>
                </c:pt>
                <c:pt idx="1016">
                  <c:v>0.2873</c:v>
                </c:pt>
                <c:pt idx="1017">
                  <c:v>0.5736</c:v>
                </c:pt>
                <c:pt idx="1018">
                  <c:v>0.35210000000000002</c:v>
                </c:pt>
                <c:pt idx="1019">
                  <c:v>0.375</c:v>
                </c:pt>
                <c:pt idx="1020">
                  <c:v>0.61470000000000002</c:v>
                </c:pt>
                <c:pt idx="1021">
                  <c:v>0.61470000000000002</c:v>
                </c:pt>
                <c:pt idx="1022">
                  <c:v>0.61470000000000002</c:v>
                </c:pt>
                <c:pt idx="1023">
                  <c:v>0.38350000000000001</c:v>
                </c:pt>
                <c:pt idx="1024">
                  <c:v>0.32850000000000001</c:v>
                </c:pt>
                <c:pt idx="1025">
                  <c:v>0.28120000000000001</c:v>
                </c:pt>
                <c:pt idx="1026">
                  <c:v>0.1963</c:v>
                </c:pt>
                <c:pt idx="1027">
                  <c:v>0.59960000000000002</c:v>
                </c:pt>
                <c:pt idx="1028">
                  <c:v>0.4506</c:v>
                </c:pt>
                <c:pt idx="1029">
                  <c:v>0.18870000000000001</c:v>
                </c:pt>
                <c:pt idx="1030">
                  <c:v>0.32550000000000001</c:v>
                </c:pt>
                <c:pt idx="1031">
                  <c:v>0.41139999999999999</c:v>
                </c:pt>
                <c:pt idx="1032">
                  <c:v>0.32269999999999999</c:v>
                </c:pt>
                <c:pt idx="1033">
                  <c:v>0.41810000000000003</c:v>
                </c:pt>
                <c:pt idx="1034">
                  <c:v>0.41810000000000003</c:v>
                </c:pt>
                <c:pt idx="1035">
                  <c:v>0.41810000000000003</c:v>
                </c:pt>
                <c:pt idx="1036">
                  <c:v>0.46329999999999999</c:v>
                </c:pt>
                <c:pt idx="1037">
                  <c:v>0.44800000000000001</c:v>
                </c:pt>
                <c:pt idx="1038">
                  <c:v>0.20169999999999999</c:v>
                </c:pt>
                <c:pt idx="1039">
                  <c:v>0.4798</c:v>
                </c:pt>
                <c:pt idx="1040">
                  <c:v>0.48459999999999998</c:v>
                </c:pt>
                <c:pt idx="1041">
                  <c:v>0.63349999999999995</c:v>
                </c:pt>
                <c:pt idx="1042">
                  <c:v>0.19259999999999999</c:v>
                </c:pt>
                <c:pt idx="1043">
                  <c:v>0.22539999999999999</c:v>
                </c:pt>
                <c:pt idx="1044">
                  <c:v>0.2727</c:v>
                </c:pt>
                <c:pt idx="1045">
                  <c:v>0.61580000000000001</c:v>
                </c:pt>
                <c:pt idx="1046">
                  <c:v>0.61580000000000001</c:v>
                </c:pt>
                <c:pt idx="1047">
                  <c:v>0.61580000000000001</c:v>
                </c:pt>
                <c:pt idx="1048">
                  <c:v>0.35110000000000002</c:v>
                </c:pt>
                <c:pt idx="1049">
                  <c:v>0.62909999999999999</c:v>
                </c:pt>
                <c:pt idx="1050">
                  <c:v>0.62909999999999999</c:v>
                </c:pt>
                <c:pt idx="1051">
                  <c:v>0.62909999999999999</c:v>
                </c:pt>
                <c:pt idx="1052">
                  <c:v>0.4592</c:v>
                </c:pt>
                <c:pt idx="1053">
                  <c:v>0.59909999999999997</c:v>
                </c:pt>
                <c:pt idx="1054">
                  <c:v>0.59909999999999997</c:v>
                </c:pt>
                <c:pt idx="1055">
                  <c:v>0.44219999999999998</c:v>
                </c:pt>
                <c:pt idx="1056">
                  <c:v>0.59909999999999997</c:v>
                </c:pt>
                <c:pt idx="1057">
                  <c:v>0.3473</c:v>
                </c:pt>
                <c:pt idx="1058">
                  <c:v>0.43259999999999998</c:v>
                </c:pt>
                <c:pt idx="1059">
                  <c:v>0.50460000000000005</c:v>
                </c:pt>
                <c:pt idx="1060">
                  <c:v>0.50460000000000005</c:v>
                </c:pt>
                <c:pt idx="1061">
                  <c:v>0.50460000000000005</c:v>
                </c:pt>
                <c:pt idx="1062">
                  <c:v>0.24740000000000001</c:v>
                </c:pt>
                <c:pt idx="1063">
                  <c:v>0.48209999999999997</c:v>
                </c:pt>
                <c:pt idx="1064">
                  <c:v>0.4113</c:v>
                </c:pt>
                <c:pt idx="1065">
                  <c:v>0.4113</c:v>
                </c:pt>
                <c:pt idx="1066">
                  <c:v>0.4113</c:v>
                </c:pt>
                <c:pt idx="1067">
                  <c:v>0.6038</c:v>
                </c:pt>
                <c:pt idx="1068">
                  <c:v>0.6038</c:v>
                </c:pt>
                <c:pt idx="1069">
                  <c:v>0.6038</c:v>
                </c:pt>
                <c:pt idx="1070">
                  <c:v>0.63449999999999995</c:v>
                </c:pt>
                <c:pt idx="1071">
                  <c:v>0.63449999999999995</c:v>
                </c:pt>
                <c:pt idx="1072">
                  <c:v>0.63449999999999995</c:v>
                </c:pt>
                <c:pt idx="1073">
                  <c:v>0.25069999999999998</c:v>
                </c:pt>
                <c:pt idx="1074">
                  <c:v>0.39040000000000002</c:v>
                </c:pt>
                <c:pt idx="1075">
                  <c:v>0.42009999999999997</c:v>
                </c:pt>
                <c:pt idx="1076">
                  <c:v>0.54779999999999995</c:v>
                </c:pt>
                <c:pt idx="1077">
                  <c:v>0.45839999999999997</c:v>
                </c:pt>
                <c:pt idx="1078">
                  <c:v>0.40429999999999999</c:v>
                </c:pt>
                <c:pt idx="1079">
                  <c:v>0.25140000000000001</c:v>
                </c:pt>
                <c:pt idx="1080">
                  <c:v>0.24210000000000001</c:v>
                </c:pt>
                <c:pt idx="1081">
                  <c:v>1.0679000000000001</c:v>
                </c:pt>
                <c:pt idx="1082">
                  <c:v>0.25600000000000001</c:v>
                </c:pt>
                <c:pt idx="1083">
                  <c:v>0.3896</c:v>
                </c:pt>
                <c:pt idx="1084">
                  <c:v>0.2462</c:v>
                </c:pt>
                <c:pt idx="1085">
                  <c:v>0.21299999999999999</c:v>
                </c:pt>
                <c:pt idx="1086">
                  <c:v>0.21609999999999999</c:v>
                </c:pt>
                <c:pt idx="1087">
                  <c:v>0.61990000000000001</c:v>
                </c:pt>
                <c:pt idx="1088">
                  <c:v>0.34410000000000002</c:v>
                </c:pt>
                <c:pt idx="1089">
                  <c:v>0.46960000000000002</c:v>
                </c:pt>
                <c:pt idx="1090">
                  <c:v>0.1757</c:v>
                </c:pt>
                <c:pt idx="1091">
                  <c:v>0.53839999999999999</c:v>
                </c:pt>
                <c:pt idx="1092">
                  <c:v>0.55979999999999996</c:v>
                </c:pt>
                <c:pt idx="1093">
                  <c:v>0.1862</c:v>
                </c:pt>
                <c:pt idx="1094">
                  <c:v>0.24679999999999999</c:v>
                </c:pt>
                <c:pt idx="1095">
                  <c:v>0.52659999999999996</c:v>
                </c:pt>
                <c:pt idx="1096">
                  <c:v>0.61009999999999998</c:v>
                </c:pt>
                <c:pt idx="1097">
                  <c:v>0.40350000000000003</c:v>
                </c:pt>
                <c:pt idx="1098">
                  <c:v>0.63119999999999998</c:v>
                </c:pt>
                <c:pt idx="1099">
                  <c:v>0.25119999999999998</c:v>
                </c:pt>
                <c:pt idx="1100">
                  <c:v>0.27989999999999998</c:v>
                </c:pt>
                <c:pt idx="1101">
                  <c:v>1.095</c:v>
                </c:pt>
                <c:pt idx="1102">
                  <c:v>0.1739</c:v>
                </c:pt>
                <c:pt idx="1103">
                  <c:v>0.65059999999999996</c:v>
                </c:pt>
                <c:pt idx="1104">
                  <c:v>0.46550000000000002</c:v>
                </c:pt>
                <c:pt idx="1105">
                  <c:v>0.2928</c:v>
                </c:pt>
                <c:pt idx="1106">
                  <c:v>0.2039</c:v>
                </c:pt>
                <c:pt idx="1107">
                  <c:v>0.49580000000000002</c:v>
                </c:pt>
                <c:pt idx="1108">
                  <c:v>0.2397</c:v>
                </c:pt>
                <c:pt idx="1109">
                  <c:v>0.51129999999999998</c:v>
                </c:pt>
                <c:pt idx="1110">
                  <c:v>0.41789999999999999</c:v>
                </c:pt>
                <c:pt idx="1111">
                  <c:v>0.68530000000000002</c:v>
                </c:pt>
                <c:pt idx="1112">
                  <c:v>0.20280000000000001</c:v>
                </c:pt>
                <c:pt idx="1113">
                  <c:v>0.65190000000000003</c:v>
                </c:pt>
                <c:pt idx="1114">
                  <c:v>0.65190000000000003</c:v>
                </c:pt>
                <c:pt idx="1115">
                  <c:v>0.65190000000000003</c:v>
                </c:pt>
                <c:pt idx="1116">
                  <c:v>0.45900000000000002</c:v>
                </c:pt>
                <c:pt idx="1117">
                  <c:v>0.35759999999999997</c:v>
                </c:pt>
                <c:pt idx="1118">
                  <c:v>0.67010000000000003</c:v>
                </c:pt>
                <c:pt idx="1119">
                  <c:v>0.67010000000000003</c:v>
                </c:pt>
                <c:pt idx="1120">
                  <c:v>0.67010000000000003</c:v>
                </c:pt>
                <c:pt idx="1121">
                  <c:v>0.2571</c:v>
                </c:pt>
                <c:pt idx="1122">
                  <c:v>0.72950000000000004</c:v>
                </c:pt>
                <c:pt idx="1123">
                  <c:v>0.56730000000000003</c:v>
                </c:pt>
                <c:pt idx="1124">
                  <c:v>0.57640000000000002</c:v>
                </c:pt>
                <c:pt idx="1125">
                  <c:v>0.53420000000000001</c:v>
                </c:pt>
                <c:pt idx="1126">
                  <c:v>0.25</c:v>
                </c:pt>
                <c:pt idx="1127">
                  <c:v>0.30380000000000001</c:v>
                </c:pt>
                <c:pt idx="1128">
                  <c:v>0.48320000000000002</c:v>
                </c:pt>
                <c:pt idx="1129">
                  <c:v>0.48320000000000002</c:v>
                </c:pt>
                <c:pt idx="1130">
                  <c:v>0.48320000000000002</c:v>
                </c:pt>
                <c:pt idx="1131">
                  <c:v>0.44600000000000001</c:v>
                </c:pt>
                <c:pt idx="1132">
                  <c:v>0.30599999999999999</c:v>
                </c:pt>
                <c:pt idx="1133">
                  <c:v>0.74039999999999995</c:v>
                </c:pt>
                <c:pt idx="1134">
                  <c:v>0.74039999999999995</c:v>
                </c:pt>
                <c:pt idx="1135">
                  <c:v>0.74039999999999995</c:v>
                </c:pt>
                <c:pt idx="1136">
                  <c:v>0.23699999999999999</c:v>
                </c:pt>
                <c:pt idx="1137">
                  <c:v>0.48070000000000002</c:v>
                </c:pt>
                <c:pt idx="1138">
                  <c:v>0.63380000000000003</c:v>
                </c:pt>
                <c:pt idx="1139">
                  <c:v>0.63380000000000003</c:v>
                </c:pt>
                <c:pt idx="1140">
                  <c:v>0.63380000000000003</c:v>
                </c:pt>
                <c:pt idx="1141">
                  <c:v>0.42070000000000002</c:v>
                </c:pt>
                <c:pt idx="1142">
                  <c:v>0.50770000000000004</c:v>
                </c:pt>
                <c:pt idx="1143">
                  <c:v>0.38069999999999998</c:v>
                </c:pt>
                <c:pt idx="1144">
                  <c:v>0.67459999999999998</c:v>
                </c:pt>
                <c:pt idx="1145">
                  <c:v>0.67459999999999998</c:v>
                </c:pt>
                <c:pt idx="1146">
                  <c:v>0.67459999999999998</c:v>
                </c:pt>
                <c:pt idx="1147">
                  <c:v>0.62660000000000005</c:v>
                </c:pt>
                <c:pt idx="1148">
                  <c:v>0.29120000000000001</c:v>
                </c:pt>
                <c:pt idx="1149">
                  <c:v>0.3039</c:v>
                </c:pt>
                <c:pt idx="1150">
                  <c:v>0.27089999999999997</c:v>
                </c:pt>
                <c:pt idx="1151">
                  <c:v>0.47960000000000003</c:v>
                </c:pt>
                <c:pt idx="1152">
                  <c:v>0.49259999999999998</c:v>
                </c:pt>
                <c:pt idx="1153">
                  <c:v>0.50829999999999997</c:v>
                </c:pt>
                <c:pt idx="1154">
                  <c:v>0.3049</c:v>
                </c:pt>
                <c:pt idx="1155">
                  <c:v>0.26029999999999998</c:v>
                </c:pt>
                <c:pt idx="1156">
                  <c:v>0.4093</c:v>
                </c:pt>
                <c:pt idx="1157">
                  <c:v>0.624</c:v>
                </c:pt>
                <c:pt idx="1158">
                  <c:v>0.25430000000000003</c:v>
                </c:pt>
                <c:pt idx="1159">
                  <c:v>0.29649999999999999</c:v>
                </c:pt>
                <c:pt idx="1160">
                  <c:v>0.36070000000000002</c:v>
                </c:pt>
                <c:pt idx="1161">
                  <c:v>0.30030000000000001</c:v>
                </c:pt>
                <c:pt idx="1162">
                  <c:v>0.5474</c:v>
                </c:pt>
                <c:pt idx="1163">
                  <c:v>0.5474</c:v>
                </c:pt>
                <c:pt idx="1164">
                  <c:v>0.2296</c:v>
                </c:pt>
                <c:pt idx="1165">
                  <c:v>0.5474</c:v>
                </c:pt>
                <c:pt idx="1166">
                  <c:v>0.25719999999999998</c:v>
                </c:pt>
                <c:pt idx="1167">
                  <c:v>0.40479999999999999</c:v>
                </c:pt>
                <c:pt idx="1168">
                  <c:v>0.4093</c:v>
                </c:pt>
                <c:pt idx="1169">
                  <c:v>0.4093</c:v>
                </c:pt>
                <c:pt idx="1170">
                  <c:v>0.4093</c:v>
                </c:pt>
                <c:pt idx="1171">
                  <c:v>0.27900000000000003</c:v>
                </c:pt>
                <c:pt idx="1172">
                  <c:v>0.45240000000000002</c:v>
                </c:pt>
                <c:pt idx="1173">
                  <c:v>0.17419999999999999</c:v>
                </c:pt>
                <c:pt idx="1174">
                  <c:v>0.65129999999999999</c:v>
                </c:pt>
                <c:pt idx="1175">
                  <c:v>0.65129999999999999</c:v>
                </c:pt>
                <c:pt idx="1176">
                  <c:v>0.65129999999999999</c:v>
                </c:pt>
                <c:pt idx="1177">
                  <c:v>0.54249999999999998</c:v>
                </c:pt>
                <c:pt idx="1178">
                  <c:v>0.45789999999999997</c:v>
                </c:pt>
                <c:pt idx="1179">
                  <c:v>0.58240000000000003</c:v>
                </c:pt>
                <c:pt idx="1180">
                  <c:v>0.58240000000000003</c:v>
                </c:pt>
                <c:pt idx="1181">
                  <c:v>0.28089999999999998</c:v>
                </c:pt>
                <c:pt idx="1182">
                  <c:v>0.58240000000000003</c:v>
                </c:pt>
                <c:pt idx="1183">
                  <c:v>0.50229999999999997</c:v>
                </c:pt>
                <c:pt idx="1184">
                  <c:v>0.50229999999999997</c:v>
                </c:pt>
                <c:pt idx="1185">
                  <c:v>0.50229999999999997</c:v>
                </c:pt>
                <c:pt idx="1186">
                  <c:v>0.46539999999999998</c:v>
                </c:pt>
                <c:pt idx="1187">
                  <c:v>0.2722</c:v>
                </c:pt>
                <c:pt idx="1188">
                  <c:v>0.63849999999999996</c:v>
                </c:pt>
                <c:pt idx="1189">
                  <c:v>0.63849999999999996</c:v>
                </c:pt>
                <c:pt idx="1190">
                  <c:v>0.5887</c:v>
                </c:pt>
                <c:pt idx="1191">
                  <c:v>0.63849999999999996</c:v>
                </c:pt>
                <c:pt idx="1192">
                  <c:v>0.38850000000000001</c:v>
                </c:pt>
                <c:pt idx="1193">
                  <c:v>0.38850000000000001</c:v>
                </c:pt>
                <c:pt idx="1194">
                  <c:v>0.38850000000000001</c:v>
                </c:pt>
                <c:pt idx="1195">
                  <c:v>0.24779999999999999</c:v>
                </c:pt>
                <c:pt idx="1196">
                  <c:v>0.2215</c:v>
                </c:pt>
                <c:pt idx="1197">
                  <c:v>0.61619999999999997</c:v>
                </c:pt>
                <c:pt idx="1198">
                  <c:v>0.61619999999999997</c:v>
                </c:pt>
                <c:pt idx="1199">
                  <c:v>0.61619999999999997</c:v>
                </c:pt>
                <c:pt idx="1200">
                  <c:v>0.19170000000000001</c:v>
                </c:pt>
                <c:pt idx="1201">
                  <c:v>0.29409999999999997</c:v>
                </c:pt>
                <c:pt idx="1202">
                  <c:v>0.46460000000000001</c:v>
                </c:pt>
                <c:pt idx="1203">
                  <c:v>0.3372</c:v>
                </c:pt>
                <c:pt idx="1204">
                  <c:v>0.50160000000000005</c:v>
                </c:pt>
                <c:pt idx="1205">
                  <c:v>0.43769999999999998</c:v>
                </c:pt>
                <c:pt idx="1206">
                  <c:v>0.43769999999999998</c:v>
                </c:pt>
                <c:pt idx="1207">
                  <c:v>0.43769999999999998</c:v>
                </c:pt>
                <c:pt idx="1208">
                  <c:v>0.56069999999999998</c:v>
                </c:pt>
                <c:pt idx="1209">
                  <c:v>0.56069999999999998</c:v>
                </c:pt>
                <c:pt idx="1210">
                  <c:v>0.56069999999999998</c:v>
                </c:pt>
                <c:pt idx="1211">
                  <c:v>0.5605</c:v>
                </c:pt>
                <c:pt idx="1212">
                  <c:v>0.21759999999999999</c:v>
                </c:pt>
                <c:pt idx="1213">
                  <c:v>0.49830000000000002</c:v>
                </c:pt>
                <c:pt idx="1214">
                  <c:v>0.53600000000000003</c:v>
                </c:pt>
                <c:pt idx="1215">
                  <c:v>0.53600000000000003</c:v>
                </c:pt>
                <c:pt idx="1216">
                  <c:v>0.53600000000000003</c:v>
                </c:pt>
                <c:pt idx="1217">
                  <c:v>0.48780000000000001</c:v>
                </c:pt>
                <c:pt idx="1218">
                  <c:v>0.41670000000000001</c:v>
                </c:pt>
                <c:pt idx="1219">
                  <c:v>0.28100000000000003</c:v>
                </c:pt>
                <c:pt idx="1220">
                  <c:v>0.50719999999999998</c:v>
                </c:pt>
                <c:pt idx="1221">
                  <c:v>0.48580000000000001</c:v>
                </c:pt>
                <c:pt idx="1222">
                  <c:v>0.52739999999999998</c:v>
                </c:pt>
                <c:pt idx="1223">
                  <c:v>0.44869999999999999</c:v>
                </c:pt>
                <c:pt idx="1224">
                  <c:v>0.59609999999999996</c:v>
                </c:pt>
                <c:pt idx="1225">
                  <c:v>0.59609999999999996</c:v>
                </c:pt>
                <c:pt idx="1226">
                  <c:v>0.59609999999999996</c:v>
                </c:pt>
                <c:pt idx="1227">
                  <c:v>0.66849999999999998</c:v>
                </c:pt>
                <c:pt idx="1228">
                  <c:v>0.44769999999999999</c:v>
                </c:pt>
                <c:pt idx="1229">
                  <c:v>0.4496</c:v>
                </c:pt>
                <c:pt idx="1230">
                  <c:v>0.57189999999999996</c:v>
                </c:pt>
                <c:pt idx="1231">
                  <c:v>0.57189999999999996</c:v>
                </c:pt>
                <c:pt idx="1232">
                  <c:v>0.57189999999999996</c:v>
                </c:pt>
                <c:pt idx="1233">
                  <c:v>0.43540000000000001</c:v>
                </c:pt>
                <c:pt idx="1234">
                  <c:v>0.43540000000000001</c:v>
                </c:pt>
                <c:pt idx="1235">
                  <c:v>0.43540000000000001</c:v>
                </c:pt>
                <c:pt idx="1236">
                  <c:v>0.2737</c:v>
                </c:pt>
                <c:pt idx="1237">
                  <c:v>1.2296</c:v>
                </c:pt>
                <c:pt idx="1238">
                  <c:v>0.4007</c:v>
                </c:pt>
                <c:pt idx="1239">
                  <c:v>0.60140000000000005</c:v>
                </c:pt>
                <c:pt idx="1240">
                  <c:v>0.43730000000000002</c:v>
                </c:pt>
                <c:pt idx="1241">
                  <c:v>1.2235</c:v>
                </c:pt>
                <c:pt idx="1242">
                  <c:v>0.22620000000000001</c:v>
                </c:pt>
                <c:pt idx="1243">
                  <c:v>0.54920000000000002</c:v>
                </c:pt>
                <c:pt idx="1244">
                  <c:v>0.68340000000000001</c:v>
                </c:pt>
                <c:pt idx="1245">
                  <c:v>1.1888000000000001</c:v>
                </c:pt>
                <c:pt idx="1246">
                  <c:v>0.26440000000000002</c:v>
                </c:pt>
                <c:pt idx="1247">
                  <c:v>0.28710000000000002</c:v>
                </c:pt>
                <c:pt idx="1248">
                  <c:v>0.2707</c:v>
                </c:pt>
                <c:pt idx="1249">
                  <c:v>0.56100000000000005</c:v>
                </c:pt>
                <c:pt idx="1250">
                  <c:v>0.56100000000000005</c:v>
                </c:pt>
                <c:pt idx="1251">
                  <c:v>0.56100000000000005</c:v>
                </c:pt>
                <c:pt idx="1252">
                  <c:v>0.4294</c:v>
                </c:pt>
                <c:pt idx="1253">
                  <c:v>0.4294</c:v>
                </c:pt>
                <c:pt idx="1254">
                  <c:v>0.4294</c:v>
                </c:pt>
                <c:pt idx="1255">
                  <c:v>0.4662</c:v>
                </c:pt>
                <c:pt idx="1256">
                  <c:v>0.55410000000000004</c:v>
                </c:pt>
                <c:pt idx="1257">
                  <c:v>0.55410000000000004</c:v>
                </c:pt>
                <c:pt idx="1258">
                  <c:v>0.55410000000000004</c:v>
                </c:pt>
                <c:pt idx="1259">
                  <c:v>0.54859999999999998</c:v>
                </c:pt>
                <c:pt idx="1260">
                  <c:v>0.3619</c:v>
                </c:pt>
                <c:pt idx="1261">
                  <c:v>0.53500000000000003</c:v>
                </c:pt>
                <c:pt idx="1262">
                  <c:v>0.53500000000000003</c:v>
                </c:pt>
                <c:pt idx="1263">
                  <c:v>0.53500000000000003</c:v>
                </c:pt>
                <c:pt idx="1264">
                  <c:v>0.53510000000000002</c:v>
                </c:pt>
                <c:pt idx="1265">
                  <c:v>0.5181</c:v>
                </c:pt>
                <c:pt idx="1266">
                  <c:v>0.5181</c:v>
                </c:pt>
                <c:pt idx="1267">
                  <c:v>0.5181</c:v>
                </c:pt>
                <c:pt idx="1268">
                  <c:v>0.27029999999999998</c:v>
                </c:pt>
                <c:pt idx="1269">
                  <c:v>0.29630000000000001</c:v>
                </c:pt>
                <c:pt idx="1270">
                  <c:v>0.48809999999999998</c:v>
                </c:pt>
                <c:pt idx="1271">
                  <c:v>0.61670000000000003</c:v>
                </c:pt>
                <c:pt idx="1272">
                  <c:v>0.2626</c:v>
                </c:pt>
                <c:pt idx="1273">
                  <c:v>1.1911</c:v>
                </c:pt>
                <c:pt idx="1274">
                  <c:v>0.22389999999999999</c:v>
                </c:pt>
                <c:pt idx="1275">
                  <c:v>0.4491</c:v>
                </c:pt>
                <c:pt idx="1276">
                  <c:v>0.60219999999999996</c:v>
                </c:pt>
                <c:pt idx="1277">
                  <c:v>0.2707</c:v>
                </c:pt>
                <c:pt idx="1278">
                  <c:v>0.58130000000000004</c:v>
                </c:pt>
                <c:pt idx="1279">
                  <c:v>0.58130000000000004</c:v>
                </c:pt>
                <c:pt idx="1280">
                  <c:v>0.58130000000000004</c:v>
                </c:pt>
                <c:pt idx="1281">
                  <c:v>0.62609999999999999</c:v>
                </c:pt>
                <c:pt idx="1282">
                  <c:v>0.62609999999999999</c:v>
                </c:pt>
                <c:pt idx="1283">
                  <c:v>0.62609999999999999</c:v>
                </c:pt>
                <c:pt idx="1284">
                  <c:v>0.40400000000000003</c:v>
                </c:pt>
                <c:pt idx="1285">
                  <c:v>0.55130000000000001</c:v>
                </c:pt>
                <c:pt idx="1286">
                  <c:v>0.5111</c:v>
                </c:pt>
                <c:pt idx="1287">
                  <c:v>0.83099999999999996</c:v>
                </c:pt>
                <c:pt idx="1288">
                  <c:v>0.83099999999999996</c:v>
                </c:pt>
                <c:pt idx="1289">
                  <c:v>0.83099999999999996</c:v>
                </c:pt>
                <c:pt idx="1290">
                  <c:v>0.69599999999999995</c:v>
                </c:pt>
                <c:pt idx="1291">
                  <c:v>0.24099999999999999</c:v>
                </c:pt>
                <c:pt idx="1292">
                  <c:v>1.1237999999999999</c:v>
                </c:pt>
                <c:pt idx="1293">
                  <c:v>0.68930000000000002</c:v>
                </c:pt>
                <c:pt idx="1294">
                  <c:v>0.68930000000000002</c:v>
                </c:pt>
                <c:pt idx="1295">
                  <c:v>0.2152</c:v>
                </c:pt>
                <c:pt idx="1296">
                  <c:v>0.68930000000000002</c:v>
                </c:pt>
                <c:pt idx="1297">
                  <c:v>0.45419999999999999</c:v>
                </c:pt>
                <c:pt idx="1298">
                  <c:v>0.26690000000000003</c:v>
                </c:pt>
                <c:pt idx="1299">
                  <c:v>0.58040000000000003</c:v>
                </c:pt>
                <c:pt idx="1300">
                  <c:v>0.5544</c:v>
                </c:pt>
                <c:pt idx="1301">
                  <c:v>0.56420000000000003</c:v>
                </c:pt>
                <c:pt idx="1302">
                  <c:v>0.2218</c:v>
                </c:pt>
                <c:pt idx="1303">
                  <c:v>0.30109999999999998</c:v>
                </c:pt>
                <c:pt idx="1304">
                  <c:v>0.42259999999999998</c:v>
                </c:pt>
                <c:pt idx="1305">
                  <c:v>0.27910000000000001</c:v>
                </c:pt>
                <c:pt idx="1306">
                  <c:v>0.52490000000000003</c:v>
                </c:pt>
                <c:pt idx="1307">
                  <c:v>0.53759999999999997</c:v>
                </c:pt>
                <c:pt idx="1308">
                  <c:v>0.53759999999999997</c:v>
                </c:pt>
                <c:pt idx="1309">
                  <c:v>0.53759999999999997</c:v>
                </c:pt>
                <c:pt idx="1310">
                  <c:v>0.57830000000000004</c:v>
                </c:pt>
                <c:pt idx="1311">
                  <c:v>0.57830000000000004</c:v>
                </c:pt>
                <c:pt idx="1312">
                  <c:v>0.57830000000000004</c:v>
                </c:pt>
                <c:pt idx="1313">
                  <c:v>0.43419999999999997</c:v>
                </c:pt>
                <c:pt idx="1314">
                  <c:v>0.23680000000000001</c:v>
                </c:pt>
                <c:pt idx="1315">
                  <c:v>0.24</c:v>
                </c:pt>
                <c:pt idx="1316">
                  <c:v>0.1198</c:v>
                </c:pt>
                <c:pt idx="1317">
                  <c:v>0.83550000000000002</c:v>
                </c:pt>
                <c:pt idx="1318">
                  <c:v>0.44069999999999998</c:v>
                </c:pt>
                <c:pt idx="1319">
                  <c:v>0.44069999999999998</c:v>
                </c:pt>
                <c:pt idx="1320">
                  <c:v>0.44069999999999998</c:v>
                </c:pt>
                <c:pt idx="1321">
                  <c:v>0.4556</c:v>
                </c:pt>
                <c:pt idx="1322">
                  <c:v>0.60319999999999996</c:v>
                </c:pt>
                <c:pt idx="1323">
                  <c:v>0.42430000000000001</c:v>
                </c:pt>
                <c:pt idx="1324">
                  <c:v>0.34970000000000001</c:v>
                </c:pt>
                <c:pt idx="1325">
                  <c:v>0.77049999999999996</c:v>
                </c:pt>
                <c:pt idx="1326">
                  <c:v>0.77049999999999996</c:v>
                </c:pt>
                <c:pt idx="1327">
                  <c:v>0.77049999999999996</c:v>
                </c:pt>
                <c:pt idx="1328">
                  <c:v>0.51270000000000004</c:v>
                </c:pt>
                <c:pt idx="1329">
                  <c:v>0.59419999999999995</c:v>
                </c:pt>
                <c:pt idx="1330">
                  <c:v>0.60099999999999998</c:v>
                </c:pt>
                <c:pt idx="1331">
                  <c:v>0.30399999999999999</c:v>
                </c:pt>
                <c:pt idx="1332">
                  <c:v>0.25769999999999998</c:v>
                </c:pt>
                <c:pt idx="1333">
                  <c:v>5.0799999999999998E-2</c:v>
                </c:pt>
                <c:pt idx="1334">
                  <c:v>0.66449999999999998</c:v>
                </c:pt>
                <c:pt idx="1335">
                  <c:v>1.1236999999999999</c:v>
                </c:pt>
                <c:pt idx="1336">
                  <c:v>0.54530000000000001</c:v>
                </c:pt>
                <c:pt idx="1337">
                  <c:v>0.51910000000000001</c:v>
                </c:pt>
                <c:pt idx="1338">
                  <c:v>0.49690000000000001</c:v>
                </c:pt>
                <c:pt idx="1339">
                  <c:v>0.49690000000000001</c:v>
                </c:pt>
                <c:pt idx="1340">
                  <c:v>0.49690000000000001</c:v>
                </c:pt>
                <c:pt idx="1341">
                  <c:v>0.50580000000000003</c:v>
                </c:pt>
                <c:pt idx="1342">
                  <c:v>0.36859999999999998</c:v>
                </c:pt>
                <c:pt idx="1343">
                  <c:v>0.46989999999999998</c:v>
                </c:pt>
                <c:pt idx="1344">
                  <c:v>0.4909</c:v>
                </c:pt>
                <c:pt idx="1345">
                  <c:v>0.65490000000000004</c:v>
                </c:pt>
                <c:pt idx="1346">
                  <c:v>0.46500000000000002</c:v>
                </c:pt>
                <c:pt idx="1347">
                  <c:v>0.43669999999999998</c:v>
                </c:pt>
                <c:pt idx="1348">
                  <c:v>0.43669999999999998</c:v>
                </c:pt>
                <c:pt idx="1349">
                  <c:v>0.43669999999999998</c:v>
                </c:pt>
                <c:pt idx="1350">
                  <c:v>0.64900000000000002</c:v>
                </c:pt>
                <c:pt idx="1351">
                  <c:v>0.33379999999999999</c:v>
                </c:pt>
                <c:pt idx="1352">
                  <c:v>0.55110000000000003</c:v>
                </c:pt>
                <c:pt idx="1353">
                  <c:v>0.55110000000000003</c:v>
                </c:pt>
                <c:pt idx="1354">
                  <c:v>0.55110000000000003</c:v>
                </c:pt>
                <c:pt idx="1355">
                  <c:v>0.2707</c:v>
                </c:pt>
                <c:pt idx="1356">
                  <c:v>0.63419999999999999</c:v>
                </c:pt>
                <c:pt idx="1357">
                  <c:v>0.63419999999999999</c:v>
                </c:pt>
                <c:pt idx="1358">
                  <c:v>0.63419999999999999</c:v>
                </c:pt>
                <c:pt idx="1359">
                  <c:v>0.59079999999999999</c:v>
                </c:pt>
                <c:pt idx="1360">
                  <c:v>0.34849999999999998</c:v>
                </c:pt>
                <c:pt idx="1361">
                  <c:v>0.38129999999999997</c:v>
                </c:pt>
                <c:pt idx="1362">
                  <c:v>0.38129999999999997</c:v>
                </c:pt>
                <c:pt idx="1363">
                  <c:v>0.38129999999999997</c:v>
                </c:pt>
                <c:pt idx="1364">
                  <c:v>0.51459999999999995</c:v>
                </c:pt>
                <c:pt idx="1365">
                  <c:v>0.44640000000000002</c:v>
                </c:pt>
                <c:pt idx="1366">
                  <c:v>0.44640000000000002</c:v>
                </c:pt>
                <c:pt idx="1367">
                  <c:v>0.44640000000000002</c:v>
                </c:pt>
                <c:pt idx="1368">
                  <c:v>1.1839</c:v>
                </c:pt>
                <c:pt idx="1369">
                  <c:v>0.6179</c:v>
                </c:pt>
                <c:pt idx="1370">
                  <c:v>0.6179</c:v>
                </c:pt>
                <c:pt idx="1371">
                  <c:v>0.6179</c:v>
                </c:pt>
                <c:pt idx="1372">
                  <c:v>0.64070000000000005</c:v>
                </c:pt>
                <c:pt idx="1373">
                  <c:v>0.76980000000000004</c:v>
                </c:pt>
                <c:pt idx="1374">
                  <c:v>0.2482</c:v>
                </c:pt>
                <c:pt idx="1375">
                  <c:v>0.45710000000000001</c:v>
                </c:pt>
                <c:pt idx="1376">
                  <c:v>0.3795</c:v>
                </c:pt>
                <c:pt idx="1377">
                  <c:v>0.54310000000000003</c:v>
                </c:pt>
                <c:pt idx="1378">
                  <c:v>0.54310000000000003</c:v>
                </c:pt>
                <c:pt idx="1379">
                  <c:v>0.54310000000000003</c:v>
                </c:pt>
                <c:pt idx="1380">
                  <c:v>0.68789999999999996</c:v>
                </c:pt>
                <c:pt idx="1381">
                  <c:v>0.33600000000000002</c:v>
                </c:pt>
                <c:pt idx="1382">
                  <c:v>0.4299</c:v>
                </c:pt>
                <c:pt idx="1383">
                  <c:v>0.26960000000000001</c:v>
                </c:pt>
                <c:pt idx="1384">
                  <c:v>1.0819000000000001</c:v>
                </c:pt>
                <c:pt idx="1385">
                  <c:v>0.52180000000000004</c:v>
                </c:pt>
                <c:pt idx="1386">
                  <c:v>0.3765</c:v>
                </c:pt>
                <c:pt idx="1387">
                  <c:v>0.57540000000000002</c:v>
                </c:pt>
                <c:pt idx="1388">
                  <c:v>0.57540000000000002</c:v>
                </c:pt>
                <c:pt idx="1389">
                  <c:v>0.57540000000000002</c:v>
                </c:pt>
                <c:pt idx="1390">
                  <c:v>0.50990000000000002</c:v>
                </c:pt>
                <c:pt idx="1391">
                  <c:v>0.43049999999999999</c:v>
                </c:pt>
                <c:pt idx="1392">
                  <c:v>0.45529999999999998</c:v>
                </c:pt>
                <c:pt idx="1393">
                  <c:v>0.45529999999999998</c:v>
                </c:pt>
                <c:pt idx="1394">
                  <c:v>0.45529999999999998</c:v>
                </c:pt>
                <c:pt idx="1395">
                  <c:v>0.8357</c:v>
                </c:pt>
                <c:pt idx="1396">
                  <c:v>0.1784</c:v>
                </c:pt>
                <c:pt idx="1397">
                  <c:v>0.27479999999999999</c:v>
                </c:pt>
                <c:pt idx="1398">
                  <c:v>0.23730000000000001</c:v>
                </c:pt>
                <c:pt idx="1399">
                  <c:v>0.51039999999999996</c:v>
                </c:pt>
                <c:pt idx="1400">
                  <c:v>0.49959999999999999</c:v>
                </c:pt>
                <c:pt idx="1401">
                  <c:v>0.4093</c:v>
                </c:pt>
                <c:pt idx="1402">
                  <c:v>0.74970000000000003</c:v>
                </c:pt>
                <c:pt idx="1403">
                  <c:v>1.0617000000000001</c:v>
                </c:pt>
                <c:pt idx="1404">
                  <c:v>0.4284</c:v>
                </c:pt>
                <c:pt idx="1405">
                  <c:v>0.84840000000000004</c:v>
                </c:pt>
                <c:pt idx="1406">
                  <c:v>0.84840000000000004</c:v>
                </c:pt>
                <c:pt idx="1407">
                  <c:v>0.84840000000000004</c:v>
                </c:pt>
                <c:pt idx="1408">
                  <c:v>0.32879999999999998</c:v>
                </c:pt>
                <c:pt idx="1409">
                  <c:v>0.61219999999999997</c:v>
                </c:pt>
                <c:pt idx="1410">
                  <c:v>0.60760000000000003</c:v>
                </c:pt>
                <c:pt idx="1411">
                  <c:v>0.51249999999999996</c:v>
                </c:pt>
                <c:pt idx="1412">
                  <c:v>0.29120000000000001</c:v>
                </c:pt>
                <c:pt idx="1413">
                  <c:v>0.37819999999999998</c:v>
                </c:pt>
                <c:pt idx="1414">
                  <c:v>0.69220000000000004</c:v>
                </c:pt>
                <c:pt idx="1415">
                  <c:v>0.69220000000000004</c:v>
                </c:pt>
                <c:pt idx="1416">
                  <c:v>0.69220000000000004</c:v>
                </c:pt>
                <c:pt idx="1417">
                  <c:v>0.37819999999999998</c:v>
                </c:pt>
                <c:pt idx="1418">
                  <c:v>8.5599999999999996E-2</c:v>
                </c:pt>
                <c:pt idx="1419">
                  <c:v>0.40720000000000001</c:v>
                </c:pt>
                <c:pt idx="1420">
                  <c:v>0.2676</c:v>
                </c:pt>
                <c:pt idx="1421">
                  <c:v>0.40920000000000001</c:v>
                </c:pt>
                <c:pt idx="1422">
                  <c:v>0.40920000000000001</c:v>
                </c:pt>
                <c:pt idx="1423">
                  <c:v>0.40920000000000001</c:v>
                </c:pt>
                <c:pt idx="1424">
                  <c:v>0.2205</c:v>
                </c:pt>
                <c:pt idx="1425">
                  <c:v>1.0051000000000001</c:v>
                </c:pt>
                <c:pt idx="1426">
                  <c:v>0.4577</c:v>
                </c:pt>
                <c:pt idx="1427">
                  <c:v>0.42330000000000001</c:v>
                </c:pt>
                <c:pt idx="1428">
                  <c:v>0.42330000000000001</c:v>
                </c:pt>
                <c:pt idx="1429">
                  <c:v>0.42330000000000001</c:v>
                </c:pt>
                <c:pt idx="1430">
                  <c:v>0.27179999999999999</c:v>
                </c:pt>
                <c:pt idx="1431">
                  <c:v>0.31759999999999999</c:v>
                </c:pt>
                <c:pt idx="1432">
                  <c:v>0.50449999999999995</c:v>
                </c:pt>
                <c:pt idx="1433">
                  <c:v>0.44269999999999998</c:v>
                </c:pt>
                <c:pt idx="1434">
                  <c:v>0.46329999999999999</c:v>
                </c:pt>
                <c:pt idx="1435">
                  <c:v>0.26550000000000001</c:v>
                </c:pt>
                <c:pt idx="1436">
                  <c:v>0.28939999999999999</c:v>
                </c:pt>
                <c:pt idx="1437">
                  <c:v>0.52139999999999997</c:v>
                </c:pt>
                <c:pt idx="1438">
                  <c:v>0.4577</c:v>
                </c:pt>
                <c:pt idx="1439">
                  <c:v>0.36430000000000001</c:v>
                </c:pt>
                <c:pt idx="1440">
                  <c:v>0.188</c:v>
                </c:pt>
                <c:pt idx="1441">
                  <c:v>0.39529999999999998</c:v>
                </c:pt>
                <c:pt idx="1442">
                  <c:v>0.62539999999999996</c:v>
                </c:pt>
                <c:pt idx="1443">
                  <c:v>0.62539999999999996</c:v>
                </c:pt>
                <c:pt idx="1444">
                  <c:v>0.62539999999999996</c:v>
                </c:pt>
                <c:pt idx="1445">
                  <c:v>0.48010000000000003</c:v>
                </c:pt>
                <c:pt idx="1446">
                  <c:v>1.2746</c:v>
                </c:pt>
                <c:pt idx="1447">
                  <c:v>0.47489999999999999</c:v>
                </c:pt>
                <c:pt idx="1448">
                  <c:v>0.61890000000000001</c:v>
                </c:pt>
                <c:pt idx="1449">
                  <c:v>0.46550000000000002</c:v>
                </c:pt>
                <c:pt idx="1450">
                  <c:v>1.1883999999999999</c:v>
                </c:pt>
                <c:pt idx="1451">
                  <c:v>1.0528999999999999</c:v>
                </c:pt>
                <c:pt idx="1452">
                  <c:v>0.50490000000000002</c:v>
                </c:pt>
                <c:pt idx="1453">
                  <c:v>1.0353000000000001</c:v>
                </c:pt>
                <c:pt idx="1454">
                  <c:v>0.36699999999999999</c:v>
                </c:pt>
                <c:pt idx="1455">
                  <c:v>0.7702</c:v>
                </c:pt>
                <c:pt idx="1456">
                  <c:v>0.61799999999999999</c:v>
                </c:pt>
                <c:pt idx="1457">
                  <c:v>0.61799999999999999</c:v>
                </c:pt>
                <c:pt idx="1458">
                  <c:v>0.61799999999999999</c:v>
                </c:pt>
                <c:pt idx="1459">
                  <c:v>0.39960000000000001</c:v>
                </c:pt>
                <c:pt idx="1460">
                  <c:v>1.2410000000000001</c:v>
                </c:pt>
                <c:pt idx="1461">
                  <c:v>0.54110000000000003</c:v>
                </c:pt>
                <c:pt idx="1462">
                  <c:v>0.36070000000000002</c:v>
                </c:pt>
                <c:pt idx="1463">
                  <c:v>0.36070000000000002</c:v>
                </c:pt>
                <c:pt idx="1464">
                  <c:v>0.36070000000000002</c:v>
                </c:pt>
                <c:pt idx="1465">
                  <c:v>0.40289999999999998</c:v>
                </c:pt>
                <c:pt idx="1466">
                  <c:v>1.1644000000000001</c:v>
                </c:pt>
                <c:pt idx="1467">
                  <c:v>0.50339999999999996</c:v>
                </c:pt>
                <c:pt idx="1468">
                  <c:v>0.32690000000000002</c:v>
                </c:pt>
                <c:pt idx="1469">
                  <c:v>0.41589999999999999</c:v>
                </c:pt>
                <c:pt idx="1470">
                  <c:v>0.41589999999999999</c:v>
                </c:pt>
                <c:pt idx="1471">
                  <c:v>0.41589999999999999</c:v>
                </c:pt>
                <c:pt idx="1472">
                  <c:v>1.0821000000000001</c:v>
                </c:pt>
                <c:pt idx="1473">
                  <c:v>0.66469999999999996</c:v>
                </c:pt>
                <c:pt idx="1474">
                  <c:v>0.43130000000000002</c:v>
                </c:pt>
                <c:pt idx="1475">
                  <c:v>0.43130000000000002</c:v>
                </c:pt>
                <c:pt idx="1476">
                  <c:v>0.22339999999999999</c:v>
                </c:pt>
                <c:pt idx="1477">
                  <c:v>0.43130000000000002</c:v>
                </c:pt>
                <c:pt idx="1478">
                  <c:v>0.30940000000000001</c:v>
                </c:pt>
                <c:pt idx="1479">
                  <c:v>0.59279999999999999</c:v>
                </c:pt>
                <c:pt idx="1480">
                  <c:v>0.5091</c:v>
                </c:pt>
                <c:pt idx="1481">
                  <c:v>1.0363</c:v>
                </c:pt>
                <c:pt idx="1482">
                  <c:v>0.5585</c:v>
                </c:pt>
                <c:pt idx="1483">
                  <c:v>0.49120000000000003</c:v>
                </c:pt>
                <c:pt idx="1484">
                  <c:v>0.49809999999999999</c:v>
                </c:pt>
                <c:pt idx="1485">
                  <c:v>0.3785</c:v>
                </c:pt>
                <c:pt idx="1486">
                  <c:v>1.2379</c:v>
                </c:pt>
                <c:pt idx="1487">
                  <c:v>0.56659999999999999</c:v>
                </c:pt>
                <c:pt idx="1488">
                  <c:v>0.56659999999999999</c:v>
                </c:pt>
                <c:pt idx="1489">
                  <c:v>0.56659999999999999</c:v>
                </c:pt>
                <c:pt idx="1490">
                  <c:v>0.24440000000000001</c:v>
                </c:pt>
                <c:pt idx="1491">
                  <c:v>0.25309999999999999</c:v>
                </c:pt>
                <c:pt idx="1492">
                  <c:v>0.48620000000000002</c:v>
                </c:pt>
                <c:pt idx="1493">
                  <c:v>0.3417</c:v>
                </c:pt>
                <c:pt idx="1494">
                  <c:v>0.40250000000000002</c:v>
                </c:pt>
                <c:pt idx="1495">
                  <c:v>0.28639999999999999</c:v>
                </c:pt>
                <c:pt idx="1496">
                  <c:v>0.69189999999999996</c:v>
                </c:pt>
                <c:pt idx="1497">
                  <c:v>0.58779999999999999</c:v>
                </c:pt>
                <c:pt idx="1498">
                  <c:v>0.38179999999999997</c:v>
                </c:pt>
                <c:pt idx="1499">
                  <c:v>1.0130999999999999</c:v>
                </c:pt>
                <c:pt idx="1500">
                  <c:v>0.31730000000000003</c:v>
                </c:pt>
                <c:pt idx="1501">
                  <c:v>0.28420000000000001</c:v>
                </c:pt>
                <c:pt idx="1502">
                  <c:v>0.48070000000000002</c:v>
                </c:pt>
                <c:pt idx="1503">
                  <c:v>0.28499999999999998</c:v>
                </c:pt>
                <c:pt idx="1504">
                  <c:v>0.25</c:v>
                </c:pt>
                <c:pt idx="1505">
                  <c:v>0.33019999999999999</c:v>
                </c:pt>
                <c:pt idx="1506">
                  <c:v>0.21809999999999999</c:v>
                </c:pt>
                <c:pt idx="1507">
                  <c:v>0.44800000000000001</c:v>
                </c:pt>
                <c:pt idx="1508">
                  <c:v>0.27889999999999998</c:v>
                </c:pt>
                <c:pt idx="1509">
                  <c:v>0.95989999999999998</c:v>
                </c:pt>
                <c:pt idx="1510">
                  <c:v>0.61080000000000001</c:v>
                </c:pt>
                <c:pt idx="1511">
                  <c:v>0.48130000000000001</c:v>
                </c:pt>
                <c:pt idx="1512">
                  <c:v>0.43409999999999999</c:v>
                </c:pt>
                <c:pt idx="1513">
                  <c:v>0.4335</c:v>
                </c:pt>
                <c:pt idx="1514">
                  <c:v>0.2301</c:v>
                </c:pt>
                <c:pt idx="1515">
                  <c:v>0.66090000000000004</c:v>
                </c:pt>
                <c:pt idx="1516">
                  <c:v>0.66090000000000004</c:v>
                </c:pt>
                <c:pt idx="1517">
                  <c:v>0.66090000000000004</c:v>
                </c:pt>
                <c:pt idx="1518">
                  <c:v>0.27960000000000002</c:v>
                </c:pt>
                <c:pt idx="1519">
                  <c:v>0.43830000000000002</c:v>
                </c:pt>
                <c:pt idx="1520">
                  <c:v>0.43569999999999998</c:v>
                </c:pt>
                <c:pt idx="1521">
                  <c:v>0.5081</c:v>
                </c:pt>
                <c:pt idx="1522">
                  <c:v>0.87229999999999996</c:v>
                </c:pt>
                <c:pt idx="1523">
                  <c:v>0.38300000000000001</c:v>
                </c:pt>
                <c:pt idx="1524">
                  <c:v>0.33729999999999999</c:v>
                </c:pt>
                <c:pt idx="1525">
                  <c:v>0.46860000000000002</c:v>
                </c:pt>
                <c:pt idx="1526">
                  <c:v>0.53490000000000004</c:v>
                </c:pt>
                <c:pt idx="1527">
                  <c:v>0.48259999999999997</c:v>
                </c:pt>
                <c:pt idx="1528">
                  <c:v>1.0193000000000001</c:v>
                </c:pt>
                <c:pt idx="1529">
                  <c:v>0.35970000000000002</c:v>
                </c:pt>
                <c:pt idx="1530">
                  <c:v>1.0975999999999999</c:v>
                </c:pt>
                <c:pt idx="1531">
                  <c:v>0.44069999999999998</c:v>
                </c:pt>
                <c:pt idx="1532">
                  <c:v>0.4924</c:v>
                </c:pt>
                <c:pt idx="1533">
                  <c:v>0.50349999999999995</c:v>
                </c:pt>
                <c:pt idx="1534">
                  <c:v>0.33579999999999999</c:v>
                </c:pt>
                <c:pt idx="1535">
                  <c:v>0.3115</c:v>
                </c:pt>
                <c:pt idx="1536">
                  <c:v>0.23230000000000001</c:v>
                </c:pt>
                <c:pt idx="1537">
                  <c:v>0.30669999999999997</c:v>
                </c:pt>
                <c:pt idx="1538">
                  <c:v>0.30220000000000002</c:v>
                </c:pt>
                <c:pt idx="1539">
                  <c:v>0.3775</c:v>
                </c:pt>
                <c:pt idx="1540">
                  <c:v>0.22109999999999999</c:v>
                </c:pt>
                <c:pt idx="1541">
                  <c:v>1.0059</c:v>
                </c:pt>
                <c:pt idx="1542">
                  <c:v>0.46810000000000002</c:v>
                </c:pt>
                <c:pt idx="1543">
                  <c:v>0.45710000000000001</c:v>
                </c:pt>
                <c:pt idx="1544">
                  <c:v>0.47489999999999999</c:v>
                </c:pt>
                <c:pt idx="1545">
                  <c:v>0.55740000000000001</c:v>
                </c:pt>
                <c:pt idx="1546">
                  <c:v>0.34549999999999997</c:v>
                </c:pt>
                <c:pt idx="1547">
                  <c:v>0.28010000000000002</c:v>
                </c:pt>
                <c:pt idx="1548">
                  <c:v>1.1848000000000001</c:v>
                </c:pt>
                <c:pt idx="1549">
                  <c:v>0.27939999999999998</c:v>
                </c:pt>
                <c:pt idx="1550">
                  <c:v>0.41860000000000003</c:v>
                </c:pt>
                <c:pt idx="1551">
                  <c:v>0.41860000000000003</c:v>
                </c:pt>
                <c:pt idx="1552">
                  <c:v>0.41860000000000003</c:v>
                </c:pt>
                <c:pt idx="1553">
                  <c:v>0.50870000000000004</c:v>
                </c:pt>
                <c:pt idx="1554">
                  <c:v>0.28820000000000001</c:v>
                </c:pt>
                <c:pt idx="1555">
                  <c:v>0.4425</c:v>
                </c:pt>
                <c:pt idx="1556">
                  <c:v>0.55059999999999998</c:v>
                </c:pt>
                <c:pt idx="1557">
                  <c:v>0.55059999999999998</c:v>
                </c:pt>
                <c:pt idx="1558">
                  <c:v>0.55059999999999998</c:v>
                </c:pt>
                <c:pt idx="1559">
                  <c:v>0.39979999999999999</c:v>
                </c:pt>
                <c:pt idx="1560">
                  <c:v>0.42520000000000002</c:v>
                </c:pt>
                <c:pt idx="1561">
                  <c:v>0.56059999999999999</c:v>
                </c:pt>
                <c:pt idx="1562">
                  <c:v>0.60219999999999996</c:v>
                </c:pt>
                <c:pt idx="1563">
                  <c:v>0.32429999999999998</c:v>
                </c:pt>
                <c:pt idx="1564">
                  <c:v>0.2011</c:v>
                </c:pt>
                <c:pt idx="1565">
                  <c:v>0.5181</c:v>
                </c:pt>
                <c:pt idx="1566">
                  <c:v>1.0622</c:v>
                </c:pt>
                <c:pt idx="1567">
                  <c:v>1.0622</c:v>
                </c:pt>
                <c:pt idx="1568">
                  <c:v>1.0622</c:v>
                </c:pt>
                <c:pt idx="1569">
                  <c:v>0.37430000000000002</c:v>
                </c:pt>
                <c:pt idx="1570">
                  <c:v>0.28620000000000001</c:v>
                </c:pt>
                <c:pt idx="1571">
                  <c:v>0.39650000000000002</c:v>
                </c:pt>
                <c:pt idx="1572">
                  <c:v>0.57379999999999998</c:v>
                </c:pt>
                <c:pt idx="1573">
                  <c:v>0.54200000000000004</c:v>
                </c:pt>
                <c:pt idx="1574">
                  <c:v>0.75139999999999996</c:v>
                </c:pt>
                <c:pt idx="1575">
                  <c:v>0.47549999999999998</c:v>
                </c:pt>
                <c:pt idx="1576">
                  <c:v>0.42970000000000003</c:v>
                </c:pt>
                <c:pt idx="1577">
                  <c:v>0.24340000000000001</c:v>
                </c:pt>
                <c:pt idx="1578">
                  <c:v>0.46389999999999998</c:v>
                </c:pt>
                <c:pt idx="1579">
                  <c:v>0.37409999999999999</c:v>
                </c:pt>
                <c:pt idx="1580">
                  <c:v>1.0867</c:v>
                </c:pt>
                <c:pt idx="1581">
                  <c:v>0.30209999999999998</c:v>
                </c:pt>
                <c:pt idx="1582">
                  <c:v>0.39279999999999998</c:v>
                </c:pt>
                <c:pt idx="1583">
                  <c:v>0.45150000000000001</c:v>
                </c:pt>
                <c:pt idx="1584">
                  <c:v>0.44950000000000001</c:v>
                </c:pt>
                <c:pt idx="1585">
                  <c:v>1.0076000000000001</c:v>
                </c:pt>
                <c:pt idx="1586">
                  <c:v>0.44779999999999998</c:v>
                </c:pt>
                <c:pt idx="1587">
                  <c:v>0.44779999999999998</c:v>
                </c:pt>
                <c:pt idx="1588">
                  <c:v>0.44779999999999998</c:v>
                </c:pt>
                <c:pt idx="1589">
                  <c:v>0.67130000000000001</c:v>
                </c:pt>
                <c:pt idx="1590">
                  <c:v>0.39889999999999998</c:v>
                </c:pt>
                <c:pt idx="1591">
                  <c:v>0.27400000000000002</c:v>
                </c:pt>
                <c:pt idx="1592">
                  <c:v>0.57940000000000003</c:v>
                </c:pt>
                <c:pt idx="1593">
                  <c:v>0.60009999999999997</c:v>
                </c:pt>
                <c:pt idx="1594">
                  <c:v>0.83860000000000001</c:v>
                </c:pt>
                <c:pt idx="1595">
                  <c:v>0.2883</c:v>
                </c:pt>
                <c:pt idx="1596">
                  <c:v>0.48570000000000002</c:v>
                </c:pt>
                <c:pt idx="1597">
                  <c:v>0.30890000000000001</c:v>
                </c:pt>
                <c:pt idx="1598">
                  <c:v>1.1111</c:v>
                </c:pt>
                <c:pt idx="1599">
                  <c:v>0.29549999999999998</c:v>
                </c:pt>
                <c:pt idx="1600">
                  <c:v>0.37080000000000002</c:v>
                </c:pt>
                <c:pt idx="1601">
                  <c:v>0.30009999999999998</c:v>
                </c:pt>
                <c:pt idx="1602">
                  <c:v>0.4017</c:v>
                </c:pt>
                <c:pt idx="1603">
                  <c:v>0.51229999999999998</c:v>
                </c:pt>
                <c:pt idx="1604">
                  <c:v>0.56440000000000001</c:v>
                </c:pt>
                <c:pt idx="1605">
                  <c:v>0.2397</c:v>
                </c:pt>
                <c:pt idx="1606">
                  <c:v>0.2465</c:v>
                </c:pt>
                <c:pt idx="1607">
                  <c:v>0.94750000000000001</c:v>
                </c:pt>
                <c:pt idx="1608">
                  <c:v>0.64680000000000004</c:v>
                </c:pt>
                <c:pt idx="1609">
                  <c:v>0.47289999999999999</c:v>
                </c:pt>
                <c:pt idx="1610">
                  <c:v>0.2263</c:v>
                </c:pt>
                <c:pt idx="1611">
                  <c:v>0.39579999999999999</c:v>
                </c:pt>
                <c:pt idx="1612">
                  <c:v>0.31759999999999999</c:v>
                </c:pt>
                <c:pt idx="1613">
                  <c:v>0.38109999999999999</c:v>
                </c:pt>
                <c:pt idx="1614">
                  <c:v>0.32319999999999999</c:v>
                </c:pt>
                <c:pt idx="1615">
                  <c:v>0.61019999999999996</c:v>
                </c:pt>
                <c:pt idx="1616">
                  <c:v>0.4884</c:v>
                </c:pt>
                <c:pt idx="1617">
                  <c:v>0.47099999999999997</c:v>
                </c:pt>
                <c:pt idx="1618">
                  <c:v>0.4748</c:v>
                </c:pt>
                <c:pt idx="1619">
                  <c:v>0.28910000000000002</c:v>
                </c:pt>
                <c:pt idx="1620">
                  <c:v>0.28949999999999998</c:v>
                </c:pt>
                <c:pt idx="1621">
                  <c:v>0.46300000000000002</c:v>
                </c:pt>
                <c:pt idx="1622">
                  <c:v>0.30759999999999998</c:v>
                </c:pt>
                <c:pt idx="1623">
                  <c:v>0.32700000000000001</c:v>
                </c:pt>
                <c:pt idx="1624">
                  <c:v>0.32219999999999999</c:v>
                </c:pt>
                <c:pt idx="1625">
                  <c:v>0.74329999999999996</c:v>
                </c:pt>
                <c:pt idx="1626">
                  <c:v>0.38290000000000002</c:v>
                </c:pt>
                <c:pt idx="1627">
                  <c:v>0.52580000000000005</c:v>
                </c:pt>
                <c:pt idx="1628">
                  <c:v>0.56399999999999995</c:v>
                </c:pt>
                <c:pt idx="1629">
                  <c:v>1.0666</c:v>
                </c:pt>
                <c:pt idx="1630">
                  <c:v>0.24929999999999999</c:v>
                </c:pt>
                <c:pt idx="1631">
                  <c:v>0.5645</c:v>
                </c:pt>
                <c:pt idx="1632">
                  <c:v>0.41089999999999999</c:v>
                </c:pt>
                <c:pt idx="1633">
                  <c:v>0.64549999999999996</c:v>
                </c:pt>
                <c:pt idx="1634">
                  <c:v>0.47120000000000001</c:v>
                </c:pt>
                <c:pt idx="1635">
                  <c:v>0.26169999999999999</c:v>
                </c:pt>
                <c:pt idx="1636">
                  <c:v>1.1045</c:v>
                </c:pt>
                <c:pt idx="1637">
                  <c:v>0.28389999999999999</c:v>
                </c:pt>
                <c:pt idx="1638">
                  <c:v>0.41149999999999998</c:v>
                </c:pt>
                <c:pt idx="1639">
                  <c:v>0.42830000000000001</c:v>
                </c:pt>
                <c:pt idx="1640">
                  <c:v>0.37580000000000002</c:v>
                </c:pt>
                <c:pt idx="1641">
                  <c:v>0.21060000000000001</c:v>
                </c:pt>
                <c:pt idx="1642">
                  <c:v>0.2162</c:v>
                </c:pt>
                <c:pt idx="1643">
                  <c:v>0.54179999999999995</c:v>
                </c:pt>
                <c:pt idx="1644">
                  <c:v>0.45279999999999998</c:v>
                </c:pt>
                <c:pt idx="1645">
                  <c:v>0.2767</c:v>
                </c:pt>
                <c:pt idx="1646">
                  <c:v>0.39879999999999999</c:v>
                </c:pt>
                <c:pt idx="1647">
                  <c:v>0.18729999999999999</c:v>
                </c:pt>
                <c:pt idx="1648">
                  <c:v>0.30199999999999999</c:v>
                </c:pt>
                <c:pt idx="1649">
                  <c:v>0.39019999999999999</c:v>
                </c:pt>
                <c:pt idx="1650">
                  <c:v>0.22090000000000001</c:v>
                </c:pt>
                <c:pt idx="1651">
                  <c:v>0.4446</c:v>
                </c:pt>
                <c:pt idx="1652">
                  <c:v>0.2109</c:v>
                </c:pt>
                <c:pt idx="1653">
                  <c:v>0.41070000000000001</c:v>
                </c:pt>
                <c:pt idx="1654">
                  <c:v>1.1379999999999999</c:v>
                </c:pt>
                <c:pt idx="1655">
                  <c:v>0.62739999999999996</c:v>
                </c:pt>
                <c:pt idx="1656">
                  <c:v>0.58260000000000001</c:v>
                </c:pt>
                <c:pt idx="1657">
                  <c:v>0.2596</c:v>
                </c:pt>
                <c:pt idx="1658">
                  <c:v>0.2301</c:v>
                </c:pt>
                <c:pt idx="1659">
                  <c:v>1.3169</c:v>
                </c:pt>
                <c:pt idx="1660">
                  <c:v>0.35759999999999997</c:v>
                </c:pt>
                <c:pt idx="1661">
                  <c:v>0.77780000000000005</c:v>
                </c:pt>
                <c:pt idx="1662">
                  <c:v>0.41049999999999998</c:v>
                </c:pt>
                <c:pt idx="1663">
                  <c:v>1.0718000000000001</c:v>
                </c:pt>
                <c:pt idx="1664">
                  <c:v>0.30990000000000001</c:v>
                </c:pt>
                <c:pt idx="1665">
                  <c:v>1.2356</c:v>
                </c:pt>
                <c:pt idx="1666">
                  <c:v>0.45379999999999998</c:v>
                </c:pt>
                <c:pt idx="1667">
                  <c:v>0.26179999999999998</c:v>
                </c:pt>
                <c:pt idx="1668">
                  <c:v>0.75209999999999999</c:v>
                </c:pt>
                <c:pt idx="1669">
                  <c:v>0.46800000000000003</c:v>
                </c:pt>
                <c:pt idx="1670">
                  <c:v>0.79469999999999996</c:v>
                </c:pt>
                <c:pt idx="1671">
                  <c:v>0.79469999999999996</c:v>
                </c:pt>
                <c:pt idx="1672">
                  <c:v>0.79469999999999996</c:v>
                </c:pt>
                <c:pt idx="1673">
                  <c:v>0.48070000000000002</c:v>
                </c:pt>
                <c:pt idx="1674">
                  <c:v>0.50660000000000005</c:v>
                </c:pt>
                <c:pt idx="1675">
                  <c:v>0.36699999999999999</c:v>
                </c:pt>
                <c:pt idx="1676">
                  <c:v>0.29520000000000002</c:v>
                </c:pt>
                <c:pt idx="1677">
                  <c:v>0.4446</c:v>
                </c:pt>
                <c:pt idx="1678">
                  <c:v>0.59430000000000005</c:v>
                </c:pt>
                <c:pt idx="1679">
                  <c:v>0.45519999999999999</c:v>
                </c:pt>
                <c:pt idx="1680">
                  <c:v>0.27889999999999998</c:v>
                </c:pt>
                <c:pt idx="1681">
                  <c:v>1.4005000000000001</c:v>
                </c:pt>
                <c:pt idx="1682">
                  <c:v>0.1376</c:v>
                </c:pt>
                <c:pt idx="1683">
                  <c:v>0.4551</c:v>
                </c:pt>
                <c:pt idx="1684">
                  <c:v>0.34599999999999997</c:v>
                </c:pt>
                <c:pt idx="1685">
                  <c:v>0.55900000000000005</c:v>
                </c:pt>
                <c:pt idx="1686">
                  <c:v>0.55900000000000005</c:v>
                </c:pt>
                <c:pt idx="1687">
                  <c:v>0.55900000000000005</c:v>
                </c:pt>
                <c:pt idx="1688">
                  <c:v>0.5696</c:v>
                </c:pt>
                <c:pt idx="1689">
                  <c:v>0.45879999999999999</c:v>
                </c:pt>
                <c:pt idx="1690">
                  <c:v>0.3372</c:v>
                </c:pt>
                <c:pt idx="1691">
                  <c:v>0.32519999999999999</c:v>
                </c:pt>
                <c:pt idx="1692">
                  <c:v>0.47470000000000001</c:v>
                </c:pt>
                <c:pt idx="1693">
                  <c:v>0.43080000000000002</c:v>
                </c:pt>
                <c:pt idx="1694">
                  <c:v>0.45100000000000001</c:v>
                </c:pt>
                <c:pt idx="1695">
                  <c:v>0.4375</c:v>
                </c:pt>
                <c:pt idx="1696">
                  <c:v>0.57869999999999999</c:v>
                </c:pt>
                <c:pt idx="1697">
                  <c:v>1.3024</c:v>
                </c:pt>
                <c:pt idx="1698">
                  <c:v>0.46250000000000002</c:v>
                </c:pt>
                <c:pt idx="1699">
                  <c:v>0.53910000000000002</c:v>
                </c:pt>
                <c:pt idx="1700">
                  <c:v>0.3196</c:v>
                </c:pt>
                <c:pt idx="1701">
                  <c:v>0.50329999999999997</c:v>
                </c:pt>
                <c:pt idx="1702">
                  <c:v>0.26669999999999999</c:v>
                </c:pt>
                <c:pt idx="1703">
                  <c:v>0.27089999999999997</c:v>
                </c:pt>
                <c:pt idx="1704">
                  <c:v>0.33150000000000002</c:v>
                </c:pt>
                <c:pt idx="1705">
                  <c:v>0.25800000000000001</c:v>
                </c:pt>
                <c:pt idx="1706">
                  <c:v>0.94820000000000004</c:v>
                </c:pt>
                <c:pt idx="1707">
                  <c:v>0.5141</c:v>
                </c:pt>
                <c:pt idx="1708">
                  <c:v>0.21440000000000001</c:v>
                </c:pt>
                <c:pt idx="1709">
                  <c:v>0.47099999999999997</c:v>
                </c:pt>
                <c:pt idx="1710">
                  <c:v>0.46579999999999999</c:v>
                </c:pt>
                <c:pt idx="1711">
                  <c:v>0.45219999999999999</c:v>
                </c:pt>
                <c:pt idx="1712">
                  <c:v>0.45219999999999999</c:v>
                </c:pt>
                <c:pt idx="1713">
                  <c:v>0.45219999999999999</c:v>
                </c:pt>
                <c:pt idx="1714">
                  <c:v>0.45619999999999999</c:v>
                </c:pt>
                <c:pt idx="1715">
                  <c:v>0.29099999999999998</c:v>
                </c:pt>
                <c:pt idx="1716">
                  <c:v>0.33</c:v>
                </c:pt>
                <c:pt idx="1717">
                  <c:v>0.43919999999999998</c:v>
                </c:pt>
                <c:pt idx="1718">
                  <c:v>0.3553</c:v>
                </c:pt>
                <c:pt idx="1719">
                  <c:v>0.3553</c:v>
                </c:pt>
                <c:pt idx="1720">
                  <c:v>0.3553</c:v>
                </c:pt>
                <c:pt idx="1721">
                  <c:v>0.998</c:v>
                </c:pt>
                <c:pt idx="1722">
                  <c:v>0.33389999999999997</c:v>
                </c:pt>
                <c:pt idx="1723">
                  <c:v>0.3911</c:v>
                </c:pt>
                <c:pt idx="1724">
                  <c:v>0.15890000000000001</c:v>
                </c:pt>
                <c:pt idx="1725">
                  <c:v>0.48670000000000002</c:v>
                </c:pt>
                <c:pt idx="1726">
                  <c:v>0.32650000000000001</c:v>
                </c:pt>
                <c:pt idx="1727">
                  <c:v>0.69269999999999998</c:v>
                </c:pt>
                <c:pt idx="1728">
                  <c:v>0.93510000000000004</c:v>
                </c:pt>
                <c:pt idx="1729">
                  <c:v>0.44890000000000002</c:v>
                </c:pt>
                <c:pt idx="1730">
                  <c:v>0.30769999999999997</c:v>
                </c:pt>
                <c:pt idx="1731">
                  <c:v>0.39600000000000002</c:v>
                </c:pt>
                <c:pt idx="1732">
                  <c:v>0.51819999999999999</c:v>
                </c:pt>
                <c:pt idx="1733">
                  <c:v>0.62980000000000003</c:v>
                </c:pt>
                <c:pt idx="1734">
                  <c:v>0.62980000000000003</c:v>
                </c:pt>
                <c:pt idx="1735">
                  <c:v>0.62980000000000003</c:v>
                </c:pt>
                <c:pt idx="1736">
                  <c:v>0.57179999999999997</c:v>
                </c:pt>
                <c:pt idx="1737">
                  <c:v>0.45019999999999999</c:v>
                </c:pt>
                <c:pt idx="1738">
                  <c:v>0.43330000000000002</c:v>
                </c:pt>
                <c:pt idx="1739">
                  <c:v>0.43330000000000002</c:v>
                </c:pt>
                <c:pt idx="1740">
                  <c:v>0.43330000000000002</c:v>
                </c:pt>
                <c:pt idx="1741">
                  <c:v>0.43380000000000002</c:v>
                </c:pt>
                <c:pt idx="1742">
                  <c:v>0.316</c:v>
                </c:pt>
                <c:pt idx="1743">
                  <c:v>0.28870000000000001</c:v>
                </c:pt>
                <c:pt idx="1744">
                  <c:v>0.16159999999999999</c:v>
                </c:pt>
                <c:pt idx="1745">
                  <c:v>0.28199999999999997</c:v>
                </c:pt>
                <c:pt idx="1746">
                  <c:v>0.28199999999999997</c:v>
                </c:pt>
                <c:pt idx="1747">
                  <c:v>0.28199999999999997</c:v>
                </c:pt>
                <c:pt idx="1748">
                  <c:v>0.52159999999999995</c:v>
                </c:pt>
                <c:pt idx="1749">
                  <c:v>0.2928</c:v>
                </c:pt>
                <c:pt idx="1750">
                  <c:v>0.46989999999999998</c:v>
                </c:pt>
                <c:pt idx="1751">
                  <c:v>0.57379999999999998</c:v>
                </c:pt>
                <c:pt idx="1752">
                  <c:v>0.45879999999999999</c:v>
                </c:pt>
                <c:pt idx="1753">
                  <c:v>0.43309999999999998</c:v>
                </c:pt>
                <c:pt idx="1754">
                  <c:v>0.2908</c:v>
                </c:pt>
                <c:pt idx="1755">
                  <c:v>0.46010000000000001</c:v>
                </c:pt>
                <c:pt idx="1756">
                  <c:v>0.72499999999999998</c:v>
                </c:pt>
                <c:pt idx="1757">
                  <c:v>0.72499999999999998</c:v>
                </c:pt>
                <c:pt idx="1758">
                  <c:v>0.65129999999999999</c:v>
                </c:pt>
                <c:pt idx="1759">
                  <c:v>0.72499999999999998</c:v>
                </c:pt>
                <c:pt idx="1760">
                  <c:v>0.38679999999999998</c:v>
                </c:pt>
                <c:pt idx="1761">
                  <c:v>0.31859999999999999</c:v>
                </c:pt>
                <c:pt idx="1762">
                  <c:v>0.3296</c:v>
                </c:pt>
                <c:pt idx="1763">
                  <c:v>0.56059999999999999</c:v>
                </c:pt>
                <c:pt idx="1764">
                  <c:v>0.60640000000000005</c:v>
                </c:pt>
                <c:pt idx="1765">
                  <c:v>0.60640000000000005</c:v>
                </c:pt>
                <c:pt idx="1766">
                  <c:v>0.60640000000000005</c:v>
                </c:pt>
                <c:pt idx="1767">
                  <c:v>0.41670000000000001</c:v>
                </c:pt>
                <c:pt idx="1768">
                  <c:v>0.68730000000000002</c:v>
                </c:pt>
                <c:pt idx="1769">
                  <c:v>0.2487</c:v>
                </c:pt>
                <c:pt idx="1770">
                  <c:v>1.0746</c:v>
                </c:pt>
                <c:pt idx="1771">
                  <c:v>0.28129999999999999</c:v>
                </c:pt>
                <c:pt idx="1772">
                  <c:v>0.61450000000000005</c:v>
                </c:pt>
                <c:pt idx="1773">
                  <c:v>0.61450000000000005</c:v>
                </c:pt>
                <c:pt idx="1774">
                  <c:v>0.61450000000000005</c:v>
                </c:pt>
                <c:pt idx="1775">
                  <c:v>0.62570000000000003</c:v>
                </c:pt>
                <c:pt idx="1776">
                  <c:v>0.31090000000000001</c:v>
                </c:pt>
                <c:pt idx="1777">
                  <c:v>0.58050000000000002</c:v>
                </c:pt>
                <c:pt idx="1778">
                  <c:v>0.26279999999999998</c:v>
                </c:pt>
                <c:pt idx="1779">
                  <c:v>0.68710000000000004</c:v>
                </c:pt>
                <c:pt idx="1780">
                  <c:v>0.49170000000000003</c:v>
                </c:pt>
                <c:pt idx="1781">
                  <c:v>0.44600000000000001</c:v>
                </c:pt>
                <c:pt idx="1782">
                  <c:v>0.28760000000000002</c:v>
                </c:pt>
                <c:pt idx="1783">
                  <c:v>0.63980000000000004</c:v>
                </c:pt>
                <c:pt idx="1784">
                  <c:v>0.22259999999999999</c:v>
                </c:pt>
                <c:pt idx="1785">
                  <c:v>0.71909999999999996</c:v>
                </c:pt>
                <c:pt idx="1786">
                  <c:v>0.42749999999999999</c:v>
                </c:pt>
                <c:pt idx="1787">
                  <c:v>0.28889999999999999</c:v>
                </c:pt>
                <c:pt idx="1788">
                  <c:v>0.5736</c:v>
                </c:pt>
                <c:pt idx="1789">
                  <c:v>0.46360000000000001</c:v>
                </c:pt>
                <c:pt idx="1790">
                  <c:v>0.29189999999999999</c:v>
                </c:pt>
                <c:pt idx="1791">
                  <c:v>0.75419999999999998</c:v>
                </c:pt>
                <c:pt idx="1792">
                  <c:v>0.5696</c:v>
                </c:pt>
                <c:pt idx="1793">
                  <c:v>0.5696</c:v>
                </c:pt>
                <c:pt idx="1794">
                  <c:v>0.5696</c:v>
                </c:pt>
                <c:pt idx="1795">
                  <c:v>0.52549999999999997</c:v>
                </c:pt>
                <c:pt idx="1796">
                  <c:v>0.2792</c:v>
                </c:pt>
                <c:pt idx="1797">
                  <c:v>0.32719999999999999</c:v>
                </c:pt>
                <c:pt idx="1798">
                  <c:v>0.3478</c:v>
                </c:pt>
                <c:pt idx="1799">
                  <c:v>0.21529999999999999</c:v>
                </c:pt>
                <c:pt idx="1800">
                  <c:v>0.34599999999999997</c:v>
                </c:pt>
                <c:pt idx="1801">
                  <c:v>1.1197999999999999</c:v>
                </c:pt>
                <c:pt idx="1802">
                  <c:v>0.49719999999999998</c:v>
                </c:pt>
                <c:pt idx="1803">
                  <c:v>0.30459999999999998</c:v>
                </c:pt>
                <c:pt idx="1804">
                  <c:v>0.25490000000000002</c:v>
                </c:pt>
                <c:pt idx="1805">
                  <c:v>0.23719999999999999</c:v>
                </c:pt>
                <c:pt idx="1806">
                  <c:v>0.23719999999999999</c:v>
                </c:pt>
                <c:pt idx="1807">
                  <c:v>0.23719999999999999</c:v>
                </c:pt>
                <c:pt idx="1808">
                  <c:v>0.48599999999999999</c:v>
                </c:pt>
                <c:pt idx="1809">
                  <c:v>0.4819</c:v>
                </c:pt>
                <c:pt idx="1810">
                  <c:v>0.51910000000000001</c:v>
                </c:pt>
                <c:pt idx="1811">
                  <c:v>0.51659999999999995</c:v>
                </c:pt>
                <c:pt idx="1812">
                  <c:v>0.41020000000000001</c:v>
                </c:pt>
                <c:pt idx="1813">
                  <c:v>0.43269999999999997</c:v>
                </c:pt>
                <c:pt idx="1814">
                  <c:v>0.54090000000000005</c:v>
                </c:pt>
                <c:pt idx="1815">
                  <c:v>0.32879999999999998</c:v>
                </c:pt>
                <c:pt idx="1816">
                  <c:v>0.35830000000000001</c:v>
                </c:pt>
                <c:pt idx="1817">
                  <c:v>0.24249999999999999</c:v>
                </c:pt>
                <c:pt idx="1818">
                  <c:v>0.45660000000000001</c:v>
                </c:pt>
                <c:pt idx="1819">
                  <c:v>0.251</c:v>
                </c:pt>
                <c:pt idx="1820">
                  <c:v>0.2225</c:v>
                </c:pt>
                <c:pt idx="1821">
                  <c:v>0.53580000000000005</c:v>
                </c:pt>
                <c:pt idx="1822">
                  <c:v>0.28239999999999998</c:v>
                </c:pt>
                <c:pt idx="1823">
                  <c:v>7.85E-2</c:v>
                </c:pt>
                <c:pt idx="1824">
                  <c:v>0.29189999999999999</c:v>
                </c:pt>
                <c:pt idx="1825">
                  <c:v>0.48110000000000003</c:v>
                </c:pt>
                <c:pt idx="1826">
                  <c:v>0.29880000000000001</c:v>
                </c:pt>
                <c:pt idx="1827">
                  <c:v>0.41320000000000001</c:v>
                </c:pt>
                <c:pt idx="1828">
                  <c:v>0.52470000000000006</c:v>
                </c:pt>
                <c:pt idx="1829">
                  <c:v>0.29509999999999997</c:v>
                </c:pt>
                <c:pt idx="1830">
                  <c:v>0.30130000000000001</c:v>
                </c:pt>
                <c:pt idx="1831">
                  <c:v>0.2732</c:v>
                </c:pt>
                <c:pt idx="1832">
                  <c:v>0.30120000000000002</c:v>
                </c:pt>
                <c:pt idx="1833">
                  <c:v>0.54820000000000002</c:v>
                </c:pt>
                <c:pt idx="1834">
                  <c:v>0.31590000000000001</c:v>
                </c:pt>
                <c:pt idx="1835">
                  <c:v>0.2397</c:v>
                </c:pt>
                <c:pt idx="1836">
                  <c:v>0.22209999999999999</c:v>
                </c:pt>
                <c:pt idx="1837">
                  <c:v>0.29849999999999999</c:v>
                </c:pt>
                <c:pt idx="1838">
                  <c:v>0.39429999999999998</c:v>
                </c:pt>
                <c:pt idx="1839">
                  <c:v>0.39979999999999999</c:v>
                </c:pt>
                <c:pt idx="1840">
                  <c:v>0.40229999999999999</c:v>
                </c:pt>
                <c:pt idx="1841">
                  <c:v>0.4466</c:v>
                </c:pt>
                <c:pt idx="1842">
                  <c:v>0.71279999999999999</c:v>
                </c:pt>
                <c:pt idx="1843">
                  <c:v>0.6069</c:v>
                </c:pt>
                <c:pt idx="1844">
                  <c:v>0.49490000000000001</c:v>
                </c:pt>
                <c:pt idx="1845">
                  <c:v>0.54349999999999998</c:v>
                </c:pt>
                <c:pt idx="1846">
                  <c:v>0.2369</c:v>
                </c:pt>
                <c:pt idx="1847">
                  <c:v>0.37019999999999997</c:v>
                </c:pt>
                <c:pt idx="1848">
                  <c:v>0.37019999999999997</c:v>
                </c:pt>
                <c:pt idx="1849">
                  <c:v>0.37019999999999997</c:v>
                </c:pt>
                <c:pt idx="1850">
                  <c:v>0.31769999999999998</c:v>
                </c:pt>
                <c:pt idx="1851">
                  <c:v>0.3972</c:v>
                </c:pt>
                <c:pt idx="1852">
                  <c:v>0.28799999999999998</c:v>
                </c:pt>
                <c:pt idx="1853">
                  <c:v>0.30520000000000003</c:v>
                </c:pt>
                <c:pt idx="1854">
                  <c:v>0.79259999999999997</c:v>
                </c:pt>
                <c:pt idx="1855">
                  <c:v>0.26740000000000003</c:v>
                </c:pt>
                <c:pt idx="1856">
                  <c:v>0.49070000000000003</c:v>
                </c:pt>
                <c:pt idx="1857">
                  <c:v>0.45610000000000001</c:v>
                </c:pt>
                <c:pt idx="1858">
                  <c:v>0.49440000000000001</c:v>
                </c:pt>
                <c:pt idx="1859">
                  <c:v>0.5464</c:v>
                </c:pt>
                <c:pt idx="1860">
                  <c:v>0.25119999999999998</c:v>
                </c:pt>
                <c:pt idx="1861">
                  <c:v>0.28220000000000001</c:v>
                </c:pt>
                <c:pt idx="1862">
                  <c:v>0.51270000000000004</c:v>
                </c:pt>
                <c:pt idx="1863">
                  <c:v>0.94299999999999995</c:v>
                </c:pt>
                <c:pt idx="1864">
                  <c:v>0.34399999999999997</c:v>
                </c:pt>
                <c:pt idx="1865">
                  <c:v>0.50360000000000005</c:v>
                </c:pt>
                <c:pt idx="1866">
                  <c:v>0.32850000000000001</c:v>
                </c:pt>
                <c:pt idx="1867">
                  <c:v>1.0488999999999999</c:v>
                </c:pt>
                <c:pt idx="1868">
                  <c:v>0.5504</c:v>
                </c:pt>
                <c:pt idx="1869">
                  <c:v>0.27189999999999998</c:v>
                </c:pt>
                <c:pt idx="1870">
                  <c:v>0.53590000000000004</c:v>
                </c:pt>
                <c:pt idx="1871">
                  <c:v>0.48299999999999998</c:v>
                </c:pt>
                <c:pt idx="1872">
                  <c:v>0.27710000000000001</c:v>
                </c:pt>
                <c:pt idx="1873">
                  <c:v>0.64710000000000001</c:v>
                </c:pt>
                <c:pt idx="1874">
                  <c:v>0.2397</c:v>
                </c:pt>
                <c:pt idx="1875">
                  <c:v>0.48709999999999998</c:v>
                </c:pt>
                <c:pt idx="1876">
                  <c:v>0.42809999999999998</c:v>
                </c:pt>
                <c:pt idx="1877">
                  <c:v>0.42809999999999998</c:v>
                </c:pt>
                <c:pt idx="1878">
                  <c:v>0.42809999999999998</c:v>
                </c:pt>
                <c:pt idx="1879">
                  <c:v>0.46410000000000001</c:v>
                </c:pt>
                <c:pt idx="1880">
                  <c:v>0.36209999999999998</c:v>
                </c:pt>
                <c:pt idx="1881">
                  <c:v>0.38190000000000002</c:v>
                </c:pt>
                <c:pt idx="1882">
                  <c:v>0.37730000000000002</c:v>
                </c:pt>
                <c:pt idx="1883">
                  <c:v>0.36599999999999999</c:v>
                </c:pt>
                <c:pt idx="1884">
                  <c:v>0.40339999999999998</c:v>
                </c:pt>
                <c:pt idx="1885">
                  <c:v>0.223</c:v>
                </c:pt>
                <c:pt idx="1886">
                  <c:v>0.31640000000000001</c:v>
                </c:pt>
                <c:pt idx="1887">
                  <c:v>0.49569999999999997</c:v>
                </c:pt>
                <c:pt idx="1888">
                  <c:v>0.40949999999999998</c:v>
                </c:pt>
                <c:pt idx="1889">
                  <c:v>0.90580000000000005</c:v>
                </c:pt>
                <c:pt idx="1890">
                  <c:v>0.26579999999999998</c:v>
                </c:pt>
                <c:pt idx="1891">
                  <c:v>0.2145</c:v>
                </c:pt>
                <c:pt idx="1892">
                  <c:v>0.29720000000000002</c:v>
                </c:pt>
                <c:pt idx="1893">
                  <c:v>0.44019999999999998</c:v>
                </c:pt>
                <c:pt idx="1894">
                  <c:v>0.54059999999999997</c:v>
                </c:pt>
                <c:pt idx="1895">
                  <c:v>0.6139</c:v>
                </c:pt>
                <c:pt idx="1896">
                  <c:v>0.44590000000000002</c:v>
                </c:pt>
                <c:pt idx="1897">
                  <c:v>0.2303</c:v>
                </c:pt>
                <c:pt idx="1898">
                  <c:v>0.29409999999999997</c:v>
                </c:pt>
                <c:pt idx="1899">
                  <c:v>0.49109999999999998</c:v>
                </c:pt>
                <c:pt idx="1900">
                  <c:v>0.36809999999999998</c:v>
                </c:pt>
                <c:pt idx="1901">
                  <c:v>0.33829999999999999</c:v>
                </c:pt>
                <c:pt idx="1902">
                  <c:v>0.3347</c:v>
                </c:pt>
                <c:pt idx="1903">
                  <c:v>1.0439000000000001</c:v>
                </c:pt>
                <c:pt idx="1904">
                  <c:v>0.44700000000000001</c:v>
                </c:pt>
                <c:pt idx="1905">
                  <c:v>0.32769999999999999</c:v>
                </c:pt>
                <c:pt idx="1906">
                  <c:v>0.40970000000000001</c:v>
                </c:pt>
                <c:pt idx="1907">
                  <c:v>0.60850000000000004</c:v>
                </c:pt>
                <c:pt idx="1908">
                  <c:v>0.31290000000000001</c:v>
                </c:pt>
                <c:pt idx="1909">
                  <c:v>1.1487000000000001</c:v>
                </c:pt>
                <c:pt idx="1910">
                  <c:v>0.36940000000000001</c:v>
                </c:pt>
                <c:pt idx="1911">
                  <c:v>0.2044</c:v>
                </c:pt>
                <c:pt idx="1912">
                  <c:v>0.63339999999999996</c:v>
                </c:pt>
                <c:pt idx="1913">
                  <c:v>0.36009999999999998</c:v>
                </c:pt>
                <c:pt idx="1914">
                  <c:v>0.48730000000000001</c:v>
                </c:pt>
                <c:pt idx="1915">
                  <c:v>0.48730000000000001</c:v>
                </c:pt>
                <c:pt idx="1916">
                  <c:v>0.48730000000000001</c:v>
                </c:pt>
                <c:pt idx="1917">
                  <c:v>0.47470000000000001</c:v>
                </c:pt>
                <c:pt idx="1918">
                  <c:v>0.4229</c:v>
                </c:pt>
                <c:pt idx="1919">
                  <c:v>0.33139999999999997</c:v>
                </c:pt>
                <c:pt idx="1920">
                  <c:v>0.47949999999999998</c:v>
                </c:pt>
                <c:pt idx="1921">
                  <c:v>0.85450000000000004</c:v>
                </c:pt>
                <c:pt idx="1922">
                  <c:v>0.2147</c:v>
                </c:pt>
                <c:pt idx="1923">
                  <c:v>0.27189999999999998</c:v>
                </c:pt>
                <c:pt idx="1924">
                  <c:v>0.58099999999999996</c:v>
                </c:pt>
                <c:pt idx="1925">
                  <c:v>0.44409999999999999</c:v>
                </c:pt>
                <c:pt idx="1926">
                  <c:v>0.28349999999999997</c:v>
                </c:pt>
                <c:pt idx="1927">
                  <c:v>0.36649999999999999</c:v>
                </c:pt>
                <c:pt idx="1928">
                  <c:v>0.31940000000000002</c:v>
                </c:pt>
                <c:pt idx="1929">
                  <c:v>0.2671</c:v>
                </c:pt>
                <c:pt idx="1930">
                  <c:v>0.51290000000000002</c:v>
                </c:pt>
                <c:pt idx="1931">
                  <c:v>0.20300000000000001</c:v>
                </c:pt>
                <c:pt idx="1932">
                  <c:v>0.69689999999999996</c:v>
                </c:pt>
                <c:pt idx="1933">
                  <c:v>0.69689999999999996</c:v>
                </c:pt>
                <c:pt idx="1934">
                  <c:v>0.69689999999999996</c:v>
                </c:pt>
                <c:pt idx="1935">
                  <c:v>0.3216</c:v>
                </c:pt>
                <c:pt idx="1936">
                  <c:v>0.26800000000000002</c:v>
                </c:pt>
                <c:pt idx="1937">
                  <c:v>0.2046</c:v>
                </c:pt>
                <c:pt idx="1938">
                  <c:v>0.19850000000000001</c:v>
                </c:pt>
                <c:pt idx="1939">
                  <c:v>0.41410000000000002</c:v>
                </c:pt>
                <c:pt idx="1940">
                  <c:v>0.39340000000000003</c:v>
                </c:pt>
                <c:pt idx="1941">
                  <c:v>0.37369999999999998</c:v>
                </c:pt>
                <c:pt idx="1942">
                  <c:v>0.41920000000000002</c:v>
                </c:pt>
                <c:pt idx="1943">
                  <c:v>0.2913</c:v>
                </c:pt>
                <c:pt idx="1944">
                  <c:v>0.27379999999999999</c:v>
                </c:pt>
                <c:pt idx="1945">
                  <c:v>0.46899999999999997</c:v>
                </c:pt>
                <c:pt idx="1946">
                  <c:v>0.22070000000000001</c:v>
                </c:pt>
                <c:pt idx="1947">
                  <c:v>0.5141</c:v>
                </c:pt>
                <c:pt idx="1948">
                  <c:v>0.73050000000000004</c:v>
                </c:pt>
                <c:pt idx="1949">
                  <c:v>0.58799999999999997</c:v>
                </c:pt>
                <c:pt idx="1950">
                  <c:v>0.58799999999999997</c:v>
                </c:pt>
                <c:pt idx="1951">
                  <c:v>0.44440000000000002</c:v>
                </c:pt>
                <c:pt idx="1952">
                  <c:v>0.58799999999999997</c:v>
                </c:pt>
                <c:pt idx="1953">
                  <c:v>0.42830000000000001</c:v>
                </c:pt>
                <c:pt idx="1954">
                  <c:v>0.45079999999999998</c:v>
                </c:pt>
                <c:pt idx="1955">
                  <c:v>0.46650000000000003</c:v>
                </c:pt>
                <c:pt idx="1956">
                  <c:v>0.2427</c:v>
                </c:pt>
                <c:pt idx="1957">
                  <c:v>1.1165</c:v>
                </c:pt>
                <c:pt idx="1958">
                  <c:v>0.72450000000000003</c:v>
                </c:pt>
                <c:pt idx="1959">
                  <c:v>0.64959999999999996</c:v>
                </c:pt>
                <c:pt idx="1960">
                  <c:v>0.64959999999999996</c:v>
                </c:pt>
                <c:pt idx="1961">
                  <c:v>0.64959999999999996</c:v>
                </c:pt>
                <c:pt idx="1962">
                  <c:v>0.19389999999999999</c:v>
                </c:pt>
                <c:pt idx="1963">
                  <c:v>0.2626</c:v>
                </c:pt>
                <c:pt idx="1964">
                  <c:v>0.5353</c:v>
                </c:pt>
                <c:pt idx="1965">
                  <c:v>0.5353</c:v>
                </c:pt>
                <c:pt idx="1966">
                  <c:v>0.42570000000000002</c:v>
                </c:pt>
                <c:pt idx="1967">
                  <c:v>0.5353</c:v>
                </c:pt>
                <c:pt idx="1968">
                  <c:v>0.46250000000000002</c:v>
                </c:pt>
                <c:pt idx="1969">
                  <c:v>0.42230000000000001</c:v>
                </c:pt>
                <c:pt idx="1970">
                  <c:v>0.39710000000000001</c:v>
                </c:pt>
                <c:pt idx="1971">
                  <c:v>0.47149999999999997</c:v>
                </c:pt>
                <c:pt idx="1972">
                  <c:v>0.44540000000000002</c:v>
                </c:pt>
                <c:pt idx="1973">
                  <c:v>0.3518</c:v>
                </c:pt>
                <c:pt idx="1974">
                  <c:v>0.33750000000000002</c:v>
                </c:pt>
                <c:pt idx="1975">
                  <c:v>0.25340000000000001</c:v>
                </c:pt>
                <c:pt idx="1976">
                  <c:v>0.47010000000000002</c:v>
                </c:pt>
                <c:pt idx="1977">
                  <c:v>0.28299999999999997</c:v>
                </c:pt>
                <c:pt idx="1978">
                  <c:v>0.19750000000000001</c:v>
                </c:pt>
                <c:pt idx="1979">
                  <c:v>0.65610000000000002</c:v>
                </c:pt>
                <c:pt idx="1980">
                  <c:v>0.30059999999999998</c:v>
                </c:pt>
                <c:pt idx="1981">
                  <c:v>0.28339999999999999</c:v>
                </c:pt>
                <c:pt idx="1982">
                  <c:v>0.27029999999999998</c:v>
                </c:pt>
                <c:pt idx="1983">
                  <c:v>0.63490000000000002</c:v>
                </c:pt>
                <c:pt idx="1984">
                  <c:v>0.63490000000000002</c:v>
                </c:pt>
                <c:pt idx="1985">
                  <c:v>0.63490000000000002</c:v>
                </c:pt>
                <c:pt idx="1986">
                  <c:v>0.34649999999999997</c:v>
                </c:pt>
                <c:pt idx="1987">
                  <c:v>0.34649999999999997</c:v>
                </c:pt>
                <c:pt idx="1988">
                  <c:v>0.34649999999999997</c:v>
                </c:pt>
                <c:pt idx="1989">
                  <c:v>0.49540000000000001</c:v>
                </c:pt>
                <c:pt idx="1990">
                  <c:v>0.47660000000000002</c:v>
                </c:pt>
                <c:pt idx="1991">
                  <c:v>0.60529999999999995</c:v>
                </c:pt>
                <c:pt idx="1992">
                  <c:v>0.56969999999999998</c:v>
                </c:pt>
                <c:pt idx="1993">
                  <c:v>0.44190000000000002</c:v>
                </c:pt>
                <c:pt idx="1994">
                  <c:v>0.30649999999999999</c:v>
                </c:pt>
                <c:pt idx="1995">
                  <c:v>0.3584</c:v>
                </c:pt>
                <c:pt idx="1996">
                  <c:v>0.29459999999999997</c:v>
                </c:pt>
                <c:pt idx="1997">
                  <c:v>0.41039999999999999</c:v>
                </c:pt>
                <c:pt idx="1998">
                  <c:v>0.60209999999999997</c:v>
                </c:pt>
                <c:pt idx="1999">
                  <c:v>0.40960000000000002</c:v>
                </c:pt>
                <c:pt idx="2000">
                  <c:v>0.32250000000000001</c:v>
                </c:pt>
                <c:pt idx="2001">
                  <c:v>0.34079999999999999</c:v>
                </c:pt>
                <c:pt idx="2002">
                  <c:v>0.54020000000000001</c:v>
                </c:pt>
                <c:pt idx="2003">
                  <c:v>0.70189999999999997</c:v>
                </c:pt>
                <c:pt idx="2004">
                  <c:v>0.18</c:v>
                </c:pt>
                <c:pt idx="2005">
                  <c:v>0.45100000000000001</c:v>
                </c:pt>
                <c:pt idx="2006">
                  <c:v>0.3735</c:v>
                </c:pt>
                <c:pt idx="2007">
                  <c:v>0.34710000000000002</c:v>
                </c:pt>
                <c:pt idx="2008">
                  <c:v>0.47589999999999999</c:v>
                </c:pt>
                <c:pt idx="2009">
                  <c:v>0.38879999999999998</c:v>
                </c:pt>
                <c:pt idx="2010">
                  <c:v>0.31630000000000003</c:v>
                </c:pt>
                <c:pt idx="2011">
                  <c:v>0.2195</c:v>
                </c:pt>
                <c:pt idx="2012">
                  <c:v>0.29820000000000002</c:v>
                </c:pt>
                <c:pt idx="2013">
                  <c:v>0.4718</c:v>
                </c:pt>
                <c:pt idx="2014">
                  <c:v>0.44500000000000001</c:v>
                </c:pt>
                <c:pt idx="2015">
                  <c:v>0.57720000000000005</c:v>
                </c:pt>
                <c:pt idx="2016">
                  <c:v>0.25790000000000002</c:v>
                </c:pt>
                <c:pt idx="2017">
                  <c:v>0.41460000000000002</c:v>
                </c:pt>
                <c:pt idx="2018">
                  <c:v>0.33689999999999998</c:v>
                </c:pt>
                <c:pt idx="2019">
                  <c:v>0.73340000000000005</c:v>
                </c:pt>
                <c:pt idx="2020">
                  <c:v>0.31340000000000001</c:v>
                </c:pt>
                <c:pt idx="2021">
                  <c:v>0.31730000000000003</c:v>
                </c:pt>
                <c:pt idx="2022">
                  <c:v>0.71860000000000002</c:v>
                </c:pt>
                <c:pt idx="2023">
                  <c:v>0.44569999999999999</c:v>
                </c:pt>
                <c:pt idx="2024">
                  <c:v>0.49320000000000003</c:v>
                </c:pt>
                <c:pt idx="2025">
                  <c:v>0.51229999999999998</c:v>
                </c:pt>
                <c:pt idx="2026">
                  <c:v>0.30880000000000002</c:v>
                </c:pt>
                <c:pt idx="2027">
                  <c:v>0.34100000000000003</c:v>
                </c:pt>
                <c:pt idx="2028">
                  <c:v>0.34100000000000003</c:v>
                </c:pt>
                <c:pt idx="2029">
                  <c:v>0.24099999999999999</c:v>
                </c:pt>
                <c:pt idx="2030">
                  <c:v>0.34100000000000003</c:v>
                </c:pt>
                <c:pt idx="2031">
                  <c:v>1.4216</c:v>
                </c:pt>
                <c:pt idx="2032">
                  <c:v>0.47460000000000002</c:v>
                </c:pt>
                <c:pt idx="2033">
                  <c:v>0.47460000000000002</c:v>
                </c:pt>
                <c:pt idx="2034">
                  <c:v>0.47460000000000002</c:v>
                </c:pt>
                <c:pt idx="2035">
                  <c:v>0.43959999999999999</c:v>
                </c:pt>
                <c:pt idx="2036">
                  <c:v>0.2616</c:v>
                </c:pt>
                <c:pt idx="2037">
                  <c:v>0.4491</c:v>
                </c:pt>
                <c:pt idx="2038">
                  <c:v>0.50190000000000001</c:v>
                </c:pt>
                <c:pt idx="2039">
                  <c:v>0.52170000000000005</c:v>
                </c:pt>
                <c:pt idx="2040">
                  <c:v>0.7369</c:v>
                </c:pt>
                <c:pt idx="2041">
                  <c:v>0.65349999999999997</c:v>
                </c:pt>
                <c:pt idx="2042">
                  <c:v>0.37109999999999999</c:v>
                </c:pt>
                <c:pt idx="2043">
                  <c:v>0.59770000000000001</c:v>
                </c:pt>
                <c:pt idx="2044">
                  <c:v>0.59770000000000001</c:v>
                </c:pt>
                <c:pt idx="2045">
                  <c:v>0.59770000000000001</c:v>
                </c:pt>
                <c:pt idx="2046">
                  <c:v>0.28889999999999999</c:v>
                </c:pt>
                <c:pt idx="2047">
                  <c:v>0.2248</c:v>
                </c:pt>
                <c:pt idx="2048">
                  <c:v>0.2838</c:v>
                </c:pt>
                <c:pt idx="2049">
                  <c:v>0.3599</c:v>
                </c:pt>
                <c:pt idx="2050">
                  <c:v>0.3599</c:v>
                </c:pt>
                <c:pt idx="2051">
                  <c:v>0.3599</c:v>
                </c:pt>
                <c:pt idx="2052">
                  <c:v>0.318</c:v>
                </c:pt>
                <c:pt idx="2053">
                  <c:v>1.1963999999999999</c:v>
                </c:pt>
                <c:pt idx="2054">
                  <c:v>0.62660000000000005</c:v>
                </c:pt>
                <c:pt idx="2055">
                  <c:v>0.49159999999999998</c:v>
                </c:pt>
                <c:pt idx="2056">
                  <c:v>0.42409999999999998</c:v>
                </c:pt>
                <c:pt idx="2057">
                  <c:v>0.26600000000000001</c:v>
                </c:pt>
                <c:pt idx="2058">
                  <c:v>0.32919999999999999</c:v>
                </c:pt>
                <c:pt idx="2059">
                  <c:v>0.30020000000000002</c:v>
                </c:pt>
                <c:pt idx="2060">
                  <c:v>0.28260000000000002</c:v>
                </c:pt>
                <c:pt idx="2061">
                  <c:v>0.3644</c:v>
                </c:pt>
                <c:pt idx="2062">
                  <c:v>0.53059999999999996</c:v>
                </c:pt>
                <c:pt idx="2063">
                  <c:v>0.29799999999999999</c:v>
                </c:pt>
                <c:pt idx="2064">
                  <c:v>0.4859</c:v>
                </c:pt>
                <c:pt idx="2065">
                  <c:v>0.2964</c:v>
                </c:pt>
                <c:pt idx="2066">
                  <c:v>0.48249999999999998</c:v>
                </c:pt>
                <c:pt idx="2067">
                  <c:v>0.56989999999999996</c:v>
                </c:pt>
                <c:pt idx="2068">
                  <c:v>0.33600000000000002</c:v>
                </c:pt>
                <c:pt idx="2069">
                  <c:v>0.4355</c:v>
                </c:pt>
                <c:pt idx="2070">
                  <c:v>0.48699999999999999</c:v>
                </c:pt>
                <c:pt idx="2071">
                  <c:v>0.48180000000000001</c:v>
                </c:pt>
                <c:pt idx="2072">
                  <c:v>0.35980000000000001</c:v>
                </c:pt>
                <c:pt idx="2073">
                  <c:v>0.36759999999999998</c:v>
                </c:pt>
                <c:pt idx="2074">
                  <c:v>0.29730000000000001</c:v>
                </c:pt>
                <c:pt idx="2075">
                  <c:v>0.5</c:v>
                </c:pt>
                <c:pt idx="2076">
                  <c:v>0.3125</c:v>
                </c:pt>
                <c:pt idx="2077">
                  <c:v>0.26440000000000002</c:v>
                </c:pt>
                <c:pt idx="2078">
                  <c:v>0.33579999999999999</c:v>
                </c:pt>
                <c:pt idx="2079">
                  <c:v>0.33489999999999998</c:v>
                </c:pt>
                <c:pt idx="2080">
                  <c:v>0.34250000000000003</c:v>
                </c:pt>
                <c:pt idx="2081">
                  <c:v>0.5212</c:v>
                </c:pt>
                <c:pt idx="2082">
                  <c:v>0.44190000000000002</c:v>
                </c:pt>
                <c:pt idx="2083">
                  <c:v>0.48699999999999999</c:v>
                </c:pt>
                <c:pt idx="2084">
                  <c:v>0.53410000000000002</c:v>
                </c:pt>
                <c:pt idx="2085">
                  <c:v>0.2555</c:v>
                </c:pt>
                <c:pt idx="2086">
                  <c:v>0.3125</c:v>
                </c:pt>
                <c:pt idx="2087">
                  <c:v>0.27429999999999999</c:v>
                </c:pt>
                <c:pt idx="2088">
                  <c:v>0.3589</c:v>
                </c:pt>
                <c:pt idx="2089">
                  <c:v>0.37530000000000002</c:v>
                </c:pt>
                <c:pt idx="2090">
                  <c:v>0.34160000000000001</c:v>
                </c:pt>
                <c:pt idx="2091">
                  <c:v>0.43580000000000002</c:v>
                </c:pt>
                <c:pt idx="2092">
                  <c:v>0.41239999999999999</c:v>
                </c:pt>
                <c:pt idx="2093">
                  <c:v>0.38850000000000001</c:v>
                </c:pt>
                <c:pt idx="2094">
                  <c:v>0.41539999999999999</c:v>
                </c:pt>
                <c:pt idx="2095">
                  <c:v>0.433</c:v>
                </c:pt>
                <c:pt idx="2096">
                  <c:v>0.3614</c:v>
                </c:pt>
                <c:pt idx="2097">
                  <c:v>0.7157</c:v>
                </c:pt>
                <c:pt idx="2098">
                  <c:v>0.97419999999999995</c:v>
                </c:pt>
                <c:pt idx="2099">
                  <c:v>0.44690000000000002</c:v>
                </c:pt>
                <c:pt idx="2100">
                  <c:v>0.34599999999999997</c:v>
                </c:pt>
                <c:pt idx="2101">
                  <c:v>0.24629999999999999</c:v>
                </c:pt>
                <c:pt idx="2102">
                  <c:v>0.30919999999999997</c:v>
                </c:pt>
                <c:pt idx="2103">
                  <c:v>0.58530000000000004</c:v>
                </c:pt>
                <c:pt idx="2104">
                  <c:v>0.30769999999999997</c:v>
                </c:pt>
                <c:pt idx="2105">
                  <c:v>0.55189999999999995</c:v>
                </c:pt>
                <c:pt idx="2106">
                  <c:v>0.24010000000000001</c:v>
                </c:pt>
                <c:pt idx="2107">
                  <c:v>0.31319999999999998</c:v>
                </c:pt>
                <c:pt idx="2108">
                  <c:v>0.26869999999999999</c:v>
                </c:pt>
                <c:pt idx="2109">
                  <c:v>1.3264</c:v>
                </c:pt>
                <c:pt idx="2110">
                  <c:v>0.25950000000000001</c:v>
                </c:pt>
                <c:pt idx="2111">
                  <c:v>0.3417</c:v>
                </c:pt>
                <c:pt idx="2112">
                  <c:v>0.24859999999999999</c:v>
                </c:pt>
                <c:pt idx="2113">
                  <c:v>0.56269999999999998</c:v>
                </c:pt>
                <c:pt idx="2114">
                  <c:v>0.31369999999999998</c:v>
                </c:pt>
                <c:pt idx="2115">
                  <c:v>0.12870000000000001</c:v>
                </c:pt>
                <c:pt idx="2116">
                  <c:v>0.49109999999999998</c:v>
                </c:pt>
                <c:pt idx="2117">
                  <c:v>0.3468</c:v>
                </c:pt>
                <c:pt idx="2118">
                  <c:v>0.42699999999999999</c:v>
                </c:pt>
                <c:pt idx="2119">
                  <c:v>0.2223</c:v>
                </c:pt>
                <c:pt idx="2120">
                  <c:v>0.50609999999999999</c:v>
                </c:pt>
                <c:pt idx="2121">
                  <c:v>0.42149999999999999</c:v>
                </c:pt>
                <c:pt idx="2122">
                  <c:v>0.25309999999999999</c:v>
                </c:pt>
                <c:pt idx="2123">
                  <c:v>0.2853</c:v>
                </c:pt>
                <c:pt idx="2124">
                  <c:v>0.48170000000000002</c:v>
                </c:pt>
                <c:pt idx="2125">
                  <c:v>0.37640000000000001</c:v>
                </c:pt>
                <c:pt idx="2126">
                  <c:v>0.37640000000000001</c:v>
                </c:pt>
                <c:pt idx="2127">
                  <c:v>0.37640000000000001</c:v>
                </c:pt>
                <c:pt idx="2128">
                  <c:v>0.13</c:v>
                </c:pt>
                <c:pt idx="2129">
                  <c:v>0.39069999999999999</c:v>
                </c:pt>
                <c:pt idx="2130">
                  <c:v>0.38040000000000002</c:v>
                </c:pt>
                <c:pt idx="2131">
                  <c:v>0.28949999999999998</c:v>
                </c:pt>
                <c:pt idx="2132">
                  <c:v>0.14949999999999999</c:v>
                </c:pt>
                <c:pt idx="2133">
                  <c:v>0.18640000000000001</c:v>
                </c:pt>
                <c:pt idx="2134">
                  <c:v>0.44190000000000002</c:v>
                </c:pt>
                <c:pt idx="2135">
                  <c:v>0.28789999999999999</c:v>
                </c:pt>
                <c:pt idx="2136">
                  <c:v>0.39629999999999999</c:v>
                </c:pt>
                <c:pt idx="2137">
                  <c:v>0.38800000000000001</c:v>
                </c:pt>
                <c:pt idx="2138">
                  <c:v>0.21920000000000001</c:v>
                </c:pt>
                <c:pt idx="2139">
                  <c:v>0.30020000000000002</c:v>
                </c:pt>
                <c:pt idx="2140">
                  <c:v>0.2964</c:v>
                </c:pt>
                <c:pt idx="2141">
                  <c:v>0.3014</c:v>
                </c:pt>
                <c:pt idx="2142">
                  <c:v>0.34970000000000001</c:v>
                </c:pt>
                <c:pt idx="2143">
                  <c:v>0.37159999999999999</c:v>
                </c:pt>
                <c:pt idx="2144">
                  <c:v>0.49819999999999998</c:v>
                </c:pt>
                <c:pt idx="2145">
                  <c:v>0.49819999999999998</c:v>
                </c:pt>
                <c:pt idx="2146">
                  <c:v>0.49819999999999998</c:v>
                </c:pt>
                <c:pt idx="2147">
                  <c:v>0.44469999999999998</c:v>
                </c:pt>
                <c:pt idx="2148">
                  <c:v>0.52259999999999995</c:v>
                </c:pt>
                <c:pt idx="2149">
                  <c:v>0.46879999999999999</c:v>
                </c:pt>
                <c:pt idx="2150">
                  <c:v>0.38129999999999997</c:v>
                </c:pt>
                <c:pt idx="2151">
                  <c:v>0.44429999999999997</c:v>
                </c:pt>
                <c:pt idx="2152">
                  <c:v>0.37769999999999998</c:v>
                </c:pt>
                <c:pt idx="2153">
                  <c:v>0.33410000000000001</c:v>
                </c:pt>
                <c:pt idx="2154">
                  <c:v>0.65880000000000005</c:v>
                </c:pt>
                <c:pt idx="2155">
                  <c:v>0.40189999999999998</c:v>
                </c:pt>
                <c:pt idx="2156">
                  <c:v>0.37369999999999998</c:v>
                </c:pt>
                <c:pt idx="2157">
                  <c:v>0.23930000000000001</c:v>
                </c:pt>
                <c:pt idx="2158">
                  <c:v>0.39150000000000001</c:v>
                </c:pt>
                <c:pt idx="2159">
                  <c:v>0.31290000000000001</c:v>
                </c:pt>
                <c:pt idx="2160">
                  <c:v>0.33360000000000001</c:v>
                </c:pt>
                <c:pt idx="2161">
                  <c:v>0.13639999999999999</c:v>
                </c:pt>
                <c:pt idx="2162">
                  <c:v>0.43809999999999999</c:v>
                </c:pt>
                <c:pt idx="2163">
                  <c:v>0.4335</c:v>
                </c:pt>
                <c:pt idx="2164">
                  <c:v>0.3412</c:v>
                </c:pt>
                <c:pt idx="2165">
                  <c:v>0.26529999999999998</c:v>
                </c:pt>
                <c:pt idx="2166">
                  <c:v>0.32340000000000002</c:v>
                </c:pt>
                <c:pt idx="2167">
                  <c:v>0.35970000000000002</c:v>
                </c:pt>
                <c:pt idx="2168">
                  <c:v>0.27929999999999999</c:v>
                </c:pt>
                <c:pt idx="2169">
                  <c:v>0.44190000000000002</c:v>
                </c:pt>
                <c:pt idx="2170">
                  <c:v>0.82909999999999995</c:v>
                </c:pt>
                <c:pt idx="2171">
                  <c:v>0.45569999999999999</c:v>
                </c:pt>
                <c:pt idx="2172">
                  <c:v>0.36609999999999998</c:v>
                </c:pt>
                <c:pt idx="2173">
                  <c:v>0.35730000000000001</c:v>
                </c:pt>
                <c:pt idx="2174">
                  <c:v>0.33029999999999998</c:v>
                </c:pt>
                <c:pt idx="2175">
                  <c:v>0.43859999999999999</c:v>
                </c:pt>
                <c:pt idx="2176">
                  <c:v>0.51619999999999999</c:v>
                </c:pt>
                <c:pt idx="2177">
                  <c:v>0.51619999999999999</c:v>
                </c:pt>
                <c:pt idx="2178">
                  <c:v>0.50160000000000005</c:v>
                </c:pt>
                <c:pt idx="2179">
                  <c:v>0.51619999999999999</c:v>
                </c:pt>
                <c:pt idx="2180">
                  <c:v>0.78839999999999999</c:v>
                </c:pt>
                <c:pt idx="2181">
                  <c:v>0.28989999999999999</c:v>
                </c:pt>
                <c:pt idx="2182">
                  <c:v>0.3417</c:v>
                </c:pt>
                <c:pt idx="2183">
                  <c:v>0.33439999999999998</c:v>
                </c:pt>
                <c:pt idx="2184">
                  <c:v>0.56640000000000001</c:v>
                </c:pt>
                <c:pt idx="2185">
                  <c:v>0.24970000000000001</c:v>
                </c:pt>
                <c:pt idx="2186">
                  <c:v>0.6351</c:v>
                </c:pt>
                <c:pt idx="2187">
                  <c:v>0.29909999999999998</c:v>
                </c:pt>
                <c:pt idx="2188">
                  <c:v>0.35899999999999999</c:v>
                </c:pt>
                <c:pt idx="2189">
                  <c:v>0.3775</c:v>
                </c:pt>
                <c:pt idx="2190">
                  <c:v>0.46929999999999999</c:v>
                </c:pt>
                <c:pt idx="2191">
                  <c:v>0.62470000000000003</c:v>
                </c:pt>
                <c:pt idx="2192">
                  <c:v>0.38700000000000001</c:v>
                </c:pt>
                <c:pt idx="2193">
                  <c:v>0.34460000000000002</c:v>
                </c:pt>
                <c:pt idx="2194">
                  <c:v>0.38650000000000001</c:v>
                </c:pt>
                <c:pt idx="2195">
                  <c:v>0.29299999999999998</c:v>
                </c:pt>
                <c:pt idx="2196">
                  <c:v>0.30719999999999997</c:v>
                </c:pt>
                <c:pt idx="2197">
                  <c:v>0.70009999999999994</c:v>
                </c:pt>
                <c:pt idx="2198">
                  <c:v>0.49469999999999997</c:v>
                </c:pt>
                <c:pt idx="2199">
                  <c:v>0.2828</c:v>
                </c:pt>
                <c:pt idx="2200">
                  <c:v>0.28649999999999998</c:v>
                </c:pt>
                <c:pt idx="2201">
                  <c:v>0.53380000000000005</c:v>
                </c:pt>
                <c:pt idx="2202">
                  <c:v>0.28220000000000001</c:v>
                </c:pt>
                <c:pt idx="2203">
                  <c:v>0.79749999999999999</c:v>
                </c:pt>
                <c:pt idx="2204">
                  <c:v>0.44519999999999998</c:v>
                </c:pt>
                <c:pt idx="2205">
                  <c:v>0.3196</c:v>
                </c:pt>
                <c:pt idx="2206">
                  <c:v>0.35820000000000002</c:v>
                </c:pt>
                <c:pt idx="2207">
                  <c:v>0.59750000000000003</c:v>
                </c:pt>
                <c:pt idx="2208">
                  <c:v>0.59750000000000003</c:v>
                </c:pt>
                <c:pt idx="2209">
                  <c:v>0.4123</c:v>
                </c:pt>
                <c:pt idx="2210">
                  <c:v>0.59750000000000003</c:v>
                </c:pt>
                <c:pt idx="2211">
                  <c:v>0.55859999999999999</c:v>
                </c:pt>
                <c:pt idx="2212">
                  <c:v>0.62670000000000003</c:v>
                </c:pt>
                <c:pt idx="2213">
                  <c:v>0.37540000000000001</c:v>
                </c:pt>
                <c:pt idx="2214">
                  <c:v>0.3856</c:v>
                </c:pt>
                <c:pt idx="2215">
                  <c:v>0.40529999999999999</c:v>
                </c:pt>
                <c:pt idx="2216">
                  <c:v>0.37859999999999999</c:v>
                </c:pt>
                <c:pt idx="2217">
                  <c:v>0.37130000000000002</c:v>
                </c:pt>
                <c:pt idx="2218">
                  <c:v>0.52190000000000003</c:v>
                </c:pt>
                <c:pt idx="2219">
                  <c:v>0.28420000000000001</c:v>
                </c:pt>
                <c:pt idx="2220">
                  <c:v>0.32790000000000002</c:v>
                </c:pt>
                <c:pt idx="2221">
                  <c:v>0.37709999999999999</c:v>
                </c:pt>
                <c:pt idx="2222">
                  <c:v>0.41139999999999999</c:v>
                </c:pt>
                <c:pt idx="2223">
                  <c:v>0.3231</c:v>
                </c:pt>
                <c:pt idx="2224">
                  <c:v>0.15570000000000001</c:v>
                </c:pt>
                <c:pt idx="2225">
                  <c:v>0.35899999999999999</c:v>
                </c:pt>
                <c:pt idx="2226">
                  <c:v>0.27279999999999999</c:v>
                </c:pt>
                <c:pt idx="2227">
                  <c:v>0.2195</c:v>
                </c:pt>
                <c:pt idx="2228">
                  <c:v>0.40550000000000003</c:v>
                </c:pt>
                <c:pt idx="2229">
                  <c:v>0.37040000000000001</c:v>
                </c:pt>
                <c:pt idx="2230">
                  <c:v>0.38009999999999999</c:v>
                </c:pt>
                <c:pt idx="2231">
                  <c:v>0.32319999999999999</c:v>
                </c:pt>
                <c:pt idx="2232">
                  <c:v>0.3916</c:v>
                </c:pt>
                <c:pt idx="2233">
                  <c:v>0.62729999999999997</c:v>
                </c:pt>
                <c:pt idx="2234">
                  <c:v>0.62729999999999997</c:v>
                </c:pt>
                <c:pt idx="2235">
                  <c:v>0.27350000000000002</c:v>
                </c:pt>
                <c:pt idx="2236">
                  <c:v>0.62729999999999997</c:v>
                </c:pt>
                <c:pt idx="2237">
                  <c:v>0.48459999999999998</c:v>
                </c:pt>
                <c:pt idx="2238">
                  <c:v>0.60750000000000004</c:v>
                </c:pt>
                <c:pt idx="2239">
                  <c:v>0.60750000000000004</c:v>
                </c:pt>
                <c:pt idx="2240">
                  <c:v>0.60750000000000004</c:v>
                </c:pt>
                <c:pt idx="2241">
                  <c:v>0.61399999999999999</c:v>
                </c:pt>
                <c:pt idx="2242">
                  <c:v>0.61399999999999999</c:v>
                </c:pt>
                <c:pt idx="2243">
                  <c:v>0.61399999999999999</c:v>
                </c:pt>
                <c:pt idx="2244">
                  <c:v>0.25490000000000002</c:v>
                </c:pt>
                <c:pt idx="2245">
                  <c:v>0.63119999999999998</c:v>
                </c:pt>
                <c:pt idx="2246">
                  <c:v>0.39739999999999998</c:v>
                </c:pt>
                <c:pt idx="2247">
                  <c:v>0.27500000000000002</c:v>
                </c:pt>
                <c:pt idx="2248">
                  <c:v>0.54879999999999995</c:v>
                </c:pt>
                <c:pt idx="2249">
                  <c:v>0.30669999999999997</c:v>
                </c:pt>
                <c:pt idx="2250">
                  <c:v>0.38890000000000002</c:v>
                </c:pt>
                <c:pt idx="2251">
                  <c:v>0.2097</c:v>
                </c:pt>
                <c:pt idx="2252">
                  <c:v>0.1797</c:v>
                </c:pt>
                <c:pt idx="2253">
                  <c:v>0.48080000000000001</c:v>
                </c:pt>
                <c:pt idx="2254">
                  <c:v>0.5776</c:v>
                </c:pt>
                <c:pt idx="2255">
                  <c:v>0.60089999999999999</c:v>
                </c:pt>
                <c:pt idx="2256">
                  <c:v>0.39500000000000002</c:v>
                </c:pt>
                <c:pt idx="2257">
                  <c:v>0.34439999999999998</c:v>
                </c:pt>
                <c:pt idx="2258">
                  <c:v>0.33560000000000001</c:v>
                </c:pt>
                <c:pt idx="2259">
                  <c:v>0.2399</c:v>
                </c:pt>
                <c:pt idx="2260">
                  <c:v>0.31</c:v>
                </c:pt>
                <c:pt idx="2261">
                  <c:v>0.54569999999999996</c:v>
                </c:pt>
                <c:pt idx="2262">
                  <c:v>0.81379999999999997</c:v>
                </c:pt>
                <c:pt idx="2263">
                  <c:v>0.81379999999999997</c:v>
                </c:pt>
                <c:pt idx="2264">
                  <c:v>0.499</c:v>
                </c:pt>
                <c:pt idx="2265">
                  <c:v>0.81379999999999997</c:v>
                </c:pt>
                <c:pt idx="2266">
                  <c:v>0.59699999999999998</c:v>
                </c:pt>
                <c:pt idx="2267">
                  <c:v>0.32979999999999998</c:v>
                </c:pt>
                <c:pt idx="2268">
                  <c:v>0.28949999999999998</c:v>
                </c:pt>
                <c:pt idx="2269">
                  <c:v>0.28589999999999999</c:v>
                </c:pt>
                <c:pt idx="2270">
                  <c:v>0.4405</c:v>
                </c:pt>
                <c:pt idx="2271">
                  <c:v>0.4405</c:v>
                </c:pt>
                <c:pt idx="2272">
                  <c:v>0.4405</c:v>
                </c:pt>
                <c:pt idx="2273">
                  <c:v>0.31569999999999998</c:v>
                </c:pt>
                <c:pt idx="2274">
                  <c:v>0.34260000000000002</c:v>
                </c:pt>
                <c:pt idx="2275">
                  <c:v>0.12659999999999999</c:v>
                </c:pt>
                <c:pt idx="2276">
                  <c:v>0.35199999999999998</c:v>
                </c:pt>
                <c:pt idx="2277">
                  <c:v>0.33779999999999999</c:v>
                </c:pt>
                <c:pt idx="2278">
                  <c:v>0.50629999999999997</c:v>
                </c:pt>
                <c:pt idx="2279">
                  <c:v>0.44979999999999998</c:v>
                </c:pt>
                <c:pt idx="2280">
                  <c:v>0.32140000000000002</c:v>
                </c:pt>
                <c:pt idx="2281">
                  <c:v>0.33960000000000001</c:v>
                </c:pt>
                <c:pt idx="2282">
                  <c:v>0.19520000000000001</c:v>
                </c:pt>
                <c:pt idx="2283">
                  <c:v>0.20880000000000001</c:v>
                </c:pt>
                <c:pt idx="2284">
                  <c:v>0.44769999999999999</c:v>
                </c:pt>
                <c:pt idx="2285">
                  <c:v>0.35620000000000002</c:v>
                </c:pt>
                <c:pt idx="2286">
                  <c:v>0.3004</c:v>
                </c:pt>
                <c:pt idx="2287">
                  <c:v>0.48039999999999999</c:v>
                </c:pt>
                <c:pt idx="2288">
                  <c:v>0.41449999999999998</c:v>
                </c:pt>
                <c:pt idx="2289">
                  <c:v>0.41449999999999998</c:v>
                </c:pt>
                <c:pt idx="2290">
                  <c:v>0.41449999999999998</c:v>
                </c:pt>
                <c:pt idx="2291">
                  <c:v>0.3337</c:v>
                </c:pt>
                <c:pt idx="2292">
                  <c:v>0.30249999999999999</c:v>
                </c:pt>
                <c:pt idx="2293">
                  <c:v>0.4768</c:v>
                </c:pt>
                <c:pt idx="2294">
                  <c:v>0.26650000000000001</c:v>
                </c:pt>
                <c:pt idx="2295">
                  <c:v>0.21229999999999999</c:v>
                </c:pt>
                <c:pt idx="2296">
                  <c:v>1.4447000000000001</c:v>
                </c:pt>
                <c:pt idx="2297">
                  <c:v>0.48709999999999998</c:v>
                </c:pt>
                <c:pt idx="2298">
                  <c:v>0.55459999999999998</c:v>
                </c:pt>
                <c:pt idx="2299">
                  <c:v>0.55420000000000003</c:v>
                </c:pt>
                <c:pt idx="2300">
                  <c:v>0.50260000000000005</c:v>
                </c:pt>
                <c:pt idx="2301">
                  <c:v>0.28899999999999998</c:v>
                </c:pt>
                <c:pt idx="2302">
                  <c:v>0.37509999999999999</c:v>
                </c:pt>
                <c:pt idx="2303">
                  <c:v>0.28070000000000001</c:v>
                </c:pt>
                <c:pt idx="2304">
                  <c:v>0.29809999999999998</c:v>
                </c:pt>
                <c:pt idx="2305">
                  <c:v>0.26129999999999998</c:v>
                </c:pt>
                <c:pt idx="2306">
                  <c:v>0.37109999999999999</c:v>
                </c:pt>
                <c:pt idx="2307">
                  <c:v>0.4451</c:v>
                </c:pt>
                <c:pt idx="2308">
                  <c:v>0.52029999999999998</c:v>
                </c:pt>
                <c:pt idx="2309">
                  <c:v>0.30330000000000001</c:v>
                </c:pt>
                <c:pt idx="2310">
                  <c:v>0.3785</c:v>
                </c:pt>
                <c:pt idx="2311">
                  <c:v>0.37409999999999999</c:v>
                </c:pt>
                <c:pt idx="2312">
                  <c:v>0.26119999999999999</c:v>
                </c:pt>
                <c:pt idx="2313">
                  <c:v>0.68440000000000001</c:v>
                </c:pt>
                <c:pt idx="2314">
                  <c:v>0.45169999999999999</c:v>
                </c:pt>
                <c:pt idx="2315">
                  <c:v>0.45169999999999999</c:v>
                </c:pt>
                <c:pt idx="2316">
                  <c:v>0.3624</c:v>
                </c:pt>
                <c:pt idx="2317">
                  <c:v>0.21240000000000001</c:v>
                </c:pt>
                <c:pt idx="2318">
                  <c:v>0.39589999999999997</c:v>
                </c:pt>
                <c:pt idx="2319">
                  <c:v>0.45169999999999999</c:v>
                </c:pt>
                <c:pt idx="2320">
                  <c:v>0.27089999999999997</c:v>
                </c:pt>
                <c:pt idx="2321">
                  <c:v>0.36380000000000001</c:v>
                </c:pt>
                <c:pt idx="2322">
                  <c:v>0.49099999999999999</c:v>
                </c:pt>
                <c:pt idx="2323">
                  <c:v>0.31809999999999999</c:v>
                </c:pt>
                <c:pt idx="2324">
                  <c:v>0.3009</c:v>
                </c:pt>
                <c:pt idx="2325">
                  <c:v>0.3594</c:v>
                </c:pt>
                <c:pt idx="2326">
                  <c:v>0.44379999999999997</c:v>
                </c:pt>
                <c:pt idx="2327">
                  <c:v>0.44379999999999997</c:v>
                </c:pt>
                <c:pt idx="2328">
                  <c:v>0.44379999999999997</c:v>
                </c:pt>
                <c:pt idx="2329">
                  <c:v>0.39839999999999998</c:v>
                </c:pt>
                <c:pt idx="2330">
                  <c:v>0.28649999999999998</c:v>
                </c:pt>
                <c:pt idx="2331">
                  <c:v>0.14460000000000001</c:v>
                </c:pt>
                <c:pt idx="2332">
                  <c:v>0.39910000000000001</c:v>
                </c:pt>
                <c:pt idx="2333">
                  <c:v>0.29399999999999998</c:v>
                </c:pt>
                <c:pt idx="2334">
                  <c:v>0.54869999999999997</c:v>
                </c:pt>
                <c:pt idx="2335">
                  <c:v>0.37259999999999999</c:v>
                </c:pt>
                <c:pt idx="2336">
                  <c:v>0.3826</c:v>
                </c:pt>
                <c:pt idx="2337">
                  <c:v>0.4824</c:v>
                </c:pt>
                <c:pt idx="2338">
                  <c:v>0.48920000000000002</c:v>
                </c:pt>
                <c:pt idx="2339">
                  <c:v>0.48920000000000002</c:v>
                </c:pt>
                <c:pt idx="2340">
                  <c:v>0.48920000000000002</c:v>
                </c:pt>
                <c:pt idx="2341">
                  <c:v>0.2883</c:v>
                </c:pt>
                <c:pt idx="2342">
                  <c:v>0.26840000000000003</c:v>
                </c:pt>
                <c:pt idx="2343">
                  <c:v>0.33410000000000001</c:v>
                </c:pt>
                <c:pt idx="2344">
                  <c:v>0.32700000000000001</c:v>
                </c:pt>
                <c:pt idx="2345">
                  <c:v>0.35010000000000002</c:v>
                </c:pt>
                <c:pt idx="2346">
                  <c:v>0.48080000000000001</c:v>
                </c:pt>
                <c:pt idx="2347">
                  <c:v>0.15759999999999999</c:v>
                </c:pt>
                <c:pt idx="2348">
                  <c:v>0.56930000000000003</c:v>
                </c:pt>
                <c:pt idx="2349">
                  <c:v>0.49759999999999999</c:v>
                </c:pt>
                <c:pt idx="2350">
                  <c:v>0.48199999999999998</c:v>
                </c:pt>
                <c:pt idx="2351">
                  <c:v>0.3357</c:v>
                </c:pt>
                <c:pt idx="2352">
                  <c:v>0.42830000000000001</c:v>
                </c:pt>
                <c:pt idx="2353">
                  <c:v>0.29649999999999999</c:v>
                </c:pt>
                <c:pt idx="2354">
                  <c:v>0.41089999999999999</c:v>
                </c:pt>
                <c:pt idx="2355">
                  <c:v>0.2107</c:v>
                </c:pt>
                <c:pt idx="2356">
                  <c:v>0.38679999999999998</c:v>
                </c:pt>
                <c:pt idx="2357">
                  <c:v>0.27310000000000001</c:v>
                </c:pt>
                <c:pt idx="2358">
                  <c:v>0.30840000000000001</c:v>
                </c:pt>
                <c:pt idx="2359">
                  <c:v>0.3397</c:v>
                </c:pt>
                <c:pt idx="2360">
                  <c:v>0.2596</c:v>
                </c:pt>
                <c:pt idx="2361">
                  <c:v>0.31440000000000001</c:v>
                </c:pt>
                <c:pt idx="2362">
                  <c:v>0.44679999999999997</c:v>
                </c:pt>
                <c:pt idx="2363">
                  <c:v>0.28689999999999999</c:v>
                </c:pt>
                <c:pt idx="2364">
                  <c:v>0.43859999999999999</c:v>
                </c:pt>
                <c:pt idx="2365">
                  <c:v>0.41320000000000001</c:v>
                </c:pt>
                <c:pt idx="2366">
                  <c:v>0.36249999999999999</c:v>
                </c:pt>
                <c:pt idx="2367">
                  <c:v>0.3836</c:v>
                </c:pt>
                <c:pt idx="2368">
                  <c:v>0.43409999999999999</c:v>
                </c:pt>
                <c:pt idx="2369">
                  <c:v>0.35549999999999998</c:v>
                </c:pt>
                <c:pt idx="2370">
                  <c:v>0.37630000000000002</c:v>
                </c:pt>
                <c:pt idx="2371">
                  <c:v>0.44850000000000001</c:v>
                </c:pt>
                <c:pt idx="2372">
                  <c:v>0.51229999999999998</c:v>
                </c:pt>
                <c:pt idx="2373">
                  <c:v>0.2555</c:v>
                </c:pt>
                <c:pt idx="2374">
                  <c:v>0.37009999999999998</c:v>
                </c:pt>
                <c:pt idx="2375">
                  <c:v>0.25929999999999997</c:v>
                </c:pt>
                <c:pt idx="2376">
                  <c:v>0.27039999999999997</c:v>
                </c:pt>
                <c:pt idx="2377">
                  <c:v>0.2848</c:v>
                </c:pt>
                <c:pt idx="2378">
                  <c:v>0.4526</c:v>
                </c:pt>
                <c:pt idx="2379">
                  <c:v>0.53349999999999997</c:v>
                </c:pt>
                <c:pt idx="2380">
                  <c:v>0.37</c:v>
                </c:pt>
                <c:pt idx="2381">
                  <c:v>0.41139999999999999</c:v>
                </c:pt>
                <c:pt idx="2382">
                  <c:v>0.3957</c:v>
                </c:pt>
                <c:pt idx="2383">
                  <c:v>0.48799999999999999</c:v>
                </c:pt>
                <c:pt idx="2384">
                  <c:v>0.3145</c:v>
                </c:pt>
                <c:pt idx="2385">
                  <c:v>0.19950000000000001</c:v>
                </c:pt>
                <c:pt idx="2386">
                  <c:v>0.3014</c:v>
                </c:pt>
                <c:pt idx="2387">
                  <c:v>0.39739999999999998</c:v>
                </c:pt>
                <c:pt idx="2388">
                  <c:v>0.48349999999999999</c:v>
                </c:pt>
                <c:pt idx="2389">
                  <c:v>0.41220000000000001</c:v>
                </c:pt>
                <c:pt idx="2390">
                  <c:v>0.25390000000000001</c:v>
                </c:pt>
                <c:pt idx="2391">
                  <c:v>0.46989999999999998</c:v>
                </c:pt>
                <c:pt idx="2392">
                  <c:v>0.37330000000000002</c:v>
                </c:pt>
                <c:pt idx="2393">
                  <c:v>0.18779999999999999</c:v>
                </c:pt>
                <c:pt idx="2394">
                  <c:v>0.32</c:v>
                </c:pt>
                <c:pt idx="2395">
                  <c:v>0.35260000000000002</c:v>
                </c:pt>
                <c:pt idx="2396">
                  <c:v>0.3594</c:v>
                </c:pt>
                <c:pt idx="2397">
                  <c:v>0.4829</c:v>
                </c:pt>
                <c:pt idx="2398">
                  <c:v>0.52829999999999999</c:v>
                </c:pt>
                <c:pt idx="2399">
                  <c:v>0.33679999999999999</c:v>
                </c:pt>
                <c:pt idx="2400">
                  <c:v>0.2215</c:v>
                </c:pt>
                <c:pt idx="2401">
                  <c:v>0.1885</c:v>
                </c:pt>
                <c:pt idx="2402">
                  <c:v>0.51900000000000002</c:v>
                </c:pt>
                <c:pt idx="2403">
                  <c:v>0.37980000000000003</c:v>
                </c:pt>
                <c:pt idx="2404">
                  <c:v>0.41320000000000001</c:v>
                </c:pt>
                <c:pt idx="2405">
                  <c:v>0.46350000000000002</c:v>
                </c:pt>
                <c:pt idx="2406">
                  <c:v>0.46350000000000002</c:v>
                </c:pt>
                <c:pt idx="2407">
                  <c:v>0.46350000000000002</c:v>
                </c:pt>
                <c:pt idx="2408">
                  <c:v>0.47789999999999999</c:v>
                </c:pt>
                <c:pt idx="2409">
                  <c:v>0.43190000000000001</c:v>
                </c:pt>
                <c:pt idx="2410">
                  <c:v>0.29759999999999998</c:v>
                </c:pt>
                <c:pt idx="2411">
                  <c:v>0.50360000000000005</c:v>
                </c:pt>
                <c:pt idx="2412">
                  <c:v>0.3881</c:v>
                </c:pt>
                <c:pt idx="2413">
                  <c:v>0.57909999999999995</c:v>
                </c:pt>
                <c:pt idx="2414">
                  <c:v>0.67179999999999995</c:v>
                </c:pt>
                <c:pt idx="2415">
                  <c:v>0.3458</c:v>
                </c:pt>
                <c:pt idx="2416">
                  <c:v>0.55889999999999995</c:v>
                </c:pt>
                <c:pt idx="2417">
                  <c:v>0.30580000000000002</c:v>
                </c:pt>
                <c:pt idx="2418">
                  <c:v>0.3614</c:v>
                </c:pt>
                <c:pt idx="2419">
                  <c:v>0.31559999999999999</c:v>
                </c:pt>
                <c:pt idx="2420">
                  <c:v>0.37769999999999998</c:v>
                </c:pt>
                <c:pt idx="2421">
                  <c:v>0.45939999999999998</c:v>
                </c:pt>
                <c:pt idx="2422">
                  <c:v>0.2109</c:v>
                </c:pt>
                <c:pt idx="2423">
                  <c:v>0.5151</c:v>
                </c:pt>
                <c:pt idx="2424">
                  <c:v>0.39839999999999998</c:v>
                </c:pt>
                <c:pt idx="2425">
                  <c:v>0.33750000000000002</c:v>
                </c:pt>
                <c:pt idx="2426">
                  <c:v>0.32</c:v>
                </c:pt>
                <c:pt idx="2427">
                  <c:v>0.2286</c:v>
                </c:pt>
                <c:pt idx="2428">
                  <c:v>0.35370000000000001</c:v>
                </c:pt>
                <c:pt idx="2429">
                  <c:v>0.29420000000000002</c:v>
                </c:pt>
                <c:pt idx="2430">
                  <c:v>4.19E-2</c:v>
                </c:pt>
                <c:pt idx="2431">
                  <c:v>0.4607</c:v>
                </c:pt>
                <c:pt idx="2432">
                  <c:v>0.32879999999999998</c:v>
                </c:pt>
                <c:pt idx="2433">
                  <c:v>0.44740000000000002</c:v>
                </c:pt>
                <c:pt idx="2434">
                  <c:v>0.27460000000000001</c:v>
                </c:pt>
                <c:pt idx="2435">
                  <c:v>0.54990000000000006</c:v>
                </c:pt>
                <c:pt idx="2436">
                  <c:v>0.31430000000000002</c:v>
                </c:pt>
                <c:pt idx="2437">
                  <c:v>0.36020000000000002</c:v>
                </c:pt>
                <c:pt idx="2438">
                  <c:v>0.33610000000000001</c:v>
                </c:pt>
                <c:pt idx="2439">
                  <c:v>0.2054</c:v>
                </c:pt>
                <c:pt idx="2440">
                  <c:v>0.30690000000000001</c:v>
                </c:pt>
                <c:pt idx="2441">
                  <c:v>0.54900000000000004</c:v>
                </c:pt>
                <c:pt idx="2442">
                  <c:v>0.31240000000000001</c:v>
                </c:pt>
                <c:pt idx="2443">
                  <c:v>0.3327</c:v>
                </c:pt>
                <c:pt idx="2444">
                  <c:v>0.43159999999999998</c:v>
                </c:pt>
                <c:pt idx="2445">
                  <c:v>0.35610000000000003</c:v>
                </c:pt>
                <c:pt idx="2446">
                  <c:v>0.29430000000000001</c:v>
                </c:pt>
                <c:pt idx="2447">
                  <c:v>0.28789999999999999</c:v>
                </c:pt>
                <c:pt idx="2448">
                  <c:v>0.60409999999999997</c:v>
                </c:pt>
                <c:pt idx="2449">
                  <c:v>0.34089999999999998</c:v>
                </c:pt>
                <c:pt idx="2450">
                  <c:v>0.53120000000000001</c:v>
                </c:pt>
                <c:pt idx="2451">
                  <c:v>0.29409999999999997</c:v>
                </c:pt>
                <c:pt idx="2452">
                  <c:v>0.35659999999999997</c:v>
                </c:pt>
                <c:pt idx="2453">
                  <c:v>0.4556</c:v>
                </c:pt>
                <c:pt idx="2454">
                  <c:v>0.45839999999999997</c:v>
                </c:pt>
                <c:pt idx="2455">
                  <c:v>0.28179999999999999</c:v>
                </c:pt>
                <c:pt idx="2456">
                  <c:v>0.32319999999999999</c:v>
                </c:pt>
                <c:pt idx="2457">
                  <c:v>0.33750000000000002</c:v>
                </c:pt>
                <c:pt idx="2458">
                  <c:v>0.32050000000000001</c:v>
                </c:pt>
                <c:pt idx="2459">
                  <c:v>0.32050000000000001</c:v>
                </c:pt>
                <c:pt idx="2460">
                  <c:v>0.32050000000000001</c:v>
                </c:pt>
                <c:pt idx="2461">
                  <c:v>0.58989999999999998</c:v>
                </c:pt>
                <c:pt idx="2462">
                  <c:v>0.35270000000000001</c:v>
                </c:pt>
                <c:pt idx="2463">
                  <c:v>0.37109999999999999</c:v>
                </c:pt>
                <c:pt idx="2464">
                  <c:v>0.46310000000000001</c:v>
                </c:pt>
                <c:pt idx="2465">
                  <c:v>0.36020000000000002</c:v>
                </c:pt>
                <c:pt idx="2466">
                  <c:v>0.52129999999999999</c:v>
                </c:pt>
                <c:pt idx="2467">
                  <c:v>0.77359999999999995</c:v>
                </c:pt>
                <c:pt idx="2468">
                  <c:v>0.45419999999999999</c:v>
                </c:pt>
                <c:pt idx="2469">
                  <c:v>0.19800000000000001</c:v>
                </c:pt>
                <c:pt idx="2470">
                  <c:v>0.30030000000000001</c:v>
                </c:pt>
                <c:pt idx="2471">
                  <c:v>0.4864</c:v>
                </c:pt>
                <c:pt idx="2472">
                  <c:v>0.4864</c:v>
                </c:pt>
                <c:pt idx="2473">
                  <c:v>0.4864</c:v>
                </c:pt>
                <c:pt idx="2474">
                  <c:v>0.4249</c:v>
                </c:pt>
                <c:pt idx="2475">
                  <c:v>0.29220000000000002</c:v>
                </c:pt>
                <c:pt idx="2476">
                  <c:v>0.26740000000000003</c:v>
                </c:pt>
                <c:pt idx="2477">
                  <c:v>0.34179999999999999</c:v>
                </c:pt>
                <c:pt idx="2478">
                  <c:v>0.42199999999999999</c:v>
                </c:pt>
                <c:pt idx="2479">
                  <c:v>0.42199999999999999</c:v>
                </c:pt>
                <c:pt idx="2480">
                  <c:v>0.42199999999999999</c:v>
                </c:pt>
                <c:pt idx="2481">
                  <c:v>0.34899999999999998</c:v>
                </c:pt>
                <c:pt idx="2482">
                  <c:v>0.1555</c:v>
                </c:pt>
                <c:pt idx="2483">
                  <c:v>0.54820000000000002</c:v>
                </c:pt>
                <c:pt idx="2484">
                  <c:v>0.33639999999999998</c:v>
                </c:pt>
                <c:pt idx="2485">
                  <c:v>0.35389999999999999</c:v>
                </c:pt>
                <c:pt idx="2486">
                  <c:v>0.37230000000000002</c:v>
                </c:pt>
                <c:pt idx="2487">
                  <c:v>0.49930000000000002</c:v>
                </c:pt>
                <c:pt idx="2488">
                  <c:v>0.48420000000000002</c:v>
                </c:pt>
                <c:pt idx="2489">
                  <c:v>0.48159999999999997</c:v>
                </c:pt>
                <c:pt idx="2490">
                  <c:v>0.2903</c:v>
                </c:pt>
                <c:pt idx="2491">
                  <c:v>0.34889999999999999</c:v>
                </c:pt>
                <c:pt idx="2492">
                  <c:v>0.37319999999999998</c:v>
                </c:pt>
                <c:pt idx="2493">
                  <c:v>0.32690000000000002</c:v>
                </c:pt>
                <c:pt idx="2494">
                  <c:v>0.3296</c:v>
                </c:pt>
                <c:pt idx="2495">
                  <c:v>0.35149999999999998</c:v>
                </c:pt>
                <c:pt idx="2496">
                  <c:v>0.54110000000000003</c:v>
                </c:pt>
                <c:pt idx="2497">
                  <c:v>0.54110000000000003</c:v>
                </c:pt>
                <c:pt idx="2498">
                  <c:v>0.54110000000000003</c:v>
                </c:pt>
                <c:pt idx="2499">
                  <c:v>0.34460000000000002</c:v>
                </c:pt>
                <c:pt idx="2500">
                  <c:v>0.34460000000000002</c:v>
                </c:pt>
                <c:pt idx="2501">
                  <c:v>0.38979999999999998</c:v>
                </c:pt>
                <c:pt idx="2502">
                  <c:v>0.34460000000000002</c:v>
                </c:pt>
                <c:pt idx="2503">
                  <c:v>0.67710000000000004</c:v>
                </c:pt>
                <c:pt idx="2504">
                  <c:v>0.30359999999999998</c:v>
                </c:pt>
                <c:pt idx="2505">
                  <c:v>0.29409999999999997</c:v>
                </c:pt>
                <c:pt idx="2506">
                  <c:v>0.49299999999999999</c:v>
                </c:pt>
                <c:pt idx="2507">
                  <c:v>0.3024</c:v>
                </c:pt>
                <c:pt idx="2508">
                  <c:v>0.26950000000000002</c:v>
                </c:pt>
                <c:pt idx="2509">
                  <c:v>0.8831</c:v>
                </c:pt>
                <c:pt idx="2510">
                  <c:v>0.32140000000000002</c:v>
                </c:pt>
                <c:pt idx="2511">
                  <c:v>0.28639999999999999</c:v>
                </c:pt>
                <c:pt idx="2512">
                  <c:v>0.2959</c:v>
                </c:pt>
                <c:pt idx="2513">
                  <c:v>0.70640000000000003</c:v>
                </c:pt>
                <c:pt idx="2514">
                  <c:v>0.4945</c:v>
                </c:pt>
                <c:pt idx="2515">
                  <c:v>0.41220000000000001</c:v>
                </c:pt>
                <c:pt idx="2516">
                  <c:v>0.30740000000000001</c:v>
                </c:pt>
                <c:pt idx="2517">
                  <c:v>0.50219999999999998</c:v>
                </c:pt>
                <c:pt idx="2518">
                  <c:v>0.3478</c:v>
                </c:pt>
                <c:pt idx="2519">
                  <c:v>0.44550000000000001</c:v>
                </c:pt>
                <c:pt idx="2520">
                  <c:v>0.22559999999999999</c:v>
                </c:pt>
                <c:pt idx="2521">
                  <c:v>0.59279999999999999</c:v>
                </c:pt>
                <c:pt idx="2522">
                  <c:v>0.54390000000000005</c:v>
                </c:pt>
                <c:pt idx="2523">
                  <c:v>0.21160000000000001</c:v>
                </c:pt>
                <c:pt idx="2524">
                  <c:v>0.39190000000000003</c:v>
                </c:pt>
                <c:pt idx="2525">
                  <c:v>0.35949999999999999</c:v>
                </c:pt>
                <c:pt idx="2526">
                  <c:v>0.49669999999999997</c:v>
                </c:pt>
                <c:pt idx="2527">
                  <c:v>0.36030000000000001</c:v>
                </c:pt>
                <c:pt idx="2528">
                  <c:v>0.37569999999999998</c:v>
                </c:pt>
                <c:pt idx="2529">
                  <c:v>0.60119999999999996</c:v>
                </c:pt>
                <c:pt idx="2530">
                  <c:v>0.36919999999999997</c:v>
                </c:pt>
                <c:pt idx="2531">
                  <c:v>0.4405</c:v>
                </c:pt>
                <c:pt idx="2532">
                  <c:v>0.46460000000000001</c:v>
                </c:pt>
                <c:pt idx="2533">
                  <c:v>0.51290000000000002</c:v>
                </c:pt>
                <c:pt idx="2534">
                  <c:v>0.45979999999999999</c:v>
                </c:pt>
                <c:pt idx="2535">
                  <c:v>0.39879999999999999</c:v>
                </c:pt>
                <c:pt idx="2536">
                  <c:v>0.16020000000000001</c:v>
                </c:pt>
                <c:pt idx="2537">
                  <c:v>0.3125</c:v>
                </c:pt>
                <c:pt idx="2538">
                  <c:v>0.60260000000000002</c:v>
                </c:pt>
                <c:pt idx="2539">
                  <c:v>0.28349999999999997</c:v>
                </c:pt>
                <c:pt idx="2540">
                  <c:v>0.40010000000000001</c:v>
                </c:pt>
                <c:pt idx="2541">
                  <c:v>0.26219999999999999</c:v>
                </c:pt>
                <c:pt idx="2542">
                  <c:v>0.29420000000000002</c:v>
                </c:pt>
                <c:pt idx="2543">
                  <c:v>0.24879999999999999</c:v>
                </c:pt>
                <c:pt idx="2544">
                  <c:v>0.40720000000000001</c:v>
                </c:pt>
                <c:pt idx="2545">
                  <c:v>0.33279999999999998</c:v>
                </c:pt>
                <c:pt idx="2546">
                  <c:v>0.23050000000000001</c:v>
                </c:pt>
                <c:pt idx="2547">
                  <c:v>0.28660000000000002</c:v>
                </c:pt>
                <c:pt idx="2548">
                  <c:v>0.33860000000000001</c:v>
                </c:pt>
                <c:pt idx="2549">
                  <c:v>0.37959999999999999</c:v>
                </c:pt>
                <c:pt idx="2550">
                  <c:v>0.33310000000000001</c:v>
                </c:pt>
                <c:pt idx="2551">
                  <c:v>0.26879999999999998</c:v>
                </c:pt>
                <c:pt idx="2552">
                  <c:v>0.64490000000000003</c:v>
                </c:pt>
                <c:pt idx="2553">
                  <c:v>0.46679999999999999</c:v>
                </c:pt>
                <c:pt idx="2554">
                  <c:v>0.26350000000000001</c:v>
                </c:pt>
                <c:pt idx="2555">
                  <c:v>0.4466</c:v>
                </c:pt>
                <c:pt idx="2556">
                  <c:v>0.27260000000000001</c:v>
                </c:pt>
                <c:pt idx="2557">
                  <c:v>0.48330000000000001</c:v>
                </c:pt>
                <c:pt idx="2558">
                  <c:v>0.38080000000000003</c:v>
                </c:pt>
                <c:pt idx="2559">
                  <c:v>0.28599999999999998</c:v>
                </c:pt>
                <c:pt idx="2560">
                  <c:v>0.52810000000000001</c:v>
                </c:pt>
                <c:pt idx="2561">
                  <c:v>0.4819</c:v>
                </c:pt>
                <c:pt idx="2562">
                  <c:v>0.30309999999999998</c:v>
                </c:pt>
                <c:pt idx="2563">
                  <c:v>0.48459999999999998</c:v>
                </c:pt>
                <c:pt idx="2564">
                  <c:v>0.23799999999999999</c:v>
                </c:pt>
                <c:pt idx="2565">
                  <c:v>0.35149999999999998</c:v>
                </c:pt>
                <c:pt idx="2566">
                  <c:v>0.23799999999999999</c:v>
                </c:pt>
                <c:pt idx="2567">
                  <c:v>0.65569999999999995</c:v>
                </c:pt>
                <c:pt idx="2568">
                  <c:v>0.80110000000000003</c:v>
                </c:pt>
                <c:pt idx="2569">
                  <c:v>0.35980000000000001</c:v>
                </c:pt>
                <c:pt idx="2570">
                  <c:v>0.49099999999999999</c:v>
                </c:pt>
                <c:pt idx="2571">
                  <c:v>0.43120000000000003</c:v>
                </c:pt>
                <c:pt idx="2572">
                  <c:v>0.44579999999999997</c:v>
                </c:pt>
                <c:pt idx="2573">
                  <c:v>0.40870000000000001</c:v>
                </c:pt>
                <c:pt idx="2574">
                  <c:v>0.28710000000000002</c:v>
                </c:pt>
                <c:pt idx="2575">
                  <c:v>0.30890000000000001</c:v>
                </c:pt>
                <c:pt idx="2576">
                  <c:v>0.21329999999999999</c:v>
                </c:pt>
                <c:pt idx="2577">
                  <c:v>0.502</c:v>
                </c:pt>
                <c:pt idx="2578">
                  <c:v>0.54930000000000001</c:v>
                </c:pt>
                <c:pt idx="2579">
                  <c:v>0.49320000000000003</c:v>
                </c:pt>
                <c:pt idx="2580">
                  <c:v>0.2712</c:v>
                </c:pt>
                <c:pt idx="2581">
                  <c:v>0.4955</c:v>
                </c:pt>
                <c:pt idx="2582">
                  <c:v>0.33829999999999999</c:v>
                </c:pt>
                <c:pt idx="2583">
                  <c:v>0.43509999999999999</c:v>
                </c:pt>
                <c:pt idx="2584">
                  <c:v>0.34410000000000002</c:v>
                </c:pt>
                <c:pt idx="2585">
                  <c:v>0.5766</c:v>
                </c:pt>
                <c:pt idx="2586">
                  <c:v>0.46879999999999999</c:v>
                </c:pt>
                <c:pt idx="2587">
                  <c:v>0.4365</c:v>
                </c:pt>
                <c:pt idx="2588">
                  <c:v>0.31169999999999998</c:v>
                </c:pt>
                <c:pt idx="2589">
                  <c:v>0.24540000000000001</c:v>
                </c:pt>
                <c:pt idx="2590">
                  <c:v>0.32640000000000002</c:v>
                </c:pt>
                <c:pt idx="2591">
                  <c:v>0.3952</c:v>
                </c:pt>
                <c:pt idx="2592">
                  <c:v>0.51890000000000003</c:v>
                </c:pt>
                <c:pt idx="2593">
                  <c:v>0.34649999999999997</c:v>
                </c:pt>
                <c:pt idx="2594">
                  <c:v>0.51429999999999998</c:v>
                </c:pt>
                <c:pt idx="2595">
                  <c:v>0.49519999999999997</c:v>
                </c:pt>
                <c:pt idx="2596">
                  <c:v>0.28120000000000001</c:v>
                </c:pt>
                <c:pt idx="2597">
                  <c:v>0.32219999999999999</c:v>
                </c:pt>
                <c:pt idx="2598">
                  <c:v>0.51229999999999998</c:v>
                </c:pt>
                <c:pt idx="2599">
                  <c:v>0.26640000000000003</c:v>
                </c:pt>
                <c:pt idx="2600">
                  <c:v>0.94479999999999997</c:v>
                </c:pt>
                <c:pt idx="2601">
                  <c:v>0.23769999999999999</c:v>
                </c:pt>
                <c:pt idx="2602">
                  <c:v>0.44840000000000002</c:v>
                </c:pt>
                <c:pt idx="2603">
                  <c:v>0.3543</c:v>
                </c:pt>
                <c:pt idx="2604">
                  <c:v>0.30780000000000002</c:v>
                </c:pt>
                <c:pt idx="2605">
                  <c:v>0.28010000000000002</c:v>
                </c:pt>
                <c:pt idx="2606">
                  <c:v>0.37480000000000002</c:v>
                </c:pt>
                <c:pt idx="2607">
                  <c:v>0.37019999999999997</c:v>
                </c:pt>
                <c:pt idx="2608">
                  <c:v>0.53759999999999997</c:v>
                </c:pt>
                <c:pt idx="2609">
                  <c:v>0.31009999999999999</c:v>
                </c:pt>
                <c:pt idx="2610">
                  <c:v>0.35389999999999999</c:v>
                </c:pt>
                <c:pt idx="2611">
                  <c:v>0.36849999999999999</c:v>
                </c:pt>
                <c:pt idx="2612">
                  <c:v>0.3322</c:v>
                </c:pt>
                <c:pt idx="2613">
                  <c:v>0.57799999999999996</c:v>
                </c:pt>
                <c:pt idx="2614">
                  <c:v>0.2828</c:v>
                </c:pt>
                <c:pt idx="2615">
                  <c:v>0.37330000000000002</c:v>
                </c:pt>
                <c:pt idx="2616">
                  <c:v>0.2336</c:v>
                </c:pt>
                <c:pt idx="2617">
                  <c:v>0.14660000000000001</c:v>
                </c:pt>
                <c:pt idx="2618">
                  <c:v>0.37480000000000002</c:v>
                </c:pt>
                <c:pt idx="2619">
                  <c:v>0.2243</c:v>
                </c:pt>
                <c:pt idx="2620">
                  <c:v>0.53010000000000002</c:v>
                </c:pt>
                <c:pt idx="2621">
                  <c:v>0.31</c:v>
                </c:pt>
                <c:pt idx="2622">
                  <c:v>0.47649999999999998</c:v>
                </c:pt>
                <c:pt idx="2623">
                  <c:v>0.2681</c:v>
                </c:pt>
                <c:pt idx="2624">
                  <c:v>0.31690000000000002</c:v>
                </c:pt>
                <c:pt idx="2625">
                  <c:v>0.60009999999999997</c:v>
                </c:pt>
                <c:pt idx="2626">
                  <c:v>0.16139999999999999</c:v>
                </c:pt>
                <c:pt idx="2627">
                  <c:v>0.51949999999999996</c:v>
                </c:pt>
                <c:pt idx="2628">
                  <c:v>0.26779999999999998</c:v>
                </c:pt>
                <c:pt idx="2629">
                  <c:v>0.64400000000000002</c:v>
                </c:pt>
                <c:pt idx="2630">
                  <c:v>0.38740000000000002</c:v>
                </c:pt>
                <c:pt idx="2631">
                  <c:v>0.39300000000000002</c:v>
                </c:pt>
                <c:pt idx="2632">
                  <c:v>0.23960000000000001</c:v>
                </c:pt>
                <c:pt idx="2633">
                  <c:v>0.37</c:v>
                </c:pt>
                <c:pt idx="2634">
                  <c:v>0.38719999999999999</c:v>
                </c:pt>
                <c:pt idx="2635">
                  <c:v>0.30549999999999999</c:v>
                </c:pt>
                <c:pt idx="2636">
                  <c:v>0.25380000000000003</c:v>
                </c:pt>
                <c:pt idx="2637">
                  <c:v>0.26540000000000002</c:v>
                </c:pt>
                <c:pt idx="2638">
                  <c:v>0.33090000000000003</c:v>
                </c:pt>
                <c:pt idx="2639">
                  <c:v>0.3145</c:v>
                </c:pt>
                <c:pt idx="2640">
                  <c:v>0.45190000000000002</c:v>
                </c:pt>
                <c:pt idx="2641">
                  <c:v>0.41789999999999999</c:v>
                </c:pt>
                <c:pt idx="2642">
                  <c:v>0.29070000000000001</c:v>
                </c:pt>
                <c:pt idx="2643">
                  <c:v>0.51880000000000004</c:v>
                </c:pt>
                <c:pt idx="2644">
                  <c:v>0.34289999999999998</c:v>
                </c:pt>
                <c:pt idx="2645">
                  <c:v>0.43719999999999998</c:v>
                </c:pt>
                <c:pt idx="2646">
                  <c:v>0.32890000000000003</c:v>
                </c:pt>
                <c:pt idx="2647">
                  <c:v>0.3478</c:v>
                </c:pt>
                <c:pt idx="2648">
                  <c:v>0.29720000000000002</c:v>
                </c:pt>
                <c:pt idx="2649">
                  <c:v>0.51690000000000003</c:v>
                </c:pt>
                <c:pt idx="2650">
                  <c:v>0.59619999999999995</c:v>
                </c:pt>
                <c:pt idx="2651">
                  <c:v>0.48759999999999998</c:v>
                </c:pt>
                <c:pt idx="2652">
                  <c:v>0.39910000000000001</c:v>
                </c:pt>
                <c:pt idx="2653">
                  <c:v>0.64429999999999998</c:v>
                </c:pt>
                <c:pt idx="2654">
                  <c:v>0.27300000000000002</c:v>
                </c:pt>
                <c:pt idx="2655">
                  <c:v>0.25929999999999997</c:v>
                </c:pt>
                <c:pt idx="2656">
                  <c:v>0.28839999999999999</c:v>
                </c:pt>
                <c:pt idx="2657">
                  <c:v>0.40339999999999998</c:v>
                </c:pt>
                <c:pt idx="2658">
                  <c:v>0.3478</c:v>
                </c:pt>
                <c:pt idx="2659">
                  <c:v>0.44879999999999998</c:v>
                </c:pt>
                <c:pt idx="2660">
                  <c:v>0.28720000000000001</c:v>
                </c:pt>
                <c:pt idx="2661">
                  <c:v>0.29110000000000003</c:v>
                </c:pt>
                <c:pt idx="2662">
                  <c:v>0.39989999999999998</c:v>
                </c:pt>
                <c:pt idx="2663">
                  <c:v>0.36709999999999998</c:v>
                </c:pt>
                <c:pt idx="2664">
                  <c:v>0.58350000000000002</c:v>
                </c:pt>
                <c:pt idx="2665">
                  <c:v>0.59799999999999998</c:v>
                </c:pt>
                <c:pt idx="2666">
                  <c:v>0.2074</c:v>
                </c:pt>
                <c:pt idx="2667">
                  <c:v>0.2959</c:v>
                </c:pt>
                <c:pt idx="2668">
                  <c:v>0.30740000000000001</c:v>
                </c:pt>
                <c:pt idx="2669">
                  <c:v>0.31140000000000001</c:v>
                </c:pt>
                <c:pt idx="2670">
                  <c:v>0.17399999999999999</c:v>
                </c:pt>
                <c:pt idx="2671">
                  <c:v>0.31190000000000001</c:v>
                </c:pt>
                <c:pt idx="2672">
                  <c:v>0.47720000000000001</c:v>
                </c:pt>
                <c:pt idx="2673">
                  <c:v>0.29010000000000002</c:v>
                </c:pt>
                <c:pt idx="2674">
                  <c:v>0.48230000000000001</c:v>
                </c:pt>
                <c:pt idx="2675">
                  <c:v>0.48230000000000001</c:v>
                </c:pt>
                <c:pt idx="2676">
                  <c:v>0.48230000000000001</c:v>
                </c:pt>
                <c:pt idx="2677">
                  <c:v>0.36059999999999998</c:v>
                </c:pt>
                <c:pt idx="2678">
                  <c:v>0.33560000000000001</c:v>
                </c:pt>
                <c:pt idx="2679">
                  <c:v>0.33560000000000001</c:v>
                </c:pt>
                <c:pt idx="2680">
                  <c:v>0.33560000000000001</c:v>
                </c:pt>
                <c:pt idx="2681">
                  <c:v>0.51839999999999997</c:v>
                </c:pt>
                <c:pt idx="2682">
                  <c:v>0.51800000000000002</c:v>
                </c:pt>
                <c:pt idx="2683">
                  <c:v>0.2913</c:v>
                </c:pt>
                <c:pt idx="2684">
                  <c:v>0.376</c:v>
                </c:pt>
                <c:pt idx="2685">
                  <c:v>0.55479999999999996</c:v>
                </c:pt>
                <c:pt idx="2686">
                  <c:v>0.25409999999999999</c:v>
                </c:pt>
                <c:pt idx="2687">
                  <c:v>0.55449999999999999</c:v>
                </c:pt>
                <c:pt idx="2688">
                  <c:v>0.28349999999999997</c:v>
                </c:pt>
                <c:pt idx="2689">
                  <c:v>0.57969999999999999</c:v>
                </c:pt>
                <c:pt idx="2690">
                  <c:v>0.36770000000000003</c:v>
                </c:pt>
                <c:pt idx="2691">
                  <c:v>0.51900000000000002</c:v>
                </c:pt>
                <c:pt idx="2692">
                  <c:v>0.5877</c:v>
                </c:pt>
                <c:pt idx="2693">
                  <c:v>0.32550000000000001</c:v>
                </c:pt>
                <c:pt idx="2694">
                  <c:v>0.2928</c:v>
                </c:pt>
                <c:pt idx="2695">
                  <c:v>0.52890000000000004</c:v>
                </c:pt>
                <c:pt idx="2696">
                  <c:v>0.15479999999999999</c:v>
                </c:pt>
                <c:pt idx="2697">
                  <c:v>0.308</c:v>
                </c:pt>
                <c:pt idx="2698">
                  <c:v>0.35310000000000002</c:v>
                </c:pt>
                <c:pt idx="2699">
                  <c:v>0.2601</c:v>
                </c:pt>
                <c:pt idx="2700">
                  <c:v>0.36840000000000001</c:v>
                </c:pt>
                <c:pt idx="2701">
                  <c:v>0.36840000000000001</c:v>
                </c:pt>
                <c:pt idx="2702">
                  <c:v>0.36840000000000001</c:v>
                </c:pt>
                <c:pt idx="2703">
                  <c:v>0.39529999999999998</c:v>
                </c:pt>
                <c:pt idx="2704">
                  <c:v>0.51519999999999999</c:v>
                </c:pt>
                <c:pt idx="2705">
                  <c:v>0.31380000000000002</c:v>
                </c:pt>
                <c:pt idx="2706">
                  <c:v>0.30740000000000001</c:v>
                </c:pt>
                <c:pt idx="2707">
                  <c:v>0.51249999999999996</c:v>
                </c:pt>
                <c:pt idx="2708">
                  <c:v>0.38279999999999997</c:v>
                </c:pt>
                <c:pt idx="2709">
                  <c:v>0.26019999999999999</c:v>
                </c:pt>
                <c:pt idx="2710">
                  <c:v>0.41749999999999998</c:v>
                </c:pt>
                <c:pt idx="2711">
                  <c:v>0.40539999999999998</c:v>
                </c:pt>
                <c:pt idx="2712">
                  <c:v>0.27989999999999998</c:v>
                </c:pt>
                <c:pt idx="2713">
                  <c:v>0.36630000000000001</c:v>
                </c:pt>
                <c:pt idx="2714">
                  <c:v>0.42220000000000002</c:v>
                </c:pt>
                <c:pt idx="2715">
                  <c:v>0.62539999999999996</c:v>
                </c:pt>
                <c:pt idx="2716">
                  <c:v>0.62539999999999996</c:v>
                </c:pt>
                <c:pt idx="2717">
                  <c:v>0.62539999999999996</c:v>
                </c:pt>
                <c:pt idx="2718">
                  <c:v>0.83220000000000005</c:v>
                </c:pt>
                <c:pt idx="2719">
                  <c:v>0.50470000000000004</c:v>
                </c:pt>
                <c:pt idx="2720">
                  <c:v>0.2341</c:v>
                </c:pt>
                <c:pt idx="2721">
                  <c:v>0.42059999999999997</c:v>
                </c:pt>
                <c:pt idx="2722">
                  <c:v>0.35370000000000001</c:v>
                </c:pt>
                <c:pt idx="2723">
                  <c:v>0.30470000000000003</c:v>
                </c:pt>
                <c:pt idx="2724">
                  <c:v>0.60189999999999999</c:v>
                </c:pt>
                <c:pt idx="2725">
                  <c:v>0.30940000000000001</c:v>
                </c:pt>
                <c:pt idx="2726">
                  <c:v>0.3911</c:v>
                </c:pt>
                <c:pt idx="2727">
                  <c:v>0.31259999999999999</c:v>
                </c:pt>
                <c:pt idx="2728">
                  <c:v>0.28770000000000001</c:v>
                </c:pt>
                <c:pt idx="2729">
                  <c:v>0.45850000000000002</c:v>
                </c:pt>
                <c:pt idx="2730">
                  <c:v>0.44479999999999997</c:v>
                </c:pt>
                <c:pt idx="2731">
                  <c:v>0.23</c:v>
                </c:pt>
                <c:pt idx="2732">
                  <c:v>0.31580000000000003</c:v>
                </c:pt>
                <c:pt idx="2733">
                  <c:v>0.49680000000000002</c:v>
                </c:pt>
                <c:pt idx="2734">
                  <c:v>0.49680000000000002</c:v>
                </c:pt>
                <c:pt idx="2735">
                  <c:v>0.49680000000000002</c:v>
                </c:pt>
                <c:pt idx="2736">
                  <c:v>0.7833</c:v>
                </c:pt>
                <c:pt idx="2737">
                  <c:v>0.28810000000000002</c:v>
                </c:pt>
                <c:pt idx="2738">
                  <c:v>0.27810000000000001</c:v>
                </c:pt>
                <c:pt idx="2739">
                  <c:v>0.39379999999999998</c:v>
                </c:pt>
                <c:pt idx="2740">
                  <c:v>0.28920000000000001</c:v>
                </c:pt>
                <c:pt idx="2741">
                  <c:v>0.4194</c:v>
                </c:pt>
                <c:pt idx="2742">
                  <c:v>0.21079999999999999</c:v>
                </c:pt>
                <c:pt idx="2743">
                  <c:v>0.48859999999999998</c:v>
                </c:pt>
                <c:pt idx="2744">
                  <c:v>0.34489999999999998</c:v>
                </c:pt>
                <c:pt idx="2745">
                  <c:v>0.28360000000000002</c:v>
                </c:pt>
                <c:pt idx="2746">
                  <c:v>0.35949999999999999</c:v>
                </c:pt>
                <c:pt idx="2747">
                  <c:v>0.48259999999999997</c:v>
                </c:pt>
                <c:pt idx="2748">
                  <c:v>0.58430000000000004</c:v>
                </c:pt>
                <c:pt idx="2749">
                  <c:v>0.30680000000000002</c:v>
                </c:pt>
                <c:pt idx="2750">
                  <c:v>0.29380000000000001</c:v>
                </c:pt>
                <c:pt idx="2751">
                  <c:v>0.28420000000000001</c:v>
                </c:pt>
                <c:pt idx="2752">
                  <c:v>0.2828</c:v>
                </c:pt>
                <c:pt idx="2753">
                  <c:v>0.4824</c:v>
                </c:pt>
                <c:pt idx="2754">
                  <c:v>0.3085</c:v>
                </c:pt>
                <c:pt idx="2755">
                  <c:v>0.47610000000000002</c:v>
                </c:pt>
                <c:pt idx="2756">
                  <c:v>0.27579999999999999</c:v>
                </c:pt>
                <c:pt idx="2757">
                  <c:v>0.37490000000000001</c:v>
                </c:pt>
                <c:pt idx="2758">
                  <c:v>0.36299999999999999</c:v>
                </c:pt>
                <c:pt idx="2759">
                  <c:v>0.65980000000000005</c:v>
                </c:pt>
                <c:pt idx="2760">
                  <c:v>0.65980000000000005</c:v>
                </c:pt>
                <c:pt idx="2761">
                  <c:v>0.65980000000000005</c:v>
                </c:pt>
                <c:pt idx="2762">
                  <c:v>0.43680000000000002</c:v>
                </c:pt>
                <c:pt idx="2763">
                  <c:v>0.4723</c:v>
                </c:pt>
                <c:pt idx="2764">
                  <c:v>0.48709999999999998</c:v>
                </c:pt>
                <c:pt idx="2765">
                  <c:v>0.28139999999999998</c:v>
                </c:pt>
                <c:pt idx="2766">
                  <c:v>0.39369999999999999</c:v>
                </c:pt>
                <c:pt idx="2767">
                  <c:v>0.39879999999999999</c:v>
                </c:pt>
                <c:pt idx="2768">
                  <c:v>0.39879999999999999</c:v>
                </c:pt>
                <c:pt idx="2769">
                  <c:v>0.39879999999999999</c:v>
                </c:pt>
                <c:pt idx="2770">
                  <c:v>0.31440000000000001</c:v>
                </c:pt>
                <c:pt idx="2771">
                  <c:v>0.3861</c:v>
                </c:pt>
                <c:pt idx="2772">
                  <c:v>0.34129999999999999</c:v>
                </c:pt>
                <c:pt idx="2773">
                  <c:v>0.3992</c:v>
                </c:pt>
                <c:pt idx="2774">
                  <c:v>0.3992</c:v>
                </c:pt>
                <c:pt idx="2775">
                  <c:v>0.3992</c:v>
                </c:pt>
                <c:pt idx="2776">
                  <c:v>0.3987</c:v>
                </c:pt>
                <c:pt idx="2777">
                  <c:v>0.63219999999999998</c:v>
                </c:pt>
                <c:pt idx="2778">
                  <c:v>0.39460000000000001</c:v>
                </c:pt>
                <c:pt idx="2779">
                  <c:v>0.69359999999999999</c:v>
                </c:pt>
                <c:pt idx="2780">
                  <c:v>0.59460000000000002</c:v>
                </c:pt>
                <c:pt idx="2781">
                  <c:v>0.32129999999999997</c:v>
                </c:pt>
                <c:pt idx="2782">
                  <c:v>0.81310000000000004</c:v>
                </c:pt>
                <c:pt idx="2783">
                  <c:v>0.36130000000000001</c:v>
                </c:pt>
                <c:pt idx="2784">
                  <c:v>0.57520000000000004</c:v>
                </c:pt>
                <c:pt idx="2785">
                  <c:v>0.29580000000000001</c:v>
                </c:pt>
                <c:pt idx="2786">
                  <c:v>0.57540000000000002</c:v>
                </c:pt>
                <c:pt idx="2787">
                  <c:v>0.28949999999999998</c:v>
                </c:pt>
                <c:pt idx="2788">
                  <c:v>0.46050000000000002</c:v>
                </c:pt>
                <c:pt idx="2789">
                  <c:v>0.46050000000000002</c:v>
                </c:pt>
                <c:pt idx="2790">
                  <c:v>0.46050000000000002</c:v>
                </c:pt>
                <c:pt idx="2791">
                  <c:v>0.69269999999999998</c:v>
                </c:pt>
                <c:pt idx="2792">
                  <c:v>0.69269999999999998</c:v>
                </c:pt>
                <c:pt idx="2793">
                  <c:v>0.69269999999999998</c:v>
                </c:pt>
                <c:pt idx="2794">
                  <c:v>0.35089999999999999</c:v>
                </c:pt>
                <c:pt idx="2795">
                  <c:v>0.45660000000000001</c:v>
                </c:pt>
                <c:pt idx="2796">
                  <c:v>0.45629999999999998</c:v>
                </c:pt>
                <c:pt idx="2797">
                  <c:v>0.51470000000000005</c:v>
                </c:pt>
                <c:pt idx="2798">
                  <c:v>0.5161</c:v>
                </c:pt>
                <c:pt idx="2799">
                  <c:v>0.45910000000000001</c:v>
                </c:pt>
                <c:pt idx="2800">
                  <c:v>0.3982</c:v>
                </c:pt>
                <c:pt idx="2801">
                  <c:v>0.7601</c:v>
                </c:pt>
                <c:pt idx="2802">
                  <c:v>0.47799999999999998</c:v>
                </c:pt>
                <c:pt idx="2803">
                  <c:v>0.15509999999999999</c:v>
                </c:pt>
                <c:pt idx="2804">
                  <c:v>0.57809999999999995</c:v>
                </c:pt>
                <c:pt idx="2805">
                  <c:v>0.39760000000000001</c:v>
                </c:pt>
                <c:pt idx="2806">
                  <c:v>0.25230000000000002</c:v>
                </c:pt>
                <c:pt idx="2807">
                  <c:v>0.66339999999999999</c:v>
                </c:pt>
                <c:pt idx="2808">
                  <c:v>0.40570000000000001</c:v>
                </c:pt>
                <c:pt idx="2809">
                  <c:v>0.32419999999999999</c:v>
                </c:pt>
                <c:pt idx="2810">
                  <c:v>0.35820000000000002</c:v>
                </c:pt>
                <c:pt idx="2811">
                  <c:v>0.24310000000000001</c:v>
                </c:pt>
                <c:pt idx="2812">
                  <c:v>0.50429999999999997</c:v>
                </c:pt>
                <c:pt idx="2813">
                  <c:v>0.3145</c:v>
                </c:pt>
                <c:pt idx="2814">
                  <c:v>0.45040000000000002</c:v>
                </c:pt>
                <c:pt idx="2815">
                  <c:v>0.1191</c:v>
                </c:pt>
                <c:pt idx="2816">
                  <c:v>0.41639999999999999</c:v>
                </c:pt>
                <c:pt idx="2817">
                  <c:v>0.34310000000000002</c:v>
                </c:pt>
                <c:pt idx="2818">
                  <c:v>0.2853</c:v>
                </c:pt>
                <c:pt idx="2819">
                  <c:v>0.20119999999999999</c:v>
                </c:pt>
                <c:pt idx="2820">
                  <c:v>0.58479999999999999</c:v>
                </c:pt>
                <c:pt idx="2821">
                  <c:v>0.28220000000000001</c:v>
                </c:pt>
                <c:pt idx="2822">
                  <c:v>0.16980000000000001</c:v>
                </c:pt>
                <c:pt idx="2823">
                  <c:v>0.38940000000000002</c:v>
                </c:pt>
                <c:pt idx="2824">
                  <c:v>0.38940000000000002</c:v>
                </c:pt>
                <c:pt idx="2825">
                  <c:v>0.38940000000000002</c:v>
                </c:pt>
                <c:pt idx="2826">
                  <c:v>0.30740000000000001</c:v>
                </c:pt>
                <c:pt idx="2827">
                  <c:v>0.39300000000000002</c:v>
                </c:pt>
                <c:pt idx="2828">
                  <c:v>0.55569999999999997</c:v>
                </c:pt>
                <c:pt idx="2829">
                  <c:v>0.30309999999999998</c:v>
                </c:pt>
                <c:pt idx="2830">
                  <c:v>0.17510000000000001</c:v>
                </c:pt>
                <c:pt idx="2831">
                  <c:v>0.45629999999999998</c:v>
                </c:pt>
                <c:pt idx="2832">
                  <c:v>0.4108</c:v>
                </c:pt>
                <c:pt idx="2833">
                  <c:v>0.25600000000000001</c:v>
                </c:pt>
                <c:pt idx="2834">
                  <c:v>0.3528</c:v>
                </c:pt>
                <c:pt idx="2835">
                  <c:v>0.17130000000000001</c:v>
                </c:pt>
                <c:pt idx="2836">
                  <c:v>0.33239999999999997</c:v>
                </c:pt>
                <c:pt idx="2837">
                  <c:v>0.47989999999999999</c:v>
                </c:pt>
                <c:pt idx="2838">
                  <c:v>0.20319999999999999</c:v>
                </c:pt>
                <c:pt idx="2839">
                  <c:v>0.47070000000000001</c:v>
                </c:pt>
                <c:pt idx="2840">
                  <c:v>0.58450000000000002</c:v>
                </c:pt>
                <c:pt idx="2841">
                  <c:v>0.58450000000000002</c:v>
                </c:pt>
                <c:pt idx="2842">
                  <c:v>0.58450000000000002</c:v>
                </c:pt>
                <c:pt idx="2843">
                  <c:v>0.37690000000000001</c:v>
                </c:pt>
                <c:pt idx="2844">
                  <c:v>0.26129999999999998</c:v>
                </c:pt>
                <c:pt idx="2845">
                  <c:v>0.3125</c:v>
                </c:pt>
                <c:pt idx="2846">
                  <c:v>0.32550000000000001</c:v>
                </c:pt>
                <c:pt idx="2847">
                  <c:v>0.36670000000000003</c:v>
                </c:pt>
                <c:pt idx="2848">
                  <c:v>0.29959999999999998</c:v>
                </c:pt>
                <c:pt idx="2849">
                  <c:v>0.43709999999999999</c:v>
                </c:pt>
                <c:pt idx="2850">
                  <c:v>0.44219999999999998</c:v>
                </c:pt>
                <c:pt idx="2851">
                  <c:v>0.18709999999999999</c:v>
                </c:pt>
                <c:pt idx="2852">
                  <c:v>0.2492</c:v>
                </c:pt>
                <c:pt idx="2853">
                  <c:v>0.43209999999999998</c:v>
                </c:pt>
                <c:pt idx="2854">
                  <c:v>0.46660000000000001</c:v>
                </c:pt>
                <c:pt idx="2855">
                  <c:v>0.3261</c:v>
                </c:pt>
                <c:pt idx="2856">
                  <c:v>0.38419999999999999</c:v>
                </c:pt>
                <c:pt idx="2857">
                  <c:v>0.57950000000000002</c:v>
                </c:pt>
                <c:pt idx="2858">
                  <c:v>0.57950000000000002</c:v>
                </c:pt>
                <c:pt idx="2859">
                  <c:v>0.57950000000000002</c:v>
                </c:pt>
                <c:pt idx="2860">
                  <c:v>0.7258</c:v>
                </c:pt>
                <c:pt idx="2861">
                  <c:v>0.22339999999999999</c:v>
                </c:pt>
                <c:pt idx="2862">
                  <c:v>0.36620000000000003</c:v>
                </c:pt>
                <c:pt idx="2863">
                  <c:v>0.47589999999999999</c:v>
                </c:pt>
                <c:pt idx="2864">
                  <c:v>0.41789999999999999</c:v>
                </c:pt>
                <c:pt idx="2865">
                  <c:v>0.37790000000000001</c:v>
                </c:pt>
                <c:pt idx="2866">
                  <c:v>0.28289999999999998</c:v>
                </c:pt>
                <c:pt idx="2867">
                  <c:v>0.34599999999999997</c:v>
                </c:pt>
                <c:pt idx="2868">
                  <c:v>0.313</c:v>
                </c:pt>
                <c:pt idx="2869">
                  <c:v>0.57010000000000005</c:v>
                </c:pt>
                <c:pt idx="2870">
                  <c:v>0.57010000000000005</c:v>
                </c:pt>
                <c:pt idx="2871">
                  <c:v>0.57010000000000005</c:v>
                </c:pt>
                <c:pt idx="2872">
                  <c:v>0.27460000000000001</c:v>
                </c:pt>
                <c:pt idx="2873">
                  <c:v>0.53969999999999996</c:v>
                </c:pt>
                <c:pt idx="2874">
                  <c:v>0.58409999999999995</c:v>
                </c:pt>
                <c:pt idx="2875">
                  <c:v>0.3589</c:v>
                </c:pt>
                <c:pt idx="2876">
                  <c:v>0.42109999999999997</c:v>
                </c:pt>
                <c:pt idx="2877">
                  <c:v>0.28489999999999999</c:v>
                </c:pt>
                <c:pt idx="2878">
                  <c:v>0.36170000000000002</c:v>
                </c:pt>
                <c:pt idx="2879">
                  <c:v>0.30070000000000002</c:v>
                </c:pt>
                <c:pt idx="2880">
                  <c:v>0.3886</c:v>
                </c:pt>
                <c:pt idx="2881">
                  <c:v>0.44240000000000002</c:v>
                </c:pt>
                <c:pt idx="2882">
                  <c:v>0.31019999999999998</c:v>
                </c:pt>
                <c:pt idx="2883">
                  <c:v>0.5131</c:v>
                </c:pt>
                <c:pt idx="2884">
                  <c:v>0.68769999999999998</c:v>
                </c:pt>
                <c:pt idx="2885">
                  <c:v>0.47549999999999998</c:v>
                </c:pt>
                <c:pt idx="2886">
                  <c:v>0.39140000000000003</c:v>
                </c:pt>
                <c:pt idx="2887">
                  <c:v>0.33279999999999998</c:v>
                </c:pt>
                <c:pt idx="2888">
                  <c:v>0.31019999999999998</c:v>
                </c:pt>
                <c:pt idx="2889">
                  <c:v>0.56440000000000001</c:v>
                </c:pt>
                <c:pt idx="2890">
                  <c:v>0.56440000000000001</c:v>
                </c:pt>
                <c:pt idx="2891">
                  <c:v>0.56440000000000001</c:v>
                </c:pt>
                <c:pt idx="2892">
                  <c:v>0.29720000000000002</c:v>
                </c:pt>
                <c:pt idx="2893">
                  <c:v>0.38869999999999999</c:v>
                </c:pt>
                <c:pt idx="2894">
                  <c:v>0.1239</c:v>
                </c:pt>
                <c:pt idx="2895">
                  <c:v>0.20610000000000001</c:v>
                </c:pt>
                <c:pt idx="2896">
                  <c:v>0.309</c:v>
                </c:pt>
                <c:pt idx="2897">
                  <c:v>0.2525</c:v>
                </c:pt>
                <c:pt idx="2898">
                  <c:v>0.42170000000000002</c:v>
                </c:pt>
                <c:pt idx="2899">
                  <c:v>0.35020000000000001</c:v>
                </c:pt>
                <c:pt idx="2900">
                  <c:v>0.37009999999999998</c:v>
                </c:pt>
                <c:pt idx="2901">
                  <c:v>0.27550000000000002</c:v>
                </c:pt>
                <c:pt idx="2902">
                  <c:v>0.39829999999999999</c:v>
                </c:pt>
                <c:pt idx="2903">
                  <c:v>0.56469999999999998</c:v>
                </c:pt>
                <c:pt idx="2904">
                  <c:v>0.2205</c:v>
                </c:pt>
                <c:pt idx="2905">
                  <c:v>0.47</c:v>
                </c:pt>
                <c:pt idx="2906">
                  <c:v>0.36980000000000002</c:v>
                </c:pt>
                <c:pt idx="2907">
                  <c:v>0.97289999999999999</c:v>
                </c:pt>
                <c:pt idx="2908">
                  <c:v>0.59209999999999996</c:v>
                </c:pt>
                <c:pt idx="2909">
                  <c:v>0.59209999999999996</c:v>
                </c:pt>
                <c:pt idx="2910">
                  <c:v>0.252</c:v>
                </c:pt>
                <c:pt idx="2911">
                  <c:v>0.59209999999999996</c:v>
                </c:pt>
                <c:pt idx="2912">
                  <c:v>0.46479999999999999</c:v>
                </c:pt>
                <c:pt idx="2913">
                  <c:v>0.25640000000000002</c:v>
                </c:pt>
                <c:pt idx="2914">
                  <c:v>0.32990000000000003</c:v>
                </c:pt>
                <c:pt idx="2915">
                  <c:v>0.41320000000000001</c:v>
                </c:pt>
                <c:pt idx="2916">
                  <c:v>0.3165</c:v>
                </c:pt>
                <c:pt idx="2917">
                  <c:v>0.36609999999999998</c:v>
                </c:pt>
                <c:pt idx="2918">
                  <c:v>0.35649999999999998</c:v>
                </c:pt>
                <c:pt idx="2919">
                  <c:v>0.55569999999999997</c:v>
                </c:pt>
                <c:pt idx="2920">
                  <c:v>0.4158</c:v>
                </c:pt>
                <c:pt idx="2921">
                  <c:v>0.24679999999999999</c:v>
                </c:pt>
                <c:pt idx="2922">
                  <c:v>0.3286</c:v>
                </c:pt>
                <c:pt idx="2923">
                  <c:v>0.40379999999999999</c:v>
                </c:pt>
                <c:pt idx="2924">
                  <c:v>0.48749999999999999</c:v>
                </c:pt>
                <c:pt idx="2925">
                  <c:v>0.27600000000000002</c:v>
                </c:pt>
                <c:pt idx="2926">
                  <c:v>0.25080000000000002</c:v>
                </c:pt>
                <c:pt idx="2927">
                  <c:v>0.41289999999999999</c:v>
                </c:pt>
                <c:pt idx="2928">
                  <c:v>0.1648</c:v>
                </c:pt>
                <c:pt idx="2929">
                  <c:v>0.97670000000000001</c:v>
                </c:pt>
                <c:pt idx="2930">
                  <c:v>0.27979999999999999</c:v>
                </c:pt>
                <c:pt idx="2931">
                  <c:v>0.49669999999999997</c:v>
                </c:pt>
                <c:pt idx="2932">
                  <c:v>0.41560000000000002</c:v>
                </c:pt>
                <c:pt idx="2933">
                  <c:v>0.32290000000000002</c:v>
                </c:pt>
                <c:pt idx="2934">
                  <c:v>0.1321</c:v>
                </c:pt>
                <c:pt idx="2935">
                  <c:v>0.89280000000000004</c:v>
                </c:pt>
                <c:pt idx="2936">
                  <c:v>0.3261</c:v>
                </c:pt>
                <c:pt idx="2937">
                  <c:v>0.2792</c:v>
                </c:pt>
                <c:pt idx="2938">
                  <c:v>0.45550000000000002</c:v>
                </c:pt>
                <c:pt idx="2939">
                  <c:v>0.30249999999999999</c:v>
                </c:pt>
                <c:pt idx="2940">
                  <c:v>0.31230000000000002</c:v>
                </c:pt>
                <c:pt idx="2941">
                  <c:v>0.39489999999999997</c:v>
                </c:pt>
                <c:pt idx="2942">
                  <c:v>0.2747</c:v>
                </c:pt>
                <c:pt idx="2943">
                  <c:v>0.40039999999999998</c:v>
                </c:pt>
                <c:pt idx="2944">
                  <c:v>0.51200000000000001</c:v>
                </c:pt>
                <c:pt idx="2945">
                  <c:v>0.41689999999999999</c:v>
                </c:pt>
                <c:pt idx="2946">
                  <c:v>0.34689999999999999</c:v>
                </c:pt>
                <c:pt idx="2947">
                  <c:v>0.40289999999999998</c:v>
                </c:pt>
                <c:pt idx="2948">
                  <c:v>0.29289999999999999</c:v>
                </c:pt>
                <c:pt idx="2949">
                  <c:v>0.68600000000000005</c:v>
                </c:pt>
                <c:pt idx="2950">
                  <c:v>0.35599999999999998</c:v>
                </c:pt>
                <c:pt idx="2951">
                  <c:v>0.27410000000000001</c:v>
                </c:pt>
                <c:pt idx="2952">
                  <c:v>0.32269999999999999</c:v>
                </c:pt>
                <c:pt idx="2953">
                  <c:v>0.38300000000000001</c:v>
                </c:pt>
                <c:pt idx="2954">
                  <c:v>0.4652</c:v>
                </c:pt>
                <c:pt idx="2955">
                  <c:v>0.3296</c:v>
                </c:pt>
                <c:pt idx="2956">
                  <c:v>0.60909999999999997</c:v>
                </c:pt>
                <c:pt idx="2957">
                  <c:v>0.60909999999999997</c:v>
                </c:pt>
                <c:pt idx="2958">
                  <c:v>0.60909999999999997</c:v>
                </c:pt>
                <c:pt idx="2959">
                  <c:v>0.80820000000000003</c:v>
                </c:pt>
                <c:pt idx="2960">
                  <c:v>0.66490000000000005</c:v>
                </c:pt>
                <c:pt idx="2961">
                  <c:v>0.3674</c:v>
                </c:pt>
                <c:pt idx="2962">
                  <c:v>0.44090000000000001</c:v>
                </c:pt>
                <c:pt idx="2963">
                  <c:v>0.6573</c:v>
                </c:pt>
                <c:pt idx="2964">
                  <c:v>0.27029999999999998</c:v>
                </c:pt>
                <c:pt idx="2965">
                  <c:v>0.30159999999999998</c:v>
                </c:pt>
                <c:pt idx="2966">
                  <c:v>0.27050000000000002</c:v>
                </c:pt>
                <c:pt idx="2967">
                  <c:v>0.39889999999999998</c:v>
                </c:pt>
                <c:pt idx="2968">
                  <c:v>0.40949999999999998</c:v>
                </c:pt>
                <c:pt idx="2969">
                  <c:v>0.1593</c:v>
                </c:pt>
                <c:pt idx="2970">
                  <c:v>0.3584</c:v>
                </c:pt>
                <c:pt idx="2971">
                  <c:v>0.28739999999999999</c:v>
                </c:pt>
                <c:pt idx="2972">
                  <c:v>0.27789999999999998</c:v>
                </c:pt>
                <c:pt idx="2973">
                  <c:v>0.34949999999999998</c:v>
                </c:pt>
                <c:pt idx="2974">
                  <c:v>0.57389999999999997</c:v>
                </c:pt>
                <c:pt idx="2975">
                  <c:v>0.57389999999999997</c:v>
                </c:pt>
                <c:pt idx="2976">
                  <c:v>0.57389999999999997</c:v>
                </c:pt>
                <c:pt idx="2977">
                  <c:v>0.44280000000000003</c:v>
                </c:pt>
                <c:pt idx="2978">
                  <c:v>0.42570000000000002</c:v>
                </c:pt>
                <c:pt idx="2979">
                  <c:v>0.26590000000000003</c:v>
                </c:pt>
                <c:pt idx="2980">
                  <c:v>0.35289999999999999</c:v>
                </c:pt>
                <c:pt idx="2981">
                  <c:v>0.22869999999999999</c:v>
                </c:pt>
                <c:pt idx="2982">
                  <c:v>0.44</c:v>
                </c:pt>
                <c:pt idx="2983">
                  <c:v>0.15290000000000001</c:v>
                </c:pt>
                <c:pt idx="2984">
                  <c:v>0.57089999999999996</c:v>
                </c:pt>
                <c:pt idx="2985">
                  <c:v>0.42849999999999999</c:v>
                </c:pt>
                <c:pt idx="2986">
                  <c:v>0.41210000000000002</c:v>
                </c:pt>
                <c:pt idx="2987">
                  <c:v>0.32240000000000002</c:v>
                </c:pt>
                <c:pt idx="2988">
                  <c:v>0.61499999999999999</c:v>
                </c:pt>
                <c:pt idx="2989">
                  <c:v>0.60140000000000005</c:v>
                </c:pt>
                <c:pt idx="2990">
                  <c:v>0.3518</c:v>
                </c:pt>
                <c:pt idx="2991">
                  <c:v>0.25319999999999998</c:v>
                </c:pt>
                <c:pt idx="2992">
                  <c:v>0.40400000000000003</c:v>
                </c:pt>
                <c:pt idx="2993">
                  <c:v>0.45179999999999998</c:v>
                </c:pt>
                <c:pt idx="2994">
                  <c:v>0.59499999999999997</c:v>
                </c:pt>
                <c:pt idx="2995">
                  <c:v>0.31540000000000001</c:v>
                </c:pt>
                <c:pt idx="2996">
                  <c:v>0.30790000000000001</c:v>
                </c:pt>
                <c:pt idx="2997">
                  <c:v>0.42930000000000001</c:v>
                </c:pt>
                <c:pt idx="2998">
                  <c:v>0.28970000000000001</c:v>
                </c:pt>
                <c:pt idx="2999">
                  <c:v>1.04</c:v>
                </c:pt>
                <c:pt idx="3000">
                  <c:v>0.53210000000000002</c:v>
                </c:pt>
                <c:pt idx="3001">
                  <c:v>0.34079999999999999</c:v>
                </c:pt>
                <c:pt idx="3002">
                  <c:v>0.19139999999999999</c:v>
                </c:pt>
                <c:pt idx="3003">
                  <c:v>0.34139999999999998</c:v>
                </c:pt>
                <c:pt idx="3004">
                  <c:v>0.61939999999999995</c:v>
                </c:pt>
                <c:pt idx="3005">
                  <c:v>0.36370000000000002</c:v>
                </c:pt>
                <c:pt idx="3006">
                  <c:v>0.40770000000000001</c:v>
                </c:pt>
                <c:pt idx="3007">
                  <c:v>0.61770000000000003</c:v>
                </c:pt>
                <c:pt idx="3008">
                  <c:v>0.33239999999999997</c:v>
                </c:pt>
                <c:pt idx="3009">
                  <c:v>0.26190000000000002</c:v>
                </c:pt>
                <c:pt idx="3010">
                  <c:v>0.30380000000000001</c:v>
                </c:pt>
                <c:pt idx="3011">
                  <c:v>0.45550000000000002</c:v>
                </c:pt>
                <c:pt idx="3012">
                  <c:v>0.3453</c:v>
                </c:pt>
                <c:pt idx="3013">
                  <c:v>0.41699999999999998</c:v>
                </c:pt>
                <c:pt idx="3014">
                  <c:v>0.21879999999999999</c:v>
                </c:pt>
                <c:pt idx="3015">
                  <c:v>0.21879999999999999</c:v>
                </c:pt>
                <c:pt idx="3016">
                  <c:v>0.21879999999999999</c:v>
                </c:pt>
                <c:pt idx="3017">
                  <c:v>0.37609999999999999</c:v>
                </c:pt>
                <c:pt idx="3018">
                  <c:v>0.59540000000000004</c:v>
                </c:pt>
                <c:pt idx="3019">
                  <c:v>0.55389999999999995</c:v>
                </c:pt>
                <c:pt idx="3020">
                  <c:v>0.30909999999999999</c:v>
                </c:pt>
                <c:pt idx="3021">
                  <c:v>0.39529999999999998</c:v>
                </c:pt>
                <c:pt idx="3022">
                  <c:v>0.46860000000000002</c:v>
                </c:pt>
                <c:pt idx="3023">
                  <c:v>0.42830000000000001</c:v>
                </c:pt>
                <c:pt idx="3024">
                  <c:v>0.39510000000000001</c:v>
                </c:pt>
                <c:pt idx="3025">
                  <c:v>0.3634</c:v>
                </c:pt>
                <c:pt idx="3026">
                  <c:v>0.43109999999999998</c:v>
                </c:pt>
                <c:pt idx="3027">
                  <c:v>0.50360000000000005</c:v>
                </c:pt>
                <c:pt idx="3028">
                  <c:v>0.48130000000000001</c:v>
                </c:pt>
                <c:pt idx="3029">
                  <c:v>0.49740000000000001</c:v>
                </c:pt>
                <c:pt idx="3030">
                  <c:v>0.42899999999999999</c:v>
                </c:pt>
                <c:pt idx="3031">
                  <c:v>0.43609999999999999</c:v>
                </c:pt>
                <c:pt idx="3032">
                  <c:v>0.2944</c:v>
                </c:pt>
                <c:pt idx="3033">
                  <c:v>0.48749999999999999</c:v>
                </c:pt>
                <c:pt idx="3034">
                  <c:v>0.47360000000000002</c:v>
                </c:pt>
                <c:pt idx="3035">
                  <c:v>0.2442</c:v>
                </c:pt>
                <c:pt idx="3036">
                  <c:v>0.55130000000000001</c:v>
                </c:pt>
                <c:pt idx="3037">
                  <c:v>0.55130000000000001</c:v>
                </c:pt>
                <c:pt idx="3038">
                  <c:v>0.55130000000000001</c:v>
                </c:pt>
                <c:pt idx="3039">
                  <c:v>0.2671</c:v>
                </c:pt>
                <c:pt idx="3040">
                  <c:v>0.3347</c:v>
                </c:pt>
                <c:pt idx="3041">
                  <c:v>0.4592</c:v>
                </c:pt>
                <c:pt idx="3042">
                  <c:v>0.4572</c:v>
                </c:pt>
                <c:pt idx="3043">
                  <c:v>0.3599</c:v>
                </c:pt>
                <c:pt idx="3044">
                  <c:v>0.31830000000000003</c:v>
                </c:pt>
                <c:pt idx="3045">
                  <c:v>0.27189999999999998</c:v>
                </c:pt>
                <c:pt idx="3046">
                  <c:v>0.54179999999999995</c:v>
                </c:pt>
                <c:pt idx="3047">
                  <c:v>0.40410000000000001</c:v>
                </c:pt>
                <c:pt idx="3048">
                  <c:v>0.29980000000000001</c:v>
                </c:pt>
                <c:pt idx="3049">
                  <c:v>0.38729999999999998</c:v>
                </c:pt>
                <c:pt idx="3050">
                  <c:v>0.62409999999999999</c:v>
                </c:pt>
                <c:pt idx="3051">
                  <c:v>0.31330000000000002</c:v>
                </c:pt>
                <c:pt idx="3052">
                  <c:v>0.3397</c:v>
                </c:pt>
                <c:pt idx="3053">
                  <c:v>0.3417</c:v>
                </c:pt>
                <c:pt idx="3054">
                  <c:v>0.30769999999999997</c:v>
                </c:pt>
                <c:pt idx="3055">
                  <c:v>0.39410000000000001</c:v>
                </c:pt>
                <c:pt idx="3056">
                  <c:v>0.49859999999999999</c:v>
                </c:pt>
                <c:pt idx="3057">
                  <c:v>0.45279999999999998</c:v>
                </c:pt>
                <c:pt idx="3058">
                  <c:v>0.36770000000000003</c:v>
                </c:pt>
                <c:pt idx="3059">
                  <c:v>0.42249999999999999</c:v>
                </c:pt>
                <c:pt idx="3060">
                  <c:v>0.55859999999999999</c:v>
                </c:pt>
                <c:pt idx="3061">
                  <c:v>0.34350000000000003</c:v>
                </c:pt>
                <c:pt idx="3062">
                  <c:v>0.36870000000000003</c:v>
                </c:pt>
                <c:pt idx="3063">
                  <c:v>0.35449999999999998</c:v>
                </c:pt>
                <c:pt idx="3064">
                  <c:v>0.45329999999999998</c:v>
                </c:pt>
                <c:pt idx="3065">
                  <c:v>0.36630000000000001</c:v>
                </c:pt>
                <c:pt idx="3066">
                  <c:v>0.3009</c:v>
                </c:pt>
                <c:pt idx="3067">
                  <c:v>0.3881</c:v>
                </c:pt>
                <c:pt idx="3068">
                  <c:v>0.39410000000000001</c:v>
                </c:pt>
                <c:pt idx="3069">
                  <c:v>0.2382</c:v>
                </c:pt>
                <c:pt idx="3070">
                  <c:v>0.29289999999999999</c:v>
                </c:pt>
                <c:pt idx="3071">
                  <c:v>0.39689999999999998</c:v>
                </c:pt>
                <c:pt idx="3072">
                  <c:v>0.65839999999999999</c:v>
                </c:pt>
                <c:pt idx="3073">
                  <c:v>0.27039999999999997</c:v>
                </c:pt>
                <c:pt idx="3074">
                  <c:v>0.35680000000000001</c:v>
                </c:pt>
                <c:pt idx="3075">
                  <c:v>0.28789999999999999</c:v>
                </c:pt>
                <c:pt idx="3076">
                  <c:v>0.39629999999999999</c:v>
                </c:pt>
                <c:pt idx="3077">
                  <c:v>0.83089999999999997</c:v>
                </c:pt>
                <c:pt idx="3078">
                  <c:v>0.26479999999999998</c:v>
                </c:pt>
                <c:pt idx="3079">
                  <c:v>0.38179999999999997</c:v>
                </c:pt>
                <c:pt idx="3080">
                  <c:v>0.3448</c:v>
                </c:pt>
                <c:pt idx="3081">
                  <c:v>0.6472</c:v>
                </c:pt>
                <c:pt idx="3082">
                  <c:v>0.29120000000000001</c:v>
                </c:pt>
                <c:pt idx="3083">
                  <c:v>0.44819999999999999</c:v>
                </c:pt>
                <c:pt idx="3084">
                  <c:v>0.25850000000000001</c:v>
                </c:pt>
                <c:pt idx="3085">
                  <c:v>0.30020000000000002</c:v>
                </c:pt>
                <c:pt idx="3086">
                  <c:v>0.44040000000000001</c:v>
                </c:pt>
                <c:pt idx="3087">
                  <c:v>0.443</c:v>
                </c:pt>
                <c:pt idx="3088">
                  <c:v>0.45250000000000001</c:v>
                </c:pt>
                <c:pt idx="3089">
                  <c:v>0.37259999999999999</c:v>
                </c:pt>
                <c:pt idx="3090">
                  <c:v>0.36270000000000002</c:v>
                </c:pt>
                <c:pt idx="3091">
                  <c:v>0.36309999999999998</c:v>
                </c:pt>
                <c:pt idx="3092">
                  <c:v>0.3553</c:v>
                </c:pt>
                <c:pt idx="3093">
                  <c:v>0.42499999999999999</c:v>
                </c:pt>
                <c:pt idx="3094">
                  <c:v>0.39240000000000003</c:v>
                </c:pt>
                <c:pt idx="3095">
                  <c:v>9.6600000000000005E-2</c:v>
                </c:pt>
                <c:pt idx="3096">
                  <c:v>0.36799999999999999</c:v>
                </c:pt>
                <c:pt idx="3097">
                  <c:v>0.59509999999999996</c:v>
                </c:pt>
                <c:pt idx="3098">
                  <c:v>0.48349999999999999</c:v>
                </c:pt>
                <c:pt idx="3099">
                  <c:v>0.32050000000000001</c:v>
                </c:pt>
                <c:pt idx="3100">
                  <c:v>0.38840000000000002</c:v>
                </c:pt>
                <c:pt idx="3101">
                  <c:v>0.37530000000000002</c:v>
                </c:pt>
                <c:pt idx="3102">
                  <c:v>0.42499999999999999</c:v>
                </c:pt>
                <c:pt idx="3103">
                  <c:v>0.4088</c:v>
                </c:pt>
                <c:pt idx="3104">
                  <c:v>0.4088</c:v>
                </c:pt>
                <c:pt idx="3105">
                  <c:v>0.27660000000000001</c:v>
                </c:pt>
                <c:pt idx="3106">
                  <c:v>0.4088</c:v>
                </c:pt>
                <c:pt idx="3107">
                  <c:v>0.79630000000000001</c:v>
                </c:pt>
                <c:pt idx="3108">
                  <c:v>0.4627</c:v>
                </c:pt>
                <c:pt idx="3109">
                  <c:v>0.4627</c:v>
                </c:pt>
                <c:pt idx="3110">
                  <c:v>0.4627</c:v>
                </c:pt>
                <c:pt idx="3111">
                  <c:v>0.40960000000000002</c:v>
                </c:pt>
                <c:pt idx="3112">
                  <c:v>0.2772</c:v>
                </c:pt>
                <c:pt idx="3113">
                  <c:v>0.55279999999999996</c:v>
                </c:pt>
                <c:pt idx="3114">
                  <c:v>0.55279999999999996</c:v>
                </c:pt>
                <c:pt idx="3115">
                  <c:v>0.55279999999999996</c:v>
                </c:pt>
                <c:pt idx="3116">
                  <c:v>0.58440000000000003</c:v>
                </c:pt>
                <c:pt idx="3117">
                  <c:v>0.25659999999999999</c:v>
                </c:pt>
                <c:pt idx="3118">
                  <c:v>0.61309999999999998</c:v>
                </c:pt>
                <c:pt idx="3119">
                  <c:v>0.28039999999999998</c:v>
                </c:pt>
                <c:pt idx="3120">
                  <c:v>0.31809999999999999</c:v>
                </c:pt>
                <c:pt idx="3121">
                  <c:v>0.61850000000000005</c:v>
                </c:pt>
                <c:pt idx="3122">
                  <c:v>0.47339999999999999</c:v>
                </c:pt>
                <c:pt idx="3123">
                  <c:v>0.6714</c:v>
                </c:pt>
                <c:pt idx="3124">
                  <c:v>0.44159999999999999</c:v>
                </c:pt>
                <c:pt idx="3125">
                  <c:v>0.61019999999999996</c:v>
                </c:pt>
                <c:pt idx="3126">
                  <c:v>0.39179999999999998</c:v>
                </c:pt>
                <c:pt idx="3127">
                  <c:v>0.30890000000000001</c:v>
                </c:pt>
                <c:pt idx="3128">
                  <c:v>0.4647</c:v>
                </c:pt>
                <c:pt idx="3129">
                  <c:v>0.3261</c:v>
                </c:pt>
                <c:pt idx="3130">
                  <c:v>0.48060000000000003</c:v>
                </c:pt>
                <c:pt idx="3131">
                  <c:v>0.2878</c:v>
                </c:pt>
                <c:pt idx="3132">
                  <c:v>0.33040000000000003</c:v>
                </c:pt>
                <c:pt idx="3133">
                  <c:v>0.31519999999999998</c:v>
                </c:pt>
                <c:pt idx="3134">
                  <c:v>0.30249999999999999</c:v>
                </c:pt>
                <c:pt idx="3135">
                  <c:v>0.224</c:v>
                </c:pt>
                <c:pt idx="3136">
                  <c:v>0.27300000000000002</c:v>
                </c:pt>
                <c:pt idx="3137">
                  <c:v>0.51400000000000001</c:v>
                </c:pt>
                <c:pt idx="3138">
                  <c:v>0.41420000000000001</c:v>
                </c:pt>
                <c:pt idx="3139">
                  <c:v>0.19700000000000001</c:v>
                </c:pt>
                <c:pt idx="3140">
                  <c:v>0.2545</c:v>
                </c:pt>
                <c:pt idx="3141">
                  <c:v>0.35549999999999998</c:v>
                </c:pt>
                <c:pt idx="3142">
                  <c:v>0.41389999999999999</c:v>
                </c:pt>
                <c:pt idx="3143">
                  <c:v>0.42370000000000002</c:v>
                </c:pt>
                <c:pt idx="3144">
                  <c:v>0.42370000000000002</c:v>
                </c:pt>
                <c:pt idx="3145">
                  <c:v>0.42370000000000002</c:v>
                </c:pt>
                <c:pt idx="3146">
                  <c:v>0.22689999999999999</c:v>
                </c:pt>
                <c:pt idx="3147">
                  <c:v>0.35420000000000001</c:v>
                </c:pt>
                <c:pt idx="3148">
                  <c:v>0.69030000000000002</c:v>
                </c:pt>
                <c:pt idx="3149">
                  <c:v>0.47110000000000002</c:v>
                </c:pt>
                <c:pt idx="3150">
                  <c:v>0.34949999999999998</c:v>
                </c:pt>
                <c:pt idx="3151">
                  <c:v>0.42130000000000001</c:v>
                </c:pt>
                <c:pt idx="3152">
                  <c:v>0.3095</c:v>
                </c:pt>
                <c:pt idx="3153">
                  <c:v>0.46010000000000001</c:v>
                </c:pt>
                <c:pt idx="3154">
                  <c:v>0.67320000000000002</c:v>
                </c:pt>
                <c:pt idx="3155">
                  <c:v>0.3196</c:v>
                </c:pt>
                <c:pt idx="3156">
                  <c:v>0.49399999999999999</c:v>
                </c:pt>
                <c:pt idx="3157">
                  <c:v>0.46389999999999998</c:v>
                </c:pt>
                <c:pt idx="3158">
                  <c:v>0.26469999999999999</c:v>
                </c:pt>
                <c:pt idx="3159">
                  <c:v>0.35770000000000002</c:v>
                </c:pt>
                <c:pt idx="3160">
                  <c:v>0.30349999999999999</c:v>
                </c:pt>
                <c:pt idx="3161">
                  <c:v>0.6421</c:v>
                </c:pt>
                <c:pt idx="3162">
                  <c:v>0.6421</c:v>
                </c:pt>
                <c:pt idx="3163">
                  <c:v>0.6421</c:v>
                </c:pt>
                <c:pt idx="3164">
                  <c:v>0.30620000000000003</c:v>
                </c:pt>
                <c:pt idx="3165">
                  <c:v>0.41049999999999998</c:v>
                </c:pt>
                <c:pt idx="3166">
                  <c:v>0.3669</c:v>
                </c:pt>
                <c:pt idx="3167">
                  <c:v>0.28029999999999999</c:v>
                </c:pt>
                <c:pt idx="3168">
                  <c:v>0.2858</c:v>
                </c:pt>
                <c:pt idx="3169">
                  <c:v>0.41980000000000001</c:v>
                </c:pt>
                <c:pt idx="3170">
                  <c:v>0.29770000000000002</c:v>
                </c:pt>
                <c:pt idx="3171">
                  <c:v>0.21060000000000001</c:v>
                </c:pt>
                <c:pt idx="3172">
                  <c:v>0.53129999999999999</c:v>
                </c:pt>
                <c:pt idx="3173">
                  <c:v>0.27460000000000001</c:v>
                </c:pt>
                <c:pt idx="3174">
                  <c:v>0.57709999999999995</c:v>
                </c:pt>
                <c:pt idx="3175">
                  <c:v>0.57709999999999995</c:v>
                </c:pt>
                <c:pt idx="3176">
                  <c:v>0.57709999999999995</c:v>
                </c:pt>
                <c:pt idx="3177">
                  <c:v>0.60719999999999996</c:v>
                </c:pt>
                <c:pt idx="3178">
                  <c:v>0.40770000000000001</c:v>
                </c:pt>
                <c:pt idx="3179">
                  <c:v>0.46579999999999999</c:v>
                </c:pt>
                <c:pt idx="3180">
                  <c:v>0.46579999999999999</c:v>
                </c:pt>
                <c:pt idx="3181">
                  <c:v>0.39190000000000003</c:v>
                </c:pt>
                <c:pt idx="3182">
                  <c:v>0.46579999999999999</c:v>
                </c:pt>
                <c:pt idx="3183">
                  <c:v>0.36420000000000002</c:v>
                </c:pt>
                <c:pt idx="3184">
                  <c:v>0.39510000000000001</c:v>
                </c:pt>
                <c:pt idx="3185">
                  <c:v>0.31990000000000002</c:v>
                </c:pt>
                <c:pt idx="3186">
                  <c:v>0.58350000000000002</c:v>
                </c:pt>
                <c:pt idx="3187">
                  <c:v>0.58350000000000002</c:v>
                </c:pt>
                <c:pt idx="3188">
                  <c:v>0.58350000000000002</c:v>
                </c:pt>
                <c:pt idx="3189">
                  <c:v>0.41610000000000003</c:v>
                </c:pt>
                <c:pt idx="3190">
                  <c:v>0.29549999999999998</c:v>
                </c:pt>
                <c:pt idx="3191">
                  <c:v>0.34789999999999999</c:v>
                </c:pt>
                <c:pt idx="3192">
                  <c:v>0.41799999999999998</c:v>
                </c:pt>
                <c:pt idx="3193">
                  <c:v>0.56440000000000001</c:v>
                </c:pt>
                <c:pt idx="3194">
                  <c:v>0.40720000000000001</c:v>
                </c:pt>
                <c:pt idx="3195">
                  <c:v>0.4899</c:v>
                </c:pt>
                <c:pt idx="3196">
                  <c:v>0.67620000000000002</c:v>
                </c:pt>
                <c:pt idx="3197">
                  <c:v>0.25900000000000001</c:v>
                </c:pt>
                <c:pt idx="3198">
                  <c:v>0.3029</c:v>
                </c:pt>
                <c:pt idx="3199">
                  <c:v>0.38669999999999999</c:v>
                </c:pt>
                <c:pt idx="3200">
                  <c:v>0.32719999999999999</c:v>
                </c:pt>
                <c:pt idx="3201">
                  <c:v>0.35010000000000002</c:v>
                </c:pt>
                <c:pt idx="3202">
                  <c:v>0.15620000000000001</c:v>
                </c:pt>
                <c:pt idx="3203">
                  <c:v>0.2848</c:v>
                </c:pt>
                <c:pt idx="3204">
                  <c:v>0.47420000000000001</c:v>
                </c:pt>
                <c:pt idx="3205">
                  <c:v>0.44069999999999998</c:v>
                </c:pt>
                <c:pt idx="3206">
                  <c:v>0.42280000000000001</c:v>
                </c:pt>
                <c:pt idx="3207">
                  <c:v>0.41899999999999998</c:v>
                </c:pt>
                <c:pt idx="3208">
                  <c:v>0.6502</c:v>
                </c:pt>
                <c:pt idx="3209">
                  <c:v>0.44740000000000002</c:v>
                </c:pt>
                <c:pt idx="3210">
                  <c:v>0.31879999999999997</c:v>
                </c:pt>
                <c:pt idx="3211">
                  <c:v>0.46920000000000001</c:v>
                </c:pt>
                <c:pt idx="3212">
                  <c:v>0.25769999999999998</c:v>
                </c:pt>
                <c:pt idx="3213">
                  <c:v>0.27129999999999999</c:v>
                </c:pt>
                <c:pt idx="3214">
                  <c:v>0.35239999999999999</c:v>
                </c:pt>
                <c:pt idx="3215">
                  <c:v>0.4375</c:v>
                </c:pt>
                <c:pt idx="3216">
                  <c:v>0.3543</c:v>
                </c:pt>
                <c:pt idx="3217">
                  <c:v>0.3876</c:v>
                </c:pt>
                <c:pt idx="3218">
                  <c:v>0.2979</c:v>
                </c:pt>
                <c:pt idx="3219">
                  <c:v>0.35809999999999997</c:v>
                </c:pt>
                <c:pt idx="3220">
                  <c:v>0.44640000000000002</c:v>
                </c:pt>
                <c:pt idx="3221">
                  <c:v>0.2228</c:v>
                </c:pt>
                <c:pt idx="3222">
                  <c:v>0.70650000000000002</c:v>
                </c:pt>
                <c:pt idx="3223">
                  <c:v>0.84919999999999995</c:v>
                </c:pt>
                <c:pt idx="3224">
                  <c:v>0.66849999999999998</c:v>
                </c:pt>
                <c:pt idx="3225">
                  <c:v>1.0234000000000001</c:v>
                </c:pt>
                <c:pt idx="3226">
                  <c:v>0.54179999999999995</c:v>
                </c:pt>
                <c:pt idx="3227">
                  <c:v>0.60850000000000004</c:v>
                </c:pt>
                <c:pt idx="3228">
                  <c:v>0.41639999999999999</c:v>
                </c:pt>
                <c:pt idx="3229">
                  <c:v>0.3483</c:v>
                </c:pt>
                <c:pt idx="3230">
                  <c:v>0.43590000000000001</c:v>
                </c:pt>
                <c:pt idx="3231">
                  <c:v>0.2394</c:v>
                </c:pt>
                <c:pt idx="3232">
                  <c:v>0.35370000000000001</c:v>
                </c:pt>
                <c:pt idx="3233">
                  <c:v>0.57120000000000004</c:v>
                </c:pt>
                <c:pt idx="3234">
                  <c:v>0.33750000000000002</c:v>
                </c:pt>
                <c:pt idx="3235">
                  <c:v>0.36720000000000003</c:v>
                </c:pt>
                <c:pt idx="3236">
                  <c:v>0.3478</c:v>
                </c:pt>
                <c:pt idx="3237">
                  <c:v>0.12759999999999999</c:v>
                </c:pt>
                <c:pt idx="3238">
                  <c:v>0.48149999999999998</c:v>
                </c:pt>
                <c:pt idx="3239">
                  <c:v>0.55579999999999996</c:v>
                </c:pt>
                <c:pt idx="3240">
                  <c:v>0.38329999999999997</c:v>
                </c:pt>
                <c:pt idx="3241">
                  <c:v>0.38200000000000001</c:v>
                </c:pt>
                <c:pt idx="3242">
                  <c:v>0.37090000000000001</c:v>
                </c:pt>
                <c:pt idx="3243">
                  <c:v>0.26290000000000002</c:v>
                </c:pt>
                <c:pt idx="3244">
                  <c:v>0.71319999999999995</c:v>
                </c:pt>
                <c:pt idx="3245">
                  <c:v>0.71319999999999995</c:v>
                </c:pt>
                <c:pt idx="3246">
                  <c:v>0.71319999999999995</c:v>
                </c:pt>
                <c:pt idx="3247">
                  <c:v>0.2994</c:v>
                </c:pt>
                <c:pt idx="3248">
                  <c:v>0.2898</c:v>
                </c:pt>
                <c:pt idx="3249">
                  <c:v>0.31859999999999999</c:v>
                </c:pt>
                <c:pt idx="3250">
                  <c:v>0.29039999999999999</c:v>
                </c:pt>
                <c:pt idx="3251">
                  <c:v>0.33550000000000002</c:v>
                </c:pt>
                <c:pt idx="3252">
                  <c:v>0.19939999999999999</c:v>
                </c:pt>
                <c:pt idx="3253">
                  <c:v>0.37780000000000002</c:v>
                </c:pt>
                <c:pt idx="3254">
                  <c:v>0.2452</c:v>
                </c:pt>
                <c:pt idx="3255">
                  <c:v>0.3281</c:v>
                </c:pt>
                <c:pt idx="3256">
                  <c:v>0.38600000000000001</c:v>
                </c:pt>
                <c:pt idx="3257">
                  <c:v>0.3599</c:v>
                </c:pt>
                <c:pt idx="3258">
                  <c:v>0.48010000000000003</c:v>
                </c:pt>
                <c:pt idx="3259">
                  <c:v>0.31009999999999999</c:v>
                </c:pt>
                <c:pt idx="3260">
                  <c:v>0.22459999999999999</c:v>
                </c:pt>
                <c:pt idx="3261">
                  <c:v>0.38379999999999997</c:v>
                </c:pt>
                <c:pt idx="3262">
                  <c:v>0.39929999999999999</c:v>
                </c:pt>
                <c:pt idx="3263">
                  <c:v>0.2868</c:v>
                </c:pt>
                <c:pt idx="3264">
                  <c:v>0.30819999999999997</c:v>
                </c:pt>
                <c:pt idx="3265">
                  <c:v>0.40050000000000002</c:v>
                </c:pt>
                <c:pt idx="3266">
                  <c:v>0.52700000000000002</c:v>
                </c:pt>
                <c:pt idx="3267">
                  <c:v>0.31430000000000002</c:v>
                </c:pt>
                <c:pt idx="3268">
                  <c:v>0.31159999999999999</c:v>
                </c:pt>
                <c:pt idx="3269">
                  <c:v>0.61660000000000004</c:v>
                </c:pt>
                <c:pt idx="3270">
                  <c:v>0.37719999999999998</c:v>
                </c:pt>
                <c:pt idx="3271">
                  <c:v>0.61660000000000004</c:v>
                </c:pt>
                <c:pt idx="3272">
                  <c:v>0.37719999999999998</c:v>
                </c:pt>
                <c:pt idx="3273">
                  <c:v>0.61660000000000004</c:v>
                </c:pt>
                <c:pt idx="3274">
                  <c:v>0.37719999999999998</c:v>
                </c:pt>
                <c:pt idx="3275">
                  <c:v>0.35730000000000001</c:v>
                </c:pt>
                <c:pt idx="3276">
                  <c:v>0.37240000000000001</c:v>
                </c:pt>
                <c:pt idx="3277">
                  <c:v>0.80840000000000001</c:v>
                </c:pt>
                <c:pt idx="3278">
                  <c:v>0.41020000000000001</c:v>
                </c:pt>
                <c:pt idx="3279">
                  <c:v>0.55489999999999995</c:v>
                </c:pt>
                <c:pt idx="3280">
                  <c:v>0.3982</c:v>
                </c:pt>
                <c:pt idx="3281">
                  <c:v>0.4753</c:v>
                </c:pt>
                <c:pt idx="3282">
                  <c:v>0.47449999999999998</c:v>
                </c:pt>
                <c:pt idx="3283">
                  <c:v>0.36630000000000001</c:v>
                </c:pt>
                <c:pt idx="3284">
                  <c:v>0.54590000000000005</c:v>
                </c:pt>
                <c:pt idx="3285">
                  <c:v>0.30930000000000002</c:v>
                </c:pt>
                <c:pt idx="3286">
                  <c:v>0.4365</c:v>
                </c:pt>
                <c:pt idx="3287">
                  <c:v>0.4078</c:v>
                </c:pt>
                <c:pt idx="3288">
                  <c:v>0.47920000000000001</c:v>
                </c:pt>
                <c:pt idx="3289">
                  <c:v>0.25850000000000001</c:v>
                </c:pt>
                <c:pt idx="3290">
                  <c:v>0.32940000000000003</c:v>
                </c:pt>
                <c:pt idx="3291">
                  <c:v>0.35360000000000003</c:v>
                </c:pt>
                <c:pt idx="3292">
                  <c:v>0.42659999999999998</c:v>
                </c:pt>
                <c:pt idx="3293">
                  <c:v>0.58709999999999996</c:v>
                </c:pt>
                <c:pt idx="3294">
                  <c:v>0.58709999999999996</c:v>
                </c:pt>
                <c:pt idx="3295">
                  <c:v>0.58709999999999996</c:v>
                </c:pt>
                <c:pt idx="3296">
                  <c:v>0.31130000000000002</c:v>
                </c:pt>
                <c:pt idx="3297">
                  <c:v>0.30309999999999998</c:v>
                </c:pt>
                <c:pt idx="3298">
                  <c:v>0.23649999999999999</c:v>
                </c:pt>
                <c:pt idx="3299">
                  <c:v>0.5827</c:v>
                </c:pt>
                <c:pt idx="3300">
                  <c:v>0.56510000000000005</c:v>
                </c:pt>
                <c:pt idx="3301">
                  <c:v>0.56510000000000005</c:v>
                </c:pt>
                <c:pt idx="3302">
                  <c:v>0.56510000000000005</c:v>
                </c:pt>
                <c:pt idx="3303">
                  <c:v>0.52680000000000005</c:v>
                </c:pt>
                <c:pt idx="3304">
                  <c:v>0.92410000000000003</c:v>
                </c:pt>
                <c:pt idx="3305">
                  <c:v>0.4365</c:v>
                </c:pt>
                <c:pt idx="3306">
                  <c:v>0.49020000000000002</c:v>
                </c:pt>
                <c:pt idx="3307">
                  <c:v>0.34300000000000003</c:v>
                </c:pt>
                <c:pt idx="3308">
                  <c:v>0.41160000000000002</c:v>
                </c:pt>
                <c:pt idx="3309">
                  <c:v>0.39810000000000001</c:v>
                </c:pt>
                <c:pt idx="3310">
                  <c:v>0.25159999999999999</c:v>
                </c:pt>
                <c:pt idx="3311">
                  <c:v>0.39450000000000002</c:v>
                </c:pt>
                <c:pt idx="3312">
                  <c:v>0.37580000000000002</c:v>
                </c:pt>
                <c:pt idx="3313">
                  <c:v>0.27539999999999998</c:v>
                </c:pt>
                <c:pt idx="3314">
                  <c:v>0.39789999999999998</c:v>
                </c:pt>
                <c:pt idx="3315">
                  <c:v>0.34820000000000001</c:v>
                </c:pt>
                <c:pt idx="3316">
                  <c:v>0.41349999999999998</c:v>
                </c:pt>
                <c:pt idx="3317">
                  <c:v>0.58960000000000001</c:v>
                </c:pt>
                <c:pt idx="3318">
                  <c:v>0.40429999999999999</c:v>
                </c:pt>
                <c:pt idx="3319">
                  <c:v>0.44340000000000002</c:v>
                </c:pt>
                <c:pt idx="3320">
                  <c:v>0.63490000000000002</c:v>
                </c:pt>
                <c:pt idx="3321">
                  <c:v>0.63490000000000002</c:v>
                </c:pt>
                <c:pt idx="3322">
                  <c:v>0.64790000000000003</c:v>
                </c:pt>
                <c:pt idx="3323">
                  <c:v>0.27</c:v>
                </c:pt>
                <c:pt idx="3324">
                  <c:v>0.63490000000000002</c:v>
                </c:pt>
                <c:pt idx="3325">
                  <c:v>0.33989999999999998</c:v>
                </c:pt>
                <c:pt idx="3326">
                  <c:v>0.3357</c:v>
                </c:pt>
                <c:pt idx="3327">
                  <c:v>0.37109999999999999</c:v>
                </c:pt>
                <c:pt idx="3328">
                  <c:v>0.2387</c:v>
                </c:pt>
                <c:pt idx="3329">
                  <c:v>0.27039999999999997</c:v>
                </c:pt>
                <c:pt idx="3330">
                  <c:v>0.40439999999999998</c:v>
                </c:pt>
                <c:pt idx="3331">
                  <c:v>0.38009999999999999</c:v>
                </c:pt>
                <c:pt idx="3332">
                  <c:v>0.67090000000000005</c:v>
                </c:pt>
                <c:pt idx="3333">
                  <c:v>0.43130000000000002</c:v>
                </c:pt>
                <c:pt idx="3334">
                  <c:v>0.33489999999999998</c:v>
                </c:pt>
                <c:pt idx="3335">
                  <c:v>0.43680000000000002</c:v>
                </c:pt>
                <c:pt idx="3336">
                  <c:v>0.29420000000000002</c:v>
                </c:pt>
                <c:pt idx="3337">
                  <c:v>0.71499999999999997</c:v>
                </c:pt>
                <c:pt idx="3338">
                  <c:v>0.71499999999999997</c:v>
                </c:pt>
                <c:pt idx="3339">
                  <c:v>0.37269999999999998</c:v>
                </c:pt>
                <c:pt idx="3340">
                  <c:v>0.71499999999999997</c:v>
                </c:pt>
                <c:pt idx="3341">
                  <c:v>0.81759999999999999</c:v>
                </c:pt>
                <c:pt idx="3342">
                  <c:v>0.28910000000000002</c:v>
                </c:pt>
                <c:pt idx="3343">
                  <c:v>0.63780000000000003</c:v>
                </c:pt>
                <c:pt idx="3344">
                  <c:v>0.36299999999999999</c:v>
                </c:pt>
                <c:pt idx="3345">
                  <c:v>0.38059999999999999</c:v>
                </c:pt>
                <c:pt idx="3346">
                  <c:v>0.47749999999999998</c:v>
                </c:pt>
                <c:pt idx="3347">
                  <c:v>0.45219999999999999</c:v>
                </c:pt>
                <c:pt idx="3348">
                  <c:v>0.24429999999999999</c:v>
                </c:pt>
                <c:pt idx="3349">
                  <c:v>0.54220000000000002</c:v>
                </c:pt>
                <c:pt idx="3350">
                  <c:v>0.48920000000000002</c:v>
                </c:pt>
                <c:pt idx="3351">
                  <c:v>0.34560000000000002</c:v>
                </c:pt>
                <c:pt idx="3352">
                  <c:v>0.35339999999999999</c:v>
                </c:pt>
                <c:pt idx="3353">
                  <c:v>0.57189999999999996</c:v>
                </c:pt>
                <c:pt idx="3354">
                  <c:v>0.55620000000000003</c:v>
                </c:pt>
                <c:pt idx="3355">
                  <c:v>0.49359999999999998</c:v>
                </c:pt>
                <c:pt idx="3356">
                  <c:v>0.3226</c:v>
                </c:pt>
                <c:pt idx="3357">
                  <c:v>0.28770000000000001</c:v>
                </c:pt>
                <c:pt idx="3358">
                  <c:v>0.40510000000000002</c:v>
                </c:pt>
                <c:pt idx="3359">
                  <c:v>0.47070000000000001</c:v>
                </c:pt>
                <c:pt idx="3360">
                  <c:v>0.62470000000000003</c:v>
                </c:pt>
                <c:pt idx="3361">
                  <c:v>0.4158</c:v>
                </c:pt>
                <c:pt idx="3362">
                  <c:v>0.31369999999999998</c:v>
                </c:pt>
                <c:pt idx="3363">
                  <c:v>0.44040000000000001</c:v>
                </c:pt>
                <c:pt idx="3364">
                  <c:v>0.52649999999999997</c:v>
                </c:pt>
                <c:pt idx="3365">
                  <c:v>0.36890000000000001</c:v>
                </c:pt>
                <c:pt idx="3366">
                  <c:v>0.31519999999999998</c:v>
                </c:pt>
                <c:pt idx="3367">
                  <c:v>0.253</c:v>
                </c:pt>
                <c:pt idx="3368">
                  <c:v>0.34029999999999999</c:v>
                </c:pt>
                <c:pt idx="3369">
                  <c:v>0.2797</c:v>
                </c:pt>
                <c:pt idx="3370">
                  <c:v>0.48970000000000002</c:v>
                </c:pt>
                <c:pt idx="3371">
                  <c:v>0.67220000000000002</c:v>
                </c:pt>
                <c:pt idx="3372">
                  <c:v>0.67220000000000002</c:v>
                </c:pt>
                <c:pt idx="3373">
                  <c:v>0.67220000000000002</c:v>
                </c:pt>
                <c:pt idx="3374">
                  <c:v>0.2571</c:v>
                </c:pt>
                <c:pt idx="3375">
                  <c:v>0.4284</c:v>
                </c:pt>
                <c:pt idx="3376">
                  <c:v>0.40810000000000002</c:v>
                </c:pt>
                <c:pt idx="3377">
                  <c:v>0.4269</c:v>
                </c:pt>
                <c:pt idx="3378">
                  <c:v>0.23</c:v>
                </c:pt>
                <c:pt idx="3379">
                  <c:v>0.44009999999999999</c:v>
                </c:pt>
                <c:pt idx="3380">
                  <c:v>0.44009999999999999</c:v>
                </c:pt>
                <c:pt idx="3381">
                  <c:v>0.44009999999999999</c:v>
                </c:pt>
                <c:pt idx="3382">
                  <c:v>0.39269999999999999</c:v>
                </c:pt>
                <c:pt idx="3383">
                  <c:v>0.3009</c:v>
                </c:pt>
                <c:pt idx="3384">
                  <c:v>0.26040000000000002</c:v>
                </c:pt>
                <c:pt idx="3385">
                  <c:v>0.70150000000000001</c:v>
                </c:pt>
                <c:pt idx="3386">
                  <c:v>0.44350000000000001</c:v>
                </c:pt>
                <c:pt idx="3387">
                  <c:v>0.35749999999999998</c:v>
                </c:pt>
                <c:pt idx="3388">
                  <c:v>0.28949999999999998</c:v>
                </c:pt>
                <c:pt idx="3389">
                  <c:v>0.39610000000000001</c:v>
                </c:pt>
                <c:pt idx="3390">
                  <c:v>0.47039999999999998</c:v>
                </c:pt>
                <c:pt idx="3391">
                  <c:v>0.37580000000000002</c:v>
                </c:pt>
                <c:pt idx="3392">
                  <c:v>0.31769999999999998</c:v>
                </c:pt>
                <c:pt idx="3393">
                  <c:v>0.37219999999999998</c:v>
                </c:pt>
                <c:pt idx="3394">
                  <c:v>0.32340000000000002</c:v>
                </c:pt>
                <c:pt idx="3395">
                  <c:v>0.35639999999999999</c:v>
                </c:pt>
                <c:pt idx="3396">
                  <c:v>0.40699999999999997</c:v>
                </c:pt>
                <c:pt idx="3397">
                  <c:v>0.43780000000000002</c:v>
                </c:pt>
                <c:pt idx="3398">
                  <c:v>0.31890000000000002</c:v>
                </c:pt>
                <c:pt idx="3399">
                  <c:v>0.42320000000000002</c:v>
                </c:pt>
                <c:pt idx="3400">
                  <c:v>0.31380000000000002</c:v>
                </c:pt>
                <c:pt idx="3401">
                  <c:v>0.5171</c:v>
                </c:pt>
                <c:pt idx="3402">
                  <c:v>0.36580000000000001</c:v>
                </c:pt>
                <c:pt idx="3403">
                  <c:v>0.48359999999999997</c:v>
                </c:pt>
                <c:pt idx="3404">
                  <c:v>0.32550000000000001</c:v>
                </c:pt>
                <c:pt idx="3405">
                  <c:v>0.38350000000000001</c:v>
                </c:pt>
                <c:pt idx="3406">
                  <c:v>0.47889999999999999</c:v>
                </c:pt>
                <c:pt idx="3407">
                  <c:v>0.45669999999999999</c:v>
                </c:pt>
                <c:pt idx="3408">
                  <c:v>0.4284</c:v>
                </c:pt>
                <c:pt idx="3409">
                  <c:v>0.31969999999999998</c:v>
                </c:pt>
                <c:pt idx="3410">
                  <c:v>0.46339999999999998</c:v>
                </c:pt>
                <c:pt idx="3411">
                  <c:v>0.46339999999999998</c:v>
                </c:pt>
                <c:pt idx="3412">
                  <c:v>0.46339999999999998</c:v>
                </c:pt>
                <c:pt idx="3413">
                  <c:v>1.0374000000000001</c:v>
                </c:pt>
                <c:pt idx="3414">
                  <c:v>0.50509999999999999</c:v>
                </c:pt>
                <c:pt idx="3415">
                  <c:v>0.51580000000000004</c:v>
                </c:pt>
                <c:pt idx="3416">
                  <c:v>0.58540000000000003</c:v>
                </c:pt>
                <c:pt idx="3417">
                  <c:v>0.58540000000000003</c:v>
                </c:pt>
                <c:pt idx="3418">
                  <c:v>0.58540000000000003</c:v>
                </c:pt>
                <c:pt idx="3419">
                  <c:v>0.29949999999999999</c:v>
                </c:pt>
                <c:pt idx="3420">
                  <c:v>0.1182</c:v>
                </c:pt>
                <c:pt idx="3421">
                  <c:v>0.39090000000000003</c:v>
                </c:pt>
                <c:pt idx="3422">
                  <c:v>0.246</c:v>
                </c:pt>
                <c:pt idx="3423">
                  <c:v>0.30819999999999997</c:v>
                </c:pt>
                <c:pt idx="3424">
                  <c:v>0.57640000000000002</c:v>
                </c:pt>
                <c:pt idx="3425">
                  <c:v>0.3135</c:v>
                </c:pt>
                <c:pt idx="3426">
                  <c:v>0.317</c:v>
                </c:pt>
                <c:pt idx="3427">
                  <c:v>0.45119999999999999</c:v>
                </c:pt>
                <c:pt idx="3428">
                  <c:v>0.79339999999999999</c:v>
                </c:pt>
                <c:pt idx="3429">
                  <c:v>0.33979999999999999</c:v>
                </c:pt>
                <c:pt idx="3430">
                  <c:v>0.45069999999999999</c:v>
                </c:pt>
                <c:pt idx="3431">
                  <c:v>0.50949999999999995</c:v>
                </c:pt>
                <c:pt idx="3432">
                  <c:v>0.34899999999999998</c:v>
                </c:pt>
                <c:pt idx="3433">
                  <c:v>0.30230000000000001</c:v>
                </c:pt>
                <c:pt idx="3434">
                  <c:v>0.23449999999999999</c:v>
                </c:pt>
                <c:pt idx="3435">
                  <c:v>0.21060000000000001</c:v>
                </c:pt>
                <c:pt idx="3436">
                  <c:v>1.5539000000000001</c:v>
                </c:pt>
                <c:pt idx="3437">
                  <c:v>0.36559999999999998</c:v>
                </c:pt>
                <c:pt idx="3438">
                  <c:v>0.43109999999999998</c:v>
                </c:pt>
                <c:pt idx="3439">
                  <c:v>0.60680000000000001</c:v>
                </c:pt>
                <c:pt idx="3440">
                  <c:v>0.34920000000000001</c:v>
                </c:pt>
                <c:pt idx="3441">
                  <c:v>0.4088</c:v>
                </c:pt>
                <c:pt idx="3442">
                  <c:v>0.4088</c:v>
                </c:pt>
                <c:pt idx="3443">
                  <c:v>0.4088</c:v>
                </c:pt>
                <c:pt idx="3444">
                  <c:v>0.30969999999999998</c:v>
                </c:pt>
                <c:pt idx="3445">
                  <c:v>0.43559999999999999</c:v>
                </c:pt>
                <c:pt idx="3446">
                  <c:v>0.1201</c:v>
                </c:pt>
                <c:pt idx="3447">
                  <c:v>0.40629999999999999</c:v>
                </c:pt>
                <c:pt idx="3448">
                  <c:v>0.37169999999999997</c:v>
                </c:pt>
                <c:pt idx="3449">
                  <c:v>0.45800000000000002</c:v>
                </c:pt>
                <c:pt idx="3450">
                  <c:v>0.45529999999999998</c:v>
                </c:pt>
                <c:pt idx="3451">
                  <c:v>0.34039999999999998</c:v>
                </c:pt>
                <c:pt idx="3452">
                  <c:v>0.31540000000000001</c:v>
                </c:pt>
                <c:pt idx="3453">
                  <c:v>0.35830000000000001</c:v>
                </c:pt>
                <c:pt idx="3454">
                  <c:v>0.29010000000000002</c:v>
                </c:pt>
                <c:pt idx="3455">
                  <c:v>0.31340000000000001</c:v>
                </c:pt>
                <c:pt idx="3456">
                  <c:v>0.7621</c:v>
                </c:pt>
                <c:pt idx="3457">
                  <c:v>0.33150000000000002</c:v>
                </c:pt>
                <c:pt idx="3458">
                  <c:v>0.41920000000000002</c:v>
                </c:pt>
                <c:pt idx="3459">
                  <c:v>0.3644</c:v>
                </c:pt>
                <c:pt idx="3460">
                  <c:v>0.44180000000000003</c:v>
                </c:pt>
                <c:pt idx="3461">
                  <c:v>0.18590000000000001</c:v>
                </c:pt>
                <c:pt idx="3462">
                  <c:v>0.54210000000000003</c:v>
                </c:pt>
                <c:pt idx="3463">
                  <c:v>0.40029999999999999</c:v>
                </c:pt>
                <c:pt idx="3464">
                  <c:v>0.43369999999999997</c:v>
                </c:pt>
                <c:pt idx="3465">
                  <c:v>0.5343</c:v>
                </c:pt>
                <c:pt idx="3466">
                  <c:v>0.38840000000000002</c:v>
                </c:pt>
                <c:pt idx="3467">
                  <c:v>0.27910000000000001</c:v>
                </c:pt>
                <c:pt idx="3468">
                  <c:v>0.33200000000000002</c:v>
                </c:pt>
                <c:pt idx="3469">
                  <c:v>0.24349999999999999</c:v>
                </c:pt>
                <c:pt idx="3470">
                  <c:v>0.67610000000000003</c:v>
                </c:pt>
                <c:pt idx="3471">
                  <c:v>0.45079999999999998</c:v>
                </c:pt>
                <c:pt idx="3472">
                  <c:v>0.48110000000000003</c:v>
                </c:pt>
                <c:pt idx="3473">
                  <c:v>0.48110000000000003</c:v>
                </c:pt>
                <c:pt idx="3474">
                  <c:v>0.78690000000000004</c:v>
                </c:pt>
                <c:pt idx="3475">
                  <c:v>0.48110000000000003</c:v>
                </c:pt>
                <c:pt idx="3476">
                  <c:v>0.38419999999999999</c:v>
                </c:pt>
                <c:pt idx="3477">
                  <c:v>0.29070000000000001</c:v>
                </c:pt>
                <c:pt idx="3478">
                  <c:v>0.39860000000000001</c:v>
                </c:pt>
                <c:pt idx="3479">
                  <c:v>0.38329999999999997</c:v>
                </c:pt>
                <c:pt idx="3480">
                  <c:v>0.24640000000000001</c:v>
                </c:pt>
                <c:pt idx="3481">
                  <c:v>0.33229999999999998</c:v>
                </c:pt>
                <c:pt idx="3482">
                  <c:v>0.44059999999999999</c:v>
                </c:pt>
                <c:pt idx="3483">
                  <c:v>0.41089999999999999</c:v>
                </c:pt>
                <c:pt idx="3484">
                  <c:v>0.35210000000000002</c:v>
                </c:pt>
                <c:pt idx="3485">
                  <c:v>0.27100000000000002</c:v>
                </c:pt>
                <c:pt idx="3486">
                  <c:v>0.253</c:v>
                </c:pt>
                <c:pt idx="3487">
                  <c:v>0.33339999999999997</c:v>
                </c:pt>
                <c:pt idx="3488">
                  <c:v>0.21779999999999999</c:v>
                </c:pt>
                <c:pt idx="3489">
                  <c:v>0.49990000000000001</c:v>
                </c:pt>
                <c:pt idx="3490">
                  <c:v>0.49990000000000001</c:v>
                </c:pt>
                <c:pt idx="3491">
                  <c:v>0.49990000000000001</c:v>
                </c:pt>
                <c:pt idx="3492">
                  <c:v>0.6492</c:v>
                </c:pt>
                <c:pt idx="3493">
                  <c:v>0.4042</c:v>
                </c:pt>
                <c:pt idx="3494">
                  <c:v>0.31359999999999999</c:v>
                </c:pt>
                <c:pt idx="3495">
                  <c:v>0.28370000000000001</c:v>
                </c:pt>
                <c:pt idx="3496">
                  <c:v>0.36730000000000002</c:v>
                </c:pt>
                <c:pt idx="3497">
                  <c:v>0.56950000000000001</c:v>
                </c:pt>
                <c:pt idx="3498">
                  <c:v>0.18890000000000001</c:v>
                </c:pt>
                <c:pt idx="3499">
                  <c:v>0.35699999999999998</c:v>
                </c:pt>
                <c:pt idx="3500">
                  <c:v>0.48089999999999999</c:v>
                </c:pt>
                <c:pt idx="3501">
                  <c:v>0.43469999999999998</c:v>
                </c:pt>
                <c:pt idx="3502">
                  <c:v>0.1608</c:v>
                </c:pt>
                <c:pt idx="3503">
                  <c:v>0.34350000000000003</c:v>
                </c:pt>
                <c:pt idx="3504">
                  <c:v>0.46410000000000001</c:v>
                </c:pt>
                <c:pt idx="3505">
                  <c:v>0.1109</c:v>
                </c:pt>
                <c:pt idx="3506">
                  <c:v>0.30709999999999998</c:v>
                </c:pt>
                <c:pt idx="3507">
                  <c:v>0.28439999999999999</c:v>
                </c:pt>
                <c:pt idx="3508">
                  <c:v>0.35630000000000001</c:v>
                </c:pt>
                <c:pt idx="3509">
                  <c:v>0.33639999999999998</c:v>
                </c:pt>
                <c:pt idx="3510">
                  <c:v>0.28820000000000001</c:v>
                </c:pt>
                <c:pt idx="3511">
                  <c:v>0.4486</c:v>
                </c:pt>
                <c:pt idx="3512">
                  <c:v>0.57530000000000003</c:v>
                </c:pt>
                <c:pt idx="3513">
                  <c:v>0.37519999999999998</c:v>
                </c:pt>
                <c:pt idx="3514">
                  <c:v>0.28520000000000001</c:v>
                </c:pt>
                <c:pt idx="3515">
                  <c:v>0.45989999999999998</c:v>
                </c:pt>
                <c:pt idx="3516">
                  <c:v>0.29899999999999999</c:v>
                </c:pt>
                <c:pt idx="3517">
                  <c:v>0.30170000000000002</c:v>
                </c:pt>
                <c:pt idx="3518">
                  <c:v>0.746</c:v>
                </c:pt>
                <c:pt idx="3519">
                  <c:v>0.48980000000000001</c:v>
                </c:pt>
                <c:pt idx="3520">
                  <c:v>0.47010000000000002</c:v>
                </c:pt>
                <c:pt idx="3521">
                  <c:v>0.36270000000000002</c:v>
                </c:pt>
                <c:pt idx="3522">
                  <c:v>0.33310000000000001</c:v>
                </c:pt>
                <c:pt idx="3523">
                  <c:v>0.33260000000000001</c:v>
                </c:pt>
                <c:pt idx="3524">
                  <c:v>0.42199999999999999</c:v>
                </c:pt>
                <c:pt idx="3525">
                  <c:v>0.28029999999999999</c:v>
                </c:pt>
                <c:pt idx="3526">
                  <c:v>0.52910000000000001</c:v>
                </c:pt>
                <c:pt idx="3527">
                  <c:v>0.27029999999999998</c:v>
                </c:pt>
                <c:pt idx="3528">
                  <c:v>0.35759999999999997</c:v>
                </c:pt>
                <c:pt idx="3529">
                  <c:v>0.17219999999999999</c:v>
                </c:pt>
                <c:pt idx="3530">
                  <c:v>0.377</c:v>
                </c:pt>
                <c:pt idx="3531">
                  <c:v>0.2671</c:v>
                </c:pt>
                <c:pt idx="3532">
                  <c:v>0.38159999999999999</c:v>
                </c:pt>
                <c:pt idx="3533">
                  <c:v>0.38159999999999999</c:v>
                </c:pt>
                <c:pt idx="3534">
                  <c:v>0.38159999999999999</c:v>
                </c:pt>
                <c:pt idx="3535">
                  <c:v>0.3831</c:v>
                </c:pt>
                <c:pt idx="3536">
                  <c:v>0.31840000000000002</c:v>
                </c:pt>
                <c:pt idx="3537">
                  <c:v>0.51139999999999997</c:v>
                </c:pt>
                <c:pt idx="3538">
                  <c:v>0.43099999999999999</c:v>
                </c:pt>
                <c:pt idx="3539">
                  <c:v>0.35220000000000001</c:v>
                </c:pt>
                <c:pt idx="3540">
                  <c:v>0.35220000000000001</c:v>
                </c:pt>
                <c:pt idx="3541">
                  <c:v>0.35220000000000001</c:v>
                </c:pt>
                <c:pt idx="3542">
                  <c:v>0.2681</c:v>
                </c:pt>
                <c:pt idx="3543">
                  <c:v>0.27179999999999999</c:v>
                </c:pt>
                <c:pt idx="3544">
                  <c:v>0.43080000000000002</c:v>
                </c:pt>
                <c:pt idx="3545">
                  <c:v>0.25159999999999999</c:v>
                </c:pt>
                <c:pt idx="3546">
                  <c:v>0.50080000000000002</c:v>
                </c:pt>
                <c:pt idx="3547">
                  <c:v>0.39560000000000001</c:v>
                </c:pt>
                <c:pt idx="3548">
                  <c:v>0.41249999999999998</c:v>
                </c:pt>
                <c:pt idx="3549">
                  <c:v>0.30769999999999997</c:v>
                </c:pt>
                <c:pt idx="3550">
                  <c:v>7.7100000000000002E-2</c:v>
                </c:pt>
                <c:pt idx="3551">
                  <c:v>0.4803</c:v>
                </c:pt>
                <c:pt idx="3552">
                  <c:v>0.77229999999999999</c:v>
                </c:pt>
                <c:pt idx="3553">
                  <c:v>0.48649999999999999</c:v>
                </c:pt>
                <c:pt idx="3554">
                  <c:v>0.3322</c:v>
                </c:pt>
                <c:pt idx="3555">
                  <c:v>0.33700000000000002</c:v>
                </c:pt>
                <c:pt idx="3556">
                  <c:v>0.29099999999999998</c:v>
                </c:pt>
                <c:pt idx="3557">
                  <c:v>0.32600000000000001</c:v>
                </c:pt>
                <c:pt idx="3558">
                  <c:v>0.49959999999999999</c:v>
                </c:pt>
                <c:pt idx="3559">
                  <c:v>0.42720000000000002</c:v>
                </c:pt>
                <c:pt idx="3560">
                  <c:v>0.28810000000000002</c:v>
                </c:pt>
                <c:pt idx="3561">
                  <c:v>0.46010000000000001</c:v>
                </c:pt>
                <c:pt idx="3562">
                  <c:v>0.39860000000000001</c:v>
                </c:pt>
                <c:pt idx="3563">
                  <c:v>0.24790000000000001</c:v>
                </c:pt>
                <c:pt idx="3564">
                  <c:v>0.32350000000000001</c:v>
                </c:pt>
                <c:pt idx="3565">
                  <c:v>0.4904</c:v>
                </c:pt>
                <c:pt idx="3566">
                  <c:v>0.7228</c:v>
                </c:pt>
                <c:pt idx="3567">
                  <c:v>0.59179999999999999</c:v>
                </c:pt>
                <c:pt idx="3568">
                  <c:v>0.32819999999999999</c:v>
                </c:pt>
                <c:pt idx="3569">
                  <c:v>0.3266</c:v>
                </c:pt>
                <c:pt idx="3570">
                  <c:v>0.46100000000000002</c:v>
                </c:pt>
                <c:pt idx="3571">
                  <c:v>0.3977</c:v>
                </c:pt>
                <c:pt idx="3572">
                  <c:v>0.74470000000000003</c:v>
                </c:pt>
                <c:pt idx="3573">
                  <c:v>0.26989999999999997</c:v>
                </c:pt>
                <c:pt idx="3574">
                  <c:v>0.42470000000000002</c:v>
                </c:pt>
                <c:pt idx="3575">
                  <c:v>0.55520000000000003</c:v>
                </c:pt>
                <c:pt idx="3576">
                  <c:v>0.42609999999999998</c:v>
                </c:pt>
                <c:pt idx="3577">
                  <c:v>0.44429999999999997</c:v>
                </c:pt>
                <c:pt idx="3578">
                  <c:v>0.32469999999999999</c:v>
                </c:pt>
                <c:pt idx="3579">
                  <c:v>0.41489999999999999</c:v>
                </c:pt>
                <c:pt idx="3580">
                  <c:v>0.32419999999999999</c:v>
                </c:pt>
                <c:pt idx="3581">
                  <c:v>0.75360000000000005</c:v>
                </c:pt>
                <c:pt idx="3582">
                  <c:v>0.24859999999999999</c:v>
                </c:pt>
                <c:pt idx="3583">
                  <c:v>0.32690000000000002</c:v>
                </c:pt>
                <c:pt idx="3584">
                  <c:v>0.37809999999999999</c:v>
                </c:pt>
                <c:pt idx="3585">
                  <c:v>0.39639999999999997</c:v>
                </c:pt>
                <c:pt idx="3586">
                  <c:v>0.45689999999999997</c:v>
                </c:pt>
                <c:pt idx="3587">
                  <c:v>0.249</c:v>
                </c:pt>
                <c:pt idx="3588">
                  <c:v>0.53990000000000005</c:v>
                </c:pt>
                <c:pt idx="3589">
                  <c:v>0.432</c:v>
                </c:pt>
                <c:pt idx="3590">
                  <c:v>0.3498</c:v>
                </c:pt>
                <c:pt idx="3591">
                  <c:v>0.4178</c:v>
                </c:pt>
                <c:pt idx="3592">
                  <c:v>0.41499999999999998</c:v>
                </c:pt>
                <c:pt idx="3593">
                  <c:v>0.30620000000000003</c:v>
                </c:pt>
                <c:pt idx="3594">
                  <c:v>0.49619999999999997</c:v>
                </c:pt>
                <c:pt idx="3595">
                  <c:v>0.41139999999999999</c:v>
                </c:pt>
                <c:pt idx="3596">
                  <c:v>0.31340000000000001</c:v>
                </c:pt>
                <c:pt idx="3597">
                  <c:v>0.39839999999999998</c:v>
                </c:pt>
                <c:pt idx="3598">
                  <c:v>0.48299999999999998</c:v>
                </c:pt>
                <c:pt idx="3599">
                  <c:v>0.40699999999999997</c:v>
                </c:pt>
                <c:pt idx="3600">
                  <c:v>0.2989</c:v>
                </c:pt>
                <c:pt idx="3601">
                  <c:v>0.52649999999999997</c:v>
                </c:pt>
                <c:pt idx="3602">
                  <c:v>0.35049999999999998</c:v>
                </c:pt>
                <c:pt idx="3603">
                  <c:v>0.59130000000000005</c:v>
                </c:pt>
                <c:pt idx="3604">
                  <c:v>0.59130000000000005</c:v>
                </c:pt>
                <c:pt idx="3605">
                  <c:v>0.59130000000000005</c:v>
                </c:pt>
                <c:pt idx="3606">
                  <c:v>0.3861</c:v>
                </c:pt>
                <c:pt idx="3607">
                  <c:v>0.33600000000000002</c:v>
                </c:pt>
                <c:pt idx="3608">
                  <c:v>0.60229999999999995</c:v>
                </c:pt>
                <c:pt idx="3609">
                  <c:v>0.49719999999999998</c:v>
                </c:pt>
                <c:pt idx="3610">
                  <c:v>0.50229999999999997</c:v>
                </c:pt>
                <c:pt idx="3611">
                  <c:v>0.46879999999999999</c:v>
                </c:pt>
                <c:pt idx="3612">
                  <c:v>0.46879999999999999</c:v>
                </c:pt>
                <c:pt idx="3613">
                  <c:v>0.4279</c:v>
                </c:pt>
                <c:pt idx="3614">
                  <c:v>0.46879999999999999</c:v>
                </c:pt>
                <c:pt idx="3615">
                  <c:v>0.70099999999999996</c:v>
                </c:pt>
                <c:pt idx="3616">
                  <c:v>0.70099999999999996</c:v>
                </c:pt>
                <c:pt idx="3617">
                  <c:v>0.70099999999999996</c:v>
                </c:pt>
                <c:pt idx="3618">
                  <c:v>0.39450000000000002</c:v>
                </c:pt>
                <c:pt idx="3619">
                  <c:v>0.60350000000000004</c:v>
                </c:pt>
                <c:pt idx="3620">
                  <c:v>0.42180000000000001</c:v>
                </c:pt>
                <c:pt idx="3621">
                  <c:v>1.3920999999999999</c:v>
                </c:pt>
                <c:pt idx="3622">
                  <c:v>0.3135</c:v>
                </c:pt>
                <c:pt idx="3623">
                  <c:v>0.4012</c:v>
                </c:pt>
                <c:pt idx="3624">
                  <c:v>0.26829999999999998</c:v>
                </c:pt>
                <c:pt idx="3625">
                  <c:v>0.30570000000000003</c:v>
                </c:pt>
                <c:pt idx="3626">
                  <c:v>0.28249999999999997</c:v>
                </c:pt>
                <c:pt idx="3627">
                  <c:v>0.42</c:v>
                </c:pt>
                <c:pt idx="3628">
                  <c:v>0.25509999999999999</c:v>
                </c:pt>
                <c:pt idx="3629">
                  <c:v>0.25509999999999999</c:v>
                </c:pt>
                <c:pt idx="3630">
                  <c:v>0.25509999999999999</c:v>
                </c:pt>
                <c:pt idx="3631">
                  <c:v>0.44369999999999998</c:v>
                </c:pt>
                <c:pt idx="3632">
                  <c:v>0.35849999999999999</c:v>
                </c:pt>
                <c:pt idx="3633">
                  <c:v>0.74250000000000005</c:v>
                </c:pt>
                <c:pt idx="3634">
                  <c:v>0.29459999999999997</c:v>
                </c:pt>
                <c:pt idx="3635">
                  <c:v>0.60970000000000002</c:v>
                </c:pt>
                <c:pt idx="3636">
                  <c:v>0.48930000000000001</c:v>
                </c:pt>
                <c:pt idx="3637">
                  <c:v>0.33019999999999999</c:v>
                </c:pt>
                <c:pt idx="3638">
                  <c:v>0.27400000000000002</c:v>
                </c:pt>
                <c:pt idx="3639">
                  <c:v>0.50160000000000005</c:v>
                </c:pt>
                <c:pt idx="3640">
                  <c:v>0.52510000000000001</c:v>
                </c:pt>
                <c:pt idx="3641">
                  <c:v>0.51200000000000001</c:v>
                </c:pt>
                <c:pt idx="3642">
                  <c:v>0.40860000000000002</c:v>
                </c:pt>
                <c:pt idx="3643">
                  <c:v>0.16370000000000001</c:v>
                </c:pt>
                <c:pt idx="3644">
                  <c:v>0.53659999999999997</c:v>
                </c:pt>
                <c:pt idx="3645">
                  <c:v>0.60450000000000004</c:v>
                </c:pt>
                <c:pt idx="3646">
                  <c:v>0.214</c:v>
                </c:pt>
                <c:pt idx="3647">
                  <c:v>0.3931</c:v>
                </c:pt>
                <c:pt idx="3648">
                  <c:v>0.57579999999999998</c:v>
                </c:pt>
                <c:pt idx="3649">
                  <c:v>0.32619999999999999</c:v>
                </c:pt>
                <c:pt idx="3650">
                  <c:v>0.3513</c:v>
                </c:pt>
                <c:pt idx="3651">
                  <c:v>0.60829999999999995</c:v>
                </c:pt>
                <c:pt idx="3652">
                  <c:v>0.40050000000000002</c:v>
                </c:pt>
                <c:pt idx="3653">
                  <c:v>0.73529999999999995</c:v>
                </c:pt>
                <c:pt idx="3654">
                  <c:v>0.33439999999999998</c:v>
                </c:pt>
                <c:pt idx="3655">
                  <c:v>0.96840000000000004</c:v>
                </c:pt>
                <c:pt idx="3656">
                  <c:v>0.22500000000000001</c:v>
                </c:pt>
                <c:pt idx="3657">
                  <c:v>0.30520000000000003</c:v>
                </c:pt>
                <c:pt idx="3658">
                  <c:v>0.7127</c:v>
                </c:pt>
                <c:pt idx="3659">
                  <c:v>0.28360000000000002</c:v>
                </c:pt>
                <c:pt idx="3660">
                  <c:v>0.89280000000000004</c:v>
                </c:pt>
                <c:pt idx="3662">
                  <c:v>0.27410000000000001</c:v>
                </c:pt>
                <c:pt idx="3663">
                  <c:v>0.39510000000000001</c:v>
                </c:pt>
                <c:pt idx="3664">
                  <c:v>0.29339999999999999</c:v>
                </c:pt>
                <c:pt idx="3665">
                  <c:v>0.4612</c:v>
                </c:pt>
                <c:pt idx="3666">
                  <c:v>0.30209999999999998</c:v>
                </c:pt>
                <c:pt idx="3667">
                  <c:v>0.7026</c:v>
                </c:pt>
                <c:pt idx="3668">
                  <c:v>0.20599999999999999</c:v>
                </c:pt>
                <c:pt idx="3669">
                  <c:v>0.41270000000000001</c:v>
                </c:pt>
                <c:pt idx="3670">
                  <c:v>0.40500000000000003</c:v>
                </c:pt>
                <c:pt idx="3671">
                  <c:v>0.39340000000000003</c:v>
                </c:pt>
                <c:pt idx="3672">
                  <c:v>0.33979999999999999</c:v>
                </c:pt>
                <c:pt idx="3673">
                  <c:v>0.378</c:v>
                </c:pt>
                <c:pt idx="3674">
                  <c:v>0.378</c:v>
                </c:pt>
                <c:pt idx="3675">
                  <c:v>0.378</c:v>
                </c:pt>
                <c:pt idx="3676">
                  <c:v>0.34699999999999998</c:v>
                </c:pt>
                <c:pt idx="3677">
                  <c:v>0.90559999999999996</c:v>
                </c:pt>
                <c:pt idx="3678">
                  <c:v>0.4844</c:v>
                </c:pt>
                <c:pt idx="3679">
                  <c:v>0.48359999999999997</c:v>
                </c:pt>
                <c:pt idx="3680">
                  <c:v>0.38540000000000002</c:v>
                </c:pt>
                <c:pt idx="3681">
                  <c:v>0.53720000000000001</c:v>
                </c:pt>
                <c:pt idx="3682">
                  <c:v>0.44219999999999998</c:v>
                </c:pt>
                <c:pt idx="3683">
                  <c:v>0.57079999999999997</c:v>
                </c:pt>
                <c:pt idx="3684">
                  <c:v>0.57340000000000002</c:v>
                </c:pt>
                <c:pt idx="3685">
                  <c:v>0.55410000000000004</c:v>
                </c:pt>
                <c:pt idx="3686">
                  <c:v>0.49640000000000001</c:v>
                </c:pt>
                <c:pt idx="3687">
                  <c:v>0.31069999999999998</c:v>
                </c:pt>
                <c:pt idx="3688">
                  <c:v>0.44519999999999998</c:v>
                </c:pt>
                <c:pt idx="3689">
                  <c:v>0.2787</c:v>
                </c:pt>
                <c:pt idx="3690">
                  <c:v>0.45119999999999999</c:v>
                </c:pt>
                <c:pt idx="3691">
                  <c:v>0.41870000000000002</c:v>
                </c:pt>
                <c:pt idx="3692">
                  <c:v>0.33169999999999999</c:v>
                </c:pt>
                <c:pt idx="3693">
                  <c:v>0.4108</c:v>
                </c:pt>
                <c:pt idx="3694">
                  <c:v>0.30449999999999999</c:v>
                </c:pt>
                <c:pt idx="3695">
                  <c:v>0.30570000000000003</c:v>
                </c:pt>
                <c:pt idx="3696">
                  <c:v>0.2581</c:v>
                </c:pt>
                <c:pt idx="3697">
                  <c:v>0.26269999999999999</c:v>
                </c:pt>
                <c:pt idx="3698">
                  <c:v>0.72289999999999999</c:v>
                </c:pt>
                <c:pt idx="3699">
                  <c:v>0.42699999999999999</c:v>
                </c:pt>
                <c:pt idx="3700">
                  <c:v>0.28560000000000002</c:v>
                </c:pt>
                <c:pt idx="3701">
                  <c:v>0.42680000000000001</c:v>
                </c:pt>
                <c:pt idx="3702">
                  <c:v>0.28999999999999998</c:v>
                </c:pt>
                <c:pt idx="3703">
                  <c:v>0.46029999999999999</c:v>
                </c:pt>
                <c:pt idx="3704">
                  <c:v>0.29780000000000001</c:v>
                </c:pt>
                <c:pt idx="3705">
                  <c:v>0.43230000000000002</c:v>
                </c:pt>
                <c:pt idx="3706">
                  <c:v>0.45219999999999999</c:v>
                </c:pt>
                <c:pt idx="3707">
                  <c:v>0.33850000000000002</c:v>
                </c:pt>
                <c:pt idx="3708">
                  <c:v>0.36070000000000002</c:v>
                </c:pt>
                <c:pt idx="3709">
                  <c:v>0.32890000000000003</c:v>
                </c:pt>
                <c:pt idx="3710">
                  <c:v>0.45519999999999999</c:v>
                </c:pt>
                <c:pt idx="3711">
                  <c:v>0.23599999999999999</c:v>
                </c:pt>
                <c:pt idx="3712">
                  <c:v>0.60119999999999996</c:v>
                </c:pt>
                <c:pt idx="3713">
                  <c:v>0.39069999999999999</c:v>
                </c:pt>
                <c:pt idx="3714">
                  <c:v>0.39419999999999999</c:v>
                </c:pt>
                <c:pt idx="3715">
                  <c:v>0.21360000000000001</c:v>
                </c:pt>
                <c:pt idx="3716">
                  <c:v>0.55189999999999995</c:v>
                </c:pt>
                <c:pt idx="3717">
                  <c:v>0.55189999999999995</c:v>
                </c:pt>
                <c:pt idx="3718">
                  <c:v>0.75449999999999995</c:v>
                </c:pt>
                <c:pt idx="3719">
                  <c:v>0.55189999999999995</c:v>
                </c:pt>
                <c:pt idx="3720">
                  <c:v>0.4854</c:v>
                </c:pt>
                <c:pt idx="3721">
                  <c:v>0.40579999999999999</c:v>
                </c:pt>
                <c:pt idx="3722">
                  <c:v>0.34470000000000001</c:v>
                </c:pt>
                <c:pt idx="3723">
                  <c:v>0.53029999999999999</c:v>
                </c:pt>
                <c:pt idx="3724">
                  <c:v>0.35849999999999999</c:v>
                </c:pt>
                <c:pt idx="3725">
                  <c:v>0.4521</c:v>
                </c:pt>
                <c:pt idx="3726">
                  <c:v>0.33229999999999998</c:v>
                </c:pt>
                <c:pt idx="3727">
                  <c:v>0.39679999999999999</c:v>
                </c:pt>
                <c:pt idx="3728">
                  <c:v>0.32140000000000002</c:v>
                </c:pt>
                <c:pt idx="3729">
                  <c:v>0.35370000000000001</c:v>
                </c:pt>
                <c:pt idx="3730">
                  <c:v>0.37080000000000002</c:v>
                </c:pt>
                <c:pt idx="3731">
                  <c:v>0.4708</c:v>
                </c:pt>
                <c:pt idx="3732">
                  <c:v>0.90429999999999999</c:v>
                </c:pt>
                <c:pt idx="3733">
                  <c:v>0.47739999999999999</c:v>
                </c:pt>
                <c:pt idx="3734">
                  <c:v>0.28820000000000001</c:v>
                </c:pt>
                <c:pt idx="3735">
                  <c:v>0.373</c:v>
                </c:pt>
                <c:pt idx="3736">
                  <c:v>0.41310000000000002</c:v>
                </c:pt>
                <c:pt idx="3737">
                  <c:v>0.24349999999999999</c:v>
                </c:pt>
                <c:pt idx="3738">
                  <c:v>0.37690000000000001</c:v>
                </c:pt>
                <c:pt idx="3739">
                  <c:v>0.42349999999999999</c:v>
                </c:pt>
                <c:pt idx="3740">
                  <c:v>0.21779999999999999</c:v>
                </c:pt>
                <c:pt idx="3741">
                  <c:v>0.95830000000000004</c:v>
                </c:pt>
                <c:pt idx="3742">
                  <c:v>0.44519999999999998</c:v>
                </c:pt>
                <c:pt idx="3743">
                  <c:v>0.43259999999999998</c:v>
                </c:pt>
                <c:pt idx="3744">
                  <c:v>0.37480000000000002</c:v>
                </c:pt>
                <c:pt idx="3745">
                  <c:v>0.4012</c:v>
                </c:pt>
                <c:pt idx="3746">
                  <c:v>0.15210000000000001</c:v>
                </c:pt>
                <c:pt idx="3747">
                  <c:v>0.32569999999999999</c:v>
                </c:pt>
                <c:pt idx="3748">
                  <c:v>0.71860000000000002</c:v>
                </c:pt>
                <c:pt idx="3749">
                  <c:v>0.25979999999999998</c:v>
                </c:pt>
                <c:pt idx="3750">
                  <c:v>0.28620000000000001</c:v>
                </c:pt>
                <c:pt idx="3751">
                  <c:v>0.3906</c:v>
                </c:pt>
                <c:pt idx="3752">
                  <c:v>0.27510000000000001</c:v>
                </c:pt>
                <c:pt idx="3753">
                  <c:v>0.35349999999999998</c:v>
                </c:pt>
                <c:pt idx="3754">
                  <c:v>0.53369999999999995</c:v>
                </c:pt>
                <c:pt idx="3756">
                  <c:v>0.37669999999999998</c:v>
                </c:pt>
                <c:pt idx="3757">
                  <c:v>0.41699999999999998</c:v>
                </c:pt>
                <c:pt idx="3758">
                  <c:v>0.5716</c:v>
                </c:pt>
                <c:pt idx="3759">
                  <c:v>0.48859999999999998</c:v>
                </c:pt>
                <c:pt idx="3760">
                  <c:v>0.32850000000000001</c:v>
                </c:pt>
                <c:pt idx="3761">
                  <c:v>0.38429999999999997</c:v>
                </c:pt>
                <c:pt idx="3762">
                  <c:v>0.3427</c:v>
                </c:pt>
                <c:pt idx="3763">
                  <c:v>0.55189999999999995</c:v>
                </c:pt>
                <c:pt idx="3764">
                  <c:v>0.55189999999999995</c:v>
                </c:pt>
                <c:pt idx="3765">
                  <c:v>0.55189999999999995</c:v>
                </c:pt>
                <c:pt idx="3766">
                  <c:v>0.56799999999999995</c:v>
                </c:pt>
                <c:pt idx="3767">
                  <c:v>0.65149999999999997</c:v>
                </c:pt>
                <c:pt idx="3768">
                  <c:v>0.3095</c:v>
                </c:pt>
                <c:pt idx="3769">
                  <c:v>0.66759999999999997</c:v>
                </c:pt>
                <c:pt idx="3770">
                  <c:v>0.10920000000000001</c:v>
                </c:pt>
                <c:pt idx="3771">
                  <c:v>0.39279999999999998</c:v>
                </c:pt>
                <c:pt idx="3772">
                  <c:v>0.63080000000000003</c:v>
                </c:pt>
                <c:pt idx="3773">
                  <c:v>0.64910000000000001</c:v>
                </c:pt>
                <c:pt idx="3774">
                  <c:v>0.40389999999999998</c:v>
                </c:pt>
                <c:pt idx="3775">
                  <c:v>0.67449999999999999</c:v>
                </c:pt>
                <c:pt idx="3776">
                  <c:v>0.67449999999999999</c:v>
                </c:pt>
                <c:pt idx="3777">
                  <c:v>0.29959999999999998</c:v>
                </c:pt>
                <c:pt idx="3778">
                  <c:v>0.67449999999999999</c:v>
                </c:pt>
                <c:pt idx="3779">
                  <c:v>0.36449999999999999</c:v>
                </c:pt>
                <c:pt idx="3780">
                  <c:v>0.48249999999999998</c:v>
                </c:pt>
                <c:pt idx="3781">
                  <c:v>0.47920000000000001</c:v>
                </c:pt>
                <c:pt idx="3782">
                  <c:v>0.84570000000000001</c:v>
                </c:pt>
                <c:pt idx="3783">
                  <c:v>0.31069999999999998</c:v>
                </c:pt>
                <c:pt idx="3784">
                  <c:v>0.33129999999999998</c:v>
                </c:pt>
                <c:pt idx="3785">
                  <c:v>0.36130000000000001</c:v>
                </c:pt>
                <c:pt idx="3786">
                  <c:v>0.311</c:v>
                </c:pt>
                <c:pt idx="3787">
                  <c:v>0.37509999999999999</c:v>
                </c:pt>
                <c:pt idx="3788">
                  <c:v>0.13489999999999999</c:v>
                </c:pt>
                <c:pt idx="3789">
                  <c:v>0.48349999999999999</c:v>
                </c:pt>
                <c:pt idx="3790">
                  <c:v>0.254</c:v>
                </c:pt>
                <c:pt idx="3791">
                  <c:v>0.43719999999999998</c:v>
                </c:pt>
                <c:pt idx="3792">
                  <c:v>0.20610000000000001</c:v>
                </c:pt>
                <c:pt idx="3793">
                  <c:v>0.20610000000000001</c:v>
                </c:pt>
                <c:pt idx="3794">
                  <c:v>0.20610000000000001</c:v>
                </c:pt>
                <c:pt idx="3795">
                  <c:v>0.7671</c:v>
                </c:pt>
                <c:pt idx="3796">
                  <c:v>0.62960000000000005</c:v>
                </c:pt>
                <c:pt idx="3797">
                  <c:v>0.37569999999999998</c:v>
                </c:pt>
                <c:pt idx="3798">
                  <c:v>0.52639999999999998</c:v>
                </c:pt>
                <c:pt idx="3799">
                  <c:v>0.2636</c:v>
                </c:pt>
                <c:pt idx="3800">
                  <c:v>0.35449999999999998</c:v>
                </c:pt>
                <c:pt idx="3801">
                  <c:v>0.3175</c:v>
                </c:pt>
                <c:pt idx="3802">
                  <c:v>0.32790000000000002</c:v>
                </c:pt>
                <c:pt idx="3803">
                  <c:v>0.32790000000000002</c:v>
                </c:pt>
                <c:pt idx="3804">
                  <c:v>0.32790000000000002</c:v>
                </c:pt>
                <c:pt idx="3805">
                  <c:v>0.36470000000000002</c:v>
                </c:pt>
                <c:pt idx="3806">
                  <c:v>0.27860000000000001</c:v>
                </c:pt>
                <c:pt idx="3807">
                  <c:v>0.40189999999999998</c:v>
                </c:pt>
                <c:pt idx="3808">
                  <c:v>0.40550000000000003</c:v>
                </c:pt>
                <c:pt idx="3809">
                  <c:v>0.33700000000000002</c:v>
                </c:pt>
                <c:pt idx="3810">
                  <c:v>0.91180000000000005</c:v>
                </c:pt>
                <c:pt idx="3811">
                  <c:v>0.28100000000000003</c:v>
                </c:pt>
                <c:pt idx="3812">
                  <c:v>0.43830000000000002</c:v>
                </c:pt>
                <c:pt idx="3813">
                  <c:v>0.2009</c:v>
                </c:pt>
                <c:pt idx="3814">
                  <c:v>0.2009</c:v>
                </c:pt>
                <c:pt idx="3815">
                  <c:v>0.2009</c:v>
                </c:pt>
                <c:pt idx="3816">
                  <c:v>0.34699999999999998</c:v>
                </c:pt>
                <c:pt idx="3817">
                  <c:v>0.39439999999999997</c:v>
                </c:pt>
                <c:pt idx="3818">
                  <c:v>0.39439999999999997</c:v>
                </c:pt>
                <c:pt idx="3819">
                  <c:v>0.39439999999999997</c:v>
                </c:pt>
                <c:pt idx="3820">
                  <c:v>0.53059999999999996</c:v>
                </c:pt>
                <c:pt idx="3821">
                  <c:v>0.32750000000000001</c:v>
                </c:pt>
                <c:pt idx="3822">
                  <c:v>0.39839999999999998</c:v>
                </c:pt>
                <c:pt idx="3823">
                  <c:v>0.59360000000000002</c:v>
                </c:pt>
                <c:pt idx="3824">
                  <c:v>0.4476</c:v>
                </c:pt>
                <c:pt idx="3825">
                  <c:v>0.4914</c:v>
                </c:pt>
                <c:pt idx="3826">
                  <c:v>0.49680000000000002</c:v>
                </c:pt>
                <c:pt idx="3827">
                  <c:v>0.41360000000000002</c:v>
                </c:pt>
                <c:pt idx="3828">
                  <c:v>0.29820000000000002</c:v>
                </c:pt>
                <c:pt idx="3829">
                  <c:v>0.28420000000000001</c:v>
                </c:pt>
                <c:pt idx="3830">
                  <c:v>0.75</c:v>
                </c:pt>
                <c:pt idx="3831">
                  <c:v>0.62909999999999999</c:v>
                </c:pt>
                <c:pt idx="3832">
                  <c:v>0.64429999999999998</c:v>
                </c:pt>
                <c:pt idx="3833">
                  <c:v>0.64429999999999998</c:v>
                </c:pt>
                <c:pt idx="3834">
                  <c:v>0.64429999999999998</c:v>
                </c:pt>
                <c:pt idx="3835">
                  <c:v>0.48139999999999999</c:v>
                </c:pt>
                <c:pt idx="3836">
                  <c:v>0.36890000000000001</c:v>
                </c:pt>
                <c:pt idx="3837">
                  <c:v>0.60670000000000002</c:v>
                </c:pt>
                <c:pt idx="3838">
                  <c:v>0.26419999999999999</c:v>
                </c:pt>
                <c:pt idx="3839">
                  <c:v>0.37059999999999998</c:v>
                </c:pt>
                <c:pt idx="3840">
                  <c:v>0.29970000000000002</c:v>
                </c:pt>
                <c:pt idx="3841">
                  <c:v>0.77590000000000003</c:v>
                </c:pt>
                <c:pt idx="3842">
                  <c:v>0.51029999999999998</c:v>
                </c:pt>
                <c:pt idx="3843">
                  <c:v>0.33560000000000001</c:v>
                </c:pt>
                <c:pt idx="3844">
                  <c:v>0.34889999999999999</c:v>
                </c:pt>
                <c:pt idx="3845">
                  <c:v>0.4793</c:v>
                </c:pt>
                <c:pt idx="3846">
                  <c:v>0.28860000000000002</c:v>
                </c:pt>
                <c:pt idx="3847">
                  <c:v>0.39079999999999998</c:v>
                </c:pt>
                <c:pt idx="3848">
                  <c:v>0.38819999999999999</c:v>
                </c:pt>
                <c:pt idx="3849">
                  <c:v>0.27610000000000001</c:v>
                </c:pt>
                <c:pt idx="3850">
                  <c:v>0.33579999999999999</c:v>
                </c:pt>
                <c:pt idx="3851">
                  <c:v>0.3085</c:v>
                </c:pt>
                <c:pt idx="3852">
                  <c:v>0.46400000000000002</c:v>
                </c:pt>
                <c:pt idx="3853">
                  <c:v>0.5837</c:v>
                </c:pt>
                <c:pt idx="3854">
                  <c:v>0.4728</c:v>
                </c:pt>
                <c:pt idx="3855">
                  <c:v>0.32650000000000001</c:v>
                </c:pt>
                <c:pt idx="3856">
                  <c:v>0.34839999999999999</c:v>
                </c:pt>
                <c:pt idx="3857">
                  <c:v>0.9839</c:v>
                </c:pt>
                <c:pt idx="3858">
                  <c:v>0.79500000000000004</c:v>
                </c:pt>
                <c:pt idx="3859">
                  <c:v>0.29849999999999999</c:v>
                </c:pt>
                <c:pt idx="3860">
                  <c:v>0.44600000000000001</c:v>
                </c:pt>
                <c:pt idx="3861">
                  <c:v>0.33460000000000001</c:v>
                </c:pt>
                <c:pt idx="3862">
                  <c:v>0.72</c:v>
                </c:pt>
                <c:pt idx="3863">
                  <c:v>0.6472</c:v>
                </c:pt>
                <c:pt idx="3864">
                  <c:v>0.83720000000000006</c:v>
                </c:pt>
                <c:pt idx="3865">
                  <c:v>0.41039999999999999</c:v>
                </c:pt>
                <c:pt idx="3866">
                  <c:v>0.4486</c:v>
                </c:pt>
                <c:pt idx="3867">
                  <c:v>0.34420000000000001</c:v>
                </c:pt>
                <c:pt idx="3868">
                  <c:v>0.34420000000000001</c:v>
                </c:pt>
                <c:pt idx="3869">
                  <c:v>0.34420000000000001</c:v>
                </c:pt>
                <c:pt idx="3870">
                  <c:v>0.71009999999999995</c:v>
                </c:pt>
                <c:pt idx="3871">
                  <c:v>0.33789999999999998</c:v>
                </c:pt>
                <c:pt idx="3872">
                  <c:v>0.56689999999999996</c:v>
                </c:pt>
                <c:pt idx="3873">
                  <c:v>0.56689999999999996</c:v>
                </c:pt>
                <c:pt idx="3874">
                  <c:v>0.56689999999999996</c:v>
                </c:pt>
                <c:pt idx="3875">
                  <c:v>0.3659</c:v>
                </c:pt>
                <c:pt idx="3876">
                  <c:v>0.36709999999999998</c:v>
                </c:pt>
                <c:pt idx="3877">
                  <c:v>0.30880000000000002</c:v>
                </c:pt>
                <c:pt idx="3878">
                  <c:v>0.55889999999999995</c:v>
                </c:pt>
                <c:pt idx="3879">
                  <c:v>0.38619999999999999</c:v>
                </c:pt>
                <c:pt idx="3880">
                  <c:v>0.3266</c:v>
                </c:pt>
                <c:pt idx="3881">
                  <c:v>0.28720000000000001</c:v>
                </c:pt>
                <c:pt idx="3882">
                  <c:v>0.3669</c:v>
                </c:pt>
                <c:pt idx="3883">
                  <c:v>0.48830000000000001</c:v>
                </c:pt>
                <c:pt idx="3884">
                  <c:v>0.39389999999999997</c:v>
                </c:pt>
                <c:pt idx="3885">
                  <c:v>0.77910000000000001</c:v>
                </c:pt>
                <c:pt idx="3886">
                  <c:v>0.30640000000000001</c:v>
                </c:pt>
                <c:pt idx="3887">
                  <c:v>0.55259999999999998</c:v>
                </c:pt>
                <c:pt idx="3888">
                  <c:v>0.42399999999999999</c:v>
                </c:pt>
                <c:pt idx="3889">
                  <c:v>0.4027</c:v>
                </c:pt>
                <c:pt idx="3890">
                  <c:v>0.93869999999999998</c:v>
                </c:pt>
                <c:pt idx="3891">
                  <c:v>0.36990000000000001</c:v>
                </c:pt>
                <c:pt idx="3892">
                  <c:v>0.49890000000000001</c:v>
                </c:pt>
                <c:pt idx="3893">
                  <c:v>0.2979</c:v>
                </c:pt>
                <c:pt idx="3894">
                  <c:v>0.2437</c:v>
                </c:pt>
                <c:pt idx="3895">
                  <c:v>0.4108</c:v>
                </c:pt>
                <c:pt idx="3896">
                  <c:v>0.45319999999999999</c:v>
                </c:pt>
                <c:pt idx="3897">
                  <c:v>0.39910000000000001</c:v>
                </c:pt>
                <c:pt idx="3898">
                  <c:v>0.34549999999999997</c:v>
                </c:pt>
                <c:pt idx="3899">
                  <c:v>0.441</c:v>
                </c:pt>
                <c:pt idx="3900">
                  <c:v>0.80459999999999998</c:v>
                </c:pt>
                <c:pt idx="3901">
                  <c:v>0.28599999999999998</c:v>
                </c:pt>
                <c:pt idx="3902">
                  <c:v>0.4995</c:v>
                </c:pt>
                <c:pt idx="3903">
                  <c:v>0.67569999999999997</c:v>
                </c:pt>
                <c:pt idx="3904">
                  <c:v>0.18759999999999999</c:v>
                </c:pt>
                <c:pt idx="3905">
                  <c:v>0.52900000000000003</c:v>
                </c:pt>
                <c:pt idx="3906">
                  <c:v>0.32469999999999999</c:v>
                </c:pt>
                <c:pt idx="3907">
                  <c:v>0.2918</c:v>
                </c:pt>
                <c:pt idx="3908">
                  <c:v>0.37190000000000001</c:v>
                </c:pt>
                <c:pt idx="3909">
                  <c:v>0.45450000000000002</c:v>
                </c:pt>
                <c:pt idx="3910">
                  <c:v>0.4269</c:v>
                </c:pt>
                <c:pt idx="3911">
                  <c:v>0.44409999999999999</c:v>
                </c:pt>
                <c:pt idx="3912">
                  <c:v>0.41310000000000002</c:v>
                </c:pt>
                <c:pt idx="3913">
                  <c:v>0.47499999999999998</c:v>
                </c:pt>
                <c:pt idx="3914">
                  <c:v>0.47499999999999998</c:v>
                </c:pt>
                <c:pt idx="3915">
                  <c:v>0.47499999999999998</c:v>
                </c:pt>
                <c:pt idx="3916">
                  <c:v>0.77500000000000002</c:v>
                </c:pt>
                <c:pt idx="3917">
                  <c:v>0.36280000000000001</c:v>
                </c:pt>
                <c:pt idx="3918">
                  <c:v>0.48930000000000001</c:v>
                </c:pt>
                <c:pt idx="3919">
                  <c:v>0.31119999999999998</c:v>
                </c:pt>
                <c:pt idx="3920">
                  <c:v>0.43969999999999998</c:v>
                </c:pt>
                <c:pt idx="3921">
                  <c:v>0.34239999999999998</c:v>
                </c:pt>
                <c:pt idx="3922">
                  <c:v>0.2445</c:v>
                </c:pt>
                <c:pt idx="3923">
                  <c:v>0.30649999999999999</c:v>
                </c:pt>
                <c:pt idx="3924">
                  <c:v>0.3407</c:v>
                </c:pt>
                <c:pt idx="3925">
                  <c:v>0.30149999999999999</c:v>
                </c:pt>
                <c:pt idx="3926">
                  <c:v>0.30149999999999999</c:v>
                </c:pt>
                <c:pt idx="3927">
                  <c:v>0.30149999999999999</c:v>
                </c:pt>
                <c:pt idx="3928">
                  <c:v>0.28189999999999998</c:v>
                </c:pt>
                <c:pt idx="3929">
                  <c:v>0.28189999999999998</c:v>
                </c:pt>
                <c:pt idx="3930">
                  <c:v>0.45469999999999999</c:v>
                </c:pt>
                <c:pt idx="3931">
                  <c:v>0.36659999999999998</c:v>
                </c:pt>
                <c:pt idx="3932">
                  <c:v>0.35720000000000002</c:v>
                </c:pt>
                <c:pt idx="3933">
                  <c:v>0.28189999999999998</c:v>
                </c:pt>
                <c:pt idx="3934">
                  <c:v>0.38869999999999999</c:v>
                </c:pt>
                <c:pt idx="3935">
                  <c:v>0.61599999999999999</c:v>
                </c:pt>
                <c:pt idx="3936">
                  <c:v>0.45390000000000003</c:v>
                </c:pt>
                <c:pt idx="3937">
                  <c:v>0.46479999999999999</c:v>
                </c:pt>
                <c:pt idx="3938">
                  <c:v>0.2928</c:v>
                </c:pt>
                <c:pt idx="3939">
                  <c:v>0.4461</c:v>
                </c:pt>
                <c:pt idx="3940">
                  <c:v>0.32350000000000001</c:v>
                </c:pt>
                <c:pt idx="3941">
                  <c:v>0.41120000000000001</c:v>
                </c:pt>
                <c:pt idx="3942">
                  <c:v>0.62309999999999999</c:v>
                </c:pt>
                <c:pt idx="3943">
                  <c:v>0.62309999999999999</c:v>
                </c:pt>
                <c:pt idx="3944">
                  <c:v>0.62309999999999999</c:v>
                </c:pt>
                <c:pt idx="3945">
                  <c:v>0.53979999999999995</c:v>
                </c:pt>
                <c:pt idx="3946">
                  <c:v>0.53979999999999995</c:v>
                </c:pt>
                <c:pt idx="3947">
                  <c:v>0.53979999999999995</c:v>
                </c:pt>
                <c:pt idx="3948">
                  <c:v>0.26190000000000002</c:v>
                </c:pt>
                <c:pt idx="3949">
                  <c:v>0.26190000000000002</c:v>
                </c:pt>
                <c:pt idx="3950">
                  <c:v>0.26190000000000002</c:v>
                </c:pt>
                <c:pt idx="3951">
                  <c:v>0.40060000000000001</c:v>
                </c:pt>
                <c:pt idx="3952">
                  <c:v>0.34799999999999998</c:v>
                </c:pt>
                <c:pt idx="3953">
                  <c:v>0.42620000000000002</c:v>
                </c:pt>
                <c:pt idx="3954">
                  <c:v>0.4572</c:v>
                </c:pt>
                <c:pt idx="3955">
                  <c:v>0.3548</c:v>
                </c:pt>
                <c:pt idx="3956">
                  <c:v>0.35170000000000001</c:v>
                </c:pt>
                <c:pt idx="3957">
                  <c:v>0.35980000000000001</c:v>
                </c:pt>
                <c:pt idx="3958">
                  <c:v>0.42859999999999998</c:v>
                </c:pt>
                <c:pt idx="3959">
                  <c:v>0.20380000000000001</c:v>
                </c:pt>
                <c:pt idx="3960">
                  <c:v>0.27760000000000001</c:v>
                </c:pt>
                <c:pt idx="3961">
                  <c:v>0.27760000000000001</c:v>
                </c:pt>
                <c:pt idx="3962">
                  <c:v>0.27760000000000001</c:v>
                </c:pt>
                <c:pt idx="3963">
                  <c:v>0.38729999999999998</c:v>
                </c:pt>
                <c:pt idx="3964">
                  <c:v>0.873</c:v>
                </c:pt>
                <c:pt idx="3965">
                  <c:v>0.58779999999999999</c:v>
                </c:pt>
                <c:pt idx="3966">
                  <c:v>0.58779999999999999</c:v>
                </c:pt>
                <c:pt idx="3967">
                  <c:v>0.44030000000000002</c:v>
                </c:pt>
                <c:pt idx="3968">
                  <c:v>0.58779999999999999</c:v>
                </c:pt>
                <c:pt idx="3969">
                  <c:v>0.37859999999999999</c:v>
                </c:pt>
                <c:pt idx="3970">
                  <c:v>0.49819999999999998</c:v>
                </c:pt>
                <c:pt idx="3971">
                  <c:v>0.49819999999999998</c:v>
                </c:pt>
                <c:pt idx="3972">
                  <c:v>0.49819999999999998</c:v>
                </c:pt>
                <c:pt idx="3973">
                  <c:v>0.4199</c:v>
                </c:pt>
                <c:pt idx="3974">
                  <c:v>0.48949999999999999</c:v>
                </c:pt>
                <c:pt idx="3975">
                  <c:v>0.31080000000000002</c:v>
                </c:pt>
                <c:pt idx="3976">
                  <c:v>0.32190000000000002</c:v>
                </c:pt>
                <c:pt idx="3977">
                  <c:v>0.39219999999999999</c:v>
                </c:pt>
                <c:pt idx="3978">
                  <c:v>0.27660000000000001</c:v>
                </c:pt>
                <c:pt idx="3979">
                  <c:v>0.48659999999999998</c:v>
                </c:pt>
                <c:pt idx="3980">
                  <c:v>0.81</c:v>
                </c:pt>
                <c:pt idx="3981">
                  <c:v>0.43130000000000002</c:v>
                </c:pt>
                <c:pt idx="3982">
                  <c:v>0.51470000000000005</c:v>
                </c:pt>
                <c:pt idx="3983">
                  <c:v>0.3876</c:v>
                </c:pt>
                <c:pt idx="3984">
                  <c:v>1.0311999999999999</c:v>
                </c:pt>
                <c:pt idx="3985">
                  <c:v>0.44779999999999998</c:v>
                </c:pt>
                <c:pt idx="3986">
                  <c:v>0.44779999999999998</c:v>
                </c:pt>
                <c:pt idx="3987">
                  <c:v>0.44779999999999998</c:v>
                </c:pt>
                <c:pt idx="3988">
                  <c:v>0.57679999999999998</c:v>
                </c:pt>
                <c:pt idx="3989">
                  <c:v>0.34939999999999999</c:v>
                </c:pt>
                <c:pt idx="3990">
                  <c:v>0.41789999999999999</c:v>
                </c:pt>
                <c:pt idx="3991">
                  <c:v>0.3614</c:v>
                </c:pt>
                <c:pt idx="3992">
                  <c:v>0.3614</c:v>
                </c:pt>
                <c:pt idx="3993">
                  <c:v>0.3614</c:v>
                </c:pt>
                <c:pt idx="3994">
                  <c:v>0.47220000000000001</c:v>
                </c:pt>
                <c:pt idx="3995">
                  <c:v>0.41460000000000002</c:v>
                </c:pt>
                <c:pt idx="3996">
                  <c:v>0.68140000000000001</c:v>
                </c:pt>
                <c:pt idx="3997">
                  <c:v>0.3216</c:v>
                </c:pt>
                <c:pt idx="3998">
                  <c:v>0.4335</c:v>
                </c:pt>
                <c:pt idx="3999">
                  <c:v>0.25090000000000001</c:v>
                </c:pt>
                <c:pt idx="4000">
                  <c:v>0.36020000000000002</c:v>
                </c:pt>
                <c:pt idx="4001">
                  <c:v>0.1973</c:v>
                </c:pt>
                <c:pt idx="4002">
                  <c:v>0.51149999999999995</c:v>
                </c:pt>
                <c:pt idx="4003">
                  <c:v>0.32269999999999999</c:v>
                </c:pt>
                <c:pt idx="4004">
                  <c:v>0.62170000000000003</c:v>
                </c:pt>
                <c:pt idx="4005">
                  <c:v>0.3352</c:v>
                </c:pt>
                <c:pt idx="4006">
                  <c:v>0.40039999999999998</c:v>
                </c:pt>
                <c:pt idx="4007">
                  <c:v>0.3241</c:v>
                </c:pt>
                <c:pt idx="4008">
                  <c:v>0.3241</c:v>
                </c:pt>
                <c:pt idx="4009">
                  <c:v>0.3241</c:v>
                </c:pt>
                <c:pt idx="4010">
                  <c:v>0.41110000000000002</c:v>
                </c:pt>
                <c:pt idx="4011">
                  <c:v>0.40649999999999997</c:v>
                </c:pt>
                <c:pt idx="4012">
                  <c:v>0.55959999999999999</c:v>
                </c:pt>
                <c:pt idx="4013">
                  <c:v>0.58740000000000003</c:v>
                </c:pt>
                <c:pt idx="4014">
                  <c:v>0.28039999999999998</c:v>
                </c:pt>
                <c:pt idx="4015">
                  <c:v>0.49909999999999999</c:v>
                </c:pt>
                <c:pt idx="4016">
                  <c:v>0.47020000000000001</c:v>
                </c:pt>
                <c:pt idx="4017">
                  <c:v>0.47020000000000001</c:v>
                </c:pt>
                <c:pt idx="4018">
                  <c:v>0.47020000000000001</c:v>
                </c:pt>
                <c:pt idx="4019">
                  <c:v>0.18909999999999999</c:v>
                </c:pt>
                <c:pt idx="4020">
                  <c:v>0.47</c:v>
                </c:pt>
                <c:pt idx="4021">
                  <c:v>0.45469999999999999</c:v>
                </c:pt>
                <c:pt idx="4022">
                  <c:v>0.20630000000000001</c:v>
                </c:pt>
                <c:pt idx="4023">
                  <c:v>0.35449999999999998</c:v>
                </c:pt>
                <c:pt idx="4024">
                  <c:v>0.35449999999999998</c:v>
                </c:pt>
                <c:pt idx="4025">
                  <c:v>0.35449999999999998</c:v>
                </c:pt>
                <c:pt idx="4026">
                  <c:v>0.44669999999999999</c:v>
                </c:pt>
                <c:pt idx="4027">
                  <c:v>0.311</c:v>
                </c:pt>
                <c:pt idx="4028">
                  <c:v>0.62729999999999997</c:v>
                </c:pt>
                <c:pt idx="4029">
                  <c:v>0.4032</c:v>
                </c:pt>
                <c:pt idx="4030">
                  <c:v>0.59909999999999997</c:v>
                </c:pt>
                <c:pt idx="4031">
                  <c:v>0.46310000000000001</c:v>
                </c:pt>
                <c:pt idx="4032">
                  <c:v>0.28489999999999999</c:v>
                </c:pt>
                <c:pt idx="4033">
                  <c:v>0.42930000000000001</c:v>
                </c:pt>
                <c:pt idx="4034">
                  <c:v>0.39410000000000001</c:v>
                </c:pt>
                <c:pt idx="4035">
                  <c:v>0.27539999999999998</c:v>
                </c:pt>
                <c:pt idx="4036">
                  <c:v>0.37730000000000002</c:v>
                </c:pt>
                <c:pt idx="4037">
                  <c:v>0.36990000000000001</c:v>
                </c:pt>
                <c:pt idx="4038">
                  <c:v>0.39090000000000003</c:v>
                </c:pt>
                <c:pt idx="4039">
                  <c:v>0.61780000000000002</c:v>
                </c:pt>
                <c:pt idx="4040">
                  <c:v>0.37509999999999999</c:v>
                </c:pt>
                <c:pt idx="4041">
                  <c:v>0.38219999999999998</c:v>
                </c:pt>
                <c:pt idx="4042">
                  <c:v>0.44009999999999999</c:v>
                </c:pt>
                <c:pt idx="4043">
                  <c:v>0.45629999999999998</c:v>
                </c:pt>
                <c:pt idx="4044">
                  <c:v>0.79720000000000002</c:v>
                </c:pt>
                <c:pt idx="4045">
                  <c:v>0.25219999999999998</c:v>
                </c:pt>
                <c:pt idx="4046">
                  <c:v>0.55879999999999996</c:v>
                </c:pt>
                <c:pt idx="4047">
                  <c:v>0.55879999999999996</c:v>
                </c:pt>
                <c:pt idx="4048">
                  <c:v>0.70009999999999994</c:v>
                </c:pt>
                <c:pt idx="4049">
                  <c:v>0.55879999999999996</c:v>
                </c:pt>
                <c:pt idx="4050">
                  <c:v>0.87180000000000002</c:v>
                </c:pt>
                <c:pt idx="4051">
                  <c:v>0.29759999999999998</c:v>
                </c:pt>
                <c:pt idx="4052">
                  <c:v>0.51060000000000005</c:v>
                </c:pt>
                <c:pt idx="4053">
                  <c:v>0.51060000000000005</c:v>
                </c:pt>
                <c:pt idx="4054">
                  <c:v>0.51060000000000005</c:v>
                </c:pt>
                <c:pt idx="4055">
                  <c:v>0.39179999999999998</c:v>
                </c:pt>
                <c:pt idx="4056">
                  <c:v>0.27929999999999999</c:v>
                </c:pt>
                <c:pt idx="4057">
                  <c:v>0.36549999999999999</c:v>
                </c:pt>
                <c:pt idx="4058">
                  <c:v>0.41420000000000001</c:v>
                </c:pt>
                <c:pt idx="4059">
                  <c:v>0.41220000000000001</c:v>
                </c:pt>
                <c:pt idx="4060">
                  <c:v>0.25879999999999997</c:v>
                </c:pt>
                <c:pt idx="4061">
                  <c:v>0.70479999999999998</c:v>
                </c:pt>
                <c:pt idx="4062">
                  <c:v>0.29210000000000003</c:v>
                </c:pt>
                <c:pt idx="4063">
                  <c:v>0.48470000000000002</c:v>
                </c:pt>
                <c:pt idx="4064">
                  <c:v>0.49320000000000003</c:v>
                </c:pt>
                <c:pt idx="4065">
                  <c:v>0.3987</c:v>
                </c:pt>
                <c:pt idx="4066">
                  <c:v>0.31709999999999999</c:v>
                </c:pt>
                <c:pt idx="4067">
                  <c:v>0.3926</c:v>
                </c:pt>
                <c:pt idx="4068">
                  <c:v>0.62709999999999999</c:v>
                </c:pt>
                <c:pt idx="4069">
                  <c:v>0.39229999999999998</c:v>
                </c:pt>
                <c:pt idx="4070">
                  <c:v>0.45250000000000001</c:v>
                </c:pt>
                <c:pt idx="4071">
                  <c:v>0.51049999999999995</c:v>
                </c:pt>
                <c:pt idx="4072">
                  <c:v>0.50109999999999999</c:v>
                </c:pt>
                <c:pt idx="4073">
                  <c:v>0.57899999999999996</c:v>
                </c:pt>
                <c:pt idx="4074">
                  <c:v>0.2001</c:v>
                </c:pt>
                <c:pt idx="4075">
                  <c:v>0.1779</c:v>
                </c:pt>
                <c:pt idx="4076">
                  <c:v>0.34389999999999998</c:v>
                </c:pt>
                <c:pt idx="4077">
                  <c:v>0.68989999999999996</c:v>
                </c:pt>
                <c:pt idx="4078">
                  <c:v>0.91249999999999998</c:v>
                </c:pt>
                <c:pt idx="4079">
                  <c:v>0.36659999999999998</c:v>
                </c:pt>
                <c:pt idx="4080">
                  <c:v>0.64390000000000003</c:v>
                </c:pt>
                <c:pt idx="4081">
                  <c:v>0.35070000000000001</c:v>
                </c:pt>
                <c:pt idx="4082">
                  <c:v>0.33710000000000001</c:v>
                </c:pt>
                <c:pt idx="4083">
                  <c:v>0.34970000000000001</c:v>
                </c:pt>
                <c:pt idx="4084">
                  <c:v>0.42080000000000001</c:v>
                </c:pt>
                <c:pt idx="4085">
                  <c:v>0.64780000000000004</c:v>
                </c:pt>
                <c:pt idx="4086">
                  <c:v>0.34050000000000002</c:v>
                </c:pt>
                <c:pt idx="4087">
                  <c:v>0.41160000000000002</c:v>
                </c:pt>
                <c:pt idx="4088">
                  <c:v>0.23100000000000001</c:v>
                </c:pt>
                <c:pt idx="4089">
                  <c:v>0.95299999999999996</c:v>
                </c:pt>
                <c:pt idx="4090">
                  <c:v>0.36670000000000003</c:v>
                </c:pt>
                <c:pt idx="4091">
                  <c:v>0.58069999999999999</c:v>
                </c:pt>
                <c:pt idx="4092">
                  <c:v>0.41510000000000002</c:v>
                </c:pt>
                <c:pt idx="4093">
                  <c:v>0.66090000000000004</c:v>
                </c:pt>
                <c:pt idx="4094">
                  <c:v>0.38090000000000002</c:v>
                </c:pt>
                <c:pt idx="4095">
                  <c:v>0.41239999999999999</c:v>
                </c:pt>
                <c:pt idx="4096">
                  <c:v>0.83499999999999996</c:v>
                </c:pt>
                <c:pt idx="4097">
                  <c:v>0.36309999999999998</c:v>
                </c:pt>
                <c:pt idx="4098">
                  <c:v>0.7903</c:v>
                </c:pt>
                <c:pt idx="4099">
                  <c:v>0.42059999999999997</c:v>
                </c:pt>
                <c:pt idx="4100">
                  <c:v>0.40610000000000002</c:v>
                </c:pt>
                <c:pt idx="4101">
                  <c:v>0.19889999999999999</c:v>
                </c:pt>
                <c:pt idx="4102">
                  <c:v>0.78349999999999997</c:v>
                </c:pt>
                <c:pt idx="4103">
                  <c:v>0.2152</c:v>
                </c:pt>
                <c:pt idx="4104">
                  <c:v>0.37690000000000001</c:v>
                </c:pt>
                <c:pt idx="4105">
                  <c:v>0.37690000000000001</c:v>
                </c:pt>
                <c:pt idx="4106">
                  <c:v>0.37690000000000001</c:v>
                </c:pt>
                <c:pt idx="4107">
                  <c:v>0.41060000000000002</c:v>
                </c:pt>
                <c:pt idx="4108">
                  <c:v>0.43790000000000001</c:v>
                </c:pt>
                <c:pt idx="4109">
                  <c:v>0.43790000000000001</c:v>
                </c:pt>
                <c:pt idx="4110">
                  <c:v>0.43790000000000001</c:v>
                </c:pt>
                <c:pt idx="4111">
                  <c:v>0.47870000000000001</c:v>
                </c:pt>
                <c:pt idx="4112">
                  <c:v>0.43680000000000002</c:v>
                </c:pt>
                <c:pt idx="4113">
                  <c:v>0.26840000000000003</c:v>
                </c:pt>
                <c:pt idx="4114">
                  <c:v>0.52610000000000001</c:v>
                </c:pt>
                <c:pt idx="4115">
                  <c:v>0.31390000000000001</c:v>
                </c:pt>
                <c:pt idx="4116">
                  <c:v>0.3246</c:v>
                </c:pt>
                <c:pt idx="4117">
                  <c:v>0.2858</c:v>
                </c:pt>
                <c:pt idx="4118">
                  <c:v>0.45600000000000002</c:v>
                </c:pt>
                <c:pt idx="4119">
                  <c:v>0.45600000000000002</c:v>
                </c:pt>
                <c:pt idx="4120">
                  <c:v>0.45600000000000002</c:v>
                </c:pt>
                <c:pt idx="4121">
                  <c:v>0.92959999999999998</c:v>
                </c:pt>
                <c:pt idx="4122">
                  <c:v>0.36840000000000001</c:v>
                </c:pt>
                <c:pt idx="4123">
                  <c:v>0.3034</c:v>
                </c:pt>
                <c:pt idx="4124">
                  <c:v>0.51180000000000003</c:v>
                </c:pt>
                <c:pt idx="4125">
                  <c:v>0.35310000000000002</c:v>
                </c:pt>
                <c:pt idx="4126">
                  <c:v>0.3649</c:v>
                </c:pt>
                <c:pt idx="4127">
                  <c:v>0.45979999999999999</c:v>
                </c:pt>
                <c:pt idx="4128">
                  <c:v>0.1754</c:v>
                </c:pt>
                <c:pt idx="4129">
                  <c:v>0.43880000000000002</c:v>
                </c:pt>
                <c:pt idx="4130">
                  <c:v>0.4511</c:v>
                </c:pt>
                <c:pt idx="4131">
                  <c:v>0.35489999999999999</c:v>
                </c:pt>
                <c:pt idx="4132">
                  <c:v>0.32379999999999998</c:v>
                </c:pt>
                <c:pt idx="4133">
                  <c:v>0.38340000000000002</c:v>
                </c:pt>
                <c:pt idx="4134">
                  <c:v>0.29649999999999999</c:v>
                </c:pt>
                <c:pt idx="4135">
                  <c:v>0.46660000000000001</c:v>
                </c:pt>
                <c:pt idx="4136">
                  <c:v>0.41220000000000001</c:v>
                </c:pt>
                <c:pt idx="4137">
                  <c:v>0.32169999999999999</c:v>
                </c:pt>
                <c:pt idx="4138">
                  <c:v>0.24079999999999999</c:v>
                </c:pt>
                <c:pt idx="4139">
                  <c:v>0.4587</c:v>
                </c:pt>
                <c:pt idx="4140">
                  <c:v>0.44109999999999999</c:v>
                </c:pt>
                <c:pt idx="4141">
                  <c:v>0.52910000000000001</c:v>
                </c:pt>
                <c:pt idx="4142">
                  <c:v>0.35520000000000002</c:v>
                </c:pt>
                <c:pt idx="4143">
                  <c:v>0.32319999999999999</c:v>
                </c:pt>
                <c:pt idx="4144">
                  <c:v>0.40939999999999999</c:v>
                </c:pt>
                <c:pt idx="4145">
                  <c:v>0.32119999999999999</c:v>
                </c:pt>
                <c:pt idx="4146">
                  <c:v>0.41870000000000002</c:v>
                </c:pt>
                <c:pt idx="4147">
                  <c:v>0.27710000000000001</c:v>
                </c:pt>
                <c:pt idx="4148">
                  <c:v>0.4158</c:v>
                </c:pt>
                <c:pt idx="4149">
                  <c:v>0.31569999999999998</c:v>
                </c:pt>
                <c:pt idx="4150">
                  <c:v>0.85140000000000005</c:v>
                </c:pt>
                <c:pt idx="4151">
                  <c:v>0.38469999999999999</c:v>
                </c:pt>
                <c:pt idx="4152">
                  <c:v>0.2767</c:v>
                </c:pt>
                <c:pt idx="4153">
                  <c:v>0.39639999999999997</c:v>
                </c:pt>
                <c:pt idx="4154">
                  <c:v>0.38379999999999997</c:v>
                </c:pt>
                <c:pt idx="4155">
                  <c:v>0.39960000000000001</c:v>
                </c:pt>
                <c:pt idx="4156">
                  <c:v>0.76500000000000001</c:v>
                </c:pt>
                <c:pt idx="4157">
                  <c:v>0.54830000000000001</c:v>
                </c:pt>
                <c:pt idx="4158">
                  <c:v>0.44030000000000002</c:v>
                </c:pt>
                <c:pt idx="4159">
                  <c:v>0.4017</c:v>
                </c:pt>
                <c:pt idx="4160">
                  <c:v>1.1822999999999999</c:v>
                </c:pt>
                <c:pt idx="4161">
                  <c:v>0.6825</c:v>
                </c:pt>
                <c:pt idx="4162">
                  <c:v>0.55769999999999997</c:v>
                </c:pt>
                <c:pt idx="4163">
                  <c:v>0.52429999999999999</c:v>
                </c:pt>
                <c:pt idx="4164">
                  <c:v>0.24149999999999999</c:v>
                </c:pt>
                <c:pt idx="4165">
                  <c:v>0.1047</c:v>
                </c:pt>
                <c:pt idx="4166">
                  <c:v>0.83230000000000004</c:v>
                </c:pt>
                <c:pt idx="4167">
                  <c:v>0.37569999999999998</c:v>
                </c:pt>
                <c:pt idx="4168">
                  <c:v>0.85440000000000005</c:v>
                </c:pt>
                <c:pt idx="4169">
                  <c:v>0.63149999999999995</c:v>
                </c:pt>
                <c:pt idx="4170">
                  <c:v>0.63149999999999995</c:v>
                </c:pt>
                <c:pt idx="4171">
                  <c:v>0.63149999999999995</c:v>
                </c:pt>
                <c:pt idx="4172">
                  <c:v>0.45279999999999998</c:v>
                </c:pt>
                <c:pt idx="4173">
                  <c:v>0.6532</c:v>
                </c:pt>
                <c:pt idx="4174">
                  <c:v>0.44040000000000001</c:v>
                </c:pt>
                <c:pt idx="4175">
                  <c:v>0.34210000000000002</c:v>
                </c:pt>
                <c:pt idx="4176">
                  <c:v>0.67720000000000002</c:v>
                </c:pt>
                <c:pt idx="4177">
                  <c:v>0.30170000000000002</c:v>
                </c:pt>
                <c:pt idx="4178">
                  <c:v>0.65029999999999999</c:v>
                </c:pt>
                <c:pt idx="4179">
                  <c:v>0.43209999999999998</c:v>
                </c:pt>
                <c:pt idx="4180">
                  <c:v>0.5575</c:v>
                </c:pt>
                <c:pt idx="4181">
                  <c:v>0.46360000000000001</c:v>
                </c:pt>
                <c:pt idx="4182">
                  <c:v>0.36230000000000001</c:v>
                </c:pt>
                <c:pt idx="4183">
                  <c:v>0.27179999999999999</c:v>
                </c:pt>
                <c:pt idx="4184">
                  <c:v>0.36899999999999999</c:v>
                </c:pt>
                <c:pt idx="4185">
                  <c:v>0.40500000000000003</c:v>
                </c:pt>
                <c:pt idx="4186">
                  <c:v>0.45140000000000002</c:v>
                </c:pt>
                <c:pt idx="4187">
                  <c:v>0.40100000000000002</c:v>
                </c:pt>
                <c:pt idx="4188">
                  <c:v>0.3871</c:v>
                </c:pt>
                <c:pt idx="4189">
                  <c:v>0.50409999999999999</c:v>
                </c:pt>
                <c:pt idx="4190">
                  <c:v>0.59730000000000005</c:v>
                </c:pt>
                <c:pt idx="4191">
                  <c:v>0.35210000000000002</c:v>
                </c:pt>
                <c:pt idx="4192">
                  <c:v>0.33260000000000001</c:v>
                </c:pt>
                <c:pt idx="4193">
                  <c:v>0.90429999999999999</c:v>
                </c:pt>
                <c:pt idx="4194">
                  <c:v>0.41860000000000003</c:v>
                </c:pt>
                <c:pt idx="4195">
                  <c:v>0.25869999999999999</c:v>
                </c:pt>
                <c:pt idx="4196">
                  <c:v>0.36320000000000002</c:v>
                </c:pt>
                <c:pt idx="4197">
                  <c:v>0.223</c:v>
                </c:pt>
                <c:pt idx="4198">
                  <c:v>0.39779999999999999</c:v>
                </c:pt>
                <c:pt idx="4199">
                  <c:v>0.56059999999999999</c:v>
                </c:pt>
                <c:pt idx="4200">
                  <c:v>0.223</c:v>
                </c:pt>
                <c:pt idx="4201">
                  <c:v>0.42359999999999998</c:v>
                </c:pt>
                <c:pt idx="4202">
                  <c:v>0.42309999999999998</c:v>
                </c:pt>
                <c:pt idx="4203">
                  <c:v>0.46700000000000003</c:v>
                </c:pt>
                <c:pt idx="4204">
                  <c:v>1.0464</c:v>
                </c:pt>
                <c:pt idx="4205">
                  <c:v>0.39029999999999998</c:v>
                </c:pt>
                <c:pt idx="4206">
                  <c:v>0.2944</c:v>
                </c:pt>
                <c:pt idx="4207">
                  <c:v>0.1953</c:v>
                </c:pt>
                <c:pt idx="4208">
                  <c:v>0.36320000000000002</c:v>
                </c:pt>
                <c:pt idx="4209">
                  <c:v>0.38519999999999999</c:v>
                </c:pt>
                <c:pt idx="4210">
                  <c:v>0.39579999999999999</c:v>
                </c:pt>
                <c:pt idx="4211">
                  <c:v>0.37440000000000001</c:v>
                </c:pt>
                <c:pt idx="4212">
                  <c:v>0.53</c:v>
                </c:pt>
                <c:pt idx="4213">
                  <c:v>0.36120000000000002</c:v>
                </c:pt>
                <c:pt idx="4214">
                  <c:v>0.42470000000000002</c:v>
                </c:pt>
                <c:pt idx="4215">
                  <c:v>0.4612</c:v>
                </c:pt>
                <c:pt idx="4216">
                  <c:v>0.49149999999999999</c:v>
                </c:pt>
                <c:pt idx="4217">
                  <c:v>0.49149999999999999</c:v>
                </c:pt>
                <c:pt idx="4218">
                  <c:v>0.49149999999999999</c:v>
                </c:pt>
                <c:pt idx="4219">
                  <c:v>0.42309999999999998</c:v>
                </c:pt>
                <c:pt idx="4220">
                  <c:v>0.46129999999999999</c:v>
                </c:pt>
                <c:pt idx="4221">
                  <c:v>0.39150000000000001</c:v>
                </c:pt>
                <c:pt idx="4222">
                  <c:v>0.34689999999999999</c:v>
                </c:pt>
                <c:pt idx="4223">
                  <c:v>0.15390000000000001</c:v>
                </c:pt>
                <c:pt idx="4224">
                  <c:v>0.90249999999999997</c:v>
                </c:pt>
                <c:pt idx="4225">
                  <c:v>0.37219999999999998</c:v>
                </c:pt>
                <c:pt idx="4226">
                  <c:v>0.45989999999999998</c:v>
                </c:pt>
                <c:pt idx="4227">
                  <c:v>0.4924</c:v>
                </c:pt>
                <c:pt idx="4228">
                  <c:v>0.63849999999999996</c:v>
                </c:pt>
                <c:pt idx="4229">
                  <c:v>0.46639999999999998</c:v>
                </c:pt>
                <c:pt idx="4230">
                  <c:v>0.76800000000000002</c:v>
                </c:pt>
                <c:pt idx="4231">
                  <c:v>0.3962</c:v>
                </c:pt>
                <c:pt idx="4232">
                  <c:v>0.27889999999999998</c:v>
                </c:pt>
                <c:pt idx="4233">
                  <c:v>0.3977</c:v>
                </c:pt>
                <c:pt idx="4234">
                  <c:v>0.73640000000000005</c:v>
                </c:pt>
                <c:pt idx="4235">
                  <c:v>0.55900000000000005</c:v>
                </c:pt>
                <c:pt idx="4236">
                  <c:v>0.41710000000000003</c:v>
                </c:pt>
                <c:pt idx="4237">
                  <c:v>0.26379999999999998</c:v>
                </c:pt>
                <c:pt idx="4238">
                  <c:v>0.31790000000000002</c:v>
                </c:pt>
                <c:pt idx="4239">
                  <c:v>0.38890000000000002</c:v>
                </c:pt>
                <c:pt idx="4240">
                  <c:v>0.58489999999999998</c:v>
                </c:pt>
                <c:pt idx="4241">
                  <c:v>0.33800000000000002</c:v>
                </c:pt>
                <c:pt idx="4242">
                  <c:v>0.54779999999999995</c:v>
                </c:pt>
                <c:pt idx="4243">
                  <c:v>0.37309999999999999</c:v>
                </c:pt>
                <c:pt idx="4244">
                  <c:v>0.33860000000000001</c:v>
                </c:pt>
                <c:pt idx="4245">
                  <c:v>0.33339999999999997</c:v>
                </c:pt>
                <c:pt idx="4246">
                  <c:v>0.45500000000000002</c:v>
                </c:pt>
                <c:pt idx="4247">
                  <c:v>0.36109999999999998</c:v>
                </c:pt>
                <c:pt idx="4248">
                  <c:v>0.32300000000000001</c:v>
                </c:pt>
                <c:pt idx="4249">
                  <c:v>0.38940000000000002</c:v>
                </c:pt>
                <c:pt idx="4250">
                  <c:v>0.44519999999999998</c:v>
                </c:pt>
                <c:pt idx="4251">
                  <c:v>0.379</c:v>
                </c:pt>
                <c:pt idx="4252">
                  <c:v>0.4803</c:v>
                </c:pt>
                <c:pt idx="4253">
                  <c:v>0.38329999999999997</c:v>
                </c:pt>
                <c:pt idx="4254">
                  <c:v>0.25109999999999999</c:v>
                </c:pt>
                <c:pt idx="4255">
                  <c:v>0.42320000000000002</c:v>
                </c:pt>
                <c:pt idx="4256">
                  <c:v>0.37030000000000002</c:v>
                </c:pt>
                <c:pt idx="4257">
                  <c:v>0.4662</c:v>
                </c:pt>
                <c:pt idx="4258">
                  <c:v>0.4662</c:v>
                </c:pt>
                <c:pt idx="4259">
                  <c:v>0.4662</c:v>
                </c:pt>
                <c:pt idx="4260">
                  <c:v>0.65680000000000005</c:v>
                </c:pt>
                <c:pt idx="4261">
                  <c:v>0.60240000000000005</c:v>
                </c:pt>
                <c:pt idx="4262">
                  <c:v>0.49030000000000001</c:v>
                </c:pt>
                <c:pt idx="4263">
                  <c:v>0.67689999999999995</c:v>
                </c:pt>
                <c:pt idx="4264">
                  <c:v>0.46589999999999998</c:v>
                </c:pt>
                <c:pt idx="4265">
                  <c:v>0.41110000000000002</c:v>
                </c:pt>
                <c:pt idx="4266">
                  <c:v>0.36449999999999999</c:v>
                </c:pt>
                <c:pt idx="4267">
                  <c:v>0.63119999999999998</c:v>
                </c:pt>
                <c:pt idx="4268">
                  <c:v>0.63119999999999998</c:v>
                </c:pt>
                <c:pt idx="4269">
                  <c:v>0.63119999999999998</c:v>
                </c:pt>
                <c:pt idx="4270">
                  <c:v>0.27139999999999997</c:v>
                </c:pt>
                <c:pt idx="4271">
                  <c:v>0.58579999999999999</c:v>
                </c:pt>
                <c:pt idx="4272">
                  <c:v>0.39279999999999998</c:v>
                </c:pt>
                <c:pt idx="4273">
                  <c:v>0.41810000000000003</c:v>
                </c:pt>
                <c:pt idx="4274">
                  <c:v>0.15490000000000001</c:v>
                </c:pt>
                <c:pt idx="4275">
                  <c:v>0.62690000000000001</c:v>
                </c:pt>
                <c:pt idx="4276">
                  <c:v>0.55740000000000001</c:v>
                </c:pt>
                <c:pt idx="4277">
                  <c:v>0.35139999999999999</c:v>
                </c:pt>
                <c:pt idx="4278">
                  <c:v>0.4279</c:v>
                </c:pt>
                <c:pt idx="4279">
                  <c:v>0.39479999999999998</c:v>
                </c:pt>
                <c:pt idx="4280">
                  <c:v>0.45450000000000002</c:v>
                </c:pt>
                <c:pt idx="4281">
                  <c:v>0.3135</c:v>
                </c:pt>
                <c:pt idx="4282">
                  <c:v>0.76939999999999997</c:v>
                </c:pt>
                <c:pt idx="4283">
                  <c:v>0.28989999999999999</c:v>
                </c:pt>
                <c:pt idx="4284">
                  <c:v>0.29870000000000002</c:v>
                </c:pt>
                <c:pt idx="4285">
                  <c:v>0.36470000000000002</c:v>
                </c:pt>
                <c:pt idx="4286">
                  <c:v>0.47360000000000002</c:v>
                </c:pt>
                <c:pt idx="4287">
                  <c:v>0.35360000000000003</c:v>
                </c:pt>
                <c:pt idx="4288">
                  <c:v>0.49199999999999999</c:v>
                </c:pt>
                <c:pt idx="4289">
                  <c:v>0.59730000000000005</c:v>
                </c:pt>
                <c:pt idx="4290">
                  <c:v>0.64139999999999997</c:v>
                </c:pt>
                <c:pt idx="4291">
                  <c:v>0.37</c:v>
                </c:pt>
                <c:pt idx="4292">
                  <c:v>0.26250000000000001</c:v>
                </c:pt>
                <c:pt idx="4293">
                  <c:v>0.28060000000000002</c:v>
                </c:pt>
                <c:pt idx="4294">
                  <c:v>0.4</c:v>
                </c:pt>
                <c:pt idx="4295">
                  <c:v>0.3886</c:v>
                </c:pt>
                <c:pt idx="4296">
                  <c:v>0.25950000000000001</c:v>
                </c:pt>
                <c:pt idx="4297">
                  <c:v>0.56299999999999994</c:v>
                </c:pt>
                <c:pt idx="4298">
                  <c:v>0.25890000000000002</c:v>
                </c:pt>
                <c:pt idx="4299">
                  <c:v>0.40899999999999997</c:v>
                </c:pt>
                <c:pt idx="4300">
                  <c:v>0.42299999999999999</c:v>
                </c:pt>
                <c:pt idx="4301">
                  <c:v>0.44330000000000003</c:v>
                </c:pt>
                <c:pt idx="4302">
                  <c:v>0.2419</c:v>
                </c:pt>
                <c:pt idx="4303">
                  <c:v>0.61539999999999995</c:v>
                </c:pt>
                <c:pt idx="4304">
                  <c:v>0.35039999999999999</c:v>
                </c:pt>
                <c:pt idx="4305">
                  <c:v>0.42499999999999999</c:v>
                </c:pt>
                <c:pt idx="4306">
                  <c:v>0.40100000000000002</c:v>
                </c:pt>
                <c:pt idx="4307">
                  <c:v>0.51959999999999995</c:v>
                </c:pt>
                <c:pt idx="4308">
                  <c:v>0.54110000000000003</c:v>
                </c:pt>
                <c:pt idx="4309">
                  <c:v>0.35899999999999999</c:v>
                </c:pt>
                <c:pt idx="4310">
                  <c:v>0.47070000000000001</c:v>
                </c:pt>
                <c:pt idx="4311">
                  <c:v>0.2848</c:v>
                </c:pt>
                <c:pt idx="4312">
                  <c:v>0.51839999999999997</c:v>
                </c:pt>
                <c:pt idx="4313">
                  <c:v>0.47249999999999998</c:v>
                </c:pt>
                <c:pt idx="4314">
                  <c:v>0.30270000000000002</c:v>
                </c:pt>
                <c:pt idx="4315">
                  <c:v>0.36399999999999999</c:v>
                </c:pt>
                <c:pt idx="4316">
                  <c:v>0.36370000000000002</c:v>
                </c:pt>
                <c:pt idx="4317">
                  <c:v>0.31680000000000003</c:v>
                </c:pt>
                <c:pt idx="4318">
                  <c:v>0.45150000000000001</c:v>
                </c:pt>
                <c:pt idx="4319">
                  <c:v>0.47760000000000002</c:v>
                </c:pt>
                <c:pt idx="4320">
                  <c:v>0.25180000000000002</c:v>
                </c:pt>
                <c:pt idx="4321">
                  <c:v>0.52080000000000004</c:v>
                </c:pt>
                <c:pt idx="4322">
                  <c:v>0.23419999999999999</c:v>
                </c:pt>
                <c:pt idx="4323">
                  <c:v>0.45729999999999998</c:v>
                </c:pt>
                <c:pt idx="4324">
                  <c:v>0.27679999999999999</c:v>
                </c:pt>
                <c:pt idx="4325">
                  <c:v>0.22989999999999999</c:v>
                </c:pt>
                <c:pt idx="4326">
                  <c:v>0.36720000000000003</c:v>
                </c:pt>
                <c:pt idx="4327">
                  <c:v>0.44419999999999998</c:v>
                </c:pt>
                <c:pt idx="4328">
                  <c:v>0.64349999999999996</c:v>
                </c:pt>
                <c:pt idx="4329">
                  <c:v>0.64349999999999996</c:v>
                </c:pt>
                <c:pt idx="4330">
                  <c:v>0.64349999999999996</c:v>
                </c:pt>
                <c:pt idx="4331">
                  <c:v>0.26019999999999999</c:v>
                </c:pt>
                <c:pt idx="4332">
                  <c:v>0.35539999999999999</c:v>
                </c:pt>
                <c:pt idx="4333">
                  <c:v>0.67920000000000003</c:v>
                </c:pt>
                <c:pt idx="4334">
                  <c:v>0.62439999999999996</c:v>
                </c:pt>
                <c:pt idx="4335">
                  <c:v>0.62439999999999996</c:v>
                </c:pt>
                <c:pt idx="4336">
                  <c:v>0.62439999999999996</c:v>
                </c:pt>
                <c:pt idx="4337">
                  <c:v>0.69289999999999996</c:v>
                </c:pt>
                <c:pt idx="4338">
                  <c:v>0.40770000000000001</c:v>
                </c:pt>
                <c:pt idx="4339">
                  <c:v>0.6794</c:v>
                </c:pt>
                <c:pt idx="4340">
                  <c:v>0.56279999999999997</c:v>
                </c:pt>
                <c:pt idx="4341">
                  <c:v>0.5363</c:v>
                </c:pt>
                <c:pt idx="4342">
                  <c:v>0.38250000000000001</c:v>
                </c:pt>
                <c:pt idx="4343">
                  <c:v>0.63239999999999996</c:v>
                </c:pt>
                <c:pt idx="4344">
                  <c:v>0.3871</c:v>
                </c:pt>
                <c:pt idx="4345">
                  <c:v>0.36820000000000003</c:v>
                </c:pt>
                <c:pt idx="4346">
                  <c:v>0.43959999999999999</c:v>
                </c:pt>
                <c:pt idx="4347">
                  <c:v>0.15129999999999999</c:v>
                </c:pt>
                <c:pt idx="4348">
                  <c:v>0.2218</c:v>
                </c:pt>
                <c:pt idx="4349">
                  <c:v>0.52349999999999997</c:v>
                </c:pt>
                <c:pt idx="4350">
                  <c:v>0.77400000000000002</c:v>
                </c:pt>
                <c:pt idx="4351">
                  <c:v>0.38069999999999998</c:v>
                </c:pt>
                <c:pt idx="4352">
                  <c:v>0.31</c:v>
                </c:pt>
                <c:pt idx="4353">
                  <c:v>0.3231</c:v>
                </c:pt>
                <c:pt idx="4354">
                  <c:v>0.3785</c:v>
                </c:pt>
                <c:pt idx="4355">
                  <c:v>0.47610000000000002</c:v>
                </c:pt>
                <c:pt idx="4356">
                  <c:v>0.29020000000000001</c:v>
                </c:pt>
                <c:pt idx="4357">
                  <c:v>0.48899999999999999</c:v>
                </c:pt>
                <c:pt idx="4358">
                  <c:v>0.39650000000000002</c:v>
                </c:pt>
                <c:pt idx="4359">
                  <c:v>0.37830000000000003</c:v>
                </c:pt>
                <c:pt idx="4360">
                  <c:v>0.76780000000000004</c:v>
                </c:pt>
                <c:pt idx="4361">
                  <c:v>0.33129999999999998</c:v>
                </c:pt>
                <c:pt idx="4362">
                  <c:v>0.53369999999999995</c:v>
                </c:pt>
                <c:pt idx="4363">
                  <c:v>0.53369999999999995</c:v>
                </c:pt>
                <c:pt idx="4364">
                  <c:v>0.53369999999999995</c:v>
                </c:pt>
                <c:pt idx="4365">
                  <c:v>0.54559999999999997</c:v>
                </c:pt>
                <c:pt idx="4366">
                  <c:v>0.54559999999999997</c:v>
                </c:pt>
                <c:pt idx="4367">
                  <c:v>0.54559999999999997</c:v>
                </c:pt>
                <c:pt idx="4368">
                  <c:v>0.36270000000000002</c:v>
                </c:pt>
                <c:pt idx="4369">
                  <c:v>0.39219999999999999</c:v>
                </c:pt>
                <c:pt idx="4370">
                  <c:v>0.21579999999999999</c:v>
                </c:pt>
                <c:pt idx="4371">
                  <c:v>0.32640000000000002</c:v>
                </c:pt>
                <c:pt idx="4372">
                  <c:v>0.2797</c:v>
                </c:pt>
                <c:pt idx="4373">
                  <c:v>0.2797</c:v>
                </c:pt>
                <c:pt idx="4374">
                  <c:v>0.2797</c:v>
                </c:pt>
                <c:pt idx="4375">
                  <c:v>0.35820000000000002</c:v>
                </c:pt>
                <c:pt idx="4376">
                  <c:v>0.49049999999999999</c:v>
                </c:pt>
                <c:pt idx="4377">
                  <c:v>0.45779999999999998</c:v>
                </c:pt>
                <c:pt idx="4378">
                  <c:v>0.63460000000000005</c:v>
                </c:pt>
                <c:pt idx="4379">
                  <c:v>0.61570000000000003</c:v>
                </c:pt>
                <c:pt idx="4380">
                  <c:v>0.61570000000000003</c:v>
                </c:pt>
                <c:pt idx="4381">
                  <c:v>0.61570000000000003</c:v>
                </c:pt>
                <c:pt idx="4382">
                  <c:v>0.42320000000000002</c:v>
                </c:pt>
                <c:pt idx="4383">
                  <c:v>0.42320000000000002</c:v>
                </c:pt>
                <c:pt idx="4384">
                  <c:v>0.42320000000000002</c:v>
                </c:pt>
                <c:pt idx="4385">
                  <c:v>0.32100000000000001</c:v>
                </c:pt>
                <c:pt idx="4386">
                  <c:v>0.41149999999999998</c:v>
                </c:pt>
                <c:pt idx="4387">
                  <c:v>0.56089999999999995</c:v>
                </c:pt>
                <c:pt idx="4388">
                  <c:v>0.39660000000000001</c:v>
                </c:pt>
                <c:pt idx="4389">
                  <c:v>0.45</c:v>
                </c:pt>
                <c:pt idx="4390">
                  <c:v>0.51400000000000001</c:v>
                </c:pt>
                <c:pt idx="4391">
                  <c:v>0.51400000000000001</c:v>
                </c:pt>
                <c:pt idx="4392">
                  <c:v>0.51400000000000001</c:v>
                </c:pt>
                <c:pt idx="4393">
                  <c:v>0.42670000000000002</c:v>
                </c:pt>
                <c:pt idx="4394">
                  <c:v>0.55559999999999998</c:v>
                </c:pt>
                <c:pt idx="4395">
                  <c:v>0.43419999999999997</c:v>
                </c:pt>
                <c:pt idx="4396">
                  <c:v>0.41839999999999999</c:v>
                </c:pt>
                <c:pt idx="4397">
                  <c:v>0.43859999999999999</c:v>
                </c:pt>
                <c:pt idx="4398">
                  <c:v>0.30969999999999998</c:v>
                </c:pt>
                <c:pt idx="4399">
                  <c:v>0.35780000000000001</c:v>
                </c:pt>
                <c:pt idx="4400">
                  <c:v>0.65</c:v>
                </c:pt>
                <c:pt idx="4402">
                  <c:v>0.44550000000000001</c:v>
                </c:pt>
                <c:pt idx="4403">
                  <c:v>0.44550000000000001</c:v>
                </c:pt>
                <c:pt idx="4404">
                  <c:v>0.44550000000000001</c:v>
                </c:pt>
                <c:pt idx="4406">
                  <c:v>0.68930000000000002</c:v>
                </c:pt>
                <c:pt idx="4407">
                  <c:v>0.47799999999999998</c:v>
                </c:pt>
                <c:pt idx="4408">
                  <c:v>0.6613</c:v>
                </c:pt>
                <c:pt idx="4409">
                  <c:v>0.49030000000000001</c:v>
                </c:pt>
                <c:pt idx="4410">
                  <c:v>0.8851</c:v>
                </c:pt>
                <c:pt idx="4411">
                  <c:v>0.41399999999999998</c:v>
                </c:pt>
                <c:pt idx="4412">
                  <c:v>0.30919999999999997</c:v>
                </c:pt>
                <c:pt idx="4413">
                  <c:v>0.36149999999999999</c:v>
                </c:pt>
                <c:pt idx="4414">
                  <c:v>0.57230000000000003</c:v>
                </c:pt>
                <c:pt idx="4415">
                  <c:v>0.51400000000000001</c:v>
                </c:pt>
                <c:pt idx="4416">
                  <c:v>0.33550000000000002</c:v>
                </c:pt>
                <c:pt idx="4417">
                  <c:v>0.39600000000000002</c:v>
                </c:pt>
                <c:pt idx="4418">
                  <c:v>1.0690999999999999</c:v>
                </c:pt>
                <c:pt idx="4419">
                  <c:v>0.17780000000000001</c:v>
                </c:pt>
                <c:pt idx="4420">
                  <c:v>0.36909999999999998</c:v>
                </c:pt>
                <c:pt idx="4421">
                  <c:v>0.64059999999999995</c:v>
                </c:pt>
                <c:pt idx="4422">
                  <c:v>0.64059999999999995</c:v>
                </c:pt>
                <c:pt idx="4423">
                  <c:v>0.64059999999999995</c:v>
                </c:pt>
                <c:pt idx="4424">
                  <c:v>0.54110000000000003</c:v>
                </c:pt>
                <c:pt idx="4425">
                  <c:v>0.49370000000000003</c:v>
                </c:pt>
                <c:pt idx="4426">
                  <c:v>0.51090000000000002</c:v>
                </c:pt>
                <c:pt idx="4427">
                  <c:v>0.50739999999999996</c:v>
                </c:pt>
                <c:pt idx="4428">
                  <c:v>0.501</c:v>
                </c:pt>
                <c:pt idx="4429">
                  <c:v>0.61509999999999998</c:v>
                </c:pt>
                <c:pt idx="4430">
                  <c:v>0.80520000000000003</c:v>
                </c:pt>
                <c:pt idx="4431">
                  <c:v>0.69079999999999997</c:v>
                </c:pt>
                <c:pt idx="4432">
                  <c:v>0.37259999999999999</c:v>
                </c:pt>
                <c:pt idx="4433">
                  <c:v>0.45300000000000001</c:v>
                </c:pt>
                <c:pt idx="4434">
                  <c:v>0.2797</c:v>
                </c:pt>
                <c:pt idx="4435">
                  <c:v>0.43690000000000001</c:v>
                </c:pt>
                <c:pt idx="4436">
                  <c:v>0.37469999999999998</c:v>
                </c:pt>
                <c:pt idx="4437">
                  <c:v>0.35589999999999999</c:v>
                </c:pt>
                <c:pt idx="4438">
                  <c:v>0.3327</c:v>
                </c:pt>
                <c:pt idx="4439">
                  <c:v>0.49180000000000001</c:v>
                </c:pt>
                <c:pt idx="4440">
                  <c:v>0.49580000000000002</c:v>
                </c:pt>
                <c:pt idx="4441">
                  <c:v>0.29039999999999999</c:v>
                </c:pt>
                <c:pt idx="4442">
                  <c:v>0.2918</c:v>
                </c:pt>
                <c:pt idx="4443">
                  <c:v>0.15509999999999999</c:v>
                </c:pt>
                <c:pt idx="4444">
                  <c:v>0.43190000000000001</c:v>
                </c:pt>
                <c:pt idx="4445">
                  <c:v>0.42609999999999998</c:v>
                </c:pt>
                <c:pt idx="4446">
                  <c:v>0.4047</c:v>
                </c:pt>
                <c:pt idx="4447">
                  <c:v>0.38179999999999997</c:v>
                </c:pt>
                <c:pt idx="4448">
                  <c:v>0.31359999999999999</c:v>
                </c:pt>
                <c:pt idx="4449">
                  <c:v>0.49390000000000001</c:v>
                </c:pt>
                <c:pt idx="4450">
                  <c:v>0.3231</c:v>
                </c:pt>
                <c:pt idx="4451">
                  <c:v>0.38850000000000001</c:v>
                </c:pt>
                <c:pt idx="4452">
                  <c:v>0.36890000000000001</c:v>
                </c:pt>
                <c:pt idx="4453">
                  <c:v>0.76329999999999998</c:v>
                </c:pt>
                <c:pt idx="4454">
                  <c:v>0.57040000000000002</c:v>
                </c:pt>
                <c:pt idx="4455">
                  <c:v>0.37159999999999999</c:v>
                </c:pt>
                <c:pt idx="4456">
                  <c:v>0.40300000000000002</c:v>
                </c:pt>
                <c:pt idx="4457">
                  <c:v>0.48749999999999999</c:v>
                </c:pt>
                <c:pt idx="4458">
                  <c:v>0.37990000000000002</c:v>
                </c:pt>
                <c:pt idx="4459">
                  <c:v>0.61629999999999996</c:v>
                </c:pt>
                <c:pt idx="4460">
                  <c:v>0.37869999999999998</c:v>
                </c:pt>
                <c:pt idx="4461">
                  <c:v>0.26889999999999997</c:v>
                </c:pt>
                <c:pt idx="4462">
                  <c:v>0.63390000000000002</c:v>
                </c:pt>
                <c:pt idx="4463">
                  <c:v>0.75690000000000002</c:v>
                </c:pt>
                <c:pt idx="4464">
                  <c:v>0.34360000000000002</c:v>
                </c:pt>
                <c:pt idx="4465">
                  <c:v>0.4622</c:v>
                </c:pt>
                <c:pt idx="4466">
                  <c:v>0.32900000000000001</c:v>
                </c:pt>
                <c:pt idx="4467">
                  <c:v>0.26929999999999998</c:v>
                </c:pt>
                <c:pt idx="4468">
                  <c:v>0.26929999999999998</c:v>
                </c:pt>
                <c:pt idx="4469">
                  <c:v>0.26929999999999998</c:v>
                </c:pt>
                <c:pt idx="4470">
                  <c:v>0.245</c:v>
                </c:pt>
                <c:pt idx="4471">
                  <c:v>0.46389999999999998</c:v>
                </c:pt>
                <c:pt idx="4472">
                  <c:v>0.52239999999999998</c:v>
                </c:pt>
                <c:pt idx="4473">
                  <c:v>0.65369999999999995</c:v>
                </c:pt>
                <c:pt idx="4474">
                  <c:v>0.45150000000000001</c:v>
                </c:pt>
                <c:pt idx="4475">
                  <c:v>0.30359999999999998</c:v>
                </c:pt>
                <c:pt idx="4476">
                  <c:v>0.38440000000000002</c:v>
                </c:pt>
                <c:pt idx="4477">
                  <c:v>0.28220000000000001</c:v>
                </c:pt>
                <c:pt idx="4478">
                  <c:v>0.28960000000000002</c:v>
                </c:pt>
                <c:pt idx="4479">
                  <c:v>0.66039999999999999</c:v>
                </c:pt>
                <c:pt idx="4480">
                  <c:v>0.34039999999999998</c:v>
                </c:pt>
                <c:pt idx="4481">
                  <c:v>0.51849999999999996</c:v>
                </c:pt>
                <c:pt idx="4482">
                  <c:v>0.31950000000000001</c:v>
                </c:pt>
                <c:pt idx="4483">
                  <c:v>0.21079999999999999</c:v>
                </c:pt>
                <c:pt idx="4484">
                  <c:v>0.68189999999999995</c:v>
                </c:pt>
                <c:pt idx="4485">
                  <c:v>0.36499999999999999</c:v>
                </c:pt>
                <c:pt idx="4486">
                  <c:v>0.38869999999999999</c:v>
                </c:pt>
                <c:pt idx="4487">
                  <c:v>0.48680000000000001</c:v>
                </c:pt>
                <c:pt idx="4488">
                  <c:v>0.5464</c:v>
                </c:pt>
                <c:pt idx="4489">
                  <c:v>0.55159999999999998</c:v>
                </c:pt>
                <c:pt idx="4490">
                  <c:v>0.51390000000000002</c:v>
                </c:pt>
                <c:pt idx="4491">
                  <c:v>0.31790000000000002</c:v>
                </c:pt>
                <c:pt idx="4492">
                  <c:v>0.44990000000000002</c:v>
                </c:pt>
                <c:pt idx="4493">
                  <c:v>0.68200000000000005</c:v>
                </c:pt>
                <c:pt idx="4494">
                  <c:v>0.25609999999999999</c:v>
                </c:pt>
                <c:pt idx="4495">
                  <c:v>0.4753</c:v>
                </c:pt>
                <c:pt idx="4496">
                  <c:v>0.2636</c:v>
                </c:pt>
                <c:pt idx="4497">
                  <c:v>0.2636</c:v>
                </c:pt>
                <c:pt idx="4498">
                  <c:v>0.2636</c:v>
                </c:pt>
                <c:pt idx="4499">
                  <c:v>0.31240000000000001</c:v>
                </c:pt>
                <c:pt idx="4500">
                  <c:v>0.76480000000000004</c:v>
                </c:pt>
                <c:pt idx="4501">
                  <c:v>0.38540000000000002</c:v>
                </c:pt>
                <c:pt idx="4502">
                  <c:v>0.50870000000000004</c:v>
                </c:pt>
                <c:pt idx="4503">
                  <c:v>0.37509999999999999</c:v>
                </c:pt>
                <c:pt idx="4504">
                  <c:v>0.48620000000000002</c:v>
                </c:pt>
                <c:pt idx="4505">
                  <c:v>0.60229999999999995</c:v>
                </c:pt>
                <c:pt idx="4506">
                  <c:v>0.66039999999999999</c:v>
                </c:pt>
                <c:pt idx="4507">
                  <c:v>0.39839999999999998</c:v>
                </c:pt>
                <c:pt idx="4508">
                  <c:v>0.41810000000000003</c:v>
                </c:pt>
                <c:pt idx="4509">
                  <c:v>0.43140000000000001</c:v>
                </c:pt>
                <c:pt idx="4510">
                  <c:v>0.1605</c:v>
                </c:pt>
                <c:pt idx="4511">
                  <c:v>0.33019999999999999</c:v>
                </c:pt>
                <c:pt idx="4512">
                  <c:v>0.27129999999999999</c:v>
                </c:pt>
                <c:pt idx="4513">
                  <c:v>0.75649999999999995</c:v>
                </c:pt>
                <c:pt idx="4514">
                  <c:v>0.315</c:v>
                </c:pt>
                <c:pt idx="4515">
                  <c:v>0.36959999999999998</c:v>
                </c:pt>
                <c:pt idx="4516">
                  <c:v>0.36959999999999998</c:v>
                </c:pt>
                <c:pt idx="4517">
                  <c:v>0.38179999999999997</c:v>
                </c:pt>
                <c:pt idx="4518">
                  <c:v>0.4113</c:v>
                </c:pt>
                <c:pt idx="4519">
                  <c:v>0.36959999999999998</c:v>
                </c:pt>
                <c:pt idx="4520">
                  <c:v>0.50019999999999998</c:v>
                </c:pt>
                <c:pt idx="4521">
                  <c:v>0.42</c:v>
                </c:pt>
                <c:pt idx="4522">
                  <c:v>0.2732</c:v>
                </c:pt>
                <c:pt idx="4523">
                  <c:v>0.4461</c:v>
                </c:pt>
                <c:pt idx="4524">
                  <c:v>0.32379999999999998</c:v>
                </c:pt>
                <c:pt idx="4525">
                  <c:v>0.35970000000000002</c:v>
                </c:pt>
                <c:pt idx="4526">
                  <c:v>0.94720000000000004</c:v>
                </c:pt>
                <c:pt idx="4527">
                  <c:v>0.58750000000000002</c:v>
                </c:pt>
                <c:pt idx="4528">
                  <c:v>0.28620000000000001</c:v>
                </c:pt>
                <c:pt idx="4529">
                  <c:v>0.43680000000000002</c:v>
                </c:pt>
                <c:pt idx="4530">
                  <c:v>0.2908</c:v>
                </c:pt>
                <c:pt idx="4531">
                  <c:v>0.45469999999999999</c:v>
                </c:pt>
                <c:pt idx="4532">
                  <c:v>0.48309999999999997</c:v>
                </c:pt>
                <c:pt idx="4533">
                  <c:v>0.29820000000000002</c:v>
                </c:pt>
                <c:pt idx="4534">
                  <c:v>0.49690000000000001</c:v>
                </c:pt>
                <c:pt idx="4535">
                  <c:v>0.38479999999999998</c:v>
                </c:pt>
                <c:pt idx="4536">
                  <c:v>0.51719999999999999</c:v>
                </c:pt>
                <c:pt idx="4537">
                  <c:v>0.3513</c:v>
                </c:pt>
                <c:pt idx="4538">
                  <c:v>0.22789999999999999</c:v>
                </c:pt>
                <c:pt idx="4539">
                  <c:v>0.72389999999999999</c:v>
                </c:pt>
                <c:pt idx="4540">
                  <c:v>0.39379999999999998</c:v>
                </c:pt>
                <c:pt idx="4541">
                  <c:v>0.64649999999999996</c:v>
                </c:pt>
                <c:pt idx="4542">
                  <c:v>0.39660000000000001</c:v>
                </c:pt>
                <c:pt idx="4543">
                  <c:v>0.39789999999999998</c:v>
                </c:pt>
                <c:pt idx="4544">
                  <c:v>0.32729999999999998</c:v>
                </c:pt>
                <c:pt idx="4545">
                  <c:v>0.65639999999999998</c:v>
                </c:pt>
                <c:pt idx="4546">
                  <c:v>0.4234</c:v>
                </c:pt>
                <c:pt idx="4547">
                  <c:v>0.36470000000000002</c:v>
                </c:pt>
                <c:pt idx="4548">
                  <c:v>0.34139999999999998</c:v>
                </c:pt>
                <c:pt idx="4549">
                  <c:v>0.61660000000000004</c:v>
                </c:pt>
                <c:pt idx="4550">
                  <c:v>0.61660000000000004</c:v>
                </c:pt>
                <c:pt idx="4551">
                  <c:v>0.61660000000000004</c:v>
                </c:pt>
                <c:pt idx="4552">
                  <c:v>0.51080000000000003</c:v>
                </c:pt>
                <c:pt idx="4553">
                  <c:v>0.3327</c:v>
                </c:pt>
                <c:pt idx="4554">
                  <c:v>0.3523</c:v>
                </c:pt>
                <c:pt idx="4555">
                  <c:v>0.50270000000000004</c:v>
                </c:pt>
                <c:pt idx="4556">
                  <c:v>0.37990000000000002</c:v>
                </c:pt>
                <c:pt idx="4557">
                  <c:v>0.28549999999999998</c:v>
                </c:pt>
                <c:pt idx="4558">
                  <c:v>0.19600000000000001</c:v>
                </c:pt>
                <c:pt idx="4559">
                  <c:v>0.34870000000000001</c:v>
                </c:pt>
                <c:pt idx="4560">
                  <c:v>0.36940000000000001</c:v>
                </c:pt>
                <c:pt idx="4561">
                  <c:v>0.36940000000000001</c:v>
                </c:pt>
                <c:pt idx="4562">
                  <c:v>0.36940000000000001</c:v>
                </c:pt>
                <c:pt idx="4563">
                  <c:v>0.50339999999999996</c:v>
                </c:pt>
                <c:pt idx="4564">
                  <c:v>0.21179999999999999</c:v>
                </c:pt>
                <c:pt idx="4565">
                  <c:v>0.81140000000000001</c:v>
                </c:pt>
                <c:pt idx="4566">
                  <c:v>0.41499999999999998</c:v>
                </c:pt>
                <c:pt idx="4567">
                  <c:v>0.48359999999999997</c:v>
                </c:pt>
                <c:pt idx="4568">
                  <c:v>0.44750000000000001</c:v>
                </c:pt>
                <c:pt idx="4569">
                  <c:v>0.53610000000000002</c:v>
                </c:pt>
                <c:pt idx="4570">
                  <c:v>0.24510000000000001</c:v>
                </c:pt>
                <c:pt idx="4571">
                  <c:v>0.48120000000000002</c:v>
                </c:pt>
                <c:pt idx="4572">
                  <c:v>0.53800000000000003</c:v>
                </c:pt>
                <c:pt idx="4573">
                  <c:v>0.38740000000000002</c:v>
                </c:pt>
                <c:pt idx="4574">
                  <c:v>0.34799999999999998</c:v>
                </c:pt>
                <c:pt idx="4575">
                  <c:v>0.73540000000000005</c:v>
                </c:pt>
                <c:pt idx="4576">
                  <c:v>0.45340000000000003</c:v>
                </c:pt>
                <c:pt idx="4577">
                  <c:v>0.38590000000000002</c:v>
                </c:pt>
                <c:pt idx="4578">
                  <c:v>0.57289999999999996</c:v>
                </c:pt>
                <c:pt idx="4579">
                  <c:v>0.4032</c:v>
                </c:pt>
                <c:pt idx="4580">
                  <c:v>0.31979999999999997</c:v>
                </c:pt>
                <c:pt idx="4581">
                  <c:v>0.86280000000000001</c:v>
                </c:pt>
                <c:pt idx="4582">
                  <c:v>0.48649999999999999</c:v>
                </c:pt>
                <c:pt idx="4583">
                  <c:v>0.25440000000000002</c:v>
                </c:pt>
                <c:pt idx="4584">
                  <c:v>0.3926</c:v>
                </c:pt>
                <c:pt idx="4585">
                  <c:v>0.37930000000000003</c:v>
                </c:pt>
                <c:pt idx="4586">
                  <c:v>0.32769999999999999</c:v>
                </c:pt>
                <c:pt idx="4587">
                  <c:v>0.4088</c:v>
                </c:pt>
                <c:pt idx="4588">
                  <c:v>0.40610000000000002</c:v>
                </c:pt>
                <c:pt idx="4589">
                  <c:v>0.28570000000000001</c:v>
                </c:pt>
                <c:pt idx="4590">
                  <c:v>0.75219999999999998</c:v>
                </c:pt>
                <c:pt idx="4591">
                  <c:v>0.75219999999999998</c:v>
                </c:pt>
                <c:pt idx="4592">
                  <c:v>0.75219999999999998</c:v>
                </c:pt>
                <c:pt idx="4593">
                  <c:v>0.32900000000000001</c:v>
                </c:pt>
                <c:pt idx="4594">
                  <c:v>0.40310000000000001</c:v>
                </c:pt>
                <c:pt idx="4595">
                  <c:v>0.4995</c:v>
                </c:pt>
                <c:pt idx="4596">
                  <c:v>0.3347</c:v>
                </c:pt>
                <c:pt idx="4597">
                  <c:v>0.3085</c:v>
                </c:pt>
                <c:pt idx="4598">
                  <c:v>0.40089999999999998</c:v>
                </c:pt>
                <c:pt idx="4599">
                  <c:v>0.40389999999999998</c:v>
                </c:pt>
                <c:pt idx="4600">
                  <c:v>0.432</c:v>
                </c:pt>
                <c:pt idx="4601">
                  <c:v>0.63260000000000005</c:v>
                </c:pt>
                <c:pt idx="4602">
                  <c:v>0.54379999999999995</c:v>
                </c:pt>
                <c:pt idx="4603">
                  <c:v>0.33539999999999998</c:v>
                </c:pt>
                <c:pt idx="4604">
                  <c:v>0.52710000000000001</c:v>
                </c:pt>
                <c:pt idx="4605">
                  <c:v>0.43330000000000002</c:v>
                </c:pt>
                <c:pt idx="4606">
                  <c:v>0.77459999999999996</c:v>
                </c:pt>
                <c:pt idx="4607">
                  <c:v>0.34150000000000003</c:v>
                </c:pt>
                <c:pt idx="4608">
                  <c:v>1.1446000000000001</c:v>
                </c:pt>
                <c:pt idx="4609">
                  <c:v>0.44590000000000002</c:v>
                </c:pt>
                <c:pt idx="4610">
                  <c:v>0.39350000000000002</c:v>
                </c:pt>
                <c:pt idx="4611">
                  <c:v>0.32890000000000003</c:v>
                </c:pt>
                <c:pt idx="4612">
                  <c:v>0.22919999999999999</c:v>
                </c:pt>
                <c:pt idx="4613">
                  <c:v>0.75560000000000005</c:v>
                </c:pt>
                <c:pt idx="4614">
                  <c:v>0.73280000000000001</c:v>
                </c:pt>
                <c:pt idx="4615">
                  <c:v>0.50249999999999995</c:v>
                </c:pt>
                <c:pt idx="4616">
                  <c:v>0.3281</c:v>
                </c:pt>
                <c:pt idx="4617">
                  <c:v>0.4723</c:v>
                </c:pt>
                <c:pt idx="4618">
                  <c:v>0.38490000000000002</c:v>
                </c:pt>
                <c:pt idx="4619">
                  <c:v>0.76419999999999999</c:v>
                </c:pt>
                <c:pt idx="4620">
                  <c:v>0.65620000000000001</c:v>
                </c:pt>
                <c:pt idx="4621">
                  <c:v>0.45440000000000003</c:v>
                </c:pt>
                <c:pt idx="4622">
                  <c:v>0.41870000000000002</c:v>
                </c:pt>
                <c:pt idx="4623">
                  <c:v>0.57740000000000002</c:v>
                </c:pt>
                <c:pt idx="4624">
                  <c:v>0.40450000000000003</c:v>
                </c:pt>
                <c:pt idx="4625">
                  <c:v>0.28570000000000001</c:v>
                </c:pt>
                <c:pt idx="4626">
                  <c:v>0.43780000000000002</c:v>
                </c:pt>
                <c:pt idx="4627">
                  <c:v>0.434</c:v>
                </c:pt>
                <c:pt idx="4628">
                  <c:v>0.47670000000000001</c:v>
                </c:pt>
                <c:pt idx="4629">
                  <c:v>0.3196</c:v>
                </c:pt>
                <c:pt idx="4630">
                  <c:v>0.50019999999999998</c:v>
                </c:pt>
                <c:pt idx="4631">
                  <c:v>0.96289999999999998</c:v>
                </c:pt>
                <c:pt idx="4632">
                  <c:v>0.4788</c:v>
                </c:pt>
                <c:pt idx="4633">
                  <c:v>0.2422</c:v>
                </c:pt>
                <c:pt idx="4634">
                  <c:v>0.26860000000000001</c:v>
                </c:pt>
                <c:pt idx="4635">
                  <c:v>0.40789999999999998</c:v>
                </c:pt>
                <c:pt idx="4636">
                  <c:v>0.71189999999999998</c:v>
                </c:pt>
                <c:pt idx="4637">
                  <c:v>0.53690000000000004</c:v>
                </c:pt>
                <c:pt idx="4638">
                  <c:v>0.53690000000000004</c:v>
                </c:pt>
                <c:pt idx="4639">
                  <c:v>0.53690000000000004</c:v>
                </c:pt>
                <c:pt idx="4640">
                  <c:v>0.35339999999999999</c:v>
                </c:pt>
                <c:pt idx="4641">
                  <c:v>0.33410000000000001</c:v>
                </c:pt>
                <c:pt idx="4642">
                  <c:v>0.1797</c:v>
                </c:pt>
                <c:pt idx="4643">
                  <c:v>0.43830000000000002</c:v>
                </c:pt>
                <c:pt idx="4644">
                  <c:v>0.29859999999999998</c:v>
                </c:pt>
                <c:pt idx="4645">
                  <c:v>0.29859999999999998</c:v>
                </c:pt>
                <c:pt idx="4646">
                  <c:v>0.29859999999999998</c:v>
                </c:pt>
                <c:pt idx="4647">
                  <c:v>0.5</c:v>
                </c:pt>
                <c:pt idx="4648">
                  <c:v>0.51259999999999994</c:v>
                </c:pt>
                <c:pt idx="4649">
                  <c:v>0.71230000000000004</c:v>
                </c:pt>
                <c:pt idx="4650">
                  <c:v>0.5171</c:v>
                </c:pt>
                <c:pt idx="4651">
                  <c:v>0.30449999999999999</c:v>
                </c:pt>
                <c:pt idx="4652">
                  <c:v>0.20039999999999999</c:v>
                </c:pt>
                <c:pt idx="4653">
                  <c:v>0.4985</c:v>
                </c:pt>
                <c:pt idx="4654">
                  <c:v>0.39810000000000001</c:v>
                </c:pt>
                <c:pt idx="4655">
                  <c:v>0.48749999999999999</c:v>
                </c:pt>
                <c:pt idx="4656">
                  <c:v>0.4506</c:v>
                </c:pt>
                <c:pt idx="4657">
                  <c:v>0.24740000000000001</c:v>
                </c:pt>
                <c:pt idx="4658">
                  <c:v>0.51080000000000003</c:v>
                </c:pt>
                <c:pt idx="4659">
                  <c:v>0.97409999999999997</c:v>
                </c:pt>
                <c:pt idx="4660">
                  <c:v>0.52669999999999995</c:v>
                </c:pt>
                <c:pt idx="4661">
                  <c:v>0.54510000000000003</c:v>
                </c:pt>
                <c:pt idx="4662">
                  <c:v>0.4002</c:v>
                </c:pt>
                <c:pt idx="4663">
                  <c:v>0.31440000000000001</c:v>
                </c:pt>
                <c:pt idx="4664">
                  <c:v>0.4617</c:v>
                </c:pt>
                <c:pt idx="4665">
                  <c:v>0.61270000000000002</c:v>
                </c:pt>
                <c:pt idx="4666">
                  <c:v>0.38429999999999997</c:v>
                </c:pt>
                <c:pt idx="4667">
                  <c:v>0.43690000000000001</c:v>
                </c:pt>
                <c:pt idx="4668">
                  <c:v>0.39439999999999997</c:v>
                </c:pt>
                <c:pt idx="4669">
                  <c:v>0.39660000000000001</c:v>
                </c:pt>
                <c:pt idx="4670">
                  <c:v>0.63980000000000004</c:v>
                </c:pt>
                <c:pt idx="4671">
                  <c:v>0.52900000000000003</c:v>
                </c:pt>
                <c:pt idx="4672">
                  <c:v>0.53100000000000003</c:v>
                </c:pt>
                <c:pt idx="4673">
                  <c:v>0.55630000000000002</c:v>
                </c:pt>
                <c:pt idx="4674">
                  <c:v>0.24970000000000001</c:v>
                </c:pt>
                <c:pt idx="4675">
                  <c:v>0.84099999999999997</c:v>
                </c:pt>
                <c:pt idx="4676">
                  <c:v>0.49709999999999999</c:v>
                </c:pt>
                <c:pt idx="4677">
                  <c:v>0.80600000000000005</c:v>
                </c:pt>
                <c:pt idx="4678">
                  <c:v>0.25559999999999999</c:v>
                </c:pt>
                <c:pt idx="4679">
                  <c:v>0.21940000000000001</c:v>
                </c:pt>
                <c:pt idx="4680">
                  <c:v>0.51390000000000002</c:v>
                </c:pt>
                <c:pt idx="4681">
                  <c:v>0.40589999999999998</c:v>
                </c:pt>
                <c:pt idx="4682">
                  <c:v>0.40450000000000003</c:v>
                </c:pt>
                <c:pt idx="4683">
                  <c:v>0.50800000000000001</c:v>
                </c:pt>
                <c:pt idx="4684">
                  <c:v>0.50700000000000001</c:v>
                </c:pt>
                <c:pt idx="4685">
                  <c:v>0.33610000000000001</c:v>
                </c:pt>
                <c:pt idx="4686">
                  <c:v>0.30449999999999999</c:v>
                </c:pt>
                <c:pt idx="4687">
                  <c:v>0.23419999999999999</c:v>
                </c:pt>
                <c:pt idx="4688">
                  <c:v>0.50439999999999996</c:v>
                </c:pt>
                <c:pt idx="4689">
                  <c:v>0.71389999999999998</c:v>
                </c:pt>
                <c:pt idx="4690">
                  <c:v>0.9294</c:v>
                </c:pt>
                <c:pt idx="4691">
                  <c:v>0.36940000000000001</c:v>
                </c:pt>
                <c:pt idx="4692">
                  <c:v>0.27850000000000003</c:v>
                </c:pt>
                <c:pt idx="4693">
                  <c:v>0.57479999999999998</c:v>
                </c:pt>
                <c:pt idx="4694">
                  <c:v>0.33860000000000001</c:v>
                </c:pt>
                <c:pt idx="4695">
                  <c:v>0.29580000000000001</c:v>
                </c:pt>
                <c:pt idx="4696">
                  <c:v>0.29580000000000001</c:v>
                </c:pt>
                <c:pt idx="4697">
                  <c:v>0.36759999999999998</c:v>
                </c:pt>
                <c:pt idx="4698">
                  <c:v>0.29580000000000001</c:v>
                </c:pt>
                <c:pt idx="4699">
                  <c:v>0.21729999999999999</c:v>
                </c:pt>
                <c:pt idx="4700">
                  <c:v>0.4924</c:v>
                </c:pt>
                <c:pt idx="4701">
                  <c:v>0.49530000000000002</c:v>
                </c:pt>
                <c:pt idx="4702">
                  <c:v>0.3049</c:v>
                </c:pt>
                <c:pt idx="4703">
                  <c:v>0.1918</c:v>
                </c:pt>
                <c:pt idx="4704">
                  <c:v>0.1918</c:v>
                </c:pt>
                <c:pt idx="4705">
                  <c:v>0.1918</c:v>
                </c:pt>
                <c:pt idx="4706">
                  <c:v>0.94359999999999999</c:v>
                </c:pt>
                <c:pt idx="4707">
                  <c:v>0.79449999999999998</c:v>
                </c:pt>
                <c:pt idx="4708">
                  <c:v>0.49890000000000001</c:v>
                </c:pt>
                <c:pt idx="4709">
                  <c:v>0.51339999999999997</c:v>
                </c:pt>
                <c:pt idx="4710">
                  <c:v>0.37119999999999997</c:v>
                </c:pt>
                <c:pt idx="4711">
                  <c:v>0.42070000000000002</c:v>
                </c:pt>
                <c:pt idx="4712">
                  <c:v>0.4093</c:v>
                </c:pt>
                <c:pt idx="4713">
                  <c:v>0.40460000000000002</c:v>
                </c:pt>
                <c:pt idx="4714">
                  <c:v>0.27</c:v>
                </c:pt>
                <c:pt idx="4715">
                  <c:v>0.42830000000000001</c:v>
                </c:pt>
                <c:pt idx="4716">
                  <c:v>0.28239999999999998</c:v>
                </c:pt>
                <c:pt idx="4717">
                  <c:v>0.67889999999999995</c:v>
                </c:pt>
                <c:pt idx="4718">
                  <c:v>0.71009999999999995</c:v>
                </c:pt>
                <c:pt idx="4719">
                  <c:v>0.32700000000000001</c:v>
                </c:pt>
                <c:pt idx="4720">
                  <c:v>0.44719999999999999</c:v>
                </c:pt>
                <c:pt idx="4721">
                  <c:v>0.31040000000000001</c:v>
                </c:pt>
                <c:pt idx="4722">
                  <c:v>0.31040000000000001</c:v>
                </c:pt>
                <c:pt idx="4723">
                  <c:v>0.31040000000000001</c:v>
                </c:pt>
                <c:pt idx="4724">
                  <c:v>0.35799999999999998</c:v>
                </c:pt>
                <c:pt idx="4725">
                  <c:v>0.50749999999999995</c:v>
                </c:pt>
                <c:pt idx="4726">
                  <c:v>0.2838</c:v>
                </c:pt>
                <c:pt idx="4727">
                  <c:v>0.58209999999999995</c:v>
                </c:pt>
                <c:pt idx="4728">
                  <c:v>0.58209999999999995</c:v>
                </c:pt>
                <c:pt idx="4729">
                  <c:v>0.3256</c:v>
                </c:pt>
                <c:pt idx="4730">
                  <c:v>0.58209999999999995</c:v>
                </c:pt>
                <c:pt idx="4731">
                  <c:v>0.34870000000000001</c:v>
                </c:pt>
                <c:pt idx="4732">
                  <c:v>0.34870000000000001</c:v>
                </c:pt>
                <c:pt idx="4733">
                  <c:v>0.34870000000000001</c:v>
                </c:pt>
                <c:pt idx="4734">
                  <c:v>0.40439999999999998</c:v>
                </c:pt>
                <c:pt idx="4735">
                  <c:v>0.54610000000000003</c:v>
                </c:pt>
                <c:pt idx="4736">
                  <c:v>0.4012</c:v>
                </c:pt>
                <c:pt idx="4737">
                  <c:v>0.3488</c:v>
                </c:pt>
                <c:pt idx="4738">
                  <c:v>0.34229999999999999</c:v>
                </c:pt>
                <c:pt idx="4739">
                  <c:v>0.43169999999999997</c:v>
                </c:pt>
                <c:pt idx="4740">
                  <c:v>0.63009999999999999</c:v>
                </c:pt>
                <c:pt idx="4741">
                  <c:v>0.62860000000000005</c:v>
                </c:pt>
                <c:pt idx="4742">
                  <c:v>0.76929999999999998</c:v>
                </c:pt>
                <c:pt idx="4743">
                  <c:v>0.27110000000000001</c:v>
                </c:pt>
                <c:pt idx="4744">
                  <c:v>0.37880000000000003</c:v>
                </c:pt>
                <c:pt idx="4745">
                  <c:v>0.34960000000000002</c:v>
                </c:pt>
                <c:pt idx="4746">
                  <c:v>0.39710000000000001</c:v>
                </c:pt>
                <c:pt idx="4747">
                  <c:v>0.77559999999999996</c:v>
                </c:pt>
                <c:pt idx="4748">
                  <c:v>0.39229999999999998</c:v>
                </c:pt>
                <c:pt idx="4749">
                  <c:v>0.49070000000000003</c:v>
                </c:pt>
                <c:pt idx="4750">
                  <c:v>0.1241</c:v>
                </c:pt>
                <c:pt idx="4751">
                  <c:v>0.35149999999999998</c:v>
                </c:pt>
                <c:pt idx="4752">
                  <c:v>0.35149999999999998</c:v>
                </c:pt>
                <c:pt idx="4753">
                  <c:v>0.35149999999999998</c:v>
                </c:pt>
                <c:pt idx="4754">
                  <c:v>0.47470000000000001</c:v>
                </c:pt>
                <c:pt idx="4755">
                  <c:v>0.49130000000000001</c:v>
                </c:pt>
                <c:pt idx="4756">
                  <c:v>0.27760000000000001</c:v>
                </c:pt>
                <c:pt idx="4757">
                  <c:v>0.32700000000000001</c:v>
                </c:pt>
                <c:pt idx="4758">
                  <c:v>0.27260000000000001</c:v>
                </c:pt>
                <c:pt idx="4759">
                  <c:v>0.55840000000000001</c:v>
                </c:pt>
                <c:pt idx="4760">
                  <c:v>0.38979999999999998</c:v>
                </c:pt>
                <c:pt idx="4761">
                  <c:v>0.33539999999999998</c:v>
                </c:pt>
                <c:pt idx="4762">
                  <c:v>0.44529999999999997</c:v>
                </c:pt>
                <c:pt idx="4763">
                  <c:v>0.4471</c:v>
                </c:pt>
                <c:pt idx="4764">
                  <c:v>0.32350000000000001</c:v>
                </c:pt>
                <c:pt idx="4765">
                  <c:v>0.87749999999999995</c:v>
                </c:pt>
                <c:pt idx="4766">
                  <c:v>0.38229999999999997</c:v>
                </c:pt>
                <c:pt idx="4767">
                  <c:v>0.82269999999999999</c:v>
                </c:pt>
                <c:pt idx="4768">
                  <c:v>0.41739999999999999</c:v>
                </c:pt>
                <c:pt idx="4769">
                  <c:v>0.63200000000000001</c:v>
                </c:pt>
                <c:pt idx="4770">
                  <c:v>0.53259999999999996</c:v>
                </c:pt>
                <c:pt idx="4771">
                  <c:v>0.53059999999999996</c:v>
                </c:pt>
                <c:pt idx="4772">
                  <c:v>0.47410000000000002</c:v>
                </c:pt>
                <c:pt idx="4773">
                  <c:v>0.27010000000000001</c:v>
                </c:pt>
                <c:pt idx="4774">
                  <c:v>0.27010000000000001</c:v>
                </c:pt>
                <c:pt idx="4775">
                  <c:v>0.27010000000000001</c:v>
                </c:pt>
                <c:pt idx="4776">
                  <c:v>0.3952</c:v>
                </c:pt>
                <c:pt idx="4777">
                  <c:v>0.58189999999999997</c:v>
                </c:pt>
                <c:pt idx="4778">
                  <c:v>0.22070000000000001</c:v>
                </c:pt>
                <c:pt idx="4779">
                  <c:v>0.42659999999999998</c:v>
                </c:pt>
                <c:pt idx="4780">
                  <c:v>0.54920000000000002</c:v>
                </c:pt>
                <c:pt idx="4781">
                  <c:v>0.27279999999999999</c:v>
                </c:pt>
                <c:pt idx="4782">
                  <c:v>0.19539999999999999</c:v>
                </c:pt>
                <c:pt idx="4783">
                  <c:v>0.72340000000000004</c:v>
                </c:pt>
                <c:pt idx="4784">
                  <c:v>0.39579999999999999</c:v>
                </c:pt>
                <c:pt idx="4785">
                  <c:v>0.4506</c:v>
                </c:pt>
                <c:pt idx="4786">
                  <c:v>0.44669999999999999</c:v>
                </c:pt>
                <c:pt idx="4787">
                  <c:v>0.36670000000000003</c:v>
                </c:pt>
                <c:pt idx="4788">
                  <c:v>0.2676</c:v>
                </c:pt>
                <c:pt idx="4789">
                  <c:v>0.51219999999999999</c:v>
                </c:pt>
                <c:pt idx="4790">
                  <c:v>0.57969999999999999</c:v>
                </c:pt>
                <c:pt idx="4791">
                  <c:v>0.46310000000000001</c:v>
                </c:pt>
                <c:pt idx="4792">
                  <c:v>0.37509999999999999</c:v>
                </c:pt>
                <c:pt idx="4793">
                  <c:v>0.23469999999999999</c:v>
                </c:pt>
                <c:pt idx="4794">
                  <c:v>0.47689999999999999</c:v>
                </c:pt>
                <c:pt idx="4795">
                  <c:v>0.32679999999999998</c:v>
                </c:pt>
                <c:pt idx="4796">
                  <c:v>0.37290000000000001</c:v>
                </c:pt>
                <c:pt idx="4797">
                  <c:v>0.3009</c:v>
                </c:pt>
                <c:pt idx="4798">
                  <c:v>0.47149999999999997</c:v>
                </c:pt>
                <c:pt idx="4799">
                  <c:v>0.37630000000000002</c:v>
                </c:pt>
                <c:pt idx="4800">
                  <c:v>0.40699999999999997</c:v>
                </c:pt>
                <c:pt idx="4801">
                  <c:v>0.36359999999999998</c:v>
                </c:pt>
                <c:pt idx="4802">
                  <c:v>0.74480000000000002</c:v>
                </c:pt>
                <c:pt idx="4803">
                  <c:v>0.26910000000000001</c:v>
                </c:pt>
                <c:pt idx="4804">
                  <c:v>0.83179999999999998</c:v>
                </c:pt>
                <c:pt idx="4805">
                  <c:v>0.53600000000000003</c:v>
                </c:pt>
                <c:pt idx="4806">
                  <c:v>0.50519999999999998</c:v>
                </c:pt>
                <c:pt idx="4807">
                  <c:v>0.37390000000000001</c:v>
                </c:pt>
                <c:pt idx="4808">
                  <c:v>0.39750000000000002</c:v>
                </c:pt>
                <c:pt idx="4809">
                  <c:v>0.2671</c:v>
                </c:pt>
                <c:pt idx="4810">
                  <c:v>0.47839999999999999</c:v>
                </c:pt>
                <c:pt idx="4811">
                  <c:v>0.47839999999999999</c:v>
                </c:pt>
                <c:pt idx="4812">
                  <c:v>0.47839999999999999</c:v>
                </c:pt>
                <c:pt idx="4813">
                  <c:v>0.42009999999999997</c:v>
                </c:pt>
                <c:pt idx="4814">
                  <c:v>0.3765</c:v>
                </c:pt>
                <c:pt idx="4815">
                  <c:v>0.3251</c:v>
                </c:pt>
                <c:pt idx="4816">
                  <c:v>0.55059999999999998</c:v>
                </c:pt>
                <c:pt idx="4817">
                  <c:v>0.2722</c:v>
                </c:pt>
                <c:pt idx="4818">
                  <c:v>0.43190000000000001</c:v>
                </c:pt>
                <c:pt idx="4819">
                  <c:v>0.47860000000000003</c:v>
                </c:pt>
                <c:pt idx="4820">
                  <c:v>0.30409999999999998</c:v>
                </c:pt>
                <c:pt idx="4821">
                  <c:v>0.38590000000000002</c:v>
                </c:pt>
                <c:pt idx="4822">
                  <c:v>0.55059999999999998</c:v>
                </c:pt>
                <c:pt idx="4823">
                  <c:v>0.3498</c:v>
                </c:pt>
                <c:pt idx="4824">
                  <c:v>0.71240000000000003</c:v>
                </c:pt>
                <c:pt idx="4825">
                  <c:v>0.32300000000000001</c:v>
                </c:pt>
                <c:pt idx="4826">
                  <c:v>0.44390000000000002</c:v>
                </c:pt>
                <c:pt idx="4827">
                  <c:v>0.3372</c:v>
                </c:pt>
                <c:pt idx="4828">
                  <c:v>0.51039999999999996</c:v>
                </c:pt>
                <c:pt idx="4829">
                  <c:v>0.49690000000000001</c:v>
                </c:pt>
                <c:pt idx="4830">
                  <c:v>0.437</c:v>
                </c:pt>
                <c:pt idx="4831">
                  <c:v>0.4909</c:v>
                </c:pt>
                <c:pt idx="4832">
                  <c:v>0.47520000000000001</c:v>
                </c:pt>
                <c:pt idx="4833">
                  <c:v>0.4103</c:v>
                </c:pt>
                <c:pt idx="4834">
                  <c:v>0.51859999999999995</c:v>
                </c:pt>
                <c:pt idx="4835">
                  <c:v>0.58140000000000003</c:v>
                </c:pt>
                <c:pt idx="4836">
                  <c:v>0.33239999999999997</c:v>
                </c:pt>
                <c:pt idx="4837">
                  <c:v>0.6986</c:v>
                </c:pt>
                <c:pt idx="4838">
                  <c:v>0.38790000000000002</c:v>
                </c:pt>
                <c:pt idx="4839">
                  <c:v>0.44600000000000001</c:v>
                </c:pt>
                <c:pt idx="4840">
                  <c:v>0.39</c:v>
                </c:pt>
                <c:pt idx="4841">
                  <c:v>0.43869999999999998</c:v>
                </c:pt>
                <c:pt idx="4842">
                  <c:v>0.5141</c:v>
                </c:pt>
                <c:pt idx="4843">
                  <c:v>0.32150000000000001</c:v>
                </c:pt>
                <c:pt idx="4844">
                  <c:v>0.4738</c:v>
                </c:pt>
                <c:pt idx="4845">
                  <c:v>0.2928</c:v>
                </c:pt>
                <c:pt idx="4846">
                  <c:v>0.28999999999999998</c:v>
                </c:pt>
                <c:pt idx="4847">
                  <c:v>0.46600000000000003</c:v>
                </c:pt>
                <c:pt idx="4848">
                  <c:v>0.47720000000000001</c:v>
                </c:pt>
                <c:pt idx="4849">
                  <c:v>0.40760000000000002</c:v>
                </c:pt>
                <c:pt idx="4850">
                  <c:v>0.57589999999999997</c:v>
                </c:pt>
                <c:pt idx="4851">
                  <c:v>0.69620000000000004</c:v>
                </c:pt>
                <c:pt idx="4852">
                  <c:v>0.40410000000000001</c:v>
                </c:pt>
                <c:pt idx="4853">
                  <c:v>0.55520000000000003</c:v>
                </c:pt>
                <c:pt idx="4854">
                  <c:v>0.46100000000000002</c:v>
                </c:pt>
                <c:pt idx="4855">
                  <c:v>0.34449999999999997</c:v>
                </c:pt>
                <c:pt idx="4856">
                  <c:v>0.58809999999999996</c:v>
                </c:pt>
                <c:pt idx="4857">
                  <c:v>0.25359999999999999</c:v>
                </c:pt>
                <c:pt idx="4858">
                  <c:v>0.25359999999999999</c:v>
                </c:pt>
                <c:pt idx="4859">
                  <c:v>0.3604</c:v>
                </c:pt>
                <c:pt idx="4860">
                  <c:v>0.25359999999999999</c:v>
                </c:pt>
                <c:pt idx="4861">
                  <c:v>0.29899999999999999</c:v>
                </c:pt>
                <c:pt idx="4862">
                  <c:v>0.40210000000000001</c:v>
                </c:pt>
                <c:pt idx="4863">
                  <c:v>0.41039999999999999</c:v>
                </c:pt>
                <c:pt idx="4864">
                  <c:v>0.45040000000000002</c:v>
                </c:pt>
                <c:pt idx="4865">
                  <c:v>0.43840000000000001</c:v>
                </c:pt>
                <c:pt idx="4866">
                  <c:v>0.28029999999999999</c:v>
                </c:pt>
                <c:pt idx="4867">
                  <c:v>0.28029999999999999</c:v>
                </c:pt>
                <c:pt idx="4868">
                  <c:v>0.28029999999999999</c:v>
                </c:pt>
                <c:pt idx="4869">
                  <c:v>0.7268</c:v>
                </c:pt>
                <c:pt idx="4870">
                  <c:v>0.27460000000000001</c:v>
                </c:pt>
                <c:pt idx="4871">
                  <c:v>0.4879</c:v>
                </c:pt>
                <c:pt idx="4872">
                  <c:v>0.28510000000000002</c:v>
                </c:pt>
                <c:pt idx="4873">
                  <c:v>0.35039999999999999</c:v>
                </c:pt>
                <c:pt idx="4874">
                  <c:v>0.60470000000000002</c:v>
                </c:pt>
                <c:pt idx="4875">
                  <c:v>0.45779999999999998</c:v>
                </c:pt>
                <c:pt idx="4876">
                  <c:v>0.47720000000000001</c:v>
                </c:pt>
                <c:pt idx="4877">
                  <c:v>0.4864</c:v>
                </c:pt>
                <c:pt idx="4878">
                  <c:v>0.48809999999999998</c:v>
                </c:pt>
                <c:pt idx="4879">
                  <c:v>0.3301</c:v>
                </c:pt>
                <c:pt idx="4880">
                  <c:v>0.3301</c:v>
                </c:pt>
                <c:pt idx="4881">
                  <c:v>0.3301</c:v>
                </c:pt>
                <c:pt idx="4882">
                  <c:v>0.45550000000000002</c:v>
                </c:pt>
                <c:pt idx="4883">
                  <c:v>0.50939999999999996</c:v>
                </c:pt>
                <c:pt idx="4884">
                  <c:v>0.38100000000000001</c:v>
                </c:pt>
                <c:pt idx="4885">
                  <c:v>0.82289999999999996</c:v>
                </c:pt>
                <c:pt idx="4886">
                  <c:v>0.51349999999999996</c:v>
                </c:pt>
                <c:pt idx="4887">
                  <c:v>0.50409999999999999</c:v>
                </c:pt>
                <c:pt idx="4888">
                  <c:v>0.50409999999999999</c:v>
                </c:pt>
                <c:pt idx="4889">
                  <c:v>0.50409999999999999</c:v>
                </c:pt>
                <c:pt idx="4890">
                  <c:v>0.38279999999999997</c:v>
                </c:pt>
                <c:pt idx="4891">
                  <c:v>0.53720000000000001</c:v>
                </c:pt>
                <c:pt idx="4892">
                  <c:v>0.40439999999999998</c:v>
                </c:pt>
                <c:pt idx="4893">
                  <c:v>0.64600000000000002</c:v>
                </c:pt>
                <c:pt idx="4894">
                  <c:v>0.40699999999999997</c:v>
                </c:pt>
                <c:pt idx="4895">
                  <c:v>0.56889999999999996</c:v>
                </c:pt>
                <c:pt idx="4896">
                  <c:v>0.40889999999999999</c:v>
                </c:pt>
                <c:pt idx="4897">
                  <c:v>0.20580000000000001</c:v>
                </c:pt>
                <c:pt idx="4898">
                  <c:v>0.50860000000000005</c:v>
                </c:pt>
                <c:pt idx="4899">
                  <c:v>0.39500000000000002</c:v>
                </c:pt>
                <c:pt idx="4900">
                  <c:v>0.26169999999999999</c:v>
                </c:pt>
                <c:pt idx="4901">
                  <c:v>0.26169999999999999</c:v>
                </c:pt>
                <c:pt idx="4902">
                  <c:v>0.23949999999999999</c:v>
                </c:pt>
                <c:pt idx="4903">
                  <c:v>0.26169999999999999</c:v>
                </c:pt>
                <c:pt idx="4904">
                  <c:v>0.32740000000000002</c:v>
                </c:pt>
                <c:pt idx="4905">
                  <c:v>0.36259999999999998</c:v>
                </c:pt>
                <c:pt idx="4906">
                  <c:v>0.43909999999999999</c:v>
                </c:pt>
                <c:pt idx="4907">
                  <c:v>0.37230000000000002</c:v>
                </c:pt>
                <c:pt idx="4908">
                  <c:v>0.55459999999999998</c:v>
                </c:pt>
                <c:pt idx="4909">
                  <c:v>0.5121</c:v>
                </c:pt>
                <c:pt idx="4910">
                  <c:v>0.33119999999999999</c:v>
                </c:pt>
                <c:pt idx="4911">
                  <c:v>0.29330000000000001</c:v>
                </c:pt>
                <c:pt idx="4912">
                  <c:v>0.68779999999999997</c:v>
                </c:pt>
                <c:pt idx="4913">
                  <c:v>0.40989999999999999</c:v>
                </c:pt>
                <c:pt idx="4914">
                  <c:v>0.4667</c:v>
                </c:pt>
                <c:pt idx="4915">
                  <c:v>0.50649999999999995</c:v>
                </c:pt>
                <c:pt idx="4916">
                  <c:v>0.54520000000000002</c:v>
                </c:pt>
                <c:pt idx="4917">
                  <c:v>0.27539999999999998</c:v>
                </c:pt>
                <c:pt idx="4918">
                  <c:v>0.76990000000000003</c:v>
                </c:pt>
                <c:pt idx="4919">
                  <c:v>0.71830000000000005</c:v>
                </c:pt>
                <c:pt idx="4920">
                  <c:v>0.68720000000000003</c:v>
                </c:pt>
                <c:pt idx="4921">
                  <c:v>0.42730000000000001</c:v>
                </c:pt>
                <c:pt idx="4922">
                  <c:v>0.39069999999999999</c:v>
                </c:pt>
                <c:pt idx="4923">
                  <c:v>0.2467</c:v>
                </c:pt>
                <c:pt idx="4924">
                  <c:v>0.35</c:v>
                </c:pt>
                <c:pt idx="4925">
                  <c:v>0.42030000000000001</c:v>
                </c:pt>
                <c:pt idx="4926">
                  <c:v>0.46989999999999998</c:v>
                </c:pt>
                <c:pt idx="4927">
                  <c:v>0.4516</c:v>
                </c:pt>
                <c:pt idx="4928">
                  <c:v>0.4204</c:v>
                </c:pt>
                <c:pt idx="4929">
                  <c:v>0.64410000000000001</c:v>
                </c:pt>
                <c:pt idx="4930">
                  <c:v>0.64410000000000001</c:v>
                </c:pt>
                <c:pt idx="4931">
                  <c:v>0.64410000000000001</c:v>
                </c:pt>
                <c:pt idx="4932">
                  <c:v>0.62260000000000004</c:v>
                </c:pt>
                <c:pt idx="4933">
                  <c:v>0.45660000000000001</c:v>
                </c:pt>
                <c:pt idx="4934">
                  <c:v>0.37269999999999998</c:v>
                </c:pt>
                <c:pt idx="4935">
                  <c:v>0.37269999999999998</c:v>
                </c:pt>
                <c:pt idx="4936">
                  <c:v>0.37269999999999998</c:v>
                </c:pt>
                <c:pt idx="4937">
                  <c:v>0.43230000000000002</c:v>
                </c:pt>
                <c:pt idx="4938">
                  <c:v>0.59599999999999997</c:v>
                </c:pt>
                <c:pt idx="4939">
                  <c:v>0.49940000000000001</c:v>
                </c:pt>
                <c:pt idx="4940">
                  <c:v>0.72370000000000001</c:v>
                </c:pt>
                <c:pt idx="4941">
                  <c:v>0.28370000000000001</c:v>
                </c:pt>
                <c:pt idx="4942">
                  <c:v>0.32929999999999998</c:v>
                </c:pt>
                <c:pt idx="4943">
                  <c:v>0.4</c:v>
                </c:pt>
                <c:pt idx="4944">
                  <c:v>0.4</c:v>
                </c:pt>
                <c:pt idx="4945">
                  <c:v>0.4</c:v>
                </c:pt>
                <c:pt idx="4946">
                  <c:v>0.47</c:v>
                </c:pt>
                <c:pt idx="4947">
                  <c:v>0.42049999999999998</c:v>
                </c:pt>
                <c:pt idx="4948">
                  <c:v>0.307</c:v>
                </c:pt>
                <c:pt idx="4949">
                  <c:v>0.44650000000000001</c:v>
                </c:pt>
                <c:pt idx="4950">
                  <c:v>0.4027</c:v>
                </c:pt>
                <c:pt idx="4951">
                  <c:v>0.27589999999999998</c:v>
                </c:pt>
                <c:pt idx="4952">
                  <c:v>0.40360000000000001</c:v>
                </c:pt>
                <c:pt idx="4953">
                  <c:v>0.34649999999999997</c:v>
                </c:pt>
                <c:pt idx="4954">
                  <c:v>0.24279999999999999</c:v>
                </c:pt>
                <c:pt idx="4955">
                  <c:v>0.48270000000000002</c:v>
                </c:pt>
                <c:pt idx="4956">
                  <c:v>0.28399999999999997</c:v>
                </c:pt>
                <c:pt idx="4957">
                  <c:v>0.3745</c:v>
                </c:pt>
                <c:pt idx="4958">
                  <c:v>0.60160000000000002</c:v>
                </c:pt>
                <c:pt idx="4959">
                  <c:v>0.3241</c:v>
                </c:pt>
                <c:pt idx="4960">
                  <c:v>0.43230000000000002</c:v>
                </c:pt>
                <c:pt idx="4961">
                  <c:v>0.34620000000000001</c:v>
                </c:pt>
                <c:pt idx="4962">
                  <c:v>0.27989999999999998</c:v>
                </c:pt>
                <c:pt idx="4963">
                  <c:v>0.38479999999999998</c:v>
                </c:pt>
                <c:pt idx="4964">
                  <c:v>0.33889999999999998</c:v>
                </c:pt>
                <c:pt idx="4965">
                  <c:v>0.29189999999999999</c:v>
                </c:pt>
                <c:pt idx="4966">
                  <c:v>0.54430000000000001</c:v>
                </c:pt>
                <c:pt idx="4967">
                  <c:v>0.1613</c:v>
                </c:pt>
                <c:pt idx="4968">
                  <c:v>0.39800000000000002</c:v>
                </c:pt>
                <c:pt idx="4969">
                  <c:v>0.59219999999999995</c:v>
                </c:pt>
                <c:pt idx="4970">
                  <c:v>0.5383</c:v>
                </c:pt>
                <c:pt idx="4971">
                  <c:v>0.4446</c:v>
                </c:pt>
                <c:pt idx="4972">
                  <c:v>0.26729999999999998</c:v>
                </c:pt>
                <c:pt idx="4973">
                  <c:v>0.30759999999999998</c:v>
                </c:pt>
                <c:pt idx="4974">
                  <c:v>0.74160000000000004</c:v>
                </c:pt>
                <c:pt idx="4975">
                  <c:v>0.58040000000000003</c:v>
                </c:pt>
                <c:pt idx="4976">
                  <c:v>0.54120000000000001</c:v>
                </c:pt>
                <c:pt idx="4977">
                  <c:v>0.57220000000000004</c:v>
                </c:pt>
                <c:pt idx="4978">
                  <c:v>0.63480000000000003</c:v>
                </c:pt>
                <c:pt idx="4979">
                  <c:v>0.63480000000000003</c:v>
                </c:pt>
                <c:pt idx="4980">
                  <c:v>0.46189999999999998</c:v>
                </c:pt>
                <c:pt idx="4981">
                  <c:v>0.63480000000000003</c:v>
                </c:pt>
                <c:pt idx="4982">
                  <c:v>0.33729999999999999</c:v>
                </c:pt>
                <c:pt idx="4983">
                  <c:v>0.40770000000000001</c:v>
                </c:pt>
                <c:pt idx="4984">
                  <c:v>0.38129999999999997</c:v>
                </c:pt>
                <c:pt idx="4985">
                  <c:v>0.77810000000000001</c:v>
                </c:pt>
                <c:pt idx="4986">
                  <c:v>0.38669999999999999</c:v>
                </c:pt>
                <c:pt idx="4987">
                  <c:v>0.42480000000000001</c:v>
                </c:pt>
                <c:pt idx="4988">
                  <c:v>0.40939999999999999</c:v>
                </c:pt>
                <c:pt idx="4989">
                  <c:v>0.38059999999999999</c:v>
                </c:pt>
                <c:pt idx="4990">
                  <c:v>0.32850000000000001</c:v>
                </c:pt>
                <c:pt idx="4991">
                  <c:v>0.38590000000000002</c:v>
                </c:pt>
                <c:pt idx="4992">
                  <c:v>0.27329999999999999</c:v>
                </c:pt>
                <c:pt idx="4993">
                  <c:v>0.63080000000000003</c:v>
                </c:pt>
                <c:pt idx="4994">
                  <c:v>0.63080000000000003</c:v>
                </c:pt>
                <c:pt idx="4995">
                  <c:v>0.63080000000000003</c:v>
                </c:pt>
                <c:pt idx="4996">
                  <c:v>0.28149999999999997</c:v>
                </c:pt>
                <c:pt idx="4997">
                  <c:v>0.51190000000000002</c:v>
                </c:pt>
                <c:pt idx="4998">
                  <c:v>0.57210000000000005</c:v>
                </c:pt>
                <c:pt idx="4999">
                  <c:v>0.57210000000000005</c:v>
                </c:pt>
                <c:pt idx="5000">
                  <c:v>0.56969999999999998</c:v>
                </c:pt>
                <c:pt idx="5001">
                  <c:v>0.57210000000000005</c:v>
                </c:pt>
                <c:pt idx="5002">
                  <c:v>0.29459999999999997</c:v>
                </c:pt>
                <c:pt idx="5003">
                  <c:v>0.28029999999999999</c:v>
                </c:pt>
                <c:pt idx="5004">
                  <c:v>0.52900000000000003</c:v>
                </c:pt>
                <c:pt idx="5005">
                  <c:v>0.2641</c:v>
                </c:pt>
                <c:pt idx="5006">
                  <c:v>0.2641</c:v>
                </c:pt>
                <c:pt idx="5007">
                  <c:v>0.2641</c:v>
                </c:pt>
                <c:pt idx="5008">
                  <c:v>0.52680000000000005</c:v>
                </c:pt>
                <c:pt idx="5009">
                  <c:v>0.57779999999999998</c:v>
                </c:pt>
                <c:pt idx="5010">
                  <c:v>0.32890000000000003</c:v>
                </c:pt>
                <c:pt idx="5011">
                  <c:v>0.43209999999999998</c:v>
                </c:pt>
                <c:pt idx="5012">
                  <c:v>0.5141</c:v>
                </c:pt>
                <c:pt idx="5013">
                  <c:v>0.35870000000000002</c:v>
                </c:pt>
                <c:pt idx="5014">
                  <c:v>0.28199999999999997</c:v>
                </c:pt>
                <c:pt idx="5015">
                  <c:v>0.43259999999999998</c:v>
                </c:pt>
                <c:pt idx="5016">
                  <c:v>0.24929999999999999</c:v>
                </c:pt>
                <c:pt idx="5017">
                  <c:v>0.4002</c:v>
                </c:pt>
                <c:pt idx="5018">
                  <c:v>0.67490000000000006</c:v>
                </c:pt>
                <c:pt idx="5019">
                  <c:v>0.5655</c:v>
                </c:pt>
                <c:pt idx="5020">
                  <c:v>0.42870000000000003</c:v>
                </c:pt>
                <c:pt idx="5021">
                  <c:v>0.4723</c:v>
                </c:pt>
                <c:pt idx="5022">
                  <c:v>0.43230000000000002</c:v>
                </c:pt>
                <c:pt idx="5023">
                  <c:v>0.37659999999999999</c:v>
                </c:pt>
                <c:pt idx="5024">
                  <c:v>0.60670000000000002</c:v>
                </c:pt>
                <c:pt idx="5025">
                  <c:v>0.53739999999999999</c:v>
                </c:pt>
                <c:pt idx="5026">
                  <c:v>0.33310000000000001</c:v>
                </c:pt>
                <c:pt idx="5027">
                  <c:v>0.36609999999999998</c:v>
                </c:pt>
                <c:pt idx="5028">
                  <c:v>0.43959999999999999</c:v>
                </c:pt>
                <c:pt idx="5029">
                  <c:v>0.47149999999999997</c:v>
                </c:pt>
                <c:pt idx="5030">
                  <c:v>0.34189999999999998</c:v>
                </c:pt>
                <c:pt idx="5031">
                  <c:v>0.44059999999999999</c:v>
                </c:pt>
                <c:pt idx="5032">
                  <c:v>0.49559999999999998</c:v>
                </c:pt>
                <c:pt idx="5033">
                  <c:v>0.45689999999999997</c:v>
                </c:pt>
                <c:pt idx="5034">
                  <c:v>0.38569999999999999</c:v>
                </c:pt>
                <c:pt idx="5035">
                  <c:v>0.47660000000000002</c:v>
                </c:pt>
                <c:pt idx="5036">
                  <c:v>0.51680000000000004</c:v>
                </c:pt>
                <c:pt idx="5037">
                  <c:v>0.51680000000000004</c:v>
                </c:pt>
                <c:pt idx="5038">
                  <c:v>0.51680000000000004</c:v>
                </c:pt>
                <c:pt idx="5039">
                  <c:v>0.5232</c:v>
                </c:pt>
                <c:pt idx="5040">
                  <c:v>0.26040000000000002</c:v>
                </c:pt>
                <c:pt idx="5041">
                  <c:v>0.32769999999999999</c:v>
                </c:pt>
                <c:pt idx="5042">
                  <c:v>0.6946</c:v>
                </c:pt>
                <c:pt idx="5043">
                  <c:v>0.34510000000000002</c:v>
                </c:pt>
                <c:pt idx="5044">
                  <c:v>0.50860000000000005</c:v>
                </c:pt>
                <c:pt idx="5045">
                  <c:v>0.45050000000000001</c:v>
                </c:pt>
                <c:pt idx="5046">
                  <c:v>0.376</c:v>
                </c:pt>
                <c:pt idx="5047">
                  <c:v>0.44579999999999997</c:v>
                </c:pt>
                <c:pt idx="5048">
                  <c:v>0.75170000000000003</c:v>
                </c:pt>
                <c:pt idx="5049">
                  <c:v>0.64080000000000004</c:v>
                </c:pt>
                <c:pt idx="5050">
                  <c:v>0.51329999999999998</c:v>
                </c:pt>
                <c:pt idx="5051">
                  <c:v>0.58260000000000001</c:v>
                </c:pt>
                <c:pt idx="5052">
                  <c:v>0.46339999999999998</c:v>
                </c:pt>
                <c:pt idx="5053">
                  <c:v>0.32550000000000001</c:v>
                </c:pt>
                <c:pt idx="5054">
                  <c:v>0.36680000000000001</c:v>
                </c:pt>
                <c:pt idx="5055">
                  <c:v>0.52159999999999995</c:v>
                </c:pt>
                <c:pt idx="5056">
                  <c:v>0.3997</c:v>
                </c:pt>
                <c:pt idx="5057">
                  <c:v>0.25700000000000001</c:v>
                </c:pt>
                <c:pt idx="5058">
                  <c:v>0.56789999999999996</c:v>
                </c:pt>
                <c:pt idx="5059">
                  <c:v>0.46510000000000001</c:v>
                </c:pt>
                <c:pt idx="5060">
                  <c:v>0.54039999999999999</c:v>
                </c:pt>
                <c:pt idx="5061">
                  <c:v>0.2064</c:v>
                </c:pt>
                <c:pt idx="5062">
                  <c:v>0.31340000000000001</c:v>
                </c:pt>
                <c:pt idx="5063">
                  <c:v>0.48649999999999999</c:v>
                </c:pt>
                <c:pt idx="5064">
                  <c:v>0.48930000000000001</c:v>
                </c:pt>
                <c:pt idx="5065">
                  <c:v>0.48930000000000001</c:v>
                </c:pt>
                <c:pt idx="5066">
                  <c:v>0.35489999999999999</c:v>
                </c:pt>
                <c:pt idx="5067">
                  <c:v>0.48930000000000001</c:v>
                </c:pt>
                <c:pt idx="5068">
                  <c:v>0.33090000000000003</c:v>
                </c:pt>
                <c:pt idx="5069">
                  <c:v>0.63419999999999999</c:v>
                </c:pt>
                <c:pt idx="5070">
                  <c:v>0.74370000000000003</c:v>
                </c:pt>
                <c:pt idx="5071">
                  <c:v>0.35549999999999998</c:v>
                </c:pt>
                <c:pt idx="5072">
                  <c:v>0.52839999999999998</c:v>
                </c:pt>
                <c:pt idx="5073">
                  <c:v>0.30959999999999999</c:v>
                </c:pt>
                <c:pt idx="5074">
                  <c:v>0.50680000000000003</c:v>
                </c:pt>
                <c:pt idx="5075">
                  <c:v>0.30299999999999999</c:v>
                </c:pt>
                <c:pt idx="5076">
                  <c:v>0.86890000000000001</c:v>
                </c:pt>
                <c:pt idx="5077">
                  <c:v>0.40510000000000002</c:v>
                </c:pt>
                <c:pt idx="5078">
                  <c:v>0.56910000000000005</c:v>
                </c:pt>
                <c:pt idx="5079">
                  <c:v>0.80249999999999999</c:v>
                </c:pt>
                <c:pt idx="5080">
                  <c:v>0.62860000000000005</c:v>
                </c:pt>
                <c:pt idx="5081">
                  <c:v>0.5262</c:v>
                </c:pt>
                <c:pt idx="5082">
                  <c:v>0.41099999999999998</c:v>
                </c:pt>
                <c:pt idx="5083">
                  <c:v>0.42</c:v>
                </c:pt>
                <c:pt idx="5084">
                  <c:v>0.43469999999999998</c:v>
                </c:pt>
                <c:pt idx="5085">
                  <c:v>0.52480000000000004</c:v>
                </c:pt>
                <c:pt idx="5086">
                  <c:v>0.29320000000000002</c:v>
                </c:pt>
                <c:pt idx="5087">
                  <c:v>0.2969</c:v>
                </c:pt>
                <c:pt idx="5088">
                  <c:v>0.48970000000000002</c:v>
                </c:pt>
                <c:pt idx="5089">
                  <c:v>0.33179999999999998</c:v>
                </c:pt>
                <c:pt idx="5090">
                  <c:v>0.57230000000000003</c:v>
                </c:pt>
                <c:pt idx="5091">
                  <c:v>0.3382</c:v>
                </c:pt>
                <c:pt idx="5092">
                  <c:v>0.54259999999999997</c:v>
                </c:pt>
                <c:pt idx="5093">
                  <c:v>0.33760000000000001</c:v>
                </c:pt>
                <c:pt idx="5094">
                  <c:v>0.2631</c:v>
                </c:pt>
                <c:pt idx="5095">
                  <c:v>0.29110000000000003</c:v>
                </c:pt>
                <c:pt idx="5096">
                  <c:v>0.11169999999999999</c:v>
                </c:pt>
                <c:pt idx="5097">
                  <c:v>0.3674</c:v>
                </c:pt>
                <c:pt idx="5098">
                  <c:v>0.28089999999999998</c:v>
                </c:pt>
                <c:pt idx="5099">
                  <c:v>0.54449999999999998</c:v>
                </c:pt>
                <c:pt idx="5100">
                  <c:v>0.22889999999999999</c:v>
                </c:pt>
                <c:pt idx="5101">
                  <c:v>0.47520000000000001</c:v>
                </c:pt>
                <c:pt idx="5102">
                  <c:v>0.62260000000000004</c:v>
                </c:pt>
                <c:pt idx="5103">
                  <c:v>0.95109999999999995</c:v>
                </c:pt>
                <c:pt idx="5104">
                  <c:v>0.71519999999999995</c:v>
                </c:pt>
                <c:pt idx="5105">
                  <c:v>0.71519999999999995</c:v>
                </c:pt>
                <c:pt idx="5106">
                  <c:v>0.71519999999999995</c:v>
                </c:pt>
                <c:pt idx="5107">
                  <c:v>0.58030000000000004</c:v>
                </c:pt>
                <c:pt idx="5108">
                  <c:v>0.58030000000000004</c:v>
                </c:pt>
                <c:pt idx="5109">
                  <c:v>0.57609999999999995</c:v>
                </c:pt>
                <c:pt idx="5110">
                  <c:v>0.58030000000000004</c:v>
                </c:pt>
                <c:pt idx="5111">
                  <c:v>0.41660000000000003</c:v>
                </c:pt>
                <c:pt idx="5112">
                  <c:v>0.62360000000000004</c:v>
                </c:pt>
                <c:pt idx="5113">
                  <c:v>0.47020000000000001</c:v>
                </c:pt>
                <c:pt idx="5114">
                  <c:v>0.49280000000000002</c:v>
                </c:pt>
                <c:pt idx="5115">
                  <c:v>0.48920000000000002</c:v>
                </c:pt>
                <c:pt idx="5116">
                  <c:v>0.56230000000000002</c:v>
                </c:pt>
                <c:pt idx="5117">
                  <c:v>0.47220000000000001</c:v>
                </c:pt>
                <c:pt idx="5118">
                  <c:v>0.40689999999999998</c:v>
                </c:pt>
                <c:pt idx="5119">
                  <c:v>0.24529999999999999</c:v>
                </c:pt>
                <c:pt idx="5120">
                  <c:v>0.72760000000000002</c:v>
                </c:pt>
                <c:pt idx="5121">
                  <c:v>0.54790000000000005</c:v>
                </c:pt>
                <c:pt idx="5122">
                  <c:v>0.17100000000000001</c:v>
                </c:pt>
                <c:pt idx="5123">
                  <c:v>0.84609999999999996</c:v>
                </c:pt>
                <c:pt idx="5124">
                  <c:v>0.3735</c:v>
                </c:pt>
                <c:pt idx="5125">
                  <c:v>0.49199999999999999</c:v>
                </c:pt>
                <c:pt idx="5126">
                  <c:v>0.4249</c:v>
                </c:pt>
                <c:pt idx="5127">
                  <c:v>0.38479999999999998</c:v>
                </c:pt>
                <c:pt idx="5128">
                  <c:v>0.38990000000000002</c:v>
                </c:pt>
                <c:pt idx="5129">
                  <c:v>0.26240000000000002</c:v>
                </c:pt>
                <c:pt idx="5130">
                  <c:v>0.43559999999999999</c:v>
                </c:pt>
                <c:pt idx="5131">
                  <c:v>0.49819999999999998</c:v>
                </c:pt>
                <c:pt idx="5132">
                  <c:v>0.47020000000000001</c:v>
                </c:pt>
                <c:pt idx="5133">
                  <c:v>0.80020000000000002</c:v>
                </c:pt>
                <c:pt idx="5134">
                  <c:v>0.32940000000000003</c:v>
                </c:pt>
                <c:pt idx="5135">
                  <c:v>0.29780000000000001</c:v>
                </c:pt>
                <c:pt idx="5136">
                  <c:v>0.35299999999999998</c:v>
                </c:pt>
                <c:pt idx="5137">
                  <c:v>0.43869999999999998</c:v>
                </c:pt>
                <c:pt idx="5138">
                  <c:v>0.51629999999999998</c:v>
                </c:pt>
                <c:pt idx="5139">
                  <c:v>0.2928</c:v>
                </c:pt>
                <c:pt idx="5140">
                  <c:v>0.62219999999999998</c:v>
                </c:pt>
                <c:pt idx="5141">
                  <c:v>0.37809999999999999</c:v>
                </c:pt>
                <c:pt idx="5142">
                  <c:v>0.43269999999999997</c:v>
                </c:pt>
                <c:pt idx="5143">
                  <c:v>0.55249999999999999</c:v>
                </c:pt>
                <c:pt idx="5144">
                  <c:v>0.29970000000000002</c:v>
                </c:pt>
                <c:pt idx="5145">
                  <c:v>0.3846</c:v>
                </c:pt>
                <c:pt idx="5146">
                  <c:v>0.29210000000000003</c:v>
                </c:pt>
                <c:pt idx="5147">
                  <c:v>0.73839999999999995</c:v>
                </c:pt>
                <c:pt idx="5148">
                  <c:v>0.37230000000000002</c:v>
                </c:pt>
                <c:pt idx="5149">
                  <c:v>0.36409999999999998</c:v>
                </c:pt>
                <c:pt idx="5150">
                  <c:v>0.48880000000000001</c:v>
                </c:pt>
                <c:pt idx="5151">
                  <c:v>0.40839999999999999</c:v>
                </c:pt>
                <c:pt idx="5152">
                  <c:v>0.32240000000000002</c:v>
                </c:pt>
                <c:pt idx="5153">
                  <c:v>0.24349999999999999</c:v>
                </c:pt>
                <c:pt idx="5154">
                  <c:v>0.53349999999999997</c:v>
                </c:pt>
                <c:pt idx="5155">
                  <c:v>0.48409999999999997</c:v>
                </c:pt>
                <c:pt idx="5156">
                  <c:v>0.36149999999999999</c:v>
                </c:pt>
                <c:pt idx="5157">
                  <c:v>0.35849999999999999</c:v>
                </c:pt>
                <c:pt idx="5158">
                  <c:v>0.2984</c:v>
                </c:pt>
                <c:pt idx="5159">
                  <c:v>0.43830000000000002</c:v>
                </c:pt>
                <c:pt idx="5160">
                  <c:v>0.62019999999999997</c:v>
                </c:pt>
                <c:pt idx="5161">
                  <c:v>0.62019999999999997</c:v>
                </c:pt>
                <c:pt idx="5162">
                  <c:v>0.62019999999999997</c:v>
                </c:pt>
                <c:pt idx="5163">
                  <c:v>0.36990000000000001</c:v>
                </c:pt>
                <c:pt idx="5164">
                  <c:v>0.4466</c:v>
                </c:pt>
                <c:pt idx="5165">
                  <c:v>0.49409999999999998</c:v>
                </c:pt>
                <c:pt idx="5166">
                  <c:v>0.2059</c:v>
                </c:pt>
                <c:pt idx="5167">
                  <c:v>0.28260000000000002</c:v>
                </c:pt>
                <c:pt idx="5168">
                  <c:v>0.50670000000000004</c:v>
                </c:pt>
                <c:pt idx="5169">
                  <c:v>0.56910000000000005</c:v>
                </c:pt>
                <c:pt idx="5170">
                  <c:v>0.46800000000000003</c:v>
                </c:pt>
                <c:pt idx="5171">
                  <c:v>0.38109999999999999</c:v>
                </c:pt>
                <c:pt idx="5172">
                  <c:v>0.45889999999999997</c:v>
                </c:pt>
                <c:pt idx="5173">
                  <c:v>0.49330000000000002</c:v>
                </c:pt>
                <c:pt idx="5174">
                  <c:v>0.65869999999999995</c:v>
                </c:pt>
                <c:pt idx="5175">
                  <c:v>0.65869999999999995</c:v>
                </c:pt>
                <c:pt idx="5176">
                  <c:v>0.65869999999999995</c:v>
                </c:pt>
                <c:pt idx="5177">
                  <c:v>0.5857</c:v>
                </c:pt>
                <c:pt idx="5178">
                  <c:v>0.46250000000000002</c:v>
                </c:pt>
                <c:pt idx="5179">
                  <c:v>0.3972</c:v>
                </c:pt>
                <c:pt idx="5180">
                  <c:v>0.40189999999999998</c:v>
                </c:pt>
                <c:pt idx="5181">
                  <c:v>0.3805</c:v>
                </c:pt>
                <c:pt idx="5182">
                  <c:v>0.59389999999999998</c:v>
                </c:pt>
                <c:pt idx="5183">
                  <c:v>0.29039999999999999</c:v>
                </c:pt>
                <c:pt idx="5184">
                  <c:v>0.50770000000000004</c:v>
                </c:pt>
                <c:pt idx="5185">
                  <c:v>0.53249999999999997</c:v>
                </c:pt>
                <c:pt idx="5186">
                  <c:v>0.30199999999999999</c:v>
                </c:pt>
                <c:pt idx="5187">
                  <c:v>0.30199999999999999</c:v>
                </c:pt>
                <c:pt idx="5188">
                  <c:v>0.30199999999999999</c:v>
                </c:pt>
                <c:pt idx="5189">
                  <c:v>0.22900000000000001</c:v>
                </c:pt>
                <c:pt idx="5190">
                  <c:v>0.2792</c:v>
                </c:pt>
                <c:pt idx="5191">
                  <c:v>0.63160000000000005</c:v>
                </c:pt>
                <c:pt idx="5192">
                  <c:v>0.47160000000000002</c:v>
                </c:pt>
                <c:pt idx="5193">
                  <c:v>0.47160000000000002</c:v>
                </c:pt>
                <c:pt idx="5194">
                  <c:v>0.47160000000000002</c:v>
                </c:pt>
                <c:pt idx="5195">
                  <c:v>0.29089999999999999</c:v>
                </c:pt>
                <c:pt idx="5196">
                  <c:v>0.48270000000000002</c:v>
                </c:pt>
                <c:pt idx="5197">
                  <c:v>0.38279999999999997</c:v>
                </c:pt>
                <c:pt idx="5198">
                  <c:v>0.22370000000000001</c:v>
                </c:pt>
                <c:pt idx="5199">
                  <c:v>0.3034</c:v>
                </c:pt>
                <c:pt idx="5200">
                  <c:v>0.27560000000000001</c:v>
                </c:pt>
                <c:pt idx="5201">
                  <c:v>0.62590000000000001</c:v>
                </c:pt>
                <c:pt idx="5202">
                  <c:v>0.57789999999999997</c:v>
                </c:pt>
                <c:pt idx="5203">
                  <c:v>0.50670000000000004</c:v>
                </c:pt>
                <c:pt idx="5204">
                  <c:v>0.41739999999999999</c:v>
                </c:pt>
                <c:pt idx="5205">
                  <c:v>0.45619999999999999</c:v>
                </c:pt>
                <c:pt idx="5206">
                  <c:v>0.50560000000000005</c:v>
                </c:pt>
                <c:pt idx="5207">
                  <c:v>0.3044</c:v>
                </c:pt>
                <c:pt idx="5208">
                  <c:v>0.48520000000000002</c:v>
                </c:pt>
                <c:pt idx="5209">
                  <c:v>0.42449999999999999</c:v>
                </c:pt>
                <c:pt idx="5210">
                  <c:v>0.55169999999999997</c:v>
                </c:pt>
                <c:pt idx="5211">
                  <c:v>0.54269999999999996</c:v>
                </c:pt>
                <c:pt idx="5212">
                  <c:v>0.29920000000000002</c:v>
                </c:pt>
                <c:pt idx="5213">
                  <c:v>0.31790000000000002</c:v>
                </c:pt>
                <c:pt idx="5214">
                  <c:v>0.31790000000000002</c:v>
                </c:pt>
                <c:pt idx="5215">
                  <c:v>0.31790000000000002</c:v>
                </c:pt>
                <c:pt idx="5216">
                  <c:v>0.34510000000000002</c:v>
                </c:pt>
                <c:pt idx="5217">
                  <c:v>0.34499999999999997</c:v>
                </c:pt>
                <c:pt idx="5218">
                  <c:v>0.60350000000000004</c:v>
                </c:pt>
                <c:pt idx="5219">
                  <c:v>0.66649999999999998</c:v>
                </c:pt>
                <c:pt idx="5220">
                  <c:v>0.36449999999999999</c:v>
                </c:pt>
                <c:pt idx="5221">
                  <c:v>0.64410000000000001</c:v>
                </c:pt>
                <c:pt idx="5222">
                  <c:v>0.63239999999999996</c:v>
                </c:pt>
                <c:pt idx="5223">
                  <c:v>0.2044</c:v>
                </c:pt>
                <c:pt idx="5224">
                  <c:v>0.47349999999999998</c:v>
                </c:pt>
                <c:pt idx="5225">
                  <c:v>0.37469999999999998</c:v>
                </c:pt>
                <c:pt idx="5226">
                  <c:v>0.28489999999999999</c:v>
                </c:pt>
                <c:pt idx="5227">
                  <c:v>0.59840000000000004</c:v>
                </c:pt>
                <c:pt idx="5228">
                  <c:v>0.97909999999999997</c:v>
                </c:pt>
                <c:pt idx="5229">
                  <c:v>0.4158</c:v>
                </c:pt>
                <c:pt idx="5230">
                  <c:v>0.307</c:v>
                </c:pt>
                <c:pt idx="5231">
                  <c:v>0.307</c:v>
                </c:pt>
                <c:pt idx="5232">
                  <c:v>0.307</c:v>
                </c:pt>
                <c:pt idx="5233">
                  <c:v>0.68089999999999995</c:v>
                </c:pt>
                <c:pt idx="5234">
                  <c:v>0.48120000000000002</c:v>
                </c:pt>
                <c:pt idx="5235">
                  <c:v>8.9499999999999996E-2</c:v>
                </c:pt>
                <c:pt idx="5236">
                  <c:v>0.26860000000000001</c:v>
                </c:pt>
                <c:pt idx="5237">
                  <c:v>0.43190000000000001</c:v>
                </c:pt>
                <c:pt idx="5238">
                  <c:v>0.3715</c:v>
                </c:pt>
                <c:pt idx="5239">
                  <c:v>0.44969999999999999</c:v>
                </c:pt>
                <c:pt idx="5240">
                  <c:v>0.96199999999999997</c:v>
                </c:pt>
                <c:pt idx="5241">
                  <c:v>0.3821</c:v>
                </c:pt>
                <c:pt idx="5242">
                  <c:v>0.3619</c:v>
                </c:pt>
                <c:pt idx="5243">
                  <c:v>0.68600000000000005</c:v>
                </c:pt>
                <c:pt idx="5244">
                  <c:v>0.4914</c:v>
                </c:pt>
                <c:pt idx="5245">
                  <c:v>0.2293</c:v>
                </c:pt>
                <c:pt idx="5246">
                  <c:v>0.3765</c:v>
                </c:pt>
                <c:pt idx="5247">
                  <c:v>0.67849999999999999</c:v>
                </c:pt>
                <c:pt idx="5248">
                  <c:v>0.41460000000000002</c:v>
                </c:pt>
                <c:pt idx="5249">
                  <c:v>0.56230000000000002</c:v>
                </c:pt>
                <c:pt idx="5250">
                  <c:v>0.56230000000000002</c:v>
                </c:pt>
                <c:pt idx="5251">
                  <c:v>0.56230000000000002</c:v>
                </c:pt>
                <c:pt idx="5252">
                  <c:v>0.56689999999999996</c:v>
                </c:pt>
                <c:pt idx="5253">
                  <c:v>0.74070000000000003</c:v>
                </c:pt>
                <c:pt idx="5254">
                  <c:v>0.48230000000000001</c:v>
                </c:pt>
                <c:pt idx="5255">
                  <c:v>0.41220000000000001</c:v>
                </c:pt>
                <c:pt idx="5256">
                  <c:v>0.27189999999999998</c:v>
                </c:pt>
                <c:pt idx="5257">
                  <c:v>0.38479999999999998</c:v>
                </c:pt>
                <c:pt idx="5258">
                  <c:v>0.48609999999999998</c:v>
                </c:pt>
                <c:pt idx="5259">
                  <c:v>0.54930000000000001</c:v>
                </c:pt>
                <c:pt idx="5260">
                  <c:v>0.41099999999999998</c:v>
                </c:pt>
                <c:pt idx="5261">
                  <c:v>0.69720000000000004</c:v>
                </c:pt>
                <c:pt idx="5262">
                  <c:v>0.7117</c:v>
                </c:pt>
                <c:pt idx="5263">
                  <c:v>0.54110000000000003</c:v>
                </c:pt>
                <c:pt idx="5264">
                  <c:v>0.71050000000000002</c:v>
                </c:pt>
                <c:pt idx="5265">
                  <c:v>0.62529999999999997</c:v>
                </c:pt>
                <c:pt idx="5266">
                  <c:v>0.67210000000000003</c:v>
                </c:pt>
                <c:pt idx="5267">
                  <c:v>0.38679999999999998</c:v>
                </c:pt>
                <c:pt idx="5268">
                  <c:v>0.85099999999999998</c:v>
                </c:pt>
                <c:pt idx="5269">
                  <c:v>0.27539999999999998</c:v>
                </c:pt>
                <c:pt idx="5270">
                  <c:v>0.83350000000000002</c:v>
                </c:pt>
                <c:pt idx="5271">
                  <c:v>0.54249999999999998</c:v>
                </c:pt>
                <c:pt idx="5272">
                  <c:v>0.36370000000000002</c:v>
                </c:pt>
                <c:pt idx="5273">
                  <c:v>0.7651</c:v>
                </c:pt>
                <c:pt idx="5274">
                  <c:v>0.4194</c:v>
                </c:pt>
                <c:pt idx="5275">
                  <c:v>0.37340000000000001</c:v>
                </c:pt>
                <c:pt idx="5276">
                  <c:v>0.2873</c:v>
                </c:pt>
                <c:pt idx="5277">
                  <c:v>0.3967</c:v>
                </c:pt>
                <c:pt idx="5278">
                  <c:v>0.37259999999999999</c:v>
                </c:pt>
                <c:pt idx="5279">
                  <c:v>0.44030000000000002</c:v>
                </c:pt>
                <c:pt idx="5280">
                  <c:v>0.15129999999999999</c:v>
                </c:pt>
                <c:pt idx="5281">
                  <c:v>0.45929999999999999</c:v>
                </c:pt>
                <c:pt idx="5282">
                  <c:v>0.35320000000000001</c:v>
                </c:pt>
                <c:pt idx="5283">
                  <c:v>0.37309999999999999</c:v>
                </c:pt>
                <c:pt idx="5284">
                  <c:v>0.52769999999999995</c:v>
                </c:pt>
                <c:pt idx="5285">
                  <c:v>0.33660000000000001</c:v>
                </c:pt>
                <c:pt idx="5286">
                  <c:v>0.3458</c:v>
                </c:pt>
                <c:pt idx="5287">
                  <c:v>0.99960000000000004</c:v>
                </c:pt>
                <c:pt idx="5288">
                  <c:v>0.27250000000000002</c:v>
                </c:pt>
                <c:pt idx="5289">
                  <c:v>0.27250000000000002</c:v>
                </c:pt>
                <c:pt idx="5290">
                  <c:v>0.27250000000000002</c:v>
                </c:pt>
                <c:pt idx="5291">
                  <c:v>0.33700000000000002</c:v>
                </c:pt>
                <c:pt idx="5292">
                  <c:v>0.45679999999999998</c:v>
                </c:pt>
                <c:pt idx="5293">
                  <c:v>0.53739999999999999</c:v>
                </c:pt>
                <c:pt idx="5294">
                  <c:v>0.8024</c:v>
                </c:pt>
                <c:pt idx="5295">
                  <c:v>0.34689999999999999</c:v>
                </c:pt>
                <c:pt idx="5296">
                  <c:v>0.39360000000000001</c:v>
                </c:pt>
                <c:pt idx="5297">
                  <c:v>0.35770000000000002</c:v>
                </c:pt>
                <c:pt idx="5298">
                  <c:v>0.42009999999999997</c:v>
                </c:pt>
                <c:pt idx="5299">
                  <c:v>0.51800000000000002</c:v>
                </c:pt>
                <c:pt idx="5300">
                  <c:v>0.33069999999999999</c:v>
                </c:pt>
                <c:pt idx="5301">
                  <c:v>0.1593</c:v>
                </c:pt>
                <c:pt idx="5302">
                  <c:v>0.63049999999999995</c:v>
                </c:pt>
                <c:pt idx="5303">
                  <c:v>0.25019999999999998</c:v>
                </c:pt>
                <c:pt idx="5304">
                  <c:v>0.86699999999999999</c:v>
                </c:pt>
                <c:pt idx="5305">
                  <c:v>0.4133</c:v>
                </c:pt>
                <c:pt idx="5306">
                  <c:v>0.38829999999999998</c:v>
                </c:pt>
                <c:pt idx="5307">
                  <c:v>0.53739999999999999</c:v>
                </c:pt>
                <c:pt idx="5308">
                  <c:v>0.4572</c:v>
                </c:pt>
                <c:pt idx="5309">
                  <c:v>0.38129999999999997</c:v>
                </c:pt>
                <c:pt idx="5311">
                  <c:v>0.67279999999999995</c:v>
                </c:pt>
                <c:pt idx="5312">
                  <c:v>0.438</c:v>
                </c:pt>
                <c:pt idx="5313">
                  <c:v>0.33460000000000001</c:v>
                </c:pt>
                <c:pt idx="5314">
                  <c:v>0.35580000000000001</c:v>
                </c:pt>
                <c:pt idx="5315">
                  <c:v>0.3745</c:v>
                </c:pt>
                <c:pt idx="5316">
                  <c:v>0.70120000000000005</c:v>
                </c:pt>
                <c:pt idx="5317">
                  <c:v>0.30120000000000002</c:v>
                </c:pt>
                <c:pt idx="5318">
                  <c:v>0.34</c:v>
                </c:pt>
                <c:pt idx="5319">
                  <c:v>0.45490000000000003</c:v>
                </c:pt>
                <c:pt idx="5320">
                  <c:v>0.40500000000000003</c:v>
                </c:pt>
                <c:pt idx="5321">
                  <c:v>0.44009999999999999</c:v>
                </c:pt>
                <c:pt idx="5322">
                  <c:v>0.47339999999999999</c:v>
                </c:pt>
                <c:pt idx="5323">
                  <c:v>0.42080000000000001</c:v>
                </c:pt>
                <c:pt idx="5324">
                  <c:v>0.52380000000000004</c:v>
                </c:pt>
                <c:pt idx="5325">
                  <c:v>0.28449999999999998</c:v>
                </c:pt>
                <c:pt idx="5326">
                  <c:v>0.28449999999999998</c:v>
                </c:pt>
                <c:pt idx="5327">
                  <c:v>0.28449999999999998</c:v>
                </c:pt>
                <c:pt idx="5328">
                  <c:v>0.32529999999999998</c:v>
                </c:pt>
                <c:pt idx="5329">
                  <c:v>0.39069999999999999</c:v>
                </c:pt>
                <c:pt idx="5330">
                  <c:v>0.46949999999999997</c:v>
                </c:pt>
                <c:pt idx="5331">
                  <c:v>0.27729999999999999</c:v>
                </c:pt>
                <c:pt idx="5332">
                  <c:v>0.58440000000000003</c:v>
                </c:pt>
                <c:pt idx="5333">
                  <c:v>0.58440000000000003</c:v>
                </c:pt>
                <c:pt idx="5334">
                  <c:v>0.58440000000000003</c:v>
                </c:pt>
                <c:pt idx="5335">
                  <c:v>0.42930000000000001</c:v>
                </c:pt>
                <c:pt idx="5336">
                  <c:v>0.64870000000000005</c:v>
                </c:pt>
                <c:pt idx="5337">
                  <c:v>0.40079999999999999</c:v>
                </c:pt>
                <c:pt idx="5338">
                  <c:v>0.4642</c:v>
                </c:pt>
                <c:pt idx="5339">
                  <c:v>0.39879999999999999</c:v>
                </c:pt>
                <c:pt idx="5340">
                  <c:v>0.25209999999999999</c:v>
                </c:pt>
                <c:pt idx="5341">
                  <c:v>0.1192</c:v>
                </c:pt>
                <c:pt idx="5342">
                  <c:v>0.39710000000000001</c:v>
                </c:pt>
                <c:pt idx="5343">
                  <c:v>0.37809999999999999</c:v>
                </c:pt>
                <c:pt idx="5344">
                  <c:v>0.48209999999999997</c:v>
                </c:pt>
                <c:pt idx="5345">
                  <c:v>0.75970000000000004</c:v>
                </c:pt>
                <c:pt idx="5346">
                  <c:v>0.67390000000000005</c:v>
                </c:pt>
                <c:pt idx="5347">
                  <c:v>0.67390000000000005</c:v>
                </c:pt>
                <c:pt idx="5348">
                  <c:v>0.77229999999999999</c:v>
                </c:pt>
                <c:pt idx="5349">
                  <c:v>0.67390000000000005</c:v>
                </c:pt>
                <c:pt idx="5350">
                  <c:v>0.59279999999999999</c:v>
                </c:pt>
                <c:pt idx="5351">
                  <c:v>0.59279999999999999</c:v>
                </c:pt>
                <c:pt idx="5352">
                  <c:v>0.62949999999999995</c:v>
                </c:pt>
                <c:pt idx="5353">
                  <c:v>0.28949999999999998</c:v>
                </c:pt>
                <c:pt idx="5354">
                  <c:v>0.59279999999999999</c:v>
                </c:pt>
                <c:pt idx="5355">
                  <c:v>0.3332</c:v>
                </c:pt>
                <c:pt idx="5356">
                  <c:v>0.28570000000000001</c:v>
                </c:pt>
                <c:pt idx="5357">
                  <c:v>0.2354</c:v>
                </c:pt>
                <c:pt idx="5358">
                  <c:v>0.9325</c:v>
                </c:pt>
                <c:pt idx="5359">
                  <c:v>0.23330000000000001</c:v>
                </c:pt>
                <c:pt idx="5360">
                  <c:v>0.51670000000000005</c:v>
                </c:pt>
                <c:pt idx="5361">
                  <c:v>0.1716</c:v>
                </c:pt>
                <c:pt idx="5362">
                  <c:v>0.47670000000000001</c:v>
                </c:pt>
                <c:pt idx="5363">
                  <c:v>0.3619</c:v>
                </c:pt>
                <c:pt idx="5364">
                  <c:v>0.33389999999999997</c:v>
                </c:pt>
                <c:pt idx="5365">
                  <c:v>0.65669999999999995</c:v>
                </c:pt>
                <c:pt idx="5366">
                  <c:v>0.84719999999999995</c:v>
                </c:pt>
                <c:pt idx="5367">
                  <c:v>0.25280000000000002</c:v>
                </c:pt>
                <c:pt idx="5368">
                  <c:v>0.35930000000000001</c:v>
                </c:pt>
                <c:pt idx="5369">
                  <c:v>0.31030000000000002</c:v>
                </c:pt>
                <c:pt idx="5370">
                  <c:v>0.2306</c:v>
                </c:pt>
                <c:pt idx="5371">
                  <c:v>0.36799999999999999</c:v>
                </c:pt>
                <c:pt idx="5372">
                  <c:v>0.36559999999999998</c:v>
                </c:pt>
                <c:pt idx="5373">
                  <c:v>0.50370000000000004</c:v>
                </c:pt>
                <c:pt idx="5374">
                  <c:v>0.77610000000000001</c:v>
                </c:pt>
                <c:pt idx="5375">
                  <c:v>0.4133</c:v>
                </c:pt>
                <c:pt idx="5376">
                  <c:v>0.4355</c:v>
                </c:pt>
                <c:pt idx="5377">
                  <c:v>0.3256</c:v>
                </c:pt>
                <c:pt idx="5378">
                  <c:v>0.42120000000000002</c:v>
                </c:pt>
                <c:pt idx="5379">
                  <c:v>0.27079999999999999</c:v>
                </c:pt>
                <c:pt idx="5380">
                  <c:v>0.27079999999999999</c:v>
                </c:pt>
                <c:pt idx="5381">
                  <c:v>0.27079999999999999</c:v>
                </c:pt>
                <c:pt idx="5382">
                  <c:v>0.1991</c:v>
                </c:pt>
                <c:pt idx="5383">
                  <c:v>0.44579999999999997</c:v>
                </c:pt>
                <c:pt idx="5384">
                  <c:v>0.49609999999999999</c:v>
                </c:pt>
                <c:pt idx="5385">
                  <c:v>0.4012</c:v>
                </c:pt>
                <c:pt idx="5386">
                  <c:v>0.4572</c:v>
                </c:pt>
                <c:pt idx="5387">
                  <c:v>0.3725</c:v>
                </c:pt>
                <c:pt idx="5388">
                  <c:v>0.38159999999999999</c:v>
                </c:pt>
                <c:pt idx="5389">
                  <c:v>0.43290000000000001</c:v>
                </c:pt>
                <c:pt idx="5390">
                  <c:v>0.77869999999999995</c:v>
                </c:pt>
                <c:pt idx="5391">
                  <c:v>0.3</c:v>
                </c:pt>
                <c:pt idx="5392">
                  <c:v>0.3</c:v>
                </c:pt>
                <c:pt idx="5393">
                  <c:v>0.3</c:v>
                </c:pt>
                <c:pt idx="5394">
                  <c:v>0.50309999999999999</c:v>
                </c:pt>
                <c:pt idx="5395">
                  <c:v>0.50309999999999999</c:v>
                </c:pt>
                <c:pt idx="5396">
                  <c:v>0.72130000000000005</c:v>
                </c:pt>
                <c:pt idx="5397">
                  <c:v>0.50309999999999999</c:v>
                </c:pt>
                <c:pt idx="5398">
                  <c:v>0.31009999999999999</c:v>
                </c:pt>
                <c:pt idx="5399">
                  <c:v>0.45689999999999997</c:v>
                </c:pt>
                <c:pt idx="5400">
                  <c:v>0.50529999999999997</c:v>
                </c:pt>
                <c:pt idx="5401">
                  <c:v>0.50529999999999997</c:v>
                </c:pt>
                <c:pt idx="5402">
                  <c:v>0.50529999999999997</c:v>
                </c:pt>
                <c:pt idx="5403">
                  <c:v>0.22839999999999999</c:v>
                </c:pt>
                <c:pt idx="5404">
                  <c:v>0.4163</c:v>
                </c:pt>
                <c:pt idx="5405">
                  <c:v>0.42249999999999999</c:v>
                </c:pt>
                <c:pt idx="5406">
                  <c:v>1.0712999999999999</c:v>
                </c:pt>
                <c:pt idx="5407">
                  <c:v>0.63090000000000002</c:v>
                </c:pt>
                <c:pt idx="5408">
                  <c:v>0.86539999999999995</c:v>
                </c:pt>
                <c:pt idx="5409">
                  <c:v>0.41449999999999998</c:v>
                </c:pt>
                <c:pt idx="5410">
                  <c:v>0.41810000000000003</c:v>
                </c:pt>
                <c:pt idx="5411">
                  <c:v>0.28220000000000001</c:v>
                </c:pt>
                <c:pt idx="5412">
                  <c:v>0.60189999999999999</c:v>
                </c:pt>
                <c:pt idx="5413">
                  <c:v>0.47199999999999998</c:v>
                </c:pt>
                <c:pt idx="5414">
                  <c:v>0.78220000000000001</c:v>
                </c:pt>
                <c:pt idx="5415">
                  <c:v>0.4083</c:v>
                </c:pt>
                <c:pt idx="5416">
                  <c:v>0.39529999999999998</c:v>
                </c:pt>
                <c:pt idx="5417">
                  <c:v>0.4879</c:v>
                </c:pt>
                <c:pt idx="5418">
                  <c:v>0.51800000000000002</c:v>
                </c:pt>
                <c:pt idx="5419">
                  <c:v>0.36409999999999998</c:v>
                </c:pt>
                <c:pt idx="5420">
                  <c:v>0.441</c:v>
                </c:pt>
                <c:pt idx="5421">
                  <c:v>0.7077</c:v>
                </c:pt>
                <c:pt idx="5422">
                  <c:v>0.25269999999999998</c:v>
                </c:pt>
                <c:pt idx="5423">
                  <c:v>0.48130000000000001</c:v>
                </c:pt>
                <c:pt idx="5424">
                  <c:v>0.47260000000000002</c:v>
                </c:pt>
                <c:pt idx="5425">
                  <c:v>0.2969</c:v>
                </c:pt>
                <c:pt idx="5426">
                  <c:v>0.47770000000000001</c:v>
                </c:pt>
                <c:pt idx="5427">
                  <c:v>0.37019999999999997</c:v>
                </c:pt>
                <c:pt idx="5428">
                  <c:v>0.3054</c:v>
                </c:pt>
                <c:pt idx="5429">
                  <c:v>0.4748</c:v>
                </c:pt>
                <c:pt idx="5430">
                  <c:v>0.3513</c:v>
                </c:pt>
                <c:pt idx="5431">
                  <c:v>0.4592</c:v>
                </c:pt>
                <c:pt idx="5432">
                  <c:v>0.59009999999999996</c:v>
                </c:pt>
                <c:pt idx="5433">
                  <c:v>0.64349999999999996</c:v>
                </c:pt>
                <c:pt idx="5434">
                  <c:v>0.64349999999999996</c:v>
                </c:pt>
                <c:pt idx="5435">
                  <c:v>0.64349999999999996</c:v>
                </c:pt>
                <c:pt idx="5436">
                  <c:v>0.35880000000000001</c:v>
                </c:pt>
                <c:pt idx="5437">
                  <c:v>0.52349999999999997</c:v>
                </c:pt>
                <c:pt idx="5438">
                  <c:v>0.46429999999999999</c:v>
                </c:pt>
                <c:pt idx="5439">
                  <c:v>0.58819999999999995</c:v>
                </c:pt>
                <c:pt idx="5440">
                  <c:v>0.51200000000000001</c:v>
                </c:pt>
                <c:pt idx="5441">
                  <c:v>0.79390000000000005</c:v>
                </c:pt>
                <c:pt idx="5442">
                  <c:v>0.22839999999999999</c:v>
                </c:pt>
                <c:pt idx="5443">
                  <c:v>0.20300000000000001</c:v>
                </c:pt>
                <c:pt idx="5444">
                  <c:v>0.313</c:v>
                </c:pt>
                <c:pt idx="5445">
                  <c:v>0.42120000000000002</c:v>
                </c:pt>
                <c:pt idx="5446">
                  <c:v>0.26850000000000002</c:v>
                </c:pt>
                <c:pt idx="5447">
                  <c:v>0.26850000000000002</c:v>
                </c:pt>
                <c:pt idx="5448">
                  <c:v>0.26850000000000002</c:v>
                </c:pt>
                <c:pt idx="5449">
                  <c:v>0.35649999999999998</c:v>
                </c:pt>
                <c:pt idx="5450">
                  <c:v>0.46689999999999998</c:v>
                </c:pt>
                <c:pt idx="5451">
                  <c:v>0.36049999999999999</c:v>
                </c:pt>
                <c:pt idx="5452">
                  <c:v>0.31879999999999997</c:v>
                </c:pt>
                <c:pt idx="5453">
                  <c:v>0.69130000000000003</c:v>
                </c:pt>
                <c:pt idx="5454">
                  <c:v>0.24660000000000001</c:v>
                </c:pt>
                <c:pt idx="5455">
                  <c:v>0.59850000000000003</c:v>
                </c:pt>
                <c:pt idx="5456">
                  <c:v>0.35639999999999999</c:v>
                </c:pt>
                <c:pt idx="5457">
                  <c:v>0.4123</c:v>
                </c:pt>
                <c:pt idx="5458">
                  <c:v>8.7099999999999997E-2</c:v>
                </c:pt>
                <c:pt idx="5459">
                  <c:v>0.47360000000000002</c:v>
                </c:pt>
                <c:pt idx="5460">
                  <c:v>0.47360000000000002</c:v>
                </c:pt>
                <c:pt idx="5461">
                  <c:v>0.47360000000000002</c:v>
                </c:pt>
                <c:pt idx="5462">
                  <c:v>0.18970000000000001</c:v>
                </c:pt>
                <c:pt idx="5463">
                  <c:v>0.38490000000000002</c:v>
                </c:pt>
                <c:pt idx="5464">
                  <c:v>0.4168</c:v>
                </c:pt>
                <c:pt idx="5465">
                  <c:v>0.4168</c:v>
                </c:pt>
                <c:pt idx="5466">
                  <c:v>0.4168</c:v>
                </c:pt>
                <c:pt idx="5467">
                  <c:v>0.56910000000000005</c:v>
                </c:pt>
                <c:pt idx="5468">
                  <c:v>0.39360000000000001</c:v>
                </c:pt>
                <c:pt idx="5469">
                  <c:v>0.54469999999999996</c:v>
                </c:pt>
                <c:pt idx="5470">
                  <c:v>0.72970000000000002</c:v>
                </c:pt>
                <c:pt idx="5471">
                  <c:v>0.45910000000000001</c:v>
                </c:pt>
                <c:pt idx="5472">
                  <c:v>0.4274</c:v>
                </c:pt>
                <c:pt idx="5473">
                  <c:v>0.43140000000000001</c:v>
                </c:pt>
                <c:pt idx="5474">
                  <c:v>0.40479999999999999</c:v>
                </c:pt>
                <c:pt idx="5475">
                  <c:v>0.3498</c:v>
                </c:pt>
                <c:pt idx="5476">
                  <c:v>0.46279999999999999</c:v>
                </c:pt>
                <c:pt idx="5477">
                  <c:v>0.13489999999999999</c:v>
                </c:pt>
                <c:pt idx="5478">
                  <c:v>0.3619</c:v>
                </c:pt>
                <c:pt idx="5479">
                  <c:v>0.3619</c:v>
                </c:pt>
                <c:pt idx="5480">
                  <c:v>0.3619</c:v>
                </c:pt>
                <c:pt idx="5481">
                  <c:v>0.49320000000000003</c:v>
                </c:pt>
                <c:pt idx="5482">
                  <c:v>0.35320000000000001</c:v>
                </c:pt>
                <c:pt idx="5483">
                  <c:v>0.20100000000000001</c:v>
                </c:pt>
                <c:pt idx="5484">
                  <c:v>0.2495</c:v>
                </c:pt>
                <c:pt idx="5485">
                  <c:v>0.3125</c:v>
                </c:pt>
                <c:pt idx="5486">
                  <c:v>0.3352</c:v>
                </c:pt>
                <c:pt idx="5487">
                  <c:v>0.4662</c:v>
                </c:pt>
                <c:pt idx="5488">
                  <c:v>0.42609999999999998</c:v>
                </c:pt>
                <c:pt idx="5489">
                  <c:v>0.55700000000000005</c:v>
                </c:pt>
                <c:pt idx="5490">
                  <c:v>0.51390000000000002</c:v>
                </c:pt>
                <c:pt idx="5491">
                  <c:v>0.46829999999999999</c:v>
                </c:pt>
                <c:pt idx="5492">
                  <c:v>0.42470000000000002</c:v>
                </c:pt>
                <c:pt idx="5493">
                  <c:v>0.83940000000000003</c:v>
                </c:pt>
                <c:pt idx="5494">
                  <c:v>0.33950000000000002</c:v>
                </c:pt>
                <c:pt idx="5495">
                  <c:v>0.47039999999999998</c:v>
                </c:pt>
                <c:pt idx="5496">
                  <c:v>0.36599999999999999</c:v>
                </c:pt>
                <c:pt idx="5497">
                  <c:v>0.32119999999999999</c:v>
                </c:pt>
                <c:pt idx="5498">
                  <c:v>0.40670000000000001</c:v>
                </c:pt>
                <c:pt idx="5499">
                  <c:v>0.40670000000000001</c:v>
                </c:pt>
                <c:pt idx="5500">
                  <c:v>0.40670000000000001</c:v>
                </c:pt>
                <c:pt idx="5501">
                  <c:v>0.40310000000000001</c:v>
                </c:pt>
                <c:pt idx="5502">
                  <c:v>0.14829999999999999</c:v>
                </c:pt>
                <c:pt idx="5503">
                  <c:v>0.374</c:v>
                </c:pt>
                <c:pt idx="5504">
                  <c:v>0.43109999999999998</c:v>
                </c:pt>
                <c:pt idx="5505">
                  <c:v>0.3286</c:v>
                </c:pt>
                <c:pt idx="5506">
                  <c:v>0.52429999999999999</c:v>
                </c:pt>
                <c:pt idx="5507">
                  <c:v>0.4924</c:v>
                </c:pt>
                <c:pt idx="5508">
                  <c:v>0.70989999999999998</c:v>
                </c:pt>
                <c:pt idx="5509">
                  <c:v>0.22720000000000001</c:v>
                </c:pt>
                <c:pt idx="5510">
                  <c:v>0.67430000000000001</c:v>
                </c:pt>
                <c:pt idx="5511">
                  <c:v>0.50429999999999997</c:v>
                </c:pt>
                <c:pt idx="5512">
                  <c:v>0.41670000000000001</c:v>
                </c:pt>
                <c:pt idx="5513">
                  <c:v>0.41120000000000001</c:v>
                </c:pt>
                <c:pt idx="5514">
                  <c:v>0.30840000000000001</c:v>
                </c:pt>
                <c:pt idx="5515">
                  <c:v>0.17949999999999999</c:v>
                </c:pt>
                <c:pt idx="5516">
                  <c:v>0.40479999999999999</c:v>
                </c:pt>
                <c:pt idx="5517">
                  <c:v>0.26550000000000001</c:v>
                </c:pt>
                <c:pt idx="5518">
                  <c:v>0.31900000000000001</c:v>
                </c:pt>
                <c:pt idx="5519">
                  <c:v>0.34470000000000001</c:v>
                </c:pt>
                <c:pt idx="5520">
                  <c:v>0.61280000000000001</c:v>
                </c:pt>
                <c:pt idx="5521">
                  <c:v>0.42109999999999997</c:v>
                </c:pt>
                <c:pt idx="5522">
                  <c:v>0.68540000000000001</c:v>
                </c:pt>
                <c:pt idx="5523">
                  <c:v>0.43149999999999999</c:v>
                </c:pt>
                <c:pt idx="5524">
                  <c:v>0.61370000000000002</c:v>
                </c:pt>
                <c:pt idx="5525">
                  <c:v>0.23369999999999999</c:v>
                </c:pt>
                <c:pt idx="5526">
                  <c:v>0.53249999999999997</c:v>
                </c:pt>
                <c:pt idx="5527">
                  <c:v>0.52649999999999997</c:v>
                </c:pt>
                <c:pt idx="5528">
                  <c:v>0.53420000000000001</c:v>
                </c:pt>
                <c:pt idx="5529">
                  <c:v>0.29759999999999998</c:v>
                </c:pt>
                <c:pt idx="5530">
                  <c:v>0.28050000000000003</c:v>
                </c:pt>
                <c:pt idx="5531">
                  <c:v>0.43780000000000002</c:v>
                </c:pt>
                <c:pt idx="5532">
                  <c:v>0.34539999999999998</c:v>
                </c:pt>
                <c:pt idx="5533">
                  <c:v>0.36380000000000001</c:v>
                </c:pt>
                <c:pt idx="5534">
                  <c:v>0.4627</c:v>
                </c:pt>
                <c:pt idx="5535">
                  <c:v>0.71499999999999997</c:v>
                </c:pt>
                <c:pt idx="5536">
                  <c:v>0.71499999999999997</c:v>
                </c:pt>
                <c:pt idx="5537">
                  <c:v>0.57989999999999997</c:v>
                </c:pt>
                <c:pt idx="5538">
                  <c:v>0.71499999999999997</c:v>
                </c:pt>
                <c:pt idx="5539">
                  <c:v>0.43759999999999999</c:v>
                </c:pt>
                <c:pt idx="5540">
                  <c:v>0.28970000000000001</c:v>
                </c:pt>
                <c:pt idx="5541">
                  <c:v>0.61709999999999998</c:v>
                </c:pt>
                <c:pt idx="5542">
                  <c:v>0.61709999999999998</c:v>
                </c:pt>
                <c:pt idx="5543">
                  <c:v>0.61709999999999998</c:v>
                </c:pt>
                <c:pt idx="5544">
                  <c:v>0.47660000000000002</c:v>
                </c:pt>
                <c:pt idx="5545">
                  <c:v>0.51100000000000001</c:v>
                </c:pt>
                <c:pt idx="5546">
                  <c:v>0.48530000000000001</c:v>
                </c:pt>
                <c:pt idx="5547">
                  <c:v>0.38640000000000002</c:v>
                </c:pt>
                <c:pt idx="5548">
                  <c:v>0.40660000000000002</c:v>
                </c:pt>
                <c:pt idx="5549">
                  <c:v>0.4587</c:v>
                </c:pt>
                <c:pt idx="5550">
                  <c:v>0.41470000000000001</c:v>
                </c:pt>
                <c:pt idx="5551">
                  <c:v>0.30470000000000003</c:v>
                </c:pt>
                <c:pt idx="5552">
                  <c:v>0.47670000000000001</c:v>
                </c:pt>
                <c:pt idx="5553">
                  <c:v>0.47670000000000001</c:v>
                </c:pt>
                <c:pt idx="5554">
                  <c:v>0.47670000000000001</c:v>
                </c:pt>
                <c:pt idx="5555">
                  <c:v>0.3856</c:v>
                </c:pt>
                <c:pt idx="5556">
                  <c:v>0.46460000000000001</c:v>
                </c:pt>
                <c:pt idx="5557">
                  <c:v>0.69169999999999998</c:v>
                </c:pt>
                <c:pt idx="5558">
                  <c:v>0.43290000000000001</c:v>
                </c:pt>
                <c:pt idx="5559">
                  <c:v>0.40550000000000003</c:v>
                </c:pt>
                <c:pt idx="5560">
                  <c:v>0.66190000000000004</c:v>
                </c:pt>
                <c:pt idx="5561">
                  <c:v>0.83699999999999997</c:v>
                </c:pt>
                <c:pt idx="5562">
                  <c:v>0.39560000000000001</c:v>
                </c:pt>
                <c:pt idx="5563">
                  <c:v>0.49370000000000003</c:v>
                </c:pt>
                <c:pt idx="5564">
                  <c:v>0.46529999999999999</c:v>
                </c:pt>
                <c:pt idx="5565">
                  <c:v>0.3397</c:v>
                </c:pt>
                <c:pt idx="5566">
                  <c:v>0.30890000000000001</c:v>
                </c:pt>
                <c:pt idx="5567">
                  <c:v>0.33410000000000001</c:v>
                </c:pt>
                <c:pt idx="5568">
                  <c:v>0.58789999999999998</c:v>
                </c:pt>
                <c:pt idx="5569">
                  <c:v>0.3125</c:v>
                </c:pt>
                <c:pt idx="5570">
                  <c:v>0.30409999999999998</c:v>
                </c:pt>
                <c:pt idx="5571">
                  <c:v>0.39229999999999998</c:v>
                </c:pt>
                <c:pt idx="5572">
                  <c:v>0.45879999999999999</c:v>
                </c:pt>
                <c:pt idx="5573">
                  <c:v>0.3977</c:v>
                </c:pt>
                <c:pt idx="5574">
                  <c:v>0.3075</c:v>
                </c:pt>
                <c:pt idx="5575">
                  <c:v>0.47310000000000002</c:v>
                </c:pt>
                <c:pt idx="5576">
                  <c:v>0.62180000000000002</c:v>
                </c:pt>
                <c:pt idx="5577">
                  <c:v>0.44779999999999998</c:v>
                </c:pt>
                <c:pt idx="5578">
                  <c:v>0.3453</c:v>
                </c:pt>
                <c:pt idx="5579">
                  <c:v>0.30030000000000001</c:v>
                </c:pt>
                <c:pt idx="5580">
                  <c:v>0.13439999999999999</c:v>
                </c:pt>
                <c:pt idx="5581">
                  <c:v>0.27829999999999999</c:v>
                </c:pt>
                <c:pt idx="5582">
                  <c:v>0.66359999999999997</c:v>
                </c:pt>
                <c:pt idx="5583">
                  <c:v>0.43369999999999997</c:v>
                </c:pt>
                <c:pt idx="5584">
                  <c:v>0.4627</c:v>
                </c:pt>
                <c:pt idx="5585">
                  <c:v>0.41510000000000002</c:v>
                </c:pt>
                <c:pt idx="5586">
                  <c:v>0.3503</c:v>
                </c:pt>
                <c:pt idx="5587">
                  <c:v>0.63349999999999995</c:v>
                </c:pt>
                <c:pt idx="5588">
                  <c:v>0.61950000000000005</c:v>
                </c:pt>
                <c:pt idx="5589">
                  <c:v>0.495</c:v>
                </c:pt>
                <c:pt idx="5590">
                  <c:v>0.46200000000000002</c:v>
                </c:pt>
                <c:pt idx="5591">
                  <c:v>0.59360000000000002</c:v>
                </c:pt>
                <c:pt idx="5592">
                  <c:v>0.43240000000000001</c:v>
                </c:pt>
                <c:pt idx="5593">
                  <c:v>0.39250000000000002</c:v>
                </c:pt>
                <c:pt idx="5594">
                  <c:v>0.38269999999999998</c:v>
                </c:pt>
                <c:pt idx="5595">
                  <c:v>0.40849999999999997</c:v>
                </c:pt>
                <c:pt idx="5596">
                  <c:v>0.35880000000000001</c:v>
                </c:pt>
                <c:pt idx="5597">
                  <c:v>0.36890000000000001</c:v>
                </c:pt>
                <c:pt idx="5598">
                  <c:v>0.48880000000000001</c:v>
                </c:pt>
                <c:pt idx="5599">
                  <c:v>0.32700000000000001</c:v>
                </c:pt>
                <c:pt idx="5600">
                  <c:v>0.50470000000000004</c:v>
                </c:pt>
                <c:pt idx="5601">
                  <c:v>0.64670000000000005</c:v>
                </c:pt>
                <c:pt idx="5602">
                  <c:v>0.64670000000000005</c:v>
                </c:pt>
                <c:pt idx="5603">
                  <c:v>0.62690000000000001</c:v>
                </c:pt>
                <c:pt idx="5604">
                  <c:v>0.64670000000000005</c:v>
                </c:pt>
                <c:pt idx="5605">
                  <c:v>0.63139999999999996</c:v>
                </c:pt>
                <c:pt idx="5606">
                  <c:v>0.58989999999999998</c:v>
                </c:pt>
                <c:pt idx="5607">
                  <c:v>0.64759999999999995</c:v>
                </c:pt>
                <c:pt idx="5608">
                  <c:v>0.30320000000000003</c:v>
                </c:pt>
                <c:pt idx="5609">
                  <c:v>0.29949999999999999</c:v>
                </c:pt>
                <c:pt idx="5610">
                  <c:v>0.49609999999999999</c:v>
                </c:pt>
                <c:pt idx="5611">
                  <c:v>0.36749999999999999</c:v>
                </c:pt>
                <c:pt idx="5612">
                  <c:v>0.44</c:v>
                </c:pt>
                <c:pt idx="5613">
                  <c:v>0.53210000000000002</c:v>
                </c:pt>
                <c:pt idx="5614">
                  <c:v>0.53210000000000002</c:v>
                </c:pt>
                <c:pt idx="5615">
                  <c:v>0.22339999999999999</c:v>
                </c:pt>
                <c:pt idx="5616">
                  <c:v>0.45229999999999998</c:v>
                </c:pt>
                <c:pt idx="5617">
                  <c:v>0.53210000000000002</c:v>
                </c:pt>
                <c:pt idx="5618">
                  <c:v>0.39579999999999999</c:v>
                </c:pt>
                <c:pt idx="5619">
                  <c:v>0.35039999999999999</c:v>
                </c:pt>
                <c:pt idx="5620">
                  <c:v>0.2079</c:v>
                </c:pt>
                <c:pt idx="5621">
                  <c:v>0.37980000000000003</c:v>
                </c:pt>
                <c:pt idx="5622">
                  <c:v>0.21859999999999999</c:v>
                </c:pt>
                <c:pt idx="5623">
                  <c:v>0.47810000000000002</c:v>
                </c:pt>
                <c:pt idx="5624">
                  <c:v>0.39069999999999999</c:v>
                </c:pt>
                <c:pt idx="5625">
                  <c:v>0.26829999999999998</c:v>
                </c:pt>
                <c:pt idx="5626">
                  <c:v>0.54690000000000005</c:v>
                </c:pt>
                <c:pt idx="5627">
                  <c:v>0.54690000000000005</c:v>
                </c:pt>
                <c:pt idx="5628">
                  <c:v>0.54690000000000005</c:v>
                </c:pt>
                <c:pt idx="5629">
                  <c:v>0.44979999999999998</c:v>
                </c:pt>
                <c:pt idx="5630">
                  <c:v>0.37659999999999999</c:v>
                </c:pt>
                <c:pt idx="5631">
                  <c:v>0.69599999999999995</c:v>
                </c:pt>
                <c:pt idx="5632">
                  <c:v>0.33929999999999999</c:v>
                </c:pt>
                <c:pt idx="5633">
                  <c:v>0.38529999999999998</c:v>
                </c:pt>
                <c:pt idx="5634">
                  <c:v>0.24990000000000001</c:v>
                </c:pt>
                <c:pt idx="5635">
                  <c:v>0.28720000000000001</c:v>
                </c:pt>
                <c:pt idx="5636">
                  <c:v>0.80020000000000002</c:v>
                </c:pt>
                <c:pt idx="5637">
                  <c:v>0.372</c:v>
                </c:pt>
                <c:pt idx="5638">
                  <c:v>0.33439999999999998</c:v>
                </c:pt>
                <c:pt idx="5639">
                  <c:v>0.62490000000000001</c:v>
                </c:pt>
                <c:pt idx="5640">
                  <c:v>9.8500000000000004E-2</c:v>
                </c:pt>
                <c:pt idx="5641">
                  <c:v>0.54730000000000001</c:v>
                </c:pt>
                <c:pt idx="5642">
                  <c:v>0.73340000000000005</c:v>
                </c:pt>
                <c:pt idx="5643">
                  <c:v>0.37409999999999999</c:v>
                </c:pt>
                <c:pt idx="5644">
                  <c:v>0.60019999999999996</c:v>
                </c:pt>
                <c:pt idx="5645">
                  <c:v>0.60019999999999996</c:v>
                </c:pt>
                <c:pt idx="5646">
                  <c:v>0.60019999999999996</c:v>
                </c:pt>
                <c:pt idx="5647">
                  <c:v>0.48659999999999998</c:v>
                </c:pt>
                <c:pt idx="5648">
                  <c:v>0.28770000000000001</c:v>
                </c:pt>
                <c:pt idx="5649">
                  <c:v>0.3251</c:v>
                </c:pt>
                <c:pt idx="5650">
                  <c:v>0.5998</c:v>
                </c:pt>
                <c:pt idx="5651">
                  <c:v>0.57110000000000005</c:v>
                </c:pt>
                <c:pt idx="5652">
                  <c:v>0.28210000000000002</c:v>
                </c:pt>
                <c:pt idx="5653">
                  <c:v>0.43190000000000001</c:v>
                </c:pt>
                <c:pt idx="5654">
                  <c:v>0.42949999999999999</c:v>
                </c:pt>
                <c:pt idx="5655">
                  <c:v>0.27150000000000002</c:v>
                </c:pt>
                <c:pt idx="5656">
                  <c:v>0.40350000000000003</c:v>
                </c:pt>
                <c:pt idx="5657">
                  <c:v>0.50619999999999998</c:v>
                </c:pt>
                <c:pt idx="5658">
                  <c:v>0.5948</c:v>
                </c:pt>
                <c:pt idx="5659">
                  <c:v>0.46039999999999998</c:v>
                </c:pt>
                <c:pt idx="5660">
                  <c:v>0.48270000000000002</c:v>
                </c:pt>
                <c:pt idx="5661">
                  <c:v>0.41010000000000002</c:v>
                </c:pt>
                <c:pt idx="5662">
                  <c:v>0.33829999999999999</c:v>
                </c:pt>
                <c:pt idx="5663">
                  <c:v>0.63009999999999999</c:v>
                </c:pt>
                <c:pt idx="5664">
                  <c:v>0.25890000000000002</c:v>
                </c:pt>
                <c:pt idx="5665">
                  <c:v>0.29070000000000001</c:v>
                </c:pt>
                <c:pt idx="5666">
                  <c:v>0.29070000000000001</c:v>
                </c:pt>
                <c:pt idx="5667">
                  <c:v>0.46139999999999998</c:v>
                </c:pt>
                <c:pt idx="5668">
                  <c:v>0.29070000000000001</c:v>
                </c:pt>
                <c:pt idx="5669">
                  <c:v>0.69640000000000002</c:v>
                </c:pt>
                <c:pt idx="5670">
                  <c:v>0.3473</c:v>
                </c:pt>
                <c:pt idx="5671">
                  <c:v>0.33169999999999999</c:v>
                </c:pt>
                <c:pt idx="5672">
                  <c:v>0.30990000000000001</c:v>
                </c:pt>
                <c:pt idx="5673">
                  <c:v>0.30990000000000001</c:v>
                </c:pt>
                <c:pt idx="5674">
                  <c:v>0.30990000000000001</c:v>
                </c:pt>
                <c:pt idx="5675">
                  <c:v>0.36990000000000001</c:v>
                </c:pt>
                <c:pt idx="5676">
                  <c:v>0.33139999999999997</c:v>
                </c:pt>
                <c:pt idx="5677">
                  <c:v>0.36630000000000001</c:v>
                </c:pt>
                <c:pt idx="5678">
                  <c:v>0.3296</c:v>
                </c:pt>
                <c:pt idx="5679">
                  <c:v>0.54410000000000003</c:v>
                </c:pt>
                <c:pt idx="5680">
                  <c:v>0.28889999999999999</c:v>
                </c:pt>
                <c:pt idx="5681">
                  <c:v>0.28889999999999999</c:v>
                </c:pt>
                <c:pt idx="5682">
                  <c:v>0.28889999999999999</c:v>
                </c:pt>
                <c:pt idx="5683">
                  <c:v>0.3342</c:v>
                </c:pt>
                <c:pt idx="5684">
                  <c:v>0.43259999999999998</c:v>
                </c:pt>
                <c:pt idx="5685">
                  <c:v>0.48870000000000002</c:v>
                </c:pt>
                <c:pt idx="5686">
                  <c:v>0.48870000000000002</c:v>
                </c:pt>
                <c:pt idx="5687">
                  <c:v>0.48870000000000002</c:v>
                </c:pt>
                <c:pt idx="5688">
                  <c:v>0.36399999999999999</c:v>
                </c:pt>
                <c:pt idx="5689">
                  <c:v>0.36399999999999999</c:v>
                </c:pt>
                <c:pt idx="5690">
                  <c:v>0.36399999999999999</c:v>
                </c:pt>
                <c:pt idx="5691">
                  <c:v>0.57379999999999998</c:v>
                </c:pt>
                <c:pt idx="5692">
                  <c:v>0.45579999999999998</c:v>
                </c:pt>
                <c:pt idx="5693">
                  <c:v>0.26100000000000001</c:v>
                </c:pt>
                <c:pt idx="5694">
                  <c:v>0.71240000000000003</c:v>
                </c:pt>
                <c:pt idx="5695">
                  <c:v>0.34649999999999997</c:v>
                </c:pt>
                <c:pt idx="5696">
                  <c:v>0.62090000000000001</c:v>
                </c:pt>
                <c:pt idx="5697">
                  <c:v>0.41839999999999999</c:v>
                </c:pt>
                <c:pt idx="5698">
                  <c:v>0.55769999999999997</c:v>
                </c:pt>
                <c:pt idx="5699">
                  <c:v>0.41839999999999999</c:v>
                </c:pt>
                <c:pt idx="5700">
                  <c:v>0.55769999999999997</c:v>
                </c:pt>
                <c:pt idx="5701">
                  <c:v>0.53839999999999999</c:v>
                </c:pt>
                <c:pt idx="5702">
                  <c:v>0.41839999999999999</c:v>
                </c:pt>
                <c:pt idx="5703">
                  <c:v>0.55769999999999997</c:v>
                </c:pt>
                <c:pt idx="5704">
                  <c:v>0.61819999999999997</c:v>
                </c:pt>
                <c:pt idx="5705">
                  <c:v>0.61819999999999997</c:v>
                </c:pt>
                <c:pt idx="5706">
                  <c:v>0.61819999999999997</c:v>
                </c:pt>
                <c:pt idx="5707">
                  <c:v>0.43690000000000001</c:v>
                </c:pt>
                <c:pt idx="5708">
                  <c:v>0.36109999999999998</c:v>
                </c:pt>
                <c:pt idx="5709">
                  <c:v>0.28420000000000001</c:v>
                </c:pt>
                <c:pt idx="5710">
                  <c:v>0.26350000000000001</c:v>
                </c:pt>
                <c:pt idx="5711">
                  <c:v>0.32129999999999997</c:v>
                </c:pt>
                <c:pt idx="5712">
                  <c:v>0.4859</c:v>
                </c:pt>
                <c:pt idx="5713">
                  <c:v>0.30840000000000001</c:v>
                </c:pt>
                <c:pt idx="5714">
                  <c:v>0.39550000000000002</c:v>
                </c:pt>
                <c:pt idx="5715">
                  <c:v>0.55079999999999996</c:v>
                </c:pt>
                <c:pt idx="5716">
                  <c:v>0.65390000000000004</c:v>
                </c:pt>
                <c:pt idx="5717">
                  <c:v>0.40789999999999998</c:v>
                </c:pt>
                <c:pt idx="5718">
                  <c:v>0.32079999999999997</c:v>
                </c:pt>
                <c:pt idx="5719">
                  <c:v>0.2944</c:v>
                </c:pt>
                <c:pt idx="5720">
                  <c:v>0.45800000000000002</c:v>
                </c:pt>
                <c:pt idx="5721">
                  <c:v>0.20530000000000001</c:v>
                </c:pt>
                <c:pt idx="5722">
                  <c:v>0.36749999999999999</c:v>
                </c:pt>
                <c:pt idx="5723">
                  <c:v>0.56899999999999995</c:v>
                </c:pt>
                <c:pt idx="5724">
                  <c:v>0.44969999999999999</c:v>
                </c:pt>
                <c:pt idx="5725">
                  <c:v>0.47399999999999998</c:v>
                </c:pt>
                <c:pt idx="5726">
                  <c:v>0.52649999999999997</c:v>
                </c:pt>
                <c:pt idx="5727">
                  <c:v>0.52649999999999997</c:v>
                </c:pt>
                <c:pt idx="5728">
                  <c:v>0.52649999999999997</c:v>
                </c:pt>
                <c:pt idx="5729">
                  <c:v>0.2525</c:v>
                </c:pt>
                <c:pt idx="5730">
                  <c:v>0.51359999999999995</c:v>
                </c:pt>
                <c:pt idx="5731">
                  <c:v>0.33700000000000002</c:v>
                </c:pt>
                <c:pt idx="5732">
                  <c:v>0.43669999999999998</c:v>
                </c:pt>
                <c:pt idx="5733">
                  <c:v>0.43669999999999998</c:v>
                </c:pt>
                <c:pt idx="5734">
                  <c:v>0.43669999999999998</c:v>
                </c:pt>
                <c:pt idx="5735">
                  <c:v>0.30549999999999999</c:v>
                </c:pt>
                <c:pt idx="5736">
                  <c:v>0.36770000000000003</c:v>
                </c:pt>
                <c:pt idx="5737">
                  <c:v>0.22470000000000001</c:v>
                </c:pt>
                <c:pt idx="5738">
                  <c:v>0.63100000000000001</c:v>
                </c:pt>
                <c:pt idx="5739">
                  <c:v>0.43990000000000001</c:v>
                </c:pt>
                <c:pt idx="5740">
                  <c:v>0.3745</c:v>
                </c:pt>
                <c:pt idx="5741">
                  <c:v>0.26790000000000003</c:v>
                </c:pt>
                <c:pt idx="5742">
                  <c:v>0.26790000000000003</c:v>
                </c:pt>
                <c:pt idx="5743">
                  <c:v>0.26790000000000003</c:v>
                </c:pt>
                <c:pt idx="5744">
                  <c:v>0.39850000000000002</c:v>
                </c:pt>
                <c:pt idx="5745">
                  <c:v>0.41399999999999998</c:v>
                </c:pt>
                <c:pt idx="5746">
                  <c:v>0.45040000000000002</c:v>
                </c:pt>
                <c:pt idx="5747">
                  <c:v>0.46889999999999998</c:v>
                </c:pt>
                <c:pt idx="5748">
                  <c:v>0.8306</c:v>
                </c:pt>
                <c:pt idx="5749">
                  <c:v>0.57589999999999997</c:v>
                </c:pt>
                <c:pt idx="5750">
                  <c:v>0.4088</c:v>
                </c:pt>
                <c:pt idx="5751">
                  <c:v>0.27950000000000003</c:v>
                </c:pt>
                <c:pt idx="5752">
                  <c:v>0.56159999999999999</c:v>
                </c:pt>
                <c:pt idx="5753">
                  <c:v>0.30230000000000001</c:v>
                </c:pt>
                <c:pt idx="5754">
                  <c:v>0.52610000000000001</c:v>
                </c:pt>
                <c:pt idx="5755">
                  <c:v>0.51490000000000002</c:v>
                </c:pt>
                <c:pt idx="5756">
                  <c:v>0.41360000000000002</c:v>
                </c:pt>
                <c:pt idx="5757">
                  <c:v>0.39879999999999999</c:v>
                </c:pt>
                <c:pt idx="5758">
                  <c:v>0.47889999999999999</c:v>
                </c:pt>
                <c:pt idx="5759">
                  <c:v>0.38269999999999998</c:v>
                </c:pt>
                <c:pt idx="5760">
                  <c:v>0.44240000000000002</c:v>
                </c:pt>
                <c:pt idx="5761">
                  <c:v>0.46310000000000001</c:v>
                </c:pt>
                <c:pt idx="5762">
                  <c:v>0.46310000000000001</c:v>
                </c:pt>
                <c:pt idx="5763">
                  <c:v>0.46310000000000001</c:v>
                </c:pt>
                <c:pt idx="5764">
                  <c:v>0.56950000000000001</c:v>
                </c:pt>
                <c:pt idx="5765">
                  <c:v>0.56950000000000001</c:v>
                </c:pt>
                <c:pt idx="5766">
                  <c:v>0.58979999999999999</c:v>
                </c:pt>
                <c:pt idx="5767">
                  <c:v>0.48209999999999997</c:v>
                </c:pt>
                <c:pt idx="5768">
                  <c:v>0.56950000000000001</c:v>
                </c:pt>
                <c:pt idx="5769">
                  <c:v>0.34510000000000002</c:v>
                </c:pt>
                <c:pt idx="5770">
                  <c:v>0.4602</c:v>
                </c:pt>
                <c:pt idx="5771">
                  <c:v>0.44</c:v>
                </c:pt>
                <c:pt idx="5772">
                  <c:v>0.46100000000000002</c:v>
                </c:pt>
                <c:pt idx="5773">
                  <c:v>0.57020000000000004</c:v>
                </c:pt>
                <c:pt idx="5774">
                  <c:v>0.86450000000000005</c:v>
                </c:pt>
                <c:pt idx="5775">
                  <c:v>0.61350000000000005</c:v>
                </c:pt>
                <c:pt idx="5776">
                  <c:v>0.79479999999999995</c:v>
                </c:pt>
                <c:pt idx="5777">
                  <c:v>0.79479999999999995</c:v>
                </c:pt>
                <c:pt idx="5778">
                  <c:v>0.79479999999999995</c:v>
                </c:pt>
                <c:pt idx="5779">
                  <c:v>0.52249999999999996</c:v>
                </c:pt>
                <c:pt idx="5780">
                  <c:v>0.7268</c:v>
                </c:pt>
                <c:pt idx="5781">
                  <c:v>0.23680000000000001</c:v>
                </c:pt>
                <c:pt idx="5782">
                  <c:v>0.49809999999999999</c:v>
                </c:pt>
                <c:pt idx="5783">
                  <c:v>0.30499999999999999</c:v>
                </c:pt>
                <c:pt idx="5784">
                  <c:v>0.4582</c:v>
                </c:pt>
                <c:pt idx="5785">
                  <c:v>0.39979999999999999</c:v>
                </c:pt>
                <c:pt idx="5786">
                  <c:v>0.45329999999999998</c:v>
                </c:pt>
                <c:pt idx="5787">
                  <c:v>0.49519999999999997</c:v>
                </c:pt>
                <c:pt idx="5788">
                  <c:v>0.65659999999999996</c:v>
                </c:pt>
                <c:pt idx="5789">
                  <c:v>0.39179999999999998</c:v>
                </c:pt>
                <c:pt idx="5790">
                  <c:v>0.50880000000000003</c:v>
                </c:pt>
                <c:pt idx="5791">
                  <c:v>0.3952</c:v>
                </c:pt>
                <c:pt idx="5792">
                  <c:v>0.39589999999999997</c:v>
                </c:pt>
                <c:pt idx="5793">
                  <c:v>0.37019999999999997</c:v>
                </c:pt>
                <c:pt idx="5794">
                  <c:v>0.54239999999999999</c:v>
                </c:pt>
                <c:pt idx="5795">
                  <c:v>0.59640000000000004</c:v>
                </c:pt>
                <c:pt idx="5796">
                  <c:v>0.25309999999999999</c:v>
                </c:pt>
                <c:pt idx="5797">
                  <c:v>0.52700000000000002</c:v>
                </c:pt>
                <c:pt idx="5798">
                  <c:v>0.55620000000000003</c:v>
                </c:pt>
                <c:pt idx="5799">
                  <c:v>0.32450000000000001</c:v>
                </c:pt>
                <c:pt idx="5800">
                  <c:v>0.32450000000000001</c:v>
                </c:pt>
                <c:pt idx="5801">
                  <c:v>0.32450000000000001</c:v>
                </c:pt>
                <c:pt idx="5802">
                  <c:v>0.47970000000000002</c:v>
                </c:pt>
                <c:pt idx="5803">
                  <c:v>0.58799999999999997</c:v>
                </c:pt>
                <c:pt idx="5804">
                  <c:v>0.3921</c:v>
                </c:pt>
                <c:pt idx="5805">
                  <c:v>0.56659999999999999</c:v>
                </c:pt>
                <c:pt idx="5806">
                  <c:v>0.54669999999999996</c:v>
                </c:pt>
                <c:pt idx="5807">
                  <c:v>0.60870000000000002</c:v>
                </c:pt>
                <c:pt idx="5808">
                  <c:v>0.27650000000000002</c:v>
                </c:pt>
                <c:pt idx="5809">
                  <c:v>0.30509999999999998</c:v>
                </c:pt>
                <c:pt idx="5810">
                  <c:v>0.64429999999999998</c:v>
                </c:pt>
                <c:pt idx="5811">
                  <c:v>0.4486</c:v>
                </c:pt>
                <c:pt idx="5812">
                  <c:v>0.34649999999999997</c:v>
                </c:pt>
                <c:pt idx="5813">
                  <c:v>0.32279999999999998</c:v>
                </c:pt>
                <c:pt idx="5814">
                  <c:v>0.53310000000000002</c:v>
                </c:pt>
                <c:pt idx="5815">
                  <c:v>0.31940000000000002</c:v>
                </c:pt>
                <c:pt idx="5816">
                  <c:v>0.41520000000000001</c:v>
                </c:pt>
                <c:pt idx="5817">
                  <c:v>0.29320000000000002</c:v>
                </c:pt>
                <c:pt idx="5818">
                  <c:v>0.62790000000000001</c:v>
                </c:pt>
                <c:pt idx="5819">
                  <c:v>0.97770000000000001</c:v>
                </c:pt>
                <c:pt idx="5820">
                  <c:v>0.24</c:v>
                </c:pt>
                <c:pt idx="5821">
                  <c:v>0.4158</c:v>
                </c:pt>
                <c:pt idx="5822">
                  <c:v>0.21</c:v>
                </c:pt>
                <c:pt idx="5823">
                  <c:v>0.36009999999999998</c:v>
                </c:pt>
                <c:pt idx="5824">
                  <c:v>0.37769999999999998</c:v>
                </c:pt>
                <c:pt idx="5825">
                  <c:v>0.32469999999999999</c:v>
                </c:pt>
                <c:pt idx="5826">
                  <c:v>0.3891</c:v>
                </c:pt>
                <c:pt idx="5827">
                  <c:v>0.33300000000000002</c:v>
                </c:pt>
                <c:pt idx="5828">
                  <c:v>0.60880000000000001</c:v>
                </c:pt>
                <c:pt idx="5829">
                  <c:v>0.58360000000000001</c:v>
                </c:pt>
                <c:pt idx="5830">
                  <c:v>0.33400000000000002</c:v>
                </c:pt>
                <c:pt idx="5831">
                  <c:v>0.52070000000000005</c:v>
                </c:pt>
                <c:pt idx="5832">
                  <c:v>0.32419999999999999</c:v>
                </c:pt>
                <c:pt idx="5833">
                  <c:v>0.44869999999999999</c:v>
                </c:pt>
                <c:pt idx="5834">
                  <c:v>0.50470000000000004</c:v>
                </c:pt>
                <c:pt idx="5835">
                  <c:v>0.51670000000000005</c:v>
                </c:pt>
                <c:pt idx="5836">
                  <c:v>0.55969999999999998</c:v>
                </c:pt>
                <c:pt idx="5837">
                  <c:v>0.2651</c:v>
                </c:pt>
                <c:pt idx="5838">
                  <c:v>0.61909999999999998</c:v>
                </c:pt>
                <c:pt idx="5839">
                  <c:v>0.64159999999999995</c:v>
                </c:pt>
                <c:pt idx="5840">
                  <c:v>0.46870000000000001</c:v>
                </c:pt>
                <c:pt idx="5841">
                  <c:v>0.3453</c:v>
                </c:pt>
                <c:pt idx="5842">
                  <c:v>0.67649999999999999</c:v>
                </c:pt>
                <c:pt idx="5843">
                  <c:v>0.43319999999999997</c:v>
                </c:pt>
                <c:pt idx="5844">
                  <c:v>0.47820000000000001</c:v>
                </c:pt>
                <c:pt idx="5845">
                  <c:v>0.78890000000000005</c:v>
                </c:pt>
                <c:pt idx="5846">
                  <c:v>0.79769999999999996</c:v>
                </c:pt>
                <c:pt idx="5847">
                  <c:v>0.45939999999999998</c:v>
                </c:pt>
                <c:pt idx="5848">
                  <c:v>0.53359999999999996</c:v>
                </c:pt>
                <c:pt idx="5849">
                  <c:v>0.63370000000000004</c:v>
                </c:pt>
                <c:pt idx="5850">
                  <c:v>0.29360000000000003</c:v>
                </c:pt>
                <c:pt idx="5851">
                  <c:v>0.36609999999999998</c:v>
                </c:pt>
                <c:pt idx="5852">
                  <c:v>0.55659999999999998</c:v>
                </c:pt>
                <c:pt idx="5853">
                  <c:v>0.31359999999999999</c:v>
                </c:pt>
                <c:pt idx="5854">
                  <c:v>0.71199999999999997</c:v>
                </c:pt>
                <c:pt idx="5855">
                  <c:v>0.43630000000000002</c:v>
                </c:pt>
                <c:pt idx="5856">
                  <c:v>0.52759999999999996</c:v>
                </c:pt>
                <c:pt idx="5857">
                  <c:v>0.52759999999999996</c:v>
                </c:pt>
                <c:pt idx="5858">
                  <c:v>0.52759999999999996</c:v>
                </c:pt>
                <c:pt idx="5859">
                  <c:v>0.54869999999999997</c:v>
                </c:pt>
                <c:pt idx="5860">
                  <c:v>0.38800000000000001</c:v>
                </c:pt>
                <c:pt idx="5861">
                  <c:v>0.62109999999999999</c:v>
                </c:pt>
                <c:pt idx="5862">
                  <c:v>0.42270000000000002</c:v>
                </c:pt>
                <c:pt idx="5863">
                  <c:v>0.51500000000000001</c:v>
                </c:pt>
                <c:pt idx="5864">
                  <c:v>0.35580000000000001</c:v>
                </c:pt>
                <c:pt idx="5865">
                  <c:v>0.40479999999999999</c:v>
                </c:pt>
                <c:pt idx="5866">
                  <c:v>0.29709999999999998</c:v>
                </c:pt>
                <c:pt idx="5867">
                  <c:v>0.48720000000000002</c:v>
                </c:pt>
                <c:pt idx="5868">
                  <c:v>0.33400000000000002</c:v>
                </c:pt>
                <c:pt idx="5869">
                  <c:v>0.4229</c:v>
                </c:pt>
                <c:pt idx="5870">
                  <c:v>0.71970000000000001</c:v>
                </c:pt>
                <c:pt idx="5871">
                  <c:v>0.6099</c:v>
                </c:pt>
                <c:pt idx="5872">
                  <c:v>0.68030000000000002</c:v>
                </c:pt>
                <c:pt idx="5873">
                  <c:v>0.68030000000000002</c:v>
                </c:pt>
                <c:pt idx="5874">
                  <c:v>0.68030000000000002</c:v>
                </c:pt>
                <c:pt idx="5875">
                  <c:v>0.31859999999999999</c:v>
                </c:pt>
                <c:pt idx="5876">
                  <c:v>0.48039999999999999</c:v>
                </c:pt>
                <c:pt idx="5877">
                  <c:v>0.28760000000000002</c:v>
                </c:pt>
                <c:pt idx="5878">
                  <c:v>0.28760000000000002</c:v>
                </c:pt>
                <c:pt idx="5879">
                  <c:v>0.28760000000000002</c:v>
                </c:pt>
                <c:pt idx="5880">
                  <c:v>0.38059999999999999</c:v>
                </c:pt>
                <c:pt idx="5881">
                  <c:v>0.63660000000000005</c:v>
                </c:pt>
                <c:pt idx="5882">
                  <c:v>0.38600000000000001</c:v>
                </c:pt>
                <c:pt idx="5883">
                  <c:v>0.38740000000000002</c:v>
                </c:pt>
                <c:pt idx="5884">
                  <c:v>1.0603</c:v>
                </c:pt>
                <c:pt idx="5885">
                  <c:v>0.255</c:v>
                </c:pt>
                <c:pt idx="5886">
                  <c:v>0.48499999999999999</c:v>
                </c:pt>
                <c:pt idx="5887">
                  <c:v>0.50870000000000004</c:v>
                </c:pt>
                <c:pt idx="5888">
                  <c:v>0.33350000000000002</c:v>
                </c:pt>
                <c:pt idx="5889">
                  <c:v>0.52200000000000002</c:v>
                </c:pt>
                <c:pt idx="5890">
                  <c:v>0.31130000000000002</c:v>
                </c:pt>
                <c:pt idx="5891">
                  <c:v>0.75639999999999996</c:v>
                </c:pt>
                <c:pt idx="5892">
                  <c:v>0.35370000000000001</c:v>
                </c:pt>
                <c:pt idx="5893">
                  <c:v>0.66879999999999995</c:v>
                </c:pt>
                <c:pt idx="5894">
                  <c:v>0.42199999999999999</c:v>
                </c:pt>
                <c:pt idx="5895">
                  <c:v>0.38119999999999998</c:v>
                </c:pt>
                <c:pt idx="5896">
                  <c:v>0.60270000000000001</c:v>
                </c:pt>
                <c:pt idx="5897">
                  <c:v>0.60270000000000001</c:v>
                </c:pt>
                <c:pt idx="5898">
                  <c:v>0.60270000000000001</c:v>
                </c:pt>
                <c:pt idx="5899">
                  <c:v>0.57250000000000001</c:v>
                </c:pt>
                <c:pt idx="5900">
                  <c:v>0.38619999999999999</c:v>
                </c:pt>
                <c:pt idx="5901">
                  <c:v>0.48920000000000002</c:v>
                </c:pt>
                <c:pt idx="5902">
                  <c:v>0.48249999999999998</c:v>
                </c:pt>
                <c:pt idx="5903">
                  <c:v>0.27329999999999999</c:v>
                </c:pt>
                <c:pt idx="5904">
                  <c:v>0.27329999999999999</c:v>
                </c:pt>
                <c:pt idx="5905">
                  <c:v>0.27329999999999999</c:v>
                </c:pt>
                <c:pt idx="5906">
                  <c:v>0.23380000000000001</c:v>
                </c:pt>
                <c:pt idx="5907">
                  <c:v>0.54210000000000003</c:v>
                </c:pt>
                <c:pt idx="5908">
                  <c:v>0.32719999999999999</c:v>
                </c:pt>
                <c:pt idx="5909">
                  <c:v>0.58799999999999997</c:v>
                </c:pt>
                <c:pt idx="5910">
                  <c:v>0.43959999999999999</c:v>
                </c:pt>
                <c:pt idx="5911">
                  <c:v>0.60840000000000005</c:v>
                </c:pt>
                <c:pt idx="5912">
                  <c:v>0.32300000000000001</c:v>
                </c:pt>
                <c:pt idx="5913">
                  <c:v>0.496</c:v>
                </c:pt>
                <c:pt idx="5914">
                  <c:v>0.56479999999999997</c:v>
                </c:pt>
                <c:pt idx="5915">
                  <c:v>0.49359999999999998</c:v>
                </c:pt>
                <c:pt idx="5916">
                  <c:v>0.64949999999999997</c:v>
                </c:pt>
                <c:pt idx="5917">
                  <c:v>0.44479999999999997</c:v>
                </c:pt>
                <c:pt idx="5918">
                  <c:v>0.60729999999999995</c:v>
                </c:pt>
                <c:pt idx="5919">
                  <c:v>0.4622</c:v>
                </c:pt>
                <c:pt idx="5920">
                  <c:v>0.4622</c:v>
                </c:pt>
                <c:pt idx="5922">
                  <c:v>0.4622</c:v>
                </c:pt>
                <c:pt idx="5923">
                  <c:v>0.3075</c:v>
                </c:pt>
                <c:pt idx="5924">
                  <c:v>0.56859999999999999</c:v>
                </c:pt>
                <c:pt idx="5925">
                  <c:v>0.51390000000000002</c:v>
                </c:pt>
                <c:pt idx="5926">
                  <c:v>0.3654</c:v>
                </c:pt>
                <c:pt idx="5927">
                  <c:v>0.61629999999999996</c:v>
                </c:pt>
                <c:pt idx="5928">
                  <c:v>0.69769999999999999</c:v>
                </c:pt>
                <c:pt idx="5929">
                  <c:v>0.2545</c:v>
                </c:pt>
                <c:pt idx="5930">
                  <c:v>0.41699999999999998</c:v>
                </c:pt>
                <c:pt idx="5931">
                  <c:v>0.49769999999999998</c:v>
                </c:pt>
                <c:pt idx="5932">
                  <c:v>0.31209999999999999</c:v>
                </c:pt>
                <c:pt idx="5933">
                  <c:v>0.58579999999999999</c:v>
                </c:pt>
                <c:pt idx="5934">
                  <c:v>0.58579999999999999</c:v>
                </c:pt>
                <c:pt idx="5935">
                  <c:v>0.38969999999999999</c:v>
                </c:pt>
                <c:pt idx="5936">
                  <c:v>0.58579999999999999</c:v>
                </c:pt>
                <c:pt idx="5937">
                  <c:v>0.61280000000000001</c:v>
                </c:pt>
                <c:pt idx="5938">
                  <c:v>0.44040000000000001</c:v>
                </c:pt>
                <c:pt idx="5939">
                  <c:v>0.63070000000000004</c:v>
                </c:pt>
                <c:pt idx="5940">
                  <c:v>0.63070000000000004</c:v>
                </c:pt>
                <c:pt idx="5941">
                  <c:v>0.63070000000000004</c:v>
                </c:pt>
                <c:pt idx="5942">
                  <c:v>0.17269999999999999</c:v>
                </c:pt>
                <c:pt idx="5943">
                  <c:v>0.32019999999999998</c:v>
                </c:pt>
                <c:pt idx="5944">
                  <c:v>0.27860000000000001</c:v>
                </c:pt>
                <c:pt idx="5945">
                  <c:v>0.40310000000000001</c:v>
                </c:pt>
                <c:pt idx="5946">
                  <c:v>0.3715</c:v>
                </c:pt>
                <c:pt idx="5947">
                  <c:v>0.61050000000000004</c:v>
                </c:pt>
                <c:pt idx="5948">
                  <c:v>0.46810000000000002</c:v>
                </c:pt>
                <c:pt idx="5949">
                  <c:v>0.51910000000000001</c:v>
                </c:pt>
                <c:pt idx="5950">
                  <c:v>0.43359999999999999</c:v>
                </c:pt>
                <c:pt idx="5951">
                  <c:v>0.57150000000000001</c:v>
                </c:pt>
                <c:pt idx="5952">
                  <c:v>0.45119999999999999</c:v>
                </c:pt>
                <c:pt idx="5953">
                  <c:v>0.44130000000000003</c:v>
                </c:pt>
                <c:pt idx="5954">
                  <c:v>0.44130000000000003</c:v>
                </c:pt>
                <c:pt idx="5955">
                  <c:v>0.54569999999999996</c:v>
                </c:pt>
                <c:pt idx="5956">
                  <c:v>0.44130000000000003</c:v>
                </c:pt>
                <c:pt idx="5957">
                  <c:v>0.3735</c:v>
                </c:pt>
                <c:pt idx="5958">
                  <c:v>0.42530000000000001</c:v>
                </c:pt>
                <c:pt idx="5959">
                  <c:v>0.70840000000000003</c:v>
                </c:pt>
                <c:pt idx="5960">
                  <c:v>0.20910000000000001</c:v>
                </c:pt>
                <c:pt idx="5961">
                  <c:v>0.31190000000000001</c:v>
                </c:pt>
                <c:pt idx="5962">
                  <c:v>0.3906</c:v>
                </c:pt>
                <c:pt idx="5963">
                  <c:v>0.5958</c:v>
                </c:pt>
                <c:pt idx="5964">
                  <c:v>0.5958</c:v>
                </c:pt>
                <c:pt idx="5965">
                  <c:v>0.5958</c:v>
                </c:pt>
                <c:pt idx="5966">
                  <c:v>0.56659999999999999</c:v>
                </c:pt>
                <c:pt idx="5967">
                  <c:v>0.56659999999999999</c:v>
                </c:pt>
                <c:pt idx="5968">
                  <c:v>0.60350000000000004</c:v>
                </c:pt>
                <c:pt idx="5969">
                  <c:v>0.56659999999999999</c:v>
                </c:pt>
                <c:pt idx="5970">
                  <c:v>0.31319999999999998</c:v>
                </c:pt>
                <c:pt idx="5971">
                  <c:v>0.37569999999999998</c:v>
                </c:pt>
                <c:pt idx="5972">
                  <c:v>0.72819999999999996</c:v>
                </c:pt>
                <c:pt idx="5973">
                  <c:v>0.31940000000000002</c:v>
                </c:pt>
                <c:pt idx="5974">
                  <c:v>0.51219999999999999</c:v>
                </c:pt>
                <c:pt idx="5975">
                  <c:v>0.4617</c:v>
                </c:pt>
                <c:pt idx="5976">
                  <c:v>0.746</c:v>
                </c:pt>
                <c:pt idx="5977">
                  <c:v>0.44330000000000003</c:v>
                </c:pt>
                <c:pt idx="5978">
                  <c:v>0.44330000000000003</c:v>
                </c:pt>
                <c:pt idx="5979">
                  <c:v>0.44330000000000003</c:v>
                </c:pt>
                <c:pt idx="5980">
                  <c:v>0.60260000000000002</c:v>
                </c:pt>
                <c:pt idx="5981">
                  <c:v>0.4027</c:v>
                </c:pt>
                <c:pt idx="5982">
                  <c:v>0.55810000000000004</c:v>
                </c:pt>
                <c:pt idx="5983">
                  <c:v>0.59689999999999999</c:v>
                </c:pt>
                <c:pt idx="5984">
                  <c:v>0.59689999999999999</c:v>
                </c:pt>
                <c:pt idx="5985">
                  <c:v>0.73709999999999998</c:v>
                </c:pt>
                <c:pt idx="5986">
                  <c:v>0.59689999999999999</c:v>
                </c:pt>
                <c:pt idx="5987">
                  <c:v>0.31019999999999998</c:v>
                </c:pt>
                <c:pt idx="5988">
                  <c:v>0.63829999999999998</c:v>
                </c:pt>
                <c:pt idx="5989">
                  <c:v>0.63829999999999998</c:v>
                </c:pt>
                <c:pt idx="5990">
                  <c:v>0.63829999999999998</c:v>
                </c:pt>
                <c:pt idx="5991">
                  <c:v>0.42830000000000001</c:v>
                </c:pt>
                <c:pt idx="5992">
                  <c:v>0.28029999999999999</c:v>
                </c:pt>
                <c:pt idx="5993">
                  <c:v>0.40529999999999999</c:v>
                </c:pt>
                <c:pt idx="5994">
                  <c:v>0.52329999999999999</c:v>
                </c:pt>
                <c:pt idx="5995">
                  <c:v>0.51480000000000004</c:v>
                </c:pt>
                <c:pt idx="5996">
                  <c:v>0.10829999999999999</c:v>
                </c:pt>
                <c:pt idx="5997">
                  <c:v>0.49399999999999999</c:v>
                </c:pt>
                <c:pt idx="5998">
                  <c:v>0.50139999999999996</c:v>
                </c:pt>
                <c:pt idx="5999">
                  <c:v>0.3261</c:v>
                </c:pt>
                <c:pt idx="6000">
                  <c:v>0.66610000000000003</c:v>
                </c:pt>
                <c:pt idx="6001">
                  <c:v>0.66610000000000003</c:v>
                </c:pt>
                <c:pt idx="6002">
                  <c:v>0.66610000000000003</c:v>
                </c:pt>
                <c:pt idx="6003">
                  <c:v>0.66020000000000001</c:v>
                </c:pt>
                <c:pt idx="6004">
                  <c:v>0.66620000000000001</c:v>
                </c:pt>
                <c:pt idx="6005">
                  <c:v>0.44779999999999998</c:v>
                </c:pt>
                <c:pt idx="6006">
                  <c:v>0.40620000000000001</c:v>
                </c:pt>
                <c:pt idx="6007">
                  <c:v>0.3296</c:v>
                </c:pt>
                <c:pt idx="6008">
                  <c:v>0.40489999999999998</c:v>
                </c:pt>
                <c:pt idx="6009">
                  <c:v>0.39710000000000001</c:v>
                </c:pt>
                <c:pt idx="6010">
                  <c:v>0.32719999999999999</c:v>
                </c:pt>
                <c:pt idx="6011">
                  <c:v>0.39029999999999998</c:v>
                </c:pt>
                <c:pt idx="6012">
                  <c:v>0.53169999999999995</c:v>
                </c:pt>
                <c:pt idx="6013">
                  <c:v>0.47399999999999998</c:v>
                </c:pt>
                <c:pt idx="6014">
                  <c:v>0.39119999999999999</c:v>
                </c:pt>
                <c:pt idx="6015">
                  <c:v>0.4204</c:v>
                </c:pt>
                <c:pt idx="6016">
                  <c:v>0.63549999999999995</c:v>
                </c:pt>
                <c:pt idx="6017">
                  <c:v>0.3901</c:v>
                </c:pt>
                <c:pt idx="6018">
                  <c:v>0.53649999999999998</c:v>
                </c:pt>
                <c:pt idx="6019">
                  <c:v>0.3569</c:v>
                </c:pt>
                <c:pt idx="6020">
                  <c:v>0.59840000000000004</c:v>
                </c:pt>
                <c:pt idx="6021">
                  <c:v>0.38529999999999998</c:v>
                </c:pt>
                <c:pt idx="6022">
                  <c:v>0.41599999999999998</c:v>
                </c:pt>
                <c:pt idx="6023">
                  <c:v>0.2167</c:v>
                </c:pt>
                <c:pt idx="6024">
                  <c:v>0.51880000000000004</c:v>
                </c:pt>
                <c:pt idx="6025">
                  <c:v>0.48780000000000001</c:v>
                </c:pt>
                <c:pt idx="6026">
                  <c:v>0.35620000000000002</c:v>
                </c:pt>
                <c:pt idx="6027">
                  <c:v>0.43640000000000001</c:v>
                </c:pt>
                <c:pt idx="6028">
                  <c:v>0.39660000000000001</c:v>
                </c:pt>
                <c:pt idx="6029">
                  <c:v>0.34329999999999999</c:v>
                </c:pt>
                <c:pt idx="6030">
                  <c:v>0.45710000000000001</c:v>
                </c:pt>
                <c:pt idx="6031">
                  <c:v>0.49730000000000002</c:v>
                </c:pt>
                <c:pt idx="6032">
                  <c:v>0.4738</c:v>
                </c:pt>
                <c:pt idx="6033">
                  <c:v>0.60250000000000004</c:v>
                </c:pt>
                <c:pt idx="6034">
                  <c:v>0.37069999999999997</c:v>
                </c:pt>
                <c:pt idx="6035">
                  <c:v>0.61050000000000004</c:v>
                </c:pt>
                <c:pt idx="6036">
                  <c:v>0.47560000000000002</c:v>
                </c:pt>
                <c:pt idx="6037">
                  <c:v>0.37669999999999998</c:v>
                </c:pt>
                <c:pt idx="6038">
                  <c:v>0.2984</c:v>
                </c:pt>
                <c:pt idx="6039">
                  <c:v>0.2984</c:v>
                </c:pt>
                <c:pt idx="6040">
                  <c:v>0.2984</c:v>
                </c:pt>
                <c:pt idx="6041">
                  <c:v>0.83430000000000004</c:v>
                </c:pt>
                <c:pt idx="6042">
                  <c:v>0.5484</c:v>
                </c:pt>
                <c:pt idx="6043">
                  <c:v>0.41689999999999999</c:v>
                </c:pt>
                <c:pt idx="6044">
                  <c:v>0.34250000000000003</c:v>
                </c:pt>
                <c:pt idx="6045">
                  <c:v>0.34460000000000002</c:v>
                </c:pt>
                <c:pt idx="6046">
                  <c:v>0.5776</c:v>
                </c:pt>
                <c:pt idx="6047">
                  <c:v>0.42599999999999999</c:v>
                </c:pt>
                <c:pt idx="6048">
                  <c:v>0.52569999999999995</c:v>
                </c:pt>
                <c:pt idx="6049">
                  <c:v>0.52569999999999995</c:v>
                </c:pt>
                <c:pt idx="6050">
                  <c:v>0.52569999999999995</c:v>
                </c:pt>
                <c:pt idx="6051">
                  <c:v>0.53220000000000001</c:v>
                </c:pt>
                <c:pt idx="6052">
                  <c:v>0.40860000000000002</c:v>
                </c:pt>
                <c:pt idx="6053">
                  <c:v>0.2722</c:v>
                </c:pt>
                <c:pt idx="6054">
                  <c:v>0.42430000000000001</c:v>
                </c:pt>
                <c:pt idx="6055">
                  <c:v>0.51349999999999996</c:v>
                </c:pt>
                <c:pt idx="6056">
                  <c:v>0.34139999999999998</c:v>
                </c:pt>
                <c:pt idx="6057">
                  <c:v>0.47539999999999999</c:v>
                </c:pt>
                <c:pt idx="6058">
                  <c:v>1.0889</c:v>
                </c:pt>
                <c:pt idx="6059">
                  <c:v>0.67290000000000005</c:v>
                </c:pt>
                <c:pt idx="6060">
                  <c:v>0.67290000000000005</c:v>
                </c:pt>
                <c:pt idx="6061">
                  <c:v>0.67290000000000005</c:v>
                </c:pt>
                <c:pt idx="6062">
                  <c:v>0.66700000000000004</c:v>
                </c:pt>
                <c:pt idx="6063">
                  <c:v>0.30959999999999999</c:v>
                </c:pt>
                <c:pt idx="6064">
                  <c:v>0.29360000000000003</c:v>
                </c:pt>
                <c:pt idx="6065">
                  <c:v>0.43859999999999999</c:v>
                </c:pt>
                <c:pt idx="6066">
                  <c:v>0.30080000000000001</c:v>
                </c:pt>
                <c:pt idx="6067">
                  <c:v>0.60799999999999998</c:v>
                </c:pt>
                <c:pt idx="6068">
                  <c:v>0.60799999999999998</c:v>
                </c:pt>
                <c:pt idx="6069">
                  <c:v>0.60799999999999998</c:v>
                </c:pt>
                <c:pt idx="6070">
                  <c:v>0.71009999999999995</c:v>
                </c:pt>
                <c:pt idx="6071">
                  <c:v>0.3579</c:v>
                </c:pt>
                <c:pt idx="6072">
                  <c:v>0.501</c:v>
                </c:pt>
                <c:pt idx="6073">
                  <c:v>0.52129999999999999</c:v>
                </c:pt>
                <c:pt idx="6074">
                  <c:v>0.5988</c:v>
                </c:pt>
                <c:pt idx="6075">
                  <c:v>0.46920000000000001</c:v>
                </c:pt>
                <c:pt idx="6076">
                  <c:v>1.0909</c:v>
                </c:pt>
                <c:pt idx="6077">
                  <c:v>0.25779999999999997</c:v>
                </c:pt>
                <c:pt idx="6078">
                  <c:v>0.25779999999999997</c:v>
                </c:pt>
                <c:pt idx="6079">
                  <c:v>0.25779999999999997</c:v>
                </c:pt>
                <c:pt idx="6080">
                  <c:v>0.51959999999999995</c:v>
                </c:pt>
                <c:pt idx="6081">
                  <c:v>0.54039999999999999</c:v>
                </c:pt>
                <c:pt idx="6082">
                  <c:v>0.5413</c:v>
                </c:pt>
                <c:pt idx="6083">
                  <c:v>0.76419999999999999</c:v>
                </c:pt>
                <c:pt idx="6084">
                  <c:v>0.36730000000000002</c:v>
                </c:pt>
                <c:pt idx="6085">
                  <c:v>0.26579999999999998</c:v>
                </c:pt>
                <c:pt idx="6086">
                  <c:v>0.2707</c:v>
                </c:pt>
                <c:pt idx="6087">
                  <c:v>0.32429999999999998</c:v>
                </c:pt>
                <c:pt idx="6088">
                  <c:v>0.4975</c:v>
                </c:pt>
                <c:pt idx="6089">
                  <c:v>0.3483</c:v>
                </c:pt>
                <c:pt idx="6090">
                  <c:v>0.66479999999999995</c:v>
                </c:pt>
                <c:pt idx="6091">
                  <c:v>0.66479999999999995</c:v>
                </c:pt>
                <c:pt idx="6092">
                  <c:v>0.66479999999999995</c:v>
                </c:pt>
                <c:pt idx="6093">
                  <c:v>0.68210000000000004</c:v>
                </c:pt>
                <c:pt idx="6094">
                  <c:v>0.65569999999999995</c:v>
                </c:pt>
                <c:pt idx="6095">
                  <c:v>0.65569999999999995</c:v>
                </c:pt>
                <c:pt idx="6096">
                  <c:v>0.65569999999999995</c:v>
                </c:pt>
                <c:pt idx="6097">
                  <c:v>0.48759999999999998</c:v>
                </c:pt>
                <c:pt idx="6098">
                  <c:v>0.46539999999999998</c:v>
                </c:pt>
                <c:pt idx="6099">
                  <c:v>0.60570000000000002</c:v>
                </c:pt>
                <c:pt idx="6100">
                  <c:v>0.60570000000000002</c:v>
                </c:pt>
                <c:pt idx="6101">
                  <c:v>0.42030000000000001</c:v>
                </c:pt>
                <c:pt idx="6102">
                  <c:v>0.60570000000000002</c:v>
                </c:pt>
                <c:pt idx="6103">
                  <c:v>0.39479999999999998</c:v>
                </c:pt>
                <c:pt idx="6104">
                  <c:v>0.45090000000000002</c:v>
                </c:pt>
                <c:pt idx="6105">
                  <c:v>0.77210000000000001</c:v>
                </c:pt>
                <c:pt idx="6106">
                  <c:v>0.50549999999999995</c:v>
                </c:pt>
                <c:pt idx="6107">
                  <c:v>0.42780000000000001</c:v>
                </c:pt>
                <c:pt idx="6108">
                  <c:v>0.4541</c:v>
                </c:pt>
                <c:pt idx="6109">
                  <c:v>0.54310000000000003</c:v>
                </c:pt>
                <c:pt idx="6110">
                  <c:v>0.3261</c:v>
                </c:pt>
                <c:pt idx="6111">
                  <c:v>0.32990000000000003</c:v>
                </c:pt>
                <c:pt idx="6112">
                  <c:v>0.32319999999999999</c:v>
                </c:pt>
                <c:pt idx="6113">
                  <c:v>0.24779999999999999</c:v>
                </c:pt>
                <c:pt idx="6114">
                  <c:v>0.442</c:v>
                </c:pt>
                <c:pt idx="6115">
                  <c:v>0.52090000000000003</c:v>
                </c:pt>
                <c:pt idx="6116">
                  <c:v>0.52090000000000003</c:v>
                </c:pt>
                <c:pt idx="6117">
                  <c:v>0.52090000000000003</c:v>
                </c:pt>
                <c:pt idx="6118">
                  <c:v>0.58919999999999995</c:v>
                </c:pt>
                <c:pt idx="6119">
                  <c:v>0.33989999999999998</c:v>
                </c:pt>
                <c:pt idx="6120">
                  <c:v>0.45989999999999998</c:v>
                </c:pt>
                <c:pt idx="6121">
                  <c:v>0.32329999999999998</c:v>
                </c:pt>
                <c:pt idx="6122">
                  <c:v>0.37069999999999997</c:v>
                </c:pt>
                <c:pt idx="6123">
                  <c:v>0.36849999999999999</c:v>
                </c:pt>
                <c:pt idx="6124">
                  <c:v>0.36849999999999999</c:v>
                </c:pt>
                <c:pt idx="6125">
                  <c:v>0.36849999999999999</c:v>
                </c:pt>
                <c:pt idx="6126">
                  <c:v>0.40899999999999997</c:v>
                </c:pt>
                <c:pt idx="6127">
                  <c:v>0.6603</c:v>
                </c:pt>
                <c:pt idx="6128">
                  <c:v>0.44109999999999999</c:v>
                </c:pt>
                <c:pt idx="6129">
                  <c:v>0.53410000000000002</c:v>
                </c:pt>
                <c:pt idx="6130">
                  <c:v>0.46500000000000002</c:v>
                </c:pt>
                <c:pt idx="6131">
                  <c:v>0.43269999999999997</c:v>
                </c:pt>
                <c:pt idx="6132">
                  <c:v>0.46629999999999999</c:v>
                </c:pt>
                <c:pt idx="6133">
                  <c:v>0.50729999999999997</c:v>
                </c:pt>
                <c:pt idx="6134">
                  <c:v>0.77549999999999997</c:v>
                </c:pt>
                <c:pt idx="6135">
                  <c:v>0.43990000000000001</c:v>
                </c:pt>
                <c:pt idx="6136">
                  <c:v>0.69269999999999998</c:v>
                </c:pt>
                <c:pt idx="6137">
                  <c:v>0.38990000000000002</c:v>
                </c:pt>
                <c:pt idx="6138">
                  <c:v>0.35930000000000001</c:v>
                </c:pt>
                <c:pt idx="6139">
                  <c:v>0.65090000000000003</c:v>
                </c:pt>
                <c:pt idx="6140">
                  <c:v>0.53310000000000002</c:v>
                </c:pt>
                <c:pt idx="6141">
                  <c:v>0.54310000000000003</c:v>
                </c:pt>
                <c:pt idx="6142">
                  <c:v>0.35620000000000002</c:v>
                </c:pt>
                <c:pt idx="6143">
                  <c:v>0.46310000000000001</c:v>
                </c:pt>
                <c:pt idx="6144">
                  <c:v>0.63449999999999995</c:v>
                </c:pt>
                <c:pt idx="6145">
                  <c:v>0.3836</c:v>
                </c:pt>
                <c:pt idx="6146">
                  <c:v>0.30570000000000003</c:v>
                </c:pt>
                <c:pt idx="6147">
                  <c:v>0.4546</c:v>
                </c:pt>
                <c:pt idx="6148">
                  <c:v>0.44169999999999998</c:v>
                </c:pt>
                <c:pt idx="6149">
                  <c:v>0.747</c:v>
                </c:pt>
                <c:pt idx="6150">
                  <c:v>0.27079999999999999</c:v>
                </c:pt>
                <c:pt idx="6151">
                  <c:v>0.69310000000000005</c:v>
                </c:pt>
                <c:pt idx="6152">
                  <c:v>0.48549999999999999</c:v>
                </c:pt>
                <c:pt idx="6153">
                  <c:v>0.38300000000000001</c:v>
                </c:pt>
                <c:pt idx="6154">
                  <c:v>0.42559999999999998</c:v>
                </c:pt>
                <c:pt idx="6155">
                  <c:v>0.31290000000000001</c:v>
                </c:pt>
                <c:pt idx="6156">
                  <c:v>0.37459999999999999</c:v>
                </c:pt>
                <c:pt idx="6157">
                  <c:v>0.57630000000000003</c:v>
                </c:pt>
                <c:pt idx="6158">
                  <c:v>0.27210000000000001</c:v>
                </c:pt>
                <c:pt idx="6159">
                  <c:v>0.39019999999999999</c:v>
                </c:pt>
                <c:pt idx="6160">
                  <c:v>0.15329999999999999</c:v>
                </c:pt>
                <c:pt idx="6161">
                  <c:v>0.28960000000000002</c:v>
                </c:pt>
                <c:pt idx="6162">
                  <c:v>0.37569999999999998</c:v>
                </c:pt>
                <c:pt idx="6163">
                  <c:v>0.2374</c:v>
                </c:pt>
                <c:pt idx="6164">
                  <c:v>0.22800000000000001</c:v>
                </c:pt>
                <c:pt idx="6165">
                  <c:v>0.32429999999999998</c:v>
                </c:pt>
                <c:pt idx="6166">
                  <c:v>0.53610000000000002</c:v>
                </c:pt>
                <c:pt idx="6167">
                  <c:v>1.0421</c:v>
                </c:pt>
                <c:pt idx="6168">
                  <c:v>1.0421</c:v>
                </c:pt>
                <c:pt idx="6169">
                  <c:v>1.0421</c:v>
                </c:pt>
                <c:pt idx="6170">
                  <c:v>0.45200000000000001</c:v>
                </c:pt>
                <c:pt idx="6171">
                  <c:v>0.35639999999999999</c:v>
                </c:pt>
                <c:pt idx="6172">
                  <c:v>0.68700000000000006</c:v>
                </c:pt>
                <c:pt idx="6173">
                  <c:v>0.40279999999999999</c:v>
                </c:pt>
                <c:pt idx="6174">
                  <c:v>0.42009999999999997</c:v>
                </c:pt>
                <c:pt idx="6175">
                  <c:v>0.53239999999999998</c:v>
                </c:pt>
                <c:pt idx="6176">
                  <c:v>0.31619999999999998</c:v>
                </c:pt>
                <c:pt idx="6177">
                  <c:v>0.53590000000000004</c:v>
                </c:pt>
                <c:pt idx="6178">
                  <c:v>0.35870000000000002</c:v>
                </c:pt>
                <c:pt idx="6179">
                  <c:v>0.25009999999999999</c:v>
                </c:pt>
                <c:pt idx="6180">
                  <c:v>0.77190000000000003</c:v>
                </c:pt>
                <c:pt idx="6181">
                  <c:v>0.42559999999999998</c:v>
                </c:pt>
                <c:pt idx="6182">
                  <c:v>0.59519999999999995</c:v>
                </c:pt>
                <c:pt idx="6183">
                  <c:v>0.38490000000000002</c:v>
                </c:pt>
                <c:pt idx="6184">
                  <c:v>0.52029999999999998</c:v>
                </c:pt>
                <c:pt idx="6185">
                  <c:v>0.52029999999999998</c:v>
                </c:pt>
                <c:pt idx="6186">
                  <c:v>0.52029999999999998</c:v>
                </c:pt>
                <c:pt idx="6187">
                  <c:v>0.58350000000000002</c:v>
                </c:pt>
                <c:pt idx="6188">
                  <c:v>0.49280000000000002</c:v>
                </c:pt>
                <c:pt idx="6189">
                  <c:v>0.30809999999999998</c:v>
                </c:pt>
                <c:pt idx="6190">
                  <c:v>0.4612</c:v>
                </c:pt>
                <c:pt idx="6191">
                  <c:v>0.52790000000000004</c:v>
                </c:pt>
                <c:pt idx="6192">
                  <c:v>0.51080000000000003</c:v>
                </c:pt>
                <c:pt idx="6193">
                  <c:v>0.3997</c:v>
                </c:pt>
                <c:pt idx="6194">
                  <c:v>0.6452</c:v>
                </c:pt>
                <c:pt idx="6195">
                  <c:v>0.28970000000000001</c:v>
                </c:pt>
                <c:pt idx="6196">
                  <c:v>0.28970000000000001</c:v>
                </c:pt>
                <c:pt idx="6197">
                  <c:v>0.28970000000000001</c:v>
                </c:pt>
                <c:pt idx="6198">
                  <c:v>0.30270000000000002</c:v>
                </c:pt>
                <c:pt idx="6199">
                  <c:v>0.26540000000000002</c:v>
                </c:pt>
                <c:pt idx="6200">
                  <c:v>0.71819999999999995</c:v>
                </c:pt>
                <c:pt idx="6201">
                  <c:v>0.32700000000000001</c:v>
                </c:pt>
                <c:pt idx="6202">
                  <c:v>0.36799999999999999</c:v>
                </c:pt>
                <c:pt idx="6203">
                  <c:v>0.42630000000000001</c:v>
                </c:pt>
                <c:pt idx="6204">
                  <c:v>0.32869999999999999</c:v>
                </c:pt>
                <c:pt idx="6205">
                  <c:v>0.44640000000000002</c:v>
                </c:pt>
                <c:pt idx="6206">
                  <c:v>0.4128</c:v>
                </c:pt>
                <c:pt idx="6207">
                  <c:v>0.4128</c:v>
                </c:pt>
                <c:pt idx="6208">
                  <c:v>0.4128</c:v>
                </c:pt>
                <c:pt idx="6209">
                  <c:v>0.55559999999999998</c:v>
                </c:pt>
                <c:pt idx="6210">
                  <c:v>0.49840000000000001</c:v>
                </c:pt>
                <c:pt idx="6211">
                  <c:v>0.54290000000000005</c:v>
                </c:pt>
                <c:pt idx="6212">
                  <c:v>0.73719999999999997</c:v>
                </c:pt>
                <c:pt idx="6213">
                  <c:v>0.42549999999999999</c:v>
                </c:pt>
                <c:pt idx="6214">
                  <c:v>0.48430000000000001</c:v>
                </c:pt>
                <c:pt idx="6215">
                  <c:v>0.48280000000000001</c:v>
                </c:pt>
                <c:pt idx="6216">
                  <c:v>0.52929999999999999</c:v>
                </c:pt>
                <c:pt idx="6217">
                  <c:v>0.39200000000000002</c:v>
                </c:pt>
                <c:pt idx="6218">
                  <c:v>0.503</c:v>
                </c:pt>
                <c:pt idx="6219">
                  <c:v>0.26729999999999998</c:v>
                </c:pt>
                <c:pt idx="6220">
                  <c:v>0.42659999999999998</c:v>
                </c:pt>
                <c:pt idx="6221">
                  <c:v>0.44450000000000001</c:v>
                </c:pt>
                <c:pt idx="6222">
                  <c:v>0.215</c:v>
                </c:pt>
                <c:pt idx="6223">
                  <c:v>0.31950000000000001</c:v>
                </c:pt>
                <c:pt idx="6224">
                  <c:v>0.47189999999999999</c:v>
                </c:pt>
                <c:pt idx="6225">
                  <c:v>0.80959999999999999</c:v>
                </c:pt>
                <c:pt idx="6226">
                  <c:v>0.74929999999999997</c:v>
                </c:pt>
                <c:pt idx="6227">
                  <c:v>0.33040000000000003</c:v>
                </c:pt>
                <c:pt idx="6228">
                  <c:v>0.33040000000000003</c:v>
                </c:pt>
                <c:pt idx="6229">
                  <c:v>0.33040000000000003</c:v>
                </c:pt>
                <c:pt idx="6230">
                  <c:v>0.36459999999999998</c:v>
                </c:pt>
                <c:pt idx="6231">
                  <c:v>0.39400000000000002</c:v>
                </c:pt>
                <c:pt idx="6232">
                  <c:v>0.50680000000000003</c:v>
                </c:pt>
                <c:pt idx="6233">
                  <c:v>0.47149999999999997</c:v>
                </c:pt>
                <c:pt idx="6234">
                  <c:v>0.1595</c:v>
                </c:pt>
                <c:pt idx="6235">
                  <c:v>0.42180000000000001</c:v>
                </c:pt>
                <c:pt idx="6236">
                  <c:v>0.36899999999999999</c:v>
                </c:pt>
                <c:pt idx="6237">
                  <c:v>0.54730000000000001</c:v>
                </c:pt>
                <c:pt idx="6238">
                  <c:v>0.31979999999999997</c:v>
                </c:pt>
                <c:pt idx="6239">
                  <c:v>0.63949999999999996</c:v>
                </c:pt>
                <c:pt idx="6240">
                  <c:v>0.40920000000000001</c:v>
                </c:pt>
                <c:pt idx="6241">
                  <c:v>0.4158</c:v>
                </c:pt>
                <c:pt idx="6242">
                  <c:v>0.2636</c:v>
                </c:pt>
                <c:pt idx="6243">
                  <c:v>0.42009999999999997</c:v>
                </c:pt>
                <c:pt idx="6244">
                  <c:v>0.42009999999999997</c:v>
                </c:pt>
                <c:pt idx="6245">
                  <c:v>0.42009999999999997</c:v>
                </c:pt>
                <c:pt idx="6246">
                  <c:v>0.29720000000000002</c:v>
                </c:pt>
                <c:pt idx="6247">
                  <c:v>0.25650000000000001</c:v>
                </c:pt>
                <c:pt idx="6248">
                  <c:v>0.46639999999999998</c:v>
                </c:pt>
                <c:pt idx="6249">
                  <c:v>0.70930000000000004</c:v>
                </c:pt>
                <c:pt idx="6250">
                  <c:v>0.32400000000000001</c:v>
                </c:pt>
                <c:pt idx="6251">
                  <c:v>0.3503</c:v>
                </c:pt>
                <c:pt idx="6252">
                  <c:v>0.30690000000000001</c:v>
                </c:pt>
                <c:pt idx="6253">
                  <c:v>0.59340000000000004</c:v>
                </c:pt>
                <c:pt idx="6254">
                  <c:v>0.31940000000000002</c:v>
                </c:pt>
                <c:pt idx="6255">
                  <c:v>0.35210000000000002</c:v>
                </c:pt>
                <c:pt idx="6256">
                  <c:v>0.34310000000000002</c:v>
                </c:pt>
                <c:pt idx="6257">
                  <c:v>0.4582</c:v>
                </c:pt>
                <c:pt idx="6258">
                  <c:v>0.53049999999999997</c:v>
                </c:pt>
                <c:pt idx="6259">
                  <c:v>0.28939999999999999</c:v>
                </c:pt>
                <c:pt idx="6260">
                  <c:v>0.55579999999999996</c:v>
                </c:pt>
                <c:pt idx="6261">
                  <c:v>0.4597</c:v>
                </c:pt>
                <c:pt idx="6262">
                  <c:v>0.29699999999999999</c:v>
                </c:pt>
                <c:pt idx="6263">
                  <c:v>0.29699999999999999</c:v>
                </c:pt>
                <c:pt idx="6264">
                  <c:v>0.29699999999999999</c:v>
                </c:pt>
                <c:pt idx="6265">
                  <c:v>0.30099999999999999</c:v>
                </c:pt>
                <c:pt idx="6266">
                  <c:v>0.4405</c:v>
                </c:pt>
                <c:pt idx="6267">
                  <c:v>0.4405</c:v>
                </c:pt>
                <c:pt idx="6268">
                  <c:v>0.4405</c:v>
                </c:pt>
                <c:pt idx="6269">
                  <c:v>0.61639999999999995</c:v>
                </c:pt>
                <c:pt idx="6270">
                  <c:v>0.61199999999999999</c:v>
                </c:pt>
                <c:pt idx="6271">
                  <c:v>0.52459999999999996</c:v>
                </c:pt>
                <c:pt idx="6272">
                  <c:v>0.36840000000000001</c:v>
                </c:pt>
                <c:pt idx="6273">
                  <c:v>0.46860000000000002</c:v>
                </c:pt>
                <c:pt idx="6274">
                  <c:v>0.57220000000000004</c:v>
                </c:pt>
                <c:pt idx="6275">
                  <c:v>0.31219999999999998</c:v>
                </c:pt>
                <c:pt idx="6276">
                  <c:v>0.50780000000000003</c:v>
                </c:pt>
                <c:pt idx="6277">
                  <c:v>0.72709999999999997</c:v>
                </c:pt>
                <c:pt idx="6278">
                  <c:v>0.30790000000000001</c:v>
                </c:pt>
                <c:pt idx="6279">
                  <c:v>0.26190000000000002</c:v>
                </c:pt>
                <c:pt idx="6280">
                  <c:v>0.3851</c:v>
                </c:pt>
                <c:pt idx="6281">
                  <c:v>0.3851</c:v>
                </c:pt>
                <c:pt idx="6282">
                  <c:v>0.3851</c:v>
                </c:pt>
                <c:pt idx="6283">
                  <c:v>0.55489999999999995</c:v>
                </c:pt>
                <c:pt idx="6284">
                  <c:v>0.22470000000000001</c:v>
                </c:pt>
                <c:pt idx="6285">
                  <c:v>0.65900000000000003</c:v>
                </c:pt>
                <c:pt idx="6286">
                  <c:v>0.51819999999999999</c:v>
                </c:pt>
                <c:pt idx="6287">
                  <c:v>0.46610000000000001</c:v>
                </c:pt>
                <c:pt idx="6288">
                  <c:v>0.31240000000000001</c:v>
                </c:pt>
                <c:pt idx="6289">
                  <c:v>0.49580000000000002</c:v>
                </c:pt>
                <c:pt idx="6290">
                  <c:v>0.63880000000000003</c:v>
                </c:pt>
                <c:pt idx="6291">
                  <c:v>0.53920000000000001</c:v>
                </c:pt>
                <c:pt idx="6292">
                  <c:v>0.53920000000000001</c:v>
                </c:pt>
                <c:pt idx="6293">
                  <c:v>0.53920000000000001</c:v>
                </c:pt>
                <c:pt idx="6294">
                  <c:v>0.4652</c:v>
                </c:pt>
                <c:pt idx="6295">
                  <c:v>0.39389999999999997</c:v>
                </c:pt>
                <c:pt idx="6296">
                  <c:v>0.3931</c:v>
                </c:pt>
                <c:pt idx="6297">
                  <c:v>0.42230000000000001</c:v>
                </c:pt>
                <c:pt idx="6298">
                  <c:v>0.31240000000000001</c:v>
                </c:pt>
                <c:pt idx="6299">
                  <c:v>0.67689999999999995</c:v>
                </c:pt>
                <c:pt idx="6300">
                  <c:v>0.32240000000000002</c:v>
                </c:pt>
                <c:pt idx="6301">
                  <c:v>0.28949999999999998</c:v>
                </c:pt>
                <c:pt idx="6302">
                  <c:v>0.25040000000000001</c:v>
                </c:pt>
                <c:pt idx="6303">
                  <c:v>0.249</c:v>
                </c:pt>
                <c:pt idx="6304">
                  <c:v>0.34310000000000002</c:v>
                </c:pt>
                <c:pt idx="6305">
                  <c:v>0.3417</c:v>
                </c:pt>
                <c:pt idx="6306">
                  <c:v>0.253</c:v>
                </c:pt>
                <c:pt idx="6307">
                  <c:v>0.2878</c:v>
                </c:pt>
                <c:pt idx="6308">
                  <c:v>0.49490000000000001</c:v>
                </c:pt>
                <c:pt idx="6309">
                  <c:v>0.58550000000000002</c:v>
                </c:pt>
                <c:pt idx="6310">
                  <c:v>0.56769999999999998</c:v>
                </c:pt>
                <c:pt idx="6311">
                  <c:v>0.40579999999999999</c:v>
                </c:pt>
                <c:pt idx="6312">
                  <c:v>0.65280000000000005</c:v>
                </c:pt>
                <c:pt idx="6313">
                  <c:v>0.4405</c:v>
                </c:pt>
                <c:pt idx="6314">
                  <c:v>0.4657</c:v>
                </c:pt>
                <c:pt idx="6315">
                  <c:v>0.34910000000000002</c:v>
                </c:pt>
                <c:pt idx="6316">
                  <c:v>0.53700000000000003</c:v>
                </c:pt>
                <c:pt idx="6317">
                  <c:v>0.53700000000000003</c:v>
                </c:pt>
                <c:pt idx="6318">
                  <c:v>0.53700000000000003</c:v>
                </c:pt>
                <c:pt idx="6319">
                  <c:v>0.41789999999999999</c:v>
                </c:pt>
                <c:pt idx="6320">
                  <c:v>0.26419999999999999</c:v>
                </c:pt>
                <c:pt idx="6321">
                  <c:v>0.48380000000000001</c:v>
                </c:pt>
                <c:pt idx="6322">
                  <c:v>0.32390000000000002</c:v>
                </c:pt>
                <c:pt idx="6323">
                  <c:v>0.2276</c:v>
                </c:pt>
                <c:pt idx="6324">
                  <c:v>0.31519999999999998</c:v>
                </c:pt>
                <c:pt idx="6325">
                  <c:v>0.51400000000000001</c:v>
                </c:pt>
                <c:pt idx="6326">
                  <c:v>0.34449999999999997</c:v>
                </c:pt>
                <c:pt idx="6327">
                  <c:v>0.50649999999999995</c:v>
                </c:pt>
                <c:pt idx="6328">
                  <c:v>0.40079999999999999</c:v>
                </c:pt>
                <c:pt idx="6329">
                  <c:v>0.75280000000000002</c:v>
                </c:pt>
                <c:pt idx="6330">
                  <c:v>0.39019999999999999</c:v>
                </c:pt>
                <c:pt idx="6331">
                  <c:v>0.3357</c:v>
                </c:pt>
                <c:pt idx="6332">
                  <c:v>0.42520000000000002</c:v>
                </c:pt>
                <c:pt idx="6333">
                  <c:v>0.52239999999999998</c:v>
                </c:pt>
                <c:pt idx="6334">
                  <c:v>0.38169999999999998</c:v>
                </c:pt>
                <c:pt idx="6335">
                  <c:v>0.37740000000000001</c:v>
                </c:pt>
                <c:pt idx="6336">
                  <c:v>0.42570000000000002</c:v>
                </c:pt>
                <c:pt idx="6337">
                  <c:v>0.42570000000000002</c:v>
                </c:pt>
                <c:pt idx="6338">
                  <c:v>0.29170000000000001</c:v>
                </c:pt>
                <c:pt idx="6339">
                  <c:v>0.42570000000000002</c:v>
                </c:pt>
                <c:pt idx="6340">
                  <c:v>0.68600000000000005</c:v>
                </c:pt>
                <c:pt idx="6341">
                  <c:v>0.68600000000000005</c:v>
                </c:pt>
                <c:pt idx="6342">
                  <c:v>0.31680000000000003</c:v>
                </c:pt>
                <c:pt idx="6343">
                  <c:v>0.68600000000000005</c:v>
                </c:pt>
                <c:pt idx="6344">
                  <c:v>0.53110000000000002</c:v>
                </c:pt>
                <c:pt idx="6345">
                  <c:v>0.38940000000000002</c:v>
                </c:pt>
                <c:pt idx="6346">
                  <c:v>0.32840000000000003</c:v>
                </c:pt>
                <c:pt idx="6347">
                  <c:v>0.60709999999999997</c:v>
                </c:pt>
                <c:pt idx="6348">
                  <c:v>0.54710000000000003</c:v>
                </c:pt>
                <c:pt idx="6349">
                  <c:v>0.68489999999999995</c:v>
                </c:pt>
                <c:pt idx="6350">
                  <c:v>0.51370000000000005</c:v>
                </c:pt>
                <c:pt idx="6351">
                  <c:v>0.66479999999999995</c:v>
                </c:pt>
                <c:pt idx="6352">
                  <c:v>0.58020000000000005</c:v>
                </c:pt>
                <c:pt idx="6353">
                  <c:v>0.62739999999999996</c:v>
                </c:pt>
                <c:pt idx="6354">
                  <c:v>0.69379999999999997</c:v>
                </c:pt>
                <c:pt idx="6355">
                  <c:v>0.43440000000000001</c:v>
                </c:pt>
                <c:pt idx="6356">
                  <c:v>0.4229</c:v>
                </c:pt>
                <c:pt idx="6357">
                  <c:v>0.71009999999999995</c:v>
                </c:pt>
                <c:pt idx="6358">
                  <c:v>0.59430000000000005</c:v>
                </c:pt>
                <c:pt idx="6359">
                  <c:v>0.59430000000000005</c:v>
                </c:pt>
                <c:pt idx="6360">
                  <c:v>0.59430000000000005</c:v>
                </c:pt>
                <c:pt idx="6361">
                  <c:v>0.2752</c:v>
                </c:pt>
                <c:pt idx="6362">
                  <c:v>0.71689999999999998</c:v>
                </c:pt>
                <c:pt idx="6363">
                  <c:v>0.32900000000000001</c:v>
                </c:pt>
                <c:pt idx="6364">
                  <c:v>0.25540000000000002</c:v>
                </c:pt>
                <c:pt idx="6365">
                  <c:v>0.5323</c:v>
                </c:pt>
                <c:pt idx="6366">
                  <c:v>0.56989999999999996</c:v>
                </c:pt>
                <c:pt idx="6367">
                  <c:v>0.35809999999999997</c:v>
                </c:pt>
                <c:pt idx="6368">
                  <c:v>0.29349999999999998</c:v>
                </c:pt>
                <c:pt idx="6369">
                  <c:v>0.32879999999999998</c:v>
                </c:pt>
                <c:pt idx="6370">
                  <c:v>0.32500000000000001</c:v>
                </c:pt>
                <c:pt idx="6371">
                  <c:v>0.44030000000000002</c:v>
                </c:pt>
                <c:pt idx="6372">
                  <c:v>0.56689999999999996</c:v>
                </c:pt>
                <c:pt idx="6373">
                  <c:v>1.1456</c:v>
                </c:pt>
                <c:pt idx="6374">
                  <c:v>1.1456</c:v>
                </c:pt>
                <c:pt idx="6375">
                  <c:v>1.1456</c:v>
                </c:pt>
                <c:pt idx="6376">
                  <c:v>0.2913</c:v>
                </c:pt>
                <c:pt idx="6377">
                  <c:v>0.58740000000000003</c:v>
                </c:pt>
                <c:pt idx="6378">
                  <c:v>0.5827</c:v>
                </c:pt>
                <c:pt idx="6379">
                  <c:v>0.2356</c:v>
                </c:pt>
                <c:pt idx="6380">
                  <c:v>0.37809999999999999</c:v>
                </c:pt>
                <c:pt idx="6381">
                  <c:v>0.47260000000000002</c:v>
                </c:pt>
                <c:pt idx="6382">
                  <c:v>0.2671</c:v>
                </c:pt>
                <c:pt idx="6383">
                  <c:v>0.2671</c:v>
                </c:pt>
                <c:pt idx="6384">
                  <c:v>0.2671</c:v>
                </c:pt>
                <c:pt idx="6385">
                  <c:v>0.4919</c:v>
                </c:pt>
                <c:pt idx="6386">
                  <c:v>0.48320000000000002</c:v>
                </c:pt>
                <c:pt idx="6387">
                  <c:v>0.48320000000000002</c:v>
                </c:pt>
                <c:pt idx="6388">
                  <c:v>0.48320000000000002</c:v>
                </c:pt>
                <c:pt idx="6389">
                  <c:v>0.50819999999999999</c:v>
                </c:pt>
                <c:pt idx="6390">
                  <c:v>0.74309999999999998</c:v>
                </c:pt>
                <c:pt idx="6391">
                  <c:v>0.62360000000000004</c:v>
                </c:pt>
                <c:pt idx="6392">
                  <c:v>0.1186</c:v>
                </c:pt>
                <c:pt idx="6393">
                  <c:v>0.3332</c:v>
                </c:pt>
                <c:pt idx="6394">
                  <c:v>0.46129999999999999</c:v>
                </c:pt>
                <c:pt idx="6395">
                  <c:v>0.61560000000000004</c:v>
                </c:pt>
                <c:pt idx="6396">
                  <c:v>0.28989999999999999</c:v>
                </c:pt>
                <c:pt idx="6397">
                  <c:v>0.30599999999999999</c:v>
                </c:pt>
                <c:pt idx="6398">
                  <c:v>0.68059999999999998</c:v>
                </c:pt>
                <c:pt idx="6399">
                  <c:v>0.28449999999999998</c:v>
                </c:pt>
                <c:pt idx="6400">
                  <c:v>0.36890000000000001</c:v>
                </c:pt>
                <c:pt idx="6401">
                  <c:v>0.41310000000000002</c:v>
                </c:pt>
                <c:pt idx="6402">
                  <c:v>0.4335</c:v>
                </c:pt>
                <c:pt idx="6403">
                  <c:v>0.39550000000000002</c:v>
                </c:pt>
                <c:pt idx="6404">
                  <c:v>0.48220000000000002</c:v>
                </c:pt>
                <c:pt idx="6405">
                  <c:v>0.46010000000000001</c:v>
                </c:pt>
                <c:pt idx="6406">
                  <c:v>0.45900000000000002</c:v>
                </c:pt>
                <c:pt idx="6407">
                  <c:v>0.48370000000000002</c:v>
                </c:pt>
                <c:pt idx="6408">
                  <c:v>0.44619999999999999</c:v>
                </c:pt>
                <c:pt idx="6409">
                  <c:v>0.44619999999999999</c:v>
                </c:pt>
                <c:pt idx="6410">
                  <c:v>0.44619999999999999</c:v>
                </c:pt>
                <c:pt idx="6411">
                  <c:v>0.65429999999999999</c:v>
                </c:pt>
                <c:pt idx="6412">
                  <c:v>0.44629999999999997</c:v>
                </c:pt>
                <c:pt idx="6413">
                  <c:v>0.44440000000000002</c:v>
                </c:pt>
                <c:pt idx="6414">
                  <c:v>0.56830000000000003</c:v>
                </c:pt>
                <c:pt idx="6415">
                  <c:v>0.42</c:v>
                </c:pt>
                <c:pt idx="6416">
                  <c:v>0.56299999999999994</c:v>
                </c:pt>
                <c:pt idx="6417">
                  <c:v>0.39439999999999997</c:v>
                </c:pt>
                <c:pt idx="6418">
                  <c:v>0.35070000000000001</c:v>
                </c:pt>
                <c:pt idx="6419">
                  <c:v>0.59379999999999999</c:v>
                </c:pt>
                <c:pt idx="6420">
                  <c:v>0.48709999999999998</c:v>
                </c:pt>
                <c:pt idx="6421">
                  <c:v>0.51380000000000003</c:v>
                </c:pt>
                <c:pt idx="6422">
                  <c:v>0.41749999999999998</c:v>
                </c:pt>
                <c:pt idx="6423">
                  <c:v>0.2054</c:v>
                </c:pt>
                <c:pt idx="6424">
                  <c:v>0.3397</c:v>
                </c:pt>
                <c:pt idx="6425">
                  <c:v>0.28189999999999998</c:v>
                </c:pt>
                <c:pt idx="6426">
                  <c:v>0.37119999999999997</c:v>
                </c:pt>
                <c:pt idx="6427">
                  <c:v>0.31580000000000003</c:v>
                </c:pt>
                <c:pt idx="6428">
                  <c:v>0.41570000000000001</c:v>
                </c:pt>
                <c:pt idx="6429">
                  <c:v>0.36059999999999998</c:v>
                </c:pt>
                <c:pt idx="6430">
                  <c:v>0.46920000000000001</c:v>
                </c:pt>
                <c:pt idx="6431">
                  <c:v>0.40820000000000001</c:v>
                </c:pt>
                <c:pt idx="6432">
                  <c:v>0.42820000000000003</c:v>
                </c:pt>
                <c:pt idx="6433">
                  <c:v>0.38159999999999999</c:v>
                </c:pt>
                <c:pt idx="6434">
                  <c:v>0.33879999999999999</c:v>
                </c:pt>
                <c:pt idx="6435">
                  <c:v>0.36059999999999998</c:v>
                </c:pt>
                <c:pt idx="6436">
                  <c:v>0.37080000000000002</c:v>
                </c:pt>
                <c:pt idx="6437">
                  <c:v>0.58409999999999995</c:v>
                </c:pt>
                <c:pt idx="6438">
                  <c:v>0.48359999999999997</c:v>
                </c:pt>
                <c:pt idx="6439">
                  <c:v>0.39219999999999999</c:v>
                </c:pt>
                <c:pt idx="6440">
                  <c:v>0.3241</c:v>
                </c:pt>
                <c:pt idx="6441">
                  <c:v>0.62749999999999995</c:v>
                </c:pt>
                <c:pt idx="6442">
                  <c:v>0.54610000000000003</c:v>
                </c:pt>
                <c:pt idx="6443">
                  <c:v>0.62139999999999995</c:v>
                </c:pt>
                <c:pt idx="6444">
                  <c:v>0.32550000000000001</c:v>
                </c:pt>
                <c:pt idx="6445">
                  <c:v>0.37590000000000001</c:v>
                </c:pt>
                <c:pt idx="6446">
                  <c:v>0.52290000000000003</c:v>
                </c:pt>
                <c:pt idx="6447">
                  <c:v>0.19869999999999999</c:v>
                </c:pt>
                <c:pt idx="6448">
                  <c:v>0.31180000000000002</c:v>
                </c:pt>
                <c:pt idx="6449">
                  <c:v>0.61119999999999997</c:v>
                </c:pt>
                <c:pt idx="6450">
                  <c:v>0.61119999999999997</c:v>
                </c:pt>
                <c:pt idx="6451">
                  <c:v>0.61119999999999997</c:v>
                </c:pt>
                <c:pt idx="6452">
                  <c:v>0.42209999999999998</c:v>
                </c:pt>
                <c:pt idx="6453">
                  <c:v>0.51370000000000005</c:v>
                </c:pt>
                <c:pt idx="6454">
                  <c:v>0.53690000000000004</c:v>
                </c:pt>
                <c:pt idx="6455">
                  <c:v>0.71360000000000001</c:v>
                </c:pt>
                <c:pt idx="6456">
                  <c:v>0.40450000000000003</c:v>
                </c:pt>
                <c:pt idx="6457">
                  <c:v>0.4199</c:v>
                </c:pt>
                <c:pt idx="6458">
                  <c:v>0.34749999999999998</c:v>
                </c:pt>
                <c:pt idx="6459">
                  <c:v>0.30940000000000001</c:v>
                </c:pt>
                <c:pt idx="6460">
                  <c:v>0.53890000000000005</c:v>
                </c:pt>
                <c:pt idx="6461">
                  <c:v>0.36880000000000002</c:v>
                </c:pt>
                <c:pt idx="6462">
                  <c:v>0.23619999999999999</c:v>
                </c:pt>
                <c:pt idx="6463">
                  <c:v>0.30459999999999998</c:v>
                </c:pt>
                <c:pt idx="6464">
                  <c:v>0.30459999999999998</c:v>
                </c:pt>
                <c:pt idx="6465">
                  <c:v>0.30459999999999998</c:v>
                </c:pt>
                <c:pt idx="6466">
                  <c:v>0.61780000000000002</c:v>
                </c:pt>
                <c:pt idx="6468">
                  <c:v>0.4819</c:v>
                </c:pt>
                <c:pt idx="6469">
                  <c:v>0.33389999999999997</c:v>
                </c:pt>
                <c:pt idx="6470">
                  <c:v>0.3196</c:v>
                </c:pt>
                <c:pt idx="6471">
                  <c:v>0.39379999999999998</c:v>
                </c:pt>
                <c:pt idx="6472">
                  <c:v>0.35539999999999999</c:v>
                </c:pt>
                <c:pt idx="6473">
                  <c:v>0.31759999999999999</c:v>
                </c:pt>
                <c:pt idx="6474">
                  <c:v>0.53269999999999995</c:v>
                </c:pt>
                <c:pt idx="6475">
                  <c:v>0.43080000000000002</c:v>
                </c:pt>
                <c:pt idx="6476">
                  <c:v>0.35610000000000003</c:v>
                </c:pt>
                <c:pt idx="6477">
                  <c:v>0.40239999999999998</c:v>
                </c:pt>
                <c:pt idx="6478">
                  <c:v>0.45729999999999998</c:v>
                </c:pt>
                <c:pt idx="6479">
                  <c:v>0.28489999999999999</c:v>
                </c:pt>
                <c:pt idx="6480">
                  <c:v>0.35589999999999999</c:v>
                </c:pt>
                <c:pt idx="6481">
                  <c:v>0.37519999999999998</c:v>
                </c:pt>
                <c:pt idx="6482">
                  <c:v>0.49480000000000002</c:v>
                </c:pt>
                <c:pt idx="6483">
                  <c:v>0.30220000000000002</c:v>
                </c:pt>
                <c:pt idx="6484">
                  <c:v>0.30220000000000002</c:v>
                </c:pt>
                <c:pt idx="6485">
                  <c:v>0.30220000000000002</c:v>
                </c:pt>
                <c:pt idx="6486">
                  <c:v>0.56679999999999997</c:v>
                </c:pt>
                <c:pt idx="6487">
                  <c:v>0.50339999999999996</c:v>
                </c:pt>
                <c:pt idx="6488">
                  <c:v>0.65090000000000003</c:v>
                </c:pt>
                <c:pt idx="6489">
                  <c:v>0.64800000000000002</c:v>
                </c:pt>
                <c:pt idx="6490">
                  <c:v>0.32519999999999999</c:v>
                </c:pt>
                <c:pt idx="6491">
                  <c:v>0.27679999999999999</c:v>
                </c:pt>
                <c:pt idx="6492">
                  <c:v>0.36030000000000001</c:v>
                </c:pt>
                <c:pt idx="6493">
                  <c:v>0.35570000000000002</c:v>
                </c:pt>
                <c:pt idx="6494">
                  <c:v>0.40720000000000001</c:v>
                </c:pt>
                <c:pt idx="6495">
                  <c:v>0.60529999999999995</c:v>
                </c:pt>
                <c:pt idx="6496">
                  <c:v>0.60529999999999995</c:v>
                </c:pt>
                <c:pt idx="6497">
                  <c:v>0.60529999999999995</c:v>
                </c:pt>
                <c:pt idx="6498">
                  <c:v>0.65049999999999997</c:v>
                </c:pt>
                <c:pt idx="6499">
                  <c:v>0.65049999999999997</c:v>
                </c:pt>
                <c:pt idx="6500">
                  <c:v>0.65049999999999997</c:v>
                </c:pt>
                <c:pt idx="6501">
                  <c:v>0.30470000000000003</c:v>
                </c:pt>
                <c:pt idx="6502">
                  <c:v>0.66520000000000001</c:v>
                </c:pt>
                <c:pt idx="6503">
                  <c:v>0.32929999999999998</c:v>
                </c:pt>
                <c:pt idx="6504">
                  <c:v>0.4325</c:v>
                </c:pt>
                <c:pt idx="6505">
                  <c:v>0.3977</c:v>
                </c:pt>
                <c:pt idx="6506">
                  <c:v>0.1633</c:v>
                </c:pt>
                <c:pt idx="6507">
                  <c:v>1.0267999999999999</c:v>
                </c:pt>
                <c:pt idx="6508">
                  <c:v>0.57499999999999996</c:v>
                </c:pt>
                <c:pt idx="6509">
                  <c:v>0.57499999999999996</c:v>
                </c:pt>
                <c:pt idx="6510">
                  <c:v>0.30890000000000001</c:v>
                </c:pt>
                <c:pt idx="6511">
                  <c:v>0.57499999999999996</c:v>
                </c:pt>
                <c:pt idx="6512">
                  <c:v>0.36509999999999998</c:v>
                </c:pt>
                <c:pt idx="6513">
                  <c:v>0.67649999999999999</c:v>
                </c:pt>
                <c:pt idx="6514">
                  <c:v>0.67649999999999999</c:v>
                </c:pt>
                <c:pt idx="6515">
                  <c:v>0.2757</c:v>
                </c:pt>
                <c:pt idx="6516">
                  <c:v>0.67649999999999999</c:v>
                </c:pt>
                <c:pt idx="6517">
                  <c:v>0.32729999999999998</c:v>
                </c:pt>
                <c:pt idx="6518">
                  <c:v>0.68759999999999999</c:v>
                </c:pt>
                <c:pt idx="6519">
                  <c:v>0.31740000000000002</c:v>
                </c:pt>
                <c:pt idx="6520">
                  <c:v>0.37540000000000001</c:v>
                </c:pt>
                <c:pt idx="6521">
                  <c:v>0.37419999999999998</c:v>
                </c:pt>
                <c:pt idx="6522">
                  <c:v>0.56389999999999996</c:v>
                </c:pt>
                <c:pt idx="6523">
                  <c:v>0.56389999999999996</c:v>
                </c:pt>
                <c:pt idx="6524">
                  <c:v>0.56389999999999996</c:v>
                </c:pt>
                <c:pt idx="6525">
                  <c:v>0.39660000000000001</c:v>
                </c:pt>
                <c:pt idx="6526">
                  <c:v>0.51500000000000001</c:v>
                </c:pt>
                <c:pt idx="6527">
                  <c:v>0.45179999999999998</c:v>
                </c:pt>
                <c:pt idx="6528">
                  <c:v>0.2429</c:v>
                </c:pt>
                <c:pt idx="6529">
                  <c:v>0.26900000000000002</c:v>
                </c:pt>
                <c:pt idx="6530">
                  <c:v>0.26900000000000002</c:v>
                </c:pt>
                <c:pt idx="6531">
                  <c:v>0.26900000000000002</c:v>
                </c:pt>
                <c:pt idx="6532">
                  <c:v>0.51400000000000001</c:v>
                </c:pt>
                <c:pt idx="6533">
                  <c:v>0.51400000000000001</c:v>
                </c:pt>
                <c:pt idx="6534">
                  <c:v>0.24360000000000001</c:v>
                </c:pt>
                <c:pt idx="6535">
                  <c:v>0.51400000000000001</c:v>
                </c:pt>
                <c:pt idx="6536">
                  <c:v>0.4274</c:v>
                </c:pt>
                <c:pt idx="6537">
                  <c:v>0.52180000000000004</c:v>
                </c:pt>
                <c:pt idx="6538">
                  <c:v>0.45029999999999998</c:v>
                </c:pt>
                <c:pt idx="6539">
                  <c:v>0.31480000000000002</c:v>
                </c:pt>
                <c:pt idx="6540">
                  <c:v>0.63439999999999996</c:v>
                </c:pt>
                <c:pt idx="6541">
                  <c:v>0.63439999999999996</c:v>
                </c:pt>
                <c:pt idx="6542">
                  <c:v>0.63439999999999996</c:v>
                </c:pt>
                <c:pt idx="6543">
                  <c:v>0.53469999999999995</c:v>
                </c:pt>
                <c:pt idx="6544">
                  <c:v>0.64019999999999999</c:v>
                </c:pt>
                <c:pt idx="6545">
                  <c:v>0.39190000000000003</c:v>
                </c:pt>
                <c:pt idx="6546">
                  <c:v>0.40529999999999999</c:v>
                </c:pt>
                <c:pt idx="6547">
                  <c:v>0.41049999999999998</c:v>
                </c:pt>
                <c:pt idx="6548">
                  <c:v>0.35270000000000001</c:v>
                </c:pt>
                <c:pt idx="6549">
                  <c:v>0.30620000000000003</c:v>
                </c:pt>
                <c:pt idx="6550">
                  <c:v>0.48220000000000002</c:v>
                </c:pt>
                <c:pt idx="6551">
                  <c:v>0.43109999999999998</c:v>
                </c:pt>
                <c:pt idx="6552">
                  <c:v>0.35239999999999999</c:v>
                </c:pt>
                <c:pt idx="6553">
                  <c:v>0.35160000000000002</c:v>
                </c:pt>
                <c:pt idx="6554">
                  <c:v>0.39129999999999998</c:v>
                </c:pt>
                <c:pt idx="6555">
                  <c:v>0.54659999999999997</c:v>
                </c:pt>
                <c:pt idx="6556">
                  <c:v>0.61880000000000002</c:v>
                </c:pt>
                <c:pt idx="6557">
                  <c:v>0.42630000000000001</c:v>
                </c:pt>
                <c:pt idx="6558">
                  <c:v>0.43859999999999999</c:v>
                </c:pt>
                <c:pt idx="6559">
                  <c:v>0.32479999999999998</c:v>
                </c:pt>
                <c:pt idx="6560">
                  <c:v>0.47520000000000001</c:v>
                </c:pt>
                <c:pt idx="6561">
                  <c:v>0.25519999999999998</c:v>
                </c:pt>
                <c:pt idx="6562">
                  <c:v>0.83760000000000001</c:v>
                </c:pt>
                <c:pt idx="6563">
                  <c:v>0.34960000000000002</c:v>
                </c:pt>
                <c:pt idx="6564">
                  <c:v>0.11119999999999999</c:v>
                </c:pt>
                <c:pt idx="6565">
                  <c:v>0.31390000000000001</c:v>
                </c:pt>
                <c:pt idx="6566">
                  <c:v>0.32340000000000002</c:v>
                </c:pt>
                <c:pt idx="6567">
                  <c:v>0.42249999999999999</c:v>
                </c:pt>
                <c:pt idx="6568">
                  <c:v>0.44030000000000002</c:v>
                </c:pt>
                <c:pt idx="6569">
                  <c:v>0.70279999999999998</c:v>
                </c:pt>
                <c:pt idx="6570">
                  <c:v>0.3221</c:v>
                </c:pt>
                <c:pt idx="6571">
                  <c:v>0.79369999999999996</c:v>
                </c:pt>
                <c:pt idx="6572">
                  <c:v>0.53820000000000001</c:v>
                </c:pt>
                <c:pt idx="6573">
                  <c:v>0.54349999999999998</c:v>
                </c:pt>
                <c:pt idx="6574">
                  <c:v>0.3387</c:v>
                </c:pt>
                <c:pt idx="6575">
                  <c:v>0.54590000000000005</c:v>
                </c:pt>
                <c:pt idx="6576">
                  <c:v>0.32340000000000002</c:v>
                </c:pt>
                <c:pt idx="6577">
                  <c:v>0.3992</c:v>
                </c:pt>
                <c:pt idx="6578">
                  <c:v>0.37269999999999998</c:v>
                </c:pt>
                <c:pt idx="6579">
                  <c:v>0.1991</c:v>
                </c:pt>
                <c:pt idx="6580">
                  <c:v>0.89649999999999996</c:v>
                </c:pt>
                <c:pt idx="6581">
                  <c:v>0.89649999999999996</c:v>
                </c:pt>
                <c:pt idx="6582">
                  <c:v>0.89649999999999996</c:v>
                </c:pt>
                <c:pt idx="6583">
                  <c:v>0.62709999999999999</c:v>
                </c:pt>
                <c:pt idx="6584">
                  <c:v>0.62709999999999999</c:v>
                </c:pt>
                <c:pt idx="6585">
                  <c:v>0.62709999999999999</c:v>
                </c:pt>
                <c:pt idx="6586">
                  <c:v>0.48209999999999997</c:v>
                </c:pt>
                <c:pt idx="6587">
                  <c:v>0.7198</c:v>
                </c:pt>
                <c:pt idx="6588">
                  <c:v>0.38500000000000001</c:v>
                </c:pt>
                <c:pt idx="6589">
                  <c:v>0.38500000000000001</c:v>
                </c:pt>
                <c:pt idx="6590">
                  <c:v>0.38500000000000001</c:v>
                </c:pt>
                <c:pt idx="6591">
                  <c:v>0.69710000000000005</c:v>
                </c:pt>
                <c:pt idx="6592">
                  <c:v>0.59789999999999999</c:v>
                </c:pt>
                <c:pt idx="6593">
                  <c:v>0.53749999999999998</c:v>
                </c:pt>
                <c:pt idx="6594">
                  <c:v>0.41760000000000003</c:v>
                </c:pt>
                <c:pt idx="6595">
                  <c:v>0.3851</c:v>
                </c:pt>
                <c:pt idx="6596">
                  <c:v>0.3105</c:v>
                </c:pt>
                <c:pt idx="6597">
                  <c:v>0.29799999999999999</c:v>
                </c:pt>
                <c:pt idx="6598">
                  <c:v>0.32569999999999999</c:v>
                </c:pt>
                <c:pt idx="6599">
                  <c:v>0.58799999999999997</c:v>
                </c:pt>
                <c:pt idx="6600">
                  <c:v>0.58799999999999997</c:v>
                </c:pt>
                <c:pt idx="6601">
                  <c:v>0.58799999999999997</c:v>
                </c:pt>
                <c:pt idx="6602">
                  <c:v>0.30919999999999997</c:v>
                </c:pt>
                <c:pt idx="6603">
                  <c:v>0.20530000000000001</c:v>
                </c:pt>
                <c:pt idx="6604">
                  <c:v>0.61399999999999999</c:v>
                </c:pt>
                <c:pt idx="6605">
                  <c:v>0.3211</c:v>
                </c:pt>
                <c:pt idx="6606">
                  <c:v>0.3992</c:v>
                </c:pt>
                <c:pt idx="6607">
                  <c:v>0.42080000000000001</c:v>
                </c:pt>
                <c:pt idx="6608">
                  <c:v>0.50800000000000001</c:v>
                </c:pt>
                <c:pt idx="6609">
                  <c:v>0.40539999999999998</c:v>
                </c:pt>
                <c:pt idx="6610">
                  <c:v>0.44209999999999999</c:v>
                </c:pt>
                <c:pt idx="6611">
                  <c:v>0.2147</c:v>
                </c:pt>
                <c:pt idx="6612">
                  <c:v>0.41789999999999999</c:v>
                </c:pt>
                <c:pt idx="6613">
                  <c:v>0.38390000000000002</c:v>
                </c:pt>
                <c:pt idx="6614">
                  <c:v>0.27589999999999998</c:v>
                </c:pt>
                <c:pt idx="6615">
                  <c:v>0.27589999999999998</c:v>
                </c:pt>
                <c:pt idx="6616">
                  <c:v>0.27589999999999998</c:v>
                </c:pt>
                <c:pt idx="6617">
                  <c:v>0.31580000000000003</c:v>
                </c:pt>
                <c:pt idx="6618">
                  <c:v>0.31580000000000003</c:v>
                </c:pt>
                <c:pt idx="6619">
                  <c:v>0.31580000000000003</c:v>
                </c:pt>
                <c:pt idx="6621">
                  <c:v>0.49270000000000003</c:v>
                </c:pt>
                <c:pt idx="6622">
                  <c:v>0.51419999999999999</c:v>
                </c:pt>
                <c:pt idx="6623">
                  <c:v>0.28660000000000002</c:v>
                </c:pt>
                <c:pt idx="6624">
                  <c:v>0.40960000000000002</c:v>
                </c:pt>
                <c:pt idx="6625">
                  <c:v>0.6784</c:v>
                </c:pt>
                <c:pt idx="6626">
                  <c:v>0.28660000000000002</c:v>
                </c:pt>
                <c:pt idx="6627">
                  <c:v>0.37940000000000002</c:v>
                </c:pt>
                <c:pt idx="6628">
                  <c:v>0.36759999999999998</c:v>
                </c:pt>
                <c:pt idx="6629">
                  <c:v>0.1726</c:v>
                </c:pt>
                <c:pt idx="6630">
                  <c:v>0.78839999999999999</c:v>
                </c:pt>
                <c:pt idx="6631">
                  <c:v>0.34</c:v>
                </c:pt>
                <c:pt idx="6632">
                  <c:v>0.4713</c:v>
                </c:pt>
                <c:pt idx="6633">
                  <c:v>0.34870000000000001</c:v>
                </c:pt>
                <c:pt idx="6634">
                  <c:v>0.84970000000000001</c:v>
                </c:pt>
                <c:pt idx="6635">
                  <c:v>0.37740000000000001</c:v>
                </c:pt>
                <c:pt idx="6636">
                  <c:v>0.41089999999999999</c:v>
                </c:pt>
                <c:pt idx="6637">
                  <c:v>0.4924</c:v>
                </c:pt>
                <c:pt idx="6638">
                  <c:v>0.4924</c:v>
                </c:pt>
                <c:pt idx="6639">
                  <c:v>0.4924</c:v>
                </c:pt>
                <c:pt idx="6640">
                  <c:v>0.43569999999999998</c:v>
                </c:pt>
                <c:pt idx="6641">
                  <c:v>0.28810000000000002</c:v>
                </c:pt>
                <c:pt idx="6642">
                  <c:v>0.41</c:v>
                </c:pt>
                <c:pt idx="6643">
                  <c:v>0.56330000000000002</c:v>
                </c:pt>
                <c:pt idx="6644">
                  <c:v>0.34670000000000001</c:v>
                </c:pt>
                <c:pt idx="6645">
                  <c:v>0.21510000000000001</c:v>
                </c:pt>
                <c:pt idx="6646">
                  <c:v>0.60860000000000003</c:v>
                </c:pt>
                <c:pt idx="6647">
                  <c:v>0.60860000000000003</c:v>
                </c:pt>
                <c:pt idx="6648">
                  <c:v>0.60860000000000003</c:v>
                </c:pt>
                <c:pt idx="6649">
                  <c:v>0.6391</c:v>
                </c:pt>
                <c:pt idx="6650">
                  <c:v>0.4849</c:v>
                </c:pt>
                <c:pt idx="6651">
                  <c:v>0.39219999999999999</c:v>
                </c:pt>
                <c:pt idx="6652">
                  <c:v>0.31940000000000002</c:v>
                </c:pt>
                <c:pt idx="6653">
                  <c:v>0.76449999999999996</c:v>
                </c:pt>
                <c:pt idx="6654">
                  <c:v>0.36380000000000001</c:v>
                </c:pt>
                <c:pt idx="6655">
                  <c:v>0.59789999999999999</c:v>
                </c:pt>
                <c:pt idx="6656">
                  <c:v>0.59789999999999999</c:v>
                </c:pt>
                <c:pt idx="6657">
                  <c:v>0.59789999999999999</c:v>
                </c:pt>
                <c:pt idx="6658">
                  <c:v>0.68710000000000004</c:v>
                </c:pt>
                <c:pt idx="6659">
                  <c:v>0.40970000000000001</c:v>
                </c:pt>
                <c:pt idx="6660">
                  <c:v>0.4556</c:v>
                </c:pt>
                <c:pt idx="6661">
                  <c:v>0.438</c:v>
                </c:pt>
                <c:pt idx="6662">
                  <c:v>0.39950000000000002</c:v>
                </c:pt>
                <c:pt idx="6663">
                  <c:v>0.53749999999999998</c:v>
                </c:pt>
                <c:pt idx="6664">
                  <c:v>0.46729999999999999</c:v>
                </c:pt>
                <c:pt idx="6665">
                  <c:v>0.39600000000000002</c:v>
                </c:pt>
                <c:pt idx="6666">
                  <c:v>0.44529999999999997</c:v>
                </c:pt>
                <c:pt idx="6667">
                  <c:v>0.46850000000000003</c:v>
                </c:pt>
                <c:pt idx="6668">
                  <c:v>0.44469999999999998</c:v>
                </c:pt>
                <c:pt idx="6669">
                  <c:v>0.17199999999999999</c:v>
                </c:pt>
                <c:pt idx="6670">
                  <c:v>0.26119999999999999</c:v>
                </c:pt>
                <c:pt idx="6671">
                  <c:v>0.55459999999999998</c:v>
                </c:pt>
                <c:pt idx="6672">
                  <c:v>0.28470000000000001</c:v>
                </c:pt>
                <c:pt idx="6673">
                  <c:v>0.43659999999999999</c:v>
                </c:pt>
                <c:pt idx="6674">
                  <c:v>0.1895</c:v>
                </c:pt>
                <c:pt idx="6675">
                  <c:v>0.3821</c:v>
                </c:pt>
                <c:pt idx="6676">
                  <c:v>0.37390000000000001</c:v>
                </c:pt>
                <c:pt idx="6677">
                  <c:v>0.3498</c:v>
                </c:pt>
                <c:pt idx="6678">
                  <c:v>0.37119999999999997</c:v>
                </c:pt>
                <c:pt idx="6679">
                  <c:v>0.47239999999999999</c:v>
                </c:pt>
                <c:pt idx="6680">
                  <c:v>0.57430000000000003</c:v>
                </c:pt>
                <c:pt idx="6681">
                  <c:v>0.44490000000000002</c:v>
                </c:pt>
                <c:pt idx="6682">
                  <c:v>0.36399999999999999</c:v>
                </c:pt>
                <c:pt idx="6683">
                  <c:v>0.3599</c:v>
                </c:pt>
                <c:pt idx="6684">
                  <c:v>0.47939999999999999</c:v>
                </c:pt>
                <c:pt idx="6685">
                  <c:v>0.24260000000000001</c:v>
                </c:pt>
                <c:pt idx="6686">
                  <c:v>0.56659999999999999</c:v>
                </c:pt>
                <c:pt idx="6687">
                  <c:v>0.2467</c:v>
                </c:pt>
                <c:pt idx="6688">
                  <c:v>0.44359999999999999</c:v>
                </c:pt>
                <c:pt idx="6689">
                  <c:v>0.53839999999999999</c:v>
                </c:pt>
                <c:pt idx="6690">
                  <c:v>0.41089999999999999</c:v>
                </c:pt>
                <c:pt idx="6691">
                  <c:v>0.53620000000000001</c:v>
                </c:pt>
                <c:pt idx="6692">
                  <c:v>0.65820000000000001</c:v>
                </c:pt>
                <c:pt idx="6693">
                  <c:v>0.51700000000000002</c:v>
                </c:pt>
                <c:pt idx="6694">
                  <c:v>0.4637</c:v>
                </c:pt>
                <c:pt idx="6695">
                  <c:v>0.2087</c:v>
                </c:pt>
                <c:pt idx="6696">
                  <c:v>0.37230000000000002</c:v>
                </c:pt>
                <c:pt idx="6697">
                  <c:v>0.66269999999999996</c:v>
                </c:pt>
                <c:pt idx="6698">
                  <c:v>0.34</c:v>
                </c:pt>
                <c:pt idx="6699">
                  <c:v>0.55010000000000003</c:v>
                </c:pt>
                <c:pt idx="6700">
                  <c:v>0.43740000000000001</c:v>
                </c:pt>
                <c:pt idx="6701">
                  <c:v>0.52539999999999998</c:v>
                </c:pt>
                <c:pt idx="6702">
                  <c:v>0.40010000000000001</c:v>
                </c:pt>
                <c:pt idx="6703">
                  <c:v>0.44379999999999997</c:v>
                </c:pt>
                <c:pt idx="6704">
                  <c:v>0.30480000000000002</c:v>
                </c:pt>
                <c:pt idx="6705">
                  <c:v>0.52170000000000005</c:v>
                </c:pt>
                <c:pt idx="6706">
                  <c:v>0.42480000000000001</c:v>
                </c:pt>
                <c:pt idx="6707">
                  <c:v>0.33160000000000001</c:v>
                </c:pt>
                <c:pt idx="6708">
                  <c:v>0.43519999999999998</c:v>
                </c:pt>
                <c:pt idx="6709">
                  <c:v>0.32840000000000003</c:v>
                </c:pt>
                <c:pt idx="6710">
                  <c:v>0.38929999999999998</c:v>
                </c:pt>
                <c:pt idx="6711">
                  <c:v>0.5897</c:v>
                </c:pt>
                <c:pt idx="6712">
                  <c:v>0.32679999999999998</c:v>
                </c:pt>
                <c:pt idx="6713">
                  <c:v>0.36649999999999999</c:v>
                </c:pt>
                <c:pt idx="6714">
                  <c:v>0.65559999999999996</c:v>
                </c:pt>
                <c:pt idx="6715">
                  <c:v>0.54559999999999997</c:v>
                </c:pt>
                <c:pt idx="6716">
                  <c:v>0.33679999999999999</c:v>
                </c:pt>
                <c:pt idx="6717">
                  <c:v>0.45440000000000003</c:v>
                </c:pt>
                <c:pt idx="6718">
                  <c:v>0.34079999999999999</c:v>
                </c:pt>
                <c:pt idx="6719">
                  <c:v>0.37109999999999999</c:v>
                </c:pt>
                <c:pt idx="6720">
                  <c:v>0.33350000000000002</c:v>
                </c:pt>
                <c:pt idx="6721">
                  <c:v>0.34599999999999997</c:v>
                </c:pt>
                <c:pt idx="6722">
                  <c:v>0.38080000000000003</c:v>
                </c:pt>
                <c:pt idx="6723">
                  <c:v>0.50290000000000001</c:v>
                </c:pt>
                <c:pt idx="6724">
                  <c:v>0.36370000000000002</c:v>
                </c:pt>
                <c:pt idx="6725">
                  <c:v>0.2152</c:v>
                </c:pt>
                <c:pt idx="6726">
                  <c:v>0.4491</c:v>
                </c:pt>
                <c:pt idx="6727">
                  <c:v>0.60089999999999999</c:v>
                </c:pt>
                <c:pt idx="6728">
                  <c:v>0.52780000000000005</c:v>
                </c:pt>
                <c:pt idx="6729">
                  <c:v>0.56920000000000004</c:v>
                </c:pt>
                <c:pt idx="6730">
                  <c:v>0.35849999999999999</c:v>
                </c:pt>
                <c:pt idx="6731">
                  <c:v>0.42659999999999998</c:v>
                </c:pt>
                <c:pt idx="6732">
                  <c:v>0.64270000000000005</c:v>
                </c:pt>
                <c:pt idx="6733">
                  <c:v>0.44219999999999998</c:v>
                </c:pt>
                <c:pt idx="6734">
                  <c:v>0.2041</c:v>
                </c:pt>
                <c:pt idx="6735">
                  <c:v>0.38129999999999997</c:v>
                </c:pt>
                <c:pt idx="6736">
                  <c:v>0.60719999999999996</c:v>
                </c:pt>
                <c:pt idx="6737">
                  <c:v>0.28179999999999999</c:v>
                </c:pt>
                <c:pt idx="6738">
                  <c:v>0.45650000000000002</c:v>
                </c:pt>
                <c:pt idx="6739">
                  <c:v>0.52949999999999997</c:v>
                </c:pt>
                <c:pt idx="6740">
                  <c:v>0.54679999999999995</c:v>
                </c:pt>
                <c:pt idx="6741">
                  <c:v>0.3196</c:v>
                </c:pt>
                <c:pt idx="6742">
                  <c:v>0.46100000000000002</c:v>
                </c:pt>
                <c:pt idx="6743">
                  <c:v>0.41010000000000002</c:v>
                </c:pt>
                <c:pt idx="6744">
                  <c:v>0.40160000000000001</c:v>
                </c:pt>
                <c:pt idx="6745">
                  <c:v>0.1658</c:v>
                </c:pt>
                <c:pt idx="6746">
                  <c:v>0.28920000000000001</c:v>
                </c:pt>
                <c:pt idx="6747">
                  <c:v>0.28920000000000001</c:v>
                </c:pt>
                <c:pt idx="6748">
                  <c:v>0.28920000000000001</c:v>
                </c:pt>
                <c:pt idx="6749">
                  <c:v>0.24249999999999999</c:v>
                </c:pt>
                <c:pt idx="6750">
                  <c:v>0.41949999999999998</c:v>
                </c:pt>
                <c:pt idx="6751">
                  <c:v>0.71189999999999998</c:v>
                </c:pt>
                <c:pt idx="6752">
                  <c:v>0.29220000000000002</c:v>
                </c:pt>
                <c:pt idx="6753">
                  <c:v>0.55079999999999996</c:v>
                </c:pt>
                <c:pt idx="6754">
                  <c:v>0.70640000000000003</c:v>
                </c:pt>
                <c:pt idx="6755">
                  <c:v>0.70640000000000003</c:v>
                </c:pt>
                <c:pt idx="6756">
                  <c:v>0.70640000000000003</c:v>
                </c:pt>
                <c:pt idx="6757">
                  <c:v>0.39689999999999998</c:v>
                </c:pt>
                <c:pt idx="6758">
                  <c:v>0.33539999999999998</c:v>
                </c:pt>
                <c:pt idx="6759">
                  <c:v>0.37740000000000001</c:v>
                </c:pt>
                <c:pt idx="6760">
                  <c:v>0.39510000000000001</c:v>
                </c:pt>
                <c:pt idx="6761">
                  <c:v>0.44330000000000003</c:v>
                </c:pt>
                <c:pt idx="6762">
                  <c:v>0.46529999999999999</c:v>
                </c:pt>
                <c:pt idx="6763">
                  <c:v>0.46710000000000002</c:v>
                </c:pt>
                <c:pt idx="6764">
                  <c:v>0.58760000000000001</c:v>
                </c:pt>
                <c:pt idx="6765">
                  <c:v>0.42170000000000002</c:v>
                </c:pt>
                <c:pt idx="6766">
                  <c:v>0.65410000000000001</c:v>
                </c:pt>
                <c:pt idx="6767">
                  <c:v>0.60260000000000002</c:v>
                </c:pt>
                <c:pt idx="6768">
                  <c:v>0.4017</c:v>
                </c:pt>
                <c:pt idx="6769">
                  <c:v>0.52580000000000005</c:v>
                </c:pt>
                <c:pt idx="6770">
                  <c:v>0.38579999999999998</c:v>
                </c:pt>
                <c:pt idx="6771">
                  <c:v>0.43840000000000001</c:v>
                </c:pt>
                <c:pt idx="6772">
                  <c:v>0.48010000000000003</c:v>
                </c:pt>
                <c:pt idx="6773">
                  <c:v>0.49780000000000002</c:v>
                </c:pt>
                <c:pt idx="6774">
                  <c:v>0.3216</c:v>
                </c:pt>
                <c:pt idx="6775">
                  <c:v>0.48880000000000001</c:v>
                </c:pt>
                <c:pt idx="6776">
                  <c:v>0.41930000000000001</c:v>
                </c:pt>
                <c:pt idx="6777">
                  <c:v>0.80189999999999995</c:v>
                </c:pt>
                <c:pt idx="6778">
                  <c:v>0.7359</c:v>
                </c:pt>
                <c:pt idx="6779">
                  <c:v>0.7359</c:v>
                </c:pt>
                <c:pt idx="6780">
                  <c:v>0.7359</c:v>
                </c:pt>
                <c:pt idx="6781">
                  <c:v>0.25159999999999999</c:v>
                </c:pt>
                <c:pt idx="6782">
                  <c:v>0.44840000000000002</c:v>
                </c:pt>
                <c:pt idx="6783">
                  <c:v>0.36249999999999999</c:v>
                </c:pt>
                <c:pt idx="6784">
                  <c:v>0.39750000000000002</c:v>
                </c:pt>
                <c:pt idx="6785">
                  <c:v>0.65410000000000001</c:v>
                </c:pt>
                <c:pt idx="6786">
                  <c:v>0.65410000000000001</c:v>
                </c:pt>
                <c:pt idx="6787">
                  <c:v>0.65410000000000001</c:v>
                </c:pt>
                <c:pt idx="6788">
                  <c:v>0.28089999999999998</c:v>
                </c:pt>
                <c:pt idx="6789">
                  <c:v>0.23530000000000001</c:v>
                </c:pt>
                <c:pt idx="6790">
                  <c:v>0.47870000000000001</c:v>
                </c:pt>
                <c:pt idx="6791">
                  <c:v>0.47099999999999997</c:v>
                </c:pt>
                <c:pt idx="6792">
                  <c:v>0.20080000000000001</c:v>
                </c:pt>
                <c:pt idx="6793">
                  <c:v>0.3674</c:v>
                </c:pt>
                <c:pt idx="6794">
                  <c:v>0.65610000000000002</c:v>
                </c:pt>
                <c:pt idx="6795">
                  <c:v>0.65610000000000002</c:v>
                </c:pt>
                <c:pt idx="6796">
                  <c:v>0.65610000000000002</c:v>
                </c:pt>
                <c:pt idx="6797">
                  <c:v>0.62439999999999996</c:v>
                </c:pt>
                <c:pt idx="6798">
                  <c:v>0.4123</c:v>
                </c:pt>
                <c:pt idx="6799">
                  <c:v>0.4047</c:v>
                </c:pt>
                <c:pt idx="6800">
                  <c:v>0.54010000000000002</c:v>
                </c:pt>
                <c:pt idx="6801">
                  <c:v>0.47770000000000001</c:v>
                </c:pt>
                <c:pt idx="6802">
                  <c:v>0.2913</c:v>
                </c:pt>
                <c:pt idx="6803">
                  <c:v>0.63100000000000001</c:v>
                </c:pt>
                <c:pt idx="6804">
                  <c:v>0.70340000000000003</c:v>
                </c:pt>
                <c:pt idx="6805">
                  <c:v>0.3851</c:v>
                </c:pt>
                <c:pt idx="6806">
                  <c:v>0.27339999999999998</c:v>
                </c:pt>
                <c:pt idx="6807">
                  <c:v>0.30940000000000001</c:v>
                </c:pt>
                <c:pt idx="6808">
                  <c:v>0.3009</c:v>
                </c:pt>
                <c:pt idx="6809">
                  <c:v>0.39750000000000002</c:v>
                </c:pt>
                <c:pt idx="6810">
                  <c:v>0.34720000000000001</c:v>
                </c:pt>
                <c:pt idx="6811">
                  <c:v>0.61660000000000004</c:v>
                </c:pt>
                <c:pt idx="6812">
                  <c:v>0.56740000000000002</c:v>
                </c:pt>
                <c:pt idx="6813">
                  <c:v>0.62629999999999997</c:v>
                </c:pt>
                <c:pt idx="6814">
                  <c:v>0.57079999999999997</c:v>
                </c:pt>
                <c:pt idx="6815">
                  <c:v>0.41760000000000003</c:v>
                </c:pt>
                <c:pt idx="6816">
                  <c:v>0.37469999999999998</c:v>
                </c:pt>
                <c:pt idx="6817">
                  <c:v>0.38579999999999998</c:v>
                </c:pt>
                <c:pt idx="6818">
                  <c:v>0.49249999999999999</c:v>
                </c:pt>
                <c:pt idx="6819">
                  <c:v>0.30109999999999998</c:v>
                </c:pt>
                <c:pt idx="6820">
                  <c:v>0.50209999999999999</c:v>
                </c:pt>
                <c:pt idx="6821">
                  <c:v>0.50209999999999999</c:v>
                </c:pt>
                <c:pt idx="6822">
                  <c:v>0.50209999999999999</c:v>
                </c:pt>
                <c:pt idx="6823">
                  <c:v>0.82840000000000003</c:v>
                </c:pt>
                <c:pt idx="6824">
                  <c:v>0.55500000000000005</c:v>
                </c:pt>
                <c:pt idx="6825">
                  <c:v>0.55500000000000005</c:v>
                </c:pt>
                <c:pt idx="6826">
                  <c:v>0.55500000000000005</c:v>
                </c:pt>
                <c:pt idx="6827">
                  <c:v>0.37409999999999999</c:v>
                </c:pt>
                <c:pt idx="6828">
                  <c:v>0.27529999999999999</c:v>
                </c:pt>
                <c:pt idx="6829">
                  <c:v>0.4355</c:v>
                </c:pt>
                <c:pt idx="6830">
                  <c:v>0.23519999999999999</c:v>
                </c:pt>
                <c:pt idx="6831">
                  <c:v>0.40620000000000001</c:v>
                </c:pt>
                <c:pt idx="6832">
                  <c:v>0.43269999999999997</c:v>
                </c:pt>
                <c:pt idx="6833">
                  <c:v>0.50449999999999995</c:v>
                </c:pt>
                <c:pt idx="6834">
                  <c:v>0.37119999999999997</c:v>
                </c:pt>
                <c:pt idx="6835">
                  <c:v>0.44390000000000002</c:v>
                </c:pt>
                <c:pt idx="6836">
                  <c:v>0.44390000000000002</c:v>
                </c:pt>
                <c:pt idx="6837">
                  <c:v>0.44390000000000002</c:v>
                </c:pt>
                <c:pt idx="6838">
                  <c:v>0.33110000000000001</c:v>
                </c:pt>
                <c:pt idx="6839">
                  <c:v>0.66620000000000001</c:v>
                </c:pt>
                <c:pt idx="6840">
                  <c:v>0.58830000000000005</c:v>
                </c:pt>
                <c:pt idx="6841">
                  <c:v>0.254</c:v>
                </c:pt>
                <c:pt idx="6842">
                  <c:v>0.74460000000000004</c:v>
                </c:pt>
                <c:pt idx="6843">
                  <c:v>0.67169999999999996</c:v>
                </c:pt>
                <c:pt idx="6844">
                  <c:v>0.54039999999999999</c:v>
                </c:pt>
                <c:pt idx="6845">
                  <c:v>0.40129999999999999</c:v>
                </c:pt>
                <c:pt idx="6846">
                  <c:v>0.39760000000000001</c:v>
                </c:pt>
                <c:pt idx="6847">
                  <c:v>0.45150000000000001</c:v>
                </c:pt>
                <c:pt idx="6848">
                  <c:v>0.42670000000000002</c:v>
                </c:pt>
                <c:pt idx="6849">
                  <c:v>0.34189999999999998</c:v>
                </c:pt>
                <c:pt idx="6850">
                  <c:v>0.41889999999999999</c:v>
                </c:pt>
                <c:pt idx="6851">
                  <c:v>0.26369999999999999</c:v>
                </c:pt>
                <c:pt idx="6852">
                  <c:v>0.48880000000000001</c:v>
                </c:pt>
                <c:pt idx="6853">
                  <c:v>0.67510000000000003</c:v>
                </c:pt>
                <c:pt idx="6854">
                  <c:v>0.35809999999999997</c:v>
                </c:pt>
                <c:pt idx="6855">
                  <c:v>0.47420000000000001</c:v>
                </c:pt>
                <c:pt idx="6856">
                  <c:v>0.25130000000000002</c:v>
                </c:pt>
                <c:pt idx="6857">
                  <c:v>0.36770000000000003</c:v>
                </c:pt>
                <c:pt idx="6858">
                  <c:v>0.63049999999999995</c:v>
                </c:pt>
                <c:pt idx="6859">
                  <c:v>0.81969999999999998</c:v>
                </c:pt>
                <c:pt idx="6860">
                  <c:v>0.2656</c:v>
                </c:pt>
                <c:pt idx="6861">
                  <c:v>0.45190000000000002</c:v>
                </c:pt>
                <c:pt idx="6862">
                  <c:v>0.41970000000000002</c:v>
                </c:pt>
                <c:pt idx="6863">
                  <c:v>0.2442</c:v>
                </c:pt>
                <c:pt idx="6864">
                  <c:v>0.39600000000000002</c:v>
                </c:pt>
                <c:pt idx="6865">
                  <c:v>0.44919999999999999</c:v>
                </c:pt>
                <c:pt idx="6866">
                  <c:v>0.37559999999999999</c:v>
                </c:pt>
                <c:pt idx="6867">
                  <c:v>0.75919999999999999</c:v>
                </c:pt>
                <c:pt idx="6868">
                  <c:v>0.52380000000000004</c:v>
                </c:pt>
                <c:pt idx="6869">
                  <c:v>0.69269999999999998</c:v>
                </c:pt>
                <c:pt idx="6870">
                  <c:v>0.42670000000000002</c:v>
                </c:pt>
                <c:pt idx="6871">
                  <c:v>0.59250000000000003</c:v>
                </c:pt>
                <c:pt idx="6872">
                  <c:v>0.2737</c:v>
                </c:pt>
                <c:pt idx="6873">
                  <c:v>0.40279999999999999</c:v>
                </c:pt>
                <c:pt idx="6874">
                  <c:v>0.49780000000000002</c:v>
                </c:pt>
                <c:pt idx="6875">
                  <c:v>0.49780000000000002</c:v>
                </c:pt>
                <c:pt idx="6876">
                  <c:v>0.53459999999999996</c:v>
                </c:pt>
                <c:pt idx="6877">
                  <c:v>0.49780000000000002</c:v>
                </c:pt>
                <c:pt idx="6878">
                  <c:v>0.32129999999999997</c:v>
                </c:pt>
                <c:pt idx="6879">
                  <c:v>0.45469999999999999</c:v>
                </c:pt>
                <c:pt idx="6880">
                  <c:v>0.93410000000000004</c:v>
                </c:pt>
                <c:pt idx="6881">
                  <c:v>0.42409999999999998</c:v>
                </c:pt>
                <c:pt idx="6882">
                  <c:v>0.33189999999999997</c:v>
                </c:pt>
                <c:pt idx="6883">
                  <c:v>0.4481</c:v>
                </c:pt>
                <c:pt idx="6884">
                  <c:v>0.61599999999999999</c:v>
                </c:pt>
                <c:pt idx="6885">
                  <c:v>0.23760000000000001</c:v>
                </c:pt>
                <c:pt idx="6886">
                  <c:v>0.4042</c:v>
                </c:pt>
                <c:pt idx="6887">
                  <c:v>0.4042</c:v>
                </c:pt>
                <c:pt idx="6888">
                  <c:v>0.4042</c:v>
                </c:pt>
                <c:pt idx="6889">
                  <c:v>0.2525</c:v>
                </c:pt>
                <c:pt idx="6890">
                  <c:v>0.37690000000000001</c:v>
                </c:pt>
                <c:pt idx="6891">
                  <c:v>0.47460000000000002</c:v>
                </c:pt>
                <c:pt idx="6892">
                  <c:v>0.39929999999999999</c:v>
                </c:pt>
                <c:pt idx="6893">
                  <c:v>0.50070000000000003</c:v>
                </c:pt>
                <c:pt idx="6894">
                  <c:v>0.26729999999999998</c:v>
                </c:pt>
                <c:pt idx="6895">
                  <c:v>0.37890000000000001</c:v>
                </c:pt>
                <c:pt idx="6896">
                  <c:v>0.49059999999999998</c:v>
                </c:pt>
                <c:pt idx="6897">
                  <c:v>0.40300000000000002</c:v>
                </c:pt>
                <c:pt idx="6898">
                  <c:v>0.4007</c:v>
                </c:pt>
                <c:pt idx="6899">
                  <c:v>0.26790000000000003</c:v>
                </c:pt>
                <c:pt idx="6900">
                  <c:v>0.57850000000000001</c:v>
                </c:pt>
                <c:pt idx="6901">
                  <c:v>0.76419999999999999</c:v>
                </c:pt>
                <c:pt idx="6902">
                  <c:v>0.3906</c:v>
                </c:pt>
                <c:pt idx="6903">
                  <c:v>0.36820000000000003</c:v>
                </c:pt>
                <c:pt idx="6904">
                  <c:v>0.36820000000000003</c:v>
                </c:pt>
                <c:pt idx="6905">
                  <c:v>0.36820000000000003</c:v>
                </c:pt>
                <c:pt idx="6906">
                  <c:v>0.29699999999999999</c:v>
                </c:pt>
                <c:pt idx="6907">
                  <c:v>0.2878</c:v>
                </c:pt>
                <c:pt idx="6908">
                  <c:v>0.2878</c:v>
                </c:pt>
                <c:pt idx="6909">
                  <c:v>0.2878</c:v>
                </c:pt>
                <c:pt idx="6910">
                  <c:v>0.41949999999999998</c:v>
                </c:pt>
                <c:pt idx="6911">
                  <c:v>0.41949999999999998</c:v>
                </c:pt>
                <c:pt idx="6912">
                  <c:v>0.41949999999999998</c:v>
                </c:pt>
                <c:pt idx="6913">
                  <c:v>0.45829999999999999</c:v>
                </c:pt>
                <c:pt idx="6914">
                  <c:v>0.51029999999999998</c:v>
                </c:pt>
                <c:pt idx="6915">
                  <c:v>0.30199999999999999</c:v>
                </c:pt>
                <c:pt idx="6916">
                  <c:v>0.25850000000000001</c:v>
                </c:pt>
                <c:pt idx="6917">
                  <c:v>0.4627</c:v>
                </c:pt>
                <c:pt idx="6918">
                  <c:v>0.58089999999999997</c:v>
                </c:pt>
                <c:pt idx="6919">
                  <c:v>0.37330000000000002</c:v>
                </c:pt>
                <c:pt idx="6920">
                  <c:v>0.22850000000000001</c:v>
                </c:pt>
                <c:pt idx="6921">
                  <c:v>0.4002</c:v>
                </c:pt>
                <c:pt idx="6922">
                  <c:v>0.32119999999999999</c:v>
                </c:pt>
                <c:pt idx="6923">
                  <c:v>0.31509999999999999</c:v>
                </c:pt>
                <c:pt idx="6924">
                  <c:v>0.29239999999999999</c:v>
                </c:pt>
                <c:pt idx="6925">
                  <c:v>0.38019999999999998</c:v>
                </c:pt>
                <c:pt idx="6926">
                  <c:v>0.45219999999999999</c:v>
                </c:pt>
                <c:pt idx="6927">
                  <c:v>0.36370000000000002</c:v>
                </c:pt>
                <c:pt idx="6928">
                  <c:v>0.84189999999999998</c:v>
                </c:pt>
                <c:pt idx="6929">
                  <c:v>0.4017</c:v>
                </c:pt>
                <c:pt idx="6930">
                  <c:v>0.34420000000000001</c:v>
                </c:pt>
                <c:pt idx="6931">
                  <c:v>0.40510000000000002</c:v>
                </c:pt>
                <c:pt idx="6932">
                  <c:v>0.47360000000000002</c:v>
                </c:pt>
                <c:pt idx="6933">
                  <c:v>0.42870000000000003</c:v>
                </c:pt>
                <c:pt idx="6934">
                  <c:v>0.59799999999999998</c:v>
                </c:pt>
                <c:pt idx="6935">
                  <c:v>0.38469999999999999</c:v>
                </c:pt>
                <c:pt idx="6936">
                  <c:v>0.36969999999999997</c:v>
                </c:pt>
                <c:pt idx="6937">
                  <c:v>0.39129999999999998</c:v>
                </c:pt>
                <c:pt idx="6938">
                  <c:v>0.39479999999999998</c:v>
                </c:pt>
                <c:pt idx="6939">
                  <c:v>0.24410000000000001</c:v>
                </c:pt>
                <c:pt idx="6940">
                  <c:v>0.4456</c:v>
                </c:pt>
                <c:pt idx="6941">
                  <c:v>0.36349999999999999</c:v>
                </c:pt>
                <c:pt idx="6942">
                  <c:v>0.36349999999999999</c:v>
                </c:pt>
                <c:pt idx="6943">
                  <c:v>0.36349999999999999</c:v>
                </c:pt>
                <c:pt idx="6944">
                  <c:v>0.4168</c:v>
                </c:pt>
                <c:pt idx="6945">
                  <c:v>0.39050000000000001</c:v>
                </c:pt>
                <c:pt idx="6946">
                  <c:v>0.46210000000000001</c:v>
                </c:pt>
                <c:pt idx="6947">
                  <c:v>0.33069999999999999</c:v>
                </c:pt>
                <c:pt idx="6948">
                  <c:v>0.2954</c:v>
                </c:pt>
                <c:pt idx="6949">
                  <c:v>0.32369999999999999</c:v>
                </c:pt>
                <c:pt idx="6950">
                  <c:v>0.98250000000000004</c:v>
                </c:pt>
                <c:pt idx="6951">
                  <c:v>0.91300000000000003</c:v>
                </c:pt>
                <c:pt idx="6952">
                  <c:v>0.15690000000000001</c:v>
                </c:pt>
                <c:pt idx="6953">
                  <c:v>0.41549999999999998</c:v>
                </c:pt>
                <c:pt idx="6954">
                  <c:v>0.52939999999999998</c:v>
                </c:pt>
                <c:pt idx="6955">
                  <c:v>0.52939999999999998</c:v>
                </c:pt>
                <c:pt idx="6956">
                  <c:v>0.3987</c:v>
                </c:pt>
                <c:pt idx="6957">
                  <c:v>0.52939999999999998</c:v>
                </c:pt>
                <c:pt idx="6958">
                  <c:v>0.31969999999999998</c:v>
                </c:pt>
                <c:pt idx="6959">
                  <c:v>0.80110000000000003</c:v>
                </c:pt>
                <c:pt idx="6960">
                  <c:v>0.51670000000000005</c:v>
                </c:pt>
                <c:pt idx="6961">
                  <c:v>0.3382</c:v>
                </c:pt>
                <c:pt idx="6962">
                  <c:v>0.39269999999999999</c:v>
                </c:pt>
                <c:pt idx="6963">
                  <c:v>0.46029999999999999</c:v>
                </c:pt>
                <c:pt idx="6964">
                  <c:v>0.64180000000000004</c:v>
                </c:pt>
                <c:pt idx="6965">
                  <c:v>0.32179999999999997</c:v>
                </c:pt>
                <c:pt idx="6966">
                  <c:v>0.35520000000000002</c:v>
                </c:pt>
                <c:pt idx="6967">
                  <c:v>0.3211</c:v>
                </c:pt>
                <c:pt idx="6968">
                  <c:v>0.55859999999999999</c:v>
                </c:pt>
                <c:pt idx="6969">
                  <c:v>0.45240000000000002</c:v>
                </c:pt>
                <c:pt idx="6970">
                  <c:v>0.37259999999999999</c:v>
                </c:pt>
                <c:pt idx="6971">
                  <c:v>0.48570000000000002</c:v>
                </c:pt>
                <c:pt idx="6972">
                  <c:v>0.56020000000000003</c:v>
                </c:pt>
                <c:pt idx="6973">
                  <c:v>0.19359999999999999</c:v>
                </c:pt>
                <c:pt idx="6974">
                  <c:v>0.39069999999999999</c:v>
                </c:pt>
                <c:pt idx="6975">
                  <c:v>0.68220000000000003</c:v>
                </c:pt>
                <c:pt idx="6976">
                  <c:v>0.32600000000000001</c:v>
                </c:pt>
                <c:pt idx="6977">
                  <c:v>0.27339999999999998</c:v>
                </c:pt>
                <c:pt idx="6978">
                  <c:v>0.54179999999999995</c:v>
                </c:pt>
                <c:pt idx="6979">
                  <c:v>0.25740000000000002</c:v>
                </c:pt>
                <c:pt idx="6980">
                  <c:v>0.80420000000000003</c:v>
                </c:pt>
                <c:pt idx="6981">
                  <c:v>0.47339999999999999</c:v>
                </c:pt>
                <c:pt idx="6982">
                  <c:v>0.25840000000000002</c:v>
                </c:pt>
                <c:pt idx="6983">
                  <c:v>0.33939999999999998</c:v>
                </c:pt>
                <c:pt idx="6984">
                  <c:v>0.39150000000000001</c:v>
                </c:pt>
                <c:pt idx="6985">
                  <c:v>0.39550000000000002</c:v>
                </c:pt>
                <c:pt idx="6986">
                  <c:v>0.44409999999999999</c:v>
                </c:pt>
                <c:pt idx="6987">
                  <c:v>0.25190000000000001</c:v>
                </c:pt>
                <c:pt idx="6988">
                  <c:v>0.52329999999999999</c:v>
                </c:pt>
                <c:pt idx="6989">
                  <c:v>0.36859999999999998</c:v>
                </c:pt>
                <c:pt idx="6990">
                  <c:v>0.47939999999999999</c:v>
                </c:pt>
                <c:pt idx="6991">
                  <c:v>0.24129999999999999</c:v>
                </c:pt>
                <c:pt idx="6992">
                  <c:v>0.37140000000000001</c:v>
                </c:pt>
                <c:pt idx="6993">
                  <c:v>0.44479999999999997</c:v>
                </c:pt>
                <c:pt idx="6994">
                  <c:v>0.37740000000000001</c:v>
                </c:pt>
                <c:pt idx="6995">
                  <c:v>0.47210000000000002</c:v>
                </c:pt>
                <c:pt idx="6996">
                  <c:v>0.3589</c:v>
                </c:pt>
                <c:pt idx="6997">
                  <c:v>0.48309999999999997</c:v>
                </c:pt>
                <c:pt idx="6998">
                  <c:v>0.22120000000000001</c:v>
                </c:pt>
                <c:pt idx="6999">
                  <c:v>0.39500000000000002</c:v>
                </c:pt>
                <c:pt idx="7000">
                  <c:v>0.56259999999999999</c:v>
                </c:pt>
                <c:pt idx="7001">
                  <c:v>0.38109999999999999</c:v>
                </c:pt>
                <c:pt idx="7002">
                  <c:v>0.3584</c:v>
                </c:pt>
                <c:pt idx="7003">
                  <c:v>0.51119999999999999</c:v>
                </c:pt>
                <c:pt idx="7004">
                  <c:v>0.44240000000000002</c:v>
                </c:pt>
                <c:pt idx="7005">
                  <c:v>0.27529999999999999</c:v>
                </c:pt>
                <c:pt idx="7006">
                  <c:v>0.78310000000000002</c:v>
                </c:pt>
                <c:pt idx="7007">
                  <c:v>0.2651</c:v>
                </c:pt>
                <c:pt idx="7008">
                  <c:v>0.64929999999999999</c:v>
                </c:pt>
                <c:pt idx="7009">
                  <c:v>0.3327</c:v>
                </c:pt>
                <c:pt idx="7010">
                  <c:v>1.4200999999999999</c:v>
                </c:pt>
                <c:pt idx="7011">
                  <c:v>0.2021</c:v>
                </c:pt>
                <c:pt idx="7012">
                  <c:v>0.42409999999999998</c:v>
                </c:pt>
                <c:pt idx="7013">
                  <c:v>0.46350000000000002</c:v>
                </c:pt>
                <c:pt idx="7014">
                  <c:v>0.436</c:v>
                </c:pt>
                <c:pt idx="7015">
                  <c:v>0.30220000000000002</c:v>
                </c:pt>
                <c:pt idx="7016">
                  <c:v>0.64080000000000004</c:v>
                </c:pt>
                <c:pt idx="7017">
                  <c:v>0.64080000000000004</c:v>
                </c:pt>
                <c:pt idx="7018">
                  <c:v>0.64080000000000004</c:v>
                </c:pt>
                <c:pt idx="7019">
                  <c:v>0.61439999999999995</c:v>
                </c:pt>
                <c:pt idx="7020">
                  <c:v>0.46439999999999998</c:v>
                </c:pt>
                <c:pt idx="7021">
                  <c:v>0.3216</c:v>
                </c:pt>
                <c:pt idx="7022">
                  <c:v>0.46289999999999998</c:v>
                </c:pt>
                <c:pt idx="7023">
                  <c:v>0.44219999999999998</c:v>
                </c:pt>
                <c:pt idx="7024">
                  <c:v>0.44219999999999998</c:v>
                </c:pt>
                <c:pt idx="7025">
                  <c:v>0.44219999999999998</c:v>
                </c:pt>
                <c:pt idx="7026">
                  <c:v>0.74390000000000001</c:v>
                </c:pt>
                <c:pt idx="7027">
                  <c:v>0.74390000000000001</c:v>
                </c:pt>
                <c:pt idx="7028">
                  <c:v>0.74390000000000001</c:v>
                </c:pt>
                <c:pt idx="7029">
                  <c:v>0.45400000000000001</c:v>
                </c:pt>
                <c:pt idx="7030">
                  <c:v>0.42930000000000001</c:v>
                </c:pt>
                <c:pt idx="7031">
                  <c:v>0.60899999999999999</c:v>
                </c:pt>
                <c:pt idx="7032">
                  <c:v>0.30280000000000001</c:v>
                </c:pt>
                <c:pt idx="7033">
                  <c:v>0.3422</c:v>
                </c:pt>
                <c:pt idx="7034">
                  <c:v>0.62039999999999995</c:v>
                </c:pt>
                <c:pt idx="7035">
                  <c:v>0.23630000000000001</c:v>
                </c:pt>
                <c:pt idx="7036">
                  <c:v>0.42649999999999999</c:v>
                </c:pt>
                <c:pt idx="7037">
                  <c:v>1.0781000000000001</c:v>
                </c:pt>
                <c:pt idx="7038">
                  <c:v>0.67330000000000001</c:v>
                </c:pt>
                <c:pt idx="7039">
                  <c:v>0.65659999999999996</c:v>
                </c:pt>
                <c:pt idx="7040">
                  <c:v>0.65659999999999996</c:v>
                </c:pt>
                <c:pt idx="7041">
                  <c:v>0.65659999999999996</c:v>
                </c:pt>
                <c:pt idx="7042">
                  <c:v>0.17760000000000001</c:v>
                </c:pt>
                <c:pt idx="7043">
                  <c:v>0.35649999999999998</c:v>
                </c:pt>
                <c:pt idx="7044">
                  <c:v>0.37930000000000003</c:v>
                </c:pt>
                <c:pt idx="7045">
                  <c:v>0.36870000000000003</c:v>
                </c:pt>
                <c:pt idx="7046">
                  <c:v>0.28970000000000001</c:v>
                </c:pt>
                <c:pt idx="7047">
                  <c:v>0.28970000000000001</c:v>
                </c:pt>
                <c:pt idx="7048">
                  <c:v>0.28970000000000001</c:v>
                </c:pt>
                <c:pt idx="7049">
                  <c:v>0.6956</c:v>
                </c:pt>
                <c:pt idx="7050">
                  <c:v>0.2697</c:v>
                </c:pt>
                <c:pt idx="7051">
                  <c:v>0.40889999999999999</c:v>
                </c:pt>
                <c:pt idx="7052">
                  <c:v>0.50970000000000004</c:v>
                </c:pt>
                <c:pt idx="7053">
                  <c:v>0.36270000000000002</c:v>
                </c:pt>
                <c:pt idx="7054">
                  <c:v>0.25530000000000003</c:v>
                </c:pt>
                <c:pt idx="7055">
                  <c:v>0.61019999999999996</c:v>
                </c:pt>
                <c:pt idx="7056">
                  <c:v>0.22459999999999999</c:v>
                </c:pt>
                <c:pt idx="7057">
                  <c:v>0.31190000000000001</c:v>
                </c:pt>
                <c:pt idx="7058">
                  <c:v>0.20830000000000001</c:v>
                </c:pt>
                <c:pt idx="7059">
                  <c:v>0.20830000000000001</c:v>
                </c:pt>
                <c:pt idx="7060">
                  <c:v>0.20830000000000001</c:v>
                </c:pt>
                <c:pt idx="7061">
                  <c:v>0.26269999999999999</c:v>
                </c:pt>
                <c:pt idx="7062">
                  <c:v>0.2702</c:v>
                </c:pt>
                <c:pt idx="7063">
                  <c:v>0.442</c:v>
                </c:pt>
                <c:pt idx="7064">
                  <c:v>0.39129999999999998</c:v>
                </c:pt>
                <c:pt idx="7065">
                  <c:v>0.27150000000000002</c:v>
                </c:pt>
                <c:pt idx="7066">
                  <c:v>0.32850000000000001</c:v>
                </c:pt>
                <c:pt idx="7067">
                  <c:v>0.2923</c:v>
                </c:pt>
                <c:pt idx="7068">
                  <c:v>0.38190000000000002</c:v>
                </c:pt>
                <c:pt idx="7069">
                  <c:v>0.65780000000000005</c:v>
                </c:pt>
                <c:pt idx="7070">
                  <c:v>0.51359999999999995</c:v>
                </c:pt>
                <c:pt idx="7071">
                  <c:v>0.56110000000000004</c:v>
                </c:pt>
                <c:pt idx="7072">
                  <c:v>0.41949999999999998</c:v>
                </c:pt>
                <c:pt idx="7073">
                  <c:v>0.3226</c:v>
                </c:pt>
                <c:pt idx="7074">
                  <c:v>0.38669999999999999</c:v>
                </c:pt>
                <c:pt idx="7075">
                  <c:v>0.55759999999999998</c:v>
                </c:pt>
                <c:pt idx="7076">
                  <c:v>0.40400000000000003</c:v>
                </c:pt>
                <c:pt idx="7077">
                  <c:v>0.46200000000000002</c:v>
                </c:pt>
                <c:pt idx="7078">
                  <c:v>0.53120000000000001</c:v>
                </c:pt>
                <c:pt idx="7079">
                  <c:v>0.32690000000000002</c:v>
                </c:pt>
                <c:pt idx="7080">
                  <c:v>0.33900000000000002</c:v>
                </c:pt>
                <c:pt idx="7081">
                  <c:v>0.92910000000000004</c:v>
                </c:pt>
                <c:pt idx="7082">
                  <c:v>0.57269999999999999</c:v>
                </c:pt>
                <c:pt idx="7083">
                  <c:v>0.57269999999999999</c:v>
                </c:pt>
                <c:pt idx="7084">
                  <c:v>0.57269999999999999</c:v>
                </c:pt>
                <c:pt idx="7085">
                  <c:v>0.40610000000000002</c:v>
                </c:pt>
                <c:pt idx="7086">
                  <c:v>0.34039999999999998</c:v>
                </c:pt>
                <c:pt idx="7087">
                  <c:v>0.41299999999999998</c:v>
                </c:pt>
                <c:pt idx="7088">
                  <c:v>0.3019</c:v>
                </c:pt>
                <c:pt idx="7089">
                  <c:v>0.46350000000000002</c:v>
                </c:pt>
                <c:pt idx="7090">
                  <c:v>0.3634</c:v>
                </c:pt>
                <c:pt idx="7091">
                  <c:v>0.35120000000000001</c:v>
                </c:pt>
                <c:pt idx="7092">
                  <c:v>0.39379999999999998</c:v>
                </c:pt>
                <c:pt idx="7093">
                  <c:v>0.37990000000000002</c:v>
                </c:pt>
                <c:pt idx="7094">
                  <c:v>0.43309999999999998</c:v>
                </c:pt>
                <c:pt idx="7095">
                  <c:v>0.4143</c:v>
                </c:pt>
                <c:pt idx="7096">
                  <c:v>0.3876</c:v>
                </c:pt>
                <c:pt idx="7097">
                  <c:v>0.36109999999999998</c:v>
                </c:pt>
                <c:pt idx="7098">
                  <c:v>0.64229999999999998</c:v>
                </c:pt>
                <c:pt idx="7099">
                  <c:v>0.32129999999999997</c:v>
                </c:pt>
                <c:pt idx="7100">
                  <c:v>0.63470000000000004</c:v>
                </c:pt>
                <c:pt idx="7101">
                  <c:v>0.35339999999999999</c:v>
                </c:pt>
                <c:pt idx="7102">
                  <c:v>1.0368999999999999</c:v>
                </c:pt>
                <c:pt idx="7103">
                  <c:v>0.30530000000000002</c:v>
                </c:pt>
                <c:pt idx="7104">
                  <c:v>0.41220000000000001</c:v>
                </c:pt>
                <c:pt idx="7105">
                  <c:v>0.37869999999999998</c:v>
                </c:pt>
                <c:pt idx="7106">
                  <c:v>0.31440000000000001</c:v>
                </c:pt>
                <c:pt idx="7107">
                  <c:v>0.36249999999999999</c:v>
                </c:pt>
                <c:pt idx="7108">
                  <c:v>0.45729999999999998</c:v>
                </c:pt>
                <c:pt idx="7109">
                  <c:v>0.30990000000000001</c:v>
                </c:pt>
                <c:pt idx="7110">
                  <c:v>0.3518</c:v>
                </c:pt>
                <c:pt idx="7111">
                  <c:v>0.3614</c:v>
                </c:pt>
                <c:pt idx="7112">
                  <c:v>0.42249999999999999</c:v>
                </c:pt>
                <c:pt idx="7113">
                  <c:v>0.29260000000000003</c:v>
                </c:pt>
                <c:pt idx="7114">
                  <c:v>0.57040000000000002</c:v>
                </c:pt>
                <c:pt idx="7115">
                  <c:v>0.57530000000000003</c:v>
                </c:pt>
                <c:pt idx="7116">
                  <c:v>1.0895999999999999</c:v>
                </c:pt>
                <c:pt idx="7117">
                  <c:v>0.31680000000000003</c:v>
                </c:pt>
                <c:pt idx="7118">
                  <c:v>0.51090000000000002</c:v>
                </c:pt>
                <c:pt idx="7119">
                  <c:v>0.51090000000000002</c:v>
                </c:pt>
                <c:pt idx="7120">
                  <c:v>0.51090000000000002</c:v>
                </c:pt>
                <c:pt idx="7121">
                  <c:v>0.4199</c:v>
                </c:pt>
                <c:pt idx="7122">
                  <c:v>0.89629999999999999</c:v>
                </c:pt>
                <c:pt idx="7123">
                  <c:v>0.2596</c:v>
                </c:pt>
                <c:pt idx="7124">
                  <c:v>0.38800000000000001</c:v>
                </c:pt>
                <c:pt idx="7125">
                  <c:v>0.58079999999999998</c:v>
                </c:pt>
                <c:pt idx="7126">
                  <c:v>0.47410000000000002</c:v>
                </c:pt>
                <c:pt idx="7127">
                  <c:v>0.9264</c:v>
                </c:pt>
                <c:pt idx="7128">
                  <c:v>0.4456</c:v>
                </c:pt>
                <c:pt idx="7129">
                  <c:v>0.4456</c:v>
                </c:pt>
                <c:pt idx="7130">
                  <c:v>0.4456</c:v>
                </c:pt>
                <c:pt idx="7131">
                  <c:v>0.66469999999999996</c:v>
                </c:pt>
                <c:pt idx="7132">
                  <c:v>0.17430000000000001</c:v>
                </c:pt>
                <c:pt idx="7133">
                  <c:v>0.32269999999999999</c:v>
                </c:pt>
                <c:pt idx="7134">
                  <c:v>0.37530000000000002</c:v>
                </c:pt>
                <c:pt idx="7135">
                  <c:v>0.39190000000000003</c:v>
                </c:pt>
                <c:pt idx="7136">
                  <c:v>0.3609</c:v>
                </c:pt>
                <c:pt idx="7137">
                  <c:v>0.53749999999999998</c:v>
                </c:pt>
                <c:pt idx="7138">
                  <c:v>0.33810000000000001</c:v>
                </c:pt>
                <c:pt idx="7139">
                  <c:v>0.30620000000000003</c:v>
                </c:pt>
                <c:pt idx="7140">
                  <c:v>0.34720000000000001</c:v>
                </c:pt>
                <c:pt idx="7141">
                  <c:v>0.37380000000000002</c:v>
                </c:pt>
                <c:pt idx="7142">
                  <c:v>0.37380000000000002</c:v>
                </c:pt>
                <c:pt idx="7143">
                  <c:v>0.2797</c:v>
                </c:pt>
                <c:pt idx="7144">
                  <c:v>0.37380000000000002</c:v>
                </c:pt>
                <c:pt idx="7145">
                  <c:v>0.42370000000000002</c:v>
                </c:pt>
                <c:pt idx="7146">
                  <c:v>0.5665</c:v>
                </c:pt>
                <c:pt idx="7147">
                  <c:v>0.37619999999999998</c:v>
                </c:pt>
                <c:pt idx="7148">
                  <c:v>0.5333</c:v>
                </c:pt>
                <c:pt idx="7149">
                  <c:v>0.41370000000000001</c:v>
                </c:pt>
                <c:pt idx="7150">
                  <c:v>0.44490000000000002</c:v>
                </c:pt>
                <c:pt idx="7151">
                  <c:v>0.3054</c:v>
                </c:pt>
                <c:pt idx="7152">
                  <c:v>0.42470000000000002</c:v>
                </c:pt>
                <c:pt idx="7153">
                  <c:v>0.42470000000000002</c:v>
                </c:pt>
                <c:pt idx="7154">
                  <c:v>0.42470000000000002</c:v>
                </c:pt>
                <c:pt idx="7155">
                  <c:v>0.43180000000000002</c:v>
                </c:pt>
                <c:pt idx="7156">
                  <c:v>0.55330000000000001</c:v>
                </c:pt>
                <c:pt idx="7157">
                  <c:v>0.81079999999999997</c:v>
                </c:pt>
                <c:pt idx="7158">
                  <c:v>0.81079999999999997</c:v>
                </c:pt>
                <c:pt idx="7159">
                  <c:v>0.81079999999999997</c:v>
                </c:pt>
                <c:pt idx="7160">
                  <c:v>0.83499999999999996</c:v>
                </c:pt>
                <c:pt idx="7161">
                  <c:v>0.83499999999999996</c:v>
                </c:pt>
                <c:pt idx="7162">
                  <c:v>0.83499999999999996</c:v>
                </c:pt>
                <c:pt idx="7163">
                  <c:v>0.40129999999999999</c:v>
                </c:pt>
                <c:pt idx="7164">
                  <c:v>0.29980000000000001</c:v>
                </c:pt>
                <c:pt idx="7165">
                  <c:v>0.59179999999999999</c:v>
                </c:pt>
                <c:pt idx="7166">
                  <c:v>0.63959999999999995</c:v>
                </c:pt>
                <c:pt idx="7167">
                  <c:v>0.42430000000000001</c:v>
                </c:pt>
                <c:pt idx="7168">
                  <c:v>0.42430000000000001</c:v>
                </c:pt>
                <c:pt idx="7169">
                  <c:v>0.42430000000000001</c:v>
                </c:pt>
                <c:pt idx="7170">
                  <c:v>0.33450000000000002</c:v>
                </c:pt>
                <c:pt idx="7171">
                  <c:v>0.44319999999999998</c:v>
                </c:pt>
                <c:pt idx="7172">
                  <c:v>0.46639999999999998</c:v>
                </c:pt>
                <c:pt idx="7173">
                  <c:v>0.68689999999999996</c:v>
                </c:pt>
                <c:pt idx="7174">
                  <c:v>0.69499999999999995</c:v>
                </c:pt>
                <c:pt idx="7175">
                  <c:v>0.4098</c:v>
                </c:pt>
                <c:pt idx="7176">
                  <c:v>0.41720000000000002</c:v>
                </c:pt>
                <c:pt idx="7177">
                  <c:v>0.26390000000000002</c:v>
                </c:pt>
                <c:pt idx="7178">
                  <c:v>0.50639999999999996</c:v>
                </c:pt>
                <c:pt idx="7179">
                  <c:v>0.33360000000000001</c:v>
                </c:pt>
                <c:pt idx="7180">
                  <c:v>0.40439999999999998</c:v>
                </c:pt>
                <c:pt idx="7181">
                  <c:v>0.42570000000000002</c:v>
                </c:pt>
                <c:pt idx="7182">
                  <c:v>0.4995</c:v>
                </c:pt>
                <c:pt idx="7183">
                  <c:v>0.39129999999999998</c:v>
                </c:pt>
                <c:pt idx="7184">
                  <c:v>0.53549999999999998</c:v>
                </c:pt>
                <c:pt idx="7185">
                  <c:v>0.82189999999999996</c:v>
                </c:pt>
                <c:pt idx="7186">
                  <c:v>0.37359999999999999</c:v>
                </c:pt>
                <c:pt idx="7187">
                  <c:v>0.31509999999999999</c:v>
                </c:pt>
                <c:pt idx="7188">
                  <c:v>0.43190000000000001</c:v>
                </c:pt>
                <c:pt idx="7189">
                  <c:v>0.4758</c:v>
                </c:pt>
                <c:pt idx="7190">
                  <c:v>0.4758</c:v>
                </c:pt>
                <c:pt idx="7191">
                  <c:v>0.77510000000000001</c:v>
                </c:pt>
                <c:pt idx="7192">
                  <c:v>0.4758</c:v>
                </c:pt>
                <c:pt idx="7193">
                  <c:v>0.3594</c:v>
                </c:pt>
                <c:pt idx="7194">
                  <c:v>0.35370000000000001</c:v>
                </c:pt>
                <c:pt idx="7195">
                  <c:v>0.42909999999999998</c:v>
                </c:pt>
                <c:pt idx="7196">
                  <c:v>0.81340000000000001</c:v>
                </c:pt>
                <c:pt idx="7197">
                  <c:v>0.26700000000000002</c:v>
                </c:pt>
                <c:pt idx="7198">
                  <c:v>9.6299999999999997E-2</c:v>
                </c:pt>
                <c:pt idx="7199">
                  <c:v>0.35110000000000002</c:v>
                </c:pt>
                <c:pt idx="7200">
                  <c:v>0.54869999999999997</c:v>
                </c:pt>
                <c:pt idx="7201">
                  <c:v>0.44979999999999998</c:v>
                </c:pt>
                <c:pt idx="7202">
                  <c:v>0.34260000000000002</c:v>
                </c:pt>
                <c:pt idx="7203">
                  <c:v>0.40439999999999998</c:v>
                </c:pt>
                <c:pt idx="7204">
                  <c:v>0.40439999999999998</c:v>
                </c:pt>
                <c:pt idx="7205">
                  <c:v>0.40439999999999998</c:v>
                </c:pt>
                <c:pt idx="7206">
                  <c:v>0.58960000000000001</c:v>
                </c:pt>
                <c:pt idx="7207">
                  <c:v>0.40989999999999999</c:v>
                </c:pt>
                <c:pt idx="7208">
                  <c:v>0.48049999999999998</c:v>
                </c:pt>
                <c:pt idx="7209">
                  <c:v>0.3342</c:v>
                </c:pt>
                <c:pt idx="7210">
                  <c:v>0.31459999999999999</c:v>
                </c:pt>
                <c:pt idx="7211">
                  <c:v>0.48130000000000001</c:v>
                </c:pt>
                <c:pt idx="7212">
                  <c:v>0.48130000000000001</c:v>
                </c:pt>
                <c:pt idx="7213">
                  <c:v>0.48130000000000001</c:v>
                </c:pt>
                <c:pt idx="7214">
                  <c:v>0.86729999999999996</c:v>
                </c:pt>
                <c:pt idx="7215">
                  <c:v>0.23319999999999999</c:v>
                </c:pt>
                <c:pt idx="7216">
                  <c:v>0.64959999999999996</c:v>
                </c:pt>
                <c:pt idx="7217">
                  <c:v>0.64959999999999996</c:v>
                </c:pt>
                <c:pt idx="7218">
                  <c:v>0.64959999999999996</c:v>
                </c:pt>
                <c:pt idx="7219">
                  <c:v>0.9506</c:v>
                </c:pt>
                <c:pt idx="7220">
                  <c:v>0.73939999999999995</c:v>
                </c:pt>
                <c:pt idx="7221">
                  <c:v>0.73939999999999995</c:v>
                </c:pt>
                <c:pt idx="7222">
                  <c:v>0.73939999999999995</c:v>
                </c:pt>
                <c:pt idx="7223">
                  <c:v>0.54910000000000003</c:v>
                </c:pt>
                <c:pt idx="7224">
                  <c:v>0.46110000000000001</c:v>
                </c:pt>
                <c:pt idx="7225">
                  <c:v>8.1100000000000005E-2</c:v>
                </c:pt>
                <c:pt idx="7226">
                  <c:v>0.32450000000000001</c:v>
                </c:pt>
                <c:pt idx="7227">
                  <c:v>0.54159999999999997</c:v>
                </c:pt>
                <c:pt idx="7228">
                  <c:v>0.57230000000000003</c:v>
                </c:pt>
                <c:pt idx="7229">
                  <c:v>0.30640000000000001</c:v>
                </c:pt>
                <c:pt idx="7230">
                  <c:v>0.30399999999999999</c:v>
                </c:pt>
                <c:pt idx="7231">
                  <c:v>0.33600000000000002</c:v>
                </c:pt>
                <c:pt idx="7232">
                  <c:v>0.3861</c:v>
                </c:pt>
                <c:pt idx="7233">
                  <c:v>0.76149999999999995</c:v>
                </c:pt>
                <c:pt idx="7234">
                  <c:v>0.50029999999999997</c:v>
                </c:pt>
                <c:pt idx="7235">
                  <c:v>0.55610000000000004</c:v>
                </c:pt>
                <c:pt idx="7236">
                  <c:v>0.58350000000000002</c:v>
                </c:pt>
                <c:pt idx="7237">
                  <c:v>0.58350000000000002</c:v>
                </c:pt>
                <c:pt idx="7238">
                  <c:v>0.58350000000000002</c:v>
                </c:pt>
                <c:pt idx="7239">
                  <c:v>0.52859999999999996</c:v>
                </c:pt>
                <c:pt idx="7240">
                  <c:v>0.51339999999999997</c:v>
                </c:pt>
                <c:pt idx="7241">
                  <c:v>0.43070000000000003</c:v>
                </c:pt>
                <c:pt idx="7242">
                  <c:v>0.49619999999999997</c:v>
                </c:pt>
                <c:pt idx="7243">
                  <c:v>0.45169999999999999</c:v>
                </c:pt>
                <c:pt idx="7244">
                  <c:v>0.50839999999999996</c:v>
                </c:pt>
                <c:pt idx="7245">
                  <c:v>0.49559999999999998</c:v>
                </c:pt>
                <c:pt idx="7246">
                  <c:v>0.25969999999999999</c:v>
                </c:pt>
                <c:pt idx="7247">
                  <c:v>0.3669</c:v>
                </c:pt>
                <c:pt idx="7248">
                  <c:v>0.40479999999999999</c:v>
                </c:pt>
                <c:pt idx="7249">
                  <c:v>0.51500000000000001</c:v>
                </c:pt>
                <c:pt idx="7250">
                  <c:v>0.2591</c:v>
                </c:pt>
                <c:pt idx="7251">
                  <c:v>0.85950000000000004</c:v>
                </c:pt>
                <c:pt idx="7252">
                  <c:v>0.47610000000000002</c:v>
                </c:pt>
                <c:pt idx="7253">
                  <c:v>0.33500000000000002</c:v>
                </c:pt>
                <c:pt idx="7254">
                  <c:v>0.36009999999999998</c:v>
                </c:pt>
                <c:pt idx="7255">
                  <c:v>0.33689999999999998</c:v>
                </c:pt>
                <c:pt idx="7256">
                  <c:v>0.50039999999999996</c:v>
                </c:pt>
                <c:pt idx="7257">
                  <c:v>0.38450000000000001</c:v>
                </c:pt>
                <c:pt idx="7258">
                  <c:v>0.40310000000000001</c:v>
                </c:pt>
                <c:pt idx="7259">
                  <c:v>0.36620000000000003</c:v>
                </c:pt>
                <c:pt idx="7260">
                  <c:v>0.51870000000000005</c:v>
                </c:pt>
                <c:pt idx="7261">
                  <c:v>0.37280000000000002</c:v>
                </c:pt>
                <c:pt idx="7262">
                  <c:v>0.40710000000000002</c:v>
                </c:pt>
                <c:pt idx="7263">
                  <c:v>0.24929999999999999</c:v>
                </c:pt>
                <c:pt idx="7264">
                  <c:v>0.40150000000000002</c:v>
                </c:pt>
                <c:pt idx="7265">
                  <c:v>0.34799999999999998</c:v>
                </c:pt>
                <c:pt idx="7266">
                  <c:v>0.65269999999999995</c:v>
                </c:pt>
                <c:pt idx="7267">
                  <c:v>0.45419999999999999</c:v>
                </c:pt>
                <c:pt idx="7268">
                  <c:v>0.88749999999999996</c:v>
                </c:pt>
                <c:pt idx="7269">
                  <c:v>0.34289999999999998</c:v>
                </c:pt>
                <c:pt idx="7270">
                  <c:v>0.29899999999999999</c:v>
                </c:pt>
                <c:pt idx="7271">
                  <c:v>0.26579999999999998</c:v>
                </c:pt>
                <c:pt idx="7272">
                  <c:v>0.33629999999999999</c:v>
                </c:pt>
                <c:pt idx="7273">
                  <c:v>0.2147</c:v>
                </c:pt>
                <c:pt idx="7274">
                  <c:v>0.45169999999999999</c:v>
                </c:pt>
                <c:pt idx="7275">
                  <c:v>0.36080000000000001</c:v>
                </c:pt>
                <c:pt idx="7276">
                  <c:v>0.40949999999999998</c:v>
                </c:pt>
                <c:pt idx="7277">
                  <c:v>0.39560000000000001</c:v>
                </c:pt>
                <c:pt idx="7278">
                  <c:v>0.33800000000000002</c:v>
                </c:pt>
                <c:pt idx="7279">
                  <c:v>0.41089999999999999</c:v>
                </c:pt>
                <c:pt idx="7280">
                  <c:v>0.53549999999999998</c:v>
                </c:pt>
                <c:pt idx="7281">
                  <c:v>0.24610000000000001</c:v>
                </c:pt>
                <c:pt idx="7282">
                  <c:v>0.4748</c:v>
                </c:pt>
                <c:pt idx="7283">
                  <c:v>0.32640000000000002</c:v>
                </c:pt>
                <c:pt idx="7284">
                  <c:v>0.81459999999999999</c:v>
                </c:pt>
                <c:pt idx="7285">
                  <c:v>0.43059999999999998</c:v>
                </c:pt>
                <c:pt idx="7286">
                  <c:v>0.45319999999999999</c:v>
                </c:pt>
                <c:pt idx="7287">
                  <c:v>0.44819999999999999</c:v>
                </c:pt>
                <c:pt idx="7288">
                  <c:v>0.45179999999999998</c:v>
                </c:pt>
                <c:pt idx="7289">
                  <c:v>0.44640000000000002</c:v>
                </c:pt>
                <c:pt idx="7290">
                  <c:v>0.43109999999999998</c:v>
                </c:pt>
                <c:pt idx="7291">
                  <c:v>0.54020000000000001</c:v>
                </c:pt>
                <c:pt idx="7292">
                  <c:v>0.44729999999999998</c:v>
                </c:pt>
                <c:pt idx="7293">
                  <c:v>0.24010000000000001</c:v>
                </c:pt>
                <c:pt idx="7294">
                  <c:v>0.50619999999999998</c:v>
                </c:pt>
                <c:pt idx="7295">
                  <c:v>0.54820000000000002</c:v>
                </c:pt>
                <c:pt idx="7296">
                  <c:v>0.35560000000000003</c:v>
                </c:pt>
                <c:pt idx="7297">
                  <c:v>0.38800000000000001</c:v>
                </c:pt>
                <c:pt idx="7298">
                  <c:v>0.25369999999999998</c:v>
                </c:pt>
                <c:pt idx="7299">
                  <c:v>0.44800000000000001</c:v>
                </c:pt>
                <c:pt idx="7300">
                  <c:v>0.54700000000000004</c:v>
                </c:pt>
                <c:pt idx="7301">
                  <c:v>0.56850000000000001</c:v>
                </c:pt>
                <c:pt idx="7302">
                  <c:v>0.56850000000000001</c:v>
                </c:pt>
                <c:pt idx="7303">
                  <c:v>0.56850000000000001</c:v>
                </c:pt>
                <c:pt idx="7304">
                  <c:v>0.51759999999999995</c:v>
                </c:pt>
                <c:pt idx="7305">
                  <c:v>0.41070000000000001</c:v>
                </c:pt>
                <c:pt idx="7306">
                  <c:v>0.40479999999999999</c:v>
                </c:pt>
                <c:pt idx="7307">
                  <c:v>0.4042</c:v>
                </c:pt>
                <c:pt idx="7308">
                  <c:v>0.42980000000000002</c:v>
                </c:pt>
                <c:pt idx="7309">
                  <c:v>0.434</c:v>
                </c:pt>
                <c:pt idx="7310">
                  <c:v>0.64729999999999999</c:v>
                </c:pt>
                <c:pt idx="7311">
                  <c:v>0.52</c:v>
                </c:pt>
                <c:pt idx="7312">
                  <c:v>0.52</c:v>
                </c:pt>
                <c:pt idx="7313">
                  <c:v>0.52</c:v>
                </c:pt>
                <c:pt idx="7314">
                  <c:v>0.36549999999999999</c:v>
                </c:pt>
                <c:pt idx="7315">
                  <c:v>0.44390000000000002</c:v>
                </c:pt>
                <c:pt idx="7316">
                  <c:v>0.49580000000000002</c:v>
                </c:pt>
                <c:pt idx="7317">
                  <c:v>0.43080000000000002</c:v>
                </c:pt>
                <c:pt idx="7318">
                  <c:v>0.64880000000000004</c:v>
                </c:pt>
                <c:pt idx="7319">
                  <c:v>0.48709999999999998</c:v>
                </c:pt>
                <c:pt idx="7320">
                  <c:v>0.39250000000000002</c:v>
                </c:pt>
                <c:pt idx="7321">
                  <c:v>0.42520000000000002</c:v>
                </c:pt>
                <c:pt idx="7322">
                  <c:v>0.36840000000000001</c:v>
                </c:pt>
                <c:pt idx="7323">
                  <c:v>0.40060000000000001</c:v>
                </c:pt>
                <c:pt idx="7324">
                  <c:v>0.33500000000000002</c:v>
                </c:pt>
                <c:pt idx="7325">
                  <c:v>0.59079999999999999</c:v>
                </c:pt>
                <c:pt idx="7326">
                  <c:v>0.59079999999999999</c:v>
                </c:pt>
                <c:pt idx="7327">
                  <c:v>0.59079999999999999</c:v>
                </c:pt>
                <c:pt idx="7328">
                  <c:v>0.50860000000000005</c:v>
                </c:pt>
                <c:pt idx="7329">
                  <c:v>0.46050000000000002</c:v>
                </c:pt>
                <c:pt idx="7331">
                  <c:v>0.38540000000000002</c:v>
                </c:pt>
                <c:pt idx="7332">
                  <c:v>0.34429999999999999</c:v>
                </c:pt>
                <c:pt idx="7333">
                  <c:v>0.33250000000000002</c:v>
                </c:pt>
                <c:pt idx="7334">
                  <c:v>0.34839999999999999</c:v>
                </c:pt>
                <c:pt idx="7335">
                  <c:v>0.93340000000000001</c:v>
                </c:pt>
                <c:pt idx="7336">
                  <c:v>0.3861</c:v>
                </c:pt>
                <c:pt idx="7337">
                  <c:v>0.26290000000000002</c:v>
                </c:pt>
                <c:pt idx="7338">
                  <c:v>0.42680000000000001</c:v>
                </c:pt>
                <c:pt idx="7339">
                  <c:v>0.83879999999999999</c:v>
                </c:pt>
                <c:pt idx="7340">
                  <c:v>0.41349999999999998</c:v>
                </c:pt>
                <c:pt idx="7341">
                  <c:v>0.3629</c:v>
                </c:pt>
                <c:pt idx="7342">
                  <c:v>0.3962</c:v>
                </c:pt>
                <c:pt idx="7343">
                  <c:v>0.29189999999999999</c:v>
                </c:pt>
                <c:pt idx="7344">
                  <c:v>0.5232</c:v>
                </c:pt>
                <c:pt idx="7345">
                  <c:v>0.4274</c:v>
                </c:pt>
                <c:pt idx="7346">
                  <c:v>0.58860000000000001</c:v>
                </c:pt>
                <c:pt idx="7347">
                  <c:v>0.67759999999999998</c:v>
                </c:pt>
                <c:pt idx="7348">
                  <c:v>0.17050000000000001</c:v>
                </c:pt>
                <c:pt idx="7349">
                  <c:v>0.44940000000000002</c:v>
                </c:pt>
                <c:pt idx="7350">
                  <c:v>0.498</c:v>
                </c:pt>
                <c:pt idx="7351">
                  <c:v>0.3241</c:v>
                </c:pt>
                <c:pt idx="7352">
                  <c:v>0.26100000000000001</c:v>
                </c:pt>
                <c:pt idx="7353">
                  <c:v>0.48159999999999997</c:v>
                </c:pt>
                <c:pt idx="7354">
                  <c:v>0.44419999999999998</c:v>
                </c:pt>
                <c:pt idx="7355">
                  <c:v>0.33839999999999998</c:v>
                </c:pt>
                <c:pt idx="7356">
                  <c:v>0.28849999999999998</c:v>
                </c:pt>
                <c:pt idx="7357">
                  <c:v>0.72130000000000005</c:v>
                </c:pt>
                <c:pt idx="7358">
                  <c:v>0.3548</c:v>
                </c:pt>
                <c:pt idx="7359">
                  <c:v>0.50829999999999997</c:v>
                </c:pt>
                <c:pt idx="7360">
                  <c:v>0.31190000000000001</c:v>
                </c:pt>
                <c:pt idx="7361">
                  <c:v>0.47360000000000002</c:v>
                </c:pt>
                <c:pt idx="7362">
                  <c:v>0.52949999999999997</c:v>
                </c:pt>
                <c:pt idx="7363">
                  <c:v>0.34549999999999997</c:v>
                </c:pt>
                <c:pt idx="7364">
                  <c:v>0.30880000000000002</c:v>
                </c:pt>
                <c:pt idx="7365">
                  <c:v>0.39050000000000001</c:v>
                </c:pt>
                <c:pt idx="7366">
                  <c:v>0.44080000000000003</c:v>
                </c:pt>
                <c:pt idx="7367">
                  <c:v>0.47710000000000002</c:v>
                </c:pt>
                <c:pt idx="7368">
                  <c:v>0.63449999999999995</c:v>
                </c:pt>
                <c:pt idx="7369">
                  <c:v>0.46479999999999999</c:v>
                </c:pt>
                <c:pt idx="7370">
                  <c:v>0.80669999999999997</c:v>
                </c:pt>
                <c:pt idx="7371">
                  <c:v>0.40870000000000001</c:v>
                </c:pt>
                <c:pt idx="7372">
                  <c:v>0.4168</c:v>
                </c:pt>
                <c:pt idx="7373">
                  <c:v>0.40160000000000001</c:v>
                </c:pt>
                <c:pt idx="7374">
                  <c:v>0.38109999999999999</c:v>
                </c:pt>
                <c:pt idx="7375">
                  <c:v>0.5081</c:v>
                </c:pt>
                <c:pt idx="7376">
                  <c:v>0.61260000000000003</c:v>
                </c:pt>
                <c:pt idx="7377">
                  <c:v>0.40350000000000003</c:v>
                </c:pt>
                <c:pt idx="7378">
                  <c:v>0.47810000000000002</c:v>
                </c:pt>
                <c:pt idx="7379">
                  <c:v>0.49669999999999997</c:v>
                </c:pt>
                <c:pt idx="7380">
                  <c:v>0.75760000000000005</c:v>
                </c:pt>
                <c:pt idx="7381">
                  <c:v>0.47539999999999999</c:v>
                </c:pt>
                <c:pt idx="7382">
                  <c:v>0.4037</c:v>
                </c:pt>
                <c:pt idx="7383">
                  <c:v>0.4844</c:v>
                </c:pt>
                <c:pt idx="7384">
                  <c:v>0.19209999999999999</c:v>
                </c:pt>
                <c:pt idx="7385">
                  <c:v>0.40870000000000001</c:v>
                </c:pt>
                <c:pt idx="7386">
                  <c:v>0.37140000000000001</c:v>
                </c:pt>
                <c:pt idx="7387">
                  <c:v>0.39200000000000002</c:v>
                </c:pt>
                <c:pt idx="7388">
                  <c:v>0.52249999999999996</c:v>
                </c:pt>
                <c:pt idx="7389">
                  <c:v>0.2354</c:v>
                </c:pt>
                <c:pt idx="7390">
                  <c:v>0.37440000000000001</c:v>
                </c:pt>
                <c:pt idx="7391">
                  <c:v>0.45040000000000002</c:v>
                </c:pt>
                <c:pt idx="7392">
                  <c:v>0.48799999999999999</c:v>
                </c:pt>
                <c:pt idx="7393">
                  <c:v>0.67249999999999999</c:v>
                </c:pt>
                <c:pt idx="7394">
                  <c:v>0.38400000000000001</c:v>
                </c:pt>
                <c:pt idx="7395">
                  <c:v>0.38569999999999999</c:v>
                </c:pt>
                <c:pt idx="7396">
                  <c:v>0.27260000000000001</c:v>
                </c:pt>
                <c:pt idx="7397">
                  <c:v>0.35460000000000003</c:v>
                </c:pt>
                <c:pt idx="7398">
                  <c:v>0.40050000000000002</c:v>
                </c:pt>
                <c:pt idx="7399">
                  <c:v>0.49430000000000002</c:v>
                </c:pt>
                <c:pt idx="7400">
                  <c:v>0.30549999999999999</c:v>
                </c:pt>
                <c:pt idx="7401">
                  <c:v>0.23619999999999999</c:v>
                </c:pt>
                <c:pt idx="7402">
                  <c:v>0.2215</c:v>
                </c:pt>
                <c:pt idx="7403">
                  <c:v>0.38879999999999998</c:v>
                </c:pt>
                <c:pt idx="7404">
                  <c:v>0.44419999999999998</c:v>
                </c:pt>
                <c:pt idx="7405">
                  <c:v>0.41870000000000002</c:v>
                </c:pt>
                <c:pt idx="7406">
                  <c:v>0.56420000000000003</c:v>
                </c:pt>
                <c:pt idx="7407">
                  <c:v>0.29820000000000002</c:v>
                </c:pt>
                <c:pt idx="7408">
                  <c:v>0.48459999999999998</c:v>
                </c:pt>
                <c:pt idx="7409">
                  <c:v>0.48459999999999998</c:v>
                </c:pt>
                <c:pt idx="7410">
                  <c:v>0.48459999999999998</c:v>
                </c:pt>
                <c:pt idx="7411">
                  <c:v>0.2442</c:v>
                </c:pt>
                <c:pt idx="7412">
                  <c:v>0.58109999999999995</c:v>
                </c:pt>
                <c:pt idx="7413">
                  <c:v>0.25159999999999999</c:v>
                </c:pt>
                <c:pt idx="7414">
                  <c:v>0.40749999999999997</c:v>
                </c:pt>
                <c:pt idx="7415">
                  <c:v>0.435</c:v>
                </c:pt>
                <c:pt idx="7416">
                  <c:v>0.32740000000000002</c:v>
                </c:pt>
                <c:pt idx="7417">
                  <c:v>0.3145</c:v>
                </c:pt>
                <c:pt idx="7418">
                  <c:v>0.88180000000000003</c:v>
                </c:pt>
                <c:pt idx="7419">
                  <c:v>0.34379999999999999</c:v>
                </c:pt>
                <c:pt idx="7420">
                  <c:v>0.41089999999999999</c:v>
                </c:pt>
                <c:pt idx="7421">
                  <c:v>0.56289999999999996</c:v>
                </c:pt>
                <c:pt idx="7422">
                  <c:v>0.58450000000000002</c:v>
                </c:pt>
                <c:pt idx="7423">
                  <c:v>0.51549999999999996</c:v>
                </c:pt>
                <c:pt idx="7424">
                  <c:v>0.32500000000000001</c:v>
                </c:pt>
                <c:pt idx="7425">
                  <c:v>0.34539999999999998</c:v>
                </c:pt>
                <c:pt idx="7426">
                  <c:v>0.41</c:v>
                </c:pt>
                <c:pt idx="7427">
                  <c:v>0.58840000000000003</c:v>
                </c:pt>
                <c:pt idx="7428">
                  <c:v>0.31169999999999998</c:v>
                </c:pt>
                <c:pt idx="7429">
                  <c:v>0.46260000000000001</c:v>
                </c:pt>
                <c:pt idx="7430">
                  <c:v>0.34389999999999998</c:v>
                </c:pt>
                <c:pt idx="7431">
                  <c:v>0.4466</c:v>
                </c:pt>
                <c:pt idx="7432">
                  <c:v>0.42630000000000001</c:v>
                </c:pt>
                <c:pt idx="7433">
                  <c:v>0.37809999999999999</c:v>
                </c:pt>
                <c:pt idx="7434">
                  <c:v>0.47399999999999998</c:v>
                </c:pt>
                <c:pt idx="7435">
                  <c:v>0.3296</c:v>
                </c:pt>
                <c:pt idx="7436">
                  <c:v>0.48139999999999999</c:v>
                </c:pt>
                <c:pt idx="7437">
                  <c:v>0.1772</c:v>
                </c:pt>
                <c:pt idx="7438">
                  <c:v>0.39040000000000002</c:v>
                </c:pt>
                <c:pt idx="7439">
                  <c:v>0.25240000000000001</c:v>
                </c:pt>
                <c:pt idx="7440">
                  <c:v>0.46689999999999998</c:v>
                </c:pt>
                <c:pt idx="7441">
                  <c:v>0.73009999999999997</c:v>
                </c:pt>
                <c:pt idx="7442">
                  <c:v>0.37459999999999999</c:v>
                </c:pt>
                <c:pt idx="7443">
                  <c:v>0.37459999999999999</c:v>
                </c:pt>
                <c:pt idx="7444">
                  <c:v>0.37459999999999999</c:v>
                </c:pt>
                <c:pt idx="7445">
                  <c:v>0.46110000000000001</c:v>
                </c:pt>
                <c:pt idx="7446">
                  <c:v>0.29220000000000002</c:v>
                </c:pt>
                <c:pt idx="7447">
                  <c:v>0.62929999999999997</c:v>
                </c:pt>
                <c:pt idx="7448">
                  <c:v>0.41239999999999999</c:v>
                </c:pt>
                <c:pt idx="7449">
                  <c:v>1.091</c:v>
                </c:pt>
                <c:pt idx="7450">
                  <c:v>1.091</c:v>
                </c:pt>
                <c:pt idx="7451">
                  <c:v>1.091</c:v>
                </c:pt>
                <c:pt idx="7452">
                  <c:v>0.40589999999999998</c:v>
                </c:pt>
                <c:pt idx="7453">
                  <c:v>0.86280000000000001</c:v>
                </c:pt>
                <c:pt idx="7454">
                  <c:v>0.24940000000000001</c:v>
                </c:pt>
                <c:pt idx="7455">
                  <c:v>0.44130000000000003</c:v>
                </c:pt>
                <c:pt idx="7456">
                  <c:v>0.69310000000000005</c:v>
                </c:pt>
                <c:pt idx="7457">
                  <c:v>0.39729999999999999</c:v>
                </c:pt>
                <c:pt idx="7458">
                  <c:v>0.48970000000000002</c:v>
                </c:pt>
                <c:pt idx="7459">
                  <c:v>0.5091</c:v>
                </c:pt>
                <c:pt idx="7460">
                  <c:v>0.64170000000000005</c:v>
                </c:pt>
                <c:pt idx="7461">
                  <c:v>0.41749999999999998</c:v>
                </c:pt>
                <c:pt idx="7462">
                  <c:v>0.47639999999999999</c:v>
                </c:pt>
                <c:pt idx="7463">
                  <c:v>0.62329999999999997</c:v>
                </c:pt>
                <c:pt idx="7464">
                  <c:v>0.62329999999999997</c:v>
                </c:pt>
                <c:pt idx="7465">
                  <c:v>0.62329999999999997</c:v>
                </c:pt>
                <c:pt idx="7466">
                  <c:v>0.37730000000000002</c:v>
                </c:pt>
                <c:pt idx="7467">
                  <c:v>0.19839999999999999</c:v>
                </c:pt>
                <c:pt idx="7468">
                  <c:v>0.55520000000000003</c:v>
                </c:pt>
                <c:pt idx="7469">
                  <c:v>0.46989999999999998</c:v>
                </c:pt>
                <c:pt idx="7470">
                  <c:v>0.33179999999999998</c:v>
                </c:pt>
                <c:pt idx="7471">
                  <c:v>0.90810000000000002</c:v>
                </c:pt>
                <c:pt idx="7472">
                  <c:v>0.33689999999999998</c:v>
                </c:pt>
                <c:pt idx="7473">
                  <c:v>0.3634</c:v>
                </c:pt>
                <c:pt idx="7474">
                  <c:v>0.3634</c:v>
                </c:pt>
                <c:pt idx="7475">
                  <c:v>0.3634</c:v>
                </c:pt>
                <c:pt idx="7476">
                  <c:v>0.30790000000000001</c:v>
                </c:pt>
                <c:pt idx="7477">
                  <c:v>0.3322</c:v>
                </c:pt>
                <c:pt idx="7478">
                  <c:v>0.33689999999999998</c:v>
                </c:pt>
                <c:pt idx="7479">
                  <c:v>0.42330000000000001</c:v>
                </c:pt>
                <c:pt idx="7480">
                  <c:v>0.3019</c:v>
                </c:pt>
                <c:pt idx="7481">
                  <c:v>0.32740000000000002</c:v>
                </c:pt>
                <c:pt idx="7482">
                  <c:v>0.33929999999999999</c:v>
                </c:pt>
                <c:pt idx="7483">
                  <c:v>0.1159</c:v>
                </c:pt>
                <c:pt idx="7484">
                  <c:v>0.30180000000000001</c:v>
                </c:pt>
                <c:pt idx="7485">
                  <c:v>0.5141</c:v>
                </c:pt>
                <c:pt idx="7486">
                  <c:v>0.39389999999999997</c:v>
                </c:pt>
                <c:pt idx="7487">
                  <c:v>0.95150000000000001</c:v>
                </c:pt>
                <c:pt idx="7488">
                  <c:v>0.23830000000000001</c:v>
                </c:pt>
                <c:pt idx="7489">
                  <c:v>0.40820000000000001</c:v>
                </c:pt>
                <c:pt idx="7490">
                  <c:v>0.40820000000000001</c:v>
                </c:pt>
                <c:pt idx="7491">
                  <c:v>0.40820000000000001</c:v>
                </c:pt>
                <c:pt idx="7492">
                  <c:v>0.51600000000000001</c:v>
                </c:pt>
                <c:pt idx="7493">
                  <c:v>0.88839999999999997</c:v>
                </c:pt>
                <c:pt idx="7494">
                  <c:v>0.71860000000000002</c:v>
                </c:pt>
                <c:pt idx="7495">
                  <c:v>0.35709999999999997</c:v>
                </c:pt>
                <c:pt idx="7496">
                  <c:v>0.29709999999999998</c:v>
                </c:pt>
                <c:pt idx="7497">
                  <c:v>0.24990000000000001</c:v>
                </c:pt>
                <c:pt idx="7498">
                  <c:v>0.44669999999999999</c:v>
                </c:pt>
                <c:pt idx="7499">
                  <c:v>0.77100000000000002</c:v>
                </c:pt>
                <c:pt idx="7501">
                  <c:v>0.3977</c:v>
                </c:pt>
                <c:pt idx="7502">
                  <c:v>0.40600000000000003</c:v>
                </c:pt>
                <c:pt idx="7503">
                  <c:v>0.40600000000000003</c:v>
                </c:pt>
                <c:pt idx="7504">
                  <c:v>0.40600000000000003</c:v>
                </c:pt>
                <c:pt idx="7505">
                  <c:v>0.38490000000000002</c:v>
                </c:pt>
                <c:pt idx="7506">
                  <c:v>0.4405</c:v>
                </c:pt>
                <c:pt idx="7507">
                  <c:v>0.38840000000000002</c:v>
                </c:pt>
                <c:pt idx="7508">
                  <c:v>0.49230000000000002</c:v>
                </c:pt>
                <c:pt idx="7509">
                  <c:v>0.29020000000000001</c:v>
                </c:pt>
                <c:pt idx="7510">
                  <c:v>0.2888</c:v>
                </c:pt>
                <c:pt idx="7511">
                  <c:v>0.44950000000000001</c:v>
                </c:pt>
                <c:pt idx="7512">
                  <c:v>0.4002</c:v>
                </c:pt>
                <c:pt idx="7513">
                  <c:v>0.18149999999999999</c:v>
                </c:pt>
                <c:pt idx="7514">
                  <c:v>0.37919999999999998</c:v>
                </c:pt>
                <c:pt idx="7515">
                  <c:v>0.76990000000000003</c:v>
                </c:pt>
                <c:pt idx="7516">
                  <c:v>0.36499999999999999</c:v>
                </c:pt>
                <c:pt idx="7517">
                  <c:v>0.36499999999999999</c:v>
                </c:pt>
                <c:pt idx="7518">
                  <c:v>0.36499999999999999</c:v>
                </c:pt>
                <c:pt idx="7519">
                  <c:v>0.34389999999999998</c:v>
                </c:pt>
                <c:pt idx="7520">
                  <c:v>0.29060000000000002</c:v>
                </c:pt>
                <c:pt idx="7521">
                  <c:v>0.25559999999999999</c:v>
                </c:pt>
                <c:pt idx="7522">
                  <c:v>0.2969</c:v>
                </c:pt>
                <c:pt idx="7523">
                  <c:v>0.66090000000000004</c:v>
                </c:pt>
                <c:pt idx="7524">
                  <c:v>0.41860000000000003</c:v>
                </c:pt>
                <c:pt idx="7525">
                  <c:v>0.44850000000000001</c:v>
                </c:pt>
                <c:pt idx="7526">
                  <c:v>0.5363</c:v>
                </c:pt>
                <c:pt idx="7527">
                  <c:v>0.38390000000000002</c:v>
                </c:pt>
                <c:pt idx="7528">
                  <c:v>0.44209999999999999</c:v>
                </c:pt>
                <c:pt idx="7529">
                  <c:v>0.33300000000000002</c:v>
                </c:pt>
                <c:pt idx="7530">
                  <c:v>0.30199999999999999</c:v>
                </c:pt>
                <c:pt idx="7531">
                  <c:v>0.6512</c:v>
                </c:pt>
                <c:pt idx="7532">
                  <c:v>0.42280000000000001</c:v>
                </c:pt>
                <c:pt idx="7533">
                  <c:v>0.63470000000000004</c:v>
                </c:pt>
                <c:pt idx="7534">
                  <c:v>0.3115</c:v>
                </c:pt>
                <c:pt idx="7535">
                  <c:v>0.48649999999999999</c:v>
                </c:pt>
                <c:pt idx="7536">
                  <c:v>0.37940000000000002</c:v>
                </c:pt>
                <c:pt idx="7537">
                  <c:v>0.30520000000000003</c:v>
                </c:pt>
                <c:pt idx="7538">
                  <c:v>0.3805</c:v>
                </c:pt>
                <c:pt idx="7539">
                  <c:v>0.39529999999999998</c:v>
                </c:pt>
                <c:pt idx="7540">
                  <c:v>0.3987</c:v>
                </c:pt>
                <c:pt idx="7541">
                  <c:v>0.31419999999999998</c:v>
                </c:pt>
                <c:pt idx="7542">
                  <c:v>0.4037</c:v>
                </c:pt>
                <c:pt idx="7543">
                  <c:v>0.92200000000000004</c:v>
                </c:pt>
                <c:pt idx="7544">
                  <c:v>0.54010000000000002</c:v>
                </c:pt>
                <c:pt idx="7545">
                  <c:v>0.40649999999999997</c:v>
                </c:pt>
                <c:pt idx="7546">
                  <c:v>0.73540000000000005</c:v>
                </c:pt>
                <c:pt idx="7547">
                  <c:v>0.19869999999999999</c:v>
                </c:pt>
                <c:pt idx="7548">
                  <c:v>0.36840000000000001</c:v>
                </c:pt>
                <c:pt idx="7549">
                  <c:v>0.32529999999999998</c:v>
                </c:pt>
                <c:pt idx="7550">
                  <c:v>0.5161</c:v>
                </c:pt>
                <c:pt idx="7551">
                  <c:v>0.29780000000000001</c:v>
                </c:pt>
                <c:pt idx="7552">
                  <c:v>0.48060000000000003</c:v>
                </c:pt>
                <c:pt idx="7553">
                  <c:v>0.51980000000000004</c:v>
                </c:pt>
                <c:pt idx="7554">
                  <c:v>0.40570000000000001</c:v>
                </c:pt>
                <c:pt idx="7555">
                  <c:v>0.3821</c:v>
                </c:pt>
                <c:pt idx="7556">
                  <c:v>0.40100000000000002</c:v>
                </c:pt>
                <c:pt idx="7557">
                  <c:v>0.3377</c:v>
                </c:pt>
                <c:pt idx="7558">
                  <c:v>0.372</c:v>
                </c:pt>
                <c:pt idx="7559">
                  <c:v>0.46079999999999999</c:v>
                </c:pt>
                <c:pt idx="7560">
                  <c:v>0.4365</c:v>
                </c:pt>
                <c:pt idx="7561">
                  <c:v>0.58620000000000005</c:v>
                </c:pt>
                <c:pt idx="7562">
                  <c:v>0.58620000000000005</c:v>
                </c:pt>
                <c:pt idx="7563">
                  <c:v>0.58620000000000005</c:v>
                </c:pt>
                <c:pt idx="7564">
                  <c:v>0.32840000000000003</c:v>
                </c:pt>
                <c:pt idx="7565">
                  <c:v>0.52070000000000005</c:v>
                </c:pt>
                <c:pt idx="7566">
                  <c:v>0.43490000000000001</c:v>
                </c:pt>
                <c:pt idx="7567">
                  <c:v>0.28889999999999999</c:v>
                </c:pt>
                <c:pt idx="7568">
                  <c:v>0.44440000000000002</c:v>
                </c:pt>
                <c:pt idx="7569">
                  <c:v>0.46139999999999998</c:v>
                </c:pt>
                <c:pt idx="7570">
                  <c:v>0.66279999999999994</c:v>
                </c:pt>
                <c:pt idx="7571">
                  <c:v>0.46639999999999998</c:v>
                </c:pt>
                <c:pt idx="7572">
                  <c:v>0.3952</c:v>
                </c:pt>
                <c:pt idx="7573">
                  <c:v>0.4264</c:v>
                </c:pt>
                <c:pt idx="7574">
                  <c:v>0.32879999999999998</c:v>
                </c:pt>
                <c:pt idx="7575">
                  <c:v>0.33529999999999999</c:v>
                </c:pt>
                <c:pt idx="7576">
                  <c:v>0.3881</c:v>
                </c:pt>
                <c:pt idx="7577">
                  <c:v>0.38030000000000003</c:v>
                </c:pt>
                <c:pt idx="7578">
                  <c:v>0.56200000000000006</c:v>
                </c:pt>
                <c:pt idx="7579">
                  <c:v>0.36109999999999998</c:v>
                </c:pt>
                <c:pt idx="7580">
                  <c:v>0.38019999999999998</c:v>
                </c:pt>
                <c:pt idx="7581">
                  <c:v>0.36480000000000001</c:v>
                </c:pt>
                <c:pt idx="7582">
                  <c:v>0.4178</c:v>
                </c:pt>
                <c:pt idx="7583">
                  <c:v>0.40300000000000002</c:v>
                </c:pt>
                <c:pt idx="7584">
                  <c:v>0.53400000000000003</c:v>
                </c:pt>
                <c:pt idx="7585">
                  <c:v>0.53400000000000003</c:v>
                </c:pt>
                <c:pt idx="7586">
                  <c:v>0.53400000000000003</c:v>
                </c:pt>
                <c:pt idx="7587">
                  <c:v>0.39550000000000002</c:v>
                </c:pt>
                <c:pt idx="7588">
                  <c:v>0.41660000000000003</c:v>
                </c:pt>
                <c:pt idx="7589">
                  <c:v>0.41120000000000001</c:v>
                </c:pt>
                <c:pt idx="7590">
                  <c:v>0.38109999999999999</c:v>
                </c:pt>
                <c:pt idx="7591">
                  <c:v>0.36030000000000001</c:v>
                </c:pt>
                <c:pt idx="7592">
                  <c:v>0.40910000000000002</c:v>
                </c:pt>
                <c:pt idx="7593">
                  <c:v>0.35170000000000001</c:v>
                </c:pt>
                <c:pt idx="7594">
                  <c:v>0.25879999999999997</c:v>
                </c:pt>
                <c:pt idx="7595">
                  <c:v>0.40360000000000001</c:v>
                </c:pt>
                <c:pt idx="7596">
                  <c:v>0.42180000000000001</c:v>
                </c:pt>
                <c:pt idx="7597">
                  <c:v>0.38650000000000001</c:v>
                </c:pt>
                <c:pt idx="7598">
                  <c:v>0.45839999999999997</c:v>
                </c:pt>
                <c:pt idx="7599">
                  <c:v>0.42909999999999998</c:v>
                </c:pt>
                <c:pt idx="7600">
                  <c:v>0.44159999999999999</c:v>
                </c:pt>
                <c:pt idx="7601">
                  <c:v>0.35339999999999999</c:v>
                </c:pt>
                <c:pt idx="7602">
                  <c:v>0.38</c:v>
                </c:pt>
                <c:pt idx="7603">
                  <c:v>0.42799999999999999</c:v>
                </c:pt>
                <c:pt idx="7604">
                  <c:v>0.4143</c:v>
                </c:pt>
                <c:pt idx="7605">
                  <c:v>0.45929999999999999</c:v>
                </c:pt>
                <c:pt idx="7606">
                  <c:v>0.45929999999999999</c:v>
                </c:pt>
                <c:pt idx="7607">
                  <c:v>0.45929999999999999</c:v>
                </c:pt>
                <c:pt idx="7608">
                  <c:v>0.53120000000000001</c:v>
                </c:pt>
                <c:pt idx="7609">
                  <c:v>0.3901</c:v>
                </c:pt>
                <c:pt idx="7610">
                  <c:v>0.35489999999999999</c:v>
                </c:pt>
                <c:pt idx="7611">
                  <c:v>0.39219999999999999</c:v>
                </c:pt>
                <c:pt idx="7612">
                  <c:v>0.25130000000000002</c:v>
                </c:pt>
                <c:pt idx="7613">
                  <c:v>0.50129999999999997</c:v>
                </c:pt>
                <c:pt idx="7614">
                  <c:v>0.36420000000000002</c:v>
                </c:pt>
                <c:pt idx="7615">
                  <c:v>0.36420000000000002</c:v>
                </c:pt>
                <c:pt idx="7616">
                  <c:v>0.36420000000000002</c:v>
                </c:pt>
                <c:pt idx="7617">
                  <c:v>0.41410000000000002</c:v>
                </c:pt>
                <c:pt idx="7618">
                  <c:v>0.40810000000000002</c:v>
                </c:pt>
                <c:pt idx="7619">
                  <c:v>0.30430000000000001</c:v>
                </c:pt>
                <c:pt idx="7620">
                  <c:v>0.33119999999999999</c:v>
                </c:pt>
                <c:pt idx="7621">
                  <c:v>0.3125</c:v>
                </c:pt>
                <c:pt idx="7622">
                  <c:v>0.31</c:v>
                </c:pt>
                <c:pt idx="7623">
                  <c:v>0.43070000000000003</c:v>
                </c:pt>
                <c:pt idx="7624">
                  <c:v>0.4355</c:v>
                </c:pt>
                <c:pt idx="7625">
                  <c:v>0.36149999999999999</c:v>
                </c:pt>
                <c:pt idx="7626">
                  <c:v>0.32540000000000002</c:v>
                </c:pt>
                <c:pt idx="7627">
                  <c:v>0.29249999999999998</c:v>
                </c:pt>
                <c:pt idx="7628">
                  <c:v>0.22159999999999999</c:v>
                </c:pt>
                <c:pt idx="7629">
                  <c:v>0.4884</c:v>
                </c:pt>
                <c:pt idx="7630">
                  <c:v>0.44379999999999997</c:v>
                </c:pt>
                <c:pt idx="7631">
                  <c:v>0.30109999999999998</c:v>
                </c:pt>
                <c:pt idx="7632">
                  <c:v>0.33019999999999999</c:v>
                </c:pt>
                <c:pt idx="7633">
                  <c:v>0.34970000000000001</c:v>
                </c:pt>
                <c:pt idx="7634">
                  <c:v>0.3</c:v>
                </c:pt>
                <c:pt idx="7635">
                  <c:v>0.4098</c:v>
                </c:pt>
                <c:pt idx="7636">
                  <c:v>0.32529999999999998</c:v>
                </c:pt>
                <c:pt idx="7637">
                  <c:v>0.32529999999999998</c:v>
                </c:pt>
                <c:pt idx="7638">
                  <c:v>0.32529999999999998</c:v>
                </c:pt>
                <c:pt idx="7639">
                  <c:v>0.41149999999999998</c:v>
                </c:pt>
                <c:pt idx="7640">
                  <c:v>0.41010000000000002</c:v>
                </c:pt>
                <c:pt idx="7641">
                  <c:v>0.45069999999999999</c:v>
                </c:pt>
                <c:pt idx="7642">
                  <c:v>0.28710000000000002</c:v>
                </c:pt>
                <c:pt idx="7643">
                  <c:v>0.48110000000000003</c:v>
                </c:pt>
                <c:pt idx="7644">
                  <c:v>0.30990000000000001</c:v>
                </c:pt>
                <c:pt idx="7645">
                  <c:v>0.31159999999999999</c:v>
                </c:pt>
                <c:pt idx="7646">
                  <c:v>0.37030000000000002</c:v>
                </c:pt>
                <c:pt idx="7647">
                  <c:v>0.4178</c:v>
                </c:pt>
                <c:pt idx="7648">
                  <c:v>0.4178</c:v>
                </c:pt>
                <c:pt idx="7649">
                  <c:v>0.48120000000000002</c:v>
                </c:pt>
                <c:pt idx="7650">
                  <c:v>0.41089999999999999</c:v>
                </c:pt>
                <c:pt idx="7651">
                  <c:v>0.41089999999999999</c:v>
                </c:pt>
                <c:pt idx="7652">
                  <c:v>0.41089999999999999</c:v>
                </c:pt>
                <c:pt idx="7653">
                  <c:v>0.39639999999999997</c:v>
                </c:pt>
                <c:pt idx="7654">
                  <c:v>0.3609</c:v>
                </c:pt>
                <c:pt idx="7655">
                  <c:v>0.36699999999999999</c:v>
                </c:pt>
                <c:pt idx="7656">
                  <c:v>0.18840000000000001</c:v>
                </c:pt>
                <c:pt idx="7657">
                  <c:v>0.3266</c:v>
                </c:pt>
                <c:pt idx="7658">
                  <c:v>0.43519999999999998</c:v>
                </c:pt>
                <c:pt idx="7659">
                  <c:v>0.33100000000000002</c:v>
                </c:pt>
                <c:pt idx="7660">
                  <c:v>0.46139999999999998</c:v>
                </c:pt>
                <c:pt idx="7661">
                  <c:v>0.52049999999999996</c:v>
                </c:pt>
                <c:pt idx="7662">
                  <c:v>0.29459999999999997</c:v>
                </c:pt>
                <c:pt idx="7663">
                  <c:v>0.41860000000000003</c:v>
                </c:pt>
                <c:pt idx="7664">
                  <c:v>0.247</c:v>
                </c:pt>
                <c:pt idx="7665">
                  <c:v>0.36270000000000002</c:v>
                </c:pt>
                <c:pt idx="7666">
                  <c:v>0.38090000000000002</c:v>
                </c:pt>
                <c:pt idx="7667">
                  <c:v>0.36459999999999998</c:v>
                </c:pt>
                <c:pt idx="7668">
                  <c:v>0.37080000000000002</c:v>
                </c:pt>
                <c:pt idx="7669">
                  <c:v>0.33279999999999998</c:v>
                </c:pt>
                <c:pt idx="7670">
                  <c:v>0.29530000000000001</c:v>
                </c:pt>
                <c:pt idx="7671">
                  <c:v>0.35920000000000002</c:v>
                </c:pt>
                <c:pt idx="7672">
                  <c:v>0.43149999999999999</c:v>
                </c:pt>
                <c:pt idx="7673">
                  <c:v>0.13519999999999999</c:v>
                </c:pt>
                <c:pt idx="7674">
                  <c:v>0.39290000000000003</c:v>
                </c:pt>
                <c:pt idx="7675">
                  <c:v>0.21740000000000001</c:v>
                </c:pt>
                <c:pt idx="7676">
                  <c:v>0.30909999999999999</c:v>
                </c:pt>
                <c:pt idx="7677">
                  <c:v>0.41210000000000002</c:v>
                </c:pt>
                <c:pt idx="7678">
                  <c:v>0.3765</c:v>
                </c:pt>
                <c:pt idx="7679">
                  <c:v>0.38819999999999999</c:v>
                </c:pt>
                <c:pt idx="7680">
                  <c:v>0.37290000000000001</c:v>
                </c:pt>
                <c:pt idx="7681">
                  <c:v>0.42609999999999998</c:v>
                </c:pt>
                <c:pt idx="7682">
                  <c:v>0.33229999999999998</c:v>
                </c:pt>
                <c:pt idx="7683">
                  <c:v>0.2949</c:v>
                </c:pt>
                <c:pt idx="7684">
                  <c:v>0.46870000000000001</c:v>
                </c:pt>
                <c:pt idx="7685">
                  <c:v>0.47220000000000001</c:v>
                </c:pt>
                <c:pt idx="7686">
                  <c:v>0.27829999999999999</c:v>
                </c:pt>
                <c:pt idx="7687">
                  <c:v>0.38369999999999999</c:v>
                </c:pt>
                <c:pt idx="7688">
                  <c:v>0.38</c:v>
                </c:pt>
                <c:pt idx="7689">
                  <c:v>0.34739999999999999</c:v>
                </c:pt>
                <c:pt idx="7690">
                  <c:v>0.37759999999999999</c:v>
                </c:pt>
                <c:pt idx="7691">
                  <c:v>0.3488</c:v>
                </c:pt>
                <c:pt idx="7692">
                  <c:v>0.45610000000000001</c:v>
                </c:pt>
                <c:pt idx="7693">
                  <c:v>0.26979999999999998</c:v>
                </c:pt>
                <c:pt idx="7694">
                  <c:v>0.40229999999999999</c:v>
                </c:pt>
                <c:pt idx="7695">
                  <c:v>0.3271</c:v>
                </c:pt>
                <c:pt idx="7696">
                  <c:v>0.432</c:v>
                </c:pt>
                <c:pt idx="7697">
                  <c:v>0.44790000000000002</c:v>
                </c:pt>
                <c:pt idx="7698">
                  <c:v>0.44790000000000002</c:v>
                </c:pt>
                <c:pt idx="7699">
                  <c:v>0.44790000000000002</c:v>
                </c:pt>
                <c:pt idx="7700">
                  <c:v>0.6038</c:v>
                </c:pt>
                <c:pt idx="7701">
                  <c:v>0.28960000000000002</c:v>
                </c:pt>
                <c:pt idx="7702">
                  <c:v>0.44919999999999999</c:v>
                </c:pt>
                <c:pt idx="7703">
                  <c:v>0.3493</c:v>
                </c:pt>
                <c:pt idx="7704">
                  <c:v>0.36520000000000002</c:v>
                </c:pt>
                <c:pt idx="7705">
                  <c:v>0.37930000000000003</c:v>
                </c:pt>
                <c:pt idx="7706">
                  <c:v>0.2298</c:v>
                </c:pt>
                <c:pt idx="7707">
                  <c:v>0.70150000000000001</c:v>
                </c:pt>
                <c:pt idx="7708">
                  <c:v>0.4128</c:v>
                </c:pt>
                <c:pt idx="7709">
                  <c:v>0.37219999999999998</c:v>
                </c:pt>
                <c:pt idx="7710">
                  <c:v>0.3624</c:v>
                </c:pt>
                <c:pt idx="7711">
                  <c:v>0.46129999999999999</c:v>
                </c:pt>
                <c:pt idx="7712">
                  <c:v>0.30959999999999999</c:v>
                </c:pt>
                <c:pt idx="7713">
                  <c:v>0.3493</c:v>
                </c:pt>
                <c:pt idx="7714">
                  <c:v>0.29249999999999998</c:v>
                </c:pt>
                <c:pt idx="7715">
                  <c:v>0.38729999999999998</c:v>
                </c:pt>
                <c:pt idx="7716">
                  <c:v>0.31830000000000003</c:v>
                </c:pt>
                <c:pt idx="7717">
                  <c:v>0.27700000000000002</c:v>
                </c:pt>
                <c:pt idx="7718">
                  <c:v>0.30320000000000003</c:v>
                </c:pt>
                <c:pt idx="7719">
                  <c:v>0.39889999999999998</c:v>
                </c:pt>
                <c:pt idx="7720">
                  <c:v>0.32700000000000001</c:v>
                </c:pt>
                <c:pt idx="7721">
                  <c:v>0.39450000000000002</c:v>
                </c:pt>
                <c:pt idx="7722">
                  <c:v>0.47589999999999999</c:v>
                </c:pt>
                <c:pt idx="7723">
                  <c:v>0.37619999999999998</c:v>
                </c:pt>
                <c:pt idx="7724">
                  <c:v>0.46820000000000001</c:v>
                </c:pt>
                <c:pt idx="7725">
                  <c:v>0.37169999999999997</c:v>
                </c:pt>
                <c:pt idx="7726">
                  <c:v>0.4375</c:v>
                </c:pt>
                <c:pt idx="7727">
                  <c:v>0.36020000000000002</c:v>
                </c:pt>
                <c:pt idx="7728">
                  <c:v>0.46179999999999999</c:v>
                </c:pt>
                <c:pt idx="7729">
                  <c:v>0.4163</c:v>
                </c:pt>
                <c:pt idx="7730">
                  <c:v>0.27400000000000002</c:v>
                </c:pt>
                <c:pt idx="7731">
                  <c:v>0.22969999999999999</c:v>
                </c:pt>
                <c:pt idx="7732">
                  <c:v>0.21490000000000001</c:v>
                </c:pt>
                <c:pt idx="7733">
                  <c:v>0.3584</c:v>
                </c:pt>
                <c:pt idx="7734">
                  <c:v>0.38150000000000001</c:v>
                </c:pt>
                <c:pt idx="7735">
                  <c:v>0.33689999999999998</c:v>
                </c:pt>
                <c:pt idx="7736">
                  <c:v>0.2485</c:v>
                </c:pt>
                <c:pt idx="7737">
                  <c:v>0.38229999999999997</c:v>
                </c:pt>
                <c:pt idx="7738">
                  <c:v>0.308</c:v>
                </c:pt>
                <c:pt idx="7739">
                  <c:v>0.37759999999999999</c:v>
                </c:pt>
                <c:pt idx="7740">
                  <c:v>0.32669999999999999</c:v>
                </c:pt>
                <c:pt idx="7741">
                  <c:v>0.47799999999999998</c:v>
                </c:pt>
                <c:pt idx="7742">
                  <c:v>0.58360000000000001</c:v>
                </c:pt>
                <c:pt idx="7743">
                  <c:v>0.27579999999999999</c:v>
                </c:pt>
                <c:pt idx="7744">
                  <c:v>0.28799999999999998</c:v>
                </c:pt>
                <c:pt idx="7745">
                  <c:v>0.25140000000000001</c:v>
                </c:pt>
                <c:pt idx="7746">
                  <c:v>0.3987</c:v>
                </c:pt>
                <c:pt idx="7747">
                  <c:v>0.3488</c:v>
                </c:pt>
                <c:pt idx="7748">
                  <c:v>0.2601</c:v>
                </c:pt>
                <c:pt idx="7749">
                  <c:v>0.34649999999999997</c:v>
                </c:pt>
                <c:pt idx="7750">
                  <c:v>0.35830000000000001</c:v>
                </c:pt>
                <c:pt idx="7751">
                  <c:v>0.46100000000000002</c:v>
                </c:pt>
                <c:pt idx="7752">
                  <c:v>0.3095</c:v>
                </c:pt>
                <c:pt idx="7753">
                  <c:v>0.42259999999999998</c:v>
                </c:pt>
                <c:pt idx="7754">
                  <c:v>0.37790000000000001</c:v>
                </c:pt>
                <c:pt idx="7755">
                  <c:v>0.28460000000000002</c:v>
                </c:pt>
                <c:pt idx="7756">
                  <c:v>0.39069999999999999</c:v>
                </c:pt>
                <c:pt idx="7757">
                  <c:v>0.30880000000000002</c:v>
                </c:pt>
                <c:pt idx="7758">
                  <c:v>0.4294</c:v>
                </c:pt>
                <c:pt idx="7759">
                  <c:v>0.31969999999999998</c:v>
                </c:pt>
                <c:pt idx="7760">
                  <c:v>0.39079999999999998</c:v>
                </c:pt>
                <c:pt idx="7761">
                  <c:v>0.19750000000000001</c:v>
                </c:pt>
                <c:pt idx="7762">
                  <c:v>0.378</c:v>
                </c:pt>
                <c:pt idx="7763">
                  <c:v>0.34910000000000002</c:v>
                </c:pt>
                <c:pt idx="7764">
                  <c:v>0.1799</c:v>
                </c:pt>
                <c:pt idx="7765">
                  <c:v>0.26889999999999997</c:v>
                </c:pt>
                <c:pt idx="7766">
                  <c:v>0.4884</c:v>
                </c:pt>
                <c:pt idx="7767">
                  <c:v>0.4103</c:v>
                </c:pt>
                <c:pt idx="7768">
                  <c:v>0.26490000000000002</c:v>
                </c:pt>
                <c:pt idx="7769">
                  <c:v>0.45169999999999999</c:v>
                </c:pt>
                <c:pt idx="7770">
                  <c:v>0.45169999999999999</c:v>
                </c:pt>
                <c:pt idx="7771">
                  <c:v>0.45169999999999999</c:v>
                </c:pt>
                <c:pt idx="7772">
                  <c:v>0.30919999999999997</c:v>
                </c:pt>
                <c:pt idx="7773">
                  <c:v>0.41959999999999997</c:v>
                </c:pt>
                <c:pt idx="7774">
                  <c:v>0.43540000000000001</c:v>
                </c:pt>
                <c:pt idx="7775">
                  <c:v>0.53520000000000001</c:v>
                </c:pt>
                <c:pt idx="7776">
                  <c:v>0.43809999999999999</c:v>
                </c:pt>
                <c:pt idx="7777">
                  <c:v>0.42020000000000002</c:v>
                </c:pt>
                <c:pt idx="7778">
                  <c:v>0.31879999999999997</c:v>
                </c:pt>
                <c:pt idx="7779">
                  <c:v>0.49790000000000001</c:v>
                </c:pt>
                <c:pt idx="7780">
                  <c:v>0.28689999999999999</c:v>
                </c:pt>
                <c:pt idx="7781">
                  <c:v>0.45800000000000002</c:v>
                </c:pt>
                <c:pt idx="7782">
                  <c:v>0.37590000000000001</c:v>
                </c:pt>
                <c:pt idx="7783">
                  <c:v>0.2918</c:v>
                </c:pt>
                <c:pt idx="7784">
                  <c:v>0.35820000000000002</c:v>
                </c:pt>
                <c:pt idx="7785">
                  <c:v>0.1288</c:v>
                </c:pt>
                <c:pt idx="7786">
                  <c:v>0.4304</c:v>
                </c:pt>
                <c:pt idx="7787">
                  <c:v>0.42530000000000001</c:v>
                </c:pt>
                <c:pt idx="7788">
                  <c:v>0.29470000000000002</c:v>
                </c:pt>
                <c:pt idx="7789">
                  <c:v>0.38569999999999999</c:v>
                </c:pt>
                <c:pt idx="7790">
                  <c:v>0.26729999999999998</c:v>
                </c:pt>
                <c:pt idx="7791">
                  <c:v>0.53620000000000001</c:v>
                </c:pt>
                <c:pt idx="7792">
                  <c:v>0.37580000000000002</c:v>
                </c:pt>
                <c:pt idx="7793">
                  <c:v>0.21690000000000001</c:v>
                </c:pt>
                <c:pt idx="7794">
                  <c:v>0.26869999999999999</c:v>
                </c:pt>
                <c:pt idx="7795">
                  <c:v>0.48630000000000001</c:v>
                </c:pt>
                <c:pt idx="7796">
                  <c:v>0.4249</c:v>
                </c:pt>
                <c:pt idx="7797">
                  <c:v>0.4249</c:v>
                </c:pt>
                <c:pt idx="7798">
                  <c:v>0.4249</c:v>
                </c:pt>
                <c:pt idx="7799">
                  <c:v>0.31940000000000002</c:v>
                </c:pt>
                <c:pt idx="7800">
                  <c:v>0.4486</c:v>
                </c:pt>
                <c:pt idx="7801">
                  <c:v>0.35499999999999998</c:v>
                </c:pt>
                <c:pt idx="7802">
                  <c:v>0.432</c:v>
                </c:pt>
                <c:pt idx="7803">
                  <c:v>0.27700000000000002</c:v>
                </c:pt>
                <c:pt idx="7804">
                  <c:v>0.24099999999999999</c:v>
                </c:pt>
                <c:pt idx="7805">
                  <c:v>0.45629999999999998</c:v>
                </c:pt>
                <c:pt idx="7806">
                  <c:v>0.66049999999999998</c:v>
                </c:pt>
                <c:pt idx="7807">
                  <c:v>0.36899999999999999</c:v>
                </c:pt>
                <c:pt idx="7808">
                  <c:v>0.36899999999999999</c:v>
                </c:pt>
                <c:pt idx="7809">
                  <c:v>0.36899999999999999</c:v>
                </c:pt>
                <c:pt idx="7810">
                  <c:v>0.32669999999999999</c:v>
                </c:pt>
                <c:pt idx="7811">
                  <c:v>0.45400000000000001</c:v>
                </c:pt>
                <c:pt idx="7812">
                  <c:v>0.4214</c:v>
                </c:pt>
                <c:pt idx="7813">
                  <c:v>0.30120000000000002</c:v>
                </c:pt>
                <c:pt idx="7814">
                  <c:v>0.86319999999999997</c:v>
                </c:pt>
                <c:pt idx="7815">
                  <c:v>0.40229999999999999</c:v>
                </c:pt>
                <c:pt idx="7816">
                  <c:v>0.40350000000000003</c:v>
                </c:pt>
                <c:pt idx="7817">
                  <c:v>0.4425</c:v>
                </c:pt>
                <c:pt idx="7818">
                  <c:v>0.4597</c:v>
                </c:pt>
                <c:pt idx="7819">
                  <c:v>0.23080000000000001</c:v>
                </c:pt>
                <c:pt idx="7820">
                  <c:v>0.34</c:v>
                </c:pt>
                <c:pt idx="7821">
                  <c:v>0.45569999999999999</c:v>
                </c:pt>
                <c:pt idx="7822">
                  <c:v>0.34749999999999998</c:v>
                </c:pt>
                <c:pt idx="7823">
                  <c:v>0.53200000000000003</c:v>
                </c:pt>
                <c:pt idx="7824">
                  <c:v>0.29649999999999999</c:v>
                </c:pt>
                <c:pt idx="7825">
                  <c:v>0.3538</c:v>
                </c:pt>
                <c:pt idx="7826">
                  <c:v>0.41189999999999999</c:v>
                </c:pt>
                <c:pt idx="7827">
                  <c:v>0.41189999999999999</c:v>
                </c:pt>
                <c:pt idx="7828">
                  <c:v>0.41189999999999999</c:v>
                </c:pt>
                <c:pt idx="7829">
                  <c:v>0.28449999999999998</c:v>
                </c:pt>
                <c:pt idx="7830">
                  <c:v>0.37769999999999998</c:v>
                </c:pt>
                <c:pt idx="7831">
                  <c:v>0.3382</c:v>
                </c:pt>
                <c:pt idx="7832">
                  <c:v>0.313</c:v>
                </c:pt>
                <c:pt idx="7833">
                  <c:v>0.27450000000000002</c:v>
                </c:pt>
                <c:pt idx="7834">
                  <c:v>0.15759999999999999</c:v>
                </c:pt>
                <c:pt idx="7835">
                  <c:v>0.3755</c:v>
                </c:pt>
                <c:pt idx="7836">
                  <c:v>0.3755</c:v>
                </c:pt>
                <c:pt idx="7837">
                  <c:v>0.3755</c:v>
                </c:pt>
                <c:pt idx="7838">
                  <c:v>0.28010000000000002</c:v>
                </c:pt>
                <c:pt idx="7839">
                  <c:v>0.33050000000000002</c:v>
                </c:pt>
                <c:pt idx="7840">
                  <c:v>0.19800000000000001</c:v>
                </c:pt>
                <c:pt idx="7841">
                  <c:v>0.43940000000000001</c:v>
                </c:pt>
                <c:pt idx="7842">
                  <c:v>0.29409999999999997</c:v>
                </c:pt>
                <c:pt idx="7843">
                  <c:v>0.53600000000000003</c:v>
                </c:pt>
                <c:pt idx="7844">
                  <c:v>0.25109999999999999</c:v>
                </c:pt>
                <c:pt idx="7845">
                  <c:v>0.23039999999999999</c:v>
                </c:pt>
                <c:pt idx="7846">
                  <c:v>0.35920000000000002</c:v>
                </c:pt>
                <c:pt idx="7847">
                  <c:v>0.3967</c:v>
                </c:pt>
                <c:pt idx="7848">
                  <c:v>0.3967</c:v>
                </c:pt>
                <c:pt idx="7849">
                  <c:v>0.3967</c:v>
                </c:pt>
                <c:pt idx="7850">
                  <c:v>0.36880000000000002</c:v>
                </c:pt>
                <c:pt idx="7851">
                  <c:v>0.21790000000000001</c:v>
                </c:pt>
                <c:pt idx="7852">
                  <c:v>0.28670000000000001</c:v>
                </c:pt>
                <c:pt idx="7853">
                  <c:v>0.41739999999999999</c:v>
                </c:pt>
                <c:pt idx="7854">
                  <c:v>0.41739999999999999</c:v>
                </c:pt>
                <c:pt idx="7855">
                  <c:v>0.41739999999999999</c:v>
                </c:pt>
                <c:pt idx="7856">
                  <c:v>0.25819999999999999</c:v>
                </c:pt>
                <c:pt idx="7857">
                  <c:v>0.31259999999999999</c:v>
                </c:pt>
                <c:pt idx="7858">
                  <c:v>0.27050000000000002</c:v>
                </c:pt>
                <c:pt idx="7859">
                  <c:v>0.34599999999999997</c:v>
                </c:pt>
                <c:pt idx="7860">
                  <c:v>0.34599999999999997</c:v>
                </c:pt>
                <c:pt idx="7861">
                  <c:v>0.34599999999999997</c:v>
                </c:pt>
                <c:pt idx="7862">
                  <c:v>0.38350000000000001</c:v>
                </c:pt>
                <c:pt idx="7863">
                  <c:v>0.15820000000000001</c:v>
                </c:pt>
                <c:pt idx="7864">
                  <c:v>0.27010000000000001</c:v>
                </c:pt>
                <c:pt idx="7865">
                  <c:v>0.32990000000000003</c:v>
                </c:pt>
                <c:pt idx="7866">
                  <c:v>0.35499999999999998</c:v>
                </c:pt>
                <c:pt idx="7867">
                  <c:v>0.31040000000000001</c:v>
                </c:pt>
                <c:pt idx="7868">
                  <c:v>0.40300000000000002</c:v>
                </c:pt>
                <c:pt idx="7869">
                  <c:v>0.33090000000000003</c:v>
                </c:pt>
                <c:pt idx="7870">
                  <c:v>0.37440000000000001</c:v>
                </c:pt>
                <c:pt idx="7871">
                  <c:v>0.18779999999999999</c:v>
                </c:pt>
                <c:pt idx="7872">
                  <c:v>0.435</c:v>
                </c:pt>
                <c:pt idx="7873">
                  <c:v>0.21540000000000001</c:v>
                </c:pt>
                <c:pt idx="7874">
                  <c:v>0.2233</c:v>
                </c:pt>
                <c:pt idx="7876">
                  <c:v>0.20280000000000001</c:v>
                </c:pt>
                <c:pt idx="7877">
                  <c:v>0.42799999999999999</c:v>
                </c:pt>
                <c:pt idx="7878">
                  <c:v>0.42799999999999999</c:v>
                </c:pt>
                <c:pt idx="7879">
                  <c:v>0.42799999999999999</c:v>
                </c:pt>
                <c:pt idx="7880">
                  <c:v>0.47389999999999999</c:v>
                </c:pt>
                <c:pt idx="7881">
                  <c:v>0.19620000000000001</c:v>
                </c:pt>
                <c:pt idx="7882">
                  <c:v>0.77</c:v>
                </c:pt>
                <c:pt idx="7883">
                  <c:v>0.33689999999999998</c:v>
                </c:pt>
                <c:pt idx="7884">
                  <c:v>0.21129999999999999</c:v>
                </c:pt>
                <c:pt idx="7885">
                  <c:v>0.28770000000000001</c:v>
                </c:pt>
                <c:pt idx="7886">
                  <c:v>0.28770000000000001</c:v>
                </c:pt>
                <c:pt idx="7887">
                  <c:v>0.28770000000000001</c:v>
                </c:pt>
                <c:pt idx="7888">
                  <c:v>0.20280000000000001</c:v>
                </c:pt>
                <c:pt idx="7889">
                  <c:v>0.45519999999999999</c:v>
                </c:pt>
                <c:pt idx="7890">
                  <c:v>0.21759999999999999</c:v>
                </c:pt>
                <c:pt idx="7891">
                  <c:v>0.21149999999999999</c:v>
                </c:pt>
                <c:pt idx="7892">
                  <c:v>0.29459999999999997</c:v>
                </c:pt>
                <c:pt idx="7893">
                  <c:v>0.29459999999999997</c:v>
                </c:pt>
                <c:pt idx="7894">
                  <c:v>0.29459999999999997</c:v>
                </c:pt>
                <c:pt idx="7895">
                  <c:v>0.43590000000000001</c:v>
                </c:pt>
                <c:pt idx="7896">
                  <c:v>0.28860000000000002</c:v>
                </c:pt>
                <c:pt idx="7897">
                  <c:v>0.28860000000000002</c:v>
                </c:pt>
                <c:pt idx="7898">
                  <c:v>0.28860000000000002</c:v>
                </c:pt>
                <c:pt idx="7899">
                  <c:v>0.2208</c:v>
                </c:pt>
                <c:pt idx="7900">
                  <c:v>0.45350000000000001</c:v>
                </c:pt>
                <c:pt idx="7901">
                  <c:v>0.45350000000000001</c:v>
                </c:pt>
                <c:pt idx="7902">
                  <c:v>0.45350000000000001</c:v>
                </c:pt>
                <c:pt idx="7903">
                  <c:v>0.20930000000000001</c:v>
                </c:pt>
                <c:pt idx="7904">
                  <c:v>0.20200000000000001</c:v>
                </c:pt>
                <c:pt idx="7905">
                  <c:v>0.21820000000000001</c:v>
                </c:pt>
                <c:pt idx="7906">
                  <c:v>0.28939999999999999</c:v>
                </c:pt>
                <c:pt idx="7907">
                  <c:v>0.28939999999999999</c:v>
                </c:pt>
                <c:pt idx="7908">
                  <c:v>0.28939999999999999</c:v>
                </c:pt>
                <c:pt idx="7909">
                  <c:v>0.313</c:v>
                </c:pt>
                <c:pt idx="7910">
                  <c:v>0.313</c:v>
                </c:pt>
                <c:pt idx="7911">
                  <c:v>0.313</c:v>
                </c:pt>
                <c:pt idx="7912">
                  <c:v>0.45279999999999998</c:v>
                </c:pt>
                <c:pt idx="7913">
                  <c:v>0.45279999999999998</c:v>
                </c:pt>
                <c:pt idx="7914">
                  <c:v>0.45279999999999998</c:v>
                </c:pt>
                <c:pt idx="7915">
                  <c:v>0.31719999999999998</c:v>
                </c:pt>
                <c:pt idx="7916">
                  <c:v>0.31719999999999998</c:v>
                </c:pt>
                <c:pt idx="7917">
                  <c:v>0.31719999999999998</c:v>
                </c:pt>
                <c:pt idx="7918">
                  <c:v>0.22559999999999999</c:v>
                </c:pt>
                <c:pt idx="7919">
                  <c:v>0.2974</c:v>
                </c:pt>
                <c:pt idx="7920">
                  <c:v>0.50290000000000001</c:v>
                </c:pt>
                <c:pt idx="7921">
                  <c:v>0.50290000000000001</c:v>
                </c:pt>
                <c:pt idx="7922">
                  <c:v>0.50290000000000001</c:v>
                </c:pt>
                <c:pt idx="7923">
                  <c:v>0.30199999999999999</c:v>
                </c:pt>
                <c:pt idx="7924">
                  <c:v>0.30199999999999999</c:v>
                </c:pt>
                <c:pt idx="7925">
                  <c:v>0.30199999999999999</c:v>
                </c:pt>
                <c:pt idx="7926">
                  <c:v>0.32040000000000002</c:v>
                </c:pt>
                <c:pt idx="7927">
                  <c:v>0.30880000000000002</c:v>
                </c:pt>
                <c:pt idx="7928">
                  <c:v>0.30880000000000002</c:v>
                </c:pt>
                <c:pt idx="7929">
                  <c:v>0.30880000000000002</c:v>
                </c:pt>
                <c:pt idx="7930">
                  <c:v>0.3105</c:v>
                </c:pt>
              </c:numCache>
            </c:numRef>
          </c:yVal>
          <c:smooth val="0"/>
          <c:extLst>
            <c:ext xmlns:c16="http://schemas.microsoft.com/office/drawing/2014/chart" uri="{C3380CC4-5D6E-409C-BE32-E72D297353CC}">
              <c16:uniqueId val="{00000000-8663-4EEB-BB09-79BF4603B640}"/>
            </c:ext>
          </c:extLst>
        </c:ser>
        <c:dLbls>
          <c:showLegendKey val="0"/>
          <c:showVal val="0"/>
          <c:showCatName val="0"/>
          <c:showSerName val="0"/>
          <c:showPercent val="0"/>
          <c:showBubbleSize val="0"/>
        </c:dLbls>
        <c:axId val="723156648"/>
        <c:axId val="723161568"/>
      </c:scatterChart>
      <c:valAx>
        <c:axId val="723156648"/>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Potassium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61568"/>
        <c:crosses val="autoZero"/>
        <c:crossBetween val="midCat"/>
      </c:valAx>
      <c:valAx>
        <c:axId val="723161568"/>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Magnesium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566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K:Mg Ratios in Corn 2010-2020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'KCaMg Ratios'!$F$1</c:f>
              <c:strCache>
                <c:ptCount val="1"/>
                <c:pt idx="0">
                  <c:v>Mg </c:v>
                </c:pt>
              </c:strCache>
            </c:strRef>
          </c:tx>
          <c:spPr>
            <a:ln w="28575" cap="rnd">
              <a:noFill/>
              <a:round/>
            </a:ln>
            <a:effectLst/>
          </c:spPr>
          <c:marker>
            <c:symbol val="circle"/>
            <c:size val="5"/>
            <c:spPr>
              <a:solidFill>
                <a:schemeClr val="accent1"/>
              </a:solidFill>
              <a:ln w="9525">
                <a:solidFill>
                  <a:schemeClr val="accent1"/>
                </a:solidFill>
              </a:ln>
              <a:effectLst/>
            </c:spPr>
          </c:marker>
          <c:xVal>
            <c:numRef>
              <c:f>'KCaMg Ratios'!$E$2:$E$22362</c:f>
              <c:numCache>
                <c:formatCode>[$-10409]#,##0.0000;\-#,##0.0000</c:formatCode>
                <c:ptCount val="22361"/>
                <c:pt idx="0">
                  <c:v>3.4872999999999998</c:v>
                </c:pt>
                <c:pt idx="1">
                  <c:v>3.7120000000000002</c:v>
                </c:pt>
                <c:pt idx="2">
                  <c:v>4.1288999999999998</c:v>
                </c:pt>
                <c:pt idx="3">
                  <c:v>4.8940000000000001</c:v>
                </c:pt>
                <c:pt idx="4">
                  <c:v>1.0082</c:v>
                </c:pt>
                <c:pt idx="5">
                  <c:v>0.9486</c:v>
                </c:pt>
                <c:pt idx="6">
                  <c:v>2.3277000000000001</c:v>
                </c:pt>
                <c:pt idx="7">
                  <c:v>2.1839</c:v>
                </c:pt>
                <c:pt idx="8">
                  <c:v>2.5552999999999999</c:v>
                </c:pt>
                <c:pt idx="9">
                  <c:v>2.3633000000000002</c:v>
                </c:pt>
                <c:pt idx="10">
                  <c:v>2.3441000000000001</c:v>
                </c:pt>
                <c:pt idx="11">
                  <c:v>3.0647000000000002</c:v>
                </c:pt>
                <c:pt idx="12">
                  <c:v>3.7094</c:v>
                </c:pt>
                <c:pt idx="13">
                  <c:v>1.8915</c:v>
                </c:pt>
                <c:pt idx="14">
                  <c:v>1.2868999999999999</c:v>
                </c:pt>
                <c:pt idx="15">
                  <c:v>1.2253000000000001</c:v>
                </c:pt>
                <c:pt idx="16">
                  <c:v>1.2609999999999999</c:v>
                </c:pt>
                <c:pt idx="17">
                  <c:v>0.86990000000000001</c:v>
                </c:pt>
                <c:pt idx="18">
                  <c:v>1.3527</c:v>
                </c:pt>
                <c:pt idx="19">
                  <c:v>0.81810000000000005</c:v>
                </c:pt>
                <c:pt idx="20">
                  <c:v>0.90069999999999995</c:v>
                </c:pt>
                <c:pt idx="21">
                  <c:v>1.0729</c:v>
                </c:pt>
                <c:pt idx="22">
                  <c:v>1.5316000000000001</c:v>
                </c:pt>
                <c:pt idx="23">
                  <c:v>1.7941</c:v>
                </c:pt>
                <c:pt idx="24">
                  <c:v>1.946</c:v>
                </c:pt>
                <c:pt idx="25">
                  <c:v>1.7971999999999999</c:v>
                </c:pt>
                <c:pt idx="26">
                  <c:v>1.6544000000000001</c:v>
                </c:pt>
                <c:pt idx="27">
                  <c:v>1.2319</c:v>
                </c:pt>
                <c:pt idx="28">
                  <c:v>1.2892999999999999</c:v>
                </c:pt>
                <c:pt idx="29">
                  <c:v>1.28</c:v>
                </c:pt>
                <c:pt idx="30">
                  <c:v>0.79569999999999996</c:v>
                </c:pt>
                <c:pt idx="31">
                  <c:v>0.93589999999999995</c:v>
                </c:pt>
                <c:pt idx="32">
                  <c:v>1.2488999999999999</c:v>
                </c:pt>
                <c:pt idx="33">
                  <c:v>1.9810000000000001</c:v>
                </c:pt>
                <c:pt idx="34">
                  <c:v>5.7271000000000001</c:v>
                </c:pt>
                <c:pt idx="35">
                  <c:v>0.75239999999999996</c:v>
                </c:pt>
                <c:pt idx="36">
                  <c:v>1.7728999999999999</c:v>
                </c:pt>
                <c:pt idx="37">
                  <c:v>1.6500999999999999</c:v>
                </c:pt>
                <c:pt idx="38">
                  <c:v>1.6380999999999999</c:v>
                </c:pt>
                <c:pt idx="39">
                  <c:v>1.5736000000000001</c:v>
                </c:pt>
                <c:pt idx="40">
                  <c:v>1.4836</c:v>
                </c:pt>
                <c:pt idx="41">
                  <c:v>1.1528</c:v>
                </c:pt>
                <c:pt idx="42">
                  <c:v>0.4708</c:v>
                </c:pt>
                <c:pt idx="43">
                  <c:v>0.3256</c:v>
                </c:pt>
                <c:pt idx="44">
                  <c:v>4.2282999999999999</c:v>
                </c:pt>
                <c:pt idx="45">
                  <c:v>2.1013000000000002</c:v>
                </c:pt>
                <c:pt idx="46">
                  <c:v>2.0407999999999999</c:v>
                </c:pt>
                <c:pt idx="47">
                  <c:v>1.9369000000000001</c:v>
                </c:pt>
                <c:pt idx="48">
                  <c:v>2.5411000000000001</c:v>
                </c:pt>
                <c:pt idx="49">
                  <c:v>2.6852999999999998</c:v>
                </c:pt>
                <c:pt idx="50">
                  <c:v>3.1271</c:v>
                </c:pt>
                <c:pt idx="51">
                  <c:v>3.2751000000000001</c:v>
                </c:pt>
                <c:pt idx="52">
                  <c:v>3.9079999999999999</c:v>
                </c:pt>
                <c:pt idx="53">
                  <c:v>3.6846999999999999</c:v>
                </c:pt>
                <c:pt idx="54">
                  <c:v>3.2722000000000002</c:v>
                </c:pt>
                <c:pt idx="55">
                  <c:v>3.2974000000000001</c:v>
                </c:pt>
                <c:pt idx="56">
                  <c:v>3.2860999999999998</c:v>
                </c:pt>
                <c:pt idx="57">
                  <c:v>3.7654000000000001</c:v>
                </c:pt>
                <c:pt idx="58">
                  <c:v>4.0016999999999996</c:v>
                </c:pt>
                <c:pt idx="59">
                  <c:v>3.6539000000000001</c:v>
                </c:pt>
                <c:pt idx="60">
                  <c:v>2.0722</c:v>
                </c:pt>
                <c:pt idx="61">
                  <c:v>1.4192</c:v>
                </c:pt>
                <c:pt idx="62">
                  <c:v>2.1551999999999998</c:v>
                </c:pt>
                <c:pt idx="63">
                  <c:v>1.9386000000000001</c:v>
                </c:pt>
                <c:pt idx="64">
                  <c:v>3.5891999999999999</c:v>
                </c:pt>
                <c:pt idx="65">
                  <c:v>2.2896999999999998</c:v>
                </c:pt>
                <c:pt idx="66">
                  <c:v>2.6223999999999998</c:v>
                </c:pt>
                <c:pt idx="67">
                  <c:v>3.9769000000000001</c:v>
                </c:pt>
                <c:pt idx="68">
                  <c:v>6.3914999999999997</c:v>
                </c:pt>
                <c:pt idx="69">
                  <c:v>2.8136000000000001</c:v>
                </c:pt>
                <c:pt idx="70">
                  <c:v>2.4481000000000002</c:v>
                </c:pt>
                <c:pt idx="71">
                  <c:v>2.6173999999999999</c:v>
                </c:pt>
                <c:pt idx="72">
                  <c:v>2.9691999999999998</c:v>
                </c:pt>
                <c:pt idx="73">
                  <c:v>3.6539999999999999</c:v>
                </c:pt>
                <c:pt idx="74">
                  <c:v>3.3153999999999999</c:v>
                </c:pt>
                <c:pt idx="75">
                  <c:v>1.879</c:v>
                </c:pt>
                <c:pt idx="76">
                  <c:v>2.4094000000000002</c:v>
                </c:pt>
                <c:pt idx="77">
                  <c:v>2.9942000000000002</c:v>
                </c:pt>
                <c:pt idx="78">
                  <c:v>3.9157000000000002</c:v>
                </c:pt>
                <c:pt idx="79">
                  <c:v>2.6789000000000001</c:v>
                </c:pt>
                <c:pt idx="80">
                  <c:v>2.8001</c:v>
                </c:pt>
                <c:pt idx="81">
                  <c:v>2.4295</c:v>
                </c:pt>
                <c:pt idx="82">
                  <c:v>2.3220000000000001</c:v>
                </c:pt>
                <c:pt idx="83">
                  <c:v>2.6861999999999999</c:v>
                </c:pt>
                <c:pt idx="84">
                  <c:v>3.3673000000000002</c:v>
                </c:pt>
                <c:pt idx="85">
                  <c:v>5.2736999999999998</c:v>
                </c:pt>
                <c:pt idx="86">
                  <c:v>5.8592000000000004</c:v>
                </c:pt>
                <c:pt idx="87">
                  <c:v>4.1207000000000003</c:v>
                </c:pt>
                <c:pt idx="88">
                  <c:v>3.387</c:v>
                </c:pt>
                <c:pt idx="89">
                  <c:v>3.4512</c:v>
                </c:pt>
                <c:pt idx="90">
                  <c:v>3.1772999999999998</c:v>
                </c:pt>
                <c:pt idx="91">
                  <c:v>3.5962999999999998</c:v>
                </c:pt>
                <c:pt idx="92">
                  <c:v>3.85</c:v>
                </c:pt>
                <c:pt idx="93">
                  <c:v>4.2378</c:v>
                </c:pt>
                <c:pt idx="94">
                  <c:v>2.9241000000000001</c:v>
                </c:pt>
                <c:pt idx="95">
                  <c:v>4.8273000000000001</c:v>
                </c:pt>
                <c:pt idx="96">
                  <c:v>3.6396999999999999</c:v>
                </c:pt>
                <c:pt idx="97">
                  <c:v>3.3959000000000001</c:v>
                </c:pt>
                <c:pt idx="98">
                  <c:v>2.9552999999999998</c:v>
                </c:pt>
                <c:pt idx="99">
                  <c:v>2.7808999999999999</c:v>
                </c:pt>
                <c:pt idx="100">
                  <c:v>3.02</c:v>
                </c:pt>
                <c:pt idx="101">
                  <c:v>2.8841000000000001</c:v>
                </c:pt>
                <c:pt idx="102">
                  <c:v>2.5773000000000001</c:v>
                </c:pt>
                <c:pt idx="103">
                  <c:v>1.8753</c:v>
                </c:pt>
                <c:pt idx="104">
                  <c:v>2.1093999999999999</c:v>
                </c:pt>
                <c:pt idx="105">
                  <c:v>2.2454000000000001</c:v>
                </c:pt>
                <c:pt idx="106">
                  <c:v>2.4883000000000002</c:v>
                </c:pt>
                <c:pt idx="107">
                  <c:v>2.4403999999999999</c:v>
                </c:pt>
                <c:pt idx="108">
                  <c:v>2.1168</c:v>
                </c:pt>
                <c:pt idx="109">
                  <c:v>3.5409999999999999</c:v>
                </c:pt>
                <c:pt idx="110">
                  <c:v>2.6896</c:v>
                </c:pt>
                <c:pt idx="111">
                  <c:v>1.8436999999999999</c:v>
                </c:pt>
                <c:pt idx="112">
                  <c:v>1.5391999999999999</c:v>
                </c:pt>
                <c:pt idx="113">
                  <c:v>1.8544</c:v>
                </c:pt>
                <c:pt idx="114">
                  <c:v>2.5375999999999999</c:v>
                </c:pt>
                <c:pt idx="115">
                  <c:v>1.3261000000000001</c:v>
                </c:pt>
                <c:pt idx="116">
                  <c:v>1.2121</c:v>
                </c:pt>
                <c:pt idx="117">
                  <c:v>2.4927999999999999</c:v>
                </c:pt>
                <c:pt idx="118">
                  <c:v>1.6221000000000001</c:v>
                </c:pt>
                <c:pt idx="119">
                  <c:v>2.8713000000000002</c:v>
                </c:pt>
                <c:pt idx="120">
                  <c:v>1.3057000000000001</c:v>
                </c:pt>
                <c:pt idx="121">
                  <c:v>1.0367</c:v>
                </c:pt>
                <c:pt idx="122">
                  <c:v>0.505</c:v>
                </c:pt>
                <c:pt idx="123">
                  <c:v>1.1916</c:v>
                </c:pt>
                <c:pt idx="124">
                  <c:v>5.2320000000000002</c:v>
                </c:pt>
                <c:pt idx="125">
                  <c:v>3.1897000000000002</c:v>
                </c:pt>
                <c:pt idx="126">
                  <c:v>3.4245999999999999</c:v>
                </c:pt>
                <c:pt idx="127">
                  <c:v>1.7098</c:v>
                </c:pt>
                <c:pt idx="128">
                  <c:v>1.5972</c:v>
                </c:pt>
                <c:pt idx="129">
                  <c:v>2.4771000000000001</c:v>
                </c:pt>
                <c:pt idx="130">
                  <c:v>2.8748999999999998</c:v>
                </c:pt>
                <c:pt idx="131">
                  <c:v>4.1638999999999999</c:v>
                </c:pt>
                <c:pt idx="132">
                  <c:v>4.9781000000000004</c:v>
                </c:pt>
                <c:pt idx="133">
                  <c:v>1.8604000000000001</c:v>
                </c:pt>
                <c:pt idx="134">
                  <c:v>2.1884000000000001</c:v>
                </c:pt>
                <c:pt idx="135">
                  <c:v>1.7986</c:v>
                </c:pt>
                <c:pt idx="136">
                  <c:v>2.0255999999999998</c:v>
                </c:pt>
                <c:pt idx="137">
                  <c:v>2.1246</c:v>
                </c:pt>
                <c:pt idx="138">
                  <c:v>2.0905</c:v>
                </c:pt>
                <c:pt idx="139">
                  <c:v>1.9531000000000001</c:v>
                </c:pt>
                <c:pt idx="140">
                  <c:v>1.8255999999999999</c:v>
                </c:pt>
                <c:pt idx="141">
                  <c:v>2.1629999999999998</c:v>
                </c:pt>
                <c:pt idx="142">
                  <c:v>2.6537000000000002</c:v>
                </c:pt>
                <c:pt idx="143">
                  <c:v>2.1331000000000002</c:v>
                </c:pt>
                <c:pt idx="144">
                  <c:v>2.2894999999999999</c:v>
                </c:pt>
                <c:pt idx="145">
                  <c:v>6.0758000000000001</c:v>
                </c:pt>
                <c:pt idx="146">
                  <c:v>3.2109999999999999</c:v>
                </c:pt>
                <c:pt idx="147">
                  <c:v>4.0716000000000001</c:v>
                </c:pt>
                <c:pt idx="148">
                  <c:v>2.1570999999999998</c:v>
                </c:pt>
                <c:pt idx="149">
                  <c:v>3.2422</c:v>
                </c:pt>
                <c:pt idx="150">
                  <c:v>3.5181</c:v>
                </c:pt>
                <c:pt idx="151">
                  <c:v>3.3576999999999999</c:v>
                </c:pt>
                <c:pt idx="152">
                  <c:v>3.1985000000000001</c:v>
                </c:pt>
                <c:pt idx="153">
                  <c:v>3.1606000000000001</c:v>
                </c:pt>
                <c:pt idx="154">
                  <c:v>2.8321000000000001</c:v>
                </c:pt>
                <c:pt idx="155">
                  <c:v>3.3075000000000001</c:v>
                </c:pt>
                <c:pt idx="156">
                  <c:v>4.1962000000000002</c:v>
                </c:pt>
                <c:pt idx="157">
                  <c:v>1.2548999999999999</c:v>
                </c:pt>
                <c:pt idx="158">
                  <c:v>3.4426999999999999</c:v>
                </c:pt>
                <c:pt idx="159">
                  <c:v>2.1768000000000001</c:v>
                </c:pt>
                <c:pt idx="160">
                  <c:v>2.5781999999999998</c:v>
                </c:pt>
                <c:pt idx="161">
                  <c:v>3.5642999999999998</c:v>
                </c:pt>
                <c:pt idx="162">
                  <c:v>3.8412999999999999</c:v>
                </c:pt>
                <c:pt idx="163">
                  <c:v>4.2855999999999996</c:v>
                </c:pt>
                <c:pt idx="164">
                  <c:v>3.5251999999999999</c:v>
                </c:pt>
                <c:pt idx="165">
                  <c:v>2.9245000000000001</c:v>
                </c:pt>
                <c:pt idx="166">
                  <c:v>4.2694999999999999</c:v>
                </c:pt>
                <c:pt idx="167">
                  <c:v>3.5497000000000001</c:v>
                </c:pt>
                <c:pt idx="168">
                  <c:v>3.2583000000000002</c:v>
                </c:pt>
                <c:pt idx="169">
                  <c:v>4.1654999999999998</c:v>
                </c:pt>
                <c:pt idx="170">
                  <c:v>4.0376000000000003</c:v>
                </c:pt>
                <c:pt idx="171">
                  <c:v>1.9246000000000001</c:v>
                </c:pt>
                <c:pt idx="172">
                  <c:v>2.2724000000000002</c:v>
                </c:pt>
                <c:pt idx="173">
                  <c:v>1.4645999999999999</c:v>
                </c:pt>
                <c:pt idx="174">
                  <c:v>2.1787000000000001</c:v>
                </c:pt>
                <c:pt idx="175">
                  <c:v>4.1527000000000003</c:v>
                </c:pt>
                <c:pt idx="176">
                  <c:v>3.4567999999999999</c:v>
                </c:pt>
                <c:pt idx="177">
                  <c:v>2.3224</c:v>
                </c:pt>
                <c:pt idx="178">
                  <c:v>3.0552000000000001</c:v>
                </c:pt>
                <c:pt idx="179">
                  <c:v>1.6720999999999999</c:v>
                </c:pt>
                <c:pt idx="180">
                  <c:v>1.4979</c:v>
                </c:pt>
                <c:pt idx="181">
                  <c:v>1.6378999999999999</c:v>
                </c:pt>
                <c:pt idx="182">
                  <c:v>3.5670999999999999</c:v>
                </c:pt>
                <c:pt idx="183">
                  <c:v>1.5704</c:v>
                </c:pt>
                <c:pt idx="184">
                  <c:v>1.5785</c:v>
                </c:pt>
                <c:pt idx="185">
                  <c:v>0.71419999999999995</c:v>
                </c:pt>
                <c:pt idx="186">
                  <c:v>3.4462000000000002</c:v>
                </c:pt>
                <c:pt idx="187">
                  <c:v>2.3374000000000001</c:v>
                </c:pt>
                <c:pt idx="188">
                  <c:v>2.8077000000000001</c:v>
                </c:pt>
                <c:pt idx="189">
                  <c:v>3.2330000000000001</c:v>
                </c:pt>
                <c:pt idx="190">
                  <c:v>2.1274999999999999</c:v>
                </c:pt>
                <c:pt idx="191">
                  <c:v>3.1488</c:v>
                </c:pt>
                <c:pt idx="192">
                  <c:v>2.1465999999999998</c:v>
                </c:pt>
                <c:pt idx="193">
                  <c:v>2.5379999999999998</c:v>
                </c:pt>
                <c:pt idx="194">
                  <c:v>2.5924999999999998</c:v>
                </c:pt>
                <c:pt idx="195">
                  <c:v>2.4552999999999998</c:v>
                </c:pt>
                <c:pt idx="196">
                  <c:v>3.2927</c:v>
                </c:pt>
                <c:pt idx="197">
                  <c:v>1.8184</c:v>
                </c:pt>
                <c:pt idx="198">
                  <c:v>3.5926999999999998</c:v>
                </c:pt>
                <c:pt idx="199">
                  <c:v>2.3892000000000002</c:v>
                </c:pt>
                <c:pt idx="200">
                  <c:v>1.8387</c:v>
                </c:pt>
                <c:pt idx="201">
                  <c:v>4.5162000000000004</c:v>
                </c:pt>
                <c:pt idx="202">
                  <c:v>4.7949999999999999</c:v>
                </c:pt>
                <c:pt idx="203">
                  <c:v>4.7348999999999997</c:v>
                </c:pt>
                <c:pt idx="204">
                  <c:v>5.5782999999999996</c:v>
                </c:pt>
                <c:pt idx="205">
                  <c:v>5.4367999999999999</c:v>
                </c:pt>
                <c:pt idx="206">
                  <c:v>4.7527999999999997</c:v>
                </c:pt>
                <c:pt idx="207">
                  <c:v>3.8456000000000001</c:v>
                </c:pt>
                <c:pt idx="208">
                  <c:v>3.8001999999999998</c:v>
                </c:pt>
                <c:pt idx="209">
                  <c:v>3.6145</c:v>
                </c:pt>
                <c:pt idx="210">
                  <c:v>2.7505000000000002</c:v>
                </c:pt>
                <c:pt idx="211">
                  <c:v>2.2467999999999999</c:v>
                </c:pt>
                <c:pt idx="212">
                  <c:v>3.4643999999999999</c:v>
                </c:pt>
                <c:pt idx="213">
                  <c:v>2.6213000000000002</c:v>
                </c:pt>
                <c:pt idx="214">
                  <c:v>2.1916000000000002</c:v>
                </c:pt>
                <c:pt idx="215">
                  <c:v>3.9929999999999999</c:v>
                </c:pt>
                <c:pt idx="216">
                  <c:v>1.8027</c:v>
                </c:pt>
                <c:pt idx="217">
                  <c:v>1.6902999999999999</c:v>
                </c:pt>
                <c:pt idx="218">
                  <c:v>1.7157</c:v>
                </c:pt>
                <c:pt idx="219">
                  <c:v>1.5490999999999999</c:v>
                </c:pt>
                <c:pt idx="220">
                  <c:v>0.94240000000000002</c:v>
                </c:pt>
                <c:pt idx="221">
                  <c:v>3.5150999999999999</c:v>
                </c:pt>
                <c:pt idx="222">
                  <c:v>2.1474000000000002</c:v>
                </c:pt>
                <c:pt idx="223">
                  <c:v>1.7698</c:v>
                </c:pt>
                <c:pt idx="224">
                  <c:v>2.8058000000000001</c:v>
                </c:pt>
                <c:pt idx="225">
                  <c:v>3.7235999999999998</c:v>
                </c:pt>
                <c:pt idx="226">
                  <c:v>2.5226000000000002</c:v>
                </c:pt>
                <c:pt idx="227">
                  <c:v>2.1196999999999999</c:v>
                </c:pt>
                <c:pt idx="228">
                  <c:v>3.8910999999999998</c:v>
                </c:pt>
                <c:pt idx="229">
                  <c:v>3.839</c:v>
                </c:pt>
                <c:pt idx="230">
                  <c:v>2.9685000000000001</c:v>
                </c:pt>
                <c:pt idx="231">
                  <c:v>3.4094000000000002</c:v>
                </c:pt>
                <c:pt idx="232">
                  <c:v>2.6267999999999998</c:v>
                </c:pt>
                <c:pt idx="233">
                  <c:v>1.2344999999999999</c:v>
                </c:pt>
                <c:pt idx="234">
                  <c:v>1.8937999999999999</c:v>
                </c:pt>
                <c:pt idx="235">
                  <c:v>4.2119999999999997</c:v>
                </c:pt>
                <c:pt idx="236">
                  <c:v>4.4588000000000001</c:v>
                </c:pt>
                <c:pt idx="237">
                  <c:v>3.9826000000000001</c:v>
                </c:pt>
                <c:pt idx="238">
                  <c:v>3.1949999999999998</c:v>
                </c:pt>
                <c:pt idx="239">
                  <c:v>4.2115999999999998</c:v>
                </c:pt>
                <c:pt idx="240">
                  <c:v>3.8712</c:v>
                </c:pt>
                <c:pt idx="241">
                  <c:v>3.3582000000000001</c:v>
                </c:pt>
                <c:pt idx="242">
                  <c:v>1.867</c:v>
                </c:pt>
                <c:pt idx="243">
                  <c:v>1.216</c:v>
                </c:pt>
                <c:pt idx="244">
                  <c:v>0.61870000000000003</c:v>
                </c:pt>
                <c:pt idx="245">
                  <c:v>3.1208999999999998</c:v>
                </c:pt>
                <c:pt idx="246">
                  <c:v>3.7955000000000001</c:v>
                </c:pt>
                <c:pt idx="247">
                  <c:v>2.9016000000000002</c:v>
                </c:pt>
                <c:pt idx="248">
                  <c:v>3.9849999999999999</c:v>
                </c:pt>
                <c:pt idx="249">
                  <c:v>3.1482999999999999</c:v>
                </c:pt>
                <c:pt idx="250">
                  <c:v>3.9864000000000002</c:v>
                </c:pt>
                <c:pt idx="251">
                  <c:v>2.8774000000000002</c:v>
                </c:pt>
                <c:pt idx="252">
                  <c:v>4.6128</c:v>
                </c:pt>
                <c:pt idx="253">
                  <c:v>2.8776999999999999</c:v>
                </c:pt>
                <c:pt idx="254">
                  <c:v>2.5335000000000001</c:v>
                </c:pt>
                <c:pt idx="255">
                  <c:v>2.8614999999999999</c:v>
                </c:pt>
                <c:pt idx="256">
                  <c:v>2.5972</c:v>
                </c:pt>
                <c:pt idx="257">
                  <c:v>3.0028999999999999</c:v>
                </c:pt>
                <c:pt idx="258">
                  <c:v>2.7976999999999999</c:v>
                </c:pt>
                <c:pt idx="259">
                  <c:v>2.9474999999999998</c:v>
                </c:pt>
                <c:pt idx="260">
                  <c:v>3.0706000000000002</c:v>
                </c:pt>
                <c:pt idx="261">
                  <c:v>2.2441</c:v>
                </c:pt>
                <c:pt idx="262">
                  <c:v>3.5785999999999998</c:v>
                </c:pt>
                <c:pt idx="263">
                  <c:v>3.2728000000000002</c:v>
                </c:pt>
                <c:pt idx="264">
                  <c:v>3.2054999999999998</c:v>
                </c:pt>
                <c:pt idx="265">
                  <c:v>5.2660999999999998</c:v>
                </c:pt>
                <c:pt idx="266">
                  <c:v>4.9541000000000004</c:v>
                </c:pt>
                <c:pt idx="267">
                  <c:v>4.5582000000000003</c:v>
                </c:pt>
                <c:pt idx="268">
                  <c:v>4.6927000000000003</c:v>
                </c:pt>
                <c:pt idx="269">
                  <c:v>5.2058</c:v>
                </c:pt>
                <c:pt idx="270">
                  <c:v>4.2849000000000004</c:v>
                </c:pt>
                <c:pt idx="271">
                  <c:v>2.8780999999999999</c:v>
                </c:pt>
                <c:pt idx="272">
                  <c:v>5.8116000000000003</c:v>
                </c:pt>
                <c:pt idx="273">
                  <c:v>5.1927000000000003</c:v>
                </c:pt>
                <c:pt idx="274">
                  <c:v>1.0693999999999999</c:v>
                </c:pt>
                <c:pt idx="275">
                  <c:v>3.4914999999999998</c:v>
                </c:pt>
                <c:pt idx="276">
                  <c:v>2.5453999999999999</c:v>
                </c:pt>
                <c:pt idx="277">
                  <c:v>2.6393</c:v>
                </c:pt>
                <c:pt idx="278">
                  <c:v>2.3919000000000001</c:v>
                </c:pt>
                <c:pt idx="279">
                  <c:v>2.4011999999999998</c:v>
                </c:pt>
                <c:pt idx="280">
                  <c:v>2.8226</c:v>
                </c:pt>
                <c:pt idx="281">
                  <c:v>3.3222999999999998</c:v>
                </c:pt>
                <c:pt idx="282">
                  <c:v>4.3190999999999997</c:v>
                </c:pt>
                <c:pt idx="283">
                  <c:v>2.0379</c:v>
                </c:pt>
                <c:pt idx="284">
                  <c:v>2.1865999999999999</c:v>
                </c:pt>
                <c:pt idx="285">
                  <c:v>2.2242999999999999</c:v>
                </c:pt>
                <c:pt idx="286">
                  <c:v>2.2545000000000002</c:v>
                </c:pt>
                <c:pt idx="287">
                  <c:v>2.2953000000000001</c:v>
                </c:pt>
                <c:pt idx="288">
                  <c:v>2.4356</c:v>
                </c:pt>
                <c:pt idx="289">
                  <c:v>2.5920999999999998</c:v>
                </c:pt>
                <c:pt idx="290">
                  <c:v>2.3205</c:v>
                </c:pt>
                <c:pt idx="291">
                  <c:v>2.6324999999999998</c:v>
                </c:pt>
                <c:pt idx="292">
                  <c:v>2.7330999999999999</c:v>
                </c:pt>
                <c:pt idx="293">
                  <c:v>2.423</c:v>
                </c:pt>
                <c:pt idx="294">
                  <c:v>2.9249999999999998</c:v>
                </c:pt>
                <c:pt idx="295">
                  <c:v>2.2082000000000002</c:v>
                </c:pt>
                <c:pt idx="296">
                  <c:v>2.6751</c:v>
                </c:pt>
                <c:pt idx="297">
                  <c:v>2.5975999999999999</c:v>
                </c:pt>
                <c:pt idx="298">
                  <c:v>2.5129999999999999</c:v>
                </c:pt>
                <c:pt idx="299">
                  <c:v>2.3243</c:v>
                </c:pt>
                <c:pt idx="300">
                  <c:v>2.3845999999999998</c:v>
                </c:pt>
                <c:pt idx="301">
                  <c:v>2.5266000000000002</c:v>
                </c:pt>
                <c:pt idx="302">
                  <c:v>3.3832</c:v>
                </c:pt>
                <c:pt idx="303">
                  <c:v>1.6073</c:v>
                </c:pt>
                <c:pt idx="304">
                  <c:v>1.7615000000000001</c:v>
                </c:pt>
                <c:pt idx="305">
                  <c:v>2.2547000000000001</c:v>
                </c:pt>
                <c:pt idx="306">
                  <c:v>2.0346000000000002</c:v>
                </c:pt>
                <c:pt idx="307">
                  <c:v>2.2648999999999999</c:v>
                </c:pt>
                <c:pt idx="308">
                  <c:v>2.2667999999999999</c:v>
                </c:pt>
                <c:pt idx="309">
                  <c:v>3.3818000000000001</c:v>
                </c:pt>
                <c:pt idx="310">
                  <c:v>1.8463000000000001</c:v>
                </c:pt>
                <c:pt idx="311">
                  <c:v>1.6577</c:v>
                </c:pt>
                <c:pt idx="312">
                  <c:v>1.7037</c:v>
                </c:pt>
                <c:pt idx="313">
                  <c:v>1.7908999999999999</c:v>
                </c:pt>
                <c:pt idx="314">
                  <c:v>2.1</c:v>
                </c:pt>
                <c:pt idx="315">
                  <c:v>2.0293999999999999</c:v>
                </c:pt>
                <c:pt idx="316">
                  <c:v>1.6929000000000001</c:v>
                </c:pt>
                <c:pt idx="317">
                  <c:v>1.9917</c:v>
                </c:pt>
                <c:pt idx="318">
                  <c:v>1.9317</c:v>
                </c:pt>
                <c:pt idx="319">
                  <c:v>1.9104000000000001</c:v>
                </c:pt>
                <c:pt idx="320">
                  <c:v>1.867</c:v>
                </c:pt>
                <c:pt idx="321">
                  <c:v>2.0796000000000001</c:v>
                </c:pt>
                <c:pt idx="322">
                  <c:v>1.8889</c:v>
                </c:pt>
                <c:pt idx="323">
                  <c:v>1.9540999999999999</c:v>
                </c:pt>
                <c:pt idx="324">
                  <c:v>2.1844000000000001</c:v>
                </c:pt>
                <c:pt idx="325">
                  <c:v>1.9913000000000001</c:v>
                </c:pt>
                <c:pt idx="326">
                  <c:v>1.7675000000000001</c:v>
                </c:pt>
                <c:pt idx="327">
                  <c:v>1.7795000000000001</c:v>
                </c:pt>
                <c:pt idx="328">
                  <c:v>1.9278</c:v>
                </c:pt>
                <c:pt idx="329">
                  <c:v>1.7270000000000001</c:v>
                </c:pt>
                <c:pt idx="330">
                  <c:v>1.7459</c:v>
                </c:pt>
                <c:pt idx="331">
                  <c:v>1.9298999999999999</c:v>
                </c:pt>
                <c:pt idx="332">
                  <c:v>1.0866</c:v>
                </c:pt>
                <c:pt idx="333">
                  <c:v>1.2134</c:v>
                </c:pt>
                <c:pt idx="334">
                  <c:v>1.4574</c:v>
                </c:pt>
                <c:pt idx="335">
                  <c:v>1.6980999999999999</c:v>
                </c:pt>
                <c:pt idx="336">
                  <c:v>1.3635999999999999</c:v>
                </c:pt>
                <c:pt idx="337">
                  <c:v>1.2303999999999999</c:v>
                </c:pt>
                <c:pt idx="338">
                  <c:v>1.6304000000000001</c:v>
                </c:pt>
                <c:pt idx="339">
                  <c:v>1.4785999999999999</c:v>
                </c:pt>
                <c:pt idx="340">
                  <c:v>1.5011000000000001</c:v>
                </c:pt>
                <c:pt idx="341">
                  <c:v>1.0442</c:v>
                </c:pt>
                <c:pt idx="342">
                  <c:v>1.474</c:v>
                </c:pt>
                <c:pt idx="343">
                  <c:v>1.3395999999999999</c:v>
                </c:pt>
                <c:pt idx="344">
                  <c:v>1.5265</c:v>
                </c:pt>
                <c:pt idx="345">
                  <c:v>1.3604000000000001</c:v>
                </c:pt>
                <c:pt idx="346">
                  <c:v>1.3018000000000001</c:v>
                </c:pt>
                <c:pt idx="347">
                  <c:v>1.7790999999999999</c:v>
                </c:pt>
                <c:pt idx="348">
                  <c:v>1.4357</c:v>
                </c:pt>
                <c:pt idx="349">
                  <c:v>1.3936999999999999</c:v>
                </c:pt>
                <c:pt idx="350">
                  <c:v>1.3192999999999999</c:v>
                </c:pt>
                <c:pt idx="351">
                  <c:v>5.5091999999999999</c:v>
                </c:pt>
                <c:pt idx="352">
                  <c:v>5.3224999999999998</c:v>
                </c:pt>
                <c:pt idx="353">
                  <c:v>2.9521999999999999</c:v>
                </c:pt>
                <c:pt idx="354">
                  <c:v>2.9218999999999999</c:v>
                </c:pt>
                <c:pt idx="355">
                  <c:v>2.0813999999999999</c:v>
                </c:pt>
                <c:pt idx="356">
                  <c:v>1.9456</c:v>
                </c:pt>
                <c:pt idx="357">
                  <c:v>2.0135000000000001</c:v>
                </c:pt>
                <c:pt idx="358">
                  <c:v>2.3671000000000002</c:v>
                </c:pt>
                <c:pt idx="359">
                  <c:v>2.2288000000000001</c:v>
                </c:pt>
                <c:pt idx="360">
                  <c:v>2.0024999999999999</c:v>
                </c:pt>
                <c:pt idx="361">
                  <c:v>1.8955</c:v>
                </c:pt>
                <c:pt idx="362">
                  <c:v>2.2210000000000001</c:v>
                </c:pt>
                <c:pt idx="363">
                  <c:v>2.4464999999999999</c:v>
                </c:pt>
                <c:pt idx="364">
                  <c:v>2.1452</c:v>
                </c:pt>
                <c:pt idx="365">
                  <c:v>2.4123999999999999</c:v>
                </c:pt>
                <c:pt idx="366">
                  <c:v>1.9790000000000001</c:v>
                </c:pt>
                <c:pt idx="367">
                  <c:v>1.7911999999999999</c:v>
                </c:pt>
                <c:pt idx="368">
                  <c:v>1.6088</c:v>
                </c:pt>
                <c:pt idx="369">
                  <c:v>1.7746</c:v>
                </c:pt>
                <c:pt idx="370">
                  <c:v>4.4530000000000003</c:v>
                </c:pt>
                <c:pt idx="371">
                  <c:v>2.2772999999999999</c:v>
                </c:pt>
                <c:pt idx="372">
                  <c:v>2.2105999999999999</c:v>
                </c:pt>
                <c:pt idx="373">
                  <c:v>2.4302999999999999</c:v>
                </c:pt>
                <c:pt idx="374">
                  <c:v>2.1156999999999999</c:v>
                </c:pt>
                <c:pt idx="375">
                  <c:v>2.7789000000000001</c:v>
                </c:pt>
                <c:pt idx="376">
                  <c:v>2.8614999999999999</c:v>
                </c:pt>
                <c:pt idx="377">
                  <c:v>2.1435</c:v>
                </c:pt>
                <c:pt idx="378">
                  <c:v>4.4379</c:v>
                </c:pt>
                <c:pt idx="379">
                  <c:v>3.5103</c:v>
                </c:pt>
                <c:pt idx="380">
                  <c:v>3</c:v>
                </c:pt>
                <c:pt idx="381">
                  <c:v>4.2984999999999998</c:v>
                </c:pt>
                <c:pt idx="382">
                  <c:v>1.3159000000000001</c:v>
                </c:pt>
                <c:pt idx="383">
                  <c:v>2.0011999999999999</c:v>
                </c:pt>
                <c:pt idx="384">
                  <c:v>1.5584</c:v>
                </c:pt>
                <c:pt idx="385">
                  <c:v>2.1238000000000001</c:v>
                </c:pt>
                <c:pt idx="386">
                  <c:v>2.6457000000000002</c:v>
                </c:pt>
                <c:pt idx="387">
                  <c:v>3.3563000000000001</c:v>
                </c:pt>
                <c:pt idx="388">
                  <c:v>2.7888999999999999</c:v>
                </c:pt>
                <c:pt idx="389">
                  <c:v>2.8471000000000002</c:v>
                </c:pt>
                <c:pt idx="390">
                  <c:v>2.726</c:v>
                </c:pt>
                <c:pt idx="391">
                  <c:v>1.0153000000000001</c:v>
                </c:pt>
                <c:pt idx="392">
                  <c:v>1.8574999999999999</c:v>
                </c:pt>
                <c:pt idx="393">
                  <c:v>4.0660999999999996</c:v>
                </c:pt>
                <c:pt idx="394">
                  <c:v>3.6709999999999998</c:v>
                </c:pt>
                <c:pt idx="395">
                  <c:v>4.0244999999999997</c:v>
                </c:pt>
                <c:pt idx="396">
                  <c:v>3.9666999999999999</c:v>
                </c:pt>
                <c:pt idx="397">
                  <c:v>3.8521999999999998</c:v>
                </c:pt>
                <c:pt idx="398">
                  <c:v>3.2570000000000001</c:v>
                </c:pt>
                <c:pt idx="399">
                  <c:v>2.8786999999999998</c:v>
                </c:pt>
                <c:pt idx="400">
                  <c:v>3.1442000000000001</c:v>
                </c:pt>
                <c:pt idx="401">
                  <c:v>4.0487000000000002</c:v>
                </c:pt>
                <c:pt idx="402">
                  <c:v>3.8837000000000002</c:v>
                </c:pt>
                <c:pt idx="403">
                  <c:v>3.0297000000000001</c:v>
                </c:pt>
                <c:pt idx="404">
                  <c:v>1.8536999999999999</c:v>
                </c:pt>
                <c:pt idx="405">
                  <c:v>5.2567000000000004</c:v>
                </c:pt>
                <c:pt idx="406">
                  <c:v>5.2576999999999998</c:v>
                </c:pt>
                <c:pt idx="407">
                  <c:v>5.8987999999999996</c:v>
                </c:pt>
                <c:pt idx="408">
                  <c:v>5.5796999999999999</c:v>
                </c:pt>
                <c:pt idx="409">
                  <c:v>5.1470000000000002</c:v>
                </c:pt>
                <c:pt idx="410">
                  <c:v>2.4641000000000002</c:v>
                </c:pt>
                <c:pt idx="411">
                  <c:v>3.0234999999999999</c:v>
                </c:pt>
                <c:pt idx="412">
                  <c:v>4.3874000000000004</c:v>
                </c:pt>
                <c:pt idx="413">
                  <c:v>2.6255999999999999</c:v>
                </c:pt>
                <c:pt idx="414">
                  <c:v>3.0215000000000001</c:v>
                </c:pt>
                <c:pt idx="415">
                  <c:v>3.2471000000000001</c:v>
                </c:pt>
                <c:pt idx="416">
                  <c:v>2.206</c:v>
                </c:pt>
                <c:pt idx="417">
                  <c:v>1.8376999999999999</c:v>
                </c:pt>
                <c:pt idx="418">
                  <c:v>4.4352999999999998</c:v>
                </c:pt>
                <c:pt idx="419">
                  <c:v>0.77329999999999999</c:v>
                </c:pt>
                <c:pt idx="420">
                  <c:v>2.7000999999999999</c:v>
                </c:pt>
                <c:pt idx="421">
                  <c:v>2.9237000000000002</c:v>
                </c:pt>
                <c:pt idx="422">
                  <c:v>3.1223000000000001</c:v>
                </c:pt>
                <c:pt idx="423">
                  <c:v>3.9647999999999999</c:v>
                </c:pt>
                <c:pt idx="424">
                  <c:v>4.4706000000000001</c:v>
                </c:pt>
                <c:pt idx="425">
                  <c:v>3.2006000000000001</c:v>
                </c:pt>
                <c:pt idx="426">
                  <c:v>2.4230999999999998</c:v>
                </c:pt>
                <c:pt idx="427">
                  <c:v>3.6983999999999999</c:v>
                </c:pt>
                <c:pt idx="428">
                  <c:v>4.0107999999999997</c:v>
                </c:pt>
                <c:pt idx="429">
                  <c:v>3.8815</c:v>
                </c:pt>
                <c:pt idx="430">
                  <c:v>3.8721999999999999</c:v>
                </c:pt>
                <c:pt idx="431">
                  <c:v>3.1627999999999998</c:v>
                </c:pt>
                <c:pt idx="432">
                  <c:v>3.4864000000000002</c:v>
                </c:pt>
                <c:pt idx="433">
                  <c:v>2.5283000000000002</c:v>
                </c:pt>
                <c:pt idx="434">
                  <c:v>4.1288</c:v>
                </c:pt>
                <c:pt idx="435">
                  <c:v>2.0379999999999998</c:v>
                </c:pt>
                <c:pt idx="436">
                  <c:v>5.0720999999999998</c:v>
                </c:pt>
                <c:pt idx="437">
                  <c:v>3.6084000000000001</c:v>
                </c:pt>
                <c:pt idx="438">
                  <c:v>4.6585000000000001</c:v>
                </c:pt>
                <c:pt idx="439">
                  <c:v>3.6229</c:v>
                </c:pt>
                <c:pt idx="440">
                  <c:v>3.5676000000000001</c:v>
                </c:pt>
                <c:pt idx="441">
                  <c:v>4.1132</c:v>
                </c:pt>
                <c:pt idx="442">
                  <c:v>2.2067999999999999</c:v>
                </c:pt>
                <c:pt idx="443">
                  <c:v>2.3466999999999998</c:v>
                </c:pt>
                <c:pt idx="444">
                  <c:v>3.7181000000000002</c:v>
                </c:pt>
                <c:pt idx="445">
                  <c:v>2.4518</c:v>
                </c:pt>
                <c:pt idx="446">
                  <c:v>1.6674</c:v>
                </c:pt>
                <c:pt idx="447">
                  <c:v>2.2471999999999999</c:v>
                </c:pt>
                <c:pt idx="448">
                  <c:v>2.3359999999999999</c:v>
                </c:pt>
                <c:pt idx="449">
                  <c:v>3.0788000000000002</c:v>
                </c:pt>
                <c:pt idx="450">
                  <c:v>2.1360000000000001</c:v>
                </c:pt>
                <c:pt idx="451">
                  <c:v>3.0339999999999998</c:v>
                </c:pt>
                <c:pt idx="452">
                  <c:v>2.8102999999999998</c:v>
                </c:pt>
                <c:pt idx="453">
                  <c:v>2.4855</c:v>
                </c:pt>
                <c:pt idx="454">
                  <c:v>2.1282000000000001</c:v>
                </c:pt>
                <c:pt idx="455">
                  <c:v>3.4409000000000001</c:v>
                </c:pt>
                <c:pt idx="456">
                  <c:v>3.5630999999999999</c:v>
                </c:pt>
                <c:pt idx="457">
                  <c:v>1.7793000000000001</c:v>
                </c:pt>
                <c:pt idx="458">
                  <c:v>4.0350999999999999</c:v>
                </c:pt>
                <c:pt idx="459">
                  <c:v>3.8573</c:v>
                </c:pt>
                <c:pt idx="460">
                  <c:v>3.8016000000000001</c:v>
                </c:pt>
                <c:pt idx="461">
                  <c:v>4.0888</c:v>
                </c:pt>
                <c:pt idx="462">
                  <c:v>3.1337999999999999</c:v>
                </c:pt>
                <c:pt idx="463">
                  <c:v>2.2328000000000001</c:v>
                </c:pt>
                <c:pt idx="464">
                  <c:v>2.0251999999999999</c:v>
                </c:pt>
                <c:pt idx="465">
                  <c:v>2.4367000000000001</c:v>
                </c:pt>
                <c:pt idx="466">
                  <c:v>2.2336999999999998</c:v>
                </c:pt>
                <c:pt idx="467">
                  <c:v>3.5529999999999999</c:v>
                </c:pt>
                <c:pt idx="468">
                  <c:v>1.1168</c:v>
                </c:pt>
                <c:pt idx="469">
                  <c:v>1.8472</c:v>
                </c:pt>
                <c:pt idx="470">
                  <c:v>1.6697</c:v>
                </c:pt>
                <c:pt idx="471">
                  <c:v>1.8041</c:v>
                </c:pt>
                <c:pt idx="472">
                  <c:v>1.7605999999999999</c:v>
                </c:pt>
                <c:pt idx="473">
                  <c:v>2.4910999999999999</c:v>
                </c:pt>
                <c:pt idx="474">
                  <c:v>2.2563</c:v>
                </c:pt>
                <c:pt idx="475">
                  <c:v>4.0965999999999996</c:v>
                </c:pt>
                <c:pt idx="476">
                  <c:v>3.4037000000000002</c:v>
                </c:pt>
                <c:pt idx="477">
                  <c:v>4.6344000000000003</c:v>
                </c:pt>
                <c:pt idx="478">
                  <c:v>3.5503</c:v>
                </c:pt>
                <c:pt idx="479">
                  <c:v>2.6981999999999999</c:v>
                </c:pt>
                <c:pt idx="480">
                  <c:v>2.2847</c:v>
                </c:pt>
                <c:pt idx="481">
                  <c:v>1.9846999999999999</c:v>
                </c:pt>
                <c:pt idx="482">
                  <c:v>2.3584000000000001</c:v>
                </c:pt>
                <c:pt idx="483">
                  <c:v>1.9782</c:v>
                </c:pt>
                <c:pt idx="484">
                  <c:v>1.7166999999999999</c:v>
                </c:pt>
                <c:pt idx="485">
                  <c:v>1.2343999999999999</c:v>
                </c:pt>
                <c:pt idx="486">
                  <c:v>1.4574</c:v>
                </c:pt>
                <c:pt idx="487">
                  <c:v>1.4605999999999999</c:v>
                </c:pt>
                <c:pt idx="488">
                  <c:v>1.8035000000000001</c:v>
                </c:pt>
                <c:pt idx="489">
                  <c:v>1.7139</c:v>
                </c:pt>
                <c:pt idx="490">
                  <c:v>1.6597</c:v>
                </c:pt>
                <c:pt idx="491">
                  <c:v>1.7257</c:v>
                </c:pt>
                <c:pt idx="492">
                  <c:v>2.2511000000000001</c:v>
                </c:pt>
                <c:pt idx="493">
                  <c:v>2.5327000000000002</c:v>
                </c:pt>
                <c:pt idx="494">
                  <c:v>1.7142999999999999</c:v>
                </c:pt>
                <c:pt idx="495">
                  <c:v>1.6814</c:v>
                </c:pt>
                <c:pt idx="496">
                  <c:v>2.2858000000000001</c:v>
                </c:pt>
                <c:pt idx="497">
                  <c:v>2.1389</c:v>
                </c:pt>
                <c:pt idx="498">
                  <c:v>1.9097999999999999</c:v>
                </c:pt>
                <c:pt idx="499">
                  <c:v>1.2849999999999999</c:v>
                </c:pt>
                <c:pt idx="500">
                  <c:v>1.548</c:v>
                </c:pt>
                <c:pt idx="501">
                  <c:v>2.3359000000000001</c:v>
                </c:pt>
                <c:pt idx="502">
                  <c:v>2.0297999999999998</c:v>
                </c:pt>
                <c:pt idx="503">
                  <c:v>1.9762999999999999</c:v>
                </c:pt>
                <c:pt idx="504">
                  <c:v>1.6727000000000001</c:v>
                </c:pt>
                <c:pt idx="505">
                  <c:v>1.9168000000000001</c:v>
                </c:pt>
                <c:pt idx="506">
                  <c:v>1.5099</c:v>
                </c:pt>
                <c:pt idx="507">
                  <c:v>1.8515999999999999</c:v>
                </c:pt>
                <c:pt idx="508">
                  <c:v>1.7166999999999999</c:v>
                </c:pt>
                <c:pt idx="509">
                  <c:v>1.3260000000000001</c:v>
                </c:pt>
                <c:pt idx="510">
                  <c:v>1.595</c:v>
                </c:pt>
                <c:pt idx="511">
                  <c:v>1.4167000000000001</c:v>
                </c:pt>
                <c:pt idx="512">
                  <c:v>1.9776</c:v>
                </c:pt>
                <c:pt idx="513">
                  <c:v>1.1563000000000001</c:v>
                </c:pt>
                <c:pt idx="514">
                  <c:v>1.4175</c:v>
                </c:pt>
                <c:pt idx="515">
                  <c:v>1.3975</c:v>
                </c:pt>
                <c:pt idx="516">
                  <c:v>1.3337000000000001</c:v>
                </c:pt>
                <c:pt idx="517">
                  <c:v>2.1107999999999998</c:v>
                </c:pt>
                <c:pt idx="518">
                  <c:v>1.7326999999999999</c:v>
                </c:pt>
                <c:pt idx="519">
                  <c:v>1.9181999999999999</c:v>
                </c:pt>
                <c:pt idx="520">
                  <c:v>2.4356</c:v>
                </c:pt>
                <c:pt idx="521">
                  <c:v>2.3338000000000001</c:v>
                </c:pt>
                <c:pt idx="522">
                  <c:v>2.1882999999999999</c:v>
                </c:pt>
                <c:pt idx="523">
                  <c:v>1.5208999999999999</c:v>
                </c:pt>
                <c:pt idx="524">
                  <c:v>2.3763999999999998</c:v>
                </c:pt>
                <c:pt idx="525">
                  <c:v>1.6273</c:v>
                </c:pt>
                <c:pt idx="526">
                  <c:v>1.6313</c:v>
                </c:pt>
                <c:pt idx="527">
                  <c:v>2.1695000000000002</c:v>
                </c:pt>
                <c:pt idx="528">
                  <c:v>3.3994</c:v>
                </c:pt>
                <c:pt idx="529">
                  <c:v>4.3235999999999999</c:v>
                </c:pt>
                <c:pt idx="530">
                  <c:v>3.1747999999999998</c:v>
                </c:pt>
                <c:pt idx="531">
                  <c:v>3.2286999999999999</c:v>
                </c:pt>
                <c:pt idx="532">
                  <c:v>4.1245000000000003</c:v>
                </c:pt>
                <c:pt idx="533">
                  <c:v>4.4307999999999996</c:v>
                </c:pt>
                <c:pt idx="534">
                  <c:v>2.4921000000000002</c:v>
                </c:pt>
                <c:pt idx="535">
                  <c:v>3.6185999999999998</c:v>
                </c:pt>
                <c:pt idx="536">
                  <c:v>4.0678000000000001</c:v>
                </c:pt>
                <c:pt idx="537">
                  <c:v>4.0507</c:v>
                </c:pt>
                <c:pt idx="538">
                  <c:v>3.3456000000000001</c:v>
                </c:pt>
                <c:pt idx="539">
                  <c:v>2.8443000000000001</c:v>
                </c:pt>
                <c:pt idx="540">
                  <c:v>2.1930000000000001</c:v>
                </c:pt>
                <c:pt idx="541">
                  <c:v>2.5634999999999999</c:v>
                </c:pt>
                <c:pt idx="542">
                  <c:v>3.5129000000000001</c:v>
                </c:pt>
                <c:pt idx="543">
                  <c:v>2.8946000000000001</c:v>
                </c:pt>
                <c:pt idx="544">
                  <c:v>3.6162999999999998</c:v>
                </c:pt>
                <c:pt idx="545">
                  <c:v>3.2978999999999998</c:v>
                </c:pt>
                <c:pt idx="546">
                  <c:v>3.8361000000000001</c:v>
                </c:pt>
                <c:pt idx="547">
                  <c:v>3.6985999999999999</c:v>
                </c:pt>
                <c:pt idx="548">
                  <c:v>4.7556000000000003</c:v>
                </c:pt>
                <c:pt idx="549">
                  <c:v>3.3978000000000002</c:v>
                </c:pt>
                <c:pt idx="550">
                  <c:v>1.9187000000000001</c:v>
                </c:pt>
                <c:pt idx="551">
                  <c:v>2.758</c:v>
                </c:pt>
                <c:pt idx="552">
                  <c:v>1.2513000000000001</c:v>
                </c:pt>
                <c:pt idx="553">
                  <c:v>1.216</c:v>
                </c:pt>
                <c:pt idx="554">
                  <c:v>2.0436000000000001</c:v>
                </c:pt>
                <c:pt idx="555">
                  <c:v>3.4474</c:v>
                </c:pt>
                <c:pt idx="556">
                  <c:v>2.7073</c:v>
                </c:pt>
                <c:pt idx="557">
                  <c:v>2.8241000000000001</c:v>
                </c:pt>
                <c:pt idx="558">
                  <c:v>2.4415</c:v>
                </c:pt>
                <c:pt idx="559">
                  <c:v>3.6615000000000002</c:v>
                </c:pt>
                <c:pt idx="560">
                  <c:v>2.7787000000000002</c:v>
                </c:pt>
                <c:pt idx="561">
                  <c:v>5.1654</c:v>
                </c:pt>
                <c:pt idx="562">
                  <c:v>3.5329000000000002</c:v>
                </c:pt>
                <c:pt idx="563">
                  <c:v>4.6420000000000003</c:v>
                </c:pt>
                <c:pt idx="564">
                  <c:v>5.7119999999999997</c:v>
                </c:pt>
                <c:pt idx="565">
                  <c:v>6.3956</c:v>
                </c:pt>
                <c:pt idx="566">
                  <c:v>5.7744999999999997</c:v>
                </c:pt>
                <c:pt idx="567">
                  <c:v>4.6237000000000004</c:v>
                </c:pt>
                <c:pt idx="568">
                  <c:v>3.8690000000000002</c:v>
                </c:pt>
                <c:pt idx="569">
                  <c:v>3.9687999999999999</c:v>
                </c:pt>
                <c:pt idx="570">
                  <c:v>4.3906000000000001</c:v>
                </c:pt>
                <c:pt idx="571">
                  <c:v>4.2140000000000004</c:v>
                </c:pt>
                <c:pt idx="572">
                  <c:v>2.1515</c:v>
                </c:pt>
                <c:pt idx="573">
                  <c:v>2.6455000000000002</c:v>
                </c:pt>
                <c:pt idx="574">
                  <c:v>2.0552999999999999</c:v>
                </c:pt>
                <c:pt idx="575">
                  <c:v>2.0306999999999999</c:v>
                </c:pt>
                <c:pt idx="576">
                  <c:v>2.8090000000000002</c:v>
                </c:pt>
                <c:pt idx="577">
                  <c:v>2.4068999999999998</c:v>
                </c:pt>
                <c:pt idx="578">
                  <c:v>3.0386000000000002</c:v>
                </c:pt>
                <c:pt idx="579">
                  <c:v>2.6648999999999998</c:v>
                </c:pt>
                <c:pt idx="580">
                  <c:v>2.6358999999999999</c:v>
                </c:pt>
                <c:pt idx="581">
                  <c:v>3.3243999999999998</c:v>
                </c:pt>
                <c:pt idx="582">
                  <c:v>2.5868000000000002</c:v>
                </c:pt>
                <c:pt idx="583">
                  <c:v>3.3662999999999998</c:v>
                </c:pt>
                <c:pt idx="584">
                  <c:v>3.5583</c:v>
                </c:pt>
                <c:pt idx="585">
                  <c:v>3.1549</c:v>
                </c:pt>
                <c:pt idx="586">
                  <c:v>3.2597999999999998</c:v>
                </c:pt>
                <c:pt idx="587">
                  <c:v>3.3773</c:v>
                </c:pt>
                <c:pt idx="588">
                  <c:v>2.0114000000000001</c:v>
                </c:pt>
                <c:pt idx="589">
                  <c:v>2.1015999999999999</c:v>
                </c:pt>
                <c:pt idx="590">
                  <c:v>3.8658000000000001</c:v>
                </c:pt>
                <c:pt idx="591">
                  <c:v>4.3139000000000003</c:v>
                </c:pt>
                <c:pt idx="592">
                  <c:v>4.6356000000000002</c:v>
                </c:pt>
                <c:pt idx="593">
                  <c:v>4.7901999999999996</c:v>
                </c:pt>
                <c:pt idx="594">
                  <c:v>4.6326999999999998</c:v>
                </c:pt>
                <c:pt idx="595">
                  <c:v>5.0857000000000001</c:v>
                </c:pt>
                <c:pt idx="596">
                  <c:v>5.3437000000000001</c:v>
                </c:pt>
                <c:pt idx="597">
                  <c:v>3.6818</c:v>
                </c:pt>
                <c:pt idx="598">
                  <c:v>3.5457999999999998</c:v>
                </c:pt>
                <c:pt idx="599">
                  <c:v>3.9643000000000002</c:v>
                </c:pt>
                <c:pt idx="600">
                  <c:v>4.0010000000000003</c:v>
                </c:pt>
                <c:pt idx="601">
                  <c:v>3.3847</c:v>
                </c:pt>
                <c:pt idx="602">
                  <c:v>4.9471999999999996</c:v>
                </c:pt>
                <c:pt idx="603">
                  <c:v>4.6147</c:v>
                </c:pt>
                <c:pt idx="604">
                  <c:v>5.0961999999999996</c:v>
                </c:pt>
                <c:pt idx="605">
                  <c:v>4.2164000000000001</c:v>
                </c:pt>
                <c:pt idx="606">
                  <c:v>4.3388999999999998</c:v>
                </c:pt>
                <c:pt idx="607">
                  <c:v>2.3491</c:v>
                </c:pt>
                <c:pt idx="608">
                  <c:v>3.1787999999999998</c:v>
                </c:pt>
                <c:pt idx="609">
                  <c:v>3.0465</c:v>
                </c:pt>
                <c:pt idx="610">
                  <c:v>2.1951000000000001</c:v>
                </c:pt>
                <c:pt idx="611">
                  <c:v>2.2044999999999999</c:v>
                </c:pt>
                <c:pt idx="612">
                  <c:v>2.1535000000000002</c:v>
                </c:pt>
                <c:pt idx="613">
                  <c:v>2.2629999999999999</c:v>
                </c:pt>
                <c:pt idx="614">
                  <c:v>2.4523999999999999</c:v>
                </c:pt>
                <c:pt idx="615">
                  <c:v>2.7202999999999999</c:v>
                </c:pt>
                <c:pt idx="616">
                  <c:v>1.6374</c:v>
                </c:pt>
                <c:pt idx="617">
                  <c:v>2.3567999999999998</c:v>
                </c:pt>
                <c:pt idx="618">
                  <c:v>2.2732999999999999</c:v>
                </c:pt>
                <c:pt idx="619">
                  <c:v>2.1907000000000001</c:v>
                </c:pt>
                <c:pt idx="620">
                  <c:v>2.9857</c:v>
                </c:pt>
                <c:pt idx="621">
                  <c:v>1.4558</c:v>
                </c:pt>
                <c:pt idx="622">
                  <c:v>2.8325999999999998</c:v>
                </c:pt>
                <c:pt idx="623">
                  <c:v>2.0811000000000002</c:v>
                </c:pt>
                <c:pt idx="624">
                  <c:v>2.0680999999999998</c:v>
                </c:pt>
                <c:pt idx="625">
                  <c:v>3.0724</c:v>
                </c:pt>
                <c:pt idx="626">
                  <c:v>2.1248999999999998</c:v>
                </c:pt>
                <c:pt idx="627">
                  <c:v>2.5684</c:v>
                </c:pt>
                <c:pt idx="628">
                  <c:v>2.8254000000000001</c:v>
                </c:pt>
                <c:pt idx="629">
                  <c:v>3.3027000000000002</c:v>
                </c:pt>
                <c:pt idx="630">
                  <c:v>2.7848999999999999</c:v>
                </c:pt>
                <c:pt idx="631">
                  <c:v>2.0047000000000001</c:v>
                </c:pt>
                <c:pt idx="632">
                  <c:v>2.7078000000000002</c:v>
                </c:pt>
                <c:pt idx="633">
                  <c:v>2.9683999999999999</c:v>
                </c:pt>
                <c:pt idx="634">
                  <c:v>2.7886000000000002</c:v>
                </c:pt>
                <c:pt idx="635">
                  <c:v>1.7023999999999999</c:v>
                </c:pt>
                <c:pt idx="636">
                  <c:v>2.0228999999999999</c:v>
                </c:pt>
                <c:pt idx="637">
                  <c:v>2.6343000000000001</c:v>
                </c:pt>
                <c:pt idx="638">
                  <c:v>4.867</c:v>
                </c:pt>
                <c:pt idx="639">
                  <c:v>1.8972</c:v>
                </c:pt>
                <c:pt idx="640">
                  <c:v>3.8565</c:v>
                </c:pt>
                <c:pt idx="641">
                  <c:v>4.3128000000000002</c:v>
                </c:pt>
                <c:pt idx="642">
                  <c:v>5.8094000000000001</c:v>
                </c:pt>
                <c:pt idx="643">
                  <c:v>5.6002000000000001</c:v>
                </c:pt>
                <c:pt idx="644">
                  <c:v>4.6106999999999996</c:v>
                </c:pt>
                <c:pt idx="645">
                  <c:v>5.3253000000000004</c:v>
                </c:pt>
                <c:pt idx="646">
                  <c:v>5.0895999999999999</c:v>
                </c:pt>
                <c:pt idx="647">
                  <c:v>5.4459</c:v>
                </c:pt>
                <c:pt idx="648">
                  <c:v>5.9983000000000004</c:v>
                </c:pt>
                <c:pt idx="649">
                  <c:v>6.6054000000000004</c:v>
                </c:pt>
                <c:pt idx="650">
                  <c:v>5.7606000000000002</c:v>
                </c:pt>
                <c:pt idx="651">
                  <c:v>5.0941999999999998</c:v>
                </c:pt>
                <c:pt idx="652">
                  <c:v>2.7831000000000001</c:v>
                </c:pt>
                <c:pt idx="653">
                  <c:v>1.7969999999999999</c:v>
                </c:pt>
                <c:pt idx="654">
                  <c:v>1.7009000000000001</c:v>
                </c:pt>
                <c:pt idx="655">
                  <c:v>4.5895999999999999</c:v>
                </c:pt>
                <c:pt idx="656">
                  <c:v>3.3868999999999998</c:v>
                </c:pt>
                <c:pt idx="657">
                  <c:v>3.9763999999999999</c:v>
                </c:pt>
                <c:pt idx="658">
                  <c:v>3.2290000000000001</c:v>
                </c:pt>
                <c:pt idx="659">
                  <c:v>2.8917000000000002</c:v>
                </c:pt>
                <c:pt idx="660">
                  <c:v>4.8193000000000001</c:v>
                </c:pt>
                <c:pt idx="661">
                  <c:v>2.4586000000000001</c:v>
                </c:pt>
                <c:pt idx="662">
                  <c:v>2.5507</c:v>
                </c:pt>
                <c:pt idx="663">
                  <c:v>0.3488</c:v>
                </c:pt>
                <c:pt idx="664">
                  <c:v>3.2229999999999999</c:v>
                </c:pt>
                <c:pt idx="665">
                  <c:v>5.0397999999999996</c:v>
                </c:pt>
                <c:pt idx="666">
                  <c:v>1.8435999999999999</c:v>
                </c:pt>
                <c:pt idx="667">
                  <c:v>4.4055</c:v>
                </c:pt>
                <c:pt idx="668">
                  <c:v>5.0496999999999996</c:v>
                </c:pt>
                <c:pt idx="669">
                  <c:v>4.5791000000000004</c:v>
                </c:pt>
                <c:pt idx="670">
                  <c:v>4.5796000000000001</c:v>
                </c:pt>
                <c:pt idx="671">
                  <c:v>4.2306999999999997</c:v>
                </c:pt>
                <c:pt idx="672">
                  <c:v>4.1913999999999998</c:v>
                </c:pt>
                <c:pt idx="673">
                  <c:v>4.4965999999999999</c:v>
                </c:pt>
                <c:pt idx="674">
                  <c:v>5.7676999999999996</c:v>
                </c:pt>
                <c:pt idx="675">
                  <c:v>4.4993999999999996</c:v>
                </c:pt>
                <c:pt idx="676">
                  <c:v>5.1722999999999999</c:v>
                </c:pt>
                <c:pt idx="677">
                  <c:v>5.2748999999999997</c:v>
                </c:pt>
                <c:pt idx="678">
                  <c:v>5.0556999999999999</c:v>
                </c:pt>
                <c:pt idx="679">
                  <c:v>4.7663000000000002</c:v>
                </c:pt>
                <c:pt idx="680">
                  <c:v>4.9089</c:v>
                </c:pt>
                <c:pt idx="681">
                  <c:v>4.9814999999999996</c:v>
                </c:pt>
                <c:pt idx="682">
                  <c:v>4.4318999999999997</c:v>
                </c:pt>
                <c:pt idx="683">
                  <c:v>4.6802000000000001</c:v>
                </c:pt>
                <c:pt idx="684">
                  <c:v>4.0229999999999997</c:v>
                </c:pt>
                <c:pt idx="685">
                  <c:v>3.6143000000000001</c:v>
                </c:pt>
                <c:pt idx="686">
                  <c:v>5.1527000000000003</c:v>
                </c:pt>
                <c:pt idx="687">
                  <c:v>5.3</c:v>
                </c:pt>
                <c:pt idx="688">
                  <c:v>4.9176000000000002</c:v>
                </c:pt>
                <c:pt idx="689">
                  <c:v>5.1765999999999996</c:v>
                </c:pt>
                <c:pt idx="690">
                  <c:v>5.4314999999999998</c:v>
                </c:pt>
                <c:pt idx="691">
                  <c:v>5.0598999999999998</c:v>
                </c:pt>
                <c:pt idx="692">
                  <c:v>4.726</c:v>
                </c:pt>
                <c:pt idx="693">
                  <c:v>5.8753000000000002</c:v>
                </c:pt>
                <c:pt idx="694">
                  <c:v>5.4090999999999996</c:v>
                </c:pt>
                <c:pt idx="695">
                  <c:v>5.5419999999999998</c:v>
                </c:pt>
                <c:pt idx="696">
                  <c:v>5.8372999999999999</c:v>
                </c:pt>
                <c:pt idx="697">
                  <c:v>5.8855000000000004</c:v>
                </c:pt>
                <c:pt idx="698">
                  <c:v>5.5186000000000002</c:v>
                </c:pt>
                <c:pt idx="699">
                  <c:v>5.5461999999999998</c:v>
                </c:pt>
                <c:pt idx="700">
                  <c:v>5.3937999999999997</c:v>
                </c:pt>
                <c:pt idx="701">
                  <c:v>6.3888999999999996</c:v>
                </c:pt>
                <c:pt idx="702">
                  <c:v>5.7558999999999996</c:v>
                </c:pt>
                <c:pt idx="703">
                  <c:v>5.5503</c:v>
                </c:pt>
                <c:pt idx="704">
                  <c:v>5.5382999999999996</c:v>
                </c:pt>
                <c:pt idx="705">
                  <c:v>6.3941999999999997</c:v>
                </c:pt>
                <c:pt idx="706">
                  <c:v>5.6422999999999996</c:v>
                </c:pt>
                <c:pt idx="707">
                  <c:v>5.4561000000000002</c:v>
                </c:pt>
                <c:pt idx="708">
                  <c:v>6.0564</c:v>
                </c:pt>
                <c:pt idx="709">
                  <c:v>4.6231999999999998</c:v>
                </c:pt>
                <c:pt idx="710">
                  <c:v>5.4836999999999998</c:v>
                </c:pt>
                <c:pt idx="711">
                  <c:v>5.8964999999999996</c:v>
                </c:pt>
                <c:pt idx="712">
                  <c:v>5.4709000000000003</c:v>
                </c:pt>
                <c:pt idx="713">
                  <c:v>5.2435999999999998</c:v>
                </c:pt>
                <c:pt idx="714">
                  <c:v>5.5190000000000001</c:v>
                </c:pt>
                <c:pt idx="715">
                  <c:v>6.5232999999999999</c:v>
                </c:pt>
                <c:pt idx="716">
                  <c:v>6.3044000000000002</c:v>
                </c:pt>
                <c:pt idx="717">
                  <c:v>6.1982999999999997</c:v>
                </c:pt>
                <c:pt idx="718">
                  <c:v>5.7123999999999997</c:v>
                </c:pt>
                <c:pt idx="719">
                  <c:v>6.1769999999999996</c:v>
                </c:pt>
                <c:pt idx="720">
                  <c:v>5.4809000000000001</c:v>
                </c:pt>
                <c:pt idx="721">
                  <c:v>6.1708999999999996</c:v>
                </c:pt>
                <c:pt idx="722">
                  <c:v>5.0510000000000002</c:v>
                </c:pt>
                <c:pt idx="723">
                  <c:v>5.6826999999999996</c:v>
                </c:pt>
                <c:pt idx="724">
                  <c:v>6.6867999999999999</c:v>
                </c:pt>
                <c:pt idx="725">
                  <c:v>6.2103000000000002</c:v>
                </c:pt>
                <c:pt idx="726">
                  <c:v>6.0210999999999997</c:v>
                </c:pt>
                <c:pt idx="727">
                  <c:v>6.0572999999999997</c:v>
                </c:pt>
                <c:pt idx="728">
                  <c:v>5.3605999999999998</c:v>
                </c:pt>
                <c:pt idx="729">
                  <c:v>4.9745999999999997</c:v>
                </c:pt>
                <c:pt idx="730">
                  <c:v>5.2135999999999996</c:v>
                </c:pt>
                <c:pt idx="731">
                  <c:v>5.2464000000000004</c:v>
                </c:pt>
                <c:pt idx="732">
                  <c:v>5.2949999999999999</c:v>
                </c:pt>
                <c:pt idx="733">
                  <c:v>5.2466999999999997</c:v>
                </c:pt>
                <c:pt idx="734">
                  <c:v>5.3010999999999999</c:v>
                </c:pt>
                <c:pt idx="735">
                  <c:v>5.6862000000000004</c:v>
                </c:pt>
                <c:pt idx="736">
                  <c:v>4.9291</c:v>
                </c:pt>
                <c:pt idx="737">
                  <c:v>5.1589999999999998</c:v>
                </c:pt>
                <c:pt idx="738">
                  <c:v>4.9295</c:v>
                </c:pt>
                <c:pt idx="739">
                  <c:v>5.1214000000000004</c:v>
                </c:pt>
                <c:pt idx="740">
                  <c:v>5.1482999999999999</c:v>
                </c:pt>
                <c:pt idx="741">
                  <c:v>5.3582000000000001</c:v>
                </c:pt>
                <c:pt idx="742">
                  <c:v>3.5598999999999998</c:v>
                </c:pt>
                <c:pt idx="743">
                  <c:v>4.4093999999999998</c:v>
                </c:pt>
                <c:pt idx="744">
                  <c:v>3.5952999999999999</c:v>
                </c:pt>
                <c:pt idx="745">
                  <c:v>3.6377999999999999</c:v>
                </c:pt>
                <c:pt idx="746">
                  <c:v>3.7042000000000002</c:v>
                </c:pt>
                <c:pt idx="747">
                  <c:v>4.0948000000000002</c:v>
                </c:pt>
                <c:pt idx="748">
                  <c:v>6.2305999999999999</c:v>
                </c:pt>
                <c:pt idx="749">
                  <c:v>3.9352999999999998</c:v>
                </c:pt>
                <c:pt idx="750">
                  <c:v>3.7772999999999999</c:v>
                </c:pt>
                <c:pt idx="751">
                  <c:v>3.4441000000000002</c:v>
                </c:pt>
                <c:pt idx="752">
                  <c:v>4.0481999999999996</c:v>
                </c:pt>
                <c:pt idx="753">
                  <c:v>4.3699000000000003</c:v>
                </c:pt>
                <c:pt idx="754">
                  <c:v>4.4943</c:v>
                </c:pt>
                <c:pt idx="755">
                  <c:v>4.8044000000000002</c:v>
                </c:pt>
                <c:pt idx="756">
                  <c:v>5.1775000000000002</c:v>
                </c:pt>
                <c:pt idx="757">
                  <c:v>6.7137000000000002</c:v>
                </c:pt>
                <c:pt idx="758">
                  <c:v>5.5930999999999997</c:v>
                </c:pt>
                <c:pt idx="759">
                  <c:v>4.5530999999999997</c:v>
                </c:pt>
                <c:pt idx="760">
                  <c:v>5.6776</c:v>
                </c:pt>
                <c:pt idx="761">
                  <c:v>4.1798999999999999</c:v>
                </c:pt>
                <c:pt idx="762">
                  <c:v>3.5192000000000001</c:v>
                </c:pt>
                <c:pt idx="763">
                  <c:v>4.3484999999999996</c:v>
                </c:pt>
                <c:pt idx="764">
                  <c:v>4.8395999999999999</c:v>
                </c:pt>
                <c:pt idx="765">
                  <c:v>4.8734999999999999</c:v>
                </c:pt>
                <c:pt idx="766">
                  <c:v>5.1966999999999999</c:v>
                </c:pt>
                <c:pt idx="767">
                  <c:v>5.5084999999999997</c:v>
                </c:pt>
                <c:pt idx="768">
                  <c:v>3.3633000000000002</c:v>
                </c:pt>
                <c:pt idx="769">
                  <c:v>3.2585000000000002</c:v>
                </c:pt>
                <c:pt idx="770">
                  <c:v>3.6972999999999998</c:v>
                </c:pt>
                <c:pt idx="771">
                  <c:v>4.0781999999999998</c:v>
                </c:pt>
                <c:pt idx="772">
                  <c:v>4.9837999999999996</c:v>
                </c:pt>
                <c:pt idx="773">
                  <c:v>4.5671999999999997</c:v>
                </c:pt>
                <c:pt idx="774">
                  <c:v>3.5352000000000001</c:v>
                </c:pt>
                <c:pt idx="775">
                  <c:v>4.5303000000000004</c:v>
                </c:pt>
                <c:pt idx="776">
                  <c:v>3.3584000000000001</c:v>
                </c:pt>
                <c:pt idx="777">
                  <c:v>4.9832999999999998</c:v>
                </c:pt>
                <c:pt idx="778">
                  <c:v>4.6566999999999998</c:v>
                </c:pt>
                <c:pt idx="779">
                  <c:v>3.8692000000000002</c:v>
                </c:pt>
                <c:pt idx="780">
                  <c:v>4.0998000000000001</c:v>
                </c:pt>
                <c:pt idx="781">
                  <c:v>2.9843999999999999</c:v>
                </c:pt>
                <c:pt idx="782">
                  <c:v>2.9163000000000001</c:v>
                </c:pt>
                <c:pt idx="783">
                  <c:v>3.2296</c:v>
                </c:pt>
                <c:pt idx="784">
                  <c:v>3.5081000000000002</c:v>
                </c:pt>
                <c:pt idx="785">
                  <c:v>3.5680000000000001</c:v>
                </c:pt>
                <c:pt idx="786">
                  <c:v>3.8233000000000001</c:v>
                </c:pt>
                <c:pt idx="787">
                  <c:v>6.0846</c:v>
                </c:pt>
                <c:pt idx="788">
                  <c:v>4.8704999999999998</c:v>
                </c:pt>
                <c:pt idx="789">
                  <c:v>4.8536999999999999</c:v>
                </c:pt>
                <c:pt idx="790">
                  <c:v>3.1446000000000001</c:v>
                </c:pt>
                <c:pt idx="791">
                  <c:v>4.3201000000000001</c:v>
                </c:pt>
                <c:pt idx="792">
                  <c:v>3.3929999999999998</c:v>
                </c:pt>
                <c:pt idx="793">
                  <c:v>4.8552999999999997</c:v>
                </c:pt>
                <c:pt idx="794">
                  <c:v>4.0788000000000002</c:v>
                </c:pt>
                <c:pt idx="795">
                  <c:v>3.5482</c:v>
                </c:pt>
                <c:pt idx="796">
                  <c:v>4.4976000000000003</c:v>
                </c:pt>
                <c:pt idx="797">
                  <c:v>3.8662999999999998</c:v>
                </c:pt>
                <c:pt idx="798">
                  <c:v>4.7148000000000003</c:v>
                </c:pt>
                <c:pt idx="799">
                  <c:v>3.5009999999999999</c:v>
                </c:pt>
                <c:pt idx="800">
                  <c:v>3.5625</c:v>
                </c:pt>
                <c:pt idx="801">
                  <c:v>3.7610000000000001</c:v>
                </c:pt>
                <c:pt idx="802">
                  <c:v>4.2737999999999996</c:v>
                </c:pt>
                <c:pt idx="803">
                  <c:v>4.7991000000000001</c:v>
                </c:pt>
                <c:pt idx="804">
                  <c:v>3.3551000000000002</c:v>
                </c:pt>
                <c:pt idx="805">
                  <c:v>4.0094000000000003</c:v>
                </c:pt>
                <c:pt idx="806">
                  <c:v>4.6730999999999998</c:v>
                </c:pt>
                <c:pt idx="807">
                  <c:v>4.476</c:v>
                </c:pt>
                <c:pt idx="808">
                  <c:v>4.1909999999999998</c:v>
                </c:pt>
                <c:pt idx="809">
                  <c:v>4.0152999999999999</c:v>
                </c:pt>
                <c:pt idx="810">
                  <c:v>3.5661</c:v>
                </c:pt>
                <c:pt idx="811">
                  <c:v>4.6069000000000004</c:v>
                </c:pt>
                <c:pt idx="812">
                  <c:v>4.0377000000000001</c:v>
                </c:pt>
                <c:pt idx="813">
                  <c:v>4.0167000000000002</c:v>
                </c:pt>
                <c:pt idx="814">
                  <c:v>3.7717000000000001</c:v>
                </c:pt>
                <c:pt idx="815">
                  <c:v>3.6886999999999999</c:v>
                </c:pt>
                <c:pt idx="816">
                  <c:v>4.1177999999999999</c:v>
                </c:pt>
                <c:pt idx="817">
                  <c:v>3.6953</c:v>
                </c:pt>
                <c:pt idx="818">
                  <c:v>3.6029</c:v>
                </c:pt>
                <c:pt idx="819">
                  <c:v>3.5535999999999999</c:v>
                </c:pt>
                <c:pt idx="820">
                  <c:v>3.0653999999999999</c:v>
                </c:pt>
                <c:pt idx="821">
                  <c:v>3.8254999999999999</c:v>
                </c:pt>
                <c:pt idx="822">
                  <c:v>3.4902000000000002</c:v>
                </c:pt>
                <c:pt idx="823">
                  <c:v>3.4011999999999998</c:v>
                </c:pt>
                <c:pt idx="824">
                  <c:v>4.0159000000000002</c:v>
                </c:pt>
                <c:pt idx="825">
                  <c:v>4.1929999999999996</c:v>
                </c:pt>
                <c:pt idx="826">
                  <c:v>3.7201</c:v>
                </c:pt>
                <c:pt idx="827">
                  <c:v>4.4745999999999997</c:v>
                </c:pt>
                <c:pt idx="828">
                  <c:v>2.8207</c:v>
                </c:pt>
                <c:pt idx="829">
                  <c:v>2.3389000000000002</c:v>
                </c:pt>
                <c:pt idx="830">
                  <c:v>2.5863999999999998</c:v>
                </c:pt>
                <c:pt idx="831">
                  <c:v>2.0760999999999998</c:v>
                </c:pt>
                <c:pt idx="832">
                  <c:v>2.3411</c:v>
                </c:pt>
                <c:pt idx="833">
                  <c:v>2.5882000000000001</c:v>
                </c:pt>
                <c:pt idx="834">
                  <c:v>2.6212</c:v>
                </c:pt>
                <c:pt idx="835">
                  <c:v>2.7909000000000002</c:v>
                </c:pt>
                <c:pt idx="836">
                  <c:v>3.2717999999999998</c:v>
                </c:pt>
                <c:pt idx="837">
                  <c:v>3.2422</c:v>
                </c:pt>
                <c:pt idx="838">
                  <c:v>3.4586000000000001</c:v>
                </c:pt>
                <c:pt idx="839">
                  <c:v>2.8952</c:v>
                </c:pt>
                <c:pt idx="840">
                  <c:v>3.5352999999999999</c:v>
                </c:pt>
                <c:pt idx="841">
                  <c:v>3.0550999999999999</c:v>
                </c:pt>
                <c:pt idx="842">
                  <c:v>3.2725</c:v>
                </c:pt>
                <c:pt idx="843">
                  <c:v>2.9994000000000001</c:v>
                </c:pt>
                <c:pt idx="844">
                  <c:v>3.2063999999999999</c:v>
                </c:pt>
                <c:pt idx="845">
                  <c:v>3.1164000000000001</c:v>
                </c:pt>
                <c:pt idx="846">
                  <c:v>3.1004999999999998</c:v>
                </c:pt>
                <c:pt idx="847">
                  <c:v>3.2328000000000001</c:v>
                </c:pt>
                <c:pt idx="848">
                  <c:v>3.3420000000000001</c:v>
                </c:pt>
                <c:pt idx="849">
                  <c:v>3.1840999999999999</c:v>
                </c:pt>
                <c:pt idx="850">
                  <c:v>3.2381000000000002</c:v>
                </c:pt>
                <c:pt idx="851">
                  <c:v>3.2069000000000001</c:v>
                </c:pt>
                <c:pt idx="852">
                  <c:v>3.2219000000000002</c:v>
                </c:pt>
                <c:pt idx="853">
                  <c:v>3.1518999999999999</c:v>
                </c:pt>
                <c:pt idx="854">
                  <c:v>3.3298000000000001</c:v>
                </c:pt>
                <c:pt idx="855">
                  <c:v>2.9123999999999999</c:v>
                </c:pt>
                <c:pt idx="856">
                  <c:v>3.0026999999999999</c:v>
                </c:pt>
                <c:pt idx="857">
                  <c:v>2.2031999999999998</c:v>
                </c:pt>
                <c:pt idx="858">
                  <c:v>2.0733000000000001</c:v>
                </c:pt>
                <c:pt idx="859">
                  <c:v>2.1585000000000001</c:v>
                </c:pt>
                <c:pt idx="860">
                  <c:v>1.9692000000000001</c:v>
                </c:pt>
                <c:pt idx="861">
                  <c:v>2.2418</c:v>
                </c:pt>
                <c:pt idx="862">
                  <c:v>2.1351</c:v>
                </c:pt>
                <c:pt idx="863">
                  <c:v>1.9711000000000001</c:v>
                </c:pt>
                <c:pt idx="864">
                  <c:v>1.8879999999999999</c:v>
                </c:pt>
                <c:pt idx="865">
                  <c:v>2.0194000000000001</c:v>
                </c:pt>
                <c:pt idx="866">
                  <c:v>2.0388999999999999</c:v>
                </c:pt>
                <c:pt idx="867">
                  <c:v>2.1049000000000002</c:v>
                </c:pt>
                <c:pt idx="868">
                  <c:v>2.0455999999999999</c:v>
                </c:pt>
                <c:pt idx="869">
                  <c:v>2.1</c:v>
                </c:pt>
                <c:pt idx="870">
                  <c:v>2.1356999999999999</c:v>
                </c:pt>
                <c:pt idx="871">
                  <c:v>1.9789000000000001</c:v>
                </c:pt>
                <c:pt idx="872">
                  <c:v>2.0007000000000001</c:v>
                </c:pt>
                <c:pt idx="873">
                  <c:v>2.0293000000000001</c:v>
                </c:pt>
                <c:pt idx="874">
                  <c:v>2.0335000000000001</c:v>
                </c:pt>
                <c:pt idx="875">
                  <c:v>2.1177999999999999</c:v>
                </c:pt>
                <c:pt idx="876">
                  <c:v>2.0825</c:v>
                </c:pt>
                <c:pt idx="877">
                  <c:v>2.0792000000000002</c:v>
                </c:pt>
                <c:pt idx="878">
                  <c:v>1.9456</c:v>
                </c:pt>
                <c:pt idx="879">
                  <c:v>1.8852</c:v>
                </c:pt>
                <c:pt idx="880">
                  <c:v>1.7922</c:v>
                </c:pt>
                <c:pt idx="881">
                  <c:v>1.8459000000000001</c:v>
                </c:pt>
                <c:pt idx="882">
                  <c:v>2.3561000000000001</c:v>
                </c:pt>
                <c:pt idx="883">
                  <c:v>0.40600000000000003</c:v>
                </c:pt>
                <c:pt idx="884">
                  <c:v>0.59160000000000001</c:v>
                </c:pt>
                <c:pt idx="885">
                  <c:v>0.3538</c:v>
                </c:pt>
                <c:pt idx="886">
                  <c:v>0.31290000000000001</c:v>
                </c:pt>
                <c:pt idx="887">
                  <c:v>0.32919999999999999</c:v>
                </c:pt>
                <c:pt idx="888">
                  <c:v>1.9362999999999999</c:v>
                </c:pt>
                <c:pt idx="889">
                  <c:v>2.0238</c:v>
                </c:pt>
                <c:pt idx="890">
                  <c:v>3.9826999999999999</c:v>
                </c:pt>
                <c:pt idx="891">
                  <c:v>3.6116000000000001</c:v>
                </c:pt>
                <c:pt idx="892">
                  <c:v>1.9661</c:v>
                </c:pt>
                <c:pt idx="893">
                  <c:v>1.74</c:v>
                </c:pt>
                <c:pt idx="894">
                  <c:v>2.0230999999999999</c:v>
                </c:pt>
                <c:pt idx="895">
                  <c:v>1.8117000000000001</c:v>
                </c:pt>
                <c:pt idx="896">
                  <c:v>2.3307000000000002</c:v>
                </c:pt>
                <c:pt idx="897">
                  <c:v>2.0554000000000001</c:v>
                </c:pt>
                <c:pt idx="898">
                  <c:v>0.29320000000000002</c:v>
                </c:pt>
                <c:pt idx="899">
                  <c:v>3.7528000000000001</c:v>
                </c:pt>
                <c:pt idx="900">
                  <c:v>2.5299</c:v>
                </c:pt>
                <c:pt idx="901">
                  <c:v>3.5899000000000001</c:v>
                </c:pt>
                <c:pt idx="902">
                  <c:v>3.2957999999999998</c:v>
                </c:pt>
                <c:pt idx="903">
                  <c:v>2.8277000000000001</c:v>
                </c:pt>
                <c:pt idx="904">
                  <c:v>1.9066000000000001</c:v>
                </c:pt>
                <c:pt idx="905">
                  <c:v>2.7246999999999999</c:v>
                </c:pt>
                <c:pt idx="906">
                  <c:v>2.8574999999999999</c:v>
                </c:pt>
                <c:pt idx="907">
                  <c:v>3.0430000000000001</c:v>
                </c:pt>
                <c:pt idx="908">
                  <c:v>3.0501</c:v>
                </c:pt>
                <c:pt idx="909">
                  <c:v>2.5402999999999998</c:v>
                </c:pt>
                <c:pt idx="910">
                  <c:v>2.7757999999999998</c:v>
                </c:pt>
                <c:pt idx="911">
                  <c:v>2.923</c:v>
                </c:pt>
                <c:pt idx="912">
                  <c:v>2.6838000000000002</c:v>
                </c:pt>
                <c:pt idx="913">
                  <c:v>2.2181999999999999</c:v>
                </c:pt>
                <c:pt idx="914">
                  <c:v>2.9868000000000001</c:v>
                </c:pt>
                <c:pt idx="915">
                  <c:v>3.4315000000000002</c:v>
                </c:pt>
                <c:pt idx="916">
                  <c:v>2.5907</c:v>
                </c:pt>
                <c:pt idx="917">
                  <c:v>4.1646999999999998</c:v>
                </c:pt>
                <c:pt idx="918">
                  <c:v>3.0112999999999999</c:v>
                </c:pt>
                <c:pt idx="919">
                  <c:v>3.8058999999999998</c:v>
                </c:pt>
                <c:pt idx="920">
                  <c:v>1.9490000000000001</c:v>
                </c:pt>
                <c:pt idx="921">
                  <c:v>2.4279000000000002</c:v>
                </c:pt>
                <c:pt idx="922">
                  <c:v>1.5575000000000001</c:v>
                </c:pt>
                <c:pt idx="923">
                  <c:v>3.6634000000000002</c:v>
                </c:pt>
                <c:pt idx="924">
                  <c:v>3.5701000000000001</c:v>
                </c:pt>
                <c:pt idx="925">
                  <c:v>2.7688000000000001</c:v>
                </c:pt>
                <c:pt idx="926">
                  <c:v>3.3050999999999999</c:v>
                </c:pt>
                <c:pt idx="927">
                  <c:v>1.9802</c:v>
                </c:pt>
                <c:pt idx="928">
                  <c:v>2.6120999999999999</c:v>
                </c:pt>
                <c:pt idx="929">
                  <c:v>1.8835999999999999</c:v>
                </c:pt>
                <c:pt idx="930">
                  <c:v>2.8172999999999999</c:v>
                </c:pt>
                <c:pt idx="931">
                  <c:v>4.6306000000000003</c:v>
                </c:pt>
                <c:pt idx="932">
                  <c:v>3.4592000000000001</c:v>
                </c:pt>
                <c:pt idx="933">
                  <c:v>3.4992999999999999</c:v>
                </c:pt>
                <c:pt idx="934">
                  <c:v>2.2665999999999999</c:v>
                </c:pt>
                <c:pt idx="935">
                  <c:v>2.5112000000000001</c:v>
                </c:pt>
                <c:pt idx="936">
                  <c:v>2.8138999999999998</c:v>
                </c:pt>
                <c:pt idx="937">
                  <c:v>2.7360000000000002</c:v>
                </c:pt>
                <c:pt idx="938">
                  <c:v>2.3586999999999998</c:v>
                </c:pt>
                <c:pt idx="939">
                  <c:v>4.6005000000000003</c:v>
                </c:pt>
                <c:pt idx="940">
                  <c:v>4.9386000000000001</c:v>
                </c:pt>
                <c:pt idx="941">
                  <c:v>2.4325999999999999</c:v>
                </c:pt>
                <c:pt idx="942">
                  <c:v>2.5670000000000002</c:v>
                </c:pt>
                <c:pt idx="943">
                  <c:v>2.8353999999999999</c:v>
                </c:pt>
                <c:pt idx="944">
                  <c:v>3.0402999999999998</c:v>
                </c:pt>
                <c:pt idx="945">
                  <c:v>2.5493000000000001</c:v>
                </c:pt>
                <c:pt idx="946">
                  <c:v>3.1993999999999998</c:v>
                </c:pt>
                <c:pt idx="947">
                  <c:v>3.7991000000000001</c:v>
                </c:pt>
                <c:pt idx="948">
                  <c:v>3.2881999999999998</c:v>
                </c:pt>
                <c:pt idx="949">
                  <c:v>1.9239999999999999</c:v>
                </c:pt>
                <c:pt idx="950">
                  <c:v>3.6381000000000001</c:v>
                </c:pt>
                <c:pt idx="951">
                  <c:v>2.0749</c:v>
                </c:pt>
                <c:pt idx="952">
                  <c:v>2.3054999999999999</c:v>
                </c:pt>
                <c:pt idx="953">
                  <c:v>2.9104000000000001</c:v>
                </c:pt>
                <c:pt idx="954">
                  <c:v>2.3146</c:v>
                </c:pt>
                <c:pt idx="955">
                  <c:v>2.0070000000000001</c:v>
                </c:pt>
                <c:pt idx="956">
                  <c:v>4.4229000000000003</c:v>
                </c:pt>
                <c:pt idx="957">
                  <c:v>4.8716999999999997</c:v>
                </c:pt>
                <c:pt idx="958">
                  <c:v>5.5495999999999999</c:v>
                </c:pt>
                <c:pt idx="959">
                  <c:v>4.9847000000000001</c:v>
                </c:pt>
                <c:pt idx="960">
                  <c:v>3.2341000000000002</c:v>
                </c:pt>
                <c:pt idx="961">
                  <c:v>4.2492000000000001</c:v>
                </c:pt>
                <c:pt idx="962">
                  <c:v>3.8473000000000002</c:v>
                </c:pt>
                <c:pt idx="963">
                  <c:v>2.6457000000000002</c:v>
                </c:pt>
                <c:pt idx="964">
                  <c:v>3.7012</c:v>
                </c:pt>
                <c:pt idx="965">
                  <c:v>4.7282999999999999</c:v>
                </c:pt>
                <c:pt idx="966">
                  <c:v>3.1629999999999998</c:v>
                </c:pt>
                <c:pt idx="967">
                  <c:v>4.4542999999999999</c:v>
                </c:pt>
                <c:pt idx="968">
                  <c:v>3.6467000000000001</c:v>
                </c:pt>
                <c:pt idx="969">
                  <c:v>2.0718999999999999</c:v>
                </c:pt>
                <c:pt idx="970">
                  <c:v>1.7801</c:v>
                </c:pt>
                <c:pt idx="971">
                  <c:v>2.5076000000000001</c:v>
                </c:pt>
                <c:pt idx="972">
                  <c:v>2.5255000000000001</c:v>
                </c:pt>
                <c:pt idx="973">
                  <c:v>1.9336</c:v>
                </c:pt>
                <c:pt idx="974">
                  <c:v>2.3828</c:v>
                </c:pt>
                <c:pt idx="975">
                  <c:v>2.6915</c:v>
                </c:pt>
                <c:pt idx="976">
                  <c:v>2.1617999999999999</c:v>
                </c:pt>
                <c:pt idx="977">
                  <c:v>1.7577</c:v>
                </c:pt>
                <c:pt idx="978">
                  <c:v>2.3121999999999998</c:v>
                </c:pt>
                <c:pt idx="979">
                  <c:v>2.2925</c:v>
                </c:pt>
                <c:pt idx="980">
                  <c:v>2.2599</c:v>
                </c:pt>
                <c:pt idx="981">
                  <c:v>1.8204</c:v>
                </c:pt>
                <c:pt idx="982">
                  <c:v>5.3185000000000002</c:v>
                </c:pt>
                <c:pt idx="983">
                  <c:v>4.1096000000000004</c:v>
                </c:pt>
                <c:pt idx="984">
                  <c:v>1.2959000000000001</c:v>
                </c:pt>
                <c:pt idx="985">
                  <c:v>0.91549999999999998</c:v>
                </c:pt>
                <c:pt idx="986">
                  <c:v>4.7992999999999997</c:v>
                </c:pt>
                <c:pt idx="987">
                  <c:v>3.6528</c:v>
                </c:pt>
                <c:pt idx="988">
                  <c:v>1.8188</c:v>
                </c:pt>
                <c:pt idx="989">
                  <c:v>2.6505000000000001</c:v>
                </c:pt>
                <c:pt idx="990">
                  <c:v>4.0307000000000004</c:v>
                </c:pt>
                <c:pt idx="991">
                  <c:v>4.4161000000000001</c:v>
                </c:pt>
                <c:pt idx="992">
                  <c:v>2.5868000000000002</c:v>
                </c:pt>
                <c:pt idx="993">
                  <c:v>3.9548999999999999</c:v>
                </c:pt>
                <c:pt idx="994">
                  <c:v>2.7538</c:v>
                </c:pt>
                <c:pt idx="995">
                  <c:v>1.7044999999999999</c:v>
                </c:pt>
                <c:pt idx="996">
                  <c:v>3.2408000000000001</c:v>
                </c:pt>
                <c:pt idx="997">
                  <c:v>1.9115</c:v>
                </c:pt>
                <c:pt idx="998">
                  <c:v>2.9291</c:v>
                </c:pt>
                <c:pt idx="999">
                  <c:v>2.8784999999999998</c:v>
                </c:pt>
                <c:pt idx="1000">
                  <c:v>3.5937999999999999</c:v>
                </c:pt>
                <c:pt idx="1001">
                  <c:v>2.9863</c:v>
                </c:pt>
                <c:pt idx="1002">
                  <c:v>2.7372999999999998</c:v>
                </c:pt>
                <c:pt idx="1003">
                  <c:v>1.6681999999999999</c:v>
                </c:pt>
                <c:pt idx="1004">
                  <c:v>0.72340000000000004</c:v>
                </c:pt>
                <c:pt idx="1005">
                  <c:v>3.3108</c:v>
                </c:pt>
                <c:pt idx="1006">
                  <c:v>4.1020000000000003</c:v>
                </c:pt>
                <c:pt idx="1007">
                  <c:v>3.9218999999999999</c:v>
                </c:pt>
                <c:pt idx="1008">
                  <c:v>4.0012999999999996</c:v>
                </c:pt>
                <c:pt idx="1009">
                  <c:v>4.2976000000000001</c:v>
                </c:pt>
                <c:pt idx="1010">
                  <c:v>4.4509999999999996</c:v>
                </c:pt>
                <c:pt idx="1011">
                  <c:v>1.8386</c:v>
                </c:pt>
                <c:pt idx="1012">
                  <c:v>2.2902</c:v>
                </c:pt>
                <c:pt idx="1013">
                  <c:v>1.9668000000000001</c:v>
                </c:pt>
                <c:pt idx="1014">
                  <c:v>2.7873000000000001</c:v>
                </c:pt>
                <c:pt idx="1015">
                  <c:v>3.2025000000000001</c:v>
                </c:pt>
                <c:pt idx="1016">
                  <c:v>4.9535</c:v>
                </c:pt>
                <c:pt idx="1017">
                  <c:v>4.4549000000000003</c:v>
                </c:pt>
                <c:pt idx="1018">
                  <c:v>3.4502000000000002</c:v>
                </c:pt>
                <c:pt idx="1019">
                  <c:v>2.0669</c:v>
                </c:pt>
                <c:pt idx="1020">
                  <c:v>3.0583</c:v>
                </c:pt>
                <c:pt idx="1021">
                  <c:v>2.0830000000000002</c:v>
                </c:pt>
                <c:pt idx="1022">
                  <c:v>2.8329</c:v>
                </c:pt>
                <c:pt idx="1023">
                  <c:v>3.1732999999999998</c:v>
                </c:pt>
                <c:pt idx="1024">
                  <c:v>3.3538999999999999</c:v>
                </c:pt>
                <c:pt idx="1025">
                  <c:v>6.0155000000000003</c:v>
                </c:pt>
                <c:pt idx="1026">
                  <c:v>3.9426000000000001</c:v>
                </c:pt>
                <c:pt idx="1027">
                  <c:v>3.4157000000000002</c:v>
                </c:pt>
                <c:pt idx="1028">
                  <c:v>3.5901000000000001</c:v>
                </c:pt>
                <c:pt idx="1029">
                  <c:v>4.8005000000000004</c:v>
                </c:pt>
                <c:pt idx="1030">
                  <c:v>4.9858000000000002</c:v>
                </c:pt>
                <c:pt idx="1031">
                  <c:v>3.9125999999999999</c:v>
                </c:pt>
                <c:pt idx="1032">
                  <c:v>3.4135</c:v>
                </c:pt>
                <c:pt idx="1033">
                  <c:v>3.2513000000000001</c:v>
                </c:pt>
                <c:pt idx="1034">
                  <c:v>2.3752</c:v>
                </c:pt>
                <c:pt idx="1035">
                  <c:v>2.4098999999999999</c:v>
                </c:pt>
                <c:pt idx="1036">
                  <c:v>2.3929</c:v>
                </c:pt>
                <c:pt idx="1037">
                  <c:v>2.5518000000000001</c:v>
                </c:pt>
                <c:pt idx="1038">
                  <c:v>1.9282999999999999</c:v>
                </c:pt>
                <c:pt idx="1039">
                  <c:v>2.9075000000000002</c:v>
                </c:pt>
                <c:pt idx="1040">
                  <c:v>2.6543000000000001</c:v>
                </c:pt>
                <c:pt idx="1041">
                  <c:v>3.4188999999999998</c:v>
                </c:pt>
                <c:pt idx="1042">
                  <c:v>3.2602000000000002</c:v>
                </c:pt>
                <c:pt idx="1043">
                  <c:v>2.6545000000000001</c:v>
                </c:pt>
                <c:pt idx="1044">
                  <c:v>2.9805999999999999</c:v>
                </c:pt>
                <c:pt idx="1045">
                  <c:v>2.6709000000000001</c:v>
                </c:pt>
                <c:pt idx="1046">
                  <c:v>2.8868</c:v>
                </c:pt>
                <c:pt idx="1047">
                  <c:v>2.3906999999999998</c:v>
                </c:pt>
                <c:pt idx="1048">
                  <c:v>1.8371</c:v>
                </c:pt>
                <c:pt idx="1049">
                  <c:v>2.9331</c:v>
                </c:pt>
                <c:pt idx="1050">
                  <c:v>1.9626999999999999</c:v>
                </c:pt>
                <c:pt idx="1051">
                  <c:v>2.1541999999999999</c:v>
                </c:pt>
                <c:pt idx="1052">
                  <c:v>2.0055000000000001</c:v>
                </c:pt>
                <c:pt idx="1053">
                  <c:v>2.3584000000000001</c:v>
                </c:pt>
                <c:pt idx="1054">
                  <c:v>1.5475000000000001</c:v>
                </c:pt>
                <c:pt idx="1055">
                  <c:v>2.6560999999999999</c:v>
                </c:pt>
                <c:pt idx="1056">
                  <c:v>2.8418999999999999</c:v>
                </c:pt>
                <c:pt idx="1057">
                  <c:v>2.2799</c:v>
                </c:pt>
                <c:pt idx="1058">
                  <c:v>2.4026999999999998</c:v>
                </c:pt>
                <c:pt idx="1059">
                  <c:v>4.9661999999999997</c:v>
                </c:pt>
                <c:pt idx="1060">
                  <c:v>4.1801000000000004</c:v>
                </c:pt>
                <c:pt idx="1061">
                  <c:v>2.6314000000000002</c:v>
                </c:pt>
                <c:pt idx="1062">
                  <c:v>1.9534</c:v>
                </c:pt>
                <c:pt idx="1063">
                  <c:v>2.2677</c:v>
                </c:pt>
                <c:pt idx="1064">
                  <c:v>2.5390999999999999</c:v>
                </c:pt>
                <c:pt idx="1065">
                  <c:v>2.4232</c:v>
                </c:pt>
                <c:pt idx="1066">
                  <c:v>2.4958999999999998</c:v>
                </c:pt>
                <c:pt idx="1067">
                  <c:v>3.0272999999999999</c:v>
                </c:pt>
                <c:pt idx="1068">
                  <c:v>3.2464</c:v>
                </c:pt>
                <c:pt idx="1069">
                  <c:v>2.3723000000000001</c:v>
                </c:pt>
                <c:pt idx="1070">
                  <c:v>3.2410999999999999</c:v>
                </c:pt>
                <c:pt idx="1071">
                  <c:v>2.1442000000000001</c:v>
                </c:pt>
                <c:pt idx="1072">
                  <c:v>2.2915999999999999</c:v>
                </c:pt>
                <c:pt idx="1073">
                  <c:v>2.1894</c:v>
                </c:pt>
                <c:pt idx="1074">
                  <c:v>3.9998999999999998</c:v>
                </c:pt>
                <c:pt idx="1075">
                  <c:v>2.8126000000000002</c:v>
                </c:pt>
                <c:pt idx="1076">
                  <c:v>3.4409999999999998</c:v>
                </c:pt>
                <c:pt idx="1077">
                  <c:v>3.1322000000000001</c:v>
                </c:pt>
                <c:pt idx="1078">
                  <c:v>3.1160000000000001</c:v>
                </c:pt>
                <c:pt idx="1079">
                  <c:v>2.7044999999999999</c:v>
                </c:pt>
                <c:pt idx="1080">
                  <c:v>2.415</c:v>
                </c:pt>
                <c:pt idx="1081">
                  <c:v>2.6583000000000001</c:v>
                </c:pt>
                <c:pt idx="1082">
                  <c:v>2.6714000000000002</c:v>
                </c:pt>
                <c:pt idx="1083">
                  <c:v>3.4695999999999998</c:v>
                </c:pt>
                <c:pt idx="1084">
                  <c:v>2.9495</c:v>
                </c:pt>
                <c:pt idx="1085">
                  <c:v>3.8142999999999998</c:v>
                </c:pt>
                <c:pt idx="1086">
                  <c:v>3.6903999999999999</c:v>
                </c:pt>
                <c:pt idx="1087">
                  <c:v>3.1745000000000001</c:v>
                </c:pt>
                <c:pt idx="1088">
                  <c:v>3.6720999999999999</c:v>
                </c:pt>
                <c:pt idx="1089">
                  <c:v>3.2744</c:v>
                </c:pt>
                <c:pt idx="1090">
                  <c:v>3.0095999999999998</c:v>
                </c:pt>
                <c:pt idx="1091">
                  <c:v>2.6511999999999998</c:v>
                </c:pt>
                <c:pt idx="1092">
                  <c:v>2.5003000000000002</c:v>
                </c:pt>
                <c:pt idx="1093">
                  <c:v>3.0802999999999998</c:v>
                </c:pt>
                <c:pt idx="1094">
                  <c:v>2.3167</c:v>
                </c:pt>
                <c:pt idx="1095">
                  <c:v>2.9115000000000002</c:v>
                </c:pt>
                <c:pt idx="1096">
                  <c:v>2.1575000000000002</c:v>
                </c:pt>
                <c:pt idx="1097">
                  <c:v>3.7018</c:v>
                </c:pt>
                <c:pt idx="1098">
                  <c:v>3.3003999999999998</c:v>
                </c:pt>
                <c:pt idx="1099">
                  <c:v>4.0305</c:v>
                </c:pt>
                <c:pt idx="1100">
                  <c:v>2.5642</c:v>
                </c:pt>
                <c:pt idx="1101">
                  <c:v>3.4283999999999999</c:v>
                </c:pt>
                <c:pt idx="1102">
                  <c:v>3.2581000000000002</c:v>
                </c:pt>
                <c:pt idx="1103">
                  <c:v>2.6650999999999998</c:v>
                </c:pt>
                <c:pt idx="1104">
                  <c:v>2.3334999999999999</c:v>
                </c:pt>
                <c:pt idx="1105">
                  <c:v>3.2422</c:v>
                </c:pt>
                <c:pt idx="1106">
                  <c:v>3.0183</c:v>
                </c:pt>
                <c:pt idx="1107">
                  <c:v>3.6402000000000001</c:v>
                </c:pt>
                <c:pt idx="1108">
                  <c:v>3.3885999999999998</c:v>
                </c:pt>
                <c:pt idx="1109">
                  <c:v>3.6930000000000001</c:v>
                </c:pt>
                <c:pt idx="1110">
                  <c:v>2.5</c:v>
                </c:pt>
                <c:pt idx="1111">
                  <c:v>2.3058999999999998</c:v>
                </c:pt>
                <c:pt idx="1112">
                  <c:v>3.3149000000000002</c:v>
                </c:pt>
                <c:pt idx="1113">
                  <c:v>2.8605999999999998</c:v>
                </c:pt>
                <c:pt idx="1114">
                  <c:v>3.4824999999999999</c:v>
                </c:pt>
                <c:pt idx="1115">
                  <c:v>3.2591999999999999</c:v>
                </c:pt>
                <c:pt idx="1116">
                  <c:v>2.8807</c:v>
                </c:pt>
                <c:pt idx="1117">
                  <c:v>2.9746999999999999</c:v>
                </c:pt>
                <c:pt idx="1118">
                  <c:v>2.4424000000000001</c:v>
                </c:pt>
                <c:pt idx="1119">
                  <c:v>3.1457999999999999</c:v>
                </c:pt>
                <c:pt idx="1120">
                  <c:v>2.6244999999999998</c:v>
                </c:pt>
                <c:pt idx="1121">
                  <c:v>2.9376000000000002</c:v>
                </c:pt>
                <c:pt idx="1122">
                  <c:v>5.0171999999999999</c:v>
                </c:pt>
                <c:pt idx="1123">
                  <c:v>5.58</c:v>
                </c:pt>
                <c:pt idx="1124">
                  <c:v>3.3626</c:v>
                </c:pt>
                <c:pt idx="1125">
                  <c:v>4.2892000000000001</c:v>
                </c:pt>
                <c:pt idx="1126">
                  <c:v>5.4612999999999996</c:v>
                </c:pt>
                <c:pt idx="1127">
                  <c:v>5.0640999999999998</c:v>
                </c:pt>
                <c:pt idx="1128">
                  <c:v>5.2952000000000004</c:v>
                </c:pt>
                <c:pt idx="1129">
                  <c:v>2.8468</c:v>
                </c:pt>
                <c:pt idx="1130">
                  <c:v>4.7934000000000001</c:v>
                </c:pt>
                <c:pt idx="1131">
                  <c:v>4.6101000000000001</c:v>
                </c:pt>
                <c:pt idx="1132">
                  <c:v>2.9060999999999999</c:v>
                </c:pt>
                <c:pt idx="1133">
                  <c:v>5.3253000000000004</c:v>
                </c:pt>
                <c:pt idx="1134">
                  <c:v>5.3193000000000001</c:v>
                </c:pt>
                <c:pt idx="1135">
                  <c:v>4.9394</c:v>
                </c:pt>
                <c:pt idx="1136">
                  <c:v>4.2907000000000002</c:v>
                </c:pt>
                <c:pt idx="1137">
                  <c:v>3.9009</c:v>
                </c:pt>
                <c:pt idx="1138">
                  <c:v>3.5082</c:v>
                </c:pt>
                <c:pt idx="1139">
                  <c:v>3.4201000000000001</c:v>
                </c:pt>
                <c:pt idx="1140">
                  <c:v>4.3399000000000001</c:v>
                </c:pt>
                <c:pt idx="1141">
                  <c:v>3.1227999999999998</c:v>
                </c:pt>
                <c:pt idx="1142">
                  <c:v>3.2610999999999999</c:v>
                </c:pt>
                <c:pt idx="1143">
                  <c:v>2.5232999999999999</c:v>
                </c:pt>
                <c:pt idx="1144">
                  <c:v>2.7988</c:v>
                </c:pt>
                <c:pt idx="1145">
                  <c:v>3.3826000000000001</c:v>
                </c:pt>
                <c:pt idx="1146">
                  <c:v>2.4586999999999999</c:v>
                </c:pt>
                <c:pt idx="1147">
                  <c:v>3.4668000000000001</c:v>
                </c:pt>
                <c:pt idx="1148">
                  <c:v>3.0257999999999998</c:v>
                </c:pt>
                <c:pt idx="1149">
                  <c:v>3.069</c:v>
                </c:pt>
                <c:pt idx="1150">
                  <c:v>2.9706000000000001</c:v>
                </c:pt>
                <c:pt idx="1151">
                  <c:v>2.7797999999999998</c:v>
                </c:pt>
                <c:pt idx="1152">
                  <c:v>2.8494000000000002</c:v>
                </c:pt>
                <c:pt idx="1153">
                  <c:v>2.6352000000000002</c:v>
                </c:pt>
                <c:pt idx="1154">
                  <c:v>2.8283</c:v>
                </c:pt>
                <c:pt idx="1155">
                  <c:v>2.8732000000000002</c:v>
                </c:pt>
                <c:pt idx="1156">
                  <c:v>2.8677000000000001</c:v>
                </c:pt>
                <c:pt idx="1157">
                  <c:v>3.0327999999999999</c:v>
                </c:pt>
                <c:pt idx="1158">
                  <c:v>2.7841</c:v>
                </c:pt>
                <c:pt idx="1159">
                  <c:v>3.26</c:v>
                </c:pt>
                <c:pt idx="1160">
                  <c:v>3.8258000000000001</c:v>
                </c:pt>
                <c:pt idx="1161">
                  <c:v>3.7311000000000001</c:v>
                </c:pt>
                <c:pt idx="1162">
                  <c:v>3.4689000000000001</c:v>
                </c:pt>
                <c:pt idx="1163">
                  <c:v>2.8738000000000001</c:v>
                </c:pt>
                <c:pt idx="1164">
                  <c:v>2.7732000000000001</c:v>
                </c:pt>
                <c:pt idx="1165">
                  <c:v>2.6206999999999998</c:v>
                </c:pt>
                <c:pt idx="1166">
                  <c:v>2.7086000000000001</c:v>
                </c:pt>
                <c:pt idx="1167">
                  <c:v>2.7915999999999999</c:v>
                </c:pt>
                <c:pt idx="1168">
                  <c:v>2.7993999999999999</c:v>
                </c:pt>
                <c:pt idx="1169">
                  <c:v>3.3696999999999999</c:v>
                </c:pt>
                <c:pt idx="1170">
                  <c:v>3.238</c:v>
                </c:pt>
                <c:pt idx="1171">
                  <c:v>2.8489</c:v>
                </c:pt>
                <c:pt idx="1172">
                  <c:v>3.1920000000000002</c:v>
                </c:pt>
                <c:pt idx="1173">
                  <c:v>2.6728000000000001</c:v>
                </c:pt>
                <c:pt idx="1174">
                  <c:v>3.1387</c:v>
                </c:pt>
                <c:pt idx="1175">
                  <c:v>1.7816000000000001</c:v>
                </c:pt>
                <c:pt idx="1176">
                  <c:v>1.4107000000000001</c:v>
                </c:pt>
                <c:pt idx="1177">
                  <c:v>3.7208000000000001</c:v>
                </c:pt>
                <c:pt idx="1178">
                  <c:v>3.1821000000000002</c:v>
                </c:pt>
                <c:pt idx="1179">
                  <c:v>3.1998000000000002</c:v>
                </c:pt>
                <c:pt idx="1180">
                  <c:v>4.1860999999999997</c:v>
                </c:pt>
                <c:pt idx="1181">
                  <c:v>4.1090999999999998</c:v>
                </c:pt>
                <c:pt idx="1182">
                  <c:v>3.5642999999999998</c:v>
                </c:pt>
                <c:pt idx="1183">
                  <c:v>3.0819999999999999</c:v>
                </c:pt>
                <c:pt idx="1184">
                  <c:v>2.5386000000000002</c:v>
                </c:pt>
                <c:pt idx="1185">
                  <c:v>2.6168</c:v>
                </c:pt>
                <c:pt idx="1186">
                  <c:v>3.3214999999999999</c:v>
                </c:pt>
                <c:pt idx="1187">
                  <c:v>2.9079000000000002</c:v>
                </c:pt>
                <c:pt idx="1188">
                  <c:v>2.7707999999999999</c:v>
                </c:pt>
                <c:pt idx="1189">
                  <c:v>3.4180999999999999</c:v>
                </c:pt>
                <c:pt idx="1190">
                  <c:v>2.8060999999999998</c:v>
                </c:pt>
                <c:pt idx="1191">
                  <c:v>3.0571000000000002</c:v>
                </c:pt>
                <c:pt idx="1192">
                  <c:v>2.9222000000000001</c:v>
                </c:pt>
                <c:pt idx="1193">
                  <c:v>3.2111000000000001</c:v>
                </c:pt>
                <c:pt idx="1194">
                  <c:v>2.7692000000000001</c:v>
                </c:pt>
                <c:pt idx="1195">
                  <c:v>2.0594000000000001</c:v>
                </c:pt>
                <c:pt idx="1196">
                  <c:v>2.4384999999999999</c:v>
                </c:pt>
                <c:pt idx="1197">
                  <c:v>3.5731999999999999</c:v>
                </c:pt>
                <c:pt idx="1198">
                  <c:v>3.4350999999999998</c:v>
                </c:pt>
                <c:pt idx="1199">
                  <c:v>3.4270999999999998</c:v>
                </c:pt>
                <c:pt idx="1200">
                  <c:v>4.0500999999999996</c:v>
                </c:pt>
                <c:pt idx="1201">
                  <c:v>3.2517</c:v>
                </c:pt>
                <c:pt idx="1202">
                  <c:v>3.6901000000000002</c:v>
                </c:pt>
                <c:pt idx="1203">
                  <c:v>2.7374999999999998</c:v>
                </c:pt>
                <c:pt idx="1204">
                  <c:v>2.6200999999999999</c:v>
                </c:pt>
                <c:pt idx="1205">
                  <c:v>2.7435999999999998</c:v>
                </c:pt>
                <c:pt idx="1206">
                  <c:v>2.9270999999999998</c:v>
                </c:pt>
                <c:pt idx="1207">
                  <c:v>3.0217999999999998</c:v>
                </c:pt>
                <c:pt idx="1208">
                  <c:v>5.2579000000000002</c:v>
                </c:pt>
                <c:pt idx="1209">
                  <c:v>3.0695000000000001</c:v>
                </c:pt>
                <c:pt idx="1210">
                  <c:v>2.9841000000000002</c:v>
                </c:pt>
                <c:pt idx="1211">
                  <c:v>3.6709000000000001</c:v>
                </c:pt>
                <c:pt idx="1212">
                  <c:v>4.0214999999999996</c:v>
                </c:pt>
                <c:pt idx="1213">
                  <c:v>2.6145</c:v>
                </c:pt>
                <c:pt idx="1214">
                  <c:v>4.0391000000000004</c:v>
                </c:pt>
                <c:pt idx="1215">
                  <c:v>0.53259999999999996</c:v>
                </c:pt>
                <c:pt idx="1216">
                  <c:v>1.5909</c:v>
                </c:pt>
                <c:pt idx="1217">
                  <c:v>0.68659999999999999</c:v>
                </c:pt>
                <c:pt idx="1218">
                  <c:v>2.1076000000000001</c:v>
                </c:pt>
                <c:pt idx="1219">
                  <c:v>2.8115000000000001</c:v>
                </c:pt>
                <c:pt idx="1220">
                  <c:v>4.3257000000000003</c:v>
                </c:pt>
                <c:pt idx="1221">
                  <c:v>4.8270999999999997</c:v>
                </c:pt>
                <c:pt idx="1222">
                  <c:v>5.1917999999999997</c:v>
                </c:pt>
                <c:pt idx="1223">
                  <c:v>1.5106999999999999</c:v>
                </c:pt>
                <c:pt idx="1224">
                  <c:v>1.4734</c:v>
                </c:pt>
                <c:pt idx="1225">
                  <c:v>1.0242</c:v>
                </c:pt>
                <c:pt idx="1226">
                  <c:v>1.593</c:v>
                </c:pt>
                <c:pt idx="1227">
                  <c:v>1.6254999999999999</c:v>
                </c:pt>
                <c:pt idx="1228">
                  <c:v>1.9962</c:v>
                </c:pt>
                <c:pt idx="1229">
                  <c:v>1.5899000000000001</c:v>
                </c:pt>
                <c:pt idx="1230">
                  <c:v>1.8836999999999999</c:v>
                </c:pt>
                <c:pt idx="1231">
                  <c:v>2.1747000000000001</c:v>
                </c:pt>
                <c:pt idx="1232">
                  <c:v>2.1796000000000002</c:v>
                </c:pt>
                <c:pt idx="1233">
                  <c:v>2.5188000000000001</c:v>
                </c:pt>
                <c:pt idx="1234">
                  <c:v>2.7195999999999998</c:v>
                </c:pt>
                <c:pt idx="1235">
                  <c:v>2.6442000000000001</c:v>
                </c:pt>
                <c:pt idx="1236">
                  <c:v>3.0760000000000001</c:v>
                </c:pt>
                <c:pt idx="1237">
                  <c:v>1.1456</c:v>
                </c:pt>
                <c:pt idx="1238">
                  <c:v>2.9672999999999998</c:v>
                </c:pt>
                <c:pt idx="1239">
                  <c:v>5.3144</c:v>
                </c:pt>
                <c:pt idx="1240">
                  <c:v>4.0156000000000001</c:v>
                </c:pt>
                <c:pt idx="1241">
                  <c:v>5.1304999999999996</c:v>
                </c:pt>
                <c:pt idx="1242">
                  <c:v>2.3180999999999998</c:v>
                </c:pt>
                <c:pt idx="1243">
                  <c:v>3.2107000000000001</c:v>
                </c:pt>
                <c:pt idx="1244">
                  <c:v>4.4287000000000001</c:v>
                </c:pt>
                <c:pt idx="1245">
                  <c:v>4.1946000000000003</c:v>
                </c:pt>
                <c:pt idx="1246">
                  <c:v>2.0112999999999999</c:v>
                </c:pt>
                <c:pt idx="1247">
                  <c:v>2.5102000000000002</c:v>
                </c:pt>
                <c:pt idx="1248">
                  <c:v>2.3871000000000002</c:v>
                </c:pt>
                <c:pt idx="1249">
                  <c:v>1.9841</c:v>
                </c:pt>
                <c:pt idx="1250">
                  <c:v>2.0524</c:v>
                </c:pt>
                <c:pt idx="1251">
                  <c:v>4.2698</c:v>
                </c:pt>
                <c:pt idx="1252">
                  <c:v>3.177</c:v>
                </c:pt>
                <c:pt idx="1253">
                  <c:v>3.5731000000000002</c:v>
                </c:pt>
                <c:pt idx="1254">
                  <c:v>5.7633999999999999</c:v>
                </c:pt>
                <c:pt idx="1255">
                  <c:v>4.0693000000000001</c:v>
                </c:pt>
                <c:pt idx="1256">
                  <c:v>2.0977999999999999</c:v>
                </c:pt>
                <c:pt idx="1257">
                  <c:v>2.1696</c:v>
                </c:pt>
                <c:pt idx="1258">
                  <c:v>4.8381999999999996</c:v>
                </c:pt>
                <c:pt idx="1259">
                  <c:v>2.8016999999999999</c:v>
                </c:pt>
                <c:pt idx="1260">
                  <c:v>3.2993000000000001</c:v>
                </c:pt>
                <c:pt idx="1261">
                  <c:v>3.4828999999999999</c:v>
                </c:pt>
                <c:pt idx="1262">
                  <c:v>2.2025999999999999</c:v>
                </c:pt>
                <c:pt idx="1263">
                  <c:v>2.0283000000000002</c:v>
                </c:pt>
                <c:pt idx="1264">
                  <c:v>2.3812000000000002</c:v>
                </c:pt>
                <c:pt idx="1265">
                  <c:v>3.3267000000000002</c:v>
                </c:pt>
                <c:pt idx="1266">
                  <c:v>2.5747</c:v>
                </c:pt>
                <c:pt idx="1267">
                  <c:v>3.6101999999999999</c:v>
                </c:pt>
                <c:pt idx="1268">
                  <c:v>3.0348999999999999</c:v>
                </c:pt>
                <c:pt idx="1269">
                  <c:v>3.4167000000000001</c:v>
                </c:pt>
                <c:pt idx="1270">
                  <c:v>3.8226</c:v>
                </c:pt>
                <c:pt idx="1271">
                  <c:v>2.0162</c:v>
                </c:pt>
                <c:pt idx="1272">
                  <c:v>3.8797999999999999</c:v>
                </c:pt>
                <c:pt idx="1273">
                  <c:v>4.0689000000000002</c:v>
                </c:pt>
                <c:pt idx="1274">
                  <c:v>1.7838000000000001</c:v>
                </c:pt>
                <c:pt idx="1275">
                  <c:v>4.5408999999999997</c:v>
                </c:pt>
                <c:pt idx="1276">
                  <c:v>3.2926000000000002</c:v>
                </c:pt>
                <c:pt idx="1277">
                  <c:v>3.4577</c:v>
                </c:pt>
                <c:pt idx="1278">
                  <c:v>4.3441000000000001</c:v>
                </c:pt>
                <c:pt idx="1279">
                  <c:v>3.7557</c:v>
                </c:pt>
                <c:pt idx="1280">
                  <c:v>3.1865000000000001</c:v>
                </c:pt>
                <c:pt idx="1281">
                  <c:v>3.4413999999999998</c:v>
                </c:pt>
                <c:pt idx="1282">
                  <c:v>2.2772000000000001</c:v>
                </c:pt>
                <c:pt idx="1283">
                  <c:v>3.6819000000000002</c:v>
                </c:pt>
                <c:pt idx="1284">
                  <c:v>2.5390000000000001</c:v>
                </c:pt>
                <c:pt idx="1285">
                  <c:v>1.9106000000000001</c:v>
                </c:pt>
                <c:pt idx="1286">
                  <c:v>2.0085999999999999</c:v>
                </c:pt>
                <c:pt idx="1287">
                  <c:v>1.7129000000000001</c:v>
                </c:pt>
                <c:pt idx="1288">
                  <c:v>1.7784</c:v>
                </c:pt>
                <c:pt idx="1289">
                  <c:v>1.9424999999999999</c:v>
                </c:pt>
                <c:pt idx="1290">
                  <c:v>1.8579000000000001</c:v>
                </c:pt>
                <c:pt idx="1291">
                  <c:v>1.9431</c:v>
                </c:pt>
                <c:pt idx="1292">
                  <c:v>1.7974000000000001</c:v>
                </c:pt>
                <c:pt idx="1293">
                  <c:v>1.9894000000000001</c:v>
                </c:pt>
                <c:pt idx="1294">
                  <c:v>1.7434000000000001</c:v>
                </c:pt>
                <c:pt idx="1295">
                  <c:v>1.8884000000000001</c:v>
                </c:pt>
                <c:pt idx="1296">
                  <c:v>1.804</c:v>
                </c:pt>
                <c:pt idx="1297">
                  <c:v>1.9984</c:v>
                </c:pt>
                <c:pt idx="1298">
                  <c:v>1.8593</c:v>
                </c:pt>
                <c:pt idx="1299">
                  <c:v>1.8188</c:v>
                </c:pt>
                <c:pt idx="1300">
                  <c:v>1.8455999999999999</c:v>
                </c:pt>
                <c:pt idx="1301">
                  <c:v>1.7677</c:v>
                </c:pt>
                <c:pt idx="1302">
                  <c:v>1.4898</c:v>
                </c:pt>
                <c:pt idx="1303">
                  <c:v>1.5307999999999999</c:v>
                </c:pt>
                <c:pt idx="1304">
                  <c:v>1.7622</c:v>
                </c:pt>
                <c:pt idx="1305">
                  <c:v>2.0026000000000002</c:v>
                </c:pt>
                <c:pt idx="1306">
                  <c:v>1.9453</c:v>
                </c:pt>
                <c:pt idx="1307">
                  <c:v>2.1381999999999999</c:v>
                </c:pt>
                <c:pt idx="1308">
                  <c:v>2.4697</c:v>
                </c:pt>
                <c:pt idx="1309">
                  <c:v>2.5655999999999999</c:v>
                </c:pt>
                <c:pt idx="1310">
                  <c:v>2.0423</c:v>
                </c:pt>
                <c:pt idx="1311">
                  <c:v>2.9605999999999999</c:v>
                </c:pt>
                <c:pt idx="1312">
                  <c:v>2.3089</c:v>
                </c:pt>
                <c:pt idx="1313">
                  <c:v>2.1429999999999998</c:v>
                </c:pt>
                <c:pt idx="1314">
                  <c:v>2.6352000000000002</c:v>
                </c:pt>
                <c:pt idx="1315">
                  <c:v>2.4392999999999998</c:v>
                </c:pt>
                <c:pt idx="1316">
                  <c:v>2.5219999999999998</c:v>
                </c:pt>
                <c:pt idx="1317">
                  <c:v>1.7367999999999999</c:v>
                </c:pt>
                <c:pt idx="1318">
                  <c:v>2.0596000000000001</c:v>
                </c:pt>
                <c:pt idx="1319">
                  <c:v>2.0952999999999999</c:v>
                </c:pt>
                <c:pt idx="1320">
                  <c:v>2.0390999999999999</c:v>
                </c:pt>
                <c:pt idx="1321">
                  <c:v>2.1734</c:v>
                </c:pt>
                <c:pt idx="1322">
                  <c:v>1.9990000000000001</c:v>
                </c:pt>
                <c:pt idx="1323">
                  <c:v>2.11</c:v>
                </c:pt>
                <c:pt idx="1324">
                  <c:v>1.8792</c:v>
                </c:pt>
                <c:pt idx="1325">
                  <c:v>2.0566</c:v>
                </c:pt>
                <c:pt idx="1326">
                  <c:v>2.0251999999999999</c:v>
                </c:pt>
                <c:pt idx="1327">
                  <c:v>2.1261000000000001</c:v>
                </c:pt>
                <c:pt idx="1328">
                  <c:v>2.1576</c:v>
                </c:pt>
                <c:pt idx="1329">
                  <c:v>1.9641</c:v>
                </c:pt>
                <c:pt idx="1330">
                  <c:v>2.1482999999999999</c:v>
                </c:pt>
                <c:pt idx="1331">
                  <c:v>1.8605</c:v>
                </c:pt>
                <c:pt idx="1332">
                  <c:v>2.0205000000000002</c:v>
                </c:pt>
                <c:pt idx="1333">
                  <c:v>1.9977</c:v>
                </c:pt>
                <c:pt idx="1334">
                  <c:v>1.9386000000000001</c:v>
                </c:pt>
                <c:pt idx="1335">
                  <c:v>2.4687000000000001</c:v>
                </c:pt>
                <c:pt idx="1336">
                  <c:v>2.2757999999999998</c:v>
                </c:pt>
                <c:pt idx="1337">
                  <c:v>2.1301000000000001</c:v>
                </c:pt>
                <c:pt idx="1338">
                  <c:v>2.1128999999999998</c:v>
                </c:pt>
                <c:pt idx="1339">
                  <c:v>1.9208000000000001</c:v>
                </c:pt>
                <c:pt idx="1340">
                  <c:v>1.9839</c:v>
                </c:pt>
                <c:pt idx="1341">
                  <c:v>2.0333999999999999</c:v>
                </c:pt>
                <c:pt idx="1342">
                  <c:v>1.8986000000000001</c:v>
                </c:pt>
                <c:pt idx="1343">
                  <c:v>1.7836000000000001</c:v>
                </c:pt>
                <c:pt idx="1344">
                  <c:v>1.8395999999999999</c:v>
                </c:pt>
                <c:pt idx="1345">
                  <c:v>1.9996</c:v>
                </c:pt>
                <c:pt idx="1346">
                  <c:v>5.6962000000000002</c:v>
                </c:pt>
                <c:pt idx="1347">
                  <c:v>3.5268000000000002</c:v>
                </c:pt>
                <c:pt idx="1348">
                  <c:v>3.1379000000000001</c:v>
                </c:pt>
                <c:pt idx="1349">
                  <c:v>3.2252000000000001</c:v>
                </c:pt>
                <c:pt idx="1350">
                  <c:v>2.1341000000000001</c:v>
                </c:pt>
                <c:pt idx="1351">
                  <c:v>1.8042</c:v>
                </c:pt>
                <c:pt idx="1352">
                  <c:v>1.8622000000000001</c:v>
                </c:pt>
                <c:pt idx="1353">
                  <c:v>2.7231999999999998</c:v>
                </c:pt>
                <c:pt idx="1354">
                  <c:v>2.4337</c:v>
                </c:pt>
                <c:pt idx="1355">
                  <c:v>2.5695999999999999</c:v>
                </c:pt>
                <c:pt idx="1356">
                  <c:v>1.8133999999999999</c:v>
                </c:pt>
                <c:pt idx="1357">
                  <c:v>2.3833000000000002</c:v>
                </c:pt>
                <c:pt idx="1358">
                  <c:v>2.4036</c:v>
                </c:pt>
                <c:pt idx="1359">
                  <c:v>1.9554</c:v>
                </c:pt>
                <c:pt idx="1360">
                  <c:v>4.0545999999999998</c:v>
                </c:pt>
                <c:pt idx="1361">
                  <c:v>1.7895000000000001</c:v>
                </c:pt>
                <c:pt idx="1362">
                  <c:v>2.2107999999999999</c:v>
                </c:pt>
                <c:pt idx="1363">
                  <c:v>2.3896000000000002</c:v>
                </c:pt>
                <c:pt idx="1364">
                  <c:v>2.3980000000000001</c:v>
                </c:pt>
                <c:pt idx="1365">
                  <c:v>2.1232000000000002</c:v>
                </c:pt>
                <c:pt idx="1366">
                  <c:v>1.9400999999999999</c:v>
                </c:pt>
                <c:pt idx="1367">
                  <c:v>2.2387000000000001</c:v>
                </c:pt>
                <c:pt idx="1368">
                  <c:v>2.1143000000000001</c:v>
                </c:pt>
                <c:pt idx="1369">
                  <c:v>2.0028999999999999</c:v>
                </c:pt>
                <c:pt idx="1370">
                  <c:v>1.5650999999999999</c:v>
                </c:pt>
                <c:pt idx="1371">
                  <c:v>1.7748999999999999</c:v>
                </c:pt>
                <c:pt idx="1372">
                  <c:v>2.3691</c:v>
                </c:pt>
                <c:pt idx="1373">
                  <c:v>1.5188999999999999</c:v>
                </c:pt>
                <c:pt idx="1374">
                  <c:v>3.2753999999999999</c:v>
                </c:pt>
                <c:pt idx="1375">
                  <c:v>2.2372000000000001</c:v>
                </c:pt>
                <c:pt idx="1376">
                  <c:v>2.9413</c:v>
                </c:pt>
                <c:pt idx="1377">
                  <c:v>2.6492</c:v>
                </c:pt>
                <c:pt idx="1378">
                  <c:v>2.7524999999999999</c:v>
                </c:pt>
                <c:pt idx="1379">
                  <c:v>3.0745</c:v>
                </c:pt>
                <c:pt idx="1380">
                  <c:v>2.7616000000000001</c:v>
                </c:pt>
                <c:pt idx="1381">
                  <c:v>2.8283999999999998</c:v>
                </c:pt>
                <c:pt idx="1382">
                  <c:v>2.9409000000000001</c:v>
                </c:pt>
                <c:pt idx="1383">
                  <c:v>4.3186</c:v>
                </c:pt>
                <c:pt idx="1384">
                  <c:v>2.3990999999999998</c:v>
                </c:pt>
                <c:pt idx="1385">
                  <c:v>1.9448000000000001</c:v>
                </c:pt>
                <c:pt idx="1386">
                  <c:v>2.6560999999999999</c:v>
                </c:pt>
                <c:pt idx="1387">
                  <c:v>3.008</c:v>
                </c:pt>
                <c:pt idx="1388">
                  <c:v>1.9251</c:v>
                </c:pt>
                <c:pt idx="1389">
                  <c:v>2.0253999999999999</c:v>
                </c:pt>
                <c:pt idx="1390">
                  <c:v>2.6076000000000001</c:v>
                </c:pt>
                <c:pt idx="1391">
                  <c:v>1.6435999999999999</c:v>
                </c:pt>
                <c:pt idx="1392">
                  <c:v>1.4709000000000001</c:v>
                </c:pt>
                <c:pt idx="1393">
                  <c:v>1.8395999999999999</c:v>
                </c:pt>
                <c:pt idx="1394">
                  <c:v>2.3691</c:v>
                </c:pt>
                <c:pt idx="1395">
                  <c:v>1.7095</c:v>
                </c:pt>
                <c:pt idx="1396">
                  <c:v>2.2530000000000001</c:v>
                </c:pt>
                <c:pt idx="1397">
                  <c:v>1.5054000000000001</c:v>
                </c:pt>
                <c:pt idx="1398">
                  <c:v>1.6576</c:v>
                </c:pt>
                <c:pt idx="1399">
                  <c:v>1.528</c:v>
                </c:pt>
                <c:pt idx="1400">
                  <c:v>2.6320000000000001</c:v>
                </c:pt>
                <c:pt idx="1401">
                  <c:v>2.4165000000000001</c:v>
                </c:pt>
                <c:pt idx="1402">
                  <c:v>1.9975000000000001</c:v>
                </c:pt>
                <c:pt idx="1403">
                  <c:v>4.2648000000000001</c:v>
                </c:pt>
                <c:pt idx="1404">
                  <c:v>3.5880999999999998</c:v>
                </c:pt>
                <c:pt idx="1405">
                  <c:v>4.0171999999999999</c:v>
                </c:pt>
                <c:pt idx="1406">
                  <c:v>4.8361999999999998</c:v>
                </c:pt>
                <c:pt idx="1407">
                  <c:v>4.7065999999999999</c:v>
                </c:pt>
                <c:pt idx="1408">
                  <c:v>2.5922999999999998</c:v>
                </c:pt>
                <c:pt idx="1409">
                  <c:v>3.3332000000000002</c:v>
                </c:pt>
                <c:pt idx="1410">
                  <c:v>2.3544</c:v>
                </c:pt>
                <c:pt idx="1411">
                  <c:v>2.9018999999999999</c:v>
                </c:pt>
                <c:pt idx="1412">
                  <c:v>3.8875000000000002</c:v>
                </c:pt>
                <c:pt idx="1413">
                  <c:v>2.4439000000000002</c:v>
                </c:pt>
                <c:pt idx="1414">
                  <c:v>3.5617000000000001</c:v>
                </c:pt>
                <c:pt idx="1415">
                  <c:v>4.6723999999999997</c:v>
                </c:pt>
                <c:pt idx="1416">
                  <c:v>4.4242999999999997</c:v>
                </c:pt>
                <c:pt idx="1417">
                  <c:v>4.3076999999999996</c:v>
                </c:pt>
                <c:pt idx="1418">
                  <c:v>4.7283999999999997</c:v>
                </c:pt>
                <c:pt idx="1419">
                  <c:v>4.5678999999999998</c:v>
                </c:pt>
                <c:pt idx="1420">
                  <c:v>3.0457999999999998</c:v>
                </c:pt>
                <c:pt idx="1421">
                  <c:v>2.0345</c:v>
                </c:pt>
                <c:pt idx="1422">
                  <c:v>1.8891</c:v>
                </c:pt>
                <c:pt idx="1423">
                  <c:v>4.1228999999999996</c:v>
                </c:pt>
                <c:pt idx="1424">
                  <c:v>3.4382999999999999</c:v>
                </c:pt>
                <c:pt idx="1425">
                  <c:v>5.8089000000000004</c:v>
                </c:pt>
                <c:pt idx="1426">
                  <c:v>5.1307</c:v>
                </c:pt>
                <c:pt idx="1427">
                  <c:v>2.7035999999999998</c:v>
                </c:pt>
                <c:pt idx="1428">
                  <c:v>2.9117000000000002</c:v>
                </c:pt>
                <c:pt idx="1429">
                  <c:v>1.5609</c:v>
                </c:pt>
                <c:pt idx="1430">
                  <c:v>1.9397</c:v>
                </c:pt>
                <c:pt idx="1431">
                  <c:v>1.5246999999999999</c:v>
                </c:pt>
                <c:pt idx="1432">
                  <c:v>1.2702</c:v>
                </c:pt>
                <c:pt idx="1433">
                  <c:v>1.1991000000000001</c:v>
                </c:pt>
                <c:pt idx="1434">
                  <c:v>1.5489999999999999</c:v>
                </c:pt>
                <c:pt idx="1435">
                  <c:v>1.3584000000000001</c:v>
                </c:pt>
                <c:pt idx="1436">
                  <c:v>1.5793999999999999</c:v>
                </c:pt>
                <c:pt idx="1437">
                  <c:v>1.4448000000000001</c:v>
                </c:pt>
                <c:pt idx="1438">
                  <c:v>1.7101999999999999</c:v>
                </c:pt>
                <c:pt idx="1439">
                  <c:v>2.2694000000000001</c:v>
                </c:pt>
                <c:pt idx="1440">
                  <c:v>2.0043000000000002</c:v>
                </c:pt>
                <c:pt idx="1441">
                  <c:v>4.5326000000000004</c:v>
                </c:pt>
                <c:pt idx="1442">
                  <c:v>2.3258000000000001</c:v>
                </c:pt>
                <c:pt idx="1443">
                  <c:v>3.7734000000000001</c:v>
                </c:pt>
                <c:pt idx="1444">
                  <c:v>3.0363000000000002</c:v>
                </c:pt>
                <c:pt idx="1445">
                  <c:v>1.8816999999999999</c:v>
                </c:pt>
                <c:pt idx="1446">
                  <c:v>3.0952999999999999</c:v>
                </c:pt>
                <c:pt idx="1447">
                  <c:v>2.4016999999999999</c:v>
                </c:pt>
                <c:pt idx="1448">
                  <c:v>2.4180000000000001</c:v>
                </c:pt>
                <c:pt idx="1449">
                  <c:v>2.2498</c:v>
                </c:pt>
                <c:pt idx="1450">
                  <c:v>3.766</c:v>
                </c:pt>
                <c:pt idx="1451">
                  <c:v>2.5748000000000002</c:v>
                </c:pt>
                <c:pt idx="1452">
                  <c:v>3.3531</c:v>
                </c:pt>
                <c:pt idx="1453">
                  <c:v>1.7385999999999999</c:v>
                </c:pt>
                <c:pt idx="1454">
                  <c:v>4.6943999999999999</c:v>
                </c:pt>
                <c:pt idx="1455">
                  <c:v>1.6795</c:v>
                </c:pt>
                <c:pt idx="1456">
                  <c:v>1.8897999999999999</c:v>
                </c:pt>
                <c:pt idx="1457">
                  <c:v>2.3552</c:v>
                </c:pt>
                <c:pt idx="1458">
                  <c:v>2.0459999999999998</c:v>
                </c:pt>
                <c:pt idx="1459">
                  <c:v>4.2969999999999997</c:v>
                </c:pt>
                <c:pt idx="1460">
                  <c:v>4.2325999999999997</c:v>
                </c:pt>
                <c:pt idx="1461">
                  <c:v>4.3240999999999996</c:v>
                </c:pt>
                <c:pt idx="1462">
                  <c:v>5.6254999999999997</c:v>
                </c:pt>
                <c:pt idx="1463">
                  <c:v>4.8235999999999999</c:v>
                </c:pt>
                <c:pt idx="1464">
                  <c:v>3.0931000000000002</c:v>
                </c:pt>
                <c:pt idx="1465">
                  <c:v>2.2610999999999999</c:v>
                </c:pt>
                <c:pt idx="1466">
                  <c:v>3.3976000000000002</c:v>
                </c:pt>
                <c:pt idx="1467">
                  <c:v>3.9832999999999998</c:v>
                </c:pt>
                <c:pt idx="1468">
                  <c:v>3.5773999999999999</c:v>
                </c:pt>
                <c:pt idx="1469">
                  <c:v>3.4508000000000001</c:v>
                </c:pt>
                <c:pt idx="1470">
                  <c:v>3.2534000000000001</c:v>
                </c:pt>
                <c:pt idx="1471">
                  <c:v>2.6103000000000001</c:v>
                </c:pt>
                <c:pt idx="1472">
                  <c:v>3.7744</c:v>
                </c:pt>
                <c:pt idx="1473">
                  <c:v>2.4786999999999999</c:v>
                </c:pt>
                <c:pt idx="1474">
                  <c:v>1.9572000000000001</c:v>
                </c:pt>
                <c:pt idx="1475">
                  <c:v>2.5148000000000001</c:v>
                </c:pt>
                <c:pt idx="1476">
                  <c:v>2.9460999999999999</c:v>
                </c:pt>
                <c:pt idx="1477">
                  <c:v>2.2290000000000001</c:v>
                </c:pt>
                <c:pt idx="1478">
                  <c:v>1.7403</c:v>
                </c:pt>
                <c:pt idx="1479">
                  <c:v>3.1547999999999998</c:v>
                </c:pt>
                <c:pt idx="1480">
                  <c:v>1.8249</c:v>
                </c:pt>
                <c:pt idx="1481">
                  <c:v>2.6757</c:v>
                </c:pt>
                <c:pt idx="1482">
                  <c:v>4.0580999999999996</c:v>
                </c:pt>
                <c:pt idx="1483">
                  <c:v>2.4582000000000002</c:v>
                </c:pt>
                <c:pt idx="1484">
                  <c:v>3.7608999999999999</c:v>
                </c:pt>
                <c:pt idx="1485">
                  <c:v>2.3338000000000001</c:v>
                </c:pt>
                <c:pt idx="1486">
                  <c:v>2.3542000000000001</c:v>
                </c:pt>
                <c:pt idx="1487">
                  <c:v>4.4823000000000004</c:v>
                </c:pt>
                <c:pt idx="1488">
                  <c:v>2.6690999999999998</c:v>
                </c:pt>
                <c:pt idx="1489">
                  <c:v>3.0935000000000001</c:v>
                </c:pt>
                <c:pt idx="1490">
                  <c:v>4.8686999999999996</c:v>
                </c:pt>
                <c:pt idx="1491">
                  <c:v>2.4500000000000002</c:v>
                </c:pt>
                <c:pt idx="1492">
                  <c:v>2.3393999999999999</c:v>
                </c:pt>
                <c:pt idx="1493">
                  <c:v>1.6867000000000001</c:v>
                </c:pt>
                <c:pt idx="1494">
                  <c:v>2.1202000000000001</c:v>
                </c:pt>
                <c:pt idx="1495">
                  <c:v>1.8953</c:v>
                </c:pt>
                <c:pt idx="1496">
                  <c:v>2.0546000000000002</c:v>
                </c:pt>
                <c:pt idx="1497">
                  <c:v>1.0313000000000001</c:v>
                </c:pt>
                <c:pt idx="1498">
                  <c:v>1.9589000000000001</c:v>
                </c:pt>
                <c:pt idx="1499">
                  <c:v>1.7130000000000001</c:v>
                </c:pt>
                <c:pt idx="1500">
                  <c:v>1.5138</c:v>
                </c:pt>
                <c:pt idx="1501">
                  <c:v>1.9238999999999999</c:v>
                </c:pt>
                <c:pt idx="1502">
                  <c:v>2.4788000000000001</c:v>
                </c:pt>
                <c:pt idx="1503">
                  <c:v>2.3912</c:v>
                </c:pt>
                <c:pt idx="1504">
                  <c:v>1.927</c:v>
                </c:pt>
                <c:pt idx="1505">
                  <c:v>3.5</c:v>
                </c:pt>
                <c:pt idx="1506">
                  <c:v>2.2717000000000001</c:v>
                </c:pt>
                <c:pt idx="1507">
                  <c:v>3.6393</c:v>
                </c:pt>
                <c:pt idx="1508">
                  <c:v>2.7881999999999998</c:v>
                </c:pt>
                <c:pt idx="1509">
                  <c:v>1.8895</c:v>
                </c:pt>
                <c:pt idx="1510">
                  <c:v>2.2924000000000002</c:v>
                </c:pt>
                <c:pt idx="1511">
                  <c:v>3.0339</c:v>
                </c:pt>
                <c:pt idx="1512">
                  <c:v>2.9127000000000001</c:v>
                </c:pt>
                <c:pt idx="1513">
                  <c:v>2.8405</c:v>
                </c:pt>
                <c:pt idx="1514">
                  <c:v>2.5912999999999999</c:v>
                </c:pt>
                <c:pt idx="1515">
                  <c:v>2.8620000000000001</c:v>
                </c:pt>
                <c:pt idx="1516">
                  <c:v>2.302</c:v>
                </c:pt>
                <c:pt idx="1517">
                  <c:v>1.8879999999999999</c:v>
                </c:pt>
                <c:pt idx="1518">
                  <c:v>2.3961999999999999</c:v>
                </c:pt>
                <c:pt idx="1519">
                  <c:v>2.8744000000000001</c:v>
                </c:pt>
                <c:pt idx="1520">
                  <c:v>2.5358999999999998</c:v>
                </c:pt>
                <c:pt idx="1521">
                  <c:v>3.0406</c:v>
                </c:pt>
                <c:pt idx="1522">
                  <c:v>4.0903999999999998</c:v>
                </c:pt>
                <c:pt idx="1523">
                  <c:v>3.7237</c:v>
                </c:pt>
                <c:pt idx="1524">
                  <c:v>3.3496000000000001</c:v>
                </c:pt>
                <c:pt idx="1525">
                  <c:v>3.2589999999999999</c:v>
                </c:pt>
                <c:pt idx="1526">
                  <c:v>3.2991000000000001</c:v>
                </c:pt>
                <c:pt idx="1527">
                  <c:v>2.1040000000000001</c:v>
                </c:pt>
                <c:pt idx="1528">
                  <c:v>1.9948999999999999</c:v>
                </c:pt>
                <c:pt idx="1529">
                  <c:v>1.9701</c:v>
                </c:pt>
                <c:pt idx="1530">
                  <c:v>2.2479</c:v>
                </c:pt>
                <c:pt idx="1531">
                  <c:v>2.0425</c:v>
                </c:pt>
                <c:pt idx="1532">
                  <c:v>2.0758000000000001</c:v>
                </c:pt>
                <c:pt idx="1533">
                  <c:v>2.1606000000000001</c:v>
                </c:pt>
                <c:pt idx="1534">
                  <c:v>2.3344999999999998</c:v>
                </c:pt>
                <c:pt idx="1535">
                  <c:v>2.3803999999999998</c:v>
                </c:pt>
                <c:pt idx="1536">
                  <c:v>2.1766000000000001</c:v>
                </c:pt>
                <c:pt idx="1537">
                  <c:v>2.2330999999999999</c:v>
                </c:pt>
                <c:pt idx="1538">
                  <c:v>2.4548999999999999</c:v>
                </c:pt>
                <c:pt idx="1539">
                  <c:v>2.4098000000000002</c:v>
                </c:pt>
                <c:pt idx="1540">
                  <c:v>2.5331000000000001</c:v>
                </c:pt>
                <c:pt idx="1541">
                  <c:v>2.7934999999999999</c:v>
                </c:pt>
                <c:pt idx="1542">
                  <c:v>2.5983000000000001</c:v>
                </c:pt>
                <c:pt idx="1543">
                  <c:v>1.8711</c:v>
                </c:pt>
                <c:pt idx="1544">
                  <c:v>2.0234999999999999</c:v>
                </c:pt>
                <c:pt idx="1545">
                  <c:v>2.0796999999999999</c:v>
                </c:pt>
                <c:pt idx="1546">
                  <c:v>2.4275000000000002</c:v>
                </c:pt>
                <c:pt idx="1547">
                  <c:v>3.1092</c:v>
                </c:pt>
                <c:pt idx="1548">
                  <c:v>2.1097000000000001</c:v>
                </c:pt>
                <c:pt idx="1549">
                  <c:v>3.1648000000000001</c:v>
                </c:pt>
                <c:pt idx="1550">
                  <c:v>2.1025999999999998</c:v>
                </c:pt>
                <c:pt idx="1551">
                  <c:v>2.8616999999999999</c:v>
                </c:pt>
                <c:pt idx="1552">
                  <c:v>3.1650999999999998</c:v>
                </c:pt>
                <c:pt idx="1553">
                  <c:v>1.3894</c:v>
                </c:pt>
                <c:pt idx="1554">
                  <c:v>2.1913999999999998</c:v>
                </c:pt>
                <c:pt idx="1555">
                  <c:v>2.5592000000000001</c:v>
                </c:pt>
                <c:pt idx="1556">
                  <c:v>2.5853999999999999</c:v>
                </c:pt>
                <c:pt idx="1557">
                  <c:v>2.2700999999999998</c:v>
                </c:pt>
                <c:pt idx="1558">
                  <c:v>2.5354999999999999</c:v>
                </c:pt>
                <c:pt idx="1559">
                  <c:v>1.8058000000000001</c:v>
                </c:pt>
                <c:pt idx="1560">
                  <c:v>1.8966000000000001</c:v>
                </c:pt>
                <c:pt idx="1561">
                  <c:v>1.8701000000000001</c:v>
                </c:pt>
                <c:pt idx="1562">
                  <c:v>4.6444999999999999</c:v>
                </c:pt>
                <c:pt idx="1563">
                  <c:v>4.3163999999999998</c:v>
                </c:pt>
                <c:pt idx="1564">
                  <c:v>4.4596</c:v>
                </c:pt>
                <c:pt idx="1565">
                  <c:v>3.6625000000000001</c:v>
                </c:pt>
                <c:pt idx="1566">
                  <c:v>4.3127000000000004</c:v>
                </c:pt>
                <c:pt idx="1567">
                  <c:v>0.28360000000000002</c:v>
                </c:pt>
                <c:pt idx="1568">
                  <c:v>0.27779999999999999</c:v>
                </c:pt>
                <c:pt idx="1569">
                  <c:v>0.31909999999999999</c:v>
                </c:pt>
                <c:pt idx="1570">
                  <c:v>0.32029999999999997</c:v>
                </c:pt>
                <c:pt idx="1571">
                  <c:v>0.1961</c:v>
                </c:pt>
                <c:pt idx="1572">
                  <c:v>0.20630000000000001</c:v>
                </c:pt>
                <c:pt idx="1573">
                  <c:v>0.48930000000000001</c:v>
                </c:pt>
                <c:pt idx="1574">
                  <c:v>0.47449999999999998</c:v>
                </c:pt>
                <c:pt idx="1575">
                  <c:v>0.41589999999999999</c:v>
                </c:pt>
                <c:pt idx="1576">
                  <c:v>0.43969999999999998</c:v>
                </c:pt>
                <c:pt idx="1577">
                  <c:v>0.43619999999999998</c:v>
                </c:pt>
                <c:pt idx="1578">
                  <c:v>0.42809999999999998</c:v>
                </c:pt>
                <c:pt idx="1579">
                  <c:v>2.1360000000000001</c:v>
                </c:pt>
                <c:pt idx="1580">
                  <c:v>4.1471</c:v>
                </c:pt>
                <c:pt idx="1581">
                  <c:v>3.9039000000000001</c:v>
                </c:pt>
                <c:pt idx="1582">
                  <c:v>4.7076000000000002</c:v>
                </c:pt>
                <c:pt idx="1583">
                  <c:v>4.5027999999999997</c:v>
                </c:pt>
                <c:pt idx="1584">
                  <c:v>4.0129000000000001</c:v>
                </c:pt>
                <c:pt idx="1585">
                  <c:v>3.8557999999999999</c:v>
                </c:pt>
                <c:pt idx="1586">
                  <c:v>4.3851000000000004</c:v>
                </c:pt>
                <c:pt idx="1587">
                  <c:v>2.9266999999999999</c:v>
                </c:pt>
                <c:pt idx="1588">
                  <c:v>5.0773999999999999</c:v>
                </c:pt>
                <c:pt idx="1589">
                  <c:v>4.476</c:v>
                </c:pt>
                <c:pt idx="1590">
                  <c:v>2.0059</c:v>
                </c:pt>
                <c:pt idx="1591">
                  <c:v>1.1071</c:v>
                </c:pt>
                <c:pt idx="1592">
                  <c:v>4.6517999999999997</c:v>
                </c:pt>
                <c:pt idx="1593">
                  <c:v>4.5403000000000002</c:v>
                </c:pt>
                <c:pt idx="1594">
                  <c:v>4.7976000000000001</c:v>
                </c:pt>
                <c:pt idx="1595">
                  <c:v>5.1973000000000003</c:v>
                </c:pt>
                <c:pt idx="1596">
                  <c:v>4.0183</c:v>
                </c:pt>
                <c:pt idx="1597">
                  <c:v>2.1606000000000001</c:v>
                </c:pt>
                <c:pt idx="1598">
                  <c:v>4.5746000000000002</c:v>
                </c:pt>
                <c:pt idx="1599">
                  <c:v>3.8605</c:v>
                </c:pt>
                <c:pt idx="1600">
                  <c:v>2.0234999999999999</c:v>
                </c:pt>
                <c:pt idx="1601">
                  <c:v>1.7211000000000001</c:v>
                </c:pt>
                <c:pt idx="1602">
                  <c:v>3.8489</c:v>
                </c:pt>
                <c:pt idx="1603">
                  <c:v>3.7269000000000001</c:v>
                </c:pt>
                <c:pt idx="1604">
                  <c:v>2.5297999999999998</c:v>
                </c:pt>
                <c:pt idx="1605">
                  <c:v>4.3864000000000001</c:v>
                </c:pt>
                <c:pt idx="1606">
                  <c:v>2.6922999999999999</c:v>
                </c:pt>
                <c:pt idx="1607">
                  <c:v>3.3571</c:v>
                </c:pt>
                <c:pt idx="1608">
                  <c:v>2.4847999999999999</c:v>
                </c:pt>
                <c:pt idx="1609">
                  <c:v>2.2071000000000001</c:v>
                </c:pt>
                <c:pt idx="1610">
                  <c:v>1.6955</c:v>
                </c:pt>
                <c:pt idx="1611">
                  <c:v>2.9352999999999998</c:v>
                </c:pt>
                <c:pt idx="1612">
                  <c:v>2.8732000000000002</c:v>
                </c:pt>
                <c:pt idx="1613">
                  <c:v>2.3445</c:v>
                </c:pt>
                <c:pt idx="1614">
                  <c:v>2.508</c:v>
                </c:pt>
                <c:pt idx="1615">
                  <c:v>2.6023000000000001</c:v>
                </c:pt>
                <c:pt idx="1616">
                  <c:v>1.8652</c:v>
                </c:pt>
                <c:pt idx="1617">
                  <c:v>1.99</c:v>
                </c:pt>
                <c:pt idx="1618">
                  <c:v>2.2534000000000001</c:v>
                </c:pt>
                <c:pt idx="1619">
                  <c:v>2.4929999999999999</c:v>
                </c:pt>
                <c:pt idx="1620">
                  <c:v>0.37580000000000002</c:v>
                </c:pt>
                <c:pt idx="1621">
                  <c:v>1.6930000000000001</c:v>
                </c:pt>
                <c:pt idx="1622">
                  <c:v>1.7352000000000001</c:v>
                </c:pt>
                <c:pt idx="1623">
                  <c:v>2.5958999999999999</c:v>
                </c:pt>
                <c:pt idx="1624">
                  <c:v>2.3997000000000002</c:v>
                </c:pt>
                <c:pt idx="1625">
                  <c:v>3.5144000000000002</c:v>
                </c:pt>
                <c:pt idx="1626">
                  <c:v>3.1905000000000001</c:v>
                </c:pt>
                <c:pt idx="1627">
                  <c:v>2.8153999999999999</c:v>
                </c:pt>
                <c:pt idx="1628">
                  <c:v>3.0647000000000002</c:v>
                </c:pt>
                <c:pt idx="1629">
                  <c:v>0.98429999999999995</c:v>
                </c:pt>
                <c:pt idx="1630">
                  <c:v>2.8824999999999998</c:v>
                </c:pt>
                <c:pt idx="1631">
                  <c:v>2.5674999999999999</c:v>
                </c:pt>
                <c:pt idx="1632">
                  <c:v>1.226</c:v>
                </c:pt>
                <c:pt idx="1633">
                  <c:v>1.6255999999999999</c:v>
                </c:pt>
                <c:pt idx="1634">
                  <c:v>2.1223000000000001</c:v>
                </c:pt>
                <c:pt idx="1635">
                  <c:v>1.4456</c:v>
                </c:pt>
                <c:pt idx="1636">
                  <c:v>3.0186000000000002</c:v>
                </c:pt>
                <c:pt idx="1637">
                  <c:v>2.1534</c:v>
                </c:pt>
                <c:pt idx="1638">
                  <c:v>1.9714</c:v>
                </c:pt>
                <c:pt idx="1639">
                  <c:v>1.9343999999999999</c:v>
                </c:pt>
                <c:pt idx="1640">
                  <c:v>1.7766</c:v>
                </c:pt>
                <c:pt idx="1641">
                  <c:v>1.7203999999999999</c:v>
                </c:pt>
                <c:pt idx="1642">
                  <c:v>2.1478999999999999</c:v>
                </c:pt>
                <c:pt idx="1643">
                  <c:v>2.3056999999999999</c:v>
                </c:pt>
                <c:pt idx="1644">
                  <c:v>4.3871000000000002</c:v>
                </c:pt>
                <c:pt idx="1645">
                  <c:v>4.3018000000000001</c:v>
                </c:pt>
                <c:pt idx="1646">
                  <c:v>2.2496999999999998</c:v>
                </c:pt>
                <c:pt idx="1647">
                  <c:v>4.1996000000000002</c:v>
                </c:pt>
                <c:pt idx="1648">
                  <c:v>1.8559000000000001</c:v>
                </c:pt>
                <c:pt idx="1649">
                  <c:v>1.8294999999999999</c:v>
                </c:pt>
                <c:pt idx="1650">
                  <c:v>1.7721</c:v>
                </c:pt>
                <c:pt idx="1651">
                  <c:v>2.2599</c:v>
                </c:pt>
                <c:pt idx="1652">
                  <c:v>0.44779999999999998</c:v>
                </c:pt>
                <c:pt idx="1653">
                  <c:v>0.39319999999999999</c:v>
                </c:pt>
                <c:pt idx="1654">
                  <c:v>5.0617000000000001</c:v>
                </c:pt>
                <c:pt idx="1655">
                  <c:v>4.8175999999999997</c:v>
                </c:pt>
                <c:pt idx="1656">
                  <c:v>3.6730999999999998</c:v>
                </c:pt>
                <c:pt idx="1657">
                  <c:v>3.4977</c:v>
                </c:pt>
                <c:pt idx="1658">
                  <c:v>2.5327000000000002</c:v>
                </c:pt>
                <c:pt idx="1659">
                  <c:v>1.8163</c:v>
                </c:pt>
                <c:pt idx="1660">
                  <c:v>1.6156999999999999</c:v>
                </c:pt>
                <c:pt idx="1661">
                  <c:v>1.8895</c:v>
                </c:pt>
                <c:pt idx="1662">
                  <c:v>1.8265</c:v>
                </c:pt>
                <c:pt idx="1663">
                  <c:v>5.2782999999999998</c:v>
                </c:pt>
                <c:pt idx="1664">
                  <c:v>0.91739999999999999</c:v>
                </c:pt>
                <c:pt idx="1665">
                  <c:v>3.4356</c:v>
                </c:pt>
                <c:pt idx="1666">
                  <c:v>2.2155999999999998</c:v>
                </c:pt>
                <c:pt idx="1667">
                  <c:v>0.96220000000000006</c:v>
                </c:pt>
                <c:pt idx="1668">
                  <c:v>6.3714000000000004</c:v>
                </c:pt>
                <c:pt idx="1669">
                  <c:v>2.5687000000000002</c:v>
                </c:pt>
                <c:pt idx="1670">
                  <c:v>4.5157999999999996</c:v>
                </c:pt>
                <c:pt idx="1671">
                  <c:v>4.3528000000000002</c:v>
                </c:pt>
                <c:pt idx="1672">
                  <c:v>1.7802</c:v>
                </c:pt>
                <c:pt idx="1673">
                  <c:v>2.5777999999999999</c:v>
                </c:pt>
                <c:pt idx="1674">
                  <c:v>4.4343000000000004</c:v>
                </c:pt>
                <c:pt idx="1675">
                  <c:v>3.0306000000000002</c:v>
                </c:pt>
                <c:pt idx="1676">
                  <c:v>2.7138</c:v>
                </c:pt>
                <c:pt idx="1677">
                  <c:v>3.0575999999999999</c:v>
                </c:pt>
                <c:pt idx="1678">
                  <c:v>2.5455000000000001</c:v>
                </c:pt>
                <c:pt idx="1679">
                  <c:v>2.5021</c:v>
                </c:pt>
                <c:pt idx="1680">
                  <c:v>2.6492</c:v>
                </c:pt>
                <c:pt idx="1681">
                  <c:v>3.8113000000000001</c:v>
                </c:pt>
                <c:pt idx="1682">
                  <c:v>4.8853</c:v>
                </c:pt>
                <c:pt idx="1683">
                  <c:v>1.6851</c:v>
                </c:pt>
                <c:pt idx="1684">
                  <c:v>4.1974999999999998</c:v>
                </c:pt>
                <c:pt idx="1685">
                  <c:v>0.995</c:v>
                </c:pt>
                <c:pt idx="1686">
                  <c:v>2.4066000000000001</c:v>
                </c:pt>
                <c:pt idx="1687">
                  <c:v>2.2706</c:v>
                </c:pt>
                <c:pt idx="1688">
                  <c:v>3.0314000000000001</c:v>
                </c:pt>
                <c:pt idx="1689">
                  <c:v>1.9493</c:v>
                </c:pt>
                <c:pt idx="1690">
                  <c:v>2.5470000000000002</c:v>
                </c:pt>
                <c:pt idx="1691">
                  <c:v>4.2496999999999998</c:v>
                </c:pt>
                <c:pt idx="1692">
                  <c:v>3.9842</c:v>
                </c:pt>
                <c:pt idx="1693">
                  <c:v>5.5713999999999997</c:v>
                </c:pt>
                <c:pt idx="1694">
                  <c:v>1.5642</c:v>
                </c:pt>
                <c:pt idx="1695">
                  <c:v>3.9198</c:v>
                </c:pt>
                <c:pt idx="1696">
                  <c:v>1.7406999999999999</c:v>
                </c:pt>
                <c:pt idx="1697">
                  <c:v>4.2079000000000004</c:v>
                </c:pt>
                <c:pt idx="1698">
                  <c:v>1.2464</c:v>
                </c:pt>
                <c:pt idx="1699">
                  <c:v>1.7422</c:v>
                </c:pt>
                <c:pt idx="1700">
                  <c:v>1.2714000000000001</c:v>
                </c:pt>
                <c:pt idx="1701">
                  <c:v>1.9733000000000001</c:v>
                </c:pt>
                <c:pt idx="1703">
                  <c:v>1.6978</c:v>
                </c:pt>
                <c:pt idx="1704">
                  <c:v>1.3459000000000001</c:v>
                </c:pt>
                <c:pt idx="1705">
                  <c:v>2.0240999999999998</c:v>
                </c:pt>
                <c:pt idx="1706">
                  <c:v>2.1052</c:v>
                </c:pt>
                <c:pt idx="1707">
                  <c:v>1.4592000000000001</c:v>
                </c:pt>
                <c:pt idx="1708">
                  <c:v>1.8704000000000001</c:v>
                </c:pt>
                <c:pt idx="1709">
                  <c:v>1.9337</c:v>
                </c:pt>
                <c:pt idx="1710">
                  <c:v>1.8914</c:v>
                </c:pt>
                <c:pt idx="1711">
                  <c:v>0.7349</c:v>
                </c:pt>
                <c:pt idx="1712">
                  <c:v>1.8809</c:v>
                </c:pt>
                <c:pt idx="1713">
                  <c:v>1.9460999999999999</c:v>
                </c:pt>
                <c:pt idx="1714">
                  <c:v>1.6053999999999999</c:v>
                </c:pt>
                <c:pt idx="1715">
                  <c:v>1.8826000000000001</c:v>
                </c:pt>
                <c:pt idx="1716">
                  <c:v>1.5854999999999999</c:v>
                </c:pt>
                <c:pt idx="1717">
                  <c:v>1.8852</c:v>
                </c:pt>
                <c:pt idx="1718">
                  <c:v>1.5202</c:v>
                </c:pt>
                <c:pt idx="1719">
                  <c:v>1.6376999999999999</c:v>
                </c:pt>
                <c:pt idx="1720">
                  <c:v>1.8291999999999999</c:v>
                </c:pt>
                <c:pt idx="1721">
                  <c:v>1.7847</c:v>
                </c:pt>
                <c:pt idx="1722">
                  <c:v>2.5341</c:v>
                </c:pt>
                <c:pt idx="1723">
                  <c:v>2.0295999999999998</c:v>
                </c:pt>
                <c:pt idx="1724">
                  <c:v>2.1316999999999999</c:v>
                </c:pt>
                <c:pt idx="1725">
                  <c:v>2.3855</c:v>
                </c:pt>
                <c:pt idx="1726">
                  <c:v>2.1435</c:v>
                </c:pt>
                <c:pt idx="1727">
                  <c:v>2.2458999999999998</c:v>
                </c:pt>
                <c:pt idx="1728">
                  <c:v>1.9715</c:v>
                </c:pt>
                <c:pt idx="1729">
                  <c:v>0.67720000000000002</c:v>
                </c:pt>
                <c:pt idx="1730">
                  <c:v>1.8972</c:v>
                </c:pt>
                <c:pt idx="1731">
                  <c:v>2.1206</c:v>
                </c:pt>
                <c:pt idx="1732">
                  <c:v>2.1162000000000001</c:v>
                </c:pt>
                <c:pt idx="1733">
                  <c:v>2.2593999999999999</c:v>
                </c:pt>
                <c:pt idx="1734">
                  <c:v>1.9693000000000001</c:v>
                </c:pt>
                <c:pt idx="1735">
                  <c:v>1.9864999999999999</c:v>
                </c:pt>
                <c:pt idx="1736">
                  <c:v>1.9962</c:v>
                </c:pt>
                <c:pt idx="1737">
                  <c:v>2.2320000000000002</c:v>
                </c:pt>
                <c:pt idx="1738">
                  <c:v>2.1545999999999998</c:v>
                </c:pt>
                <c:pt idx="1739">
                  <c:v>2.1581999999999999</c:v>
                </c:pt>
                <c:pt idx="1740">
                  <c:v>1.8163</c:v>
                </c:pt>
                <c:pt idx="1741">
                  <c:v>2.4224999999999999</c:v>
                </c:pt>
                <c:pt idx="1742">
                  <c:v>2.0125000000000002</c:v>
                </c:pt>
                <c:pt idx="1743">
                  <c:v>2.0053000000000001</c:v>
                </c:pt>
                <c:pt idx="1744">
                  <c:v>1.8624000000000001</c:v>
                </c:pt>
                <c:pt idx="1745">
                  <c:v>1.9331</c:v>
                </c:pt>
                <c:pt idx="1746">
                  <c:v>2.0648</c:v>
                </c:pt>
                <c:pt idx="1747">
                  <c:v>1.9400999999999999</c:v>
                </c:pt>
                <c:pt idx="1748">
                  <c:v>1.8949</c:v>
                </c:pt>
                <c:pt idx="1749">
                  <c:v>2.0144000000000002</c:v>
                </c:pt>
                <c:pt idx="1750">
                  <c:v>1.8472999999999999</c:v>
                </c:pt>
                <c:pt idx="1751">
                  <c:v>2.0363000000000002</c:v>
                </c:pt>
                <c:pt idx="1752">
                  <c:v>1.6195999999999999</c:v>
                </c:pt>
                <c:pt idx="1753">
                  <c:v>1.5489999999999999</c:v>
                </c:pt>
                <c:pt idx="1754">
                  <c:v>1.7970999999999999</c:v>
                </c:pt>
                <c:pt idx="1755">
                  <c:v>1.6830000000000001</c:v>
                </c:pt>
                <c:pt idx="1756">
                  <c:v>2.2038000000000002</c:v>
                </c:pt>
                <c:pt idx="1757">
                  <c:v>2.0537000000000001</c:v>
                </c:pt>
                <c:pt idx="1758">
                  <c:v>1.5249999999999999</c:v>
                </c:pt>
                <c:pt idx="1759">
                  <c:v>1.6253</c:v>
                </c:pt>
                <c:pt idx="1760">
                  <c:v>1.8707</c:v>
                </c:pt>
                <c:pt idx="1761">
                  <c:v>1.7819</c:v>
                </c:pt>
                <c:pt idx="1762">
                  <c:v>1.9942</c:v>
                </c:pt>
                <c:pt idx="1763">
                  <c:v>1.9899</c:v>
                </c:pt>
                <c:pt idx="1764">
                  <c:v>1.7129000000000001</c:v>
                </c:pt>
                <c:pt idx="1765">
                  <c:v>1.6276999999999999</c:v>
                </c:pt>
                <c:pt idx="1766">
                  <c:v>1.6696</c:v>
                </c:pt>
                <c:pt idx="1767">
                  <c:v>1.1312</c:v>
                </c:pt>
                <c:pt idx="1768">
                  <c:v>1.6214</c:v>
                </c:pt>
                <c:pt idx="1769">
                  <c:v>1.2835000000000001</c:v>
                </c:pt>
                <c:pt idx="1770">
                  <c:v>1.4739</c:v>
                </c:pt>
                <c:pt idx="1771">
                  <c:v>1.4016</c:v>
                </c:pt>
                <c:pt idx="1772">
                  <c:v>0.95399999999999996</c:v>
                </c:pt>
                <c:pt idx="1773">
                  <c:v>0.94</c:v>
                </c:pt>
                <c:pt idx="1774">
                  <c:v>1.5475000000000001</c:v>
                </c:pt>
                <c:pt idx="1775">
                  <c:v>1.5516000000000001</c:v>
                </c:pt>
                <c:pt idx="1776">
                  <c:v>1.7493000000000001</c:v>
                </c:pt>
                <c:pt idx="1777">
                  <c:v>1.2685</c:v>
                </c:pt>
                <c:pt idx="1778">
                  <c:v>1.6551</c:v>
                </c:pt>
                <c:pt idx="1779">
                  <c:v>1.6763999999999999</c:v>
                </c:pt>
                <c:pt idx="1780">
                  <c:v>1.3673</c:v>
                </c:pt>
                <c:pt idx="1781">
                  <c:v>1.1309</c:v>
                </c:pt>
                <c:pt idx="1782">
                  <c:v>1.1501999999999999</c:v>
                </c:pt>
                <c:pt idx="1783">
                  <c:v>0.95920000000000005</c:v>
                </c:pt>
                <c:pt idx="1784">
                  <c:v>1.1568000000000001</c:v>
                </c:pt>
                <c:pt idx="1785">
                  <c:v>1.4826999999999999</c:v>
                </c:pt>
                <c:pt idx="1786">
                  <c:v>1.1623000000000001</c:v>
                </c:pt>
                <c:pt idx="1787">
                  <c:v>1.0639000000000001</c:v>
                </c:pt>
                <c:pt idx="1788">
                  <c:v>1.6546000000000001</c:v>
                </c:pt>
                <c:pt idx="1789">
                  <c:v>1.5971</c:v>
                </c:pt>
                <c:pt idx="1790">
                  <c:v>1.5697000000000001</c:v>
                </c:pt>
                <c:pt idx="1791">
                  <c:v>1.8166</c:v>
                </c:pt>
                <c:pt idx="1792">
                  <c:v>1.9338</c:v>
                </c:pt>
                <c:pt idx="1793">
                  <c:v>1.8812</c:v>
                </c:pt>
                <c:pt idx="1794">
                  <c:v>1.9432</c:v>
                </c:pt>
                <c:pt idx="1795">
                  <c:v>1.8035000000000001</c:v>
                </c:pt>
                <c:pt idx="1796">
                  <c:v>1.7702</c:v>
                </c:pt>
                <c:pt idx="1797">
                  <c:v>1.6903999999999999</c:v>
                </c:pt>
                <c:pt idx="1798">
                  <c:v>1.8577999999999999</c:v>
                </c:pt>
                <c:pt idx="1799">
                  <c:v>3.9127000000000001</c:v>
                </c:pt>
                <c:pt idx="1800">
                  <c:v>3.137</c:v>
                </c:pt>
                <c:pt idx="1801">
                  <c:v>3.5373000000000001</c:v>
                </c:pt>
                <c:pt idx="1802">
                  <c:v>3.5190000000000001</c:v>
                </c:pt>
                <c:pt idx="1803">
                  <c:v>3.7423000000000002</c:v>
                </c:pt>
                <c:pt idx="1804">
                  <c:v>3.8557000000000001</c:v>
                </c:pt>
                <c:pt idx="1805">
                  <c:v>1.8058000000000001</c:v>
                </c:pt>
                <c:pt idx="1806">
                  <c:v>1.9603999999999999</c:v>
                </c:pt>
                <c:pt idx="1807">
                  <c:v>3.1215999999999999</c:v>
                </c:pt>
                <c:pt idx="1808">
                  <c:v>3.1635</c:v>
                </c:pt>
                <c:pt idx="1809">
                  <c:v>3.6053999999999999</c:v>
                </c:pt>
                <c:pt idx="1810">
                  <c:v>3.2345999999999999</c:v>
                </c:pt>
                <c:pt idx="1811">
                  <c:v>3.7734000000000001</c:v>
                </c:pt>
                <c:pt idx="1812">
                  <c:v>4.3026</c:v>
                </c:pt>
                <c:pt idx="1813">
                  <c:v>5.1746999999999996</c:v>
                </c:pt>
                <c:pt idx="1814">
                  <c:v>4.7408000000000001</c:v>
                </c:pt>
                <c:pt idx="1815">
                  <c:v>4.8037000000000001</c:v>
                </c:pt>
                <c:pt idx="1816">
                  <c:v>5.9531000000000001</c:v>
                </c:pt>
                <c:pt idx="1817">
                  <c:v>4.8868</c:v>
                </c:pt>
                <c:pt idx="1818">
                  <c:v>5.3079999999999998</c:v>
                </c:pt>
                <c:pt idx="1819">
                  <c:v>6.1321000000000003</c:v>
                </c:pt>
                <c:pt idx="1820">
                  <c:v>2.0648</c:v>
                </c:pt>
                <c:pt idx="1821">
                  <c:v>1.81</c:v>
                </c:pt>
                <c:pt idx="1822">
                  <c:v>2.0346000000000002</c:v>
                </c:pt>
                <c:pt idx="1823">
                  <c:v>1.6973</c:v>
                </c:pt>
                <c:pt idx="1824">
                  <c:v>1.8815999999999999</c:v>
                </c:pt>
                <c:pt idx="1825">
                  <c:v>1.7899</c:v>
                </c:pt>
                <c:pt idx="1826">
                  <c:v>1.9362999999999999</c:v>
                </c:pt>
                <c:pt idx="1827">
                  <c:v>1.7225999999999999</c:v>
                </c:pt>
                <c:pt idx="1828">
                  <c:v>1.6474</c:v>
                </c:pt>
                <c:pt idx="1829">
                  <c:v>1.8262</c:v>
                </c:pt>
                <c:pt idx="1830">
                  <c:v>1.7676000000000001</c:v>
                </c:pt>
                <c:pt idx="1831">
                  <c:v>1.8609</c:v>
                </c:pt>
                <c:pt idx="1832">
                  <c:v>1.9362999999999999</c:v>
                </c:pt>
                <c:pt idx="1833">
                  <c:v>1.7669999999999999</c:v>
                </c:pt>
                <c:pt idx="1834">
                  <c:v>1.8959999999999999</c:v>
                </c:pt>
                <c:pt idx="1835">
                  <c:v>1.9234</c:v>
                </c:pt>
                <c:pt idx="1836">
                  <c:v>1.8751</c:v>
                </c:pt>
                <c:pt idx="1837">
                  <c:v>1.9069</c:v>
                </c:pt>
                <c:pt idx="1838">
                  <c:v>1.6465000000000001</c:v>
                </c:pt>
                <c:pt idx="1839">
                  <c:v>1.869</c:v>
                </c:pt>
                <c:pt idx="1840">
                  <c:v>2.0356000000000001</c:v>
                </c:pt>
                <c:pt idx="1841">
                  <c:v>1.7444999999999999</c:v>
                </c:pt>
                <c:pt idx="1842">
                  <c:v>2.1760000000000002</c:v>
                </c:pt>
                <c:pt idx="1843">
                  <c:v>1.9756</c:v>
                </c:pt>
                <c:pt idx="1844">
                  <c:v>2.0794000000000001</c:v>
                </c:pt>
                <c:pt idx="1845">
                  <c:v>1.7924</c:v>
                </c:pt>
                <c:pt idx="1846">
                  <c:v>1.7681</c:v>
                </c:pt>
                <c:pt idx="1847">
                  <c:v>2.097</c:v>
                </c:pt>
                <c:pt idx="1848">
                  <c:v>2.0211999999999999</c:v>
                </c:pt>
                <c:pt idx="1849">
                  <c:v>1.6731</c:v>
                </c:pt>
                <c:pt idx="1850">
                  <c:v>1.6914</c:v>
                </c:pt>
                <c:pt idx="1851">
                  <c:v>1.6235999999999999</c:v>
                </c:pt>
                <c:pt idx="1852">
                  <c:v>1.7253000000000001</c:v>
                </c:pt>
                <c:pt idx="1853">
                  <c:v>1.7415</c:v>
                </c:pt>
                <c:pt idx="1854">
                  <c:v>1.6379999999999999</c:v>
                </c:pt>
                <c:pt idx="1855">
                  <c:v>1.9656</c:v>
                </c:pt>
                <c:pt idx="1856">
                  <c:v>1.7518</c:v>
                </c:pt>
                <c:pt idx="1857">
                  <c:v>1.7742</c:v>
                </c:pt>
                <c:pt idx="1858">
                  <c:v>1.6872</c:v>
                </c:pt>
                <c:pt idx="1859">
                  <c:v>1.8003</c:v>
                </c:pt>
                <c:pt idx="1860">
                  <c:v>1.3625</c:v>
                </c:pt>
                <c:pt idx="1861">
                  <c:v>1.5154000000000001</c:v>
                </c:pt>
                <c:pt idx="1862">
                  <c:v>1.8240000000000001</c:v>
                </c:pt>
                <c:pt idx="1863">
                  <c:v>1.9346000000000001</c:v>
                </c:pt>
                <c:pt idx="1864">
                  <c:v>1.8640000000000001</c:v>
                </c:pt>
                <c:pt idx="1865">
                  <c:v>1.6214</c:v>
                </c:pt>
                <c:pt idx="1866">
                  <c:v>2.2004000000000001</c:v>
                </c:pt>
                <c:pt idx="1867">
                  <c:v>1.9598</c:v>
                </c:pt>
                <c:pt idx="1868">
                  <c:v>1.8475999999999999</c:v>
                </c:pt>
                <c:pt idx="1869">
                  <c:v>2.1486999999999998</c:v>
                </c:pt>
                <c:pt idx="1870">
                  <c:v>1.9362999999999999</c:v>
                </c:pt>
                <c:pt idx="1871">
                  <c:v>1.8794</c:v>
                </c:pt>
                <c:pt idx="1872">
                  <c:v>2.1086999999999998</c:v>
                </c:pt>
                <c:pt idx="1873">
                  <c:v>1.5991</c:v>
                </c:pt>
                <c:pt idx="1874">
                  <c:v>1.8409</c:v>
                </c:pt>
                <c:pt idx="1875">
                  <c:v>1.9692000000000001</c:v>
                </c:pt>
                <c:pt idx="1876">
                  <c:v>1.5709</c:v>
                </c:pt>
                <c:pt idx="1877">
                  <c:v>1.4278</c:v>
                </c:pt>
                <c:pt idx="1878">
                  <c:v>1.4864999999999999</c:v>
                </c:pt>
                <c:pt idx="1879">
                  <c:v>1.6778999999999999</c:v>
                </c:pt>
                <c:pt idx="1880">
                  <c:v>2.0941999999999998</c:v>
                </c:pt>
                <c:pt idx="1881">
                  <c:v>1.9704999999999999</c:v>
                </c:pt>
                <c:pt idx="1882">
                  <c:v>1.7202999999999999</c:v>
                </c:pt>
                <c:pt idx="1883">
                  <c:v>2.0973000000000002</c:v>
                </c:pt>
                <c:pt idx="1884">
                  <c:v>2.0465</c:v>
                </c:pt>
                <c:pt idx="1885">
                  <c:v>1.8793</c:v>
                </c:pt>
                <c:pt idx="1886">
                  <c:v>1.9044000000000001</c:v>
                </c:pt>
                <c:pt idx="1887">
                  <c:v>1.9714</c:v>
                </c:pt>
                <c:pt idx="1888">
                  <c:v>2.04</c:v>
                </c:pt>
                <c:pt idx="1889">
                  <c:v>1.7828999999999999</c:v>
                </c:pt>
                <c:pt idx="1890">
                  <c:v>1.8381000000000001</c:v>
                </c:pt>
                <c:pt idx="1891">
                  <c:v>1.6858</c:v>
                </c:pt>
                <c:pt idx="1892">
                  <c:v>1.9464999999999999</c:v>
                </c:pt>
                <c:pt idx="1893">
                  <c:v>1.982</c:v>
                </c:pt>
                <c:pt idx="1894">
                  <c:v>2.0188000000000001</c:v>
                </c:pt>
                <c:pt idx="1895">
                  <c:v>1.8487</c:v>
                </c:pt>
                <c:pt idx="1896">
                  <c:v>1.7595000000000001</c:v>
                </c:pt>
                <c:pt idx="1897">
                  <c:v>1.9605999999999999</c:v>
                </c:pt>
                <c:pt idx="1898">
                  <c:v>1.8217000000000001</c:v>
                </c:pt>
                <c:pt idx="1899">
                  <c:v>1.8669</c:v>
                </c:pt>
                <c:pt idx="1900">
                  <c:v>1.7712000000000001</c:v>
                </c:pt>
                <c:pt idx="1901">
                  <c:v>1.9696</c:v>
                </c:pt>
                <c:pt idx="1902">
                  <c:v>1.8783000000000001</c:v>
                </c:pt>
                <c:pt idx="1903">
                  <c:v>2.0345</c:v>
                </c:pt>
                <c:pt idx="1904">
                  <c:v>2.3490000000000002</c:v>
                </c:pt>
                <c:pt idx="1905">
                  <c:v>1.8465</c:v>
                </c:pt>
                <c:pt idx="1906">
                  <c:v>2.0886</c:v>
                </c:pt>
                <c:pt idx="1907">
                  <c:v>1.9518</c:v>
                </c:pt>
                <c:pt idx="1908">
                  <c:v>2.1295000000000002</c:v>
                </c:pt>
                <c:pt idx="1909">
                  <c:v>2.1168</c:v>
                </c:pt>
                <c:pt idx="1910">
                  <c:v>1.9999</c:v>
                </c:pt>
                <c:pt idx="1911">
                  <c:v>2.2355</c:v>
                </c:pt>
                <c:pt idx="1912">
                  <c:v>1.7930999999999999</c:v>
                </c:pt>
                <c:pt idx="1913">
                  <c:v>1.8012999999999999</c:v>
                </c:pt>
                <c:pt idx="1914">
                  <c:v>1.8707</c:v>
                </c:pt>
                <c:pt idx="1915">
                  <c:v>1.8379000000000001</c:v>
                </c:pt>
                <c:pt idx="1916">
                  <c:v>1.9449000000000001</c:v>
                </c:pt>
                <c:pt idx="1917">
                  <c:v>1.8701000000000001</c:v>
                </c:pt>
                <c:pt idx="1918">
                  <c:v>1.8868</c:v>
                </c:pt>
                <c:pt idx="1919">
                  <c:v>2.1879</c:v>
                </c:pt>
                <c:pt idx="1920">
                  <c:v>1.7316</c:v>
                </c:pt>
                <c:pt idx="1921">
                  <c:v>2.1562999999999999</c:v>
                </c:pt>
                <c:pt idx="1922">
                  <c:v>2.1659999999999999</c:v>
                </c:pt>
                <c:pt idx="1923">
                  <c:v>2.1589</c:v>
                </c:pt>
                <c:pt idx="1924">
                  <c:v>1.4966999999999999</c:v>
                </c:pt>
                <c:pt idx="1925">
                  <c:v>2.0455999999999999</c:v>
                </c:pt>
                <c:pt idx="1926">
                  <c:v>1.9651000000000001</c:v>
                </c:pt>
                <c:pt idx="1927">
                  <c:v>2.0377000000000001</c:v>
                </c:pt>
                <c:pt idx="1928">
                  <c:v>1.9595</c:v>
                </c:pt>
                <c:pt idx="1929">
                  <c:v>1.8895</c:v>
                </c:pt>
                <c:pt idx="1930">
                  <c:v>2.1023999999999998</c:v>
                </c:pt>
                <c:pt idx="1931">
                  <c:v>2.1503000000000001</c:v>
                </c:pt>
                <c:pt idx="1932">
                  <c:v>1.9792000000000001</c:v>
                </c:pt>
                <c:pt idx="1933">
                  <c:v>2.0653999999999999</c:v>
                </c:pt>
                <c:pt idx="1934">
                  <c:v>1.75</c:v>
                </c:pt>
                <c:pt idx="1935">
                  <c:v>1.9951000000000001</c:v>
                </c:pt>
                <c:pt idx="1936">
                  <c:v>1.7977000000000001</c:v>
                </c:pt>
                <c:pt idx="1937">
                  <c:v>1.657</c:v>
                </c:pt>
                <c:pt idx="1938">
                  <c:v>1.6261000000000001</c:v>
                </c:pt>
                <c:pt idx="1939">
                  <c:v>2.1575000000000002</c:v>
                </c:pt>
                <c:pt idx="1940">
                  <c:v>2.0047000000000001</c:v>
                </c:pt>
                <c:pt idx="1941">
                  <c:v>1.9086000000000001</c:v>
                </c:pt>
                <c:pt idx="1942">
                  <c:v>1.8123</c:v>
                </c:pt>
                <c:pt idx="1943">
                  <c:v>1.5909</c:v>
                </c:pt>
                <c:pt idx="1944">
                  <c:v>2.0436000000000001</c:v>
                </c:pt>
                <c:pt idx="1945">
                  <c:v>1.538</c:v>
                </c:pt>
                <c:pt idx="1946">
                  <c:v>1.8985000000000001</c:v>
                </c:pt>
                <c:pt idx="1947">
                  <c:v>1.9291</c:v>
                </c:pt>
                <c:pt idx="1948">
                  <c:v>1.5325</c:v>
                </c:pt>
                <c:pt idx="1949">
                  <c:v>1.5029999999999999</c:v>
                </c:pt>
                <c:pt idx="1950">
                  <c:v>1.7321</c:v>
                </c:pt>
                <c:pt idx="1951">
                  <c:v>1.5866</c:v>
                </c:pt>
                <c:pt idx="1952">
                  <c:v>1.7149000000000001</c:v>
                </c:pt>
                <c:pt idx="1953">
                  <c:v>1.5891999999999999</c:v>
                </c:pt>
                <c:pt idx="1954">
                  <c:v>1.5643</c:v>
                </c:pt>
                <c:pt idx="1955">
                  <c:v>1.375</c:v>
                </c:pt>
                <c:pt idx="1956">
                  <c:v>1.5911999999999999</c:v>
                </c:pt>
                <c:pt idx="1957">
                  <c:v>1.8420000000000001</c:v>
                </c:pt>
                <c:pt idx="1958">
                  <c:v>1.6913</c:v>
                </c:pt>
                <c:pt idx="1959">
                  <c:v>2.5009000000000001</c:v>
                </c:pt>
                <c:pt idx="1960">
                  <c:v>2.1753999999999998</c:v>
                </c:pt>
                <c:pt idx="1961">
                  <c:v>2.177</c:v>
                </c:pt>
                <c:pt idx="1962">
                  <c:v>2.7574000000000001</c:v>
                </c:pt>
                <c:pt idx="1963">
                  <c:v>2.5190000000000001</c:v>
                </c:pt>
                <c:pt idx="1964">
                  <c:v>2.4310999999999998</c:v>
                </c:pt>
                <c:pt idx="1965">
                  <c:v>2.2917000000000001</c:v>
                </c:pt>
                <c:pt idx="1966">
                  <c:v>2.5150000000000001</c:v>
                </c:pt>
                <c:pt idx="1967">
                  <c:v>2.1818</c:v>
                </c:pt>
                <c:pt idx="1968">
                  <c:v>2.0609999999999999</c:v>
                </c:pt>
                <c:pt idx="1969">
                  <c:v>2.3433999999999999</c:v>
                </c:pt>
                <c:pt idx="1970">
                  <c:v>2.3056999999999999</c:v>
                </c:pt>
                <c:pt idx="1971">
                  <c:v>1.9086000000000001</c:v>
                </c:pt>
                <c:pt idx="1972">
                  <c:v>2.2010000000000001</c:v>
                </c:pt>
                <c:pt idx="1973">
                  <c:v>2.2778</c:v>
                </c:pt>
                <c:pt idx="1974">
                  <c:v>2.2738</c:v>
                </c:pt>
                <c:pt idx="1975">
                  <c:v>0.54479999999999995</c:v>
                </c:pt>
                <c:pt idx="1976">
                  <c:v>2.2581000000000002</c:v>
                </c:pt>
                <c:pt idx="1977">
                  <c:v>1.2071000000000001</c:v>
                </c:pt>
                <c:pt idx="1978">
                  <c:v>2.4226999999999999</c:v>
                </c:pt>
                <c:pt idx="1979">
                  <c:v>1.3249</c:v>
                </c:pt>
                <c:pt idx="1980">
                  <c:v>2.6293000000000002</c:v>
                </c:pt>
                <c:pt idx="1981">
                  <c:v>2.5238999999999998</c:v>
                </c:pt>
                <c:pt idx="1982">
                  <c:v>2.6438000000000001</c:v>
                </c:pt>
                <c:pt idx="1983">
                  <c:v>2.3401999999999998</c:v>
                </c:pt>
                <c:pt idx="1984">
                  <c:v>0.64290000000000003</c:v>
                </c:pt>
                <c:pt idx="1985">
                  <c:v>1.9961</c:v>
                </c:pt>
                <c:pt idx="1986">
                  <c:v>2.7461000000000002</c:v>
                </c:pt>
                <c:pt idx="1987">
                  <c:v>2.5084</c:v>
                </c:pt>
                <c:pt idx="1988">
                  <c:v>2.3197999999999999</c:v>
                </c:pt>
                <c:pt idx="1989">
                  <c:v>2.6701999999999999</c:v>
                </c:pt>
                <c:pt idx="1990">
                  <c:v>2.2118000000000002</c:v>
                </c:pt>
                <c:pt idx="1991">
                  <c:v>3.3159999999999998</c:v>
                </c:pt>
                <c:pt idx="1992">
                  <c:v>0.6583</c:v>
                </c:pt>
                <c:pt idx="1993">
                  <c:v>1.9954000000000001</c:v>
                </c:pt>
                <c:pt idx="1994">
                  <c:v>2.6074999999999999</c:v>
                </c:pt>
                <c:pt idx="1995">
                  <c:v>2.581</c:v>
                </c:pt>
                <c:pt idx="1996">
                  <c:v>2.6455000000000002</c:v>
                </c:pt>
                <c:pt idx="1997">
                  <c:v>2.5198999999999998</c:v>
                </c:pt>
                <c:pt idx="1998">
                  <c:v>3.2086000000000001</c:v>
                </c:pt>
                <c:pt idx="1999">
                  <c:v>3.2113999999999998</c:v>
                </c:pt>
                <c:pt idx="2000">
                  <c:v>2.4841000000000002</c:v>
                </c:pt>
                <c:pt idx="2001">
                  <c:v>2.3279000000000001</c:v>
                </c:pt>
                <c:pt idx="2002">
                  <c:v>2.5943999999999998</c:v>
                </c:pt>
                <c:pt idx="2003">
                  <c:v>4.4786000000000001</c:v>
                </c:pt>
                <c:pt idx="2004">
                  <c:v>4.3642000000000003</c:v>
                </c:pt>
                <c:pt idx="2005">
                  <c:v>4.9687999999999999</c:v>
                </c:pt>
                <c:pt idx="2006">
                  <c:v>4.5766999999999998</c:v>
                </c:pt>
                <c:pt idx="2007">
                  <c:v>4.2709999999999999</c:v>
                </c:pt>
                <c:pt idx="2008">
                  <c:v>4.6242999999999999</c:v>
                </c:pt>
                <c:pt idx="2009">
                  <c:v>4.4565999999999999</c:v>
                </c:pt>
                <c:pt idx="2010">
                  <c:v>4.9878999999999998</c:v>
                </c:pt>
                <c:pt idx="2011">
                  <c:v>5.0190000000000001</c:v>
                </c:pt>
                <c:pt idx="2012">
                  <c:v>4.9813000000000001</c:v>
                </c:pt>
                <c:pt idx="2013">
                  <c:v>4.6551</c:v>
                </c:pt>
                <c:pt idx="2014">
                  <c:v>4.2458</c:v>
                </c:pt>
                <c:pt idx="2015">
                  <c:v>4.9221000000000004</c:v>
                </c:pt>
                <c:pt idx="2016">
                  <c:v>4.8628999999999998</c:v>
                </c:pt>
                <c:pt idx="2017">
                  <c:v>4.7660999999999998</c:v>
                </c:pt>
                <c:pt idx="2018">
                  <c:v>4.9806999999999997</c:v>
                </c:pt>
                <c:pt idx="2019">
                  <c:v>5.0803000000000003</c:v>
                </c:pt>
                <c:pt idx="2020">
                  <c:v>4.6749000000000001</c:v>
                </c:pt>
                <c:pt idx="2021">
                  <c:v>4.6996000000000002</c:v>
                </c:pt>
                <c:pt idx="2022">
                  <c:v>3.8151999999999999</c:v>
                </c:pt>
                <c:pt idx="2023">
                  <c:v>4.4215</c:v>
                </c:pt>
                <c:pt idx="2024">
                  <c:v>4.8226000000000004</c:v>
                </c:pt>
                <c:pt idx="2025">
                  <c:v>4.5911999999999997</c:v>
                </c:pt>
                <c:pt idx="2026">
                  <c:v>5.0439999999999996</c:v>
                </c:pt>
                <c:pt idx="2027">
                  <c:v>4.9217000000000004</c:v>
                </c:pt>
                <c:pt idx="2028">
                  <c:v>5.0228000000000002</c:v>
                </c:pt>
                <c:pt idx="2029">
                  <c:v>5.0126999999999997</c:v>
                </c:pt>
                <c:pt idx="2030">
                  <c:v>5.0862999999999996</c:v>
                </c:pt>
                <c:pt idx="2031">
                  <c:v>5.0525000000000002</c:v>
                </c:pt>
                <c:pt idx="2032">
                  <c:v>4.9394999999999998</c:v>
                </c:pt>
                <c:pt idx="2033">
                  <c:v>4.9501999999999997</c:v>
                </c:pt>
                <c:pt idx="2034">
                  <c:v>4.7445000000000004</c:v>
                </c:pt>
                <c:pt idx="2035">
                  <c:v>5.0213999999999999</c:v>
                </c:pt>
                <c:pt idx="2036">
                  <c:v>3.968</c:v>
                </c:pt>
                <c:pt idx="2037">
                  <c:v>4.1117999999999997</c:v>
                </c:pt>
                <c:pt idx="2038">
                  <c:v>4.4945000000000004</c:v>
                </c:pt>
                <c:pt idx="2039">
                  <c:v>4.1600999999999999</c:v>
                </c:pt>
                <c:pt idx="2040">
                  <c:v>4.2675999999999998</c:v>
                </c:pt>
                <c:pt idx="2041">
                  <c:v>4.3068999999999997</c:v>
                </c:pt>
                <c:pt idx="2042">
                  <c:v>4.0959000000000003</c:v>
                </c:pt>
                <c:pt idx="2043">
                  <c:v>4.3593000000000002</c:v>
                </c:pt>
                <c:pt idx="2044">
                  <c:v>4.8087999999999997</c:v>
                </c:pt>
                <c:pt idx="2045">
                  <c:v>5.1803999999999997</c:v>
                </c:pt>
                <c:pt idx="2046">
                  <c:v>5.3571999999999997</c:v>
                </c:pt>
                <c:pt idx="2047">
                  <c:v>4.7690000000000001</c:v>
                </c:pt>
                <c:pt idx="2048">
                  <c:v>4.4976000000000003</c:v>
                </c:pt>
                <c:pt idx="2049">
                  <c:v>4.4546999999999999</c:v>
                </c:pt>
                <c:pt idx="2050">
                  <c:v>4.3754</c:v>
                </c:pt>
                <c:pt idx="2051">
                  <c:v>4.5823</c:v>
                </c:pt>
                <c:pt idx="2052">
                  <c:v>4.2657999999999996</c:v>
                </c:pt>
                <c:pt idx="2053">
                  <c:v>4.5491000000000001</c:v>
                </c:pt>
                <c:pt idx="2054">
                  <c:v>4.5715000000000003</c:v>
                </c:pt>
                <c:pt idx="2055">
                  <c:v>5.1532</c:v>
                </c:pt>
                <c:pt idx="2056">
                  <c:v>4.1760000000000002</c:v>
                </c:pt>
                <c:pt idx="2057">
                  <c:v>5.9935</c:v>
                </c:pt>
                <c:pt idx="2058">
                  <c:v>5.8579999999999997</c:v>
                </c:pt>
                <c:pt idx="2059">
                  <c:v>5.9234999999999998</c:v>
                </c:pt>
                <c:pt idx="2060">
                  <c:v>5.6002999999999998</c:v>
                </c:pt>
                <c:pt idx="2061">
                  <c:v>6.0452000000000004</c:v>
                </c:pt>
                <c:pt idx="2062">
                  <c:v>4.6565000000000003</c:v>
                </c:pt>
                <c:pt idx="2063">
                  <c:v>4.2933000000000003</c:v>
                </c:pt>
                <c:pt idx="2064">
                  <c:v>5.1666999999999996</c:v>
                </c:pt>
                <c:pt idx="2065">
                  <c:v>6.4008000000000003</c:v>
                </c:pt>
                <c:pt idx="2066">
                  <c:v>4.8361000000000001</c:v>
                </c:pt>
                <c:pt idx="2067">
                  <c:v>6.8673999999999999</c:v>
                </c:pt>
                <c:pt idx="2068">
                  <c:v>5.8396999999999997</c:v>
                </c:pt>
                <c:pt idx="2069">
                  <c:v>4.3102999999999998</c:v>
                </c:pt>
                <c:pt idx="2070">
                  <c:v>5.6772</c:v>
                </c:pt>
                <c:pt idx="2071">
                  <c:v>5.0056000000000003</c:v>
                </c:pt>
                <c:pt idx="2072">
                  <c:v>4.1653000000000002</c:v>
                </c:pt>
                <c:pt idx="2073">
                  <c:v>5.5095000000000001</c:v>
                </c:pt>
                <c:pt idx="2074">
                  <c:v>5.2691999999999997</c:v>
                </c:pt>
                <c:pt idx="2075">
                  <c:v>5.0072999999999999</c:v>
                </c:pt>
                <c:pt idx="2076">
                  <c:v>5.0452000000000004</c:v>
                </c:pt>
                <c:pt idx="2077">
                  <c:v>4.8541999999999996</c:v>
                </c:pt>
                <c:pt idx="2078">
                  <c:v>4.9859999999999998</c:v>
                </c:pt>
                <c:pt idx="2079">
                  <c:v>4.6407999999999996</c:v>
                </c:pt>
                <c:pt idx="2080">
                  <c:v>4.2481999999999998</c:v>
                </c:pt>
                <c:pt idx="2081">
                  <c:v>4.0225</c:v>
                </c:pt>
                <c:pt idx="2082">
                  <c:v>5.5872000000000002</c:v>
                </c:pt>
                <c:pt idx="2083">
                  <c:v>4.4739000000000004</c:v>
                </c:pt>
                <c:pt idx="2084">
                  <c:v>5.5232999999999999</c:v>
                </c:pt>
                <c:pt idx="2085">
                  <c:v>4.4713000000000003</c:v>
                </c:pt>
                <c:pt idx="2086">
                  <c:v>3.1892</c:v>
                </c:pt>
                <c:pt idx="2087">
                  <c:v>5.1212999999999997</c:v>
                </c:pt>
                <c:pt idx="2088">
                  <c:v>4.7584999999999997</c:v>
                </c:pt>
                <c:pt idx="2089">
                  <c:v>4.1052999999999997</c:v>
                </c:pt>
                <c:pt idx="2090">
                  <c:v>3.7046000000000001</c:v>
                </c:pt>
                <c:pt idx="2091">
                  <c:v>4.8056000000000001</c:v>
                </c:pt>
                <c:pt idx="2092">
                  <c:v>4.1715</c:v>
                </c:pt>
                <c:pt idx="2093">
                  <c:v>3.9445999999999999</c:v>
                </c:pt>
                <c:pt idx="2094">
                  <c:v>2.9893000000000001</c:v>
                </c:pt>
                <c:pt idx="2095">
                  <c:v>3.0766</c:v>
                </c:pt>
                <c:pt idx="2096">
                  <c:v>4.7119</c:v>
                </c:pt>
                <c:pt idx="2097">
                  <c:v>3.4169</c:v>
                </c:pt>
                <c:pt idx="2098">
                  <c:v>4.7754000000000003</c:v>
                </c:pt>
                <c:pt idx="2099">
                  <c:v>4.4934000000000003</c:v>
                </c:pt>
                <c:pt idx="2100">
                  <c:v>4.4774000000000003</c:v>
                </c:pt>
                <c:pt idx="2101">
                  <c:v>4.3247</c:v>
                </c:pt>
                <c:pt idx="2102">
                  <c:v>4.8384999999999998</c:v>
                </c:pt>
                <c:pt idx="2103">
                  <c:v>3.6968000000000001</c:v>
                </c:pt>
                <c:pt idx="2104">
                  <c:v>4.3284000000000002</c:v>
                </c:pt>
                <c:pt idx="2105">
                  <c:v>5.1600999999999999</c:v>
                </c:pt>
                <c:pt idx="2106">
                  <c:v>5.4663000000000004</c:v>
                </c:pt>
                <c:pt idx="2107">
                  <c:v>3.8955000000000002</c:v>
                </c:pt>
                <c:pt idx="2108">
                  <c:v>4.6166999999999998</c:v>
                </c:pt>
                <c:pt idx="2109">
                  <c:v>4.3639999999999999</c:v>
                </c:pt>
                <c:pt idx="2110">
                  <c:v>4.5023</c:v>
                </c:pt>
                <c:pt idx="2111">
                  <c:v>4.5510000000000002</c:v>
                </c:pt>
                <c:pt idx="2112">
                  <c:v>4.7074999999999996</c:v>
                </c:pt>
                <c:pt idx="2113">
                  <c:v>4.4638</c:v>
                </c:pt>
                <c:pt idx="2114">
                  <c:v>5.0564</c:v>
                </c:pt>
                <c:pt idx="2115">
                  <c:v>3.9830999999999999</c:v>
                </c:pt>
                <c:pt idx="2116">
                  <c:v>4.5879000000000003</c:v>
                </c:pt>
                <c:pt idx="2117">
                  <c:v>4.0768000000000004</c:v>
                </c:pt>
                <c:pt idx="2118">
                  <c:v>4.1433</c:v>
                </c:pt>
                <c:pt idx="2119">
                  <c:v>4.8483999999999998</c:v>
                </c:pt>
                <c:pt idx="2120">
                  <c:v>4.8406000000000002</c:v>
                </c:pt>
                <c:pt idx="2121">
                  <c:v>4.2558999999999996</c:v>
                </c:pt>
                <c:pt idx="2122">
                  <c:v>4.2427000000000001</c:v>
                </c:pt>
                <c:pt idx="2123">
                  <c:v>4.3875000000000002</c:v>
                </c:pt>
                <c:pt idx="2124">
                  <c:v>4.1231</c:v>
                </c:pt>
                <c:pt idx="2125">
                  <c:v>4.0681000000000003</c:v>
                </c:pt>
                <c:pt idx="2126">
                  <c:v>4.9020999999999999</c:v>
                </c:pt>
                <c:pt idx="2127">
                  <c:v>4.0571999999999999</c:v>
                </c:pt>
                <c:pt idx="2128">
                  <c:v>4.4725999999999999</c:v>
                </c:pt>
                <c:pt idx="2129">
                  <c:v>4.2797000000000001</c:v>
                </c:pt>
                <c:pt idx="2130">
                  <c:v>4.5753000000000004</c:v>
                </c:pt>
                <c:pt idx="2131">
                  <c:v>4.0095000000000001</c:v>
                </c:pt>
                <c:pt idx="2132">
                  <c:v>4.4229000000000003</c:v>
                </c:pt>
                <c:pt idx="2133">
                  <c:v>4.7213000000000003</c:v>
                </c:pt>
                <c:pt idx="2134">
                  <c:v>4.3300999999999998</c:v>
                </c:pt>
                <c:pt idx="2135">
                  <c:v>4.0968999999999998</c:v>
                </c:pt>
                <c:pt idx="2136">
                  <c:v>4.1917</c:v>
                </c:pt>
                <c:pt idx="2137">
                  <c:v>4.6943000000000001</c:v>
                </c:pt>
                <c:pt idx="2138">
                  <c:v>3.0394999999999999</c:v>
                </c:pt>
                <c:pt idx="2139">
                  <c:v>2.4733999999999998</c:v>
                </c:pt>
                <c:pt idx="2140">
                  <c:v>2.5703</c:v>
                </c:pt>
                <c:pt idx="2141">
                  <c:v>2.4716999999999998</c:v>
                </c:pt>
                <c:pt idx="2142">
                  <c:v>2.1817000000000002</c:v>
                </c:pt>
                <c:pt idx="2143">
                  <c:v>2.4950999999999999</c:v>
                </c:pt>
                <c:pt idx="2144">
                  <c:v>2.7568999999999999</c:v>
                </c:pt>
                <c:pt idx="2145">
                  <c:v>2.5853999999999999</c:v>
                </c:pt>
                <c:pt idx="2146">
                  <c:v>3.3153000000000001</c:v>
                </c:pt>
                <c:pt idx="2147">
                  <c:v>3.3586999999999998</c:v>
                </c:pt>
                <c:pt idx="2148">
                  <c:v>2.3620000000000001</c:v>
                </c:pt>
                <c:pt idx="2149">
                  <c:v>2.2982</c:v>
                </c:pt>
                <c:pt idx="2150">
                  <c:v>2.9628999999999999</c:v>
                </c:pt>
                <c:pt idx="2151">
                  <c:v>2.7652999999999999</c:v>
                </c:pt>
                <c:pt idx="2152">
                  <c:v>2.7057000000000002</c:v>
                </c:pt>
                <c:pt idx="2153">
                  <c:v>2.7696000000000001</c:v>
                </c:pt>
                <c:pt idx="2154">
                  <c:v>2.8811</c:v>
                </c:pt>
                <c:pt idx="2155">
                  <c:v>2.8157000000000001</c:v>
                </c:pt>
                <c:pt idx="2156">
                  <c:v>2.6911999999999998</c:v>
                </c:pt>
                <c:pt idx="2157">
                  <c:v>3.0011000000000001</c:v>
                </c:pt>
                <c:pt idx="2158">
                  <c:v>2.4188999999999998</c:v>
                </c:pt>
                <c:pt idx="2159">
                  <c:v>2.7824</c:v>
                </c:pt>
                <c:pt idx="2160">
                  <c:v>2.5308999999999999</c:v>
                </c:pt>
                <c:pt idx="2161">
                  <c:v>2.6509999999999998</c:v>
                </c:pt>
                <c:pt idx="2162">
                  <c:v>2.5438000000000001</c:v>
                </c:pt>
                <c:pt idx="2163">
                  <c:v>2.9828000000000001</c:v>
                </c:pt>
                <c:pt idx="2164">
                  <c:v>2.8730000000000002</c:v>
                </c:pt>
                <c:pt idx="2165">
                  <c:v>2.6762999999999999</c:v>
                </c:pt>
                <c:pt idx="2166">
                  <c:v>2.8788</c:v>
                </c:pt>
                <c:pt idx="2167">
                  <c:v>2.9685999999999999</c:v>
                </c:pt>
                <c:pt idx="2168">
                  <c:v>3.0303</c:v>
                </c:pt>
                <c:pt idx="2169">
                  <c:v>2.7913999999999999</c:v>
                </c:pt>
                <c:pt idx="2170">
                  <c:v>2.8176999999999999</c:v>
                </c:pt>
                <c:pt idx="2171">
                  <c:v>2.7130000000000001</c:v>
                </c:pt>
                <c:pt idx="2172">
                  <c:v>2.5750999999999999</c:v>
                </c:pt>
                <c:pt idx="2173">
                  <c:v>2.5657000000000001</c:v>
                </c:pt>
                <c:pt idx="2174">
                  <c:v>2.0975000000000001</c:v>
                </c:pt>
                <c:pt idx="2175">
                  <c:v>2.1714000000000002</c:v>
                </c:pt>
                <c:pt idx="2176">
                  <c:v>2.5533000000000001</c:v>
                </c:pt>
                <c:pt idx="2177">
                  <c:v>2.9116</c:v>
                </c:pt>
                <c:pt idx="2178">
                  <c:v>2.8108</c:v>
                </c:pt>
                <c:pt idx="2179">
                  <c:v>3.0869</c:v>
                </c:pt>
                <c:pt idx="2180">
                  <c:v>2.6341999999999999</c:v>
                </c:pt>
                <c:pt idx="2181">
                  <c:v>2.0901999999999998</c:v>
                </c:pt>
                <c:pt idx="2182">
                  <c:v>2.0196999999999998</c:v>
                </c:pt>
                <c:pt idx="2183">
                  <c:v>2.2189999999999999</c:v>
                </c:pt>
                <c:pt idx="2184">
                  <c:v>2.1911999999999998</c:v>
                </c:pt>
                <c:pt idx="2185">
                  <c:v>2.1875</c:v>
                </c:pt>
                <c:pt idx="2186">
                  <c:v>1.9615</c:v>
                </c:pt>
                <c:pt idx="2187">
                  <c:v>1.9758</c:v>
                </c:pt>
                <c:pt idx="2188">
                  <c:v>1.9549000000000001</c:v>
                </c:pt>
                <c:pt idx="2189">
                  <c:v>1.9258999999999999</c:v>
                </c:pt>
                <c:pt idx="2190">
                  <c:v>2.0941999999999998</c:v>
                </c:pt>
                <c:pt idx="2191">
                  <c:v>2.0095000000000001</c:v>
                </c:pt>
                <c:pt idx="2192">
                  <c:v>1.8264</c:v>
                </c:pt>
                <c:pt idx="2193">
                  <c:v>2.0436000000000001</c:v>
                </c:pt>
                <c:pt idx="2194">
                  <c:v>1.6151</c:v>
                </c:pt>
                <c:pt idx="2195">
                  <c:v>2.2206999999999999</c:v>
                </c:pt>
                <c:pt idx="2196">
                  <c:v>1.8249</c:v>
                </c:pt>
                <c:pt idx="2197">
                  <c:v>1.7455000000000001</c:v>
                </c:pt>
                <c:pt idx="2198">
                  <c:v>1.8364</c:v>
                </c:pt>
                <c:pt idx="2199">
                  <c:v>1.8079000000000001</c:v>
                </c:pt>
                <c:pt idx="2200">
                  <c:v>1.8913</c:v>
                </c:pt>
                <c:pt idx="2201">
                  <c:v>1.524</c:v>
                </c:pt>
                <c:pt idx="2202">
                  <c:v>1.5463</c:v>
                </c:pt>
                <c:pt idx="2203">
                  <c:v>1.6145</c:v>
                </c:pt>
                <c:pt idx="2204">
                  <c:v>1.8756999999999999</c:v>
                </c:pt>
                <c:pt idx="2205">
                  <c:v>1.7529999999999999</c:v>
                </c:pt>
                <c:pt idx="2206">
                  <c:v>1.7645999999999999</c:v>
                </c:pt>
                <c:pt idx="2207">
                  <c:v>1.5113000000000001</c:v>
                </c:pt>
                <c:pt idx="2208">
                  <c:v>1.7824</c:v>
                </c:pt>
                <c:pt idx="2209">
                  <c:v>1.6919</c:v>
                </c:pt>
                <c:pt idx="2210">
                  <c:v>1.6720999999999999</c:v>
                </c:pt>
                <c:pt idx="2211">
                  <c:v>1.6268</c:v>
                </c:pt>
                <c:pt idx="2212">
                  <c:v>1.5736000000000001</c:v>
                </c:pt>
                <c:pt idx="2213">
                  <c:v>1.4587000000000001</c:v>
                </c:pt>
                <c:pt idx="2214">
                  <c:v>1.7517</c:v>
                </c:pt>
                <c:pt idx="2215">
                  <c:v>1.8036000000000001</c:v>
                </c:pt>
                <c:pt idx="2216">
                  <c:v>1.917</c:v>
                </c:pt>
                <c:pt idx="2217">
                  <c:v>1.6928000000000001</c:v>
                </c:pt>
                <c:pt idx="2218">
                  <c:v>1.8133999999999999</c:v>
                </c:pt>
                <c:pt idx="2219">
                  <c:v>1.9381999999999999</c:v>
                </c:pt>
                <c:pt idx="2220">
                  <c:v>1.7376</c:v>
                </c:pt>
                <c:pt idx="2221">
                  <c:v>1.4877</c:v>
                </c:pt>
                <c:pt idx="2222">
                  <c:v>1.7378</c:v>
                </c:pt>
                <c:pt idx="2223">
                  <c:v>1.3466</c:v>
                </c:pt>
                <c:pt idx="2224">
                  <c:v>1.0980000000000001</c:v>
                </c:pt>
                <c:pt idx="2225">
                  <c:v>1.2593000000000001</c:v>
                </c:pt>
                <c:pt idx="2226">
                  <c:v>0.85299999999999998</c:v>
                </c:pt>
                <c:pt idx="2227">
                  <c:v>1.3129999999999999</c:v>
                </c:pt>
                <c:pt idx="2228">
                  <c:v>1.5281</c:v>
                </c:pt>
                <c:pt idx="2229">
                  <c:v>1.151</c:v>
                </c:pt>
                <c:pt idx="2230">
                  <c:v>1.5844</c:v>
                </c:pt>
                <c:pt idx="2231">
                  <c:v>1.2439</c:v>
                </c:pt>
                <c:pt idx="2232">
                  <c:v>1.3649</c:v>
                </c:pt>
                <c:pt idx="2233">
                  <c:v>1.1564000000000001</c:v>
                </c:pt>
                <c:pt idx="2234">
                  <c:v>0.97340000000000004</c:v>
                </c:pt>
                <c:pt idx="2235">
                  <c:v>1.1149</c:v>
                </c:pt>
                <c:pt idx="2236">
                  <c:v>1.2068000000000001</c:v>
                </c:pt>
                <c:pt idx="2237">
                  <c:v>1.4843</c:v>
                </c:pt>
                <c:pt idx="2238">
                  <c:v>1.1731</c:v>
                </c:pt>
                <c:pt idx="2239">
                  <c:v>1.8166</c:v>
                </c:pt>
                <c:pt idx="2240">
                  <c:v>1.4091</c:v>
                </c:pt>
                <c:pt idx="2241">
                  <c:v>1.6234999999999999</c:v>
                </c:pt>
                <c:pt idx="2242">
                  <c:v>1.2644</c:v>
                </c:pt>
                <c:pt idx="2243">
                  <c:v>2.0007999999999999</c:v>
                </c:pt>
                <c:pt idx="2244">
                  <c:v>1.1870000000000001</c:v>
                </c:pt>
                <c:pt idx="2245">
                  <c:v>1.8995</c:v>
                </c:pt>
                <c:pt idx="2246">
                  <c:v>1.2926</c:v>
                </c:pt>
                <c:pt idx="2247">
                  <c:v>1.3065</c:v>
                </c:pt>
                <c:pt idx="2248">
                  <c:v>1.0092000000000001</c:v>
                </c:pt>
                <c:pt idx="2249">
                  <c:v>1.3869</c:v>
                </c:pt>
                <c:pt idx="2250">
                  <c:v>1.1029</c:v>
                </c:pt>
                <c:pt idx="2251">
                  <c:v>1.3422000000000001</c:v>
                </c:pt>
                <c:pt idx="2252">
                  <c:v>1.3512999999999999</c:v>
                </c:pt>
                <c:pt idx="2253">
                  <c:v>1.0909</c:v>
                </c:pt>
                <c:pt idx="2254">
                  <c:v>1.3259000000000001</c:v>
                </c:pt>
                <c:pt idx="2255">
                  <c:v>1.1368</c:v>
                </c:pt>
                <c:pt idx="2256">
                  <c:v>1.4028</c:v>
                </c:pt>
                <c:pt idx="2257">
                  <c:v>1.3440000000000001</c:v>
                </c:pt>
                <c:pt idx="2258">
                  <c:v>1.5610999999999999</c:v>
                </c:pt>
                <c:pt idx="2259">
                  <c:v>1.5414000000000001</c:v>
                </c:pt>
                <c:pt idx="2260">
                  <c:v>1.3833</c:v>
                </c:pt>
                <c:pt idx="2261">
                  <c:v>1.4729000000000001</c:v>
                </c:pt>
                <c:pt idx="2262">
                  <c:v>1.2388999999999999</c:v>
                </c:pt>
                <c:pt idx="2263">
                  <c:v>2.371</c:v>
                </c:pt>
                <c:pt idx="2264">
                  <c:v>2.9188999999999998</c:v>
                </c:pt>
                <c:pt idx="2265">
                  <c:v>3.1124000000000001</c:v>
                </c:pt>
                <c:pt idx="2266">
                  <c:v>2.6993</c:v>
                </c:pt>
                <c:pt idx="2267">
                  <c:v>3.5670000000000002</c:v>
                </c:pt>
                <c:pt idx="2268">
                  <c:v>2.7677999999999998</c:v>
                </c:pt>
                <c:pt idx="2269">
                  <c:v>2.2648999999999999</c:v>
                </c:pt>
                <c:pt idx="2270">
                  <c:v>2.1183000000000001</c:v>
                </c:pt>
                <c:pt idx="2271">
                  <c:v>2.9441999999999999</c:v>
                </c:pt>
                <c:pt idx="2272">
                  <c:v>2.4912000000000001</c:v>
                </c:pt>
                <c:pt idx="2273">
                  <c:v>2.2909000000000002</c:v>
                </c:pt>
                <c:pt idx="2274">
                  <c:v>2.2172000000000001</c:v>
                </c:pt>
                <c:pt idx="2275">
                  <c:v>2.7709999999999999</c:v>
                </c:pt>
                <c:pt idx="2276">
                  <c:v>2.4864999999999999</c:v>
                </c:pt>
                <c:pt idx="2277">
                  <c:v>2.1839</c:v>
                </c:pt>
                <c:pt idx="2278">
                  <c:v>2.1558999999999999</c:v>
                </c:pt>
                <c:pt idx="2279">
                  <c:v>2.6858</c:v>
                </c:pt>
                <c:pt idx="2280">
                  <c:v>3.3262</c:v>
                </c:pt>
                <c:pt idx="2281">
                  <c:v>3.2366999999999999</c:v>
                </c:pt>
                <c:pt idx="2282">
                  <c:v>3.004</c:v>
                </c:pt>
                <c:pt idx="2283">
                  <c:v>2.8384</c:v>
                </c:pt>
                <c:pt idx="2284">
                  <c:v>2.9397000000000002</c:v>
                </c:pt>
                <c:pt idx="2285">
                  <c:v>2.3243999999999998</c:v>
                </c:pt>
                <c:pt idx="2286">
                  <c:v>2.7176</c:v>
                </c:pt>
                <c:pt idx="2287">
                  <c:v>2.6116000000000001</c:v>
                </c:pt>
                <c:pt idx="2288">
                  <c:v>1.7228000000000001</c:v>
                </c:pt>
                <c:pt idx="2289">
                  <c:v>2.2281</c:v>
                </c:pt>
                <c:pt idx="2290">
                  <c:v>1.6255999999999999</c:v>
                </c:pt>
                <c:pt idx="2291">
                  <c:v>0.77849999999999997</c:v>
                </c:pt>
                <c:pt idx="2292">
                  <c:v>2.1648000000000001</c:v>
                </c:pt>
                <c:pt idx="2293">
                  <c:v>1.4240999999999999</c:v>
                </c:pt>
                <c:pt idx="2294">
                  <c:v>0.67069999999999996</c:v>
                </c:pt>
                <c:pt idx="2295">
                  <c:v>1.8056000000000001</c:v>
                </c:pt>
                <c:pt idx="2296">
                  <c:v>1.9721</c:v>
                </c:pt>
                <c:pt idx="2297">
                  <c:v>1.5952999999999999</c:v>
                </c:pt>
                <c:pt idx="2298">
                  <c:v>2.3039999999999998</c:v>
                </c:pt>
                <c:pt idx="2299">
                  <c:v>2.101</c:v>
                </c:pt>
                <c:pt idx="2300">
                  <c:v>2.1901000000000002</c:v>
                </c:pt>
                <c:pt idx="2301">
                  <c:v>1.0845</c:v>
                </c:pt>
                <c:pt idx="2302">
                  <c:v>2.0771000000000002</c:v>
                </c:pt>
                <c:pt idx="2303">
                  <c:v>1.9874000000000001</c:v>
                </c:pt>
                <c:pt idx="2304">
                  <c:v>2.0472000000000001</c:v>
                </c:pt>
                <c:pt idx="2305">
                  <c:v>1.9991000000000001</c:v>
                </c:pt>
                <c:pt idx="2306">
                  <c:v>1.9978</c:v>
                </c:pt>
                <c:pt idx="2307">
                  <c:v>2.0266999999999999</c:v>
                </c:pt>
                <c:pt idx="2308">
                  <c:v>2.0581</c:v>
                </c:pt>
                <c:pt idx="2309">
                  <c:v>1.6295999999999999</c:v>
                </c:pt>
                <c:pt idx="2310">
                  <c:v>1.7941</c:v>
                </c:pt>
                <c:pt idx="2311">
                  <c:v>1.9496</c:v>
                </c:pt>
                <c:pt idx="2312">
                  <c:v>2.1947999999999999</c:v>
                </c:pt>
                <c:pt idx="2313">
                  <c:v>2.0318000000000001</c:v>
                </c:pt>
                <c:pt idx="2314">
                  <c:v>1.9985999999999999</c:v>
                </c:pt>
                <c:pt idx="2315">
                  <c:v>2.0099999999999998</c:v>
                </c:pt>
                <c:pt idx="2316">
                  <c:v>1.9744999999999999</c:v>
                </c:pt>
                <c:pt idx="2317">
                  <c:v>1.9276</c:v>
                </c:pt>
                <c:pt idx="2318">
                  <c:v>1.8831</c:v>
                </c:pt>
                <c:pt idx="2319">
                  <c:v>1.6846000000000001</c:v>
                </c:pt>
                <c:pt idx="2320">
                  <c:v>1.6919</c:v>
                </c:pt>
                <c:pt idx="2321">
                  <c:v>1.9734</c:v>
                </c:pt>
                <c:pt idx="2322">
                  <c:v>1.61</c:v>
                </c:pt>
                <c:pt idx="2323">
                  <c:v>1.9597</c:v>
                </c:pt>
                <c:pt idx="2324">
                  <c:v>1.7559</c:v>
                </c:pt>
                <c:pt idx="2325">
                  <c:v>1.8029999999999999</c:v>
                </c:pt>
                <c:pt idx="2326">
                  <c:v>1.9320999999999999</c:v>
                </c:pt>
                <c:pt idx="2327">
                  <c:v>1.7404999999999999</c:v>
                </c:pt>
                <c:pt idx="2328">
                  <c:v>1.9059999999999999</c:v>
                </c:pt>
                <c:pt idx="2329">
                  <c:v>1.8359000000000001</c:v>
                </c:pt>
                <c:pt idx="2330">
                  <c:v>2.0689000000000002</c:v>
                </c:pt>
                <c:pt idx="2331">
                  <c:v>1.5929</c:v>
                </c:pt>
                <c:pt idx="2332">
                  <c:v>1.7574000000000001</c:v>
                </c:pt>
                <c:pt idx="2333">
                  <c:v>2.0101</c:v>
                </c:pt>
                <c:pt idx="2334">
                  <c:v>1.8932</c:v>
                </c:pt>
                <c:pt idx="2335">
                  <c:v>2.0510999999999999</c:v>
                </c:pt>
                <c:pt idx="2336">
                  <c:v>1.6162000000000001</c:v>
                </c:pt>
                <c:pt idx="2337">
                  <c:v>1.8428</c:v>
                </c:pt>
                <c:pt idx="2338">
                  <c:v>2.1315</c:v>
                </c:pt>
                <c:pt idx="2339">
                  <c:v>1.619</c:v>
                </c:pt>
                <c:pt idx="2340">
                  <c:v>1.8552999999999999</c:v>
                </c:pt>
                <c:pt idx="2341">
                  <c:v>1.9862</c:v>
                </c:pt>
                <c:pt idx="2342">
                  <c:v>1.7825</c:v>
                </c:pt>
                <c:pt idx="2343">
                  <c:v>2.2376999999999998</c:v>
                </c:pt>
                <c:pt idx="2344">
                  <c:v>1.7911999999999999</c:v>
                </c:pt>
                <c:pt idx="2345">
                  <c:v>1.9656</c:v>
                </c:pt>
                <c:pt idx="2346">
                  <c:v>1.8592</c:v>
                </c:pt>
                <c:pt idx="2347">
                  <c:v>4.24</c:v>
                </c:pt>
                <c:pt idx="2348">
                  <c:v>2.0809000000000002</c:v>
                </c:pt>
                <c:pt idx="2349">
                  <c:v>3.2273999999999998</c:v>
                </c:pt>
                <c:pt idx="2350">
                  <c:v>2.3767999999999998</c:v>
                </c:pt>
                <c:pt idx="2351">
                  <c:v>2.0345</c:v>
                </c:pt>
                <c:pt idx="2352">
                  <c:v>2.2511999999999999</c:v>
                </c:pt>
                <c:pt idx="2353">
                  <c:v>2.7275999999999998</c:v>
                </c:pt>
                <c:pt idx="2354">
                  <c:v>2.3976999999999999</c:v>
                </c:pt>
                <c:pt idx="2355">
                  <c:v>2.2341000000000002</c:v>
                </c:pt>
                <c:pt idx="2356">
                  <c:v>2.7126999999999999</c:v>
                </c:pt>
                <c:pt idx="2357">
                  <c:v>2.5775000000000001</c:v>
                </c:pt>
                <c:pt idx="2358">
                  <c:v>2.6749000000000001</c:v>
                </c:pt>
                <c:pt idx="2359">
                  <c:v>2.0061</c:v>
                </c:pt>
                <c:pt idx="2360">
                  <c:v>2.3041</c:v>
                </c:pt>
                <c:pt idx="2361">
                  <c:v>2.3441999999999998</c:v>
                </c:pt>
                <c:pt idx="2362">
                  <c:v>0.23250000000000001</c:v>
                </c:pt>
                <c:pt idx="2363">
                  <c:v>4.5060000000000002</c:v>
                </c:pt>
                <c:pt idx="2364">
                  <c:v>4.7809999999999997</c:v>
                </c:pt>
                <c:pt idx="2365">
                  <c:v>1.2145999999999999</c:v>
                </c:pt>
                <c:pt idx="2366">
                  <c:v>0.84060000000000001</c:v>
                </c:pt>
                <c:pt idx="2367">
                  <c:v>1.9134</c:v>
                </c:pt>
                <c:pt idx="2368">
                  <c:v>2.5750000000000002</c:v>
                </c:pt>
                <c:pt idx="2369">
                  <c:v>3.1995</c:v>
                </c:pt>
                <c:pt idx="2370">
                  <c:v>1.8340000000000001</c:v>
                </c:pt>
                <c:pt idx="2371">
                  <c:v>1.7507999999999999</c:v>
                </c:pt>
                <c:pt idx="2372">
                  <c:v>3.5981999999999998</c:v>
                </c:pt>
                <c:pt idx="2373">
                  <c:v>3.1444999999999999</c:v>
                </c:pt>
                <c:pt idx="2374">
                  <c:v>2.1549</c:v>
                </c:pt>
                <c:pt idx="2375">
                  <c:v>2.5400999999999998</c:v>
                </c:pt>
                <c:pt idx="2376">
                  <c:v>3.1583000000000001</c:v>
                </c:pt>
                <c:pt idx="2377">
                  <c:v>2.2397</c:v>
                </c:pt>
                <c:pt idx="2378">
                  <c:v>3.2317</c:v>
                </c:pt>
                <c:pt idx="2379">
                  <c:v>3.081</c:v>
                </c:pt>
                <c:pt idx="2380">
                  <c:v>2.6934</c:v>
                </c:pt>
                <c:pt idx="2381">
                  <c:v>2.1930000000000001</c:v>
                </c:pt>
                <c:pt idx="2382">
                  <c:v>0.38579999999999998</c:v>
                </c:pt>
                <c:pt idx="2383">
                  <c:v>3.5819999999999999</c:v>
                </c:pt>
                <c:pt idx="2384">
                  <c:v>5.5964</c:v>
                </c:pt>
                <c:pt idx="2385">
                  <c:v>2.4925999999999999</c:v>
                </c:pt>
                <c:pt idx="2386">
                  <c:v>1.8293999999999999</c:v>
                </c:pt>
                <c:pt idx="2387">
                  <c:v>2.8776999999999999</c:v>
                </c:pt>
                <c:pt idx="2388">
                  <c:v>0.98160000000000003</c:v>
                </c:pt>
                <c:pt idx="2389">
                  <c:v>0.45789999999999997</c:v>
                </c:pt>
                <c:pt idx="2390">
                  <c:v>2.4716</c:v>
                </c:pt>
                <c:pt idx="2391">
                  <c:v>4.0350000000000001</c:v>
                </c:pt>
                <c:pt idx="2392">
                  <c:v>3.8906000000000001</c:v>
                </c:pt>
                <c:pt idx="2393">
                  <c:v>3.8681999999999999</c:v>
                </c:pt>
                <c:pt idx="2394">
                  <c:v>2.4914000000000001</c:v>
                </c:pt>
                <c:pt idx="2395">
                  <c:v>2.6739999999999999</c:v>
                </c:pt>
                <c:pt idx="2396">
                  <c:v>2.2357</c:v>
                </c:pt>
                <c:pt idx="2397">
                  <c:v>4.1383000000000001</c:v>
                </c:pt>
                <c:pt idx="2398">
                  <c:v>3.8879999999999999</c:v>
                </c:pt>
                <c:pt idx="2399">
                  <c:v>2.9472999999999998</c:v>
                </c:pt>
                <c:pt idx="2400">
                  <c:v>4.9203999999999999</c:v>
                </c:pt>
                <c:pt idx="2401">
                  <c:v>4.9036</c:v>
                </c:pt>
                <c:pt idx="2402">
                  <c:v>3.4571000000000001</c:v>
                </c:pt>
                <c:pt idx="2403">
                  <c:v>2.5407999999999999</c:v>
                </c:pt>
                <c:pt idx="2404">
                  <c:v>4.1182999999999996</c:v>
                </c:pt>
                <c:pt idx="2405">
                  <c:v>2.6665999999999999</c:v>
                </c:pt>
                <c:pt idx="2406">
                  <c:v>2.6848000000000001</c:v>
                </c:pt>
                <c:pt idx="2407">
                  <c:v>2.1112000000000002</c:v>
                </c:pt>
                <c:pt idx="2408">
                  <c:v>1.8204</c:v>
                </c:pt>
                <c:pt idx="2409">
                  <c:v>1.8323</c:v>
                </c:pt>
                <c:pt idx="2410">
                  <c:v>2.0398000000000001</c:v>
                </c:pt>
                <c:pt idx="2411">
                  <c:v>2.6613000000000002</c:v>
                </c:pt>
                <c:pt idx="2412">
                  <c:v>3.3892000000000002</c:v>
                </c:pt>
                <c:pt idx="2413">
                  <c:v>4.6970999999999998</c:v>
                </c:pt>
                <c:pt idx="2414">
                  <c:v>4.1241000000000003</c:v>
                </c:pt>
                <c:pt idx="2415">
                  <c:v>2.2452999999999999</c:v>
                </c:pt>
                <c:pt idx="2416">
                  <c:v>3.1002000000000001</c:v>
                </c:pt>
                <c:pt idx="2417">
                  <c:v>2.7229999999999999</c:v>
                </c:pt>
                <c:pt idx="2418">
                  <c:v>2.5234000000000001</c:v>
                </c:pt>
                <c:pt idx="2419">
                  <c:v>4.0049999999999999</c:v>
                </c:pt>
                <c:pt idx="2420">
                  <c:v>1.974</c:v>
                </c:pt>
                <c:pt idx="2421">
                  <c:v>2.6122999999999998</c:v>
                </c:pt>
                <c:pt idx="2422">
                  <c:v>2.7336</c:v>
                </c:pt>
                <c:pt idx="2423">
                  <c:v>3.1839</c:v>
                </c:pt>
                <c:pt idx="2424">
                  <c:v>3.1916000000000002</c:v>
                </c:pt>
                <c:pt idx="2425">
                  <c:v>4.4335000000000004</c:v>
                </c:pt>
                <c:pt idx="2426">
                  <c:v>3.0379</c:v>
                </c:pt>
                <c:pt idx="2427">
                  <c:v>2.3338000000000001</c:v>
                </c:pt>
                <c:pt idx="2428">
                  <c:v>3.6032999999999999</c:v>
                </c:pt>
                <c:pt idx="2429">
                  <c:v>3.9716999999999998</c:v>
                </c:pt>
                <c:pt idx="2430">
                  <c:v>3.1690999999999998</c:v>
                </c:pt>
                <c:pt idx="2431">
                  <c:v>2.6261999999999999</c:v>
                </c:pt>
                <c:pt idx="2432">
                  <c:v>1.6480999999999999</c:v>
                </c:pt>
                <c:pt idx="2433">
                  <c:v>0.2792</c:v>
                </c:pt>
                <c:pt idx="2434">
                  <c:v>1.4046000000000001</c:v>
                </c:pt>
                <c:pt idx="2435">
                  <c:v>1.2164999999999999</c:v>
                </c:pt>
                <c:pt idx="2436">
                  <c:v>2.5415000000000001</c:v>
                </c:pt>
                <c:pt idx="2437">
                  <c:v>3.2959000000000001</c:v>
                </c:pt>
                <c:pt idx="2438">
                  <c:v>4.1430999999999996</c:v>
                </c:pt>
                <c:pt idx="2439">
                  <c:v>2.9321000000000002</c:v>
                </c:pt>
                <c:pt idx="2440">
                  <c:v>2.2980999999999998</c:v>
                </c:pt>
                <c:pt idx="2441">
                  <c:v>2.5423</c:v>
                </c:pt>
                <c:pt idx="2442">
                  <c:v>1.8125</c:v>
                </c:pt>
                <c:pt idx="2443">
                  <c:v>2.3104</c:v>
                </c:pt>
                <c:pt idx="2444">
                  <c:v>2.1959</c:v>
                </c:pt>
                <c:pt idx="2445">
                  <c:v>2.5556999999999999</c:v>
                </c:pt>
                <c:pt idx="2446">
                  <c:v>2.0434000000000001</c:v>
                </c:pt>
                <c:pt idx="2447">
                  <c:v>1.4198</c:v>
                </c:pt>
                <c:pt idx="2448">
                  <c:v>3.2078000000000002</c:v>
                </c:pt>
                <c:pt idx="2449">
                  <c:v>3.4453999999999998</c:v>
                </c:pt>
                <c:pt idx="2450">
                  <c:v>4.3257000000000003</c:v>
                </c:pt>
                <c:pt idx="2451">
                  <c:v>3.1135000000000002</c:v>
                </c:pt>
                <c:pt idx="2452">
                  <c:v>3.8087</c:v>
                </c:pt>
                <c:pt idx="2453">
                  <c:v>3.2201</c:v>
                </c:pt>
                <c:pt idx="2454">
                  <c:v>3.8736000000000002</c:v>
                </c:pt>
                <c:pt idx="2455">
                  <c:v>2.8696999999999999</c:v>
                </c:pt>
                <c:pt idx="2456">
                  <c:v>4.2976000000000001</c:v>
                </c:pt>
                <c:pt idx="2457">
                  <c:v>2.7216999999999998</c:v>
                </c:pt>
                <c:pt idx="2458">
                  <c:v>3.0886</c:v>
                </c:pt>
                <c:pt idx="2459">
                  <c:v>4.6249000000000002</c:v>
                </c:pt>
                <c:pt idx="2460">
                  <c:v>4.8426</c:v>
                </c:pt>
                <c:pt idx="2461">
                  <c:v>4.5366</c:v>
                </c:pt>
                <c:pt idx="2462">
                  <c:v>1.5702</c:v>
                </c:pt>
                <c:pt idx="2463">
                  <c:v>4.9291</c:v>
                </c:pt>
                <c:pt idx="2464">
                  <c:v>4.3194999999999997</c:v>
                </c:pt>
                <c:pt idx="2465">
                  <c:v>1.4678</c:v>
                </c:pt>
                <c:pt idx="2466">
                  <c:v>2.6595</c:v>
                </c:pt>
                <c:pt idx="2467">
                  <c:v>3.9157000000000002</c:v>
                </c:pt>
                <c:pt idx="2468">
                  <c:v>2.7393000000000001</c:v>
                </c:pt>
                <c:pt idx="2469">
                  <c:v>2.7810000000000001</c:v>
                </c:pt>
                <c:pt idx="2470">
                  <c:v>2.2624</c:v>
                </c:pt>
                <c:pt idx="2471">
                  <c:v>2.6947999999999999</c:v>
                </c:pt>
                <c:pt idx="2472">
                  <c:v>2.7124999999999999</c:v>
                </c:pt>
                <c:pt idx="2473">
                  <c:v>2.1922999999999999</c:v>
                </c:pt>
                <c:pt idx="2474">
                  <c:v>2.3178999999999998</c:v>
                </c:pt>
                <c:pt idx="2475">
                  <c:v>2.7694999999999999</c:v>
                </c:pt>
                <c:pt idx="2476">
                  <c:v>2.7783000000000002</c:v>
                </c:pt>
                <c:pt idx="2477">
                  <c:v>2.6758000000000002</c:v>
                </c:pt>
                <c:pt idx="2478">
                  <c:v>2.7395</c:v>
                </c:pt>
                <c:pt idx="2479">
                  <c:v>2.6873</c:v>
                </c:pt>
                <c:pt idx="2480">
                  <c:v>2.6023999999999998</c:v>
                </c:pt>
                <c:pt idx="2481">
                  <c:v>2.7498</c:v>
                </c:pt>
                <c:pt idx="2482">
                  <c:v>2.5855999999999999</c:v>
                </c:pt>
                <c:pt idx="2483">
                  <c:v>2.4712000000000001</c:v>
                </c:pt>
                <c:pt idx="2484">
                  <c:v>5.8661000000000003</c:v>
                </c:pt>
                <c:pt idx="2485">
                  <c:v>4.3091999999999997</c:v>
                </c:pt>
                <c:pt idx="2486">
                  <c:v>3.2086999999999999</c:v>
                </c:pt>
                <c:pt idx="2487">
                  <c:v>3.6215999999999999</c:v>
                </c:pt>
                <c:pt idx="2488">
                  <c:v>2.7332999999999998</c:v>
                </c:pt>
                <c:pt idx="2489">
                  <c:v>4.8</c:v>
                </c:pt>
                <c:pt idx="2490">
                  <c:v>6.6113</c:v>
                </c:pt>
                <c:pt idx="2491">
                  <c:v>2.1497999999999999</c:v>
                </c:pt>
                <c:pt idx="2492">
                  <c:v>2.0630000000000002</c:v>
                </c:pt>
                <c:pt idx="2493">
                  <c:v>1.9962</c:v>
                </c:pt>
                <c:pt idx="2494">
                  <c:v>1.9884999999999999</c:v>
                </c:pt>
                <c:pt idx="2495">
                  <c:v>2.2078000000000002</c:v>
                </c:pt>
                <c:pt idx="2496">
                  <c:v>2.1377999999999999</c:v>
                </c:pt>
                <c:pt idx="2497">
                  <c:v>1.6989000000000001</c:v>
                </c:pt>
                <c:pt idx="2498">
                  <c:v>1.8292999999999999</c:v>
                </c:pt>
                <c:pt idx="2499">
                  <c:v>1.8281000000000001</c:v>
                </c:pt>
                <c:pt idx="2500">
                  <c:v>2.5657999999999999</c:v>
                </c:pt>
                <c:pt idx="2501">
                  <c:v>2.1225000000000001</c:v>
                </c:pt>
                <c:pt idx="2502">
                  <c:v>2.0430999999999999</c:v>
                </c:pt>
                <c:pt idx="2503">
                  <c:v>2.2277</c:v>
                </c:pt>
                <c:pt idx="2504">
                  <c:v>2.1911</c:v>
                </c:pt>
                <c:pt idx="2505">
                  <c:v>2.0975000000000001</c:v>
                </c:pt>
                <c:pt idx="2506">
                  <c:v>3.1019999999999999</c:v>
                </c:pt>
                <c:pt idx="2507">
                  <c:v>2.9274</c:v>
                </c:pt>
                <c:pt idx="2508">
                  <c:v>2.7856999999999998</c:v>
                </c:pt>
                <c:pt idx="2509">
                  <c:v>2.823</c:v>
                </c:pt>
                <c:pt idx="2510">
                  <c:v>2.8231999999999999</c:v>
                </c:pt>
                <c:pt idx="2511">
                  <c:v>2.7572000000000001</c:v>
                </c:pt>
                <c:pt idx="2512">
                  <c:v>3.6002000000000001</c:v>
                </c:pt>
                <c:pt idx="2513">
                  <c:v>3.1644999999999999</c:v>
                </c:pt>
                <c:pt idx="2514">
                  <c:v>2.1173999999999999</c:v>
                </c:pt>
                <c:pt idx="2515">
                  <c:v>2.4439000000000002</c:v>
                </c:pt>
                <c:pt idx="2516">
                  <c:v>2.4150999999999998</c:v>
                </c:pt>
                <c:pt idx="2517">
                  <c:v>2.7017000000000002</c:v>
                </c:pt>
                <c:pt idx="2518">
                  <c:v>5.0510999999999999</c:v>
                </c:pt>
                <c:pt idx="2519">
                  <c:v>2.7309000000000001</c:v>
                </c:pt>
                <c:pt idx="2520">
                  <c:v>2.3155000000000001</c:v>
                </c:pt>
                <c:pt idx="2521">
                  <c:v>2.3714</c:v>
                </c:pt>
                <c:pt idx="2522">
                  <c:v>2.2684000000000002</c:v>
                </c:pt>
                <c:pt idx="2523">
                  <c:v>2.3498000000000001</c:v>
                </c:pt>
                <c:pt idx="2524">
                  <c:v>1.8813</c:v>
                </c:pt>
                <c:pt idx="2525">
                  <c:v>1.9191</c:v>
                </c:pt>
                <c:pt idx="2526">
                  <c:v>1.6216999999999999</c:v>
                </c:pt>
                <c:pt idx="2527">
                  <c:v>4.5296000000000003</c:v>
                </c:pt>
                <c:pt idx="2528">
                  <c:v>2.1610999999999998</c:v>
                </c:pt>
                <c:pt idx="2529">
                  <c:v>2.2932999999999999</c:v>
                </c:pt>
                <c:pt idx="2530">
                  <c:v>3.8662000000000001</c:v>
                </c:pt>
                <c:pt idx="2531">
                  <c:v>3.5265</c:v>
                </c:pt>
                <c:pt idx="2532">
                  <c:v>3.9430999999999998</c:v>
                </c:pt>
                <c:pt idx="2533">
                  <c:v>4.0805999999999996</c:v>
                </c:pt>
                <c:pt idx="2534">
                  <c:v>4.2915999999999999</c:v>
                </c:pt>
                <c:pt idx="2535">
                  <c:v>2.5299</c:v>
                </c:pt>
                <c:pt idx="2536">
                  <c:v>2.7465000000000002</c:v>
                </c:pt>
                <c:pt idx="2537">
                  <c:v>1.8906000000000001</c:v>
                </c:pt>
                <c:pt idx="2538">
                  <c:v>1.5075000000000001</c:v>
                </c:pt>
                <c:pt idx="2539">
                  <c:v>1.6959</c:v>
                </c:pt>
                <c:pt idx="2540">
                  <c:v>3.5148999999999999</c:v>
                </c:pt>
                <c:pt idx="2541">
                  <c:v>5.0014000000000003</c:v>
                </c:pt>
                <c:pt idx="2542">
                  <c:v>5.2872000000000003</c:v>
                </c:pt>
                <c:pt idx="2543">
                  <c:v>4.9082999999999997</c:v>
                </c:pt>
                <c:pt idx="2544">
                  <c:v>4.6891999999999996</c:v>
                </c:pt>
                <c:pt idx="2545">
                  <c:v>3.0632999999999999</c:v>
                </c:pt>
                <c:pt idx="2546">
                  <c:v>4.7656999999999998</c:v>
                </c:pt>
                <c:pt idx="2547">
                  <c:v>3.4056000000000002</c:v>
                </c:pt>
                <c:pt idx="2548">
                  <c:v>3.4161999999999999</c:v>
                </c:pt>
                <c:pt idx="2549">
                  <c:v>3.2667000000000002</c:v>
                </c:pt>
                <c:pt idx="2550">
                  <c:v>2.5333000000000001</c:v>
                </c:pt>
                <c:pt idx="2551">
                  <c:v>3.4298000000000002</c:v>
                </c:pt>
                <c:pt idx="2552">
                  <c:v>2.3818000000000001</c:v>
                </c:pt>
                <c:pt idx="2553">
                  <c:v>2.5678000000000001</c:v>
                </c:pt>
                <c:pt idx="2554">
                  <c:v>2.7498</c:v>
                </c:pt>
                <c:pt idx="2555">
                  <c:v>2.3188</c:v>
                </c:pt>
                <c:pt idx="2556">
                  <c:v>2.8450000000000002</c:v>
                </c:pt>
                <c:pt idx="2557">
                  <c:v>1.7330000000000001</c:v>
                </c:pt>
                <c:pt idx="2558">
                  <c:v>3.3574999999999999</c:v>
                </c:pt>
                <c:pt idx="2559">
                  <c:v>3.0329000000000002</c:v>
                </c:pt>
                <c:pt idx="2560">
                  <c:v>3.3738000000000001</c:v>
                </c:pt>
                <c:pt idx="2561">
                  <c:v>3.1139999999999999</c:v>
                </c:pt>
                <c:pt idx="2562">
                  <c:v>2.758</c:v>
                </c:pt>
                <c:pt idx="2563">
                  <c:v>6.3079999999999998</c:v>
                </c:pt>
                <c:pt idx="2564">
                  <c:v>4.2511000000000001</c:v>
                </c:pt>
                <c:pt idx="2565">
                  <c:v>1.4077999999999999</c:v>
                </c:pt>
                <c:pt idx="2566">
                  <c:v>2.4119999999999999</c:v>
                </c:pt>
                <c:pt idx="2567">
                  <c:v>2.8384999999999998</c:v>
                </c:pt>
                <c:pt idx="2568">
                  <c:v>1.7102999999999999</c:v>
                </c:pt>
                <c:pt idx="2569">
                  <c:v>2.8351000000000002</c:v>
                </c:pt>
                <c:pt idx="2570">
                  <c:v>1.4567000000000001</c:v>
                </c:pt>
                <c:pt idx="2571">
                  <c:v>4.2721999999999998</c:v>
                </c:pt>
                <c:pt idx="2572">
                  <c:v>2.1956000000000002</c:v>
                </c:pt>
                <c:pt idx="2573">
                  <c:v>2.7012999999999998</c:v>
                </c:pt>
                <c:pt idx="2574">
                  <c:v>3.2262</c:v>
                </c:pt>
                <c:pt idx="2575">
                  <c:v>4.5674999999999999</c:v>
                </c:pt>
                <c:pt idx="2576">
                  <c:v>2.8048000000000002</c:v>
                </c:pt>
                <c:pt idx="2577">
                  <c:v>2.6806000000000001</c:v>
                </c:pt>
                <c:pt idx="2578">
                  <c:v>2.9165999999999999</c:v>
                </c:pt>
                <c:pt idx="2579">
                  <c:v>1.7825</c:v>
                </c:pt>
                <c:pt idx="2580">
                  <c:v>3.3917000000000002</c:v>
                </c:pt>
                <c:pt idx="2581">
                  <c:v>1.8424</c:v>
                </c:pt>
                <c:pt idx="2582">
                  <c:v>2.1831999999999998</c:v>
                </c:pt>
                <c:pt idx="2583">
                  <c:v>2.2854999999999999</c:v>
                </c:pt>
                <c:pt idx="2584">
                  <c:v>2.8408000000000002</c:v>
                </c:pt>
                <c:pt idx="2585">
                  <c:v>0.71650000000000003</c:v>
                </c:pt>
                <c:pt idx="2586">
                  <c:v>2.4678</c:v>
                </c:pt>
                <c:pt idx="2587">
                  <c:v>2.3567999999999998</c:v>
                </c:pt>
                <c:pt idx="2588">
                  <c:v>2.3605</c:v>
                </c:pt>
                <c:pt idx="2589">
                  <c:v>2.5381999999999998</c:v>
                </c:pt>
                <c:pt idx="2590">
                  <c:v>3.0316999999999998</c:v>
                </c:pt>
                <c:pt idx="2591">
                  <c:v>4.4656000000000002</c:v>
                </c:pt>
                <c:pt idx="2592">
                  <c:v>4.0998999999999999</c:v>
                </c:pt>
                <c:pt idx="2593">
                  <c:v>4.9184999999999999</c:v>
                </c:pt>
                <c:pt idx="2594">
                  <c:v>3.2515000000000001</c:v>
                </c:pt>
                <c:pt idx="2595">
                  <c:v>4.0007000000000001</c:v>
                </c:pt>
                <c:pt idx="2596">
                  <c:v>4.6616</c:v>
                </c:pt>
                <c:pt idx="2597">
                  <c:v>4.2827000000000002</c:v>
                </c:pt>
                <c:pt idx="2598">
                  <c:v>2.7002000000000002</c:v>
                </c:pt>
                <c:pt idx="2599">
                  <c:v>3.8475000000000001</c:v>
                </c:pt>
                <c:pt idx="2600">
                  <c:v>1.4877</c:v>
                </c:pt>
                <c:pt idx="2601">
                  <c:v>2.085</c:v>
                </c:pt>
                <c:pt idx="2602">
                  <c:v>2.8542000000000001</c:v>
                </c:pt>
                <c:pt idx="2603">
                  <c:v>2.246</c:v>
                </c:pt>
                <c:pt idx="2604">
                  <c:v>2.0335000000000001</c:v>
                </c:pt>
                <c:pt idx="2605">
                  <c:v>1.4870000000000001</c:v>
                </c:pt>
                <c:pt idx="2606">
                  <c:v>3.0303</c:v>
                </c:pt>
                <c:pt idx="2607">
                  <c:v>1.9995000000000001</c:v>
                </c:pt>
                <c:pt idx="2608">
                  <c:v>3.0874999999999999</c:v>
                </c:pt>
                <c:pt idx="2609">
                  <c:v>2.1680999999999999</c:v>
                </c:pt>
                <c:pt idx="2610">
                  <c:v>2.5541</c:v>
                </c:pt>
                <c:pt idx="2611">
                  <c:v>2.5387</c:v>
                </c:pt>
                <c:pt idx="2612">
                  <c:v>4.0651999999999999</c:v>
                </c:pt>
                <c:pt idx="2613">
                  <c:v>4.4187000000000003</c:v>
                </c:pt>
                <c:pt idx="2614">
                  <c:v>3.6698</c:v>
                </c:pt>
                <c:pt idx="2615">
                  <c:v>2.2961</c:v>
                </c:pt>
                <c:pt idx="2616">
                  <c:v>2.6770999999999998</c:v>
                </c:pt>
                <c:pt idx="2617">
                  <c:v>4.5602999999999998</c:v>
                </c:pt>
                <c:pt idx="2618">
                  <c:v>1.3012999999999999</c:v>
                </c:pt>
                <c:pt idx="2619">
                  <c:v>4.2237</c:v>
                </c:pt>
                <c:pt idx="2620">
                  <c:v>1.2461</c:v>
                </c:pt>
                <c:pt idx="2621">
                  <c:v>3.5760999999999998</c:v>
                </c:pt>
                <c:pt idx="2622">
                  <c:v>3.0503999999999998</c:v>
                </c:pt>
                <c:pt idx="2623">
                  <c:v>2.5512999999999999</c:v>
                </c:pt>
                <c:pt idx="2624">
                  <c:v>2.8239999999999998</c:v>
                </c:pt>
                <c:pt idx="2625">
                  <c:v>2.3146</c:v>
                </c:pt>
                <c:pt idx="2626">
                  <c:v>2.3107000000000002</c:v>
                </c:pt>
                <c:pt idx="2627">
                  <c:v>3.4323999999999999</c:v>
                </c:pt>
                <c:pt idx="2628">
                  <c:v>1.1667000000000001</c:v>
                </c:pt>
                <c:pt idx="2629">
                  <c:v>2.1675</c:v>
                </c:pt>
                <c:pt idx="2630">
                  <c:v>2.8706999999999998</c:v>
                </c:pt>
                <c:pt idx="2631">
                  <c:v>2.1657000000000002</c:v>
                </c:pt>
                <c:pt idx="2632">
                  <c:v>2.7441</c:v>
                </c:pt>
                <c:pt idx="2633">
                  <c:v>3.5156000000000001</c:v>
                </c:pt>
                <c:pt idx="2634">
                  <c:v>3.8012000000000001</c:v>
                </c:pt>
                <c:pt idx="2635">
                  <c:v>3.8138999999999998</c:v>
                </c:pt>
                <c:pt idx="2636">
                  <c:v>4.0895000000000001</c:v>
                </c:pt>
                <c:pt idx="2637">
                  <c:v>2.2378999999999998</c:v>
                </c:pt>
                <c:pt idx="2638">
                  <c:v>3.9636</c:v>
                </c:pt>
                <c:pt idx="2639">
                  <c:v>3.7301000000000002</c:v>
                </c:pt>
                <c:pt idx="2640">
                  <c:v>3.6541000000000001</c:v>
                </c:pt>
                <c:pt idx="2641">
                  <c:v>3.9975000000000001</c:v>
                </c:pt>
                <c:pt idx="2642">
                  <c:v>4.8768000000000002</c:v>
                </c:pt>
                <c:pt idx="2643">
                  <c:v>4.8555999999999999</c:v>
                </c:pt>
                <c:pt idx="2644">
                  <c:v>4.9782000000000002</c:v>
                </c:pt>
                <c:pt idx="2645">
                  <c:v>4.9385000000000003</c:v>
                </c:pt>
                <c:pt idx="2646">
                  <c:v>4.7168999999999999</c:v>
                </c:pt>
                <c:pt idx="2647">
                  <c:v>4.2590000000000003</c:v>
                </c:pt>
                <c:pt idx="2648">
                  <c:v>4.3033000000000001</c:v>
                </c:pt>
                <c:pt idx="2649">
                  <c:v>4.5354999999999999</c:v>
                </c:pt>
                <c:pt idx="2650">
                  <c:v>4.7465999999999999</c:v>
                </c:pt>
                <c:pt idx="2651">
                  <c:v>4.7089999999999996</c:v>
                </c:pt>
                <c:pt idx="2652">
                  <c:v>3.7284000000000002</c:v>
                </c:pt>
                <c:pt idx="2653">
                  <c:v>3.62</c:v>
                </c:pt>
                <c:pt idx="2654">
                  <c:v>4.2830000000000004</c:v>
                </c:pt>
                <c:pt idx="2655">
                  <c:v>4.6738</c:v>
                </c:pt>
                <c:pt idx="2656">
                  <c:v>3.5329999999999999</c:v>
                </c:pt>
                <c:pt idx="2657">
                  <c:v>3.8515000000000001</c:v>
                </c:pt>
                <c:pt idx="2658">
                  <c:v>4.2668999999999997</c:v>
                </c:pt>
                <c:pt idx="2659">
                  <c:v>4.2625000000000002</c:v>
                </c:pt>
                <c:pt idx="2660">
                  <c:v>3.9969999999999999</c:v>
                </c:pt>
                <c:pt idx="2661">
                  <c:v>4.2678000000000003</c:v>
                </c:pt>
                <c:pt idx="2662">
                  <c:v>3.3361999999999998</c:v>
                </c:pt>
                <c:pt idx="2663">
                  <c:v>3.7281</c:v>
                </c:pt>
                <c:pt idx="2664">
                  <c:v>4.3890000000000002</c:v>
                </c:pt>
                <c:pt idx="2665">
                  <c:v>3.5055999999999998</c:v>
                </c:pt>
                <c:pt idx="2666">
                  <c:v>3.6528999999999998</c:v>
                </c:pt>
                <c:pt idx="2667">
                  <c:v>3.4523000000000001</c:v>
                </c:pt>
                <c:pt idx="2668">
                  <c:v>3.7814999999999999</c:v>
                </c:pt>
                <c:pt idx="2669">
                  <c:v>3.08</c:v>
                </c:pt>
                <c:pt idx="2670">
                  <c:v>3.698</c:v>
                </c:pt>
                <c:pt idx="2671">
                  <c:v>3.1587000000000001</c:v>
                </c:pt>
                <c:pt idx="2672">
                  <c:v>3.6518999999999999</c:v>
                </c:pt>
                <c:pt idx="2673">
                  <c:v>3.2770000000000001</c:v>
                </c:pt>
                <c:pt idx="2674">
                  <c:v>4.1696999999999997</c:v>
                </c:pt>
                <c:pt idx="2675">
                  <c:v>3.6802000000000001</c:v>
                </c:pt>
                <c:pt idx="2676">
                  <c:v>3.3</c:v>
                </c:pt>
                <c:pt idx="2677">
                  <c:v>3.5089000000000001</c:v>
                </c:pt>
                <c:pt idx="2678">
                  <c:v>1.3958999999999999</c:v>
                </c:pt>
                <c:pt idx="2679">
                  <c:v>3.3727</c:v>
                </c:pt>
                <c:pt idx="2680">
                  <c:v>3.3788</c:v>
                </c:pt>
                <c:pt idx="2681">
                  <c:v>2.4702999999999999</c:v>
                </c:pt>
                <c:pt idx="2682">
                  <c:v>2.6253000000000002</c:v>
                </c:pt>
                <c:pt idx="2683">
                  <c:v>3.4390999999999998</c:v>
                </c:pt>
                <c:pt idx="2684">
                  <c:v>1.9424999999999999</c:v>
                </c:pt>
                <c:pt idx="2685">
                  <c:v>2.1778</c:v>
                </c:pt>
                <c:pt idx="2686">
                  <c:v>1.8293999999999999</c:v>
                </c:pt>
                <c:pt idx="2687">
                  <c:v>2.2757999999999998</c:v>
                </c:pt>
                <c:pt idx="2688">
                  <c:v>1.9571000000000001</c:v>
                </c:pt>
                <c:pt idx="2689">
                  <c:v>1.6598999999999999</c:v>
                </c:pt>
                <c:pt idx="2690">
                  <c:v>1.5146999999999999</c:v>
                </c:pt>
                <c:pt idx="2691">
                  <c:v>2.0367000000000002</c:v>
                </c:pt>
                <c:pt idx="2692">
                  <c:v>1.8009999999999999</c:v>
                </c:pt>
                <c:pt idx="2693">
                  <c:v>1.2071000000000001</c:v>
                </c:pt>
                <c:pt idx="2694">
                  <c:v>1.6384000000000001</c:v>
                </c:pt>
                <c:pt idx="2695">
                  <c:v>1.6686000000000001</c:v>
                </c:pt>
                <c:pt idx="2696">
                  <c:v>1.7564</c:v>
                </c:pt>
                <c:pt idx="2697">
                  <c:v>2.2168000000000001</c:v>
                </c:pt>
                <c:pt idx="2698">
                  <c:v>2.6987999999999999</c:v>
                </c:pt>
                <c:pt idx="2699">
                  <c:v>1.7549999999999999</c:v>
                </c:pt>
                <c:pt idx="2700">
                  <c:v>2.0798999999999999</c:v>
                </c:pt>
                <c:pt idx="2701">
                  <c:v>2.4956</c:v>
                </c:pt>
                <c:pt idx="2702">
                  <c:v>2.7545000000000002</c:v>
                </c:pt>
                <c:pt idx="2703">
                  <c:v>5.7957999999999998</c:v>
                </c:pt>
                <c:pt idx="2704">
                  <c:v>2.2320000000000002</c:v>
                </c:pt>
                <c:pt idx="2705">
                  <c:v>2.2936999999999999</c:v>
                </c:pt>
                <c:pt idx="2706">
                  <c:v>2.4087000000000001</c:v>
                </c:pt>
                <c:pt idx="2707">
                  <c:v>2.9923000000000002</c:v>
                </c:pt>
                <c:pt idx="2708">
                  <c:v>1.8838999999999999</c:v>
                </c:pt>
                <c:pt idx="2709">
                  <c:v>3.2965</c:v>
                </c:pt>
                <c:pt idx="2710">
                  <c:v>2.3262999999999998</c:v>
                </c:pt>
                <c:pt idx="2711">
                  <c:v>1.4555</c:v>
                </c:pt>
                <c:pt idx="2712">
                  <c:v>2.8557999999999999</c:v>
                </c:pt>
                <c:pt idx="2713">
                  <c:v>4.2788000000000004</c:v>
                </c:pt>
                <c:pt idx="2714">
                  <c:v>3.7778999999999998</c:v>
                </c:pt>
                <c:pt idx="2715">
                  <c:v>2.3933</c:v>
                </c:pt>
                <c:pt idx="2716">
                  <c:v>2.1501999999999999</c:v>
                </c:pt>
                <c:pt idx="2717">
                  <c:v>2.536</c:v>
                </c:pt>
                <c:pt idx="2718">
                  <c:v>3.8241000000000001</c:v>
                </c:pt>
                <c:pt idx="2719">
                  <c:v>3.5831</c:v>
                </c:pt>
                <c:pt idx="2720">
                  <c:v>3.72</c:v>
                </c:pt>
                <c:pt idx="2721">
                  <c:v>1.6492</c:v>
                </c:pt>
                <c:pt idx="2722">
                  <c:v>1.45</c:v>
                </c:pt>
                <c:pt idx="2723">
                  <c:v>3.4504999999999999</c:v>
                </c:pt>
                <c:pt idx="2724">
                  <c:v>1.8902000000000001</c:v>
                </c:pt>
                <c:pt idx="2725">
                  <c:v>1.7035</c:v>
                </c:pt>
                <c:pt idx="2726">
                  <c:v>1.5478000000000001</c:v>
                </c:pt>
                <c:pt idx="2727">
                  <c:v>1.7081999999999999</c:v>
                </c:pt>
                <c:pt idx="2728">
                  <c:v>3.4767999999999999</c:v>
                </c:pt>
                <c:pt idx="2729">
                  <c:v>4.0156000000000001</c:v>
                </c:pt>
                <c:pt idx="2730">
                  <c:v>1.2058</c:v>
                </c:pt>
                <c:pt idx="2731">
                  <c:v>4.0895000000000001</c:v>
                </c:pt>
                <c:pt idx="2732">
                  <c:v>1.4864999999999999</c:v>
                </c:pt>
                <c:pt idx="2733">
                  <c:v>2.7414999999999998</c:v>
                </c:pt>
                <c:pt idx="2734">
                  <c:v>4.4157000000000002</c:v>
                </c:pt>
                <c:pt idx="2735">
                  <c:v>3.8254000000000001</c:v>
                </c:pt>
                <c:pt idx="2736">
                  <c:v>3.7765</c:v>
                </c:pt>
                <c:pt idx="2737">
                  <c:v>3.7519</c:v>
                </c:pt>
                <c:pt idx="2738">
                  <c:v>3.4487000000000001</c:v>
                </c:pt>
                <c:pt idx="2739">
                  <c:v>2.5259</c:v>
                </c:pt>
                <c:pt idx="2740">
                  <c:v>3.8852000000000002</c:v>
                </c:pt>
                <c:pt idx="2741">
                  <c:v>3.1772999999999998</c:v>
                </c:pt>
                <c:pt idx="2742">
                  <c:v>3.7915000000000001</c:v>
                </c:pt>
                <c:pt idx="2743">
                  <c:v>2.7050000000000001</c:v>
                </c:pt>
                <c:pt idx="2744">
                  <c:v>3.6240000000000001</c:v>
                </c:pt>
                <c:pt idx="2745">
                  <c:v>1.8842000000000001</c:v>
                </c:pt>
                <c:pt idx="2746">
                  <c:v>1.4461999999999999</c:v>
                </c:pt>
                <c:pt idx="2747">
                  <c:v>1.3740000000000001</c:v>
                </c:pt>
                <c:pt idx="2748">
                  <c:v>1.8602000000000001</c:v>
                </c:pt>
                <c:pt idx="2749">
                  <c:v>2.1267999999999998</c:v>
                </c:pt>
                <c:pt idx="2750">
                  <c:v>1.8918999999999999</c:v>
                </c:pt>
                <c:pt idx="2751">
                  <c:v>1.6475</c:v>
                </c:pt>
                <c:pt idx="2752">
                  <c:v>1.0404</c:v>
                </c:pt>
                <c:pt idx="2753">
                  <c:v>1.7831999999999999</c:v>
                </c:pt>
                <c:pt idx="2754">
                  <c:v>2.2789999999999999</c:v>
                </c:pt>
                <c:pt idx="2755">
                  <c:v>1.8875999999999999</c:v>
                </c:pt>
                <c:pt idx="2756">
                  <c:v>1.7998000000000001</c:v>
                </c:pt>
                <c:pt idx="2757">
                  <c:v>2.3334999999999999</c:v>
                </c:pt>
                <c:pt idx="2758">
                  <c:v>1.1811</c:v>
                </c:pt>
                <c:pt idx="2759">
                  <c:v>2.5480999999999998</c:v>
                </c:pt>
                <c:pt idx="2760">
                  <c:v>2.6398000000000001</c:v>
                </c:pt>
                <c:pt idx="2761">
                  <c:v>2.5406</c:v>
                </c:pt>
                <c:pt idx="2762">
                  <c:v>1.8209</c:v>
                </c:pt>
                <c:pt idx="2763">
                  <c:v>1.9545999999999999</c:v>
                </c:pt>
                <c:pt idx="2764">
                  <c:v>2.6528</c:v>
                </c:pt>
                <c:pt idx="2765">
                  <c:v>2.3450000000000002</c:v>
                </c:pt>
                <c:pt idx="2766">
                  <c:v>2.3639999999999999</c:v>
                </c:pt>
                <c:pt idx="2767">
                  <c:v>2.5390000000000001</c:v>
                </c:pt>
                <c:pt idx="2768">
                  <c:v>1.9599</c:v>
                </c:pt>
                <c:pt idx="2769">
                  <c:v>2.1351</c:v>
                </c:pt>
                <c:pt idx="2770">
                  <c:v>1.8113999999999999</c:v>
                </c:pt>
                <c:pt idx="2771">
                  <c:v>2.2326999999999999</c:v>
                </c:pt>
                <c:pt idx="2772">
                  <c:v>0.92430000000000001</c:v>
                </c:pt>
                <c:pt idx="2773">
                  <c:v>1.1292</c:v>
                </c:pt>
                <c:pt idx="2774">
                  <c:v>1.3085</c:v>
                </c:pt>
                <c:pt idx="2775">
                  <c:v>2.2995000000000001</c:v>
                </c:pt>
                <c:pt idx="2776">
                  <c:v>1.8774999999999999</c:v>
                </c:pt>
                <c:pt idx="2777">
                  <c:v>2.1425999999999998</c:v>
                </c:pt>
                <c:pt idx="2778">
                  <c:v>2.0230999999999999</c:v>
                </c:pt>
                <c:pt idx="2779">
                  <c:v>2.1423000000000001</c:v>
                </c:pt>
                <c:pt idx="2780">
                  <c:v>2.2707999999999999</c:v>
                </c:pt>
                <c:pt idx="2781">
                  <c:v>1.9981</c:v>
                </c:pt>
                <c:pt idx="2782">
                  <c:v>2.3065000000000002</c:v>
                </c:pt>
                <c:pt idx="2783">
                  <c:v>2.1764999999999999</c:v>
                </c:pt>
                <c:pt idx="2784">
                  <c:v>1.8172999999999999</c:v>
                </c:pt>
                <c:pt idx="2785">
                  <c:v>2.4171999999999998</c:v>
                </c:pt>
                <c:pt idx="2786">
                  <c:v>2.6132</c:v>
                </c:pt>
                <c:pt idx="2787">
                  <c:v>1.9935</c:v>
                </c:pt>
                <c:pt idx="2788">
                  <c:v>1.9213</c:v>
                </c:pt>
                <c:pt idx="2789">
                  <c:v>1.6435999999999999</c:v>
                </c:pt>
                <c:pt idx="2790">
                  <c:v>2.0318000000000001</c:v>
                </c:pt>
                <c:pt idx="2791">
                  <c:v>2.1017000000000001</c:v>
                </c:pt>
                <c:pt idx="2792">
                  <c:v>1.9111</c:v>
                </c:pt>
                <c:pt idx="2793">
                  <c:v>2.0956000000000001</c:v>
                </c:pt>
                <c:pt idx="2794">
                  <c:v>1.8109999999999999</c:v>
                </c:pt>
                <c:pt idx="2795">
                  <c:v>1.9525999999999999</c:v>
                </c:pt>
                <c:pt idx="2796">
                  <c:v>2.2793000000000001</c:v>
                </c:pt>
                <c:pt idx="2797">
                  <c:v>1.8089999999999999</c:v>
                </c:pt>
                <c:pt idx="2798">
                  <c:v>2.0630999999999999</c:v>
                </c:pt>
                <c:pt idx="2799">
                  <c:v>2.125</c:v>
                </c:pt>
                <c:pt idx="2800">
                  <c:v>1.0779000000000001</c:v>
                </c:pt>
                <c:pt idx="2801">
                  <c:v>1.6017999999999999</c:v>
                </c:pt>
                <c:pt idx="2802">
                  <c:v>1.7306999999999999</c:v>
                </c:pt>
                <c:pt idx="2803">
                  <c:v>1.7769999999999999</c:v>
                </c:pt>
                <c:pt idx="2804">
                  <c:v>1.6315999999999999</c:v>
                </c:pt>
                <c:pt idx="2805">
                  <c:v>1.1826000000000001</c:v>
                </c:pt>
                <c:pt idx="2806">
                  <c:v>1.3761000000000001</c:v>
                </c:pt>
                <c:pt idx="2807">
                  <c:v>0.89070000000000005</c:v>
                </c:pt>
                <c:pt idx="2808">
                  <c:v>1.7222999999999999</c:v>
                </c:pt>
                <c:pt idx="2809">
                  <c:v>1.8092999999999999</c:v>
                </c:pt>
                <c:pt idx="2810">
                  <c:v>0.77080000000000004</c:v>
                </c:pt>
                <c:pt idx="2811">
                  <c:v>1.2907</c:v>
                </c:pt>
                <c:pt idx="2812">
                  <c:v>2.0007000000000001</c:v>
                </c:pt>
                <c:pt idx="2813">
                  <c:v>2.1059999999999999</c:v>
                </c:pt>
                <c:pt idx="2814">
                  <c:v>1.9752000000000001</c:v>
                </c:pt>
                <c:pt idx="2815">
                  <c:v>2.2450000000000001</c:v>
                </c:pt>
                <c:pt idx="2816">
                  <c:v>1.9305000000000001</c:v>
                </c:pt>
                <c:pt idx="2817">
                  <c:v>1.9876</c:v>
                </c:pt>
                <c:pt idx="2818">
                  <c:v>2.0421</c:v>
                </c:pt>
                <c:pt idx="2819">
                  <c:v>2.0718000000000001</c:v>
                </c:pt>
                <c:pt idx="2820">
                  <c:v>1.6953</c:v>
                </c:pt>
                <c:pt idx="2821">
                  <c:v>1.8851</c:v>
                </c:pt>
                <c:pt idx="2822">
                  <c:v>3.1103000000000001</c:v>
                </c:pt>
                <c:pt idx="2823">
                  <c:v>2.9748000000000001</c:v>
                </c:pt>
                <c:pt idx="2824">
                  <c:v>3.218</c:v>
                </c:pt>
                <c:pt idx="2825">
                  <c:v>3.0114000000000001</c:v>
                </c:pt>
                <c:pt idx="2826">
                  <c:v>3.0377000000000001</c:v>
                </c:pt>
                <c:pt idx="2827">
                  <c:v>2.9698000000000002</c:v>
                </c:pt>
                <c:pt idx="2828">
                  <c:v>2.8574000000000002</c:v>
                </c:pt>
                <c:pt idx="2829">
                  <c:v>3.1231</c:v>
                </c:pt>
                <c:pt idx="2830">
                  <c:v>3.2865000000000002</c:v>
                </c:pt>
                <c:pt idx="2831">
                  <c:v>3.1922000000000001</c:v>
                </c:pt>
                <c:pt idx="2832">
                  <c:v>1.5615000000000001</c:v>
                </c:pt>
                <c:pt idx="2833">
                  <c:v>1.7899</c:v>
                </c:pt>
                <c:pt idx="2834">
                  <c:v>1.7803</c:v>
                </c:pt>
                <c:pt idx="2835">
                  <c:v>1.5790999999999999</c:v>
                </c:pt>
                <c:pt idx="2836">
                  <c:v>2.0024999999999999</c:v>
                </c:pt>
                <c:pt idx="2837">
                  <c:v>1.617</c:v>
                </c:pt>
                <c:pt idx="2838">
                  <c:v>2.0173000000000001</c:v>
                </c:pt>
                <c:pt idx="2839">
                  <c:v>1.1147</c:v>
                </c:pt>
                <c:pt idx="2840">
                  <c:v>1.4413</c:v>
                </c:pt>
                <c:pt idx="2841">
                  <c:v>1.5407999999999999</c:v>
                </c:pt>
                <c:pt idx="2842">
                  <c:v>1.5195000000000001</c:v>
                </c:pt>
                <c:pt idx="2843">
                  <c:v>1.6924999999999999</c:v>
                </c:pt>
                <c:pt idx="2844">
                  <c:v>1.9926999999999999</c:v>
                </c:pt>
                <c:pt idx="2845">
                  <c:v>1.9253</c:v>
                </c:pt>
                <c:pt idx="2846">
                  <c:v>1.9641999999999999</c:v>
                </c:pt>
                <c:pt idx="2847">
                  <c:v>0.7873</c:v>
                </c:pt>
                <c:pt idx="2848">
                  <c:v>1.2329000000000001</c:v>
                </c:pt>
                <c:pt idx="2849">
                  <c:v>1.9035</c:v>
                </c:pt>
                <c:pt idx="2850">
                  <c:v>1.1907000000000001</c:v>
                </c:pt>
                <c:pt idx="2851">
                  <c:v>1.3603000000000001</c:v>
                </c:pt>
                <c:pt idx="2852">
                  <c:v>0.58169999999999999</c:v>
                </c:pt>
                <c:pt idx="2853">
                  <c:v>1.2001999999999999</c:v>
                </c:pt>
                <c:pt idx="2854">
                  <c:v>2.1114000000000002</c:v>
                </c:pt>
                <c:pt idx="2855">
                  <c:v>1.1576</c:v>
                </c:pt>
                <c:pt idx="2856">
                  <c:v>1.6870000000000001</c:v>
                </c:pt>
                <c:pt idx="2857">
                  <c:v>0.88349999999999995</c:v>
                </c:pt>
                <c:pt idx="2858">
                  <c:v>1.7339</c:v>
                </c:pt>
                <c:pt idx="2859">
                  <c:v>1.6867000000000001</c:v>
                </c:pt>
                <c:pt idx="2860">
                  <c:v>1.1041000000000001</c:v>
                </c:pt>
                <c:pt idx="2861">
                  <c:v>1.1251</c:v>
                </c:pt>
                <c:pt idx="2862">
                  <c:v>2.0291000000000001</c:v>
                </c:pt>
                <c:pt idx="2863">
                  <c:v>2.2252000000000001</c:v>
                </c:pt>
                <c:pt idx="2864">
                  <c:v>1.8603000000000001</c:v>
                </c:pt>
                <c:pt idx="2865">
                  <c:v>1.9756</c:v>
                </c:pt>
                <c:pt idx="2866">
                  <c:v>2.0478999999999998</c:v>
                </c:pt>
                <c:pt idx="2867">
                  <c:v>2.1105999999999998</c:v>
                </c:pt>
                <c:pt idx="2868">
                  <c:v>1.8951</c:v>
                </c:pt>
                <c:pt idx="2869">
                  <c:v>2.0531000000000001</c:v>
                </c:pt>
                <c:pt idx="2870">
                  <c:v>1.5365</c:v>
                </c:pt>
                <c:pt idx="2871">
                  <c:v>1.6597</c:v>
                </c:pt>
                <c:pt idx="2872">
                  <c:v>2.9459</c:v>
                </c:pt>
                <c:pt idx="2873">
                  <c:v>2.7877999999999998</c:v>
                </c:pt>
                <c:pt idx="2874">
                  <c:v>3.1000999999999999</c:v>
                </c:pt>
                <c:pt idx="2875">
                  <c:v>3.1951999999999998</c:v>
                </c:pt>
                <c:pt idx="2876">
                  <c:v>2.6709000000000001</c:v>
                </c:pt>
                <c:pt idx="2877">
                  <c:v>2.9152999999999998</c:v>
                </c:pt>
                <c:pt idx="2878">
                  <c:v>3.1219000000000001</c:v>
                </c:pt>
                <c:pt idx="2879">
                  <c:v>3.1158999999999999</c:v>
                </c:pt>
                <c:pt idx="2880">
                  <c:v>3.0916000000000001</c:v>
                </c:pt>
                <c:pt idx="2881">
                  <c:v>2.7446999999999999</c:v>
                </c:pt>
                <c:pt idx="2882">
                  <c:v>3.0632000000000001</c:v>
                </c:pt>
                <c:pt idx="2883">
                  <c:v>3.0876000000000001</c:v>
                </c:pt>
                <c:pt idx="2884">
                  <c:v>3.2887</c:v>
                </c:pt>
                <c:pt idx="2885">
                  <c:v>2.9142999999999999</c:v>
                </c:pt>
                <c:pt idx="2886">
                  <c:v>2.8689</c:v>
                </c:pt>
                <c:pt idx="2887">
                  <c:v>2.4361000000000002</c:v>
                </c:pt>
                <c:pt idx="2888">
                  <c:v>2.9137</c:v>
                </c:pt>
                <c:pt idx="2889">
                  <c:v>2.2890999999999999</c:v>
                </c:pt>
                <c:pt idx="2890">
                  <c:v>3.2294999999999998</c:v>
                </c:pt>
                <c:pt idx="2891">
                  <c:v>3.2801999999999998</c:v>
                </c:pt>
                <c:pt idx="2892">
                  <c:v>2.8443999999999998</c:v>
                </c:pt>
                <c:pt idx="2893">
                  <c:v>3.2799</c:v>
                </c:pt>
                <c:pt idx="2894">
                  <c:v>3.5068000000000001</c:v>
                </c:pt>
                <c:pt idx="2895">
                  <c:v>3.5305</c:v>
                </c:pt>
                <c:pt idx="2896">
                  <c:v>3.1425000000000001</c:v>
                </c:pt>
                <c:pt idx="2897">
                  <c:v>3.4216000000000002</c:v>
                </c:pt>
                <c:pt idx="2898">
                  <c:v>1.9745999999999999</c:v>
                </c:pt>
                <c:pt idx="2899">
                  <c:v>3.1065</c:v>
                </c:pt>
                <c:pt idx="2900">
                  <c:v>3.2401</c:v>
                </c:pt>
                <c:pt idx="2901">
                  <c:v>2.7465000000000002</c:v>
                </c:pt>
                <c:pt idx="2902">
                  <c:v>0.69259999999999999</c:v>
                </c:pt>
                <c:pt idx="2903">
                  <c:v>2.3698000000000001</c:v>
                </c:pt>
                <c:pt idx="2904">
                  <c:v>2.6989000000000001</c:v>
                </c:pt>
                <c:pt idx="2905">
                  <c:v>2.8938000000000001</c:v>
                </c:pt>
                <c:pt idx="2906">
                  <c:v>2.9862000000000002</c:v>
                </c:pt>
                <c:pt idx="2907">
                  <c:v>3.0209999999999999</c:v>
                </c:pt>
                <c:pt idx="2908">
                  <c:v>3.3557999999999999</c:v>
                </c:pt>
                <c:pt idx="2909">
                  <c:v>3.0646</c:v>
                </c:pt>
                <c:pt idx="2910">
                  <c:v>2.9001999999999999</c:v>
                </c:pt>
                <c:pt idx="2911">
                  <c:v>3.0495999999999999</c:v>
                </c:pt>
                <c:pt idx="2912">
                  <c:v>2.9596</c:v>
                </c:pt>
                <c:pt idx="2913">
                  <c:v>2.5224000000000002</c:v>
                </c:pt>
                <c:pt idx="2914">
                  <c:v>2.7382</c:v>
                </c:pt>
                <c:pt idx="2915">
                  <c:v>3.8742999999999999</c:v>
                </c:pt>
                <c:pt idx="2916">
                  <c:v>3.7658</c:v>
                </c:pt>
                <c:pt idx="2917">
                  <c:v>3.7755000000000001</c:v>
                </c:pt>
                <c:pt idx="2918">
                  <c:v>3.69</c:v>
                </c:pt>
                <c:pt idx="2919">
                  <c:v>2.6126</c:v>
                </c:pt>
                <c:pt idx="2920">
                  <c:v>3.1631</c:v>
                </c:pt>
                <c:pt idx="2921">
                  <c:v>3.4235000000000002</c:v>
                </c:pt>
                <c:pt idx="2922">
                  <c:v>3.1497999999999999</c:v>
                </c:pt>
                <c:pt idx="2923">
                  <c:v>3.7353999999999998</c:v>
                </c:pt>
                <c:pt idx="2924">
                  <c:v>3.8214000000000001</c:v>
                </c:pt>
                <c:pt idx="2925">
                  <c:v>3.1859999999999999</c:v>
                </c:pt>
                <c:pt idx="2926">
                  <c:v>3.0074000000000001</c:v>
                </c:pt>
                <c:pt idx="2927">
                  <c:v>3.5312999999999999</c:v>
                </c:pt>
                <c:pt idx="2928">
                  <c:v>3.2671000000000001</c:v>
                </c:pt>
                <c:pt idx="2929">
                  <c:v>3.1549</c:v>
                </c:pt>
                <c:pt idx="2930">
                  <c:v>3.2911000000000001</c:v>
                </c:pt>
                <c:pt idx="2931">
                  <c:v>3.4468999999999999</c:v>
                </c:pt>
                <c:pt idx="2932">
                  <c:v>3.0945999999999998</c:v>
                </c:pt>
                <c:pt idx="2933">
                  <c:v>3.5236000000000001</c:v>
                </c:pt>
                <c:pt idx="2934">
                  <c:v>3.0741000000000001</c:v>
                </c:pt>
                <c:pt idx="2935">
                  <c:v>4.0430000000000001</c:v>
                </c:pt>
                <c:pt idx="2936">
                  <c:v>3.6173000000000002</c:v>
                </c:pt>
                <c:pt idx="2937">
                  <c:v>4.5213999999999999</c:v>
                </c:pt>
                <c:pt idx="2938">
                  <c:v>4.2830000000000004</c:v>
                </c:pt>
                <c:pt idx="2939">
                  <c:v>4.5209999999999999</c:v>
                </c:pt>
                <c:pt idx="2940">
                  <c:v>4.048</c:v>
                </c:pt>
                <c:pt idx="2941">
                  <c:v>4.3330000000000002</c:v>
                </c:pt>
                <c:pt idx="2942">
                  <c:v>2.9565999999999999</c:v>
                </c:pt>
                <c:pt idx="2943">
                  <c:v>3.5865</c:v>
                </c:pt>
                <c:pt idx="2944">
                  <c:v>1.2350000000000001</c:v>
                </c:pt>
                <c:pt idx="2945">
                  <c:v>1.6339999999999999</c:v>
                </c:pt>
                <c:pt idx="2946">
                  <c:v>2.0346000000000002</c:v>
                </c:pt>
                <c:pt idx="2947">
                  <c:v>1.2928999999999999</c:v>
                </c:pt>
                <c:pt idx="2948">
                  <c:v>1.4115</c:v>
                </c:pt>
                <c:pt idx="2949">
                  <c:v>1.0427</c:v>
                </c:pt>
                <c:pt idx="2950">
                  <c:v>0.73740000000000006</c:v>
                </c:pt>
                <c:pt idx="2951">
                  <c:v>0.87739999999999996</c:v>
                </c:pt>
                <c:pt idx="2952">
                  <c:v>1.3173999999999999</c:v>
                </c:pt>
                <c:pt idx="2953">
                  <c:v>2.0684999999999998</c:v>
                </c:pt>
                <c:pt idx="2954">
                  <c:v>2.0516999999999999</c:v>
                </c:pt>
                <c:pt idx="2955">
                  <c:v>1.2826</c:v>
                </c:pt>
                <c:pt idx="2956">
                  <c:v>1.6870000000000001</c:v>
                </c:pt>
                <c:pt idx="2957">
                  <c:v>1.4191</c:v>
                </c:pt>
                <c:pt idx="2958">
                  <c:v>1.2511000000000001</c:v>
                </c:pt>
                <c:pt idx="2959">
                  <c:v>2.2248000000000001</c:v>
                </c:pt>
                <c:pt idx="2960">
                  <c:v>2.2469999999999999</c:v>
                </c:pt>
                <c:pt idx="2961">
                  <c:v>2.7995000000000001</c:v>
                </c:pt>
                <c:pt idx="2962">
                  <c:v>2.1926999999999999</c:v>
                </c:pt>
                <c:pt idx="2963">
                  <c:v>1.9159999999999999</c:v>
                </c:pt>
                <c:pt idx="2964">
                  <c:v>1.8059000000000001</c:v>
                </c:pt>
                <c:pt idx="2965">
                  <c:v>1.8026</c:v>
                </c:pt>
                <c:pt idx="2966">
                  <c:v>1.4167000000000001</c:v>
                </c:pt>
                <c:pt idx="2967">
                  <c:v>2.1145</c:v>
                </c:pt>
                <c:pt idx="2968">
                  <c:v>2.6505999999999998</c:v>
                </c:pt>
                <c:pt idx="2969">
                  <c:v>2.0611000000000002</c:v>
                </c:pt>
                <c:pt idx="2970">
                  <c:v>1.6889000000000001</c:v>
                </c:pt>
                <c:pt idx="2971">
                  <c:v>2.2622</c:v>
                </c:pt>
                <c:pt idx="2972">
                  <c:v>2.2572000000000001</c:v>
                </c:pt>
                <c:pt idx="2973">
                  <c:v>2.0072000000000001</c:v>
                </c:pt>
                <c:pt idx="2974">
                  <c:v>1.1642999999999999</c:v>
                </c:pt>
                <c:pt idx="2975">
                  <c:v>1.5671999999999999</c:v>
                </c:pt>
                <c:pt idx="2976">
                  <c:v>1.8851</c:v>
                </c:pt>
                <c:pt idx="2977">
                  <c:v>1.3491</c:v>
                </c:pt>
                <c:pt idx="2978">
                  <c:v>1.4401999999999999</c:v>
                </c:pt>
                <c:pt idx="2979">
                  <c:v>0.49309999999999998</c:v>
                </c:pt>
                <c:pt idx="2980">
                  <c:v>0.95779999999999998</c:v>
                </c:pt>
                <c:pt idx="2981">
                  <c:v>1.496</c:v>
                </c:pt>
                <c:pt idx="2982">
                  <c:v>2.3378000000000001</c:v>
                </c:pt>
                <c:pt idx="2983">
                  <c:v>1.0751999999999999</c:v>
                </c:pt>
                <c:pt idx="2984">
                  <c:v>2.3567</c:v>
                </c:pt>
                <c:pt idx="2985">
                  <c:v>0.88219999999999998</c:v>
                </c:pt>
                <c:pt idx="2986">
                  <c:v>2.5285000000000002</c:v>
                </c:pt>
                <c:pt idx="2987">
                  <c:v>2.7248999999999999</c:v>
                </c:pt>
                <c:pt idx="2988">
                  <c:v>1.4391</c:v>
                </c:pt>
                <c:pt idx="2989">
                  <c:v>1.7834000000000001</c:v>
                </c:pt>
                <c:pt idx="2990">
                  <c:v>1.9784999999999999</c:v>
                </c:pt>
                <c:pt idx="2991">
                  <c:v>2.4409000000000001</c:v>
                </c:pt>
                <c:pt idx="2992">
                  <c:v>2.0579000000000001</c:v>
                </c:pt>
                <c:pt idx="2993">
                  <c:v>1.3694999999999999</c:v>
                </c:pt>
                <c:pt idx="2994">
                  <c:v>1.8501000000000001</c:v>
                </c:pt>
                <c:pt idx="2995">
                  <c:v>1.1315</c:v>
                </c:pt>
                <c:pt idx="2996">
                  <c:v>1.9503999999999999</c:v>
                </c:pt>
                <c:pt idx="2997">
                  <c:v>1.8833</c:v>
                </c:pt>
                <c:pt idx="2998">
                  <c:v>2.1421000000000001</c:v>
                </c:pt>
                <c:pt idx="2999">
                  <c:v>0.71609999999999996</c:v>
                </c:pt>
                <c:pt idx="3000">
                  <c:v>1.1954</c:v>
                </c:pt>
                <c:pt idx="3001">
                  <c:v>1.8042</c:v>
                </c:pt>
                <c:pt idx="3002">
                  <c:v>1.2661</c:v>
                </c:pt>
                <c:pt idx="3003">
                  <c:v>2.0853999999999999</c:v>
                </c:pt>
                <c:pt idx="3004">
                  <c:v>1.3931</c:v>
                </c:pt>
                <c:pt idx="3005">
                  <c:v>1.0622</c:v>
                </c:pt>
                <c:pt idx="3006">
                  <c:v>1.931</c:v>
                </c:pt>
                <c:pt idx="3007">
                  <c:v>0.72289999999999999</c:v>
                </c:pt>
                <c:pt idx="3008">
                  <c:v>2.2801</c:v>
                </c:pt>
                <c:pt idx="3009">
                  <c:v>2.1082999999999998</c:v>
                </c:pt>
                <c:pt idx="3010">
                  <c:v>1.9067000000000001</c:v>
                </c:pt>
                <c:pt idx="3011">
                  <c:v>2.2919</c:v>
                </c:pt>
                <c:pt idx="3012">
                  <c:v>1.9855</c:v>
                </c:pt>
                <c:pt idx="3013">
                  <c:v>2.4365000000000001</c:v>
                </c:pt>
                <c:pt idx="3014">
                  <c:v>2.7075</c:v>
                </c:pt>
                <c:pt idx="3015">
                  <c:v>2.5901000000000001</c:v>
                </c:pt>
                <c:pt idx="3016">
                  <c:v>2.1230000000000002</c:v>
                </c:pt>
                <c:pt idx="3017">
                  <c:v>2.9577</c:v>
                </c:pt>
                <c:pt idx="3018">
                  <c:v>2.9529000000000001</c:v>
                </c:pt>
                <c:pt idx="3019">
                  <c:v>2.9742999999999999</c:v>
                </c:pt>
                <c:pt idx="3020">
                  <c:v>4.3049999999999997</c:v>
                </c:pt>
                <c:pt idx="3021">
                  <c:v>3.6951000000000001</c:v>
                </c:pt>
                <c:pt idx="3022">
                  <c:v>4.1505000000000001</c:v>
                </c:pt>
                <c:pt idx="3023">
                  <c:v>3.4489000000000001</c:v>
                </c:pt>
                <c:pt idx="3024">
                  <c:v>4.0507999999999997</c:v>
                </c:pt>
                <c:pt idx="3025">
                  <c:v>4.3467000000000002</c:v>
                </c:pt>
                <c:pt idx="3026">
                  <c:v>3.9224999999999999</c:v>
                </c:pt>
                <c:pt idx="3027">
                  <c:v>3.8892000000000002</c:v>
                </c:pt>
                <c:pt idx="3028">
                  <c:v>2.6648000000000001</c:v>
                </c:pt>
                <c:pt idx="3029">
                  <c:v>3.5880000000000001</c:v>
                </c:pt>
                <c:pt idx="3030">
                  <c:v>4.9932999999999996</c:v>
                </c:pt>
                <c:pt idx="3031">
                  <c:v>3.3102</c:v>
                </c:pt>
                <c:pt idx="3032">
                  <c:v>3.0135000000000001</c:v>
                </c:pt>
                <c:pt idx="3033">
                  <c:v>3.5632000000000001</c:v>
                </c:pt>
                <c:pt idx="3034">
                  <c:v>3.8083999999999998</c:v>
                </c:pt>
                <c:pt idx="3035">
                  <c:v>3.464</c:v>
                </c:pt>
                <c:pt idx="3036">
                  <c:v>3.1749999999999998</c:v>
                </c:pt>
                <c:pt idx="3037">
                  <c:v>3.0259</c:v>
                </c:pt>
                <c:pt idx="3038">
                  <c:v>2.5215999999999998</c:v>
                </c:pt>
                <c:pt idx="3039">
                  <c:v>3.6164000000000001</c:v>
                </c:pt>
                <c:pt idx="3040">
                  <c:v>3.1764999999999999</c:v>
                </c:pt>
                <c:pt idx="3041">
                  <c:v>4.1252000000000004</c:v>
                </c:pt>
                <c:pt idx="3042">
                  <c:v>1.52</c:v>
                </c:pt>
                <c:pt idx="3043">
                  <c:v>3.2721</c:v>
                </c:pt>
                <c:pt idx="3044">
                  <c:v>3.6602999999999999</c:v>
                </c:pt>
                <c:pt idx="3045">
                  <c:v>4.1097999999999999</c:v>
                </c:pt>
                <c:pt idx="3046">
                  <c:v>1.8524</c:v>
                </c:pt>
                <c:pt idx="3047">
                  <c:v>1.6879</c:v>
                </c:pt>
                <c:pt idx="3048">
                  <c:v>1.9060999999999999</c:v>
                </c:pt>
                <c:pt idx="3049">
                  <c:v>2.2987000000000002</c:v>
                </c:pt>
                <c:pt idx="3050">
                  <c:v>1.8556999999999999</c:v>
                </c:pt>
                <c:pt idx="3051">
                  <c:v>2.2073</c:v>
                </c:pt>
                <c:pt idx="3052">
                  <c:v>2.4925000000000002</c:v>
                </c:pt>
                <c:pt idx="3053">
                  <c:v>2.3813</c:v>
                </c:pt>
                <c:pt idx="3054">
                  <c:v>2.1198999999999999</c:v>
                </c:pt>
                <c:pt idx="3055">
                  <c:v>2.6825999999999999</c:v>
                </c:pt>
                <c:pt idx="3056">
                  <c:v>2.5432000000000001</c:v>
                </c:pt>
                <c:pt idx="3057">
                  <c:v>2.0385</c:v>
                </c:pt>
                <c:pt idx="3058">
                  <c:v>1.8779999999999999</c:v>
                </c:pt>
                <c:pt idx="3059">
                  <c:v>1.9407000000000001</c:v>
                </c:pt>
                <c:pt idx="3060">
                  <c:v>2.2402000000000002</c:v>
                </c:pt>
                <c:pt idx="3061">
                  <c:v>2.5371000000000001</c:v>
                </c:pt>
                <c:pt idx="3062">
                  <c:v>2.5735999999999999</c:v>
                </c:pt>
                <c:pt idx="3063">
                  <c:v>2.9192</c:v>
                </c:pt>
                <c:pt idx="3064">
                  <c:v>3.0045000000000002</c:v>
                </c:pt>
                <c:pt idx="3065">
                  <c:v>3.1555</c:v>
                </c:pt>
                <c:pt idx="3066">
                  <c:v>2.8691</c:v>
                </c:pt>
                <c:pt idx="3067">
                  <c:v>2.6280999999999999</c:v>
                </c:pt>
                <c:pt idx="3068">
                  <c:v>2.9327999999999999</c:v>
                </c:pt>
                <c:pt idx="3069">
                  <c:v>3.0434999999999999</c:v>
                </c:pt>
                <c:pt idx="3070">
                  <c:v>2.7305000000000001</c:v>
                </c:pt>
                <c:pt idx="3071">
                  <c:v>3.0954000000000002</c:v>
                </c:pt>
                <c:pt idx="3072">
                  <c:v>3.0676000000000001</c:v>
                </c:pt>
                <c:pt idx="3073">
                  <c:v>2.6646000000000001</c:v>
                </c:pt>
                <c:pt idx="3074">
                  <c:v>2.6036999999999999</c:v>
                </c:pt>
                <c:pt idx="3075">
                  <c:v>2.6699000000000002</c:v>
                </c:pt>
                <c:pt idx="3076">
                  <c:v>2.9407999999999999</c:v>
                </c:pt>
                <c:pt idx="3077">
                  <c:v>2.8033000000000001</c:v>
                </c:pt>
                <c:pt idx="3078">
                  <c:v>3.1187999999999998</c:v>
                </c:pt>
                <c:pt idx="3079">
                  <c:v>3.1419000000000001</c:v>
                </c:pt>
                <c:pt idx="3080">
                  <c:v>2.9438</c:v>
                </c:pt>
                <c:pt idx="3081">
                  <c:v>2.7544</c:v>
                </c:pt>
                <c:pt idx="3082">
                  <c:v>3.4348999999999998</c:v>
                </c:pt>
                <c:pt idx="3083">
                  <c:v>2.5844</c:v>
                </c:pt>
                <c:pt idx="3084">
                  <c:v>2.7858000000000001</c:v>
                </c:pt>
                <c:pt idx="3085">
                  <c:v>2.5977000000000001</c:v>
                </c:pt>
                <c:pt idx="3086">
                  <c:v>2.6867999999999999</c:v>
                </c:pt>
                <c:pt idx="3087">
                  <c:v>2.9291999999999998</c:v>
                </c:pt>
                <c:pt idx="3088">
                  <c:v>3.1955</c:v>
                </c:pt>
                <c:pt idx="3089">
                  <c:v>2.2688000000000001</c:v>
                </c:pt>
                <c:pt idx="3090">
                  <c:v>2.8858000000000001</c:v>
                </c:pt>
                <c:pt idx="3091">
                  <c:v>3.3692000000000002</c:v>
                </c:pt>
                <c:pt idx="3092">
                  <c:v>2.5202</c:v>
                </c:pt>
                <c:pt idx="3093">
                  <c:v>2.9388999999999998</c:v>
                </c:pt>
                <c:pt idx="3094">
                  <c:v>2.9133</c:v>
                </c:pt>
                <c:pt idx="3095">
                  <c:v>2.286</c:v>
                </c:pt>
                <c:pt idx="3096">
                  <c:v>2.7974000000000001</c:v>
                </c:pt>
                <c:pt idx="3097">
                  <c:v>3.2986</c:v>
                </c:pt>
                <c:pt idx="3098">
                  <c:v>2.8416000000000001</c:v>
                </c:pt>
                <c:pt idx="3099">
                  <c:v>2.3544999999999998</c:v>
                </c:pt>
                <c:pt idx="3100">
                  <c:v>3.0358999999999998</c:v>
                </c:pt>
                <c:pt idx="3101">
                  <c:v>2.8008000000000002</c:v>
                </c:pt>
                <c:pt idx="3102">
                  <c:v>2.5562</c:v>
                </c:pt>
                <c:pt idx="3103">
                  <c:v>2.7839</c:v>
                </c:pt>
                <c:pt idx="3104">
                  <c:v>2.4756</c:v>
                </c:pt>
                <c:pt idx="3105">
                  <c:v>2.9157999999999999</c:v>
                </c:pt>
                <c:pt idx="3106">
                  <c:v>2.3986000000000001</c:v>
                </c:pt>
                <c:pt idx="3107">
                  <c:v>2.9432999999999998</c:v>
                </c:pt>
                <c:pt idx="3108">
                  <c:v>2.9285000000000001</c:v>
                </c:pt>
                <c:pt idx="3109">
                  <c:v>2.6435</c:v>
                </c:pt>
                <c:pt idx="3110">
                  <c:v>2.9845999999999999</c:v>
                </c:pt>
                <c:pt idx="3111">
                  <c:v>2.3675000000000002</c:v>
                </c:pt>
                <c:pt idx="3112">
                  <c:v>2.5983000000000001</c:v>
                </c:pt>
                <c:pt idx="3113">
                  <c:v>2.2746</c:v>
                </c:pt>
                <c:pt idx="3114">
                  <c:v>1.9470000000000001</c:v>
                </c:pt>
                <c:pt idx="3115">
                  <c:v>1.8669</c:v>
                </c:pt>
                <c:pt idx="3116">
                  <c:v>2.1758000000000002</c:v>
                </c:pt>
                <c:pt idx="3117">
                  <c:v>2.2475999999999998</c:v>
                </c:pt>
                <c:pt idx="3118">
                  <c:v>2.2928999999999999</c:v>
                </c:pt>
                <c:pt idx="3119">
                  <c:v>2.3565999999999998</c:v>
                </c:pt>
                <c:pt idx="3120">
                  <c:v>1.9710000000000001</c:v>
                </c:pt>
                <c:pt idx="3121">
                  <c:v>2.3298999999999999</c:v>
                </c:pt>
                <c:pt idx="3122">
                  <c:v>2.0573999999999999</c:v>
                </c:pt>
                <c:pt idx="3123">
                  <c:v>2.0053999999999998</c:v>
                </c:pt>
                <c:pt idx="3124">
                  <c:v>1.6305000000000001</c:v>
                </c:pt>
                <c:pt idx="3125">
                  <c:v>2.3128000000000002</c:v>
                </c:pt>
                <c:pt idx="3126">
                  <c:v>1.9602999999999999</c:v>
                </c:pt>
                <c:pt idx="3127">
                  <c:v>1.7577</c:v>
                </c:pt>
                <c:pt idx="3128">
                  <c:v>1.8533999999999999</c:v>
                </c:pt>
                <c:pt idx="3129">
                  <c:v>1.9818</c:v>
                </c:pt>
                <c:pt idx="3130">
                  <c:v>2.0139999999999998</c:v>
                </c:pt>
                <c:pt idx="3131">
                  <c:v>1.994</c:v>
                </c:pt>
                <c:pt idx="3132">
                  <c:v>1.8989</c:v>
                </c:pt>
                <c:pt idx="3133">
                  <c:v>2.1558000000000002</c:v>
                </c:pt>
                <c:pt idx="3134">
                  <c:v>2.4340999999999999</c:v>
                </c:pt>
                <c:pt idx="3135">
                  <c:v>2.5148000000000001</c:v>
                </c:pt>
                <c:pt idx="3136">
                  <c:v>2.1371000000000002</c:v>
                </c:pt>
                <c:pt idx="3137">
                  <c:v>2.0337000000000001</c:v>
                </c:pt>
                <c:pt idx="3138">
                  <c:v>2.3325</c:v>
                </c:pt>
                <c:pt idx="3139">
                  <c:v>2.1472000000000002</c:v>
                </c:pt>
                <c:pt idx="3140">
                  <c:v>2.1913</c:v>
                </c:pt>
                <c:pt idx="3141">
                  <c:v>1.6635</c:v>
                </c:pt>
                <c:pt idx="3142">
                  <c:v>2.3088000000000002</c:v>
                </c:pt>
                <c:pt idx="3143">
                  <c:v>1.9759</c:v>
                </c:pt>
                <c:pt idx="3144">
                  <c:v>2.0268999999999999</c:v>
                </c:pt>
                <c:pt idx="3145">
                  <c:v>2.3923000000000001</c:v>
                </c:pt>
                <c:pt idx="3146">
                  <c:v>2.3197000000000001</c:v>
                </c:pt>
                <c:pt idx="3147">
                  <c:v>2.4725000000000001</c:v>
                </c:pt>
                <c:pt idx="3148">
                  <c:v>1.9918</c:v>
                </c:pt>
                <c:pt idx="3149">
                  <c:v>1.8387</c:v>
                </c:pt>
                <c:pt idx="3150">
                  <c:v>1.9742</c:v>
                </c:pt>
                <c:pt idx="3151">
                  <c:v>2.4916999999999998</c:v>
                </c:pt>
                <c:pt idx="3152">
                  <c:v>1.8556999999999999</c:v>
                </c:pt>
                <c:pt idx="3153">
                  <c:v>2.0230000000000001</c:v>
                </c:pt>
                <c:pt idx="3154">
                  <c:v>2.1555</c:v>
                </c:pt>
                <c:pt idx="3155">
                  <c:v>1.9558</c:v>
                </c:pt>
                <c:pt idx="3156">
                  <c:v>2.0103</c:v>
                </c:pt>
                <c:pt idx="3157">
                  <c:v>2.1812999999999998</c:v>
                </c:pt>
                <c:pt idx="3158">
                  <c:v>2.0394999999999999</c:v>
                </c:pt>
                <c:pt idx="3159">
                  <c:v>2.0992999999999999</c:v>
                </c:pt>
                <c:pt idx="3160">
                  <c:v>2.3271000000000002</c:v>
                </c:pt>
                <c:pt idx="3161">
                  <c:v>1.8802000000000001</c:v>
                </c:pt>
                <c:pt idx="3162">
                  <c:v>1.9784999999999999</c:v>
                </c:pt>
                <c:pt idx="3163">
                  <c:v>2.5019999999999998</c:v>
                </c:pt>
                <c:pt idx="3164">
                  <c:v>2.2441</c:v>
                </c:pt>
                <c:pt idx="3165">
                  <c:v>2.1421999999999999</c:v>
                </c:pt>
                <c:pt idx="3166">
                  <c:v>2.2483</c:v>
                </c:pt>
                <c:pt idx="3167">
                  <c:v>1.6803999999999999</c:v>
                </c:pt>
                <c:pt idx="3168">
                  <c:v>2.0348999999999999</c:v>
                </c:pt>
                <c:pt idx="3169">
                  <c:v>2.1</c:v>
                </c:pt>
                <c:pt idx="3170">
                  <c:v>3.1105999999999998</c:v>
                </c:pt>
                <c:pt idx="3171">
                  <c:v>3.0354000000000001</c:v>
                </c:pt>
                <c:pt idx="3172">
                  <c:v>2.9676999999999998</c:v>
                </c:pt>
                <c:pt idx="3173">
                  <c:v>2.6819000000000002</c:v>
                </c:pt>
                <c:pt idx="3174">
                  <c:v>2.4965000000000002</c:v>
                </c:pt>
                <c:pt idx="3175">
                  <c:v>2.8639000000000001</c:v>
                </c:pt>
                <c:pt idx="3176">
                  <c:v>3.1227</c:v>
                </c:pt>
                <c:pt idx="3177">
                  <c:v>3.4573999999999998</c:v>
                </c:pt>
                <c:pt idx="3178">
                  <c:v>3.5488</c:v>
                </c:pt>
                <c:pt idx="3179">
                  <c:v>3.7732000000000001</c:v>
                </c:pt>
                <c:pt idx="3180">
                  <c:v>3.7</c:v>
                </c:pt>
                <c:pt idx="3181">
                  <c:v>3.8443000000000001</c:v>
                </c:pt>
                <c:pt idx="3182">
                  <c:v>3.1680999999999999</c:v>
                </c:pt>
                <c:pt idx="3183">
                  <c:v>2.9152999999999998</c:v>
                </c:pt>
                <c:pt idx="3184">
                  <c:v>3.2229000000000001</c:v>
                </c:pt>
                <c:pt idx="3185">
                  <c:v>3.1208999999999998</c:v>
                </c:pt>
                <c:pt idx="3186">
                  <c:v>3.4411</c:v>
                </c:pt>
                <c:pt idx="3187">
                  <c:v>3.6038999999999999</c:v>
                </c:pt>
                <c:pt idx="3188">
                  <c:v>3.9281999999999999</c:v>
                </c:pt>
                <c:pt idx="3189">
                  <c:v>3.4278</c:v>
                </c:pt>
                <c:pt idx="3190">
                  <c:v>3.7589999999999999</c:v>
                </c:pt>
                <c:pt idx="3191">
                  <c:v>3.5588000000000002</c:v>
                </c:pt>
                <c:pt idx="3192">
                  <c:v>3.4641999999999999</c:v>
                </c:pt>
                <c:pt idx="3193">
                  <c:v>3.2323</c:v>
                </c:pt>
                <c:pt idx="3194">
                  <c:v>3.8445999999999998</c:v>
                </c:pt>
                <c:pt idx="3195">
                  <c:v>3.7412999999999998</c:v>
                </c:pt>
                <c:pt idx="3196">
                  <c:v>3.4258000000000002</c:v>
                </c:pt>
                <c:pt idx="3197">
                  <c:v>3.0007999999999999</c:v>
                </c:pt>
                <c:pt idx="3198">
                  <c:v>3.1246999999999998</c:v>
                </c:pt>
                <c:pt idx="3199">
                  <c:v>3.2869999999999999</c:v>
                </c:pt>
                <c:pt idx="3200">
                  <c:v>3.7429000000000001</c:v>
                </c:pt>
                <c:pt idx="3201">
                  <c:v>2.9836</c:v>
                </c:pt>
                <c:pt idx="3202">
                  <c:v>2.9701</c:v>
                </c:pt>
                <c:pt idx="3203">
                  <c:v>3.2601</c:v>
                </c:pt>
                <c:pt idx="3204">
                  <c:v>3.1892</c:v>
                </c:pt>
                <c:pt idx="3205">
                  <c:v>3.3824999999999998</c:v>
                </c:pt>
                <c:pt idx="3206">
                  <c:v>2.8450000000000002</c:v>
                </c:pt>
                <c:pt idx="3207">
                  <c:v>3.7582</c:v>
                </c:pt>
                <c:pt idx="3208">
                  <c:v>3.6242999999999999</c:v>
                </c:pt>
                <c:pt idx="3209">
                  <c:v>3.9853999999999998</c:v>
                </c:pt>
                <c:pt idx="3210">
                  <c:v>3.8420999999999998</c:v>
                </c:pt>
                <c:pt idx="3211">
                  <c:v>3.4788999999999999</c:v>
                </c:pt>
                <c:pt idx="3212">
                  <c:v>3.9167000000000001</c:v>
                </c:pt>
                <c:pt idx="3213">
                  <c:v>3.7330999999999999</c:v>
                </c:pt>
                <c:pt idx="3214">
                  <c:v>4.1776999999999997</c:v>
                </c:pt>
                <c:pt idx="3215">
                  <c:v>3.8584999999999998</c:v>
                </c:pt>
                <c:pt idx="3216">
                  <c:v>4.0362999999999998</c:v>
                </c:pt>
                <c:pt idx="3217">
                  <c:v>3.8834</c:v>
                </c:pt>
                <c:pt idx="3218">
                  <c:v>3.7768999999999999</c:v>
                </c:pt>
                <c:pt idx="3219">
                  <c:v>4.2972000000000001</c:v>
                </c:pt>
                <c:pt idx="3220">
                  <c:v>4.0774999999999997</c:v>
                </c:pt>
                <c:pt idx="3221">
                  <c:v>4.4840999999999998</c:v>
                </c:pt>
                <c:pt idx="3222">
                  <c:v>3.6821000000000002</c:v>
                </c:pt>
                <c:pt idx="3223">
                  <c:v>4.2483000000000004</c:v>
                </c:pt>
                <c:pt idx="3224">
                  <c:v>3.8711000000000002</c:v>
                </c:pt>
                <c:pt idx="3225">
                  <c:v>3.6796000000000002</c:v>
                </c:pt>
                <c:pt idx="3226">
                  <c:v>4.2404000000000002</c:v>
                </c:pt>
                <c:pt idx="3227">
                  <c:v>3.6675</c:v>
                </c:pt>
                <c:pt idx="3228">
                  <c:v>3.7338</c:v>
                </c:pt>
                <c:pt idx="3229">
                  <c:v>4.1304999999999996</c:v>
                </c:pt>
                <c:pt idx="3230">
                  <c:v>3.9264000000000001</c:v>
                </c:pt>
                <c:pt idx="3231">
                  <c:v>3.7852000000000001</c:v>
                </c:pt>
                <c:pt idx="3232">
                  <c:v>3.6315</c:v>
                </c:pt>
                <c:pt idx="3233">
                  <c:v>3.1661999999999999</c:v>
                </c:pt>
                <c:pt idx="3234">
                  <c:v>4.0801999999999996</c:v>
                </c:pt>
                <c:pt idx="3235">
                  <c:v>3.7252000000000001</c:v>
                </c:pt>
                <c:pt idx="3236">
                  <c:v>3.8437000000000001</c:v>
                </c:pt>
                <c:pt idx="3237">
                  <c:v>3.5246</c:v>
                </c:pt>
                <c:pt idx="3238">
                  <c:v>4.0823999999999998</c:v>
                </c:pt>
                <c:pt idx="3239">
                  <c:v>4.0427</c:v>
                </c:pt>
                <c:pt idx="3240">
                  <c:v>4.2488000000000001</c:v>
                </c:pt>
                <c:pt idx="3241">
                  <c:v>4.0155000000000003</c:v>
                </c:pt>
                <c:pt idx="3242">
                  <c:v>3.6530999999999998</c:v>
                </c:pt>
                <c:pt idx="3243">
                  <c:v>3.9481000000000002</c:v>
                </c:pt>
                <c:pt idx="3244">
                  <c:v>3.3315999999999999</c:v>
                </c:pt>
                <c:pt idx="3245">
                  <c:v>3.4041999999999999</c:v>
                </c:pt>
                <c:pt idx="3246">
                  <c:v>3.5369000000000002</c:v>
                </c:pt>
                <c:pt idx="3247">
                  <c:v>3.6093999999999999</c:v>
                </c:pt>
                <c:pt idx="3248">
                  <c:v>3.4508000000000001</c:v>
                </c:pt>
                <c:pt idx="3249">
                  <c:v>3.4479000000000002</c:v>
                </c:pt>
                <c:pt idx="3250">
                  <c:v>3.5911</c:v>
                </c:pt>
                <c:pt idx="3251">
                  <c:v>3.6789000000000001</c:v>
                </c:pt>
                <c:pt idx="3252">
                  <c:v>4.0041000000000002</c:v>
                </c:pt>
                <c:pt idx="3253">
                  <c:v>3.5405000000000002</c:v>
                </c:pt>
                <c:pt idx="3254">
                  <c:v>3.3108</c:v>
                </c:pt>
                <c:pt idx="3255">
                  <c:v>4.1487999999999996</c:v>
                </c:pt>
                <c:pt idx="3256">
                  <c:v>4.2438000000000002</c:v>
                </c:pt>
                <c:pt idx="3257">
                  <c:v>4.0918000000000001</c:v>
                </c:pt>
                <c:pt idx="3258">
                  <c:v>3.7614999999999998</c:v>
                </c:pt>
                <c:pt idx="3259">
                  <c:v>3.9201000000000001</c:v>
                </c:pt>
                <c:pt idx="3260">
                  <c:v>3.8228</c:v>
                </c:pt>
                <c:pt idx="3261">
                  <c:v>5.2625000000000002</c:v>
                </c:pt>
                <c:pt idx="3262">
                  <c:v>6.1745000000000001</c:v>
                </c:pt>
                <c:pt idx="3263">
                  <c:v>4.6295000000000002</c:v>
                </c:pt>
                <c:pt idx="3264">
                  <c:v>6.0773000000000001</c:v>
                </c:pt>
                <c:pt idx="3265">
                  <c:v>3.6926000000000001</c:v>
                </c:pt>
                <c:pt idx="3266">
                  <c:v>4.5548000000000002</c:v>
                </c:pt>
                <c:pt idx="3267">
                  <c:v>4.7561999999999998</c:v>
                </c:pt>
                <c:pt idx="3268">
                  <c:v>5.9391999999999996</c:v>
                </c:pt>
                <c:pt idx="3269">
                  <c:v>4.1539999999999999</c:v>
                </c:pt>
                <c:pt idx="3270">
                  <c:v>3.5192999999999999</c:v>
                </c:pt>
                <c:pt idx="3271">
                  <c:v>4.6974</c:v>
                </c:pt>
                <c:pt idx="3272">
                  <c:v>5.2826000000000004</c:v>
                </c:pt>
                <c:pt idx="3273">
                  <c:v>4.8002000000000002</c:v>
                </c:pt>
                <c:pt idx="3274">
                  <c:v>4.9286000000000003</c:v>
                </c:pt>
                <c:pt idx="3275">
                  <c:v>5.2070999999999996</c:v>
                </c:pt>
                <c:pt idx="3276">
                  <c:v>5.2823000000000002</c:v>
                </c:pt>
                <c:pt idx="3277">
                  <c:v>4.4923999999999999</c:v>
                </c:pt>
                <c:pt idx="3278">
                  <c:v>4.3341000000000003</c:v>
                </c:pt>
                <c:pt idx="3279">
                  <c:v>4.2922000000000002</c:v>
                </c:pt>
                <c:pt idx="3280">
                  <c:v>4.8133999999999997</c:v>
                </c:pt>
                <c:pt idx="3281">
                  <c:v>4.7236000000000002</c:v>
                </c:pt>
                <c:pt idx="3282">
                  <c:v>4.7874999999999996</c:v>
                </c:pt>
                <c:pt idx="3283">
                  <c:v>5.7571000000000003</c:v>
                </c:pt>
                <c:pt idx="3284">
                  <c:v>4.2655000000000003</c:v>
                </c:pt>
                <c:pt idx="3285">
                  <c:v>5.2736999999999998</c:v>
                </c:pt>
                <c:pt idx="3286">
                  <c:v>7.4448999999999996</c:v>
                </c:pt>
                <c:pt idx="3287">
                  <c:v>6.0075000000000003</c:v>
                </c:pt>
                <c:pt idx="3288">
                  <c:v>4.1345000000000001</c:v>
                </c:pt>
                <c:pt idx="3289">
                  <c:v>4.6105</c:v>
                </c:pt>
                <c:pt idx="3290">
                  <c:v>4.2724000000000002</c:v>
                </c:pt>
                <c:pt idx="3291">
                  <c:v>4.8967999999999998</c:v>
                </c:pt>
                <c:pt idx="3292">
                  <c:v>6.2968999999999999</c:v>
                </c:pt>
                <c:pt idx="3293">
                  <c:v>4.8367000000000004</c:v>
                </c:pt>
                <c:pt idx="3294">
                  <c:v>4.4969999999999999</c:v>
                </c:pt>
                <c:pt idx="3295">
                  <c:v>5.0159000000000002</c:v>
                </c:pt>
                <c:pt idx="3296">
                  <c:v>4.2611999999999997</c:v>
                </c:pt>
                <c:pt idx="3297">
                  <c:v>4.3491</c:v>
                </c:pt>
                <c:pt idx="3298">
                  <c:v>4.5747</c:v>
                </c:pt>
                <c:pt idx="3299">
                  <c:v>4.1154999999999999</c:v>
                </c:pt>
                <c:pt idx="3300">
                  <c:v>5.5388000000000002</c:v>
                </c:pt>
                <c:pt idx="3301">
                  <c:v>4.5423999999999998</c:v>
                </c:pt>
                <c:pt idx="3302">
                  <c:v>4.7720000000000002</c:v>
                </c:pt>
                <c:pt idx="3303">
                  <c:v>4.4977</c:v>
                </c:pt>
                <c:pt idx="3304">
                  <c:v>4.8295000000000003</c:v>
                </c:pt>
                <c:pt idx="3305">
                  <c:v>4.9701000000000004</c:v>
                </c:pt>
                <c:pt idx="3306">
                  <c:v>4.9385000000000003</c:v>
                </c:pt>
                <c:pt idx="3307">
                  <c:v>4.8398000000000003</c:v>
                </c:pt>
                <c:pt idx="3308">
                  <c:v>4.3358999999999996</c:v>
                </c:pt>
                <c:pt idx="3309">
                  <c:v>4.9036999999999997</c:v>
                </c:pt>
                <c:pt idx="3310">
                  <c:v>4.8049999999999997</c:v>
                </c:pt>
                <c:pt idx="3311">
                  <c:v>6.0262000000000002</c:v>
                </c:pt>
                <c:pt idx="3312">
                  <c:v>6.6157000000000004</c:v>
                </c:pt>
                <c:pt idx="3313">
                  <c:v>5.5690999999999997</c:v>
                </c:pt>
                <c:pt idx="3314">
                  <c:v>5.9668000000000001</c:v>
                </c:pt>
                <c:pt idx="3315">
                  <c:v>5.8175999999999997</c:v>
                </c:pt>
                <c:pt idx="3316">
                  <c:v>5.6665999999999999</c:v>
                </c:pt>
                <c:pt idx="3317">
                  <c:v>5.7659000000000002</c:v>
                </c:pt>
                <c:pt idx="3318">
                  <c:v>5.7790999999999997</c:v>
                </c:pt>
                <c:pt idx="3319">
                  <c:v>4.74</c:v>
                </c:pt>
                <c:pt idx="3320">
                  <c:v>5.0164</c:v>
                </c:pt>
                <c:pt idx="3321">
                  <c:v>6.1252000000000004</c:v>
                </c:pt>
                <c:pt idx="3322">
                  <c:v>5.8967000000000001</c:v>
                </c:pt>
                <c:pt idx="3323">
                  <c:v>5.1475999999999997</c:v>
                </c:pt>
                <c:pt idx="3324">
                  <c:v>5.3985000000000003</c:v>
                </c:pt>
                <c:pt idx="3325">
                  <c:v>5.26</c:v>
                </c:pt>
                <c:pt idx="3326">
                  <c:v>4.4908999999999999</c:v>
                </c:pt>
                <c:pt idx="3327">
                  <c:v>5.2864000000000004</c:v>
                </c:pt>
                <c:pt idx="3328">
                  <c:v>5.0575999999999999</c:v>
                </c:pt>
                <c:pt idx="3329">
                  <c:v>4.7767999999999997</c:v>
                </c:pt>
                <c:pt idx="3330">
                  <c:v>5.0199999999999996</c:v>
                </c:pt>
                <c:pt idx="3331">
                  <c:v>4.7986000000000004</c:v>
                </c:pt>
                <c:pt idx="3332">
                  <c:v>5.2633000000000001</c:v>
                </c:pt>
                <c:pt idx="3333">
                  <c:v>5.3254999999999999</c:v>
                </c:pt>
                <c:pt idx="3334">
                  <c:v>4.8936000000000002</c:v>
                </c:pt>
                <c:pt idx="3335">
                  <c:v>5.4615999999999998</c:v>
                </c:pt>
                <c:pt idx="3336">
                  <c:v>5.5233999999999996</c:v>
                </c:pt>
                <c:pt idx="3337">
                  <c:v>5.5983999999999998</c:v>
                </c:pt>
                <c:pt idx="3338">
                  <c:v>6.0210999999999997</c:v>
                </c:pt>
                <c:pt idx="3339">
                  <c:v>4.3760000000000003</c:v>
                </c:pt>
                <c:pt idx="3340">
                  <c:v>4.71</c:v>
                </c:pt>
                <c:pt idx="3341">
                  <c:v>5.1863000000000001</c:v>
                </c:pt>
                <c:pt idx="3342">
                  <c:v>4.8029999999999999</c:v>
                </c:pt>
                <c:pt idx="3343">
                  <c:v>5.3765999999999998</c:v>
                </c:pt>
                <c:pt idx="3344">
                  <c:v>4.9115000000000002</c:v>
                </c:pt>
                <c:pt idx="3345">
                  <c:v>5.1237000000000004</c:v>
                </c:pt>
                <c:pt idx="3346">
                  <c:v>5.0065999999999997</c:v>
                </c:pt>
                <c:pt idx="3347">
                  <c:v>2.5272999999999999</c:v>
                </c:pt>
                <c:pt idx="3348">
                  <c:v>1.6711</c:v>
                </c:pt>
                <c:pt idx="3349">
                  <c:v>1.9601999999999999</c:v>
                </c:pt>
                <c:pt idx="3350">
                  <c:v>2.0377000000000001</c:v>
                </c:pt>
                <c:pt idx="3351">
                  <c:v>2.9434</c:v>
                </c:pt>
                <c:pt idx="3352">
                  <c:v>2.0844999999999998</c:v>
                </c:pt>
                <c:pt idx="3353">
                  <c:v>2.4247999999999998</c:v>
                </c:pt>
                <c:pt idx="3354">
                  <c:v>3.6823000000000001</c:v>
                </c:pt>
                <c:pt idx="3355">
                  <c:v>3.3382999999999998</c:v>
                </c:pt>
                <c:pt idx="3356">
                  <c:v>3.1804000000000001</c:v>
                </c:pt>
                <c:pt idx="3357">
                  <c:v>3.6840999999999999</c:v>
                </c:pt>
                <c:pt idx="3358">
                  <c:v>3.3900999999999999</c:v>
                </c:pt>
                <c:pt idx="3359">
                  <c:v>2.9876999999999998</c:v>
                </c:pt>
                <c:pt idx="3360">
                  <c:v>4.5789</c:v>
                </c:pt>
                <c:pt idx="3361">
                  <c:v>3.8163</c:v>
                </c:pt>
                <c:pt idx="3362">
                  <c:v>4.4012000000000002</c:v>
                </c:pt>
                <c:pt idx="3363">
                  <c:v>4.5214999999999996</c:v>
                </c:pt>
                <c:pt idx="3364">
                  <c:v>4.1424000000000003</c:v>
                </c:pt>
                <c:pt idx="3365">
                  <c:v>4.3494999999999999</c:v>
                </c:pt>
                <c:pt idx="3366">
                  <c:v>4.0305</c:v>
                </c:pt>
                <c:pt idx="3367">
                  <c:v>2.681</c:v>
                </c:pt>
                <c:pt idx="3368">
                  <c:v>4.3792</c:v>
                </c:pt>
                <c:pt idx="3369">
                  <c:v>2.8651</c:v>
                </c:pt>
                <c:pt idx="3370">
                  <c:v>2.7326999999999999</c:v>
                </c:pt>
                <c:pt idx="3371">
                  <c:v>3.14</c:v>
                </c:pt>
                <c:pt idx="3372">
                  <c:v>3.2574000000000001</c:v>
                </c:pt>
                <c:pt idx="3373">
                  <c:v>3.0125999999999999</c:v>
                </c:pt>
                <c:pt idx="3374">
                  <c:v>2.6074000000000002</c:v>
                </c:pt>
                <c:pt idx="3375">
                  <c:v>2.5689000000000002</c:v>
                </c:pt>
                <c:pt idx="3376">
                  <c:v>1.9833000000000001</c:v>
                </c:pt>
                <c:pt idx="3377">
                  <c:v>1.9604999999999999</c:v>
                </c:pt>
                <c:pt idx="3378">
                  <c:v>2.0175000000000001</c:v>
                </c:pt>
                <c:pt idx="3379">
                  <c:v>1.8794999999999999</c:v>
                </c:pt>
                <c:pt idx="3380">
                  <c:v>1.8776999999999999</c:v>
                </c:pt>
                <c:pt idx="3381">
                  <c:v>2.0045000000000002</c:v>
                </c:pt>
                <c:pt idx="3382">
                  <c:v>1.9222999999999999</c:v>
                </c:pt>
                <c:pt idx="3383">
                  <c:v>1.4408000000000001</c:v>
                </c:pt>
                <c:pt idx="3384">
                  <c:v>2.1034000000000002</c:v>
                </c:pt>
                <c:pt idx="3385">
                  <c:v>2.4626999999999999</c:v>
                </c:pt>
                <c:pt idx="3386">
                  <c:v>3.2746</c:v>
                </c:pt>
                <c:pt idx="3387">
                  <c:v>2.7277999999999998</c:v>
                </c:pt>
                <c:pt idx="3388">
                  <c:v>3.1231</c:v>
                </c:pt>
                <c:pt idx="3389">
                  <c:v>3.5543</c:v>
                </c:pt>
                <c:pt idx="3390">
                  <c:v>3.7532000000000001</c:v>
                </c:pt>
                <c:pt idx="3391">
                  <c:v>2.3471000000000002</c:v>
                </c:pt>
                <c:pt idx="3392">
                  <c:v>2.0423</c:v>
                </c:pt>
                <c:pt idx="3393">
                  <c:v>3.84</c:v>
                </c:pt>
                <c:pt idx="3394">
                  <c:v>1.3391999999999999</c:v>
                </c:pt>
                <c:pt idx="3395">
                  <c:v>3.8058000000000001</c:v>
                </c:pt>
                <c:pt idx="3396">
                  <c:v>4.1544999999999996</c:v>
                </c:pt>
                <c:pt idx="3397">
                  <c:v>3.5213999999999999</c:v>
                </c:pt>
                <c:pt idx="3398">
                  <c:v>3.9005999999999998</c:v>
                </c:pt>
                <c:pt idx="3399">
                  <c:v>2.0078</c:v>
                </c:pt>
                <c:pt idx="3400">
                  <c:v>1.5241</c:v>
                </c:pt>
                <c:pt idx="3401">
                  <c:v>1.5770999999999999</c:v>
                </c:pt>
                <c:pt idx="3402">
                  <c:v>1.8419000000000001</c:v>
                </c:pt>
                <c:pt idx="3403">
                  <c:v>2.0764</c:v>
                </c:pt>
                <c:pt idx="3404">
                  <c:v>1.9444999999999999</c:v>
                </c:pt>
                <c:pt idx="3405">
                  <c:v>1.3586</c:v>
                </c:pt>
                <c:pt idx="3406">
                  <c:v>1.4142999999999999</c:v>
                </c:pt>
                <c:pt idx="3407">
                  <c:v>1.732</c:v>
                </c:pt>
                <c:pt idx="3408">
                  <c:v>2.3603999999999998</c:v>
                </c:pt>
                <c:pt idx="3409">
                  <c:v>3.3096999999999999</c:v>
                </c:pt>
                <c:pt idx="3410">
                  <c:v>3.2526999999999999</c:v>
                </c:pt>
                <c:pt idx="3411">
                  <c:v>3.7526000000000002</c:v>
                </c:pt>
                <c:pt idx="3412">
                  <c:v>5.4297000000000004</c:v>
                </c:pt>
                <c:pt idx="3413">
                  <c:v>2.8437000000000001</c:v>
                </c:pt>
                <c:pt idx="3414">
                  <c:v>2.8540999999999999</c:v>
                </c:pt>
                <c:pt idx="3415">
                  <c:v>2.8085</c:v>
                </c:pt>
                <c:pt idx="3416">
                  <c:v>1.8354999999999999</c:v>
                </c:pt>
                <c:pt idx="3417">
                  <c:v>0.40739999999999998</c:v>
                </c:pt>
                <c:pt idx="3418">
                  <c:v>0.42270000000000002</c:v>
                </c:pt>
                <c:pt idx="3419">
                  <c:v>0.40620000000000001</c:v>
                </c:pt>
                <c:pt idx="3420">
                  <c:v>0.41980000000000001</c:v>
                </c:pt>
                <c:pt idx="3421">
                  <c:v>0.4073</c:v>
                </c:pt>
                <c:pt idx="3422">
                  <c:v>0.38750000000000001</c:v>
                </c:pt>
                <c:pt idx="3423">
                  <c:v>0.3881</c:v>
                </c:pt>
                <c:pt idx="3424">
                  <c:v>0.42480000000000001</c:v>
                </c:pt>
                <c:pt idx="3425">
                  <c:v>0.35260000000000002</c:v>
                </c:pt>
                <c:pt idx="3426">
                  <c:v>0.37930000000000003</c:v>
                </c:pt>
                <c:pt idx="3427">
                  <c:v>0.40160000000000001</c:v>
                </c:pt>
                <c:pt idx="3428">
                  <c:v>0.4138</c:v>
                </c:pt>
                <c:pt idx="3429">
                  <c:v>0.42009999999999997</c:v>
                </c:pt>
                <c:pt idx="3430">
                  <c:v>0.36959999999999998</c:v>
                </c:pt>
                <c:pt idx="3431">
                  <c:v>0.39860000000000001</c:v>
                </c:pt>
                <c:pt idx="3432">
                  <c:v>0.38819999999999999</c:v>
                </c:pt>
                <c:pt idx="3433">
                  <c:v>0.37990000000000002</c:v>
                </c:pt>
                <c:pt idx="3434">
                  <c:v>0.39429999999999998</c:v>
                </c:pt>
                <c:pt idx="3435">
                  <c:v>0.36770000000000003</c:v>
                </c:pt>
                <c:pt idx="3436">
                  <c:v>0.38750000000000001</c:v>
                </c:pt>
                <c:pt idx="3437">
                  <c:v>0.39350000000000002</c:v>
                </c:pt>
                <c:pt idx="3438">
                  <c:v>0.41099999999999998</c:v>
                </c:pt>
                <c:pt idx="3439">
                  <c:v>0.36670000000000003</c:v>
                </c:pt>
                <c:pt idx="3440">
                  <c:v>0.37430000000000002</c:v>
                </c:pt>
                <c:pt idx="3441">
                  <c:v>0.42020000000000002</c:v>
                </c:pt>
                <c:pt idx="3442">
                  <c:v>0.35360000000000003</c:v>
                </c:pt>
                <c:pt idx="3443">
                  <c:v>0.36320000000000002</c:v>
                </c:pt>
                <c:pt idx="3444">
                  <c:v>0.41260000000000002</c:v>
                </c:pt>
                <c:pt idx="3445">
                  <c:v>0.36509999999999998</c:v>
                </c:pt>
                <c:pt idx="3446">
                  <c:v>0.33360000000000001</c:v>
                </c:pt>
                <c:pt idx="3447">
                  <c:v>0.39689999999999998</c:v>
                </c:pt>
                <c:pt idx="3448">
                  <c:v>0.3856</c:v>
                </c:pt>
                <c:pt idx="3449">
                  <c:v>0.38950000000000001</c:v>
                </c:pt>
                <c:pt idx="3450">
                  <c:v>0.37309999999999999</c:v>
                </c:pt>
                <c:pt idx="3451">
                  <c:v>0.33129999999999998</c:v>
                </c:pt>
                <c:pt idx="3452">
                  <c:v>0.38300000000000001</c:v>
                </c:pt>
                <c:pt idx="3453">
                  <c:v>0.36840000000000001</c:v>
                </c:pt>
                <c:pt idx="3454">
                  <c:v>0.39539999999999997</c:v>
                </c:pt>
                <c:pt idx="3455">
                  <c:v>0.36099999999999999</c:v>
                </c:pt>
                <c:pt idx="3456">
                  <c:v>0.33410000000000001</c:v>
                </c:pt>
                <c:pt idx="3457">
                  <c:v>0.38040000000000002</c:v>
                </c:pt>
                <c:pt idx="3458">
                  <c:v>0.31480000000000002</c:v>
                </c:pt>
                <c:pt idx="3459">
                  <c:v>0.36030000000000001</c:v>
                </c:pt>
                <c:pt idx="3460">
                  <c:v>0.40239999999999998</c:v>
                </c:pt>
                <c:pt idx="3461">
                  <c:v>0.38219999999999998</c:v>
                </c:pt>
                <c:pt idx="3462">
                  <c:v>0.35149999999999998</c:v>
                </c:pt>
                <c:pt idx="3463">
                  <c:v>0.30620000000000003</c:v>
                </c:pt>
                <c:pt idx="3464">
                  <c:v>0.34239999999999998</c:v>
                </c:pt>
                <c:pt idx="3465">
                  <c:v>0.37840000000000001</c:v>
                </c:pt>
                <c:pt idx="3466">
                  <c:v>0.37759999999999999</c:v>
                </c:pt>
                <c:pt idx="3467">
                  <c:v>0.34599999999999997</c:v>
                </c:pt>
                <c:pt idx="3468">
                  <c:v>0.32779999999999998</c:v>
                </c:pt>
                <c:pt idx="3469">
                  <c:v>0.34410000000000002</c:v>
                </c:pt>
                <c:pt idx="3470">
                  <c:v>0.3291</c:v>
                </c:pt>
                <c:pt idx="3471">
                  <c:v>0.4083</c:v>
                </c:pt>
                <c:pt idx="3472">
                  <c:v>0.36859999999999998</c:v>
                </c:pt>
                <c:pt idx="3473">
                  <c:v>0.374</c:v>
                </c:pt>
                <c:pt idx="3474">
                  <c:v>0.38519999999999999</c:v>
                </c:pt>
                <c:pt idx="3475">
                  <c:v>0.4259</c:v>
                </c:pt>
                <c:pt idx="3476">
                  <c:v>0.36209999999999998</c:v>
                </c:pt>
                <c:pt idx="3477">
                  <c:v>0.38390000000000002</c:v>
                </c:pt>
                <c:pt idx="3478">
                  <c:v>0.35170000000000001</c:v>
                </c:pt>
                <c:pt idx="3479">
                  <c:v>0.36080000000000001</c:v>
                </c:pt>
                <c:pt idx="3480">
                  <c:v>0.41020000000000001</c:v>
                </c:pt>
                <c:pt idx="3481">
                  <c:v>0.37819999999999998</c:v>
                </c:pt>
                <c:pt idx="3482">
                  <c:v>0.35949999999999999</c:v>
                </c:pt>
                <c:pt idx="3483">
                  <c:v>0.35</c:v>
                </c:pt>
                <c:pt idx="3484">
                  <c:v>0.35699999999999998</c:v>
                </c:pt>
                <c:pt idx="3485">
                  <c:v>0.4032</c:v>
                </c:pt>
                <c:pt idx="3486">
                  <c:v>0.35360000000000003</c:v>
                </c:pt>
                <c:pt idx="3487">
                  <c:v>0.35920000000000002</c:v>
                </c:pt>
                <c:pt idx="3488">
                  <c:v>0.34649999999999997</c:v>
                </c:pt>
                <c:pt idx="3489">
                  <c:v>0.39250000000000002</c:v>
                </c:pt>
                <c:pt idx="3490">
                  <c:v>0.40100000000000002</c:v>
                </c:pt>
                <c:pt idx="3491">
                  <c:v>0.34510000000000002</c:v>
                </c:pt>
                <c:pt idx="3492">
                  <c:v>0.36470000000000002</c:v>
                </c:pt>
                <c:pt idx="3493">
                  <c:v>0.3553</c:v>
                </c:pt>
                <c:pt idx="3494">
                  <c:v>0.32919999999999999</c:v>
                </c:pt>
                <c:pt idx="3495">
                  <c:v>0.38990000000000002</c:v>
                </c:pt>
                <c:pt idx="3496">
                  <c:v>0.3105</c:v>
                </c:pt>
                <c:pt idx="3497">
                  <c:v>0.4289</c:v>
                </c:pt>
                <c:pt idx="3498">
                  <c:v>0.3478</c:v>
                </c:pt>
                <c:pt idx="3499">
                  <c:v>0.35560000000000003</c:v>
                </c:pt>
                <c:pt idx="3500">
                  <c:v>0.36909999999999998</c:v>
                </c:pt>
                <c:pt idx="3501">
                  <c:v>0.33489999999999998</c:v>
                </c:pt>
                <c:pt idx="3502">
                  <c:v>0.33150000000000002</c:v>
                </c:pt>
                <c:pt idx="3503">
                  <c:v>0.39450000000000002</c:v>
                </c:pt>
                <c:pt idx="3504">
                  <c:v>0.34749999999999998</c:v>
                </c:pt>
                <c:pt idx="3505">
                  <c:v>0.38679999999999998</c:v>
                </c:pt>
                <c:pt idx="3506">
                  <c:v>0.3347</c:v>
                </c:pt>
                <c:pt idx="3507">
                  <c:v>0.35780000000000001</c:v>
                </c:pt>
                <c:pt idx="3508">
                  <c:v>0.32950000000000002</c:v>
                </c:pt>
                <c:pt idx="3509">
                  <c:v>0.33189999999999997</c:v>
                </c:pt>
                <c:pt idx="3510">
                  <c:v>0.33210000000000001</c:v>
                </c:pt>
                <c:pt idx="3511">
                  <c:v>0.34620000000000001</c:v>
                </c:pt>
                <c:pt idx="3512">
                  <c:v>0.35070000000000001</c:v>
                </c:pt>
                <c:pt idx="3513">
                  <c:v>0.3831</c:v>
                </c:pt>
                <c:pt idx="3514">
                  <c:v>0.33450000000000002</c:v>
                </c:pt>
                <c:pt idx="3515">
                  <c:v>0.36919999999999997</c:v>
                </c:pt>
                <c:pt idx="3516">
                  <c:v>0.36120000000000002</c:v>
                </c:pt>
                <c:pt idx="3517">
                  <c:v>0.35320000000000001</c:v>
                </c:pt>
                <c:pt idx="3518">
                  <c:v>0.32340000000000002</c:v>
                </c:pt>
                <c:pt idx="3519">
                  <c:v>0.3518</c:v>
                </c:pt>
                <c:pt idx="3520">
                  <c:v>0.26479999999999998</c:v>
                </c:pt>
                <c:pt idx="3521">
                  <c:v>0.3342</c:v>
                </c:pt>
                <c:pt idx="3522">
                  <c:v>0.3422</c:v>
                </c:pt>
                <c:pt idx="3523">
                  <c:v>0.29099999999999998</c:v>
                </c:pt>
                <c:pt idx="3524">
                  <c:v>0.2873</c:v>
                </c:pt>
                <c:pt idx="3525">
                  <c:v>0.34320000000000001</c:v>
                </c:pt>
                <c:pt idx="3526">
                  <c:v>0.3614</c:v>
                </c:pt>
                <c:pt idx="3527">
                  <c:v>0.3095</c:v>
                </c:pt>
                <c:pt idx="3528">
                  <c:v>0.29620000000000002</c:v>
                </c:pt>
                <c:pt idx="3529">
                  <c:v>0.3654</c:v>
                </c:pt>
                <c:pt idx="3530">
                  <c:v>0.35880000000000001</c:v>
                </c:pt>
                <c:pt idx="3531">
                  <c:v>0.34279999999999999</c:v>
                </c:pt>
                <c:pt idx="3532">
                  <c:v>0.38140000000000002</c:v>
                </c:pt>
                <c:pt idx="3533">
                  <c:v>0.3548</c:v>
                </c:pt>
                <c:pt idx="3534">
                  <c:v>0.31869999999999998</c:v>
                </c:pt>
                <c:pt idx="3535">
                  <c:v>0.3372</c:v>
                </c:pt>
                <c:pt idx="3536">
                  <c:v>0.29559999999999997</c:v>
                </c:pt>
                <c:pt idx="3537">
                  <c:v>0.30969999999999998</c:v>
                </c:pt>
                <c:pt idx="3538">
                  <c:v>0.29549999999999998</c:v>
                </c:pt>
                <c:pt idx="3539">
                  <c:v>0.3644</c:v>
                </c:pt>
                <c:pt idx="3540">
                  <c:v>0.35120000000000001</c:v>
                </c:pt>
                <c:pt idx="3541">
                  <c:v>0.33029999999999998</c:v>
                </c:pt>
                <c:pt idx="3542">
                  <c:v>0.32450000000000001</c:v>
                </c:pt>
                <c:pt idx="3543">
                  <c:v>0.31979999999999997</c:v>
                </c:pt>
                <c:pt idx="3544">
                  <c:v>0.3523</c:v>
                </c:pt>
                <c:pt idx="3545">
                  <c:v>0.28299999999999997</c:v>
                </c:pt>
                <c:pt idx="3546">
                  <c:v>0.31290000000000001</c:v>
                </c:pt>
                <c:pt idx="3547">
                  <c:v>0.31819999999999998</c:v>
                </c:pt>
                <c:pt idx="3548">
                  <c:v>0.314</c:v>
                </c:pt>
                <c:pt idx="3549">
                  <c:v>0.34139999999999998</c:v>
                </c:pt>
                <c:pt idx="3550">
                  <c:v>0.36349999999999999</c:v>
                </c:pt>
                <c:pt idx="3551">
                  <c:v>0.3322</c:v>
                </c:pt>
                <c:pt idx="3552">
                  <c:v>0.40160000000000001</c:v>
                </c:pt>
                <c:pt idx="3553">
                  <c:v>0.38969999999999999</c:v>
                </c:pt>
                <c:pt idx="3554">
                  <c:v>0.37990000000000002</c:v>
                </c:pt>
                <c:pt idx="3555">
                  <c:v>0.35699999999999998</c:v>
                </c:pt>
                <c:pt idx="3556">
                  <c:v>0.36020000000000002</c:v>
                </c:pt>
                <c:pt idx="3557">
                  <c:v>0.38450000000000001</c:v>
                </c:pt>
                <c:pt idx="3558">
                  <c:v>0.3594</c:v>
                </c:pt>
                <c:pt idx="3559">
                  <c:v>0.35010000000000002</c:v>
                </c:pt>
                <c:pt idx="3560">
                  <c:v>0.28129999999999999</c:v>
                </c:pt>
                <c:pt idx="3561">
                  <c:v>0.30480000000000002</c:v>
                </c:pt>
                <c:pt idx="3562">
                  <c:v>3.9398</c:v>
                </c:pt>
                <c:pt idx="3563">
                  <c:v>4.0096999999999996</c:v>
                </c:pt>
                <c:pt idx="3564">
                  <c:v>3.0628000000000002</c:v>
                </c:pt>
                <c:pt idx="3565">
                  <c:v>5.2150999999999996</c:v>
                </c:pt>
                <c:pt idx="3566">
                  <c:v>5.0099</c:v>
                </c:pt>
                <c:pt idx="3567">
                  <c:v>2.5081000000000002</c:v>
                </c:pt>
                <c:pt idx="3568">
                  <c:v>2.2700999999999998</c:v>
                </c:pt>
                <c:pt idx="3569">
                  <c:v>2.1227999999999998</c:v>
                </c:pt>
                <c:pt idx="3570">
                  <c:v>2.3801999999999999</c:v>
                </c:pt>
                <c:pt idx="3571">
                  <c:v>1.7794000000000001</c:v>
                </c:pt>
                <c:pt idx="3572">
                  <c:v>1.4629000000000001</c:v>
                </c:pt>
                <c:pt idx="3573">
                  <c:v>1.0703</c:v>
                </c:pt>
                <c:pt idx="3574">
                  <c:v>1.1999</c:v>
                </c:pt>
                <c:pt idx="3575">
                  <c:v>0.63700000000000001</c:v>
                </c:pt>
                <c:pt idx="3576">
                  <c:v>0.60260000000000002</c:v>
                </c:pt>
                <c:pt idx="3577">
                  <c:v>2.8572000000000002</c:v>
                </c:pt>
                <c:pt idx="3578">
                  <c:v>3.3574999999999999</c:v>
                </c:pt>
                <c:pt idx="3579">
                  <c:v>4.3102999999999998</c:v>
                </c:pt>
                <c:pt idx="3580">
                  <c:v>6.7671999999999999</c:v>
                </c:pt>
                <c:pt idx="3581">
                  <c:v>3.87</c:v>
                </c:pt>
                <c:pt idx="3582">
                  <c:v>4.1976000000000004</c:v>
                </c:pt>
                <c:pt idx="3583">
                  <c:v>4.6928000000000001</c:v>
                </c:pt>
                <c:pt idx="3584">
                  <c:v>2.5102000000000002</c:v>
                </c:pt>
                <c:pt idx="3585">
                  <c:v>4.1866000000000003</c:v>
                </c:pt>
                <c:pt idx="3586">
                  <c:v>6.3788999999999998</c:v>
                </c:pt>
                <c:pt idx="3587">
                  <c:v>5.1802999999999999</c:v>
                </c:pt>
                <c:pt idx="3588">
                  <c:v>2.5838999999999999</c:v>
                </c:pt>
                <c:pt idx="3589">
                  <c:v>3.3403</c:v>
                </c:pt>
                <c:pt idx="3590">
                  <c:v>4.0648999999999997</c:v>
                </c:pt>
                <c:pt idx="3591">
                  <c:v>4.5940000000000003</c:v>
                </c:pt>
                <c:pt idx="3592">
                  <c:v>3.3319999999999999</c:v>
                </c:pt>
                <c:pt idx="3593">
                  <c:v>3.3357999999999999</c:v>
                </c:pt>
                <c:pt idx="3594">
                  <c:v>2.7605</c:v>
                </c:pt>
                <c:pt idx="3595">
                  <c:v>2.6476999999999999</c:v>
                </c:pt>
                <c:pt idx="3596">
                  <c:v>3.4178999999999999</c:v>
                </c:pt>
                <c:pt idx="3597">
                  <c:v>3.4689999999999999</c:v>
                </c:pt>
                <c:pt idx="3598">
                  <c:v>3.3031999999999999</c:v>
                </c:pt>
                <c:pt idx="3599">
                  <c:v>3.6171000000000002</c:v>
                </c:pt>
                <c:pt idx="3600">
                  <c:v>2.2084000000000001</c:v>
                </c:pt>
                <c:pt idx="3601">
                  <c:v>1.859</c:v>
                </c:pt>
                <c:pt idx="3602">
                  <c:v>3.1307999999999998</c:v>
                </c:pt>
                <c:pt idx="3603">
                  <c:v>3.5005000000000002</c:v>
                </c:pt>
                <c:pt idx="3604">
                  <c:v>2.7145999999999999</c:v>
                </c:pt>
                <c:pt idx="3605">
                  <c:v>2.1242000000000001</c:v>
                </c:pt>
                <c:pt idx="3606">
                  <c:v>3.2324999999999999</c:v>
                </c:pt>
                <c:pt idx="3607">
                  <c:v>1.3312999999999999</c:v>
                </c:pt>
                <c:pt idx="3608">
                  <c:v>4.66</c:v>
                </c:pt>
                <c:pt idx="3609">
                  <c:v>4.8895</c:v>
                </c:pt>
                <c:pt idx="3610">
                  <c:v>5.0213999999999999</c:v>
                </c:pt>
                <c:pt idx="3611">
                  <c:v>3.9306000000000001</c:v>
                </c:pt>
                <c:pt idx="3612">
                  <c:v>5.0217999999999998</c:v>
                </c:pt>
                <c:pt idx="3613">
                  <c:v>3.1122000000000001</c:v>
                </c:pt>
                <c:pt idx="3614">
                  <c:v>3.6492</c:v>
                </c:pt>
                <c:pt idx="3615">
                  <c:v>3.1627000000000001</c:v>
                </c:pt>
                <c:pt idx="3616">
                  <c:v>2.9750999999999999</c:v>
                </c:pt>
                <c:pt idx="3617">
                  <c:v>2.2562000000000002</c:v>
                </c:pt>
                <c:pt idx="3618">
                  <c:v>1.2693000000000001</c:v>
                </c:pt>
                <c:pt idx="3619">
                  <c:v>1.2645999999999999</c:v>
                </c:pt>
                <c:pt idx="3620">
                  <c:v>1.52</c:v>
                </c:pt>
                <c:pt idx="3621">
                  <c:v>2.6027999999999998</c:v>
                </c:pt>
                <c:pt idx="3622">
                  <c:v>2.11</c:v>
                </c:pt>
                <c:pt idx="3623">
                  <c:v>2.5943999999999998</c:v>
                </c:pt>
                <c:pt idx="3624">
                  <c:v>2.8668</c:v>
                </c:pt>
                <c:pt idx="3625">
                  <c:v>5.9291</c:v>
                </c:pt>
                <c:pt idx="3626">
                  <c:v>2.6375999999999999</c:v>
                </c:pt>
                <c:pt idx="3627">
                  <c:v>2.5415999999999999</c:v>
                </c:pt>
                <c:pt idx="3628">
                  <c:v>3.7181999999999999</c:v>
                </c:pt>
                <c:pt idx="3629">
                  <c:v>3.5996000000000001</c:v>
                </c:pt>
                <c:pt idx="3630">
                  <c:v>1.9226000000000001</c:v>
                </c:pt>
                <c:pt idx="3631">
                  <c:v>4.5193000000000003</c:v>
                </c:pt>
                <c:pt idx="3632">
                  <c:v>2.8311000000000002</c:v>
                </c:pt>
                <c:pt idx="3633">
                  <c:v>3.4529000000000001</c:v>
                </c:pt>
                <c:pt idx="3634">
                  <c:v>4.2938000000000001</c:v>
                </c:pt>
                <c:pt idx="3635">
                  <c:v>2.1395</c:v>
                </c:pt>
                <c:pt idx="3636">
                  <c:v>1.6813</c:v>
                </c:pt>
                <c:pt idx="3637">
                  <c:v>1.8482000000000001</c:v>
                </c:pt>
                <c:pt idx="3638">
                  <c:v>3.8365999999999998</c:v>
                </c:pt>
                <c:pt idx="3639">
                  <c:v>4.1542000000000003</c:v>
                </c:pt>
                <c:pt idx="3640">
                  <c:v>6.1368</c:v>
                </c:pt>
                <c:pt idx="3641">
                  <c:v>3.9634999999999998</c:v>
                </c:pt>
                <c:pt idx="3642">
                  <c:v>3.3559999999999999</c:v>
                </c:pt>
                <c:pt idx="3643">
                  <c:v>2.9148999999999998</c:v>
                </c:pt>
                <c:pt idx="3644">
                  <c:v>2.2685</c:v>
                </c:pt>
                <c:pt idx="3645">
                  <c:v>2.6242000000000001</c:v>
                </c:pt>
                <c:pt idx="3646">
                  <c:v>3.6173000000000002</c:v>
                </c:pt>
                <c:pt idx="3647">
                  <c:v>3.0600999999999998</c:v>
                </c:pt>
                <c:pt idx="3648">
                  <c:v>3.3447</c:v>
                </c:pt>
                <c:pt idx="3649">
                  <c:v>2.6682999999999999</c:v>
                </c:pt>
                <c:pt idx="3650">
                  <c:v>3.4573</c:v>
                </c:pt>
                <c:pt idx="3651">
                  <c:v>3.3008999999999999</c:v>
                </c:pt>
                <c:pt idx="3652">
                  <c:v>4.5880999999999998</c:v>
                </c:pt>
                <c:pt idx="3653">
                  <c:v>3.2888999999999999</c:v>
                </c:pt>
                <c:pt idx="3654">
                  <c:v>1.7404999999999999</c:v>
                </c:pt>
                <c:pt idx="3655">
                  <c:v>4.7310999999999996</c:v>
                </c:pt>
                <c:pt idx="3656">
                  <c:v>3.6896</c:v>
                </c:pt>
                <c:pt idx="3657">
                  <c:v>4.1776999999999997</c:v>
                </c:pt>
                <c:pt idx="3658">
                  <c:v>3.5314999999999999</c:v>
                </c:pt>
                <c:pt idx="3659">
                  <c:v>3.6341000000000001</c:v>
                </c:pt>
                <c:pt idx="3660">
                  <c:v>2.919</c:v>
                </c:pt>
                <c:pt idx="3661">
                  <c:v>5.4028</c:v>
                </c:pt>
                <c:pt idx="3662">
                  <c:v>3.93</c:v>
                </c:pt>
                <c:pt idx="3663">
                  <c:v>3.3780000000000001</c:v>
                </c:pt>
                <c:pt idx="3664">
                  <c:v>3.2463000000000002</c:v>
                </c:pt>
                <c:pt idx="3665">
                  <c:v>3.4089</c:v>
                </c:pt>
                <c:pt idx="3666">
                  <c:v>3.8540000000000001</c:v>
                </c:pt>
                <c:pt idx="3667">
                  <c:v>3.9106000000000001</c:v>
                </c:pt>
                <c:pt idx="3668">
                  <c:v>3.4363999999999999</c:v>
                </c:pt>
                <c:pt idx="3669">
                  <c:v>4.7942</c:v>
                </c:pt>
                <c:pt idx="3670">
                  <c:v>2.4081000000000001</c:v>
                </c:pt>
                <c:pt idx="3671">
                  <c:v>3.9798</c:v>
                </c:pt>
                <c:pt idx="3672">
                  <c:v>3.6616</c:v>
                </c:pt>
                <c:pt idx="3673">
                  <c:v>2.8191000000000002</c:v>
                </c:pt>
                <c:pt idx="3674">
                  <c:v>4.0488</c:v>
                </c:pt>
                <c:pt idx="3675">
                  <c:v>2.7721</c:v>
                </c:pt>
                <c:pt idx="3676">
                  <c:v>3.3801999999999999</c:v>
                </c:pt>
                <c:pt idx="3677">
                  <c:v>3.9851999999999999</c:v>
                </c:pt>
                <c:pt idx="3678">
                  <c:v>3.3460000000000001</c:v>
                </c:pt>
                <c:pt idx="3679">
                  <c:v>1.0203</c:v>
                </c:pt>
                <c:pt idx="3680">
                  <c:v>1.9946999999999999</c:v>
                </c:pt>
                <c:pt idx="3681">
                  <c:v>2.2446000000000002</c:v>
                </c:pt>
                <c:pt idx="3682">
                  <c:v>1.9205000000000001</c:v>
                </c:pt>
                <c:pt idx="3683">
                  <c:v>2.2968000000000002</c:v>
                </c:pt>
                <c:pt idx="3684">
                  <c:v>3.3096999999999999</c:v>
                </c:pt>
                <c:pt idx="3685">
                  <c:v>4.3219000000000003</c:v>
                </c:pt>
                <c:pt idx="3686">
                  <c:v>3.1454</c:v>
                </c:pt>
                <c:pt idx="3687">
                  <c:v>3.2850000000000001</c:v>
                </c:pt>
                <c:pt idx="3688">
                  <c:v>3.1772999999999998</c:v>
                </c:pt>
                <c:pt idx="3689">
                  <c:v>2.6374</c:v>
                </c:pt>
                <c:pt idx="3690">
                  <c:v>1.4272</c:v>
                </c:pt>
                <c:pt idx="3691">
                  <c:v>1.9497</c:v>
                </c:pt>
                <c:pt idx="3692">
                  <c:v>4.7022000000000004</c:v>
                </c:pt>
                <c:pt idx="3693">
                  <c:v>3.0657000000000001</c:v>
                </c:pt>
                <c:pt idx="3694">
                  <c:v>1.7159</c:v>
                </c:pt>
                <c:pt idx="3695">
                  <c:v>2.3235999999999999</c:v>
                </c:pt>
                <c:pt idx="3696">
                  <c:v>0.53410000000000002</c:v>
                </c:pt>
                <c:pt idx="3697">
                  <c:v>1.4373</c:v>
                </c:pt>
                <c:pt idx="3698">
                  <c:v>0.68030000000000002</c:v>
                </c:pt>
                <c:pt idx="3699">
                  <c:v>4.6424000000000003</c:v>
                </c:pt>
                <c:pt idx="3700">
                  <c:v>2.9420999999999999</c:v>
                </c:pt>
                <c:pt idx="3701">
                  <c:v>3.0169000000000001</c:v>
                </c:pt>
                <c:pt idx="3702">
                  <c:v>4.0697999999999999</c:v>
                </c:pt>
                <c:pt idx="3703">
                  <c:v>2.5592000000000001</c:v>
                </c:pt>
                <c:pt idx="3704">
                  <c:v>6.0010000000000003</c:v>
                </c:pt>
                <c:pt idx="3705">
                  <c:v>2.8014999999999999</c:v>
                </c:pt>
                <c:pt idx="3706">
                  <c:v>2.8369</c:v>
                </c:pt>
                <c:pt idx="3707">
                  <c:v>3.8311000000000002</c:v>
                </c:pt>
                <c:pt idx="3708">
                  <c:v>3.1303000000000001</c:v>
                </c:pt>
                <c:pt idx="3709">
                  <c:v>3.4104000000000001</c:v>
                </c:pt>
                <c:pt idx="3710">
                  <c:v>2.7461000000000002</c:v>
                </c:pt>
                <c:pt idx="3711">
                  <c:v>2.3557999999999999</c:v>
                </c:pt>
                <c:pt idx="3712">
                  <c:v>3.3142999999999998</c:v>
                </c:pt>
                <c:pt idx="3713">
                  <c:v>4.3102999999999998</c:v>
                </c:pt>
                <c:pt idx="3714">
                  <c:v>3.6509999999999998</c:v>
                </c:pt>
                <c:pt idx="3715">
                  <c:v>4.3654999999999999</c:v>
                </c:pt>
                <c:pt idx="3716">
                  <c:v>2.7040999999999999</c:v>
                </c:pt>
                <c:pt idx="3717">
                  <c:v>1.1591</c:v>
                </c:pt>
                <c:pt idx="3718">
                  <c:v>3.2423000000000002</c:v>
                </c:pt>
                <c:pt idx="3719">
                  <c:v>5.4489999999999998</c:v>
                </c:pt>
                <c:pt idx="3720">
                  <c:v>5.6824000000000003</c:v>
                </c:pt>
                <c:pt idx="3721">
                  <c:v>3.3128000000000002</c:v>
                </c:pt>
                <c:pt idx="3722">
                  <c:v>3.2256999999999998</c:v>
                </c:pt>
                <c:pt idx="3723">
                  <c:v>2.5556999999999999</c:v>
                </c:pt>
                <c:pt idx="3724">
                  <c:v>2.8191000000000002</c:v>
                </c:pt>
                <c:pt idx="3725">
                  <c:v>4.4070999999999998</c:v>
                </c:pt>
                <c:pt idx="3726">
                  <c:v>4.1440999999999999</c:v>
                </c:pt>
                <c:pt idx="3727">
                  <c:v>2.5882000000000001</c:v>
                </c:pt>
                <c:pt idx="3728">
                  <c:v>3.7938999999999998</c:v>
                </c:pt>
                <c:pt idx="3729">
                  <c:v>3.4197000000000002</c:v>
                </c:pt>
                <c:pt idx="3730">
                  <c:v>3.9765000000000001</c:v>
                </c:pt>
                <c:pt idx="3731">
                  <c:v>3.2153</c:v>
                </c:pt>
                <c:pt idx="3732">
                  <c:v>3.0888</c:v>
                </c:pt>
                <c:pt idx="3733">
                  <c:v>3.2690000000000001</c:v>
                </c:pt>
                <c:pt idx="3734">
                  <c:v>2.4691999999999998</c:v>
                </c:pt>
                <c:pt idx="3735">
                  <c:v>2.2524999999999999</c:v>
                </c:pt>
                <c:pt idx="3736">
                  <c:v>3.9064000000000001</c:v>
                </c:pt>
                <c:pt idx="3737">
                  <c:v>2.6234000000000002</c:v>
                </c:pt>
                <c:pt idx="3738">
                  <c:v>2.4849000000000001</c:v>
                </c:pt>
                <c:pt idx="3739">
                  <c:v>3.3898999999999999</c:v>
                </c:pt>
                <c:pt idx="3740">
                  <c:v>3.2482000000000002</c:v>
                </c:pt>
                <c:pt idx="3741">
                  <c:v>2.2747000000000002</c:v>
                </c:pt>
                <c:pt idx="3742">
                  <c:v>4.7407000000000004</c:v>
                </c:pt>
                <c:pt idx="3743">
                  <c:v>3.9300999999999999</c:v>
                </c:pt>
                <c:pt idx="3744">
                  <c:v>2.5762999999999998</c:v>
                </c:pt>
                <c:pt idx="3745">
                  <c:v>1.7843</c:v>
                </c:pt>
                <c:pt idx="3746">
                  <c:v>3.3683000000000001</c:v>
                </c:pt>
                <c:pt idx="3747">
                  <c:v>3.3203999999999998</c:v>
                </c:pt>
                <c:pt idx="3748">
                  <c:v>0.76270000000000004</c:v>
                </c:pt>
                <c:pt idx="3749">
                  <c:v>0.85399999999999998</c:v>
                </c:pt>
                <c:pt idx="3750">
                  <c:v>0.2422</c:v>
                </c:pt>
                <c:pt idx="3751">
                  <c:v>1.8446</c:v>
                </c:pt>
                <c:pt idx="3752">
                  <c:v>4.8625999999999996</c:v>
                </c:pt>
                <c:pt idx="3753">
                  <c:v>3.7397999999999998</c:v>
                </c:pt>
                <c:pt idx="3754">
                  <c:v>3.0813000000000001</c:v>
                </c:pt>
                <c:pt idx="3755">
                  <c:v>2.8186</c:v>
                </c:pt>
                <c:pt idx="3756">
                  <c:v>3.8883000000000001</c:v>
                </c:pt>
                <c:pt idx="3757">
                  <c:v>3.6202999999999999</c:v>
                </c:pt>
                <c:pt idx="3758">
                  <c:v>4.1651999999999996</c:v>
                </c:pt>
                <c:pt idx="3759">
                  <c:v>3.8483000000000001</c:v>
                </c:pt>
                <c:pt idx="3760">
                  <c:v>4.4828000000000001</c:v>
                </c:pt>
                <c:pt idx="3761">
                  <c:v>4.4894999999999996</c:v>
                </c:pt>
                <c:pt idx="3762">
                  <c:v>3.9470999999999998</c:v>
                </c:pt>
                <c:pt idx="3763">
                  <c:v>3.613</c:v>
                </c:pt>
                <c:pt idx="3764">
                  <c:v>2.8258999999999999</c:v>
                </c:pt>
                <c:pt idx="3765">
                  <c:v>3.4737</c:v>
                </c:pt>
                <c:pt idx="3766">
                  <c:v>3.4725000000000001</c:v>
                </c:pt>
                <c:pt idx="3767">
                  <c:v>3.3498000000000001</c:v>
                </c:pt>
                <c:pt idx="3768">
                  <c:v>3.823</c:v>
                </c:pt>
                <c:pt idx="3769">
                  <c:v>3.0489999999999999</c:v>
                </c:pt>
                <c:pt idx="3770">
                  <c:v>4.0585000000000004</c:v>
                </c:pt>
                <c:pt idx="3771">
                  <c:v>3.6305999999999998</c:v>
                </c:pt>
                <c:pt idx="3772">
                  <c:v>3.3273999999999999</c:v>
                </c:pt>
                <c:pt idx="3773">
                  <c:v>4.7533000000000003</c:v>
                </c:pt>
                <c:pt idx="3774">
                  <c:v>4.6524999999999999</c:v>
                </c:pt>
                <c:pt idx="3775">
                  <c:v>0.7268</c:v>
                </c:pt>
                <c:pt idx="3776">
                  <c:v>0.35399999999999998</c:v>
                </c:pt>
                <c:pt idx="3777">
                  <c:v>3.8237000000000001</c:v>
                </c:pt>
                <c:pt idx="3778">
                  <c:v>4.3212999999999999</c:v>
                </c:pt>
                <c:pt idx="3779">
                  <c:v>2.6911999999999998</c:v>
                </c:pt>
                <c:pt idx="3780">
                  <c:v>2.4729999999999999</c:v>
                </c:pt>
                <c:pt idx="3781">
                  <c:v>2.5554999999999999</c:v>
                </c:pt>
                <c:pt idx="3782">
                  <c:v>3.3132000000000001</c:v>
                </c:pt>
                <c:pt idx="3783">
                  <c:v>1.3792</c:v>
                </c:pt>
                <c:pt idx="3784">
                  <c:v>3.1970000000000001</c:v>
                </c:pt>
                <c:pt idx="3785">
                  <c:v>3.2658999999999998</c:v>
                </c:pt>
                <c:pt idx="3786">
                  <c:v>3.1768999999999998</c:v>
                </c:pt>
                <c:pt idx="3787">
                  <c:v>4.0972999999999997</c:v>
                </c:pt>
                <c:pt idx="3788">
                  <c:v>3.0495999999999999</c:v>
                </c:pt>
                <c:pt idx="3789">
                  <c:v>2.0419</c:v>
                </c:pt>
                <c:pt idx="3790">
                  <c:v>4.1544999999999996</c:v>
                </c:pt>
                <c:pt idx="3791">
                  <c:v>2.0459999999999998</c:v>
                </c:pt>
                <c:pt idx="3792">
                  <c:v>4.9279999999999999</c:v>
                </c:pt>
                <c:pt idx="3793">
                  <c:v>2.3313999999999999</c:v>
                </c:pt>
                <c:pt idx="3794">
                  <c:v>1.9125000000000001</c:v>
                </c:pt>
                <c:pt idx="3795">
                  <c:v>1.9198999999999999</c:v>
                </c:pt>
                <c:pt idx="3796">
                  <c:v>1.8127</c:v>
                </c:pt>
                <c:pt idx="3797">
                  <c:v>2.0430999999999999</c:v>
                </c:pt>
                <c:pt idx="3798">
                  <c:v>1.6798</c:v>
                </c:pt>
                <c:pt idx="3799">
                  <c:v>1.7803</c:v>
                </c:pt>
                <c:pt idx="3800">
                  <c:v>2.0041000000000002</c:v>
                </c:pt>
                <c:pt idx="3801">
                  <c:v>1.7146999999999999</c:v>
                </c:pt>
                <c:pt idx="3802">
                  <c:v>1.9379</c:v>
                </c:pt>
                <c:pt idx="3803">
                  <c:v>1.7881</c:v>
                </c:pt>
                <c:pt idx="3804">
                  <c:v>2.6040999999999999</c:v>
                </c:pt>
                <c:pt idx="3805">
                  <c:v>3.8323999999999998</c:v>
                </c:pt>
                <c:pt idx="3806">
                  <c:v>3.3809999999999998</c:v>
                </c:pt>
                <c:pt idx="3807">
                  <c:v>3.7757000000000001</c:v>
                </c:pt>
                <c:pt idx="3808">
                  <c:v>3.0009000000000001</c:v>
                </c:pt>
                <c:pt idx="3809">
                  <c:v>4.1756000000000002</c:v>
                </c:pt>
                <c:pt idx="3810">
                  <c:v>3.0116000000000001</c:v>
                </c:pt>
                <c:pt idx="3811">
                  <c:v>2.5417999999999998</c:v>
                </c:pt>
                <c:pt idx="3812">
                  <c:v>2.8256999999999999</c:v>
                </c:pt>
                <c:pt idx="3813">
                  <c:v>2.0926999999999998</c:v>
                </c:pt>
                <c:pt idx="3814">
                  <c:v>2.2864</c:v>
                </c:pt>
                <c:pt idx="3815">
                  <c:v>2.0230000000000001</c:v>
                </c:pt>
                <c:pt idx="3816">
                  <c:v>2.1265999999999998</c:v>
                </c:pt>
                <c:pt idx="3817">
                  <c:v>2.1798000000000002</c:v>
                </c:pt>
                <c:pt idx="3818">
                  <c:v>2.1674000000000002</c:v>
                </c:pt>
                <c:pt idx="3819">
                  <c:v>2.0522999999999998</c:v>
                </c:pt>
                <c:pt idx="3820">
                  <c:v>2.2469999999999999</c:v>
                </c:pt>
                <c:pt idx="3821">
                  <c:v>2.1770999999999998</c:v>
                </c:pt>
                <c:pt idx="3822">
                  <c:v>2.2484000000000002</c:v>
                </c:pt>
                <c:pt idx="3823">
                  <c:v>1.8704000000000001</c:v>
                </c:pt>
                <c:pt idx="3824">
                  <c:v>1.6164000000000001</c:v>
                </c:pt>
                <c:pt idx="3825">
                  <c:v>1.9029</c:v>
                </c:pt>
                <c:pt idx="3826">
                  <c:v>2.0352000000000001</c:v>
                </c:pt>
                <c:pt idx="3827">
                  <c:v>3.8892000000000002</c:v>
                </c:pt>
                <c:pt idx="3828">
                  <c:v>2.4725999999999999</c:v>
                </c:pt>
                <c:pt idx="3829">
                  <c:v>0.80600000000000005</c:v>
                </c:pt>
                <c:pt idx="3830">
                  <c:v>2.7103000000000002</c:v>
                </c:pt>
                <c:pt idx="3831">
                  <c:v>1.4961</c:v>
                </c:pt>
                <c:pt idx="3832">
                  <c:v>2.8104</c:v>
                </c:pt>
                <c:pt idx="3833">
                  <c:v>3.0076000000000001</c:v>
                </c:pt>
                <c:pt idx="3834">
                  <c:v>2.6101999999999999</c:v>
                </c:pt>
                <c:pt idx="3835">
                  <c:v>2.6926999999999999</c:v>
                </c:pt>
                <c:pt idx="3836">
                  <c:v>2.6577999999999999</c:v>
                </c:pt>
                <c:pt idx="3837">
                  <c:v>2.7673000000000001</c:v>
                </c:pt>
                <c:pt idx="3838">
                  <c:v>3.0169999999999999</c:v>
                </c:pt>
                <c:pt idx="3839">
                  <c:v>2.3786</c:v>
                </c:pt>
                <c:pt idx="3840">
                  <c:v>2.9962</c:v>
                </c:pt>
                <c:pt idx="3841">
                  <c:v>1.5732999999999999</c:v>
                </c:pt>
                <c:pt idx="3842">
                  <c:v>2.3978999999999999</c:v>
                </c:pt>
                <c:pt idx="3843">
                  <c:v>2.7462</c:v>
                </c:pt>
                <c:pt idx="3844">
                  <c:v>1.9187000000000001</c:v>
                </c:pt>
                <c:pt idx="3845">
                  <c:v>2.0146999999999999</c:v>
                </c:pt>
                <c:pt idx="3846">
                  <c:v>2.3622999999999998</c:v>
                </c:pt>
                <c:pt idx="3847">
                  <c:v>1.7496</c:v>
                </c:pt>
                <c:pt idx="3848">
                  <c:v>1.8015000000000001</c:v>
                </c:pt>
                <c:pt idx="3849">
                  <c:v>2.8037000000000001</c:v>
                </c:pt>
                <c:pt idx="3850">
                  <c:v>2.5689000000000002</c:v>
                </c:pt>
                <c:pt idx="3851">
                  <c:v>2.7320000000000002</c:v>
                </c:pt>
                <c:pt idx="3852">
                  <c:v>2.5015999999999998</c:v>
                </c:pt>
                <c:pt idx="3853">
                  <c:v>2.5628000000000002</c:v>
                </c:pt>
                <c:pt idx="3854">
                  <c:v>2.5598999999999998</c:v>
                </c:pt>
                <c:pt idx="3855">
                  <c:v>2.5215999999999998</c:v>
                </c:pt>
                <c:pt idx="3856">
                  <c:v>2.5924999999999998</c:v>
                </c:pt>
                <c:pt idx="3857">
                  <c:v>2.9678</c:v>
                </c:pt>
                <c:pt idx="3858">
                  <c:v>2.6678999999999999</c:v>
                </c:pt>
                <c:pt idx="3859">
                  <c:v>2.7423999999999999</c:v>
                </c:pt>
                <c:pt idx="3860">
                  <c:v>2.8140999999999998</c:v>
                </c:pt>
                <c:pt idx="3861">
                  <c:v>3.0699000000000001</c:v>
                </c:pt>
                <c:pt idx="3862">
                  <c:v>2.7934999999999999</c:v>
                </c:pt>
                <c:pt idx="3863">
                  <c:v>2.6814</c:v>
                </c:pt>
                <c:pt idx="3864">
                  <c:v>2.8759000000000001</c:v>
                </c:pt>
                <c:pt idx="3865">
                  <c:v>2.9367999999999999</c:v>
                </c:pt>
                <c:pt idx="3866">
                  <c:v>2.8260000000000001</c:v>
                </c:pt>
                <c:pt idx="3867">
                  <c:v>2.7347000000000001</c:v>
                </c:pt>
                <c:pt idx="3868">
                  <c:v>2.4550999999999998</c:v>
                </c:pt>
                <c:pt idx="3869">
                  <c:v>2.2170000000000001</c:v>
                </c:pt>
                <c:pt idx="3870">
                  <c:v>2.4274</c:v>
                </c:pt>
                <c:pt idx="3871">
                  <c:v>2.3319000000000001</c:v>
                </c:pt>
                <c:pt idx="3872">
                  <c:v>2.3938000000000001</c:v>
                </c:pt>
                <c:pt idx="3873">
                  <c:v>2.41</c:v>
                </c:pt>
                <c:pt idx="3874">
                  <c:v>2.3391999999999999</c:v>
                </c:pt>
                <c:pt idx="3875">
                  <c:v>2.6381999999999999</c:v>
                </c:pt>
                <c:pt idx="3876">
                  <c:v>2.6158999999999999</c:v>
                </c:pt>
                <c:pt idx="3877">
                  <c:v>2.3368000000000002</c:v>
                </c:pt>
                <c:pt idx="3878">
                  <c:v>3.5007000000000001</c:v>
                </c:pt>
                <c:pt idx="3879">
                  <c:v>3.9148999999999998</c:v>
                </c:pt>
                <c:pt idx="3880">
                  <c:v>4.4619999999999997</c:v>
                </c:pt>
                <c:pt idx="3881">
                  <c:v>3.8420999999999998</c:v>
                </c:pt>
                <c:pt idx="3882">
                  <c:v>4.7832999999999997</c:v>
                </c:pt>
                <c:pt idx="3883">
                  <c:v>3.2124999999999999</c:v>
                </c:pt>
                <c:pt idx="3884">
                  <c:v>7.3342999999999998</c:v>
                </c:pt>
                <c:pt idx="3885">
                  <c:v>7.2356999999999996</c:v>
                </c:pt>
                <c:pt idx="3886">
                  <c:v>7.7359999999999998</c:v>
                </c:pt>
                <c:pt idx="3887">
                  <c:v>2.9296000000000002</c:v>
                </c:pt>
                <c:pt idx="3888">
                  <c:v>3.6846000000000001</c:v>
                </c:pt>
                <c:pt idx="3889">
                  <c:v>3.7281</c:v>
                </c:pt>
                <c:pt idx="3890">
                  <c:v>2.3399000000000001</c:v>
                </c:pt>
                <c:pt idx="3891">
                  <c:v>2.3174999999999999</c:v>
                </c:pt>
                <c:pt idx="3892">
                  <c:v>2.1267</c:v>
                </c:pt>
                <c:pt idx="3893">
                  <c:v>3.0171999999999999</c:v>
                </c:pt>
                <c:pt idx="3894">
                  <c:v>3.5076999999999998</c:v>
                </c:pt>
                <c:pt idx="3895">
                  <c:v>2.6547000000000001</c:v>
                </c:pt>
                <c:pt idx="3896">
                  <c:v>2.6080000000000001</c:v>
                </c:pt>
                <c:pt idx="3897">
                  <c:v>2.3321999999999998</c:v>
                </c:pt>
                <c:pt idx="3898">
                  <c:v>2.0699999999999998</c:v>
                </c:pt>
                <c:pt idx="3899">
                  <c:v>2.6655000000000002</c:v>
                </c:pt>
                <c:pt idx="3900">
                  <c:v>2.6427999999999998</c:v>
                </c:pt>
                <c:pt idx="3901">
                  <c:v>2.9159000000000002</c:v>
                </c:pt>
                <c:pt idx="3902">
                  <c:v>2.758</c:v>
                </c:pt>
                <c:pt idx="3903">
                  <c:v>2.669</c:v>
                </c:pt>
                <c:pt idx="3904">
                  <c:v>4.0731999999999999</c:v>
                </c:pt>
                <c:pt idx="3905">
                  <c:v>5.3375000000000004</c:v>
                </c:pt>
                <c:pt idx="3906">
                  <c:v>3.5870000000000002</c:v>
                </c:pt>
                <c:pt idx="3907">
                  <c:v>2.1577000000000002</c:v>
                </c:pt>
                <c:pt idx="3908">
                  <c:v>2.2324999999999999</c:v>
                </c:pt>
                <c:pt idx="3909">
                  <c:v>1.9182999999999999</c:v>
                </c:pt>
                <c:pt idx="3910">
                  <c:v>1.4521999999999999</c:v>
                </c:pt>
                <c:pt idx="3911">
                  <c:v>2.4184999999999999</c:v>
                </c:pt>
                <c:pt idx="3912">
                  <c:v>2.2107000000000001</c:v>
                </c:pt>
                <c:pt idx="3913">
                  <c:v>2.2355999999999998</c:v>
                </c:pt>
                <c:pt idx="3914">
                  <c:v>1.7194</c:v>
                </c:pt>
                <c:pt idx="3915">
                  <c:v>2.6726000000000001</c:v>
                </c:pt>
                <c:pt idx="3916">
                  <c:v>2.2357999999999998</c:v>
                </c:pt>
                <c:pt idx="3917">
                  <c:v>2.1587000000000001</c:v>
                </c:pt>
                <c:pt idx="3918">
                  <c:v>1.6052</c:v>
                </c:pt>
                <c:pt idx="3919">
                  <c:v>2.1030000000000002</c:v>
                </c:pt>
                <c:pt idx="3920">
                  <c:v>2.5602999999999998</c:v>
                </c:pt>
                <c:pt idx="3921">
                  <c:v>2.4563000000000001</c:v>
                </c:pt>
                <c:pt idx="3922">
                  <c:v>2.5550999999999999</c:v>
                </c:pt>
                <c:pt idx="3923">
                  <c:v>2.7284999999999999</c:v>
                </c:pt>
                <c:pt idx="3924">
                  <c:v>2.5085000000000002</c:v>
                </c:pt>
                <c:pt idx="3925">
                  <c:v>4.1940999999999997</c:v>
                </c:pt>
                <c:pt idx="3926">
                  <c:v>4.9435000000000002</c:v>
                </c:pt>
                <c:pt idx="3927">
                  <c:v>4.8247</c:v>
                </c:pt>
                <c:pt idx="3928">
                  <c:v>4.1582999999999997</c:v>
                </c:pt>
                <c:pt idx="3929">
                  <c:v>2.3740999999999999</c:v>
                </c:pt>
                <c:pt idx="3930">
                  <c:v>3.1669</c:v>
                </c:pt>
                <c:pt idx="3931">
                  <c:v>2.6747000000000001</c:v>
                </c:pt>
                <c:pt idx="3932">
                  <c:v>2.3439999999999999</c:v>
                </c:pt>
                <c:pt idx="3933">
                  <c:v>1.5987</c:v>
                </c:pt>
                <c:pt idx="3934">
                  <c:v>1.2193000000000001</c:v>
                </c:pt>
                <c:pt idx="3935">
                  <c:v>2.5297000000000001</c:v>
                </c:pt>
                <c:pt idx="3936">
                  <c:v>2.0163000000000002</c:v>
                </c:pt>
                <c:pt idx="3937">
                  <c:v>2.1760999999999999</c:v>
                </c:pt>
                <c:pt idx="3938">
                  <c:v>2.0735999999999999</c:v>
                </c:pt>
                <c:pt idx="3939">
                  <c:v>2.0468999999999999</c:v>
                </c:pt>
                <c:pt idx="3940">
                  <c:v>1.9898</c:v>
                </c:pt>
                <c:pt idx="3941">
                  <c:v>1.7355</c:v>
                </c:pt>
                <c:pt idx="3942">
                  <c:v>1.6325000000000001</c:v>
                </c:pt>
                <c:pt idx="3943">
                  <c:v>0.92800000000000005</c:v>
                </c:pt>
                <c:pt idx="3944">
                  <c:v>0.93889999999999996</c:v>
                </c:pt>
                <c:pt idx="3945">
                  <c:v>0.85729999999999995</c:v>
                </c:pt>
                <c:pt idx="3946">
                  <c:v>1.0310999999999999</c:v>
                </c:pt>
                <c:pt idx="3947">
                  <c:v>2.3472</c:v>
                </c:pt>
                <c:pt idx="3948">
                  <c:v>2.2092999999999998</c:v>
                </c:pt>
                <c:pt idx="3949">
                  <c:v>2.4167000000000001</c:v>
                </c:pt>
                <c:pt idx="3950">
                  <c:v>2.6848999999999998</c:v>
                </c:pt>
                <c:pt idx="3951">
                  <c:v>2.1551</c:v>
                </c:pt>
                <c:pt idx="3952">
                  <c:v>2.0318999999999998</c:v>
                </c:pt>
                <c:pt idx="3953">
                  <c:v>2.3353999999999999</c:v>
                </c:pt>
                <c:pt idx="3954">
                  <c:v>2.0320999999999998</c:v>
                </c:pt>
                <c:pt idx="3955">
                  <c:v>1.9615</c:v>
                </c:pt>
                <c:pt idx="3956">
                  <c:v>1.8250999999999999</c:v>
                </c:pt>
                <c:pt idx="3957">
                  <c:v>2.9498000000000002</c:v>
                </c:pt>
                <c:pt idx="3958">
                  <c:v>2.5819000000000001</c:v>
                </c:pt>
                <c:pt idx="3959">
                  <c:v>1.8766</c:v>
                </c:pt>
                <c:pt idx="3960">
                  <c:v>2.1800000000000002</c:v>
                </c:pt>
                <c:pt idx="3961">
                  <c:v>2.0958000000000001</c:v>
                </c:pt>
                <c:pt idx="3962">
                  <c:v>2.6795</c:v>
                </c:pt>
                <c:pt idx="3963">
                  <c:v>2.3696000000000002</c:v>
                </c:pt>
                <c:pt idx="3964">
                  <c:v>2.4731000000000001</c:v>
                </c:pt>
                <c:pt idx="3965">
                  <c:v>2.0729000000000002</c:v>
                </c:pt>
                <c:pt idx="3966">
                  <c:v>2.2644000000000002</c:v>
                </c:pt>
                <c:pt idx="3967">
                  <c:v>2.3395999999999999</c:v>
                </c:pt>
                <c:pt idx="3968">
                  <c:v>2.2675999999999998</c:v>
                </c:pt>
                <c:pt idx="3969">
                  <c:v>1.3834</c:v>
                </c:pt>
                <c:pt idx="3970">
                  <c:v>1.0536000000000001</c:v>
                </c:pt>
                <c:pt idx="3971">
                  <c:v>1.4431</c:v>
                </c:pt>
                <c:pt idx="3972">
                  <c:v>1.3489</c:v>
                </c:pt>
                <c:pt idx="3973">
                  <c:v>1.593</c:v>
                </c:pt>
                <c:pt idx="3974">
                  <c:v>2.0625</c:v>
                </c:pt>
                <c:pt idx="3975">
                  <c:v>2.0840999999999998</c:v>
                </c:pt>
                <c:pt idx="3976">
                  <c:v>2.2223999999999999</c:v>
                </c:pt>
                <c:pt idx="3977">
                  <c:v>2.1402999999999999</c:v>
                </c:pt>
                <c:pt idx="3978">
                  <c:v>1.8865000000000001</c:v>
                </c:pt>
                <c:pt idx="3979">
                  <c:v>0.33360000000000001</c:v>
                </c:pt>
                <c:pt idx="3980">
                  <c:v>0.37030000000000002</c:v>
                </c:pt>
                <c:pt idx="3981">
                  <c:v>0.35799999999999998</c:v>
                </c:pt>
                <c:pt idx="3982">
                  <c:v>0.36309999999999998</c:v>
                </c:pt>
                <c:pt idx="3983">
                  <c:v>0.3448</c:v>
                </c:pt>
                <c:pt idx="3984">
                  <c:v>0.35649999999999998</c:v>
                </c:pt>
                <c:pt idx="3985">
                  <c:v>0.33839999999999998</c:v>
                </c:pt>
                <c:pt idx="3986">
                  <c:v>0.74929999999999997</c:v>
                </c:pt>
                <c:pt idx="3987">
                  <c:v>0.57979999999999998</c:v>
                </c:pt>
                <c:pt idx="3988">
                  <c:v>0.72609999999999997</c:v>
                </c:pt>
                <c:pt idx="3989">
                  <c:v>0.68149999999999999</c:v>
                </c:pt>
                <c:pt idx="3990">
                  <c:v>2.0952999999999999</c:v>
                </c:pt>
                <c:pt idx="3991">
                  <c:v>2.5406</c:v>
                </c:pt>
                <c:pt idx="3992">
                  <c:v>2.4523000000000001</c:v>
                </c:pt>
                <c:pt idx="3993">
                  <c:v>1.5686</c:v>
                </c:pt>
                <c:pt idx="3994">
                  <c:v>2.1934</c:v>
                </c:pt>
                <c:pt idx="3995">
                  <c:v>1.6551</c:v>
                </c:pt>
                <c:pt idx="3996">
                  <c:v>2.61</c:v>
                </c:pt>
                <c:pt idx="3997">
                  <c:v>2.2136999999999998</c:v>
                </c:pt>
                <c:pt idx="3998">
                  <c:v>1.8459000000000001</c:v>
                </c:pt>
                <c:pt idx="3999">
                  <c:v>1.5195000000000001</c:v>
                </c:pt>
                <c:pt idx="4000">
                  <c:v>1.8539000000000001</c:v>
                </c:pt>
                <c:pt idx="4001">
                  <c:v>1.1206</c:v>
                </c:pt>
                <c:pt idx="4002">
                  <c:v>0.31140000000000001</c:v>
                </c:pt>
                <c:pt idx="4003">
                  <c:v>0.31080000000000002</c:v>
                </c:pt>
                <c:pt idx="4004">
                  <c:v>0.32300000000000001</c:v>
                </c:pt>
                <c:pt idx="4005">
                  <c:v>0.32819999999999999</c:v>
                </c:pt>
                <c:pt idx="4006">
                  <c:v>2.1404000000000001</c:v>
                </c:pt>
                <c:pt idx="4007">
                  <c:v>3.4125999999999999</c:v>
                </c:pt>
                <c:pt idx="4008">
                  <c:v>1.8831</c:v>
                </c:pt>
                <c:pt idx="4009">
                  <c:v>2.5962999999999998</c:v>
                </c:pt>
                <c:pt idx="4010">
                  <c:v>1.4995000000000001</c:v>
                </c:pt>
                <c:pt idx="4011">
                  <c:v>1.6105</c:v>
                </c:pt>
                <c:pt idx="4012">
                  <c:v>1.6089</c:v>
                </c:pt>
                <c:pt idx="4013">
                  <c:v>2.0766</c:v>
                </c:pt>
                <c:pt idx="4014">
                  <c:v>1.6059000000000001</c:v>
                </c:pt>
                <c:pt idx="4015">
                  <c:v>1.4060999999999999</c:v>
                </c:pt>
                <c:pt idx="4016">
                  <c:v>1.7561</c:v>
                </c:pt>
                <c:pt idx="4017">
                  <c:v>0.32769999999999999</c:v>
                </c:pt>
                <c:pt idx="4018">
                  <c:v>0.33179999999999998</c:v>
                </c:pt>
                <c:pt idx="4019">
                  <c:v>0.3155</c:v>
                </c:pt>
                <c:pt idx="4020">
                  <c:v>0.3422</c:v>
                </c:pt>
                <c:pt idx="4021">
                  <c:v>2.5901000000000001</c:v>
                </c:pt>
                <c:pt idx="4022">
                  <c:v>1.0645</c:v>
                </c:pt>
                <c:pt idx="4023">
                  <c:v>1.9207000000000001</c:v>
                </c:pt>
                <c:pt idx="4024">
                  <c:v>1.9412</c:v>
                </c:pt>
                <c:pt idx="4025">
                  <c:v>0.6573</c:v>
                </c:pt>
                <c:pt idx="4026">
                  <c:v>1.113</c:v>
                </c:pt>
                <c:pt idx="4027">
                  <c:v>1.1308</c:v>
                </c:pt>
                <c:pt idx="4028">
                  <c:v>0.78680000000000005</c:v>
                </c:pt>
                <c:pt idx="4029">
                  <c:v>1.0543</c:v>
                </c:pt>
                <c:pt idx="4030">
                  <c:v>1.2982</c:v>
                </c:pt>
                <c:pt idx="4031">
                  <c:v>0.74060000000000004</c:v>
                </c:pt>
                <c:pt idx="4032">
                  <c:v>0.62909999999999999</c:v>
                </c:pt>
                <c:pt idx="4033">
                  <c:v>0.50439999999999996</c:v>
                </c:pt>
                <c:pt idx="4034">
                  <c:v>0.80869999999999997</c:v>
                </c:pt>
                <c:pt idx="4035">
                  <c:v>0.30590000000000001</c:v>
                </c:pt>
                <c:pt idx="4036">
                  <c:v>0.3044</c:v>
                </c:pt>
                <c:pt idx="4037">
                  <c:v>0.36030000000000001</c:v>
                </c:pt>
                <c:pt idx="4038">
                  <c:v>0.34100000000000003</c:v>
                </c:pt>
                <c:pt idx="4039">
                  <c:v>0.3488</c:v>
                </c:pt>
                <c:pt idx="4040">
                  <c:v>3.6650999999999998</c:v>
                </c:pt>
                <c:pt idx="4041">
                  <c:v>3.1263999999999998</c:v>
                </c:pt>
                <c:pt idx="4042">
                  <c:v>2.9969999999999999</c:v>
                </c:pt>
                <c:pt idx="4043">
                  <c:v>3.8098999999999998</c:v>
                </c:pt>
                <c:pt idx="4044">
                  <c:v>2.8786999999999998</c:v>
                </c:pt>
                <c:pt idx="4045">
                  <c:v>2.488</c:v>
                </c:pt>
                <c:pt idx="4046">
                  <c:v>4.2633999999999999</c:v>
                </c:pt>
                <c:pt idx="4047">
                  <c:v>3.8763000000000001</c:v>
                </c:pt>
                <c:pt idx="4048">
                  <c:v>4.0354000000000001</c:v>
                </c:pt>
                <c:pt idx="4049">
                  <c:v>2.8843000000000001</c:v>
                </c:pt>
                <c:pt idx="4050">
                  <c:v>2.7582</c:v>
                </c:pt>
                <c:pt idx="4051">
                  <c:v>3.7145000000000001</c:v>
                </c:pt>
                <c:pt idx="4052">
                  <c:v>3.6713</c:v>
                </c:pt>
                <c:pt idx="4053">
                  <c:v>3.9870000000000001</c:v>
                </c:pt>
                <c:pt idx="4054">
                  <c:v>2.7793000000000001</c:v>
                </c:pt>
                <c:pt idx="4055">
                  <c:v>6.8118999999999996</c:v>
                </c:pt>
                <c:pt idx="4056">
                  <c:v>5.6822999999999997</c:v>
                </c:pt>
                <c:pt idx="4057">
                  <c:v>1.4331</c:v>
                </c:pt>
                <c:pt idx="4058">
                  <c:v>4.4017999999999997</c:v>
                </c:pt>
                <c:pt idx="4059">
                  <c:v>3.0630999999999999</c:v>
                </c:pt>
                <c:pt idx="4060">
                  <c:v>5.1279000000000003</c:v>
                </c:pt>
                <c:pt idx="4061">
                  <c:v>4.1889000000000003</c:v>
                </c:pt>
                <c:pt idx="4062">
                  <c:v>2.7031999999999998</c:v>
                </c:pt>
                <c:pt idx="4063">
                  <c:v>4.2885999999999997</c:v>
                </c:pt>
                <c:pt idx="4064">
                  <c:v>5.4991000000000003</c:v>
                </c:pt>
                <c:pt idx="4065">
                  <c:v>5.7763</c:v>
                </c:pt>
                <c:pt idx="4066">
                  <c:v>4.7510000000000003</c:v>
                </c:pt>
                <c:pt idx="4067">
                  <c:v>4.3423999999999996</c:v>
                </c:pt>
                <c:pt idx="4068">
                  <c:v>5.3964999999999996</c:v>
                </c:pt>
                <c:pt idx="4069">
                  <c:v>7.9398999999999997</c:v>
                </c:pt>
                <c:pt idx="4070">
                  <c:v>6.5618999999999996</c:v>
                </c:pt>
                <c:pt idx="4071">
                  <c:v>6.9824000000000002</c:v>
                </c:pt>
                <c:pt idx="4072">
                  <c:v>8.4214000000000002</c:v>
                </c:pt>
                <c:pt idx="4073">
                  <c:v>7.2134</c:v>
                </c:pt>
                <c:pt idx="4074">
                  <c:v>4.3243999999999998</c:v>
                </c:pt>
                <c:pt idx="4075">
                  <c:v>3.1234000000000002</c:v>
                </c:pt>
                <c:pt idx="4076">
                  <c:v>3.6659000000000002</c:v>
                </c:pt>
                <c:pt idx="4077">
                  <c:v>4.0119999999999996</c:v>
                </c:pt>
                <c:pt idx="4078">
                  <c:v>4.1871999999999998</c:v>
                </c:pt>
                <c:pt idx="4079">
                  <c:v>2.5628000000000002</c:v>
                </c:pt>
                <c:pt idx="4080">
                  <c:v>2.5988000000000002</c:v>
                </c:pt>
                <c:pt idx="4081">
                  <c:v>3.2035</c:v>
                </c:pt>
                <c:pt idx="4082">
                  <c:v>2.6522999999999999</c:v>
                </c:pt>
                <c:pt idx="4083">
                  <c:v>2.4561999999999999</c:v>
                </c:pt>
                <c:pt idx="4084">
                  <c:v>2.883</c:v>
                </c:pt>
                <c:pt idx="4085">
                  <c:v>3.2237</c:v>
                </c:pt>
                <c:pt idx="4086">
                  <c:v>2.1698</c:v>
                </c:pt>
                <c:pt idx="4087">
                  <c:v>2.5789</c:v>
                </c:pt>
                <c:pt idx="4088">
                  <c:v>4.0004</c:v>
                </c:pt>
                <c:pt idx="4089">
                  <c:v>3.5647000000000002</c:v>
                </c:pt>
                <c:pt idx="4090">
                  <c:v>3.4508999999999999</c:v>
                </c:pt>
                <c:pt idx="4091">
                  <c:v>3.3763999999999998</c:v>
                </c:pt>
                <c:pt idx="4092">
                  <c:v>3.9643000000000002</c:v>
                </c:pt>
                <c:pt idx="4093">
                  <c:v>4.3049999999999997</c:v>
                </c:pt>
                <c:pt idx="4094">
                  <c:v>0.34820000000000001</c:v>
                </c:pt>
                <c:pt idx="4095">
                  <c:v>3.9066000000000001</c:v>
                </c:pt>
                <c:pt idx="4096">
                  <c:v>2.4174000000000002</c:v>
                </c:pt>
                <c:pt idx="4097">
                  <c:v>1.9622999999999999</c:v>
                </c:pt>
                <c:pt idx="4098">
                  <c:v>2.1297000000000001</c:v>
                </c:pt>
                <c:pt idx="4099">
                  <c:v>2.0156999999999998</c:v>
                </c:pt>
                <c:pt idx="4100">
                  <c:v>2.0684</c:v>
                </c:pt>
                <c:pt idx="4101">
                  <c:v>2.7862</c:v>
                </c:pt>
                <c:pt idx="4102">
                  <c:v>3.1656</c:v>
                </c:pt>
                <c:pt idx="4103">
                  <c:v>6.6626000000000003</c:v>
                </c:pt>
                <c:pt idx="4104">
                  <c:v>6.8517000000000001</c:v>
                </c:pt>
                <c:pt idx="4105">
                  <c:v>2.3188</c:v>
                </c:pt>
                <c:pt idx="4106">
                  <c:v>2.1246</c:v>
                </c:pt>
                <c:pt idx="4107">
                  <c:v>1.8465</c:v>
                </c:pt>
                <c:pt idx="4108">
                  <c:v>2.6438000000000001</c:v>
                </c:pt>
                <c:pt idx="4109">
                  <c:v>2.6137000000000001</c:v>
                </c:pt>
                <c:pt idx="4110">
                  <c:v>2.0154999999999998</c:v>
                </c:pt>
                <c:pt idx="4111">
                  <c:v>2.0387</c:v>
                </c:pt>
                <c:pt idx="4112">
                  <c:v>2.6976</c:v>
                </c:pt>
                <c:pt idx="4113">
                  <c:v>2.2033999999999998</c:v>
                </c:pt>
                <c:pt idx="4114">
                  <c:v>2.9847999999999999</c:v>
                </c:pt>
                <c:pt idx="4115">
                  <c:v>2.9969999999999999</c:v>
                </c:pt>
                <c:pt idx="4116">
                  <c:v>2.3466</c:v>
                </c:pt>
                <c:pt idx="4117">
                  <c:v>2.2549000000000001</c:v>
                </c:pt>
                <c:pt idx="4118">
                  <c:v>2.5560999999999998</c:v>
                </c:pt>
                <c:pt idx="4119">
                  <c:v>2.5369000000000002</c:v>
                </c:pt>
                <c:pt idx="4120">
                  <c:v>2.1356000000000002</c:v>
                </c:pt>
                <c:pt idx="4121">
                  <c:v>2.3458999999999999</c:v>
                </c:pt>
                <c:pt idx="4122">
                  <c:v>2.3525</c:v>
                </c:pt>
                <c:pt idx="4123">
                  <c:v>1.9286000000000001</c:v>
                </c:pt>
                <c:pt idx="4124">
                  <c:v>1.518</c:v>
                </c:pt>
                <c:pt idx="4125">
                  <c:v>2.0884999999999998</c:v>
                </c:pt>
                <c:pt idx="4126">
                  <c:v>2.3393000000000002</c:v>
                </c:pt>
                <c:pt idx="4127">
                  <c:v>2.1951000000000001</c:v>
                </c:pt>
                <c:pt idx="4128">
                  <c:v>1.9724999999999999</c:v>
                </c:pt>
                <c:pt idx="4129">
                  <c:v>2.1806999999999999</c:v>
                </c:pt>
                <c:pt idx="4130">
                  <c:v>1.4925999999999999</c:v>
                </c:pt>
                <c:pt idx="4131">
                  <c:v>1.8389</c:v>
                </c:pt>
                <c:pt idx="4132">
                  <c:v>2.0308000000000002</c:v>
                </c:pt>
                <c:pt idx="4133">
                  <c:v>2.7835999999999999</c:v>
                </c:pt>
                <c:pt idx="4134">
                  <c:v>3.1871999999999998</c:v>
                </c:pt>
                <c:pt idx="4135">
                  <c:v>2.7273999999999998</c:v>
                </c:pt>
                <c:pt idx="4136">
                  <c:v>2.1288</c:v>
                </c:pt>
                <c:pt idx="4137">
                  <c:v>2.5731000000000002</c:v>
                </c:pt>
                <c:pt idx="4138">
                  <c:v>2.8925000000000001</c:v>
                </c:pt>
                <c:pt idx="4139">
                  <c:v>2.3043999999999998</c:v>
                </c:pt>
                <c:pt idx="4140">
                  <c:v>2.5819999999999999</c:v>
                </c:pt>
                <c:pt idx="4141">
                  <c:v>2.0897000000000001</c:v>
                </c:pt>
                <c:pt idx="4142">
                  <c:v>2.4790000000000001</c:v>
                </c:pt>
                <c:pt idx="4143">
                  <c:v>2.5764999999999998</c:v>
                </c:pt>
                <c:pt idx="4144">
                  <c:v>2.3721000000000001</c:v>
                </c:pt>
                <c:pt idx="4145">
                  <c:v>2.2686000000000002</c:v>
                </c:pt>
                <c:pt idx="4146">
                  <c:v>2.1823999999999999</c:v>
                </c:pt>
                <c:pt idx="4147">
                  <c:v>1.7258</c:v>
                </c:pt>
                <c:pt idx="4148">
                  <c:v>2.1128999999999998</c:v>
                </c:pt>
                <c:pt idx="4149">
                  <c:v>2.0649000000000002</c:v>
                </c:pt>
                <c:pt idx="4150">
                  <c:v>1.7873000000000001</c:v>
                </c:pt>
                <c:pt idx="4151">
                  <c:v>1.6674</c:v>
                </c:pt>
                <c:pt idx="4152">
                  <c:v>1.8993</c:v>
                </c:pt>
                <c:pt idx="4153">
                  <c:v>2.4005999999999998</c:v>
                </c:pt>
                <c:pt idx="4154">
                  <c:v>2.1122000000000001</c:v>
                </c:pt>
                <c:pt idx="4155">
                  <c:v>1.8920999999999999</c:v>
                </c:pt>
                <c:pt idx="4156">
                  <c:v>2.4489999999999998</c:v>
                </c:pt>
                <c:pt idx="4157">
                  <c:v>2.6316999999999999</c:v>
                </c:pt>
                <c:pt idx="4158">
                  <c:v>2.5764999999999998</c:v>
                </c:pt>
                <c:pt idx="4159">
                  <c:v>2.0464000000000002</c:v>
                </c:pt>
                <c:pt idx="4160">
                  <c:v>1.8984000000000001</c:v>
                </c:pt>
                <c:pt idx="4161">
                  <c:v>2.6152000000000002</c:v>
                </c:pt>
                <c:pt idx="4162">
                  <c:v>1.9522999999999999</c:v>
                </c:pt>
                <c:pt idx="4163">
                  <c:v>2.2362000000000002</c:v>
                </c:pt>
                <c:pt idx="4164">
                  <c:v>1.4690000000000001</c:v>
                </c:pt>
                <c:pt idx="4165">
                  <c:v>2.3860999999999999</c:v>
                </c:pt>
                <c:pt idx="4166">
                  <c:v>2.3934000000000002</c:v>
                </c:pt>
                <c:pt idx="4167">
                  <c:v>2.1741999999999999</c:v>
                </c:pt>
                <c:pt idx="4168">
                  <c:v>2.5337000000000001</c:v>
                </c:pt>
                <c:pt idx="4169">
                  <c:v>2.1208999999999998</c:v>
                </c:pt>
                <c:pt idx="4170">
                  <c:v>2.6960999999999999</c:v>
                </c:pt>
                <c:pt idx="4171">
                  <c:v>1.546</c:v>
                </c:pt>
                <c:pt idx="4172">
                  <c:v>2.129</c:v>
                </c:pt>
                <c:pt idx="4173">
                  <c:v>1.8678999999999999</c:v>
                </c:pt>
                <c:pt idx="4174">
                  <c:v>3.2176</c:v>
                </c:pt>
                <c:pt idx="4175">
                  <c:v>2.1814</c:v>
                </c:pt>
                <c:pt idx="4176">
                  <c:v>2.3595000000000002</c:v>
                </c:pt>
                <c:pt idx="4177">
                  <c:v>2.0891999999999999</c:v>
                </c:pt>
                <c:pt idx="4178">
                  <c:v>2.1328999999999998</c:v>
                </c:pt>
                <c:pt idx="4179">
                  <c:v>0.3453</c:v>
                </c:pt>
                <c:pt idx="4180">
                  <c:v>0.37619999999999998</c:v>
                </c:pt>
                <c:pt idx="4181">
                  <c:v>0.34489999999999998</c:v>
                </c:pt>
                <c:pt idx="4182">
                  <c:v>0.34470000000000001</c:v>
                </c:pt>
                <c:pt idx="4183">
                  <c:v>0.372</c:v>
                </c:pt>
                <c:pt idx="4184">
                  <c:v>0.37719999999999998</c:v>
                </c:pt>
                <c:pt idx="4185">
                  <c:v>0.33239999999999997</c:v>
                </c:pt>
                <c:pt idx="4186">
                  <c:v>0.373</c:v>
                </c:pt>
                <c:pt idx="4187">
                  <c:v>0.32869999999999999</c:v>
                </c:pt>
                <c:pt idx="4188">
                  <c:v>0.32679999999999998</c:v>
                </c:pt>
                <c:pt idx="4189">
                  <c:v>0.33839999999999998</c:v>
                </c:pt>
                <c:pt idx="4190">
                  <c:v>0.3478</c:v>
                </c:pt>
                <c:pt idx="4191">
                  <c:v>0.35220000000000001</c:v>
                </c:pt>
                <c:pt idx="4192">
                  <c:v>0.36099999999999999</c:v>
                </c:pt>
                <c:pt idx="4193">
                  <c:v>0.34449999999999997</c:v>
                </c:pt>
                <c:pt idx="4194">
                  <c:v>0.34039999999999998</c:v>
                </c:pt>
                <c:pt idx="4195">
                  <c:v>0.67259999999999998</c:v>
                </c:pt>
                <c:pt idx="4196">
                  <c:v>0.97570000000000001</c:v>
                </c:pt>
                <c:pt idx="4197">
                  <c:v>0.77490000000000003</c:v>
                </c:pt>
                <c:pt idx="4198">
                  <c:v>1.3091999999999999</c:v>
                </c:pt>
                <c:pt idx="4199">
                  <c:v>4.0206999999999997</c:v>
                </c:pt>
                <c:pt idx="4200">
                  <c:v>3.0508999999999999</c:v>
                </c:pt>
                <c:pt idx="4201">
                  <c:v>3.4847000000000001</c:v>
                </c:pt>
                <c:pt idx="4202">
                  <c:v>2.3637000000000001</c:v>
                </c:pt>
                <c:pt idx="4203">
                  <c:v>2.6294</c:v>
                </c:pt>
                <c:pt idx="4204">
                  <c:v>4.2275999999999998</c:v>
                </c:pt>
                <c:pt idx="4205">
                  <c:v>2.7961999999999998</c:v>
                </c:pt>
                <c:pt idx="4206">
                  <c:v>1.9863</c:v>
                </c:pt>
                <c:pt idx="4207">
                  <c:v>3.9988000000000001</c:v>
                </c:pt>
                <c:pt idx="4208">
                  <c:v>3.3083999999999998</c:v>
                </c:pt>
                <c:pt idx="4209">
                  <c:v>2.0379999999999998</c:v>
                </c:pt>
                <c:pt idx="4210">
                  <c:v>2.9178000000000002</c:v>
                </c:pt>
                <c:pt idx="4211">
                  <c:v>2.9127000000000001</c:v>
                </c:pt>
                <c:pt idx="4212">
                  <c:v>2.7378999999999998</c:v>
                </c:pt>
                <c:pt idx="4213">
                  <c:v>2.5215000000000001</c:v>
                </c:pt>
                <c:pt idx="4214">
                  <c:v>2.8561000000000001</c:v>
                </c:pt>
                <c:pt idx="4215">
                  <c:v>0.81740000000000002</c:v>
                </c:pt>
                <c:pt idx="4216">
                  <c:v>2.0444</c:v>
                </c:pt>
                <c:pt idx="4217">
                  <c:v>1.0528</c:v>
                </c:pt>
                <c:pt idx="4218">
                  <c:v>1.1883999999999999</c:v>
                </c:pt>
                <c:pt idx="4219">
                  <c:v>0.64670000000000005</c:v>
                </c:pt>
                <c:pt idx="4220">
                  <c:v>0.9234</c:v>
                </c:pt>
                <c:pt idx="4221">
                  <c:v>1.2166999999999999</c:v>
                </c:pt>
                <c:pt idx="4222">
                  <c:v>1.7057</c:v>
                </c:pt>
                <c:pt idx="4223">
                  <c:v>1.1629</c:v>
                </c:pt>
                <c:pt idx="4224">
                  <c:v>1.3205</c:v>
                </c:pt>
                <c:pt idx="4225">
                  <c:v>0.69879999999999998</c:v>
                </c:pt>
                <c:pt idx="4226">
                  <c:v>0.92689999999999995</c:v>
                </c:pt>
                <c:pt idx="4227">
                  <c:v>1.3405</c:v>
                </c:pt>
                <c:pt idx="4228">
                  <c:v>1.0583</c:v>
                </c:pt>
                <c:pt idx="4229">
                  <c:v>1.1313</c:v>
                </c:pt>
                <c:pt idx="4230">
                  <c:v>0.60729999999999995</c:v>
                </c:pt>
                <c:pt idx="4231">
                  <c:v>1.6202000000000001</c:v>
                </c:pt>
                <c:pt idx="4232">
                  <c:v>0.60389999999999999</c:v>
                </c:pt>
                <c:pt idx="4233">
                  <c:v>0.3266</c:v>
                </c:pt>
                <c:pt idx="4234">
                  <c:v>0.33729999999999999</c:v>
                </c:pt>
                <c:pt idx="4235">
                  <c:v>0.32540000000000002</c:v>
                </c:pt>
                <c:pt idx="4236">
                  <c:v>0.35470000000000002</c:v>
                </c:pt>
                <c:pt idx="4237">
                  <c:v>0.38529999999999998</c:v>
                </c:pt>
                <c:pt idx="4238">
                  <c:v>0.35620000000000002</c:v>
                </c:pt>
                <c:pt idx="4239">
                  <c:v>0.39879999999999999</c:v>
                </c:pt>
                <c:pt idx="4240">
                  <c:v>0.35599999999999998</c:v>
                </c:pt>
                <c:pt idx="4241">
                  <c:v>0.34179999999999999</c:v>
                </c:pt>
                <c:pt idx="4242">
                  <c:v>0.34699999999999998</c:v>
                </c:pt>
                <c:pt idx="4243">
                  <c:v>0.34389999999999998</c:v>
                </c:pt>
                <c:pt idx="4244">
                  <c:v>0.33879999999999999</c:v>
                </c:pt>
                <c:pt idx="4245">
                  <c:v>0.36480000000000001</c:v>
                </c:pt>
                <c:pt idx="4246">
                  <c:v>0.33400000000000002</c:v>
                </c:pt>
                <c:pt idx="4247">
                  <c:v>0.35160000000000002</c:v>
                </c:pt>
                <c:pt idx="4248">
                  <c:v>0.35499999999999998</c:v>
                </c:pt>
                <c:pt idx="4249">
                  <c:v>0.34260000000000002</c:v>
                </c:pt>
                <c:pt idx="4250">
                  <c:v>0.33929999999999999</c:v>
                </c:pt>
                <c:pt idx="4251">
                  <c:v>0.30869999999999997</c:v>
                </c:pt>
                <c:pt idx="4252">
                  <c:v>2.2241</c:v>
                </c:pt>
                <c:pt idx="4253">
                  <c:v>2.6533000000000002</c:v>
                </c:pt>
                <c:pt idx="4254">
                  <c:v>2.2576000000000001</c:v>
                </c:pt>
                <c:pt idx="4255">
                  <c:v>1.9621</c:v>
                </c:pt>
                <c:pt idx="4256">
                  <c:v>1.4744999999999999</c:v>
                </c:pt>
                <c:pt idx="4257">
                  <c:v>1.9146000000000001</c:v>
                </c:pt>
                <c:pt idx="4258">
                  <c:v>2.6642999999999999</c:v>
                </c:pt>
                <c:pt idx="4259">
                  <c:v>1.8953</c:v>
                </c:pt>
                <c:pt idx="4260">
                  <c:v>1.3075000000000001</c:v>
                </c:pt>
                <c:pt idx="4261">
                  <c:v>2.3719000000000001</c:v>
                </c:pt>
                <c:pt idx="4262">
                  <c:v>2.4868999999999999</c:v>
                </c:pt>
                <c:pt idx="4263">
                  <c:v>2.7164999999999999</c:v>
                </c:pt>
                <c:pt idx="4264">
                  <c:v>2.0053999999999998</c:v>
                </c:pt>
                <c:pt idx="4265">
                  <c:v>1.7584</c:v>
                </c:pt>
                <c:pt idx="4266">
                  <c:v>1.9459</c:v>
                </c:pt>
                <c:pt idx="4267">
                  <c:v>2.0461999999999998</c:v>
                </c:pt>
                <c:pt idx="4268">
                  <c:v>1.9933000000000001</c:v>
                </c:pt>
                <c:pt idx="4269">
                  <c:v>1.8087</c:v>
                </c:pt>
                <c:pt idx="4270">
                  <c:v>1.7101</c:v>
                </c:pt>
                <c:pt idx="4271">
                  <c:v>2.2974000000000001</c:v>
                </c:pt>
                <c:pt idx="4272">
                  <c:v>2.0535000000000001</c:v>
                </c:pt>
                <c:pt idx="4273">
                  <c:v>2.5800999999999998</c:v>
                </c:pt>
                <c:pt idx="4274">
                  <c:v>2.5005000000000002</c:v>
                </c:pt>
                <c:pt idx="4275">
                  <c:v>1.8798999999999999</c:v>
                </c:pt>
                <c:pt idx="4276">
                  <c:v>2.0769000000000002</c:v>
                </c:pt>
                <c:pt idx="4277">
                  <c:v>2.2629000000000001</c:v>
                </c:pt>
                <c:pt idx="4278">
                  <c:v>2.9424000000000001</c:v>
                </c:pt>
                <c:pt idx="4279">
                  <c:v>2.6031</c:v>
                </c:pt>
                <c:pt idx="4280">
                  <c:v>2.0609000000000002</c:v>
                </c:pt>
                <c:pt idx="4281">
                  <c:v>2.8574000000000002</c:v>
                </c:pt>
                <c:pt idx="4282">
                  <c:v>2.9117999999999999</c:v>
                </c:pt>
                <c:pt idx="4283">
                  <c:v>2.9502999999999999</c:v>
                </c:pt>
                <c:pt idx="4284">
                  <c:v>2.0709</c:v>
                </c:pt>
                <c:pt idx="4285">
                  <c:v>3.0979999999999999</c:v>
                </c:pt>
                <c:pt idx="4286">
                  <c:v>1.9349000000000001</c:v>
                </c:pt>
                <c:pt idx="4287">
                  <c:v>2.5682999999999998</c:v>
                </c:pt>
                <c:pt idx="4288">
                  <c:v>2.8412999999999999</c:v>
                </c:pt>
                <c:pt idx="4289">
                  <c:v>1.6657</c:v>
                </c:pt>
                <c:pt idx="4290">
                  <c:v>2.4891000000000001</c:v>
                </c:pt>
                <c:pt idx="4291">
                  <c:v>2.3163999999999998</c:v>
                </c:pt>
                <c:pt idx="4292">
                  <c:v>2.8534000000000002</c:v>
                </c:pt>
                <c:pt idx="4293">
                  <c:v>2.4984999999999999</c:v>
                </c:pt>
                <c:pt idx="4294">
                  <c:v>2.7134</c:v>
                </c:pt>
                <c:pt idx="4295">
                  <c:v>2.2618</c:v>
                </c:pt>
                <c:pt idx="4296">
                  <c:v>2.2404000000000002</c:v>
                </c:pt>
                <c:pt idx="4297">
                  <c:v>3.9474</c:v>
                </c:pt>
                <c:pt idx="4298">
                  <c:v>3.1589999999999998</c:v>
                </c:pt>
                <c:pt idx="4299">
                  <c:v>2.0283000000000002</c:v>
                </c:pt>
                <c:pt idx="4300">
                  <c:v>3.4876</c:v>
                </c:pt>
                <c:pt idx="4301">
                  <c:v>3.4245999999999999</c:v>
                </c:pt>
                <c:pt idx="4302">
                  <c:v>4.8541999999999996</c:v>
                </c:pt>
                <c:pt idx="4303">
                  <c:v>4.3632</c:v>
                </c:pt>
                <c:pt idx="4304">
                  <c:v>6.2500999999999998</c:v>
                </c:pt>
                <c:pt idx="4305">
                  <c:v>3.5813000000000001</c:v>
                </c:pt>
                <c:pt idx="4306">
                  <c:v>1.6383000000000001</c:v>
                </c:pt>
                <c:pt idx="4307">
                  <c:v>3.4529000000000001</c:v>
                </c:pt>
                <c:pt idx="4308">
                  <c:v>3.8635999999999999</c:v>
                </c:pt>
                <c:pt idx="4309">
                  <c:v>4.4038000000000004</c:v>
                </c:pt>
                <c:pt idx="4310">
                  <c:v>5.7432999999999996</c:v>
                </c:pt>
                <c:pt idx="4311">
                  <c:v>2.9156</c:v>
                </c:pt>
                <c:pt idx="4312">
                  <c:v>2.403</c:v>
                </c:pt>
                <c:pt idx="4313">
                  <c:v>3.6126999999999998</c:v>
                </c:pt>
                <c:pt idx="4314">
                  <c:v>3.4056000000000002</c:v>
                </c:pt>
                <c:pt idx="4315">
                  <c:v>1.6855</c:v>
                </c:pt>
                <c:pt idx="4316">
                  <c:v>1.1500999999999999</c:v>
                </c:pt>
                <c:pt idx="4317">
                  <c:v>3.6414</c:v>
                </c:pt>
                <c:pt idx="4318">
                  <c:v>3.0150000000000001</c:v>
                </c:pt>
                <c:pt idx="4319">
                  <c:v>3.4359999999999999</c:v>
                </c:pt>
                <c:pt idx="4320">
                  <c:v>3.2341000000000002</c:v>
                </c:pt>
                <c:pt idx="4321">
                  <c:v>2.2166999999999999</c:v>
                </c:pt>
                <c:pt idx="4322">
                  <c:v>2.0962999999999998</c:v>
                </c:pt>
                <c:pt idx="4323">
                  <c:v>4.4781000000000004</c:v>
                </c:pt>
                <c:pt idx="4324">
                  <c:v>1.7010000000000001</c:v>
                </c:pt>
                <c:pt idx="4325">
                  <c:v>3.2799</c:v>
                </c:pt>
                <c:pt idx="4326">
                  <c:v>1.859</c:v>
                </c:pt>
                <c:pt idx="4327">
                  <c:v>2.0948000000000002</c:v>
                </c:pt>
                <c:pt idx="4328">
                  <c:v>3.2782</c:v>
                </c:pt>
                <c:pt idx="4329">
                  <c:v>5.1036999999999999</c:v>
                </c:pt>
                <c:pt idx="4330">
                  <c:v>5.2557</c:v>
                </c:pt>
                <c:pt idx="4331">
                  <c:v>4.9612999999999996</c:v>
                </c:pt>
                <c:pt idx="4332">
                  <c:v>4.2842000000000002</c:v>
                </c:pt>
                <c:pt idx="4333">
                  <c:v>4.7736999999999998</c:v>
                </c:pt>
                <c:pt idx="4334">
                  <c:v>4.4450000000000003</c:v>
                </c:pt>
                <c:pt idx="4335">
                  <c:v>2.0587</c:v>
                </c:pt>
                <c:pt idx="4336">
                  <c:v>2.0714000000000001</c:v>
                </c:pt>
                <c:pt idx="4337">
                  <c:v>2.3576000000000001</c:v>
                </c:pt>
                <c:pt idx="4338">
                  <c:v>2.9910999999999999</c:v>
                </c:pt>
                <c:pt idx="4339">
                  <c:v>2.7328000000000001</c:v>
                </c:pt>
                <c:pt idx="4340">
                  <c:v>4.5232000000000001</c:v>
                </c:pt>
                <c:pt idx="4341">
                  <c:v>3.6520999999999999</c:v>
                </c:pt>
                <c:pt idx="4342">
                  <c:v>3.2353000000000001</c:v>
                </c:pt>
                <c:pt idx="4343">
                  <c:v>3.6415000000000002</c:v>
                </c:pt>
                <c:pt idx="4344">
                  <c:v>3.1175999999999999</c:v>
                </c:pt>
                <c:pt idx="4345">
                  <c:v>3.2307000000000001</c:v>
                </c:pt>
                <c:pt idx="4346">
                  <c:v>3.9176000000000002</c:v>
                </c:pt>
                <c:pt idx="4347">
                  <c:v>4.0221999999999998</c:v>
                </c:pt>
                <c:pt idx="4348">
                  <c:v>2.9533999999999998</c:v>
                </c:pt>
                <c:pt idx="4349">
                  <c:v>4.4504999999999999</c:v>
                </c:pt>
                <c:pt idx="4350">
                  <c:v>1.1145</c:v>
                </c:pt>
                <c:pt idx="4351">
                  <c:v>2.4998</c:v>
                </c:pt>
                <c:pt idx="4352">
                  <c:v>2.3879999999999999</c:v>
                </c:pt>
                <c:pt idx="4353">
                  <c:v>2.6135999999999999</c:v>
                </c:pt>
                <c:pt idx="4354">
                  <c:v>2.4657</c:v>
                </c:pt>
                <c:pt idx="4355">
                  <c:v>2.6848000000000001</c:v>
                </c:pt>
                <c:pt idx="4356">
                  <c:v>2.7970000000000002</c:v>
                </c:pt>
                <c:pt idx="4357">
                  <c:v>1.9128000000000001</c:v>
                </c:pt>
                <c:pt idx="4358">
                  <c:v>2.3824000000000001</c:v>
                </c:pt>
                <c:pt idx="4359">
                  <c:v>3.1871999999999998</c:v>
                </c:pt>
                <c:pt idx="4360">
                  <c:v>4.2680999999999996</c:v>
                </c:pt>
                <c:pt idx="4361">
                  <c:v>1.5602</c:v>
                </c:pt>
                <c:pt idx="4362">
                  <c:v>1.8689</c:v>
                </c:pt>
                <c:pt idx="4363">
                  <c:v>4.2332999999999998</c:v>
                </c:pt>
                <c:pt idx="4364">
                  <c:v>4.8808999999999996</c:v>
                </c:pt>
                <c:pt idx="4365">
                  <c:v>3.0979000000000001</c:v>
                </c:pt>
                <c:pt idx="4366">
                  <c:v>4.3197999999999999</c:v>
                </c:pt>
                <c:pt idx="4367">
                  <c:v>2.6646999999999998</c:v>
                </c:pt>
                <c:pt idx="4368">
                  <c:v>3.9799000000000002</c:v>
                </c:pt>
                <c:pt idx="4369">
                  <c:v>1.8411</c:v>
                </c:pt>
                <c:pt idx="4370">
                  <c:v>1.3265</c:v>
                </c:pt>
                <c:pt idx="4371">
                  <c:v>1.9993000000000001</c:v>
                </c:pt>
                <c:pt idx="4372">
                  <c:v>1.8285</c:v>
                </c:pt>
                <c:pt idx="4373">
                  <c:v>2.0802999999999998</c:v>
                </c:pt>
                <c:pt idx="4374">
                  <c:v>2.1854</c:v>
                </c:pt>
                <c:pt idx="4375">
                  <c:v>1.9991000000000001</c:v>
                </c:pt>
                <c:pt idx="4376">
                  <c:v>3.4992999999999999</c:v>
                </c:pt>
                <c:pt idx="4377">
                  <c:v>2.2193999999999998</c:v>
                </c:pt>
                <c:pt idx="4378">
                  <c:v>2.3155999999999999</c:v>
                </c:pt>
                <c:pt idx="4379">
                  <c:v>3.4304000000000001</c:v>
                </c:pt>
                <c:pt idx="4380">
                  <c:v>2.4306000000000001</c:v>
                </c:pt>
                <c:pt idx="4381">
                  <c:v>2.1149</c:v>
                </c:pt>
                <c:pt idx="4382">
                  <c:v>2.3561000000000001</c:v>
                </c:pt>
                <c:pt idx="4383">
                  <c:v>3.6265000000000001</c:v>
                </c:pt>
                <c:pt idx="4384">
                  <c:v>1.8308</c:v>
                </c:pt>
                <c:pt idx="4385">
                  <c:v>2.028</c:v>
                </c:pt>
                <c:pt idx="4386">
                  <c:v>1.7862</c:v>
                </c:pt>
                <c:pt idx="4387">
                  <c:v>4.5465</c:v>
                </c:pt>
                <c:pt idx="4388">
                  <c:v>1.5662</c:v>
                </c:pt>
                <c:pt idx="4389">
                  <c:v>1.1662999999999999</c:v>
                </c:pt>
                <c:pt idx="4390">
                  <c:v>3.6480000000000001</c:v>
                </c:pt>
                <c:pt idx="4391">
                  <c:v>4.0572999999999997</c:v>
                </c:pt>
                <c:pt idx="4392">
                  <c:v>4.0488</c:v>
                </c:pt>
                <c:pt idx="4393">
                  <c:v>1.7853000000000001</c:v>
                </c:pt>
                <c:pt idx="4394">
                  <c:v>2.0076999999999998</c:v>
                </c:pt>
                <c:pt idx="4395">
                  <c:v>1.9479</c:v>
                </c:pt>
                <c:pt idx="4396">
                  <c:v>2.0318999999999998</c:v>
                </c:pt>
                <c:pt idx="4397">
                  <c:v>2.0263</c:v>
                </c:pt>
                <c:pt idx="4398">
                  <c:v>2.2136</c:v>
                </c:pt>
                <c:pt idx="4399">
                  <c:v>1.4549000000000001</c:v>
                </c:pt>
                <c:pt idx="4400">
                  <c:v>1.3202</c:v>
                </c:pt>
                <c:pt idx="4401">
                  <c:v>1.3900999999999999</c:v>
                </c:pt>
                <c:pt idx="4402">
                  <c:v>1.3807</c:v>
                </c:pt>
                <c:pt idx="4403">
                  <c:v>1.2869999999999999</c:v>
                </c:pt>
                <c:pt idx="4404">
                  <c:v>1.5409999999999999</c:v>
                </c:pt>
                <c:pt idx="4405">
                  <c:v>2.8050999999999999</c:v>
                </c:pt>
                <c:pt idx="4406">
                  <c:v>3.1711</c:v>
                </c:pt>
                <c:pt idx="4407">
                  <c:v>3.1966000000000001</c:v>
                </c:pt>
                <c:pt idx="4408">
                  <c:v>4.1056999999999997</c:v>
                </c:pt>
                <c:pt idx="4409">
                  <c:v>4.1532</c:v>
                </c:pt>
                <c:pt idx="4410">
                  <c:v>5.6722999999999999</c:v>
                </c:pt>
                <c:pt idx="4411">
                  <c:v>0.38429999999999997</c:v>
                </c:pt>
                <c:pt idx="4412">
                  <c:v>0.96960000000000002</c:v>
                </c:pt>
                <c:pt idx="4413">
                  <c:v>3.0750999999999999</c:v>
                </c:pt>
                <c:pt idx="4414">
                  <c:v>2.7751000000000001</c:v>
                </c:pt>
                <c:pt idx="4415">
                  <c:v>4.0494000000000003</c:v>
                </c:pt>
                <c:pt idx="4416">
                  <c:v>2.9007000000000001</c:v>
                </c:pt>
                <c:pt idx="4417">
                  <c:v>3.6718999999999999</c:v>
                </c:pt>
                <c:pt idx="4418">
                  <c:v>4.0743999999999998</c:v>
                </c:pt>
                <c:pt idx="4419">
                  <c:v>3.5268999999999999</c:v>
                </c:pt>
                <c:pt idx="4420">
                  <c:v>3.2776000000000001</c:v>
                </c:pt>
                <c:pt idx="4421">
                  <c:v>2.8565999999999998</c:v>
                </c:pt>
                <c:pt idx="4422">
                  <c:v>3.1898</c:v>
                </c:pt>
                <c:pt idx="4423">
                  <c:v>1.1533</c:v>
                </c:pt>
                <c:pt idx="4424">
                  <c:v>1.2922</c:v>
                </c:pt>
                <c:pt idx="4425">
                  <c:v>1.3827</c:v>
                </c:pt>
                <c:pt idx="4426">
                  <c:v>1.1839999999999999</c:v>
                </c:pt>
                <c:pt idx="4427">
                  <c:v>1.2579</c:v>
                </c:pt>
                <c:pt idx="4428">
                  <c:v>5.2691999999999997</c:v>
                </c:pt>
                <c:pt idx="4429">
                  <c:v>2.7505999999999999</c:v>
                </c:pt>
                <c:pt idx="4430">
                  <c:v>1.5611999999999999</c:v>
                </c:pt>
                <c:pt idx="4431">
                  <c:v>2.6880999999999999</c:v>
                </c:pt>
                <c:pt idx="4432">
                  <c:v>2.6854</c:v>
                </c:pt>
                <c:pt idx="4433">
                  <c:v>3.3725000000000001</c:v>
                </c:pt>
                <c:pt idx="4434">
                  <c:v>3.0884999999999998</c:v>
                </c:pt>
                <c:pt idx="4435">
                  <c:v>2.3330000000000002</c:v>
                </c:pt>
                <c:pt idx="4436">
                  <c:v>2.0529000000000002</c:v>
                </c:pt>
                <c:pt idx="4437">
                  <c:v>2.3245</c:v>
                </c:pt>
                <c:pt idx="4438">
                  <c:v>1.4604999999999999</c:v>
                </c:pt>
                <c:pt idx="4439">
                  <c:v>3.4624000000000001</c:v>
                </c:pt>
                <c:pt idx="4440">
                  <c:v>2.0611999999999999</c:v>
                </c:pt>
                <c:pt idx="4441">
                  <c:v>1.2290000000000001</c:v>
                </c:pt>
                <c:pt idx="4442">
                  <c:v>3.8123</c:v>
                </c:pt>
                <c:pt idx="4443">
                  <c:v>3.7254</c:v>
                </c:pt>
                <c:pt idx="4444">
                  <c:v>3.0089000000000001</c:v>
                </c:pt>
                <c:pt idx="4445">
                  <c:v>2.9855</c:v>
                </c:pt>
                <c:pt idx="4446">
                  <c:v>2.2685</c:v>
                </c:pt>
                <c:pt idx="4447">
                  <c:v>2.8753000000000002</c:v>
                </c:pt>
                <c:pt idx="4448">
                  <c:v>3.3633000000000002</c:v>
                </c:pt>
                <c:pt idx="4449">
                  <c:v>2.6579000000000002</c:v>
                </c:pt>
                <c:pt idx="4450">
                  <c:v>1.8608</c:v>
                </c:pt>
                <c:pt idx="4451">
                  <c:v>3.0615999999999999</c:v>
                </c:pt>
                <c:pt idx="4452">
                  <c:v>1.6047</c:v>
                </c:pt>
                <c:pt idx="4453">
                  <c:v>2.2176</c:v>
                </c:pt>
                <c:pt idx="4454">
                  <c:v>2.2911000000000001</c:v>
                </c:pt>
                <c:pt idx="4455">
                  <c:v>1.8673999999999999</c:v>
                </c:pt>
                <c:pt idx="4456">
                  <c:v>1.6909000000000001</c:v>
                </c:pt>
                <c:pt idx="4457">
                  <c:v>2.5021</c:v>
                </c:pt>
                <c:pt idx="4458">
                  <c:v>2.1855000000000002</c:v>
                </c:pt>
                <c:pt idx="4459">
                  <c:v>3.9127999999999998</c:v>
                </c:pt>
                <c:pt idx="4460">
                  <c:v>3.8321000000000001</c:v>
                </c:pt>
                <c:pt idx="4461">
                  <c:v>2.9559000000000002</c:v>
                </c:pt>
                <c:pt idx="4462">
                  <c:v>0.40860000000000002</c:v>
                </c:pt>
                <c:pt idx="4463">
                  <c:v>3.4298999999999999</c:v>
                </c:pt>
                <c:pt idx="4464">
                  <c:v>3.4940000000000002</c:v>
                </c:pt>
                <c:pt idx="4465">
                  <c:v>3.6267999999999998</c:v>
                </c:pt>
                <c:pt idx="4466">
                  <c:v>3.6579000000000002</c:v>
                </c:pt>
                <c:pt idx="4467">
                  <c:v>0.42930000000000001</c:v>
                </c:pt>
                <c:pt idx="4468">
                  <c:v>0.45529999999999998</c:v>
                </c:pt>
                <c:pt idx="4469">
                  <c:v>0.46</c:v>
                </c:pt>
                <c:pt idx="4470">
                  <c:v>0.39169999999999999</c:v>
                </c:pt>
                <c:pt idx="4471">
                  <c:v>2.7366000000000001</c:v>
                </c:pt>
                <c:pt idx="4472">
                  <c:v>2.4931999999999999</c:v>
                </c:pt>
                <c:pt idx="4473">
                  <c:v>2.3712</c:v>
                </c:pt>
                <c:pt idx="4474">
                  <c:v>2.4266000000000001</c:v>
                </c:pt>
                <c:pt idx="4475">
                  <c:v>2.0657000000000001</c:v>
                </c:pt>
                <c:pt idx="4476">
                  <c:v>2.3727</c:v>
                </c:pt>
                <c:pt idx="4477">
                  <c:v>2.2206000000000001</c:v>
                </c:pt>
                <c:pt idx="4478">
                  <c:v>2.7822</c:v>
                </c:pt>
                <c:pt idx="4479">
                  <c:v>1.9845999999999999</c:v>
                </c:pt>
                <c:pt idx="4480">
                  <c:v>2.6930000000000001</c:v>
                </c:pt>
                <c:pt idx="4481">
                  <c:v>2.5623</c:v>
                </c:pt>
                <c:pt idx="4482">
                  <c:v>2.1928000000000001</c:v>
                </c:pt>
                <c:pt idx="4483">
                  <c:v>2.4123999999999999</c:v>
                </c:pt>
                <c:pt idx="4484">
                  <c:v>3.0179999999999998</c:v>
                </c:pt>
                <c:pt idx="4485">
                  <c:v>2.3386</c:v>
                </c:pt>
                <c:pt idx="4486">
                  <c:v>6.8822000000000001</c:v>
                </c:pt>
                <c:pt idx="4487">
                  <c:v>2.1322999999999999</c:v>
                </c:pt>
                <c:pt idx="4488">
                  <c:v>1.6880999999999999</c:v>
                </c:pt>
                <c:pt idx="4489">
                  <c:v>2.2576000000000001</c:v>
                </c:pt>
                <c:pt idx="4490">
                  <c:v>2.2387000000000001</c:v>
                </c:pt>
                <c:pt idx="4491">
                  <c:v>1.9730000000000001</c:v>
                </c:pt>
                <c:pt idx="4492">
                  <c:v>2.2839999999999998</c:v>
                </c:pt>
                <c:pt idx="4493">
                  <c:v>2.3414000000000001</c:v>
                </c:pt>
                <c:pt idx="4494">
                  <c:v>2.2961</c:v>
                </c:pt>
                <c:pt idx="4495">
                  <c:v>2.4782000000000002</c:v>
                </c:pt>
                <c:pt idx="4496">
                  <c:v>2.4796999999999998</c:v>
                </c:pt>
                <c:pt idx="4497">
                  <c:v>2.4923000000000002</c:v>
                </c:pt>
                <c:pt idx="4498">
                  <c:v>2.0840000000000001</c:v>
                </c:pt>
                <c:pt idx="4499">
                  <c:v>4.2114000000000003</c:v>
                </c:pt>
                <c:pt idx="4500">
                  <c:v>4.3659999999999997</c:v>
                </c:pt>
                <c:pt idx="4501">
                  <c:v>4.8201000000000001</c:v>
                </c:pt>
                <c:pt idx="4502">
                  <c:v>2.8500999999999999</c:v>
                </c:pt>
                <c:pt idx="4503">
                  <c:v>2.4447000000000001</c:v>
                </c:pt>
                <c:pt idx="4504">
                  <c:v>2.2477999999999998</c:v>
                </c:pt>
                <c:pt idx="4505">
                  <c:v>2.3195000000000001</c:v>
                </c:pt>
                <c:pt idx="4506">
                  <c:v>2.2641</c:v>
                </c:pt>
                <c:pt idx="4507">
                  <c:v>2.0459000000000001</c:v>
                </c:pt>
                <c:pt idx="4508">
                  <c:v>4.2172000000000001</c:v>
                </c:pt>
                <c:pt idx="4509">
                  <c:v>4.5785</c:v>
                </c:pt>
                <c:pt idx="4510">
                  <c:v>3.1928000000000001</c:v>
                </c:pt>
                <c:pt idx="4511">
                  <c:v>2.7799</c:v>
                </c:pt>
                <c:pt idx="4512">
                  <c:v>4.3550000000000004</c:v>
                </c:pt>
                <c:pt idx="4513">
                  <c:v>2.9104000000000001</c:v>
                </c:pt>
                <c:pt idx="4514">
                  <c:v>3.0840000000000001</c:v>
                </c:pt>
                <c:pt idx="4515">
                  <c:v>4.1134000000000004</c:v>
                </c:pt>
                <c:pt idx="4516">
                  <c:v>2.7871999999999999</c:v>
                </c:pt>
                <c:pt idx="4517">
                  <c:v>1.1628000000000001</c:v>
                </c:pt>
                <c:pt idx="4518">
                  <c:v>4.4581</c:v>
                </c:pt>
                <c:pt idx="4519">
                  <c:v>2.8574000000000002</c:v>
                </c:pt>
                <c:pt idx="4520">
                  <c:v>2.4786999999999999</c:v>
                </c:pt>
                <c:pt idx="4521">
                  <c:v>2.4396</c:v>
                </c:pt>
                <c:pt idx="4522">
                  <c:v>2.9941</c:v>
                </c:pt>
                <c:pt idx="4523">
                  <c:v>2.0524</c:v>
                </c:pt>
                <c:pt idx="4524">
                  <c:v>1.9079999999999999</c:v>
                </c:pt>
                <c:pt idx="4525">
                  <c:v>2.6848999999999998</c:v>
                </c:pt>
                <c:pt idx="4526">
                  <c:v>2.4756</c:v>
                </c:pt>
                <c:pt idx="4527">
                  <c:v>2.7355999999999998</c:v>
                </c:pt>
                <c:pt idx="4528">
                  <c:v>2.5289999999999999</c:v>
                </c:pt>
                <c:pt idx="4529">
                  <c:v>2.4199000000000002</c:v>
                </c:pt>
                <c:pt idx="4530">
                  <c:v>2.9051</c:v>
                </c:pt>
                <c:pt idx="4531">
                  <c:v>1.7796000000000001</c:v>
                </c:pt>
                <c:pt idx="4532">
                  <c:v>4.2603999999999997</c:v>
                </c:pt>
                <c:pt idx="4533">
                  <c:v>4.3274999999999997</c:v>
                </c:pt>
                <c:pt idx="4534">
                  <c:v>5.2013999999999996</c:v>
                </c:pt>
                <c:pt idx="4535">
                  <c:v>3.2896999999999998</c:v>
                </c:pt>
                <c:pt idx="4536">
                  <c:v>3.7155</c:v>
                </c:pt>
                <c:pt idx="4537">
                  <c:v>4.0709</c:v>
                </c:pt>
                <c:pt idx="4538">
                  <c:v>4.4728000000000003</c:v>
                </c:pt>
                <c:pt idx="4539">
                  <c:v>4.7986000000000004</c:v>
                </c:pt>
                <c:pt idx="4540">
                  <c:v>4.3182</c:v>
                </c:pt>
                <c:pt idx="4541">
                  <c:v>3.3776000000000002</c:v>
                </c:pt>
                <c:pt idx="4542">
                  <c:v>3.0508000000000002</c:v>
                </c:pt>
                <c:pt idx="4543">
                  <c:v>3.7928999999999999</c:v>
                </c:pt>
                <c:pt idx="4544">
                  <c:v>4.4762000000000004</c:v>
                </c:pt>
                <c:pt idx="4545">
                  <c:v>4.4166999999999996</c:v>
                </c:pt>
                <c:pt idx="4546">
                  <c:v>3.645</c:v>
                </c:pt>
                <c:pt idx="4547">
                  <c:v>1.8391999999999999</c:v>
                </c:pt>
                <c:pt idx="4548">
                  <c:v>1.9427000000000001</c:v>
                </c:pt>
                <c:pt idx="4549">
                  <c:v>1.8931</c:v>
                </c:pt>
                <c:pt idx="4550">
                  <c:v>1.7729999999999999</c:v>
                </c:pt>
                <c:pt idx="4551">
                  <c:v>2.2805</c:v>
                </c:pt>
                <c:pt idx="4552">
                  <c:v>2.0190000000000001</c:v>
                </c:pt>
                <c:pt idx="4553">
                  <c:v>1.9279999999999999</c:v>
                </c:pt>
                <c:pt idx="4554">
                  <c:v>2.5493999999999999</c:v>
                </c:pt>
                <c:pt idx="4555">
                  <c:v>2.472</c:v>
                </c:pt>
                <c:pt idx="4556">
                  <c:v>1.6609</c:v>
                </c:pt>
                <c:pt idx="4557">
                  <c:v>2.0082</c:v>
                </c:pt>
                <c:pt idx="4558">
                  <c:v>2.1084999999999998</c:v>
                </c:pt>
                <c:pt idx="4559">
                  <c:v>1.9390000000000001</c:v>
                </c:pt>
                <c:pt idx="4560">
                  <c:v>2.1863000000000001</c:v>
                </c:pt>
                <c:pt idx="4561">
                  <c:v>1.8900999999999999</c:v>
                </c:pt>
                <c:pt idx="4562">
                  <c:v>2.9453</c:v>
                </c:pt>
                <c:pt idx="4563">
                  <c:v>3.1505999999999998</c:v>
                </c:pt>
                <c:pt idx="4564">
                  <c:v>5.2784000000000004</c:v>
                </c:pt>
                <c:pt idx="4565">
                  <c:v>7.1924000000000001</c:v>
                </c:pt>
                <c:pt idx="4566">
                  <c:v>7.1376999999999997</c:v>
                </c:pt>
                <c:pt idx="4567">
                  <c:v>7.1159999999999997</c:v>
                </c:pt>
                <c:pt idx="4568">
                  <c:v>7.3491</c:v>
                </c:pt>
                <c:pt idx="4569">
                  <c:v>8.6135999999999999</c:v>
                </c:pt>
                <c:pt idx="4570">
                  <c:v>7.3865999999999996</c:v>
                </c:pt>
                <c:pt idx="4571">
                  <c:v>6.3296999999999999</c:v>
                </c:pt>
                <c:pt idx="4572">
                  <c:v>7.7165999999999997</c:v>
                </c:pt>
                <c:pt idx="4573">
                  <c:v>7.0054999999999996</c:v>
                </c:pt>
                <c:pt idx="4574">
                  <c:v>7.9954999999999998</c:v>
                </c:pt>
                <c:pt idx="4575">
                  <c:v>6.5777000000000001</c:v>
                </c:pt>
                <c:pt idx="4576">
                  <c:v>7.4135</c:v>
                </c:pt>
                <c:pt idx="4577">
                  <c:v>6.7864000000000004</c:v>
                </c:pt>
                <c:pt idx="4578">
                  <c:v>6.7923</c:v>
                </c:pt>
                <c:pt idx="4579">
                  <c:v>6.1130000000000004</c:v>
                </c:pt>
                <c:pt idx="4580">
                  <c:v>6.1867000000000001</c:v>
                </c:pt>
                <c:pt idx="4581">
                  <c:v>6.6806999999999999</c:v>
                </c:pt>
                <c:pt idx="4582">
                  <c:v>7.0049000000000001</c:v>
                </c:pt>
                <c:pt idx="4583">
                  <c:v>6.8429000000000002</c:v>
                </c:pt>
                <c:pt idx="4584">
                  <c:v>6.0223000000000004</c:v>
                </c:pt>
                <c:pt idx="4585">
                  <c:v>6.2744999999999997</c:v>
                </c:pt>
                <c:pt idx="4586">
                  <c:v>6.8201000000000001</c:v>
                </c:pt>
                <c:pt idx="4587">
                  <c:v>6.5666000000000002</c:v>
                </c:pt>
                <c:pt idx="4588">
                  <c:v>7.1315999999999997</c:v>
                </c:pt>
                <c:pt idx="4589">
                  <c:v>6.0186000000000002</c:v>
                </c:pt>
                <c:pt idx="4590">
                  <c:v>6.4732000000000003</c:v>
                </c:pt>
                <c:pt idx="4591">
                  <c:v>6.4619</c:v>
                </c:pt>
                <c:pt idx="4592">
                  <c:v>8.3788</c:v>
                </c:pt>
                <c:pt idx="4593">
                  <c:v>8.4052000000000007</c:v>
                </c:pt>
                <c:pt idx="4594">
                  <c:v>7.7934999999999999</c:v>
                </c:pt>
                <c:pt idx="4595">
                  <c:v>7.5848000000000004</c:v>
                </c:pt>
                <c:pt idx="4596">
                  <c:v>6.5517000000000003</c:v>
                </c:pt>
                <c:pt idx="4597">
                  <c:v>7.2628000000000004</c:v>
                </c:pt>
                <c:pt idx="4598">
                  <c:v>7.7093999999999996</c:v>
                </c:pt>
                <c:pt idx="4599">
                  <c:v>7.0174000000000003</c:v>
                </c:pt>
                <c:pt idx="4600">
                  <c:v>7.3819999999999997</c:v>
                </c:pt>
                <c:pt idx="4602">
                  <c:v>6.7582000000000004</c:v>
                </c:pt>
                <c:pt idx="4603">
                  <c:v>3.0173000000000001</c:v>
                </c:pt>
                <c:pt idx="4604">
                  <c:v>2.8984000000000001</c:v>
                </c:pt>
                <c:pt idx="4605">
                  <c:v>3.2410999999999999</c:v>
                </c:pt>
                <c:pt idx="4606">
                  <c:v>3.6709000000000001</c:v>
                </c:pt>
                <c:pt idx="4607">
                  <c:v>3.6956000000000002</c:v>
                </c:pt>
                <c:pt idx="4608">
                  <c:v>3.5619999999999998</c:v>
                </c:pt>
                <c:pt idx="4609">
                  <c:v>3.4935</c:v>
                </c:pt>
                <c:pt idx="4610">
                  <c:v>7.274</c:v>
                </c:pt>
                <c:pt idx="4611">
                  <c:v>7.5106000000000002</c:v>
                </c:pt>
                <c:pt idx="4612">
                  <c:v>4.3490000000000002</c:v>
                </c:pt>
                <c:pt idx="4613">
                  <c:v>1.4138999999999999</c:v>
                </c:pt>
                <c:pt idx="4614">
                  <c:v>3.3601000000000001</c:v>
                </c:pt>
                <c:pt idx="4615">
                  <c:v>4.3011999999999997</c:v>
                </c:pt>
                <c:pt idx="4616">
                  <c:v>4.3163999999999998</c:v>
                </c:pt>
                <c:pt idx="4617">
                  <c:v>1.8259000000000001</c:v>
                </c:pt>
                <c:pt idx="4618">
                  <c:v>2.4756</c:v>
                </c:pt>
                <c:pt idx="4619">
                  <c:v>2.5588000000000002</c:v>
                </c:pt>
                <c:pt idx="4620">
                  <c:v>1.6476</c:v>
                </c:pt>
                <c:pt idx="4621">
                  <c:v>3.2313999999999998</c:v>
                </c:pt>
                <c:pt idx="4622">
                  <c:v>4.6494999999999997</c:v>
                </c:pt>
                <c:pt idx="4623">
                  <c:v>4.4264999999999999</c:v>
                </c:pt>
                <c:pt idx="4624">
                  <c:v>4.4268000000000001</c:v>
                </c:pt>
                <c:pt idx="4625">
                  <c:v>4.726</c:v>
                </c:pt>
                <c:pt idx="4626">
                  <c:v>3.9594</c:v>
                </c:pt>
                <c:pt idx="4627">
                  <c:v>5.1943999999999999</c:v>
                </c:pt>
                <c:pt idx="4628">
                  <c:v>5.0792000000000002</c:v>
                </c:pt>
                <c:pt idx="4629">
                  <c:v>6.1292</c:v>
                </c:pt>
                <c:pt idx="4630">
                  <c:v>5.1275000000000004</c:v>
                </c:pt>
                <c:pt idx="4631">
                  <c:v>4.8242000000000003</c:v>
                </c:pt>
                <c:pt idx="4632">
                  <c:v>2.9064999999999999</c:v>
                </c:pt>
                <c:pt idx="4633">
                  <c:v>2.8877000000000002</c:v>
                </c:pt>
                <c:pt idx="4634">
                  <c:v>3.1438000000000001</c:v>
                </c:pt>
                <c:pt idx="4635">
                  <c:v>3.8656999999999999</c:v>
                </c:pt>
                <c:pt idx="4636">
                  <c:v>2.9014000000000002</c:v>
                </c:pt>
                <c:pt idx="4637">
                  <c:v>3.4984000000000002</c:v>
                </c:pt>
                <c:pt idx="4638">
                  <c:v>2.8837999999999999</c:v>
                </c:pt>
                <c:pt idx="4639">
                  <c:v>2.9559000000000002</c:v>
                </c:pt>
                <c:pt idx="4640">
                  <c:v>2.7673000000000001</c:v>
                </c:pt>
                <c:pt idx="4641">
                  <c:v>3.0501999999999998</c:v>
                </c:pt>
                <c:pt idx="4642">
                  <c:v>3.5304000000000002</c:v>
                </c:pt>
                <c:pt idx="4643">
                  <c:v>2.8058999999999998</c:v>
                </c:pt>
                <c:pt idx="4644">
                  <c:v>3.4426999999999999</c:v>
                </c:pt>
                <c:pt idx="4645">
                  <c:v>1.6908000000000001</c:v>
                </c:pt>
                <c:pt idx="4646">
                  <c:v>2.4272</c:v>
                </c:pt>
                <c:pt idx="4647">
                  <c:v>2.7372999999999998</c:v>
                </c:pt>
                <c:pt idx="4648">
                  <c:v>1.4077999999999999</c:v>
                </c:pt>
                <c:pt idx="4649">
                  <c:v>1.8906000000000001</c:v>
                </c:pt>
                <c:pt idx="4650">
                  <c:v>1.5448</c:v>
                </c:pt>
                <c:pt idx="4651">
                  <c:v>4.6761999999999997</c:v>
                </c:pt>
                <c:pt idx="4652">
                  <c:v>5.0125000000000002</c:v>
                </c:pt>
                <c:pt idx="4653">
                  <c:v>3.3052000000000001</c:v>
                </c:pt>
                <c:pt idx="4654">
                  <c:v>3.1055000000000001</c:v>
                </c:pt>
                <c:pt idx="4655">
                  <c:v>3.2772000000000001</c:v>
                </c:pt>
                <c:pt idx="4656">
                  <c:v>3.1206999999999998</c:v>
                </c:pt>
                <c:pt idx="4657">
                  <c:v>3.5459000000000001</c:v>
                </c:pt>
                <c:pt idx="4658">
                  <c:v>3.2608999999999999</c:v>
                </c:pt>
                <c:pt idx="4659">
                  <c:v>2.9563000000000001</c:v>
                </c:pt>
                <c:pt idx="4660">
                  <c:v>5.5259999999999998</c:v>
                </c:pt>
                <c:pt idx="4661">
                  <c:v>5.3464999999999998</c:v>
                </c:pt>
                <c:pt idx="4662">
                  <c:v>5.1604999999999999</c:v>
                </c:pt>
                <c:pt idx="4663">
                  <c:v>5.5781000000000001</c:v>
                </c:pt>
                <c:pt idx="4664">
                  <c:v>4.4970999999999997</c:v>
                </c:pt>
                <c:pt idx="4665">
                  <c:v>4.8902000000000001</c:v>
                </c:pt>
                <c:pt idx="4666">
                  <c:v>3.6158999999999999</c:v>
                </c:pt>
                <c:pt idx="4667">
                  <c:v>5.2374999999999998</c:v>
                </c:pt>
                <c:pt idx="4668">
                  <c:v>3.4577</c:v>
                </c:pt>
                <c:pt idx="4669">
                  <c:v>3.9712999999999998</c:v>
                </c:pt>
                <c:pt idx="4670">
                  <c:v>4.1204999999999998</c:v>
                </c:pt>
                <c:pt idx="4671">
                  <c:v>3.4622999999999999</c:v>
                </c:pt>
                <c:pt idx="4672">
                  <c:v>3.9426999999999999</c:v>
                </c:pt>
                <c:pt idx="4673">
                  <c:v>5.5242000000000004</c:v>
                </c:pt>
                <c:pt idx="4674">
                  <c:v>4.7218</c:v>
                </c:pt>
                <c:pt idx="4675">
                  <c:v>3.1427999999999998</c:v>
                </c:pt>
                <c:pt idx="4676">
                  <c:v>6.7278000000000002</c:v>
                </c:pt>
                <c:pt idx="4886">
                  <c:v>2.5714999999999999</c:v>
                </c:pt>
                <c:pt idx="4887">
                  <c:v>3.0424000000000002</c:v>
                </c:pt>
                <c:pt idx="4888">
                  <c:v>2.6097999999999999</c:v>
                </c:pt>
                <c:pt idx="4889">
                  <c:v>3.2267000000000001</c:v>
                </c:pt>
                <c:pt idx="4890">
                  <c:v>2.3048000000000002</c:v>
                </c:pt>
                <c:pt idx="4891">
                  <c:v>3.3233999999999999</c:v>
                </c:pt>
                <c:pt idx="4892">
                  <c:v>3.1734</c:v>
                </c:pt>
                <c:pt idx="4893">
                  <c:v>3.1286999999999998</c:v>
                </c:pt>
                <c:pt idx="4894">
                  <c:v>2.802</c:v>
                </c:pt>
                <c:pt idx="4895">
                  <c:v>2.8146</c:v>
                </c:pt>
                <c:pt idx="4896">
                  <c:v>3.4933000000000001</c:v>
                </c:pt>
                <c:pt idx="4897">
                  <c:v>3.1621999999999999</c:v>
                </c:pt>
                <c:pt idx="4898">
                  <c:v>1.5462</c:v>
                </c:pt>
                <c:pt idx="4899">
                  <c:v>3.9116</c:v>
                </c:pt>
                <c:pt idx="4900">
                  <c:v>4.5464000000000002</c:v>
                </c:pt>
                <c:pt idx="4936">
                  <c:v>8.0189000000000004</c:v>
                </c:pt>
                <c:pt idx="4937">
                  <c:v>9.0694999999999997</c:v>
                </c:pt>
                <c:pt idx="4938">
                  <c:v>8.9275000000000002</c:v>
                </c:pt>
                <c:pt idx="4939">
                  <c:v>8.7852999999999994</c:v>
                </c:pt>
                <c:pt idx="4940">
                  <c:v>8.4670000000000005</c:v>
                </c:pt>
                <c:pt idx="4941">
                  <c:v>8.6731999999999996</c:v>
                </c:pt>
                <c:pt idx="4942">
                  <c:v>7.7591000000000001</c:v>
                </c:pt>
                <c:pt idx="4943">
                  <c:v>9.1677</c:v>
                </c:pt>
                <c:pt idx="4944">
                  <c:v>8.5634999999999994</c:v>
                </c:pt>
                <c:pt idx="4945">
                  <c:v>7.9169</c:v>
                </c:pt>
                <c:pt idx="4946">
                  <c:v>8.4356000000000009</c:v>
                </c:pt>
                <c:pt idx="4947">
                  <c:v>9.1350999999999996</c:v>
                </c:pt>
                <c:pt idx="4948">
                  <c:v>7.5110999999999999</c:v>
                </c:pt>
                <c:pt idx="4949">
                  <c:v>7.8973000000000004</c:v>
                </c:pt>
                <c:pt idx="4950">
                  <c:v>8.0228000000000002</c:v>
                </c:pt>
                <c:pt idx="4951">
                  <c:v>7.3390000000000004</c:v>
                </c:pt>
                <c:pt idx="4952">
                  <c:v>7.6612</c:v>
                </c:pt>
                <c:pt idx="4953">
                  <c:v>6.8528000000000002</c:v>
                </c:pt>
                <c:pt idx="4954">
                  <c:v>6.7820999999999998</c:v>
                </c:pt>
                <c:pt idx="4955">
                  <c:v>7.9627999999999997</c:v>
                </c:pt>
                <c:pt idx="4956">
                  <c:v>7.2832999999999997</c:v>
                </c:pt>
                <c:pt idx="4957">
                  <c:v>8.2597000000000005</c:v>
                </c:pt>
                <c:pt idx="4958">
                  <c:v>9.4047999999999998</c:v>
                </c:pt>
                <c:pt idx="4959">
                  <c:v>7.8916000000000004</c:v>
                </c:pt>
                <c:pt idx="4960">
                  <c:v>7.9198000000000004</c:v>
                </c:pt>
                <c:pt idx="4961">
                  <c:v>7.6223000000000001</c:v>
                </c:pt>
                <c:pt idx="4962">
                  <c:v>8.234</c:v>
                </c:pt>
                <c:pt idx="4963">
                  <c:v>8.0556000000000001</c:v>
                </c:pt>
                <c:pt idx="4964">
                  <c:v>8.1005000000000003</c:v>
                </c:pt>
                <c:pt idx="4965">
                  <c:v>8.093</c:v>
                </c:pt>
                <c:pt idx="4966">
                  <c:v>7.8602999999999996</c:v>
                </c:pt>
                <c:pt idx="4967">
                  <c:v>8.3741000000000003</c:v>
                </c:pt>
                <c:pt idx="4968">
                  <c:v>7.7393000000000001</c:v>
                </c:pt>
                <c:pt idx="5140">
                  <c:v>3.0493999999999999</c:v>
                </c:pt>
                <c:pt idx="5141">
                  <c:v>2.5547</c:v>
                </c:pt>
                <c:pt idx="5142">
                  <c:v>2.2633000000000001</c:v>
                </c:pt>
                <c:pt idx="5143">
                  <c:v>3.5173999999999999</c:v>
                </c:pt>
                <c:pt idx="5144">
                  <c:v>2.5792999999999999</c:v>
                </c:pt>
                <c:pt idx="5145">
                  <c:v>1.9779</c:v>
                </c:pt>
                <c:pt idx="5146">
                  <c:v>1.9642999999999999</c:v>
                </c:pt>
                <c:pt idx="5147">
                  <c:v>2.4470999999999998</c:v>
                </c:pt>
                <c:pt idx="5148">
                  <c:v>2.2467999999999999</c:v>
                </c:pt>
                <c:pt idx="5149">
                  <c:v>3.0232999999999999</c:v>
                </c:pt>
                <c:pt idx="5150">
                  <c:v>2.1591999999999998</c:v>
                </c:pt>
                <c:pt idx="5151">
                  <c:v>2.7069999999999999</c:v>
                </c:pt>
                <c:pt idx="5152">
                  <c:v>2.7551999999999999</c:v>
                </c:pt>
                <c:pt idx="5153">
                  <c:v>2.4868999999999999</c:v>
                </c:pt>
                <c:pt idx="5154">
                  <c:v>2.6511</c:v>
                </c:pt>
                <c:pt idx="5155">
                  <c:v>1.9410000000000001</c:v>
                </c:pt>
                <c:pt idx="5156">
                  <c:v>2.5630000000000002</c:v>
                </c:pt>
                <c:pt idx="5157">
                  <c:v>2.8839000000000001</c:v>
                </c:pt>
                <c:pt idx="5158">
                  <c:v>2.9868000000000001</c:v>
                </c:pt>
                <c:pt idx="5159">
                  <c:v>2.0571999999999999</c:v>
                </c:pt>
                <c:pt idx="5160">
                  <c:v>3.2482000000000002</c:v>
                </c:pt>
                <c:pt idx="5161">
                  <c:v>2.7900999999999998</c:v>
                </c:pt>
                <c:pt idx="5162">
                  <c:v>2.8687</c:v>
                </c:pt>
                <c:pt idx="5163">
                  <c:v>3.2073999999999998</c:v>
                </c:pt>
                <c:pt idx="5164">
                  <c:v>3.1821000000000002</c:v>
                </c:pt>
                <c:pt idx="5165">
                  <c:v>2.1006</c:v>
                </c:pt>
                <c:pt idx="5166">
                  <c:v>2.0924999999999998</c:v>
                </c:pt>
                <c:pt idx="5167">
                  <c:v>2.1446000000000001</c:v>
                </c:pt>
                <c:pt idx="5168">
                  <c:v>2.2585000000000002</c:v>
                </c:pt>
                <c:pt idx="5169">
                  <c:v>2.375</c:v>
                </c:pt>
                <c:pt idx="5170">
                  <c:v>3.5916999999999999</c:v>
                </c:pt>
                <c:pt idx="5171">
                  <c:v>4.4406999999999996</c:v>
                </c:pt>
                <c:pt idx="5172">
                  <c:v>3.5005000000000002</c:v>
                </c:pt>
                <c:pt idx="5173">
                  <c:v>5.3068999999999997</c:v>
                </c:pt>
                <c:pt idx="5174">
                  <c:v>3.7149999999999999</c:v>
                </c:pt>
                <c:pt idx="5175">
                  <c:v>3.3828</c:v>
                </c:pt>
                <c:pt idx="5176">
                  <c:v>4.3587999999999996</c:v>
                </c:pt>
                <c:pt idx="5177">
                  <c:v>2.8376000000000001</c:v>
                </c:pt>
                <c:pt idx="5178">
                  <c:v>3.5941000000000001</c:v>
                </c:pt>
                <c:pt idx="5179">
                  <c:v>3.3721000000000001</c:v>
                </c:pt>
                <c:pt idx="5180">
                  <c:v>3.1798999999999999</c:v>
                </c:pt>
                <c:pt idx="5181">
                  <c:v>2.0485000000000002</c:v>
                </c:pt>
                <c:pt idx="5182">
                  <c:v>3.5065</c:v>
                </c:pt>
                <c:pt idx="5183">
                  <c:v>2.9419</c:v>
                </c:pt>
                <c:pt idx="5184">
                  <c:v>2.5051000000000001</c:v>
                </c:pt>
                <c:pt idx="5185">
                  <c:v>2.7730999999999999</c:v>
                </c:pt>
                <c:pt idx="5186">
                  <c:v>3.2446000000000002</c:v>
                </c:pt>
                <c:pt idx="5187">
                  <c:v>3.7279</c:v>
                </c:pt>
                <c:pt idx="5188">
                  <c:v>1.9592000000000001</c:v>
                </c:pt>
                <c:pt idx="5189">
                  <c:v>2.0874999999999999</c:v>
                </c:pt>
                <c:pt idx="5190">
                  <c:v>2.2496</c:v>
                </c:pt>
                <c:pt idx="5191">
                  <c:v>2.3889</c:v>
                </c:pt>
                <c:pt idx="5192">
                  <c:v>1.839</c:v>
                </c:pt>
                <c:pt idx="5193">
                  <c:v>5.1397000000000004</c:v>
                </c:pt>
                <c:pt idx="5194">
                  <c:v>3.1135000000000002</c:v>
                </c:pt>
                <c:pt idx="5195">
                  <c:v>2.8472</c:v>
                </c:pt>
                <c:pt idx="5196">
                  <c:v>3.1091000000000002</c:v>
                </c:pt>
                <c:pt idx="5197">
                  <c:v>3.7246000000000001</c:v>
                </c:pt>
                <c:pt idx="5198">
                  <c:v>5.5404999999999998</c:v>
                </c:pt>
                <c:pt idx="5199">
                  <c:v>4.7096</c:v>
                </c:pt>
                <c:pt idx="5200">
                  <c:v>5.2948000000000004</c:v>
                </c:pt>
                <c:pt idx="5201">
                  <c:v>5.1477000000000004</c:v>
                </c:pt>
                <c:pt idx="5202">
                  <c:v>3.6732999999999998</c:v>
                </c:pt>
                <c:pt idx="5203">
                  <c:v>3.5078</c:v>
                </c:pt>
                <c:pt idx="5204">
                  <c:v>4.5061999999999998</c:v>
                </c:pt>
                <c:pt idx="5205">
                  <c:v>3.7242000000000002</c:v>
                </c:pt>
                <c:pt idx="5206">
                  <c:v>3.9565000000000001</c:v>
                </c:pt>
                <c:pt idx="5207">
                  <c:v>4.6475</c:v>
                </c:pt>
                <c:pt idx="5208">
                  <c:v>4.7531999999999996</c:v>
                </c:pt>
                <c:pt idx="5209">
                  <c:v>4.9086999999999996</c:v>
                </c:pt>
                <c:pt idx="5210">
                  <c:v>4.1874000000000002</c:v>
                </c:pt>
                <c:pt idx="5211">
                  <c:v>1.2484</c:v>
                </c:pt>
                <c:pt idx="5213">
                  <c:v>3.7462</c:v>
                </c:pt>
                <c:pt idx="5214">
                  <c:v>3.9100999999999999</c:v>
                </c:pt>
                <c:pt idx="5216">
                  <c:v>3.1920999999999999</c:v>
                </c:pt>
                <c:pt idx="5217">
                  <c:v>2.9632000000000001</c:v>
                </c:pt>
                <c:pt idx="5218">
                  <c:v>3.5245000000000002</c:v>
                </c:pt>
                <c:pt idx="5219">
                  <c:v>3.8014000000000001</c:v>
                </c:pt>
                <c:pt idx="5220">
                  <c:v>3.7974000000000001</c:v>
                </c:pt>
                <c:pt idx="5221">
                  <c:v>2.6819000000000002</c:v>
                </c:pt>
                <c:pt idx="5222">
                  <c:v>3.1934999999999998</c:v>
                </c:pt>
                <c:pt idx="5223">
                  <c:v>2.9636</c:v>
                </c:pt>
                <c:pt idx="5224">
                  <c:v>3.6644000000000001</c:v>
                </c:pt>
                <c:pt idx="5225">
                  <c:v>2.6509999999999998</c:v>
                </c:pt>
                <c:pt idx="5226">
                  <c:v>1.8265</c:v>
                </c:pt>
                <c:pt idx="5228">
                  <c:v>3.75</c:v>
                </c:pt>
                <c:pt idx="5229">
                  <c:v>3.5880999999999998</c:v>
                </c:pt>
                <c:pt idx="5230">
                  <c:v>3.8645</c:v>
                </c:pt>
                <c:pt idx="5231">
                  <c:v>3.6349999999999998</c:v>
                </c:pt>
                <c:pt idx="5232">
                  <c:v>3.7178</c:v>
                </c:pt>
                <c:pt idx="5233">
                  <c:v>2.8475999999999999</c:v>
                </c:pt>
                <c:pt idx="5234">
                  <c:v>2.6673</c:v>
                </c:pt>
                <c:pt idx="5235">
                  <c:v>2.0179999999999998</c:v>
                </c:pt>
                <c:pt idx="5236">
                  <c:v>3.2530999999999999</c:v>
                </c:pt>
                <c:pt idx="5237">
                  <c:v>2.8892000000000002</c:v>
                </c:pt>
                <c:pt idx="5238">
                  <c:v>3.1366999999999998</c:v>
                </c:pt>
                <c:pt idx="5239">
                  <c:v>3.13</c:v>
                </c:pt>
                <c:pt idx="5240">
                  <c:v>2.9876</c:v>
                </c:pt>
                <c:pt idx="5241">
                  <c:v>3.0021</c:v>
                </c:pt>
                <c:pt idx="5242">
                  <c:v>2.7311000000000001</c:v>
                </c:pt>
                <c:pt idx="5243">
                  <c:v>2.6623999999999999</c:v>
                </c:pt>
                <c:pt idx="5244">
                  <c:v>3.0880000000000001</c:v>
                </c:pt>
                <c:pt idx="5245">
                  <c:v>2.85</c:v>
                </c:pt>
                <c:pt idx="5246">
                  <c:v>2.3733</c:v>
                </c:pt>
                <c:pt idx="5249">
                  <c:v>2.7296999999999998</c:v>
                </c:pt>
                <c:pt idx="5250">
                  <c:v>2.7547999999999999</c:v>
                </c:pt>
                <c:pt idx="5253">
                  <c:v>3.8405999999999998</c:v>
                </c:pt>
                <c:pt idx="5255">
                  <c:v>3.2202000000000002</c:v>
                </c:pt>
                <c:pt idx="5256">
                  <c:v>3.3471000000000002</c:v>
                </c:pt>
                <c:pt idx="5259">
                  <c:v>3.0699000000000001</c:v>
                </c:pt>
                <c:pt idx="5260">
                  <c:v>3.3912</c:v>
                </c:pt>
                <c:pt idx="5261">
                  <c:v>3.4209000000000001</c:v>
                </c:pt>
                <c:pt idx="5262">
                  <c:v>2.5501999999999998</c:v>
                </c:pt>
                <c:pt idx="5263">
                  <c:v>2.6297000000000001</c:v>
                </c:pt>
                <c:pt idx="5264">
                  <c:v>2.4857999999999998</c:v>
                </c:pt>
                <c:pt idx="5265">
                  <c:v>2.3443999999999998</c:v>
                </c:pt>
                <c:pt idx="5266">
                  <c:v>3.0015000000000001</c:v>
                </c:pt>
                <c:pt idx="5267">
                  <c:v>3.4765999999999999</c:v>
                </c:pt>
                <c:pt idx="5268">
                  <c:v>2.9188000000000001</c:v>
                </c:pt>
                <c:pt idx="5269">
                  <c:v>3.4285000000000001</c:v>
                </c:pt>
                <c:pt idx="5270">
                  <c:v>2.7216999999999998</c:v>
                </c:pt>
                <c:pt idx="5271">
                  <c:v>3.4401999999999999</c:v>
                </c:pt>
                <c:pt idx="5273">
                  <c:v>3.0407000000000002</c:v>
                </c:pt>
                <c:pt idx="5275">
                  <c:v>4.1234000000000002</c:v>
                </c:pt>
                <c:pt idx="5276">
                  <c:v>3.7888999999999999</c:v>
                </c:pt>
                <c:pt idx="5277">
                  <c:v>2.8323999999999998</c:v>
                </c:pt>
                <c:pt idx="5278">
                  <c:v>3.1753</c:v>
                </c:pt>
                <c:pt idx="5279">
                  <c:v>3.0358000000000001</c:v>
                </c:pt>
                <c:pt idx="5280">
                  <c:v>3.4762</c:v>
                </c:pt>
                <c:pt idx="5281">
                  <c:v>3.9689000000000001</c:v>
                </c:pt>
                <c:pt idx="5282">
                  <c:v>4.1992000000000003</c:v>
                </c:pt>
                <c:pt idx="5283">
                  <c:v>4.1333000000000002</c:v>
                </c:pt>
                <c:pt idx="5284">
                  <c:v>3.6821000000000002</c:v>
                </c:pt>
                <c:pt idx="5285">
                  <c:v>2.1938</c:v>
                </c:pt>
                <c:pt idx="5286">
                  <c:v>3.6236999999999999</c:v>
                </c:pt>
                <c:pt idx="5287">
                  <c:v>2.9615</c:v>
                </c:pt>
                <c:pt idx="5288">
                  <c:v>3.4180999999999999</c:v>
                </c:pt>
                <c:pt idx="5289">
                  <c:v>5.1200999999999999</c:v>
                </c:pt>
                <c:pt idx="5290">
                  <c:v>5.0666000000000002</c:v>
                </c:pt>
                <c:pt idx="5291">
                  <c:v>4.0923999999999996</c:v>
                </c:pt>
                <c:pt idx="5292">
                  <c:v>3.0070999999999999</c:v>
                </c:pt>
                <c:pt idx="5293">
                  <c:v>3.5987</c:v>
                </c:pt>
                <c:pt idx="5294">
                  <c:v>3.7702</c:v>
                </c:pt>
                <c:pt idx="5295">
                  <c:v>2.8289</c:v>
                </c:pt>
                <c:pt idx="5296">
                  <c:v>1.8289</c:v>
                </c:pt>
                <c:pt idx="5297">
                  <c:v>2.7789999999999999</c:v>
                </c:pt>
                <c:pt idx="5298">
                  <c:v>2.7475000000000001</c:v>
                </c:pt>
                <c:pt idx="5299">
                  <c:v>5.0115999999999996</c:v>
                </c:pt>
                <c:pt idx="5300">
                  <c:v>3.5705</c:v>
                </c:pt>
                <c:pt idx="5301">
                  <c:v>3.3018999999999998</c:v>
                </c:pt>
                <c:pt idx="5302">
                  <c:v>2.9302999999999999</c:v>
                </c:pt>
                <c:pt idx="5303">
                  <c:v>2.4516</c:v>
                </c:pt>
                <c:pt idx="5304">
                  <c:v>2.5337999999999998</c:v>
                </c:pt>
                <c:pt idx="5305">
                  <c:v>3.3963000000000001</c:v>
                </c:pt>
                <c:pt idx="5306">
                  <c:v>4.1993</c:v>
                </c:pt>
                <c:pt idx="5307">
                  <c:v>2.7629000000000001</c:v>
                </c:pt>
                <c:pt idx="5308">
                  <c:v>2.1152000000000002</c:v>
                </c:pt>
                <c:pt idx="5309">
                  <c:v>3.4112</c:v>
                </c:pt>
                <c:pt idx="5310">
                  <c:v>5.0018000000000002</c:v>
                </c:pt>
                <c:pt idx="5311">
                  <c:v>2.4927000000000001</c:v>
                </c:pt>
                <c:pt idx="5312">
                  <c:v>4.5027999999999997</c:v>
                </c:pt>
                <c:pt idx="5313">
                  <c:v>4.2740999999999998</c:v>
                </c:pt>
                <c:pt idx="5314">
                  <c:v>2.7145000000000001</c:v>
                </c:pt>
                <c:pt idx="5315">
                  <c:v>3.9097</c:v>
                </c:pt>
                <c:pt idx="5316">
                  <c:v>3.9742000000000002</c:v>
                </c:pt>
                <c:pt idx="5317">
                  <c:v>3.6838000000000002</c:v>
                </c:pt>
                <c:pt idx="5318">
                  <c:v>3.0265</c:v>
                </c:pt>
                <c:pt idx="5319">
                  <c:v>5.5984999999999996</c:v>
                </c:pt>
                <c:pt idx="5320">
                  <c:v>4.2134999999999998</c:v>
                </c:pt>
                <c:pt idx="5321">
                  <c:v>2.4020999999999999</c:v>
                </c:pt>
                <c:pt idx="5322">
                  <c:v>4.6852</c:v>
                </c:pt>
                <c:pt idx="5323">
                  <c:v>4.2945000000000002</c:v>
                </c:pt>
                <c:pt idx="5324">
                  <c:v>4.0890000000000004</c:v>
                </c:pt>
                <c:pt idx="5325">
                  <c:v>2.8673000000000002</c:v>
                </c:pt>
                <c:pt idx="5326">
                  <c:v>3.8921999999999999</c:v>
                </c:pt>
                <c:pt idx="5327">
                  <c:v>3.9470999999999998</c:v>
                </c:pt>
                <c:pt idx="5328">
                  <c:v>3.8555999999999999</c:v>
                </c:pt>
                <c:pt idx="5329">
                  <c:v>3.4218999999999999</c:v>
                </c:pt>
                <c:pt idx="5330">
                  <c:v>4.0132000000000003</c:v>
                </c:pt>
                <c:pt idx="5331">
                  <c:v>4.6947000000000001</c:v>
                </c:pt>
                <c:pt idx="5332">
                  <c:v>3.8708999999999998</c:v>
                </c:pt>
                <c:pt idx="5333">
                  <c:v>4.2397999999999998</c:v>
                </c:pt>
                <c:pt idx="5334">
                  <c:v>2.5916999999999999</c:v>
                </c:pt>
                <c:pt idx="5335">
                  <c:v>3.6362999999999999</c:v>
                </c:pt>
                <c:pt idx="5336">
                  <c:v>4.5636999999999999</c:v>
                </c:pt>
                <c:pt idx="5337">
                  <c:v>3.6667999999999998</c:v>
                </c:pt>
                <c:pt idx="5338">
                  <c:v>3.8666999999999998</c:v>
                </c:pt>
                <c:pt idx="5339">
                  <c:v>2.7214</c:v>
                </c:pt>
                <c:pt idx="5340">
                  <c:v>3.7320000000000002</c:v>
                </c:pt>
                <c:pt idx="5341">
                  <c:v>3.6951000000000001</c:v>
                </c:pt>
                <c:pt idx="5342">
                  <c:v>3.7883</c:v>
                </c:pt>
                <c:pt idx="5343">
                  <c:v>3.5438999999999998</c:v>
                </c:pt>
                <c:pt idx="5344">
                  <c:v>3.5061</c:v>
                </c:pt>
                <c:pt idx="5345">
                  <c:v>3.4676999999999998</c:v>
                </c:pt>
                <c:pt idx="5346">
                  <c:v>3.4043999999999999</c:v>
                </c:pt>
                <c:pt idx="5347">
                  <c:v>4.6394000000000002</c:v>
                </c:pt>
                <c:pt idx="5348">
                  <c:v>5.1712999999999996</c:v>
                </c:pt>
                <c:pt idx="5349">
                  <c:v>2.7622</c:v>
                </c:pt>
                <c:pt idx="5350">
                  <c:v>4.6843000000000004</c:v>
                </c:pt>
                <c:pt idx="5351">
                  <c:v>4.6871</c:v>
                </c:pt>
                <c:pt idx="5352">
                  <c:v>4.1547999999999998</c:v>
                </c:pt>
                <c:pt idx="5353">
                  <c:v>3.0688</c:v>
                </c:pt>
                <c:pt idx="5354">
                  <c:v>5.8780000000000001</c:v>
                </c:pt>
                <c:pt idx="5356">
                  <c:v>5.6593999999999998</c:v>
                </c:pt>
                <c:pt idx="5357">
                  <c:v>5.9145000000000003</c:v>
                </c:pt>
                <c:pt idx="5358">
                  <c:v>2.4062999999999999</c:v>
                </c:pt>
                <c:pt idx="5359">
                  <c:v>4.3616999999999999</c:v>
                </c:pt>
                <c:pt idx="5360">
                  <c:v>6.2595000000000001</c:v>
                </c:pt>
                <c:pt idx="5361">
                  <c:v>4.4291999999999998</c:v>
                </c:pt>
                <c:pt idx="5362">
                  <c:v>4.3639000000000001</c:v>
                </c:pt>
                <c:pt idx="5363">
                  <c:v>6.2450999999999999</c:v>
                </c:pt>
                <c:pt idx="5364">
                  <c:v>4.6158999999999999</c:v>
                </c:pt>
                <c:pt idx="5365">
                  <c:v>2.7164000000000001</c:v>
                </c:pt>
                <c:pt idx="5366">
                  <c:v>5.3011999999999997</c:v>
                </c:pt>
                <c:pt idx="5367">
                  <c:v>5.5702999999999996</c:v>
                </c:pt>
                <c:pt idx="5368">
                  <c:v>5.6516999999999999</c:v>
                </c:pt>
                <c:pt idx="5369">
                  <c:v>4.6814</c:v>
                </c:pt>
                <c:pt idx="5370">
                  <c:v>5.9970999999999997</c:v>
                </c:pt>
                <c:pt idx="5371">
                  <c:v>2.3393999999999999</c:v>
                </c:pt>
                <c:pt idx="5372">
                  <c:v>5.0351999999999997</c:v>
                </c:pt>
                <c:pt idx="5373">
                  <c:v>4.4907000000000004</c:v>
                </c:pt>
                <c:pt idx="5374">
                  <c:v>5.0053000000000001</c:v>
                </c:pt>
                <c:pt idx="5375">
                  <c:v>2.4714</c:v>
                </c:pt>
                <c:pt idx="5376">
                  <c:v>4.4795999999999996</c:v>
                </c:pt>
                <c:pt idx="5377">
                  <c:v>4.8422999999999998</c:v>
                </c:pt>
                <c:pt idx="5378">
                  <c:v>4.1734999999999998</c:v>
                </c:pt>
                <c:pt idx="5379">
                  <c:v>2.2635999999999998</c:v>
                </c:pt>
                <c:pt idx="5380">
                  <c:v>1.5114000000000001</c:v>
                </c:pt>
                <c:pt idx="5381">
                  <c:v>1.8827</c:v>
                </c:pt>
                <c:pt idx="5382">
                  <c:v>1.3137000000000001</c:v>
                </c:pt>
                <c:pt idx="5383">
                  <c:v>1.9149</c:v>
                </c:pt>
                <c:pt idx="5384">
                  <c:v>2.9043999999999999</c:v>
                </c:pt>
                <c:pt idx="5385">
                  <c:v>1.6074999999999999</c:v>
                </c:pt>
                <c:pt idx="5386">
                  <c:v>1.6833</c:v>
                </c:pt>
                <c:pt idx="5387">
                  <c:v>1.5479000000000001</c:v>
                </c:pt>
                <c:pt idx="5388">
                  <c:v>2.0781999999999998</c:v>
                </c:pt>
                <c:pt idx="5389">
                  <c:v>1.8257000000000001</c:v>
                </c:pt>
                <c:pt idx="5390">
                  <c:v>1.8402000000000001</c:v>
                </c:pt>
                <c:pt idx="5391">
                  <c:v>1.3197000000000001</c:v>
                </c:pt>
                <c:pt idx="5392">
                  <c:v>1.9113</c:v>
                </c:pt>
                <c:pt idx="5393">
                  <c:v>1.8557999999999999</c:v>
                </c:pt>
                <c:pt idx="5394">
                  <c:v>1.8031999999999999</c:v>
                </c:pt>
                <c:pt idx="5395">
                  <c:v>1.7266999999999999</c:v>
                </c:pt>
                <c:pt idx="5396">
                  <c:v>2.6739999999999999</c:v>
                </c:pt>
                <c:pt idx="5397">
                  <c:v>1.9421999999999999</c:v>
                </c:pt>
                <c:pt idx="5398">
                  <c:v>1.6935</c:v>
                </c:pt>
                <c:pt idx="5399">
                  <c:v>2.2014999999999998</c:v>
                </c:pt>
                <c:pt idx="5400">
                  <c:v>1.8979999999999999</c:v>
                </c:pt>
                <c:pt idx="5401">
                  <c:v>2.0468000000000002</c:v>
                </c:pt>
                <c:pt idx="5402">
                  <c:v>1.5243</c:v>
                </c:pt>
                <c:pt idx="5403">
                  <c:v>1.8973</c:v>
                </c:pt>
                <c:pt idx="5404">
                  <c:v>1.8971</c:v>
                </c:pt>
                <c:pt idx="5405">
                  <c:v>1.3061</c:v>
                </c:pt>
                <c:pt idx="5406">
                  <c:v>1.4443999999999999</c:v>
                </c:pt>
                <c:pt idx="5407">
                  <c:v>2.1467000000000001</c:v>
                </c:pt>
                <c:pt idx="5408">
                  <c:v>1.8741000000000001</c:v>
                </c:pt>
                <c:pt idx="5409">
                  <c:v>1.7730999999999999</c:v>
                </c:pt>
                <c:pt idx="5410">
                  <c:v>2.0992999999999999</c:v>
                </c:pt>
                <c:pt idx="5411">
                  <c:v>1.7794000000000001</c:v>
                </c:pt>
                <c:pt idx="5412">
                  <c:v>3.4146999999999998</c:v>
                </c:pt>
                <c:pt idx="5413">
                  <c:v>2.4986000000000002</c:v>
                </c:pt>
                <c:pt idx="5414">
                  <c:v>3.0371999999999999</c:v>
                </c:pt>
                <c:pt idx="5415">
                  <c:v>3.5994999999999999</c:v>
                </c:pt>
                <c:pt idx="5416">
                  <c:v>3.6996000000000002</c:v>
                </c:pt>
                <c:pt idx="5417">
                  <c:v>3.8054999999999999</c:v>
                </c:pt>
                <c:pt idx="5418">
                  <c:v>4.3175999999999997</c:v>
                </c:pt>
                <c:pt idx="5419">
                  <c:v>3.0731999999999999</c:v>
                </c:pt>
                <c:pt idx="5420">
                  <c:v>2.8008999999999999</c:v>
                </c:pt>
                <c:pt idx="5421">
                  <c:v>3.1395</c:v>
                </c:pt>
                <c:pt idx="5422">
                  <c:v>2.2629000000000001</c:v>
                </c:pt>
                <c:pt idx="5423">
                  <c:v>3.6332</c:v>
                </c:pt>
                <c:pt idx="5424">
                  <c:v>2.4571999999999998</c:v>
                </c:pt>
                <c:pt idx="5425">
                  <c:v>3.1219000000000001</c:v>
                </c:pt>
                <c:pt idx="5426">
                  <c:v>3.1356000000000002</c:v>
                </c:pt>
                <c:pt idx="5427">
                  <c:v>3.3471000000000002</c:v>
                </c:pt>
                <c:pt idx="5428">
                  <c:v>3.0118</c:v>
                </c:pt>
                <c:pt idx="5429">
                  <c:v>2.4489999999999998</c:v>
                </c:pt>
                <c:pt idx="5430">
                  <c:v>2.6227</c:v>
                </c:pt>
                <c:pt idx="5431">
                  <c:v>2.8660999999999999</c:v>
                </c:pt>
                <c:pt idx="5432">
                  <c:v>2.4291</c:v>
                </c:pt>
                <c:pt idx="5433">
                  <c:v>3.6118999999999999</c:v>
                </c:pt>
                <c:pt idx="5434">
                  <c:v>3.4371999999999998</c:v>
                </c:pt>
                <c:pt idx="5435">
                  <c:v>2.3664000000000001</c:v>
                </c:pt>
                <c:pt idx="5436">
                  <c:v>2.5154000000000001</c:v>
                </c:pt>
                <c:pt idx="5437">
                  <c:v>2.2911999999999999</c:v>
                </c:pt>
                <c:pt idx="5438">
                  <c:v>3.1593</c:v>
                </c:pt>
                <c:pt idx="5439">
                  <c:v>2.4382000000000001</c:v>
                </c:pt>
                <c:pt idx="5440">
                  <c:v>3.0464000000000002</c:v>
                </c:pt>
                <c:pt idx="5441">
                  <c:v>2.2389000000000001</c:v>
                </c:pt>
                <c:pt idx="5442">
                  <c:v>2.2101000000000002</c:v>
                </c:pt>
                <c:pt idx="5443">
                  <c:v>2.827</c:v>
                </c:pt>
                <c:pt idx="5444">
                  <c:v>2.4973999999999998</c:v>
                </c:pt>
                <c:pt idx="5445">
                  <c:v>2.2509999999999999</c:v>
                </c:pt>
                <c:pt idx="5446">
                  <c:v>4.3480999999999996</c:v>
                </c:pt>
                <c:pt idx="5447">
                  <c:v>3.1915</c:v>
                </c:pt>
                <c:pt idx="5448">
                  <c:v>3.0036</c:v>
                </c:pt>
                <c:pt idx="5449">
                  <c:v>2.7094999999999998</c:v>
                </c:pt>
                <c:pt idx="5450">
                  <c:v>3.0278</c:v>
                </c:pt>
                <c:pt idx="5451">
                  <c:v>2.8258999999999999</c:v>
                </c:pt>
                <c:pt idx="5452">
                  <c:v>2.6110000000000002</c:v>
                </c:pt>
                <c:pt idx="5453">
                  <c:v>3.1036999999999999</c:v>
                </c:pt>
                <c:pt idx="5454">
                  <c:v>3.1019000000000001</c:v>
                </c:pt>
                <c:pt idx="5455">
                  <c:v>2.6981000000000002</c:v>
                </c:pt>
                <c:pt idx="5456">
                  <c:v>2.5537000000000001</c:v>
                </c:pt>
                <c:pt idx="5457">
                  <c:v>3.2921</c:v>
                </c:pt>
                <c:pt idx="5458">
                  <c:v>2.7016</c:v>
                </c:pt>
                <c:pt idx="5459">
                  <c:v>2.2494999999999998</c:v>
                </c:pt>
                <c:pt idx="5460">
                  <c:v>3.3306</c:v>
                </c:pt>
                <c:pt idx="5461">
                  <c:v>3.1736</c:v>
                </c:pt>
                <c:pt idx="5462">
                  <c:v>3.2286999999999999</c:v>
                </c:pt>
                <c:pt idx="5463">
                  <c:v>2.613</c:v>
                </c:pt>
                <c:pt idx="5464">
                  <c:v>2.8369</c:v>
                </c:pt>
                <c:pt idx="5465">
                  <c:v>2.7147999999999999</c:v>
                </c:pt>
                <c:pt idx="5466">
                  <c:v>2.5672999999999999</c:v>
                </c:pt>
                <c:pt idx="5467">
                  <c:v>2.1547999999999998</c:v>
                </c:pt>
                <c:pt idx="5468">
                  <c:v>3.0434000000000001</c:v>
                </c:pt>
                <c:pt idx="5469">
                  <c:v>3.0503</c:v>
                </c:pt>
                <c:pt idx="5470">
                  <c:v>2.4253999999999998</c:v>
                </c:pt>
                <c:pt idx="5471">
                  <c:v>3.4312999999999998</c:v>
                </c:pt>
                <c:pt idx="5472">
                  <c:v>2.3047</c:v>
                </c:pt>
                <c:pt idx="5473">
                  <c:v>2.8677999999999999</c:v>
                </c:pt>
                <c:pt idx="5474">
                  <c:v>3.2547000000000001</c:v>
                </c:pt>
                <c:pt idx="5475">
                  <c:v>2.5931000000000002</c:v>
                </c:pt>
                <c:pt idx="5476">
                  <c:v>3.9828000000000001</c:v>
                </c:pt>
                <c:pt idx="5477">
                  <c:v>4.1959999999999997</c:v>
                </c:pt>
                <c:pt idx="5478">
                  <c:v>4.0110999999999999</c:v>
                </c:pt>
                <c:pt idx="5479">
                  <c:v>4.2111000000000001</c:v>
                </c:pt>
                <c:pt idx="5480">
                  <c:v>3.4376000000000002</c:v>
                </c:pt>
                <c:pt idx="5481">
                  <c:v>4.7590000000000003</c:v>
                </c:pt>
                <c:pt idx="5482">
                  <c:v>4.6612999999999998</c:v>
                </c:pt>
                <c:pt idx="5483">
                  <c:v>2.7757999999999998</c:v>
                </c:pt>
                <c:pt idx="5484">
                  <c:v>2.5213999999999999</c:v>
                </c:pt>
                <c:pt idx="5485">
                  <c:v>2.8142999999999998</c:v>
                </c:pt>
                <c:pt idx="5486">
                  <c:v>2.5767000000000002</c:v>
                </c:pt>
                <c:pt idx="5487">
                  <c:v>2.7523</c:v>
                </c:pt>
                <c:pt idx="5488">
                  <c:v>2.6457000000000002</c:v>
                </c:pt>
                <c:pt idx="5489">
                  <c:v>2.3809</c:v>
                </c:pt>
                <c:pt idx="5490">
                  <c:v>3.2787999999999999</c:v>
                </c:pt>
                <c:pt idx="5491">
                  <c:v>3.0335000000000001</c:v>
                </c:pt>
                <c:pt idx="5492">
                  <c:v>2.3784999999999998</c:v>
                </c:pt>
                <c:pt idx="5493">
                  <c:v>2.7387999999999999</c:v>
                </c:pt>
                <c:pt idx="5494">
                  <c:v>2.8010000000000002</c:v>
                </c:pt>
                <c:pt idx="5495">
                  <c:v>3.0625</c:v>
                </c:pt>
                <c:pt idx="5496">
                  <c:v>3.9927000000000001</c:v>
                </c:pt>
                <c:pt idx="5497">
                  <c:v>2.7010000000000001</c:v>
                </c:pt>
                <c:pt idx="5498">
                  <c:v>2.8910999999999998</c:v>
                </c:pt>
                <c:pt idx="5499">
                  <c:v>2.7789999999999999</c:v>
                </c:pt>
                <c:pt idx="5500">
                  <c:v>3.0922000000000001</c:v>
                </c:pt>
                <c:pt idx="5501">
                  <c:v>3.0916000000000001</c:v>
                </c:pt>
                <c:pt idx="5502">
                  <c:v>2.4142000000000001</c:v>
                </c:pt>
                <c:pt idx="5503">
                  <c:v>2.6926000000000001</c:v>
                </c:pt>
                <c:pt idx="5504">
                  <c:v>2.7738999999999998</c:v>
                </c:pt>
                <c:pt idx="5505">
                  <c:v>3.1886999999999999</c:v>
                </c:pt>
                <c:pt idx="5506">
                  <c:v>2.4857999999999998</c:v>
                </c:pt>
                <c:pt idx="5507">
                  <c:v>3.4380999999999999</c:v>
                </c:pt>
                <c:pt idx="5508">
                  <c:v>2.7675000000000001</c:v>
                </c:pt>
                <c:pt idx="5509">
                  <c:v>3.6400999999999999</c:v>
                </c:pt>
                <c:pt idx="5510">
                  <c:v>2.8653</c:v>
                </c:pt>
                <c:pt idx="5511">
                  <c:v>3.2966000000000002</c:v>
                </c:pt>
                <c:pt idx="5512">
                  <c:v>2.7124999999999999</c:v>
                </c:pt>
                <c:pt idx="5513">
                  <c:v>2.8803000000000001</c:v>
                </c:pt>
                <c:pt idx="5514">
                  <c:v>2.9691000000000001</c:v>
                </c:pt>
                <c:pt idx="5515">
                  <c:v>2.4388000000000001</c:v>
                </c:pt>
                <c:pt idx="5516">
                  <c:v>2.5390999999999999</c:v>
                </c:pt>
                <c:pt idx="5517">
                  <c:v>2.6676000000000002</c:v>
                </c:pt>
                <c:pt idx="5518">
                  <c:v>3.6741000000000001</c:v>
                </c:pt>
                <c:pt idx="5519">
                  <c:v>2.5552000000000001</c:v>
                </c:pt>
                <c:pt idx="5520">
                  <c:v>4.1750999999999996</c:v>
                </c:pt>
                <c:pt idx="5521">
                  <c:v>4.6826999999999996</c:v>
                </c:pt>
                <c:pt idx="5522">
                  <c:v>3.0133999999999999</c:v>
                </c:pt>
                <c:pt idx="5523">
                  <c:v>3.3540999999999999</c:v>
                </c:pt>
                <c:pt idx="5524">
                  <c:v>3.117</c:v>
                </c:pt>
                <c:pt idx="5525">
                  <c:v>4.7854999999999999</c:v>
                </c:pt>
                <c:pt idx="5526">
                  <c:v>3.3050000000000002</c:v>
                </c:pt>
                <c:pt idx="5527">
                  <c:v>2.1484000000000001</c:v>
                </c:pt>
                <c:pt idx="5528">
                  <c:v>3.9428999999999998</c:v>
                </c:pt>
                <c:pt idx="5529">
                  <c:v>2.3426999999999998</c:v>
                </c:pt>
                <c:pt idx="5530">
                  <c:v>2.5920999999999998</c:v>
                </c:pt>
                <c:pt idx="5531">
                  <c:v>3.6905000000000001</c:v>
                </c:pt>
                <c:pt idx="5532">
                  <c:v>4.5808</c:v>
                </c:pt>
                <c:pt idx="5533">
                  <c:v>2.7622</c:v>
                </c:pt>
                <c:pt idx="5534">
                  <c:v>3.8046000000000002</c:v>
                </c:pt>
                <c:pt idx="5535">
                  <c:v>2.2589999999999999</c:v>
                </c:pt>
                <c:pt idx="5536">
                  <c:v>2.4725999999999999</c:v>
                </c:pt>
                <c:pt idx="5537">
                  <c:v>2.1263999999999998</c:v>
                </c:pt>
                <c:pt idx="5538">
                  <c:v>2.4045000000000001</c:v>
                </c:pt>
                <c:pt idx="5539">
                  <c:v>1.9107000000000001</c:v>
                </c:pt>
                <c:pt idx="5540">
                  <c:v>2.4815999999999998</c:v>
                </c:pt>
                <c:pt idx="5541">
                  <c:v>2.2494999999999998</c:v>
                </c:pt>
                <c:pt idx="5542">
                  <c:v>2.1926999999999999</c:v>
                </c:pt>
                <c:pt idx="5543">
                  <c:v>2.4165999999999999</c:v>
                </c:pt>
                <c:pt idx="5544">
                  <c:v>2.2650999999999999</c:v>
                </c:pt>
                <c:pt idx="5545">
                  <c:v>2.6450999999999998</c:v>
                </c:pt>
                <c:pt idx="5546">
                  <c:v>3.1143000000000001</c:v>
                </c:pt>
                <c:pt idx="5547">
                  <c:v>1.8178000000000001</c:v>
                </c:pt>
                <c:pt idx="5548">
                  <c:v>2.5434000000000001</c:v>
                </c:pt>
                <c:pt idx="5549">
                  <c:v>1.6106</c:v>
                </c:pt>
                <c:pt idx="5550">
                  <c:v>2.0747</c:v>
                </c:pt>
                <c:pt idx="5551">
                  <c:v>1.9323999999999999</c:v>
                </c:pt>
                <c:pt idx="5552">
                  <c:v>1.8771</c:v>
                </c:pt>
                <c:pt idx="5553">
                  <c:v>1.9796</c:v>
                </c:pt>
                <c:pt idx="5554">
                  <c:v>2.2042000000000002</c:v>
                </c:pt>
                <c:pt idx="5555">
                  <c:v>2.3252999999999999</c:v>
                </c:pt>
                <c:pt idx="5556">
                  <c:v>2.3167</c:v>
                </c:pt>
                <c:pt idx="5557">
                  <c:v>2.6564000000000001</c:v>
                </c:pt>
                <c:pt idx="5558">
                  <c:v>2.6015000000000001</c:v>
                </c:pt>
                <c:pt idx="5559">
                  <c:v>2.0442999999999998</c:v>
                </c:pt>
                <c:pt idx="5560">
                  <c:v>1.9212</c:v>
                </c:pt>
                <c:pt idx="5561">
                  <c:v>2.3967999999999998</c:v>
                </c:pt>
                <c:pt idx="5562">
                  <c:v>1.9890000000000001</c:v>
                </c:pt>
                <c:pt idx="5563">
                  <c:v>2.1716000000000002</c:v>
                </c:pt>
                <c:pt idx="5564">
                  <c:v>1.7159</c:v>
                </c:pt>
                <c:pt idx="5565">
                  <c:v>1.9878</c:v>
                </c:pt>
                <c:pt idx="5566">
                  <c:v>1.8302</c:v>
                </c:pt>
                <c:pt idx="5567">
                  <c:v>2.1648000000000001</c:v>
                </c:pt>
                <c:pt idx="5568">
                  <c:v>1.8463000000000001</c:v>
                </c:pt>
                <c:pt idx="5569">
                  <c:v>2.3896000000000002</c:v>
                </c:pt>
                <c:pt idx="5570">
                  <c:v>2.0872000000000002</c:v>
                </c:pt>
                <c:pt idx="5571">
                  <c:v>4.6306000000000003</c:v>
                </c:pt>
                <c:pt idx="5572">
                  <c:v>4.4653</c:v>
                </c:pt>
                <c:pt idx="5573">
                  <c:v>3.8212999999999999</c:v>
                </c:pt>
                <c:pt idx="5574">
                  <c:v>4.1775000000000002</c:v>
                </c:pt>
                <c:pt idx="5575">
                  <c:v>4.0034000000000001</c:v>
                </c:pt>
                <c:pt idx="5576">
                  <c:v>4.0601000000000003</c:v>
                </c:pt>
                <c:pt idx="5577">
                  <c:v>4.3141999999999996</c:v>
                </c:pt>
                <c:pt idx="5578">
                  <c:v>3.8264999999999998</c:v>
                </c:pt>
                <c:pt idx="5579">
                  <c:v>3.9268000000000001</c:v>
                </c:pt>
                <c:pt idx="5580">
                  <c:v>4.0320999999999998</c:v>
                </c:pt>
                <c:pt idx="5581">
                  <c:v>3.9091</c:v>
                </c:pt>
                <c:pt idx="5582">
                  <c:v>4.0784000000000002</c:v>
                </c:pt>
                <c:pt idx="5583">
                  <c:v>3.7734000000000001</c:v>
                </c:pt>
                <c:pt idx="5584">
                  <c:v>4.6745000000000001</c:v>
                </c:pt>
                <c:pt idx="5585">
                  <c:v>4.5250000000000004</c:v>
                </c:pt>
                <c:pt idx="5586">
                  <c:v>3.5981999999999998</c:v>
                </c:pt>
                <c:pt idx="5587">
                  <c:v>3.4952999999999999</c:v>
                </c:pt>
                <c:pt idx="5588">
                  <c:v>3.6617999999999999</c:v>
                </c:pt>
                <c:pt idx="5589">
                  <c:v>3.5097</c:v>
                </c:pt>
                <c:pt idx="5590">
                  <c:v>3.5160999999999998</c:v>
                </c:pt>
                <c:pt idx="5591">
                  <c:v>3.3555000000000001</c:v>
                </c:pt>
                <c:pt idx="5592">
                  <c:v>3.2393999999999998</c:v>
                </c:pt>
                <c:pt idx="5593">
                  <c:v>4.1801000000000004</c:v>
                </c:pt>
                <c:pt idx="5594">
                  <c:v>3.2551000000000001</c:v>
                </c:pt>
                <c:pt idx="5595">
                  <c:v>3.4996</c:v>
                </c:pt>
                <c:pt idx="5596">
                  <c:v>3.4983</c:v>
                </c:pt>
                <c:pt idx="5597">
                  <c:v>3.7787999999999999</c:v>
                </c:pt>
                <c:pt idx="5598">
                  <c:v>3.4344999999999999</c:v>
                </c:pt>
                <c:pt idx="5599">
                  <c:v>3.2229000000000001</c:v>
                </c:pt>
                <c:pt idx="5600">
                  <c:v>3.5756999999999999</c:v>
                </c:pt>
                <c:pt idx="5601">
                  <c:v>3.5857000000000001</c:v>
                </c:pt>
                <c:pt idx="5602">
                  <c:v>3.2330000000000001</c:v>
                </c:pt>
                <c:pt idx="5603">
                  <c:v>3.411</c:v>
                </c:pt>
                <c:pt idx="5604">
                  <c:v>3.5139</c:v>
                </c:pt>
                <c:pt idx="5605">
                  <c:v>3.56</c:v>
                </c:pt>
                <c:pt idx="5606">
                  <c:v>3.5283000000000002</c:v>
                </c:pt>
                <c:pt idx="5607">
                  <c:v>3.9803999999999999</c:v>
                </c:pt>
                <c:pt idx="5608">
                  <c:v>3.4253999999999998</c:v>
                </c:pt>
                <c:pt idx="5609">
                  <c:v>3.5488</c:v>
                </c:pt>
                <c:pt idx="5610">
                  <c:v>3.3187000000000002</c:v>
                </c:pt>
                <c:pt idx="5611">
                  <c:v>3.4777999999999998</c:v>
                </c:pt>
                <c:pt idx="5612">
                  <c:v>3.4157000000000002</c:v>
                </c:pt>
                <c:pt idx="5613">
                  <c:v>3.6059000000000001</c:v>
                </c:pt>
                <c:pt idx="5614">
                  <c:v>3.2408999999999999</c:v>
                </c:pt>
                <c:pt idx="5615">
                  <c:v>3.2544</c:v>
                </c:pt>
                <c:pt idx="5616">
                  <c:v>3.2623000000000002</c:v>
                </c:pt>
                <c:pt idx="5617">
                  <c:v>5.1608999999999998</c:v>
                </c:pt>
                <c:pt idx="5618">
                  <c:v>4.6177000000000001</c:v>
                </c:pt>
                <c:pt idx="5619">
                  <c:v>6.2058</c:v>
                </c:pt>
                <c:pt idx="5620">
                  <c:v>5.6455000000000002</c:v>
                </c:pt>
                <c:pt idx="5621">
                  <c:v>5.1660000000000004</c:v>
                </c:pt>
                <c:pt idx="5622">
                  <c:v>4.8585000000000003</c:v>
                </c:pt>
                <c:pt idx="5623">
                  <c:v>5.5324</c:v>
                </c:pt>
                <c:pt idx="5624">
                  <c:v>4.3364000000000003</c:v>
                </c:pt>
                <c:pt idx="5625">
                  <c:v>4.5510000000000002</c:v>
                </c:pt>
                <c:pt idx="5626">
                  <c:v>4.5750000000000002</c:v>
                </c:pt>
                <c:pt idx="5627">
                  <c:v>4.7881999999999998</c:v>
                </c:pt>
                <c:pt idx="5628">
                  <c:v>4.6348000000000003</c:v>
                </c:pt>
                <c:pt idx="5629">
                  <c:v>4.7327000000000004</c:v>
                </c:pt>
                <c:pt idx="5630">
                  <c:v>4.7374000000000001</c:v>
                </c:pt>
                <c:pt idx="5631">
                  <c:v>4.1623000000000001</c:v>
                </c:pt>
                <c:pt idx="5632">
                  <c:v>4.6313000000000004</c:v>
                </c:pt>
                <c:pt idx="5633">
                  <c:v>4.3558000000000003</c:v>
                </c:pt>
                <c:pt idx="5634">
                  <c:v>4.4668000000000001</c:v>
                </c:pt>
                <c:pt idx="5635">
                  <c:v>2.9115000000000002</c:v>
                </c:pt>
                <c:pt idx="5636">
                  <c:v>4.1909000000000001</c:v>
                </c:pt>
                <c:pt idx="5637">
                  <c:v>3.1694</c:v>
                </c:pt>
                <c:pt idx="5638">
                  <c:v>3.3944000000000001</c:v>
                </c:pt>
                <c:pt idx="5639">
                  <c:v>3.7618999999999998</c:v>
                </c:pt>
                <c:pt idx="5640">
                  <c:v>4.0422000000000002</c:v>
                </c:pt>
                <c:pt idx="5641">
                  <c:v>3.7452000000000001</c:v>
                </c:pt>
                <c:pt idx="5642">
                  <c:v>4.0039999999999996</c:v>
                </c:pt>
                <c:pt idx="5643">
                  <c:v>3.5072999999999999</c:v>
                </c:pt>
                <c:pt idx="5644">
                  <c:v>3.8435999999999999</c:v>
                </c:pt>
                <c:pt idx="5645">
                  <c:v>3.6059999999999999</c:v>
                </c:pt>
                <c:pt idx="5646">
                  <c:v>3.8033000000000001</c:v>
                </c:pt>
                <c:pt idx="5647">
                  <c:v>3.3544999999999998</c:v>
                </c:pt>
                <c:pt idx="5648">
                  <c:v>3.5137999999999998</c:v>
                </c:pt>
                <c:pt idx="5649">
                  <c:v>3.4527000000000001</c:v>
                </c:pt>
                <c:pt idx="5650">
                  <c:v>4.0492999999999997</c:v>
                </c:pt>
                <c:pt idx="5651">
                  <c:v>3.5354999999999999</c:v>
                </c:pt>
                <c:pt idx="5652">
                  <c:v>3.9053</c:v>
                </c:pt>
                <c:pt idx="5653">
                  <c:v>3.9981</c:v>
                </c:pt>
                <c:pt idx="5654">
                  <c:v>4.8692000000000002</c:v>
                </c:pt>
                <c:pt idx="5655">
                  <c:v>4.2047999999999996</c:v>
                </c:pt>
                <c:pt idx="5656">
                  <c:v>4.9231999999999996</c:v>
                </c:pt>
                <c:pt idx="5657">
                  <c:v>5.0769000000000002</c:v>
                </c:pt>
                <c:pt idx="5658">
                  <c:v>4.9725999999999999</c:v>
                </c:pt>
                <c:pt idx="5659">
                  <c:v>5.3532999999999999</c:v>
                </c:pt>
                <c:pt idx="5660">
                  <c:v>4.7968999999999999</c:v>
                </c:pt>
                <c:pt idx="5661">
                  <c:v>4.7066999999999997</c:v>
                </c:pt>
                <c:pt idx="5662">
                  <c:v>3.9535999999999998</c:v>
                </c:pt>
                <c:pt idx="5663">
                  <c:v>3.9003000000000001</c:v>
                </c:pt>
                <c:pt idx="5664">
                  <c:v>3.8254000000000001</c:v>
                </c:pt>
                <c:pt idx="5665">
                  <c:v>4.0907999999999998</c:v>
                </c:pt>
                <c:pt idx="5666">
                  <c:v>4.0781000000000001</c:v>
                </c:pt>
                <c:pt idx="5667">
                  <c:v>4.0761000000000003</c:v>
                </c:pt>
                <c:pt idx="5668">
                  <c:v>4.0640000000000001</c:v>
                </c:pt>
                <c:pt idx="5669">
                  <c:v>4.1308999999999996</c:v>
                </c:pt>
                <c:pt idx="5670">
                  <c:v>4.0948000000000002</c:v>
                </c:pt>
                <c:pt idx="5671">
                  <c:v>4.2516999999999996</c:v>
                </c:pt>
                <c:pt idx="5672">
                  <c:v>4.5313999999999997</c:v>
                </c:pt>
                <c:pt idx="5673">
                  <c:v>4.3244999999999996</c:v>
                </c:pt>
                <c:pt idx="5674">
                  <c:v>4.3216000000000001</c:v>
                </c:pt>
                <c:pt idx="5675">
                  <c:v>3.8929999999999998</c:v>
                </c:pt>
                <c:pt idx="5676">
                  <c:v>4.0235000000000003</c:v>
                </c:pt>
                <c:pt idx="5677">
                  <c:v>4.4227999999999996</c:v>
                </c:pt>
                <c:pt idx="5678">
                  <c:v>4.4005999999999998</c:v>
                </c:pt>
                <c:pt idx="5679">
                  <c:v>3.9645000000000001</c:v>
                </c:pt>
                <c:pt idx="5680">
                  <c:v>4.4835000000000003</c:v>
                </c:pt>
                <c:pt idx="5681">
                  <c:v>4.1311999999999998</c:v>
                </c:pt>
                <c:pt idx="5682">
                  <c:v>4.1082999999999998</c:v>
                </c:pt>
                <c:pt idx="5683">
                  <c:v>7.8261000000000003</c:v>
                </c:pt>
                <c:pt idx="5684">
                  <c:v>3.7423000000000002</c:v>
                </c:pt>
                <c:pt idx="5685">
                  <c:v>4.0122999999999998</c:v>
                </c:pt>
                <c:pt idx="5686">
                  <c:v>3.9319999999999999</c:v>
                </c:pt>
                <c:pt idx="5687">
                  <c:v>4.1741999999999999</c:v>
                </c:pt>
                <c:pt idx="5688">
                  <c:v>4.1748000000000003</c:v>
                </c:pt>
                <c:pt idx="5689">
                  <c:v>4.1753</c:v>
                </c:pt>
                <c:pt idx="5690">
                  <c:v>4.3727</c:v>
                </c:pt>
                <c:pt idx="5691">
                  <c:v>2.5928</c:v>
                </c:pt>
                <c:pt idx="5692">
                  <c:v>4.4081999999999999</c:v>
                </c:pt>
                <c:pt idx="5693">
                  <c:v>4.3678999999999997</c:v>
                </c:pt>
                <c:pt idx="5694">
                  <c:v>3.9681999999999999</c:v>
                </c:pt>
                <c:pt idx="5695">
                  <c:v>4.8802000000000003</c:v>
                </c:pt>
                <c:pt idx="5696">
                  <c:v>5.1430999999999996</c:v>
                </c:pt>
                <c:pt idx="5697">
                  <c:v>4.2972000000000001</c:v>
                </c:pt>
                <c:pt idx="5698">
                  <c:v>4.2648999999999999</c:v>
                </c:pt>
                <c:pt idx="5699">
                  <c:v>4.5285000000000002</c:v>
                </c:pt>
                <c:pt idx="5700">
                  <c:v>8.7323000000000004</c:v>
                </c:pt>
                <c:pt idx="5701">
                  <c:v>3.3315999999999999</c:v>
                </c:pt>
                <c:pt idx="5702">
                  <c:v>3.7492999999999999</c:v>
                </c:pt>
                <c:pt idx="5703">
                  <c:v>4.0541999999999998</c:v>
                </c:pt>
                <c:pt idx="5704">
                  <c:v>3.2700999999999998</c:v>
                </c:pt>
                <c:pt idx="5705">
                  <c:v>4.0389999999999997</c:v>
                </c:pt>
                <c:pt idx="5706">
                  <c:v>4.2074999999999996</c:v>
                </c:pt>
                <c:pt idx="5707">
                  <c:v>4.6109999999999998</c:v>
                </c:pt>
                <c:pt idx="5708">
                  <c:v>4.0145999999999997</c:v>
                </c:pt>
                <c:pt idx="5709">
                  <c:v>4.6558000000000002</c:v>
                </c:pt>
                <c:pt idx="5710">
                  <c:v>3.7461000000000002</c:v>
                </c:pt>
                <c:pt idx="5711">
                  <c:v>4.1089000000000002</c:v>
                </c:pt>
                <c:pt idx="5712">
                  <c:v>3.8681000000000001</c:v>
                </c:pt>
                <c:pt idx="5713">
                  <c:v>3.7401</c:v>
                </c:pt>
                <c:pt idx="5714">
                  <c:v>3.5871</c:v>
                </c:pt>
                <c:pt idx="5715">
                  <c:v>3.96</c:v>
                </c:pt>
                <c:pt idx="5716">
                  <c:v>4.3015999999999996</c:v>
                </c:pt>
                <c:pt idx="5717">
                  <c:v>4.1262999999999996</c:v>
                </c:pt>
                <c:pt idx="5718">
                  <c:v>4.0827999999999998</c:v>
                </c:pt>
                <c:pt idx="5719">
                  <c:v>4.2742000000000004</c:v>
                </c:pt>
                <c:pt idx="5720">
                  <c:v>4.3421000000000003</c:v>
                </c:pt>
                <c:pt idx="5721">
                  <c:v>4.4097999999999997</c:v>
                </c:pt>
                <c:pt idx="5722">
                  <c:v>3.8734000000000002</c:v>
                </c:pt>
                <c:pt idx="5723">
                  <c:v>4.0880000000000001</c:v>
                </c:pt>
                <c:pt idx="5724">
                  <c:v>4.3358999999999996</c:v>
                </c:pt>
                <c:pt idx="5725">
                  <c:v>4.0551000000000004</c:v>
                </c:pt>
                <c:pt idx="5726">
                  <c:v>4.3238000000000003</c:v>
                </c:pt>
                <c:pt idx="5727">
                  <c:v>4.1791999999999998</c:v>
                </c:pt>
                <c:pt idx="5728">
                  <c:v>4.0103</c:v>
                </c:pt>
                <c:pt idx="5729">
                  <c:v>4.1558999999999999</c:v>
                </c:pt>
                <c:pt idx="5730">
                  <c:v>4.5213999999999999</c:v>
                </c:pt>
                <c:pt idx="5731">
                  <c:v>4.3638000000000003</c:v>
                </c:pt>
                <c:pt idx="5732">
                  <c:v>4.6249000000000002</c:v>
                </c:pt>
                <c:pt idx="5733">
                  <c:v>4.4718999999999998</c:v>
                </c:pt>
                <c:pt idx="5734">
                  <c:v>3.9222999999999999</c:v>
                </c:pt>
                <c:pt idx="5735">
                  <c:v>4.4023000000000003</c:v>
                </c:pt>
                <c:pt idx="5736">
                  <c:v>4.3936000000000002</c:v>
                </c:pt>
                <c:pt idx="5737">
                  <c:v>4.4396000000000004</c:v>
                </c:pt>
                <c:pt idx="5738">
                  <c:v>4.1334</c:v>
                </c:pt>
                <c:pt idx="5739">
                  <c:v>4.0683999999999996</c:v>
                </c:pt>
                <c:pt idx="5740">
                  <c:v>3.8536000000000001</c:v>
                </c:pt>
                <c:pt idx="5741">
                  <c:v>4.2986000000000004</c:v>
                </c:pt>
                <c:pt idx="5742">
                  <c:v>4.4821999999999997</c:v>
                </c:pt>
                <c:pt idx="5743">
                  <c:v>4.5963000000000003</c:v>
                </c:pt>
                <c:pt idx="5744">
                  <c:v>4.3197999999999999</c:v>
                </c:pt>
                <c:pt idx="5745">
                  <c:v>4.7423999999999999</c:v>
                </c:pt>
                <c:pt idx="5746">
                  <c:v>4.6836000000000002</c:v>
                </c:pt>
                <c:pt idx="5747">
                  <c:v>4.8213999999999997</c:v>
                </c:pt>
                <c:pt idx="5748">
                  <c:v>4.5968999999999998</c:v>
                </c:pt>
                <c:pt idx="5749">
                  <c:v>4.2887000000000004</c:v>
                </c:pt>
                <c:pt idx="5750">
                  <c:v>4.1028000000000002</c:v>
                </c:pt>
                <c:pt idx="5751">
                  <c:v>4.2337999999999996</c:v>
                </c:pt>
                <c:pt idx="5752">
                  <c:v>4.6540999999999997</c:v>
                </c:pt>
                <c:pt idx="5753">
                  <c:v>3.9695999999999998</c:v>
                </c:pt>
                <c:pt idx="5754">
                  <c:v>4.1555</c:v>
                </c:pt>
                <c:pt idx="5755">
                  <c:v>4.5557999999999996</c:v>
                </c:pt>
                <c:pt idx="5756">
                  <c:v>4.5229999999999997</c:v>
                </c:pt>
                <c:pt idx="5757">
                  <c:v>4.5454999999999997</c:v>
                </c:pt>
                <c:pt idx="5758">
                  <c:v>4.2904999999999998</c:v>
                </c:pt>
                <c:pt idx="5759">
                  <c:v>4.5732999999999997</c:v>
                </c:pt>
                <c:pt idx="5760">
                  <c:v>4.9634999999999998</c:v>
                </c:pt>
                <c:pt idx="5761">
                  <c:v>4.1957000000000004</c:v>
                </c:pt>
                <c:pt idx="5762">
                  <c:v>4.2712000000000003</c:v>
                </c:pt>
                <c:pt idx="5763">
                  <c:v>4.6245000000000003</c:v>
                </c:pt>
                <c:pt idx="5764">
                  <c:v>4.8472</c:v>
                </c:pt>
                <c:pt idx="5765">
                  <c:v>4.6207000000000003</c:v>
                </c:pt>
                <c:pt idx="5766">
                  <c:v>4.2766999999999999</c:v>
                </c:pt>
                <c:pt idx="5767">
                  <c:v>4.6698000000000004</c:v>
                </c:pt>
                <c:pt idx="5768">
                  <c:v>4.3182</c:v>
                </c:pt>
                <c:pt idx="5769">
                  <c:v>4.8944000000000001</c:v>
                </c:pt>
                <c:pt idx="5770">
                  <c:v>4.7778999999999998</c:v>
                </c:pt>
                <c:pt idx="5771">
                  <c:v>4.6151</c:v>
                </c:pt>
                <c:pt idx="5772">
                  <c:v>4.7815000000000003</c:v>
                </c:pt>
                <c:pt idx="5773">
                  <c:v>4.5909000000000004</c:v>
                </c:pt>
                <c:pt idx="5774">
                  <c:v>4.3414000000000001</c:v>
                </c:pt>
                <c:pt idx="5775">
                  <c:v>4.5480999999999998</c:v>
                </c:pt>
                <c:pt idx="5776">
                  <c:v>4.7766000000000002</c:v>
                </c:pt>
                <c:pt idx="5777">
                  <c:v>4.5773000000000001</c:v>
                </c:pt>
                <c:pt idx="5778">
                  <c:v>4.5056000000000003</c:v>
                </c:pt>
                <c:pt idx="5779">
                  <c:v>4.3959000000000001</c:v>
                </c:pt>
                <c:pt idx="5780">
                  <c:v>4.3372000000000002</c:v>
                </c:pt>
                <c:pt idx="5781">
                  <c:v>4.7308000000000003</c:v>
                </c:pt>
                <c:pt idx="5782">
                  <c:v>4.6792999999999996</c:v>
                </c:pt>
                <c:pt idx="5783">
                  <c:v>4.7336</c:v>
                </c:pt>
                <c:pt idx="5784">
                  <c:v>4.5521000000000003</c:v>
                </c:pt>
                <c:pt idx="5785">
                  <c:v>3.8445</c:v>
                </c:pt>
                <c:pt idx="5786">
                  <c:v>4.4621000000000004</c:v>
                </c:pt>
                <c:pt idx="5787">
                  <c:v>4.6391999999999998</c:v>
                </c:pt>
                <c:pt idx="5788">
                  <c:v>4.5301</c:v>
                </c:pt>
                <c:pt idx="5789">
                  <c:v>4.2775999999999996</c:v>
                </c:pt>
                <c:pt idx="5790">
                  <c:v>4.82</c:v>
                </c:pt>
                <c:pt idx="5791">
                  <c:v>4.5991</c:v>
                </c:pt>
                <c:pt idx="5792">
                  <c:v>5.3068</c:v>
                </c:pt>
                <c:pt idx="5793">
                  <c:v>4.3221999999999996</c:v>
                </c:pt>
                <c:pt idx="5794">
                  <c:v>4.8548</c:v>
                </c:pt>
                <c:pt idx="5795">
                  <c:v>4.3906000000000001</c:v>
                </c:pt>
                <c:pt idx="5796">
                  <c:v>4.3472</c:v>
                </c:pt>
                <c:pt idx="5797">
                  <c:v>4.5094000000000003</c:v>
                </c:pt>
                <c:pt idx="5798">
                  <c:v>4.7553000000000001</c:v>
                </c:pt>
                <c:pt idx="5799">
                  <c:v>4.2390999999999996</c:v>
                </c:pt>
                <c:pt idx="5800">
                  <c:v>4.6532</c:v>
                </c:pt>
                <c:pt idx="5801">
                  <c:v>4.4768999999999997</c:v>
                </c:pt>
                <c:pt idx="5802">
                  <c:v>5.1029999999999998</c:v>
                </c:pt>
                <c:pt idx="5803">
                  <c:v>4.2065000000000001</c:v>
                </c:pt>
                <c:pt idx="5804">
                  <c:v>4.3822000000000001</c:v>
                </c:pt>
                <c:pt idx="5805">
                  <c:v>4.7233000000000001</c:v>
                </c:pt>
                <c:pt idx="5806">
                  <c:v>4.9589999999999996</c:v>
                </c:pt>
                <c:pt idx="5807">
                  <c:v>4.3558000000000003</c:v>
                </c:pt>
                <c:pt idx="5808">
                  <c:v>4.6433</c:v>
                </c:pt>
                <c:pt idx="5809">
                  <c:v>4.6092000000000004</c:v>
                </c:pt>
                <c:pt idx="5810">
                  <c:v>4.7652000000000001</c:v>
                </c:pt>
                <c:pt idx="5811">
                  <c:v>5.0702999999999996</c:v>
                </c:pt>
                <c:pt idx="5812">
                  <c:v>4.4984999999999999</c:v>
                </c:pt>
                <c:pt idx="5813">
                  <c:v>4.8129</c:v>
                </c:pt>
                <c:pt idx="5814">
                  <c:v>4.2472000000000003</c:v>
                </c:pt>
                <c:pt idx="5815">
                  <c:v>4.4291999999999998</c:v>
                </c:pt>
                <c:pt idx="5816">
                  <c:v>5.1664000000000003</c:v>
                </c:pt>
                <c:pt idx="5817">
                  <c:v>4.9047000000000001</c:v>
                </c:pt>
                <c:pt idx="5818">
                  <c:v>4.6170999999999998</c:v>
                </c:pt>
                <c:pt idx="5819">
                  <c:v>4.2119</c:v>
                </c:pt>
                <c:pt idx="5820">
                  <c:v>4.5503</c:v>
                </c:pt>
                <c:pt idx="5821">
                  <c:v>4.8174999999999999</c:v>
                </c:pt>
                <c:pt idx="5822">
                  <c:v>5.3741000000000003</c:v>
                </c:pt>
                <c:pt idx="5823">
                  <c:v>4.2183999999999999</c:v>
                </c:pt>
                <c:pt idx="5824">
                  <c:v>4.4744999999999999</c:v>
                </c:pt>
                <c:pt idx="5825">
                  <c:v>5.181</c:v>
                </c:pt>
                <c:pt idx="5826">
                  <c:v>4.1700999999999997</c:v>
                </c:pt>
                <c:pt idx="5827">
                  <c:v>4.7698</c:v>
                </c:pt>
                <c:pt idx="5828">
                  <c:v>4.7215999999999996</c:v>
                </c:pt>
                <c:pt idx="5829">
                  <c:v>4.8860999999999999</c:v>
                </c:pt>
                <c:pt idx="5830">
                  <c:v>5.3550000000000004</c:v>
                </c:pt>
                <c:pt idx="5831">
                  <c:v>5.7638999999999996</c:v>
                </c:pt>
                <c:pt idx="5832">
                  <c:v>5.9245999999999999</c:v>
                </c:pt>
                <c:pt idx="5833">
                  <c:v>4.4724000000000004</c:v>
                </c:pt>
                <c:pt idx="5834">
                  <c:v>4.7721</c:v>
                </c:pt>
                <c:pt idx="5835">
                  <c:v>5.6157000000000004</c:v>
                </c:pt>
                <c:pt idx="5836">
                  <c:v>5.6753</c:v>
                </c:pt>
                <c:pt idx="5837">
                  <c:v>6.2602000000000002</c:v>
                </c:pt>
                <c:pt idx="5838">
                  <c:v>6.0807000000000002</c:v>
                </c:pt>
                <c:pt idx="5839">
                  <c:v>5.8654000000000002</c:v>
                </c:pt>
                <c:pt idx="5840">
                  <c:v>4.6665000000000001</c:v>
                </c:pt>
                <c:pt idx="5841">
                  <c:v>5.4160000000000004</c:v>
                </c:pt>
                <c:pt idx="5842">
                  <c:v>5.9565999999999999</c:v>
                </c:pt>
                <c:pt idx="5843">
                  <c:v>5.6451000000000002</c:v>
                </c:pt>
                <c:pt idx="5844">
                  <c:v>5.4265999999999996</c:v>
                </c:pt>
                <c:pt idx="5845">
                  <c:v>5.9417999999999997</c:v>
                </c:pt>
                <c:pt idx="5846">
                  <c:v>4.3845999999999998</c:v>
                </c:pt>
                <c:pt idx="5847">
                  <c:v>4.1782000000000004</c:v>
                </c:pt>
                <c:pt idx="5848">
                  <c:v>4.0799000000000003</c:v>
                </c:pt>
                <c:pt idx="5849">
                  <c:v>4.3158000000000003</c:v>
                </c:pt>
                <c:pt idx="5850">
                  <c:v>3.8065000000000002</c:v>
                </c:pt>
                <c:pt idx="5851">
                  <c:v>4.5319000000000003</c:v>
                </c:pt>
                <c:pt idx="5852">
                  <c:v>3.9824999999999999</c:v>
                </c:pt>
                <c:pt idx="5853">
                  <c:v>5.0621999999999998</c:v>
                </c:pt>
                <c:pt idx="5854">
                  <c:v>4.1341999999999999</c:v>
                </c:pt>
                <c:pt idx="5855">
                  <c:v>4.2370999999999999</c:v>
                </c:pt>
                <c:pt idx="5856">
                  <c:v>3.9901</c:v>
                </c:pt>
                <c:pt idx="5857">
                  <c:v>3.7210999999999999</c:v>
                </c:pt>
                <c:pt idx="5858">
                  <c:v>3.8742999999999999</c:v>
                </c:pt>
                <c:pt idx="5859">
                  <c:v>3.7322000000000002</c:v>
                </c:pt>
                <c:pt idx="5860">
                  <c:v>3.63</c:v>
                </c:pt>
                <c:pt idx="5861">
                  <c:v>4.0282</c:v>
                </c:pt>
                <c:pt idx="5862">
                  <c:v>4.0224000000000002</c:v>
                </c:pt>
                <c:pt idx="5863">
                  <c:v>4.6300999999999997</c:v>
                </c:pt>
                <c:pt idx="5864">
                  <c:v>4.1028000000000002</c:v>
                </c:pt>
                <c:pt idx="5865">
                  <c:v>4.0877999999999997</c:v>
                </c:pt>
                <c:pt idx="5866">
                  <c:v>4.0768000000000004</c:v>
                </c:pt>
                <c:pt idx="5867">
                  <c:v>4.4705000000000004</c:v>
                </c:pt>
                <c:pt idx="5868">
                  <c:v>3.7042000000000002</c:v>
                </c:pt>
                <c:pt idx="5869">
                  <c:v>4.5090000000000003</c:v>
                </c:pt>
                <c:pt idx="5870">
                  <c:v>3.7766999999999999</c:v>
                </c:pt>
                <c:pt idx="5871">
                  <c:v>4.1829000000000001</c:v>
                </c:pt>
                <c:pt idx="5872">
                  <c:v>3.8683000000000001</c:v>
                </c:pt>
                <c:pt idx="5873">
                  <c:v>3.8740999999999999</c:v>
                </c:pt>
                <c:pt idx="5874">
                  <c:v>4.3864000000000001</c:v>
                </c:pt>
                <c:pt idx="5875">
                  <c:v>3.9474999999999998</c:v>
                </c:pt>
                <c:pt idx="5876">
                  <c:v>3.7259000000000002</c:v>
                </c:pt>
                <c:pt idx="5877">
                  <c:v>4.2610999999999999</c:v>
                </c:pt>
                <c:pt idx="5878">
                  <c:v>3.9706000000000001</c:v>
                </c:pt>
                <c:pt idx="5879">
                  <c:v>4.4528999999999996</c:v>
                </c:pt>
                <c:pt idx="5880">
                  <c:v>3.9594999999999998</c:v>
                </c:pt>
                <c:pt idx="5881">
                  <c:v>3.9834999999999998</c:v>
                </c:pt>
                <c:pt idx="5882">
                  <c:v>3.9706999999999999</c:v>
                </c:pt>
                <c:pt idx="5883">
                  <c:v>2.9295</c:v>
                </c:pt>
                <c:pt idx="5884">
                  <c:v>2.9413</c:v>
                </c:pt>
                <c:pt idx="5885">
                  <c:v>2.7894999999999999</c:v>
                </c:pt>
                <c:pt idx="5886">
                  <c:v>2.6678000000000002</c:v>
                </c:pt>
                <c:pt idx="5887">
                  <c:v>2.6541000000000001</c:v>
                </c:pt>
                <c:pt idx="5888">
                  <c:v>3.2721</c:v>
                </c:pt>
                <c:pt idx="5889">
                  <c:v>2.5667</c:v>
                </c:pt>
                <c:pt idx="5890">
                  <c:v>3.2759</c:v>
                </c:pt>
                <c:pt idx="5891">
                  <c:v>2.9171999999999998</c:v>
                </c:pt>
                <c:pt idx="5892">
                  <c:v>2.5966999999999998</c:v>
                </c:pt>
                <c:pt idx="5893">
                  <c:v>2.9163999999999999</c:v>
                </c:pt>
                <c:pt idx="5894">
                  <c:v>2.9813999999999998</c:v>
                </c:pt>
                <c:pt idx="5895">
                  <c:v>2.5634999999999999</c:v>
                </c:pt>
                <c:pt idx="5896">
                  <c:v>3.4407000000000001</c:v>
                </c:pt>
                <c:pt idx="5897">
                  <c:v>2.9177</c:v>
                </c:pt>
                <c:pt idx="5898">
                  <c:v>3.0430000000000001</c:v>
                </c:pt>
                <c:pt idx="5899">
                  <c:v>2.8193000000000001</c:v>
                </c:pt>
                <c:pt idx="5900">
                  <c:v>3.5924</c:v>
                </c:pt>
                <c:pt idx="5901">
                  <c:v>3.46</c:v>
                </c:pt>
                <c:pt idx="5902">
                  <c:v>3.6461000000000001</c:v>
                </c:pt>
                <c:pt idx="5903">
                  <c:v>2.9603000000000002</c:v>
                </c:pt>
                <c:pt idx="5904">
                  <c:v>3.6913</c:v>
                </c:pt>
                <c:pt idx="5905">
                  <c:v>2.8769</c:v>
                </c:pt>
                <c:pt idx="5906">
                  <c:v>3.2406999999999999</c:v>
                </c:pt>
                <c:pt idx="5907">
                  <c:v>2.9116</c:v>
                </c:pt>
                <c:pt idx="5908">
                  <c:v>3.5971000000000002</c:v>
                </c:pt>
                <c:pt idx="5909">
                  <c:v>2.9897999999999998</c:v>
                </c:pt>
                <c:pt idx="5910">
                  <c:v>2.9007999999999998</c:v>
                </c:pt>
                <c:pt idx="5911">
                  <c:v>2.9283000000000001</c:v>
                </c:pt>
                <c:pt idx="5912">
                  <c:v>2.8254999999999999</c:v>
                </c:pt>
                <c:pt idx="5913">
                  <c:v>2.7572999999999999</c:v>
                </c:pt>
                <c:pt idx="5914">
                  <c:v>3.4552999999999998</c:v>
                </c:pt>
                <c:pt idx="5915">
                  <c:v>2.9087999999999998</c:v>
                </c:pt>
                <c:pt idx="5916">
                  <c:v>2.8807</c:v>
                </c:pt>
                <c:pt idx="5917">
                  <c:v>2.8786999999999998</c:v>
                </c:pt>
                <c:pt idx="5918">
                  <c:v>3.0032000000000001</c:v>
                </c:pt>
                <c:pt idx="5919">
                  <c:v>2.9306999999999999</c:v>
                </c:pt>
                <c:pt idx="5920">
                  <c:v>2.8408000000000002</c:v>
                </c:pt>
                <c:pt idx="5921">
                  <c:v>2.331</c:v>
                </c:pt>
                <c:pt idx="5924">
                  <c:v>2.7839</c:v>
                </c:pt>
                <c:pt idx="5925">
                  <c:v>3.0381999999999998</c:v>
                </c:pt>
                <c:pt idx="5928">
                  <c:v>1.8854</c:v>
                </c:pt>
                <c:pt idx="5929">
                  <c:v>2.2751000000000001</c:v>
                </c:pt>
                <c:pt idx="5930">
                  <c:v>1.8620000000000001</c:v>
                </c:pt>
                <c:pt idx="5933">
                  <c:v>1.8838999999999999</c:v>
                </c:pt>
                <c:pt idx="5934">
                  <c:v>1.7757000000000001</c:v>
                </c:pt>
                <c:pt idx="5935">
                  <c:v>1.7722</c:v>
                </c:pt>
                <c:pt idx="5936">
                  <c:v>1.841</c:v>
                </c:pt>
                <c:pt idx="5937">
                  <c:v>2.2229999999999999</c:v>
                </c:pt>
                <c:pt idx="5938">
                  <c:v>1.9927999999999999</c:v>
                </c:pt>
                <c:pt idx="5939">
                  <c:v>1.9397</c:v>
                </c:pt>
                <c:pt idx="5940">
                  <c:v>1.5996999999999999</c:v>
                </c:pt>
                <c:pt idx="5941">
                  <c:v>1.7787999999999999</c:v>
                </c:pt>
                <c:pt idx="5942">
                  <c:v>1.9164000000000001</c:v>
                </c:pt>
                <c:pt idx="5943">
                  <c:v>1.0762</c:v>
                </c:pt>
                <c:pt idx="5944">
                  <c:v>1.3724000000000001</c:v>
                </c:pt>
                <c:pt idx="5945">
                  <c:v>1.3011999999999999</c:v>
                </c:pt>
                <c:pt idx="5946">
                  <c:v>1.2024999999999999</c:v>
                </c:pt>
                <c:pt idx="5947">
                  <c:v>1.5122</c:v>
                </c:pt>
                <c:pt idx="5948">
                  <c:v>4.0018000000000002</c:v>
                </c:pt>
                <c:pt idx="5949">
                  <c:v>4.5355999999999996</c:v>
                </c:pt>
                <c:pt idx="5950">
                  <c:v>4.2218999999999998</c:v>
                </c:pt>
                <c:pt idx="5951">
                  <c:v>4.8640999999999996</c:v>
                </c:pt>
                <c:pt idx="5952">
                  <c:v>4.6776</c:v>
                </c:pt>
                <c:pt idx="5953">
                  <c:v>4.3475000000000001</c:v>
                </c:pt>
                <c:pt idx="5954">
                  <c:v>4.8124000000000002</c:v>
                </c:pt>
                <c:pt idx="5955">
                  <c:v>4.2407000000000004</c:v>
                </c:pt>
                <c:pt idx="5956">
                  <c:v>4.7407000000000004</c:v>
                </c:pt>
                <c:pt idx="5957">
                  <c:v>4.6958000000000002</c:v>
                </c:pt>
                <c:pt idx="5958">
                  <c:v>3.8994</c:v>
                </c:pt>
                <c:pt idx="5959">
                  <c:v>4.1544999999999996</c:v>
                </c:pt>
                <c:pt idx="5960">
                  <c:v>4.6150000000000002</c:v>
                </c:pt>
                <c:pt idx="5961">
                  <c:v>3.9775</c:v>
                </c:pt>
                <c:pt idx="5962">
                  <c:v>4.2290000000000001</c:v>
                </c:pt>
                <c:pt idx="5963">
                  <c:v>4.4779</c:v>
                </c:pt>
                <c:pt idx="5964">
                  <c:v>4.5282999999999998</c:v>
                </c:pt>
                <c:pt idx="5965">
                  <c:v>3.8172000000000001</c:v>
                </c:pt>
                <c:pt idx="5966">
                  <c:v>4.2809999999999997</c:v>
                </c:pt>
                <c:pt idx="5967">
                  <c:v>4.4065000000000003</c:v>
                </c:pt>
                <c:pt idx="5968">
                  <c:v>4.5435999999999996</c:v>
                </c:pt>
                <c:pt idx="5969">
                  <c:v>4.6878000000000002</c:v>
                </c:pt>
                <c:pt idx="5970">
                  <c:v>4.7716000000000003</c:v>
                </c:pt>
                <c:pt idx="5971">
                  <c:v>4.1452999999999998</c:v>
                </c:pt>
                <c:pt idx="5972">
                  <c:v>4.2420999999999998</c:v>
                </c:pt>
                <c:pt idx="5973">
                  <c:v>4.7952000000000004</c:v>
                </c:pt>
                <c:pt idx="5974">
                  <c:v>4.4885999999999999</c:v>
                </c:pt>
                <c:pt idx="5975">
                  <c:v>4.032</c:v>
                </c:pt>
                <c:pt idx="5976">
                  <c:v>4.2079000000000004</c:v>
                </c:pt>
                <c:pt idx="5977">
                  <c:v>3.6922999999999999</c:v>
                </c:pt>
                <c:pt idx="5978">
                  <c:v>3.6434000000000002</c:v>
                </c:pt>
                <c:pt idx="5979">
                  <c:v>3.7911000000000001</c:v>
                </c:pt>
                <c:pt idx="5980">
                  <c:v>3.7677</c:v>
                </c:pt>
                <c:pt idx="5981">
                  <c:v>3.8778999999999999</c:v>
                </c:pt>
                <c:pt idx="5982">
                  <c:v>4.5754000000000001</c:v>
                </c:pt>
                <c:pt idx="5983">
                  <c:v>4.1327999999999996</c:v>
                </c:pt>
                <c:pt idx="5984">
                  <c:v>3.8548</c:v>
                </c:pt>
                <c:pt idx="5985">
                  <c:v>2.9956999999999998</c:v>
                </c:pt>
                <c:pt idx="5986">
                  <c:v>2.9619</c:v>
                </c:pt>
                <c:pt idx="5987">
                  <c:v>3.0537999999999998</c:v>
                </c:pt>
                <c:pt idx="5988">
                  <c:v>1.9862</c:v>
                </c:pt>
                <c:pt idx="5989">
                  <c:v>3.2551999999999999</c:v>
                </c:pt>
                <c:pt idx="5990">
                  <c:v>1.4670000000000001</c:v>
                </c:pt>
                <c:pt idx="5991">
                  <c:v>3.8734000000000002</c:v>
                </c:pt>
                <c:pt idx="5992">
                  <c:v>3.1837</c:v>
                </c:pt>
                <c:pt idx="5993">
                  <c:v>3.3908</c:v>
                </c:pt>
                <c:pt idx="5994">
                  <c:v>1.5462</c:v>
                </c:pt>
                <c:pt idx="5995">
                  <c:v>3.2885</c:v>
                </c:pt>
                <c:pt idx="5996">
                  <c:v>3.5266000000000002</c:v>
                </c:pt>
                <c:pt idx="5997">
                  <c:v>3.3616000000000001</c:v>
                </c:pt>
                <c:pt idx="5998">
                  <c:v>1.6725000000000001</c:v>
                </c:pt>
                <c:pt idx="5999">
                  <c:v>2.9390000000000001</c:v>
                </c:pt>
                <c:pt idx="6000">
                  <c:v>1.452</c:v>
                </c:pt>
                <c:pt idx="6001">
                  <c:v>3.0019</c:v>
                </c:pt>
                <c:pt idx="6002">
                  <c:v>3.0474000000000001</c:v>
                </c:pt>
                <c:pt idx="6003">
                  <c:v>2.9832999999999998</c:v>
                </c:pt>
                <c:pt idx="6004">
                  <c:v>3.0383</c:v>
                </c:pt>
                <c:pt idx="6005">
                  <c:v>1.6378999999999999</c:v>
                </c:pt>
                <c:pt idx="6006">
                  <c:v>3.2559999999999998</c:v>
                </c:pt>
                <c:pt idx="6007">
                  <c:v>1.8622000000000001</c:v>
                </c:pt>
                <c:pt idx="6008">
                  <c:v>2.9249999999999998</c:v>
                </c:pt>
                <c:pt idx="6009">
                  <c:v>2.7985000000000002</c:v>
                </c:pt>
                <c:pt idx="6010">
                  <c:v>3.4645999999999999</c:v>
                </c:pt>
                <c:pt idx="6011">
                  <c:v>1.7612000000000001</c:v>
                </c:pt>
                <c:pt idx="6012">
                  <c:v>2.9327000000000001</c:v>
                </c:pt>
                <c:pt idx="6013">
                  <c:v>3.2963</c:v>
                </c:pt>
                <c:pt idx="6014">
                  <c:v>1.6731</c:v>
                </c:pt>
                <c:pt idx="6015">
                  <c:v>1.6870000000000001</c:v>
                </c:pt>
                <c:pt idx="6016">
                  <c:v>3.2416</c:v>
                </c:pt>
                <c:pt idx="6017">
                  <c:v>3.1798999999999999</c:v>
                </c:pt>
                <c:pt idx="6018">
                  <c:v>4.1866000000000003</c:v>
                </c:pt>
                <c:pt idx="6019">
                  <c:v>3.1995</c:v>
                </c:pt>
                <c:pt idx="6020">
                  <c:v>3.1448999999999998</c:v>
                </c:pt>
                <c:pt idx="6021">
                  <c:v>3.3222</c:v>
                </c:pt>
                <c:pt idx="6022">
                  <c:v>2.54</c:v>
                </c:pt>
                <c:pt idx="6023">
                  <c:v>4.1050000000000004</c:v>
                </c:pt>
                <c:pt idx="6024">
                  <c:v>3.3243</c:v>
                </c:pt>
                <c:pt idx="6025">
                  <c:v>3.0171000000000001</c:v>
                </c:pt>
                <c:pt idx="6026">
                  <c:v>1.4548000000000001</c:v>
                </c:pt>
                <c:pt idx="6027">
                  <c:v>3.4531000000000001</c:v>
                </c:pt>
                <c:pt idx="6028">
                  <c:v>2.0137999999999998</c:v>
                </c:pt>
                <c:pt idx="6029">
                  <c:v>1.5274000000000001</c:v>
                </c:pt>
                <c:pt idx="6030">
                  <c:v>0.89470000000000005</c:v>
                </c:pt>
                <c:pt idx="6031">
                  <c:v>0.93100000000000005</c:v>
                </c:pt>
                <c:pt idx="6032">
                  <c:v>0.74360000000000004</c:v>
                </c:pt>
                <c:pt idx="6033">
                  <c:v>0.45569999999999999</c:v>
                </c:pt>
                <c:pt idx="6034">
                  <c:v>1.3134999999999999</c:v>
                </c:pt>
                <c:pt idx="6035">
                  <c:v>1.3633</c:v>
                </c:pt>
                <c:pt idx="6036">
                  <c:v>1.3032999999999999</c:v>
                </c:pt>
                <c:pt idx="6037">
                  <c:v>0.48520000000000002</c:v>
                </c:pt>
                <c:pt idx="6038">
                  <c:v>0.4708</c:v>
                </c:pt>
                <c:pt idx="6039">
                  <c:v>0.56130000000000002</c:v>
                </c:pt>
                <c:pt idx="6040">
                  <c:v>0.42030000000000001</c:v>
                </c:pt>
                <c:pt idx="6041">
                  <c:v>0.6603</c:v>
                </c:pt>
                <c:pt idx="6042">
                  <c:v>0.78449999999999998</c:v>
                </c:pt>
                <c:pt idx="6043">
                  <c:v>0.41830000000000001</c:v>
                </c:pt>
                <c:pt idx="6044">
                  <c:v>0.49830000000000002</c:v>
                </c:pt>
                <c:pt idx="6045">
                  <c:v>0.3422</c:v>
                </c:pt>
                <c:pt idx="6046">
                  <c:v>0.55059999999999998</c:v>
                </c:pt>
                <c:pt idx="6047">
                  <c:v>0.49840000000000001</c:v>
                </c:pt>
                <c:pt idx="6048">
                  <c:v>0.59799999999999998</c:v>
                </c:pt>
                <c:pt idx="6049">
                  <c:v>0.58130000000000004</c:v>
                </c:pt>
                <c:pt idx="6050">
                  <c:v>0.5887</c:v>
                </c:pt>
                <c:pt idx="6051">
                  <c:v>0.3301</c:v>
                </c:pt>
                <c:pt idx="6052">
                  <c:v>0.30370000000000003</c:v>
                </c:pt>
                <c:pt idx="6053">
                  <c:v>0.28510000000000002</c:v>
                </c:pt>
                <c:pt idx="6054">
                  <c:v>0.5363</c:v>
                </c:pt>
                <c:pt idx="6055">
                  <c:v>0.57540000000000002</c:v>
                </c:pt>
                <c:pt idx="6056">
                  <c:v>0.24249999999999999</c:v>
                </c:pt>
                <c:pt idx="6057">
                  <c:v>0.4007</c:v>
                </c:pt>
                <c:pt idx="6058">
                  <c:v>2.9066000000000001</c:v>
                </c:pt>
                <c:pt idx="6059">
                  <c:v>3.5884</c:v>
                </c:pt>
                <c:pt idx="6060">
                  <c:v>3.6316999999999999</c:v>
                </c:pt>
                <c:pt idx="6061">
                  <c:v>3.3311999999999999</c:v>
                </c:pt>
                <c:pt idx="6062">
                  <c:v>3.1499000000000001</c:v>
                </c:pt>
                <c:pt idx="6063">
                  <c:v>4.3277999999999999</c:v>
                </c:pt>
                <c:pt idx="6064">
                  <c:v>3.8730000000000002</c:v>
                </c:pt>
                <c:pt idx="6065">
                  <c:v>3.6850999999999998</c:v>
                </c:pt>
                <c:pt idx="6066">
                  <c:v>3.1276999999999999</c:v>
                </c:pt>
                <c:pt idx="6067">
                  <c:v>4.1616</c:v>
                </c:pt>
                <c:pt idx="6068">
                  <c:v>3.0688</c:v>
                </c:pt>
                <c:pt idx="6069">
                  <c:v>3.9430000000000001</c:v>
                </c:pt>
                <c:pt idx="6070">
                  <c:v>2.8687999999999998</c:v>
                </c:pt>
                <c:pt idx="6071">
                  <c:v>3.4902000000000002</c:v>
                </c:pt>
                <c:pt idx="6072">
                  <c:v>2.8654999999999999</c:v>
                </c:pt>
                <c:pt idx="6073">
                  <c:v>2.9134000000000002</c:v>
                </c:pt>
                <c:pt idx="6074">
                  <c:v>2.9563999999999999</c:v>
                </c:pt>
                <c:pt idx="6075">
                  <c:v>1.7843</c:v>
                </c:pt>
                <c:pt idx="6076">
                  <c:v>2.2393000000000001</c:v>
                </c:pt>
                <c:pt idx="6077">
                  <c:v>2.4521999999999999</c:v>
                </c:pt>
                <c:pt idx="6078">
                  <c:v>2.4323000000000001</c:v>
                </c:pt>
                <c:pt idx="6079">
                  <c:v>1.7085999999999999</c:v>
                </c:pt>
                <c:pt idx="6080">
                  <c:v>2.4617</c:v>
                </c:pt>
                <c:pt idx="6081">
                  <c:v>2.3822000000000001</c:v>
                </c:pt>
                <c:pt idx="6082">
                  <c:v>2.7010000000000001</c:v>
                </c:pt>
                <c:pt idx="6083">
                  <c:v>1.7251000000000001</c:v>
                </c:pt>
                <c:pt idx="6084">
                  <c:v>2.3769</c:v>
                </c:pt>
                <c:pt idx="6085">
                  <c:v>2.4716</c:v>
                </c:pt>
                <c:pt idx="6086">
                  <c:v>1.9016999999999999</c:v>
                </c:pt>
                <c:pt idx="6087">
                  <c:v>2.5950000000000002</c:v>
                </c:pt>
                <c:pt idx="6088">
                  <c:v>2.3690000000000002</c:v>
                </c:pt>
                <c:pt idx="6089">
                  <c:v>2.3012999999999999</c:v>
                </c:pt>
                <c:pt idx="6090">
                  <c:v>2.2715000000000001</c:v>
                </c:pt>
                <c:pt idx="6091">
                  <c:v>2.3593999999999999</c:v>
                </c:pt>
                <c:pt idx="6092">
                  <c:v>1.7521</c:v>
                </c:pt>
                <c:pt idx="6093">
                  <c:v>1.72</c:v>
                </c:pt>
                <c:pt idx="6094">
                  <c:v>2.4339</c:v>
                </c:pt>
                <c:pt idx="6095">
                  <c:v>1.9503999999999999</c:v>
                </c:pt>
                <c:pt idx="6096">
                  <c:v>2.3471000000000002</c:v>
                </c:pt>
                <c:pt idx="6097">
                  <c:v>1.8244</c:v>
                </c:pt>
                <c:pt idx="6098">
                  <c:v>2.3508</c:v>
                </c:pt>
                <c:pt idx="6099">
                  <c:v>2.3363999999999998</c:v>
                </c:pt>
                <c:pt idx="6100">
                  <c:v>2.6438999999999999</c:v>
                </c:pt>
                <c:pt idx="6101">
                  <c:v>2.7755000000000001</c:v>
                </c:pt>
                <c:pt idx="6102">
                  <c:v>1.8586</c:v>
                </c:pt>
                <c:pt idx="6103">
                  <c:v>2.5709</c:v>
                </c:pt>
                <c:pt idx="6104">
                  <c:v>1.9496</c:v>
                </c:pt>
                <c:pt idx="6105">
                  <c:v>2.2458</c:v>
                </c:pt>
                <c:pt idx="6106">
                  <c:v>2.1861999999999999</c:v>
                </c:pt>
                <c:pt idx="6107">
                  <c:v>2.3130000000000002</c:v>
                </c:pt>
                <c:pt idx="6108">
                  <c:v>2.3582999999999998</c:v>
                </c:pt>
                <c:pt idx="6109">
                  <c:v>1.899</c:v>
                </c:pt>
                <c:pt idx="6110">
                  <c:v>2.4098000000000002</c:v>
                </c:pt>
                <c:pt idx="6111">
                  <c:v>3.9279999999999999</c:v>
                </c:pt>
                <c:pt idx="6112">
                  <c:v>4.5039999999999996</c:v>
                </c:pt>
                <c:pt idx="6113">
                  <c:v>5.6814999999999998</c:v>
                </c:pt>
                <c:pt idx="6114">
                  <c:v>4.1203000000000003</c:v>
                </c:pt>
                <c:pt idx="6115">
                  <c:v>3.8321999999999998</c:v>
                </c:pt>
                <c:pt idx="6116">
                  <c:v>3.5005999999999999</c:v>
                </c:pt>
                <c:pt idx="6117">
                  <c:v>3.6741000000000001</c:v>
                </c:pt>
                <c:pt idx="6118">
                  <c:v>4.1433</c:v>
                </c:pt>
                <c:pt idx="6119">
                  <c:v>4.6313000000000004</c:v>
                </c:pt>
                <c:pt idx="6120">
                  <c:v>4.5339</c:v>
                </c:pt>
                <c:pt idx="6121">
                  <c:v>4.7515999999999998</c:v>
                </c:pt>
                <c:pt idx="6122">
                  <c:v>4.431</c:v>
                </c:pt>
                <c:pt idx="6123">
                  <c:v>4.0384000000000002</c:v>
                </c:pt>
                <c:pt idx="6124">
                  <c:v>4.8693999999999997</c:v>
                </c:pt>
                <c:pt idx="6125">
                  <c:v>4.0079000000000002</c:v>
                </c:pt>
                <c:pt idx="6126">
                  <c:v>4.3941999999999997</c:v>
                </c:pt>
                <c:pt idx="6127">
                  <c:v>4.1412000000000004</c:v>
                </c:pt>
                <c:pt idx="6128">
                  <c:v>4.3865999999999996</c:v>
                </c:pt>
                <c:pt idx="6129">
                  <c:v>4.6829000000000001</c:v>
                </c:pt>
                <c:pt idx="6130">
                  <c:v>3.6236000000000002</c:v>
                </c:pt>
                <c:pt idx="6131">
                  <c:v>4.5133999999999999</c:v>
                </c:pt>
                <c:pt idx="6132">
                  <c:v>4.8544</c:v>
                </c:pt>
                <c:pt idx="6133">
                  <c:v>4.1940999999999997</c:v>
                </c:pt>
                <c:pt idx="6134">
                  <c:v>4.1128</c:v>
                </c:pt>
                <c:pt idx="6135">
                  <c:v>3.5381999999999998</c:v>
                </c:pt>
                <c:pt idx="6136">
                  <c:v>3.8993000000000002</c:v>
                </c:pt>
                <c:pt idx="6137">
                  <c:v>4.3002000000000002</c:v>
                </c:pt>
                <c:pt idx="6138">
                  <c:v>4.0431999999999997</c:v>
                </c:pt>
                <c:pt idx="6139">
                  <c:v>3.9333</c:v>
                </c:pt>
                <c:pt idx="6140">
                  <c:v>4.4019000000000004</c:v>
                </c:pt>
                <c:pt idx="6141">
                  <c:v>4.4508000000000001</c:v>
                </c:pt>
                <c:pt idx="6142">
                  <c:v>4.9105999999999996</c:v>
                </c:pt>
                <c:pt idx="6143">
                  <c:v>4.0057</c:v>
                </c:pt>
                <c:pt idx="6144">
                  <c:v>4.3478000000000003</c:v>
                </c:pt>
                <c:pt idx="6145">
                  <c:v>4.4938000000000002</c:v>
                </c:pt>
                <c:pt idx="6146">
                  <c:v>4.3750999999999998</c:v>
                </c:pt>
                <c:pt idx="6147">
                  <c:v>3.8611</c:v>
                </c:pt>
                <c:pt idx="6148">
                  <c:v>3.5739000000000001</c:v>
                </c:pt>
                <c:pt idx="6149">
                  <c:v>4.5175000000000001</c:v>
                </c:pt>
                <c:pt idx="6150">
                  <c:v>3.9125000000000001</c:v>
                </c:pt>
                <c:pt idx="6151">
                  <c:v>3.5221</c:v>
                </c:pt>
                <c:pt idx="6152">
                  <c:v>3.4849999999999999</c:v>
                </c:pt>
                <c:pt idx="6153">
                  <c:v>3.9573999999999998</c:v>
                </c:pt>
                <c:pt idx="6154">
                  <c:v>3.6074000000000002</c:v>
                </c:pt>
                <c:pt idx="6155">
                  <c:v>3.2629999999999999</c:v>
                </c:pt>
                <c:pt idx="6156">
                  <c:v>3.3611</c:v>
                </c:pt>
                <c:pt idx="6157">
                  <c:v>3.2130000000000001</c:v>
                </c:pt>
                <c:pt idx="6158">
                  <c:v>3.2524999999999999</c:v>
                </c:pt>
                <c:pt idx="6159">
                  <c:v>2.9157999999999999</c:v>
                </c:pt>
                <c:pt idx="6160">
                  <c:v>3</c:v>
                </c:pt>
                <c:pt idx="6161">
                  <c:v>3.2635999999999998</c:v>
                </c:pt>
                <c:pt idx="6162">
                  <c:v>3.3167</c:v>
                </c:pt>
                <c:pt idx="6163">
                  <c:v>3.0124</c:v>
                </c:pt>
                <c:pt idx="6164">
                  <c:v>2.8416000000000001</c:v>
                </c:pt>
                <c:pt idx="6165">
                  <c:v>3.7359</c:v>
                </c:pt>
                <c:pt idx="6166">
                  <c:v>3.5173000000000001</c:v>
                </c:pt>
                <c:pt idx="6167">
                  <c:v>3.3325999999999998</c:v>
                </c:pt>
                <c:pt idx="6168">
                  <c:v>3.2856000000000001</c:v>
                </c:pt>
                <c:pt idx="6169">
                  <c:v>3.4813999999999998</c:v>
                </c:pt>
                <c:pt idx="6170">
                  <c:v>3.2263999999999999</c:v>
                </c:pt>
                <c:pt idx="6171">
                  <c:v>3.5861999999999998</c:v>
                </c:pt>
                <c:pt idx="6172">
                  <c:v>4.0696000000000003</c:v>
                </c:pt>
                <c:pt idx="6173">
                  <c:v>4.2663000000000002</c:v>
                </c:pt>
                <c:pt idx="6174">
                  <c:v>4.1779000000000002</c:v>
                </c:pt>
                <c:pt idx="6175">
                  <c:v>3.5081000000000002</c:v>
                </c:pt>
                <c:pt idx="6176">
                  <c:v>4.133</c:v>
                </c:pt>
                <c:pt idx="6177">
                  <c:v>3.7785000000000002</c:v>
                </c:pt>
                <c:pt idx="6178">
                  <c:v>3.5270000000000001</c:v>
                </c:pt>
                <c:pt idx="6179">
                  <c:v>4.1467999999999998</c:v>
                </c:pt>
                <c:pt idx="6180">
                  <c:v>3.6181000000000001</c:v>
                </c:pt>
                <c:pt idx="6181">
                  <c:v>3.7153999999999998</c:v>
                </c:pt>
                <c:pt idx="6182">
                  <c:v>3.7677999999999998</c:v>
                </c:pt>
                <c:pt idx="6183">
                  <c:v>4.1402000000000001</c:v>
                </c:pt>
                <c:pt idx="6184">
                  <c:v>3.9611000000000001</c:v>
                </c:pt>
                <c:pt idx="6185">
                  <c:v>3.9056999999999999</c:v>
                </c:pt>
                <c:pt idx="6186">
                  <c:v>4.6387999999999998</c:v>
                </c:pt>
                <c:pt idx="6187">
                  <c:v>4.2423000000000002</c:v>
                </c:pt>
                <c:pt idx="6188">
                  <c:v>4.1059999999999999</c:v>
                </c:pt>
                <c:pt idx="6189">
                  <c:v>3.9762</c:v>
                </c:pt>
                <c:pt idx="6190">
                  <c:v>4.5092999999999996</c:v>
                </c:pt>
                <c:pt idx="6191">
                  <c:v>3.7376</c:v>
                </c:pt>
                <c:pt idx="6192">
                  <c:v>3.7703000000000002</c:v>
                </c:pt>
                <c:pt idx="6193">
                  <c:v>4.0542999999999996</c:v>
                </c:pt>
                <c:pt idx="6194">
                  <c:v>4.0557999999999996</c:v>
                </c:pt>
                <c:pt idx="6195">
                  <c:v>3.9144000000000001</c:v>
                </c:pt>
                <c:pt idx="6196">
                  <c:v>3.6884999999999999</c:v>
                </c:pt>
                <c:pt idx="6197">
                  <c:v>4.0084</c:v>
                </c:pt>
                <c:pt idx="6198">
                  <c:v>3.9306000000000001</c:v>
                </c:pt>
                <c:pt idx="6199">
                  <c:v>3.6004999999999998</c:v>
                </c:pt>
                <c:pt idx="6200">
                  <c:v>3.4388000000000001</c:v>
                </c:pt>
                <c:pt idx="6201">
                  <c:v>3.9548000000000001</c:v>
                </c:pt>
                <c:pt idx="6202">
                  <c:v>4.1249000000000002</c:v>
                </c:pt>
                <c:pt idx="6203">
                  <c:v>3.3831000000000002</c:v>
                </c:pt>
                <c:pt idx="6204">
                  <c:v>3.9815999999999998</c:v>
                </c:pt>
                <c:pt idx="6205">
                  <c:v>3.8386999999999998</c:v>
                </c:pt>
                <c:pt idx="6206">
                  <c:v>4.3986999999999998</c:v>
                </c:pt>
                <c:pt idx="6207">
                  <c:v>4.2720000000000002</c:v>
                </c:pt>
                <c:pt idx="6241">
                  <c:v>4.3604000000000003</c:v>
                </c:pt>
                <c:pt idx="6242">
                  <c:v>4.6223000000000001</c:v>
                </c:pt>
                <c:pt idx="6243">
                  <c:v>4.1307999999999998</c:v>
                </c:pt>
                <c:pt idx="6244">
                  <c:v>3.4948000000000001</c:v>
                </c:pt>
                <c:pt idx="6245">
                  <c:v>3.4655999999999998</c:v>
                </c:pt>
                <c:pt idx="6246">
                  <c:v>4.7737999999999996</c:v>
                </c:pt>
                <c:pt idx="6247">
                  <c:v>3.4687999999999999</c:v>
                </c:pt>
                <c:pt idx="6248">
                  <c:v>3.0941000000000001</c:v>
                </c:pt>
                <c:pt idx="6249">
                  <c:v>3.0423</c:v>
                </c:pt>
                <c:pt idx="6250">
                  <c:v>3.7282999999999999</c:v>
                </c:pt>
                <c:pt idx="6251">
                  <c:v>4.1859999999999999</c:v>
                </c:pt>
                <c:pt idx="6252">
                  <c:v>4.4855</c:v>
                </c:pt>
                <c:pt idx="6253">
                  <c:v>4.1073000000000004</c:v>
                </c:pt>
                <c:pt idx="6254">
                  <c:v>4.3967000000000001</c:v>
                </c:pt>
                <c:pt idx="6255">
                  <c:v>3.6377000000000002</c:v>
                </c:pt>
                <c:pt idx="6256">
                  <c:v>3.1160000000000001</c:v>
                </c:pt>
                <c:pt idx="6257">
                  <c:v>3.8363999999999998</c:v>
                </c:pt>
                <c:pt idx="6258">
                  <c:v>4.3829000000000002</c:v>
                </c:pt>
                <c:pt idx="6259">
                  <c:v>4.3407999999999998</c:v>
                </c:pt>
                <c:pt idx="6260">
                  <c:v>4.2361000000000004</c:v>
                </c:pt>
                <c:pt idx="6261">
                  <c:v>3.6295000000000002</c:v>
                </c:pt>
                <c:pt idx="6262">
                  <c:v>3.6736</c:v>
                </c:pt>
                <c:pt idx="6263">
                  <c:v>3.2892000000000001</c:v>
                </c:pt>
                <c:pt idx="6264">
                  <c:v>4.1094999999999997</c:v>
                </c:pt>
                <c:pt idx="6265">
                  <c:v>3.6345000000000001</c:v>
                </c:pt>
                <c:pt idx="6266">
                  <c:v>4.1740000000000004</c:v>
                </c:pt>
                <c:pt idx="6267">
                  <c:v>4.1566000000000001</c:v>
                </c:pt>
                <c:pt idx="6268">
                  <c:v>4.7289000000000003</c:v>
                </c:pt>
                <c:pt idx="6269">
                  <c:v>4.0991</c:v>
                </c:pt>
                <c:pt idx="6270">
                  <c:v>4.0437000000000003</c:v>
                </c:pt>
                <c:pt idx="6271">
                  <c:v>4.1154999999999999</c:v>
                </c:pt>
                <c:pt idx="6272">
                  <c:v>3.8801000000000001</c:v>
                </c:pt>
                <c:pt idx="6273">
                  <c:v>3.7888000000000002</c:v>
                </c:pt>
                <c:pt idx="6274">
                  <c:v>3.7330000000000001</c:v>
                </c:pt>
                <c:pt idx="6275">
                  <c:v>4.0385999999999997</c:v>
                </c:pt>
                <c:pt idx="6276">
                  <c:v>4.2317999999999998</c:v>
                </c:pt>
                <c:pt idx="6277">
                  <c:v>3.77</c:v>
                </c:pt>
                <c:pt idx="6278">
                  <c:v>4.5103</c:v>
                </c:pt>
                <c:pt idx="6279">
                  <c:v>4.7733999999999996</c:v>
                </c:pt>
                <c:pt idx="6280">
                  <c:v>3.8753000000000002</c:v>
                </c:pt>
                <c:pt idx="6281">
                  <c:v>4.2309999999999999</c:v>
                </c:pt>
                <c:pt idx="6282">
                  <c:v>3.3813</c:v>
                </c:pt>
                <c:pt idx="6283">
                  <c:v>4.8318000000000003</c:v>
                </c:pt>
                <c:pt idx="6284">
                  <c:v>3.0689000000000002</c:v>
                </c:pt>
                <c:pt idx="6285">
                  <c:v>4.2304000000000004</c:v>
                </c:pt>
                <c:pt idx="6286">
                  <c:v>4.1332000000000004</c:v>
                </c:pt>
                <c:pt idx="6287">
                  <c:v>4.2244000000000002</c:v>
                </c:pt>
                <c:pt idx="6288">
                  <c:v>3.2978000000000001</c:v>
                </c:pt>
                <c:pt idx="6289">
                  <c:v>3.2564000000000002</c:v>
                </c:pt>
                <c:pt idx="6290">
                  <c:v>2.6844999999999999</c:v>
                </c:pt>
                <c:pt idx="6291">
                  <c:v>3.5548999999999999</c:v>
                </c:pt>
                <c:pt idx="6292">
                  <c:v>1.9716</c:v>
                </c:pt>
                <c:pt idx="6293">
                  <c:v>3.8502999999999998</c:v>
                </c:pt>
                <c:pt idx="6294">
                  <c:v>4.7251000000000003</c:v>
                </c:pt>
                <c:pt idx="6295">
                  <c:v>4.4669999999999996</c:v>
                </c:pt>
                <c:pt idx="6296">
                  <c:v>3.9605000000000001</c:v>
                </c:pt>
                <c:pt idx="6297">
                  <c:v>3.4914000000000001</c:v>
                </c:pt>
                <c:pt idx="6298">
                  <c:v>4.1097999999999999</c:v>
                </c:pt>
                <c:pt idx="6299">
                  <c:v>3.4636</c:v>
                </c:pt>
                <c:pt idx="6300">
                  <c:v>3.5973000000000002</c:v>
                </c:pt>
                <c:pt idx="6301">
                  <c:v>3.7869000000000002</c:v>
                </c:pt>
                <c:pt idx="6302">
                  <c:v>3.8754</c:v>
                </c:pt>
                <c:pt idx="6303">
                  <c:v>3.4702999999999999</c:v>
                </c:pt>
                <c:pt idx="6304">
                  <c:v>3.0952999999999999</c:v>
                </c:pt>
                <c:pt idx="6305">
                  <c:v>2.9348999999999998</c:v>
                </c:pt>
                <c:pt idx="6306">
                  <c:v>3.0464000000000002</c:v>
                </c:pt>
                <c:pt idx="6307">
                  <c:v>3.1244999999999998</c:v>
                </c:pt>
                <c:pt idx="6308">
                  <c:v>1.9313</c:v>
                </c:pt>
                <c:pt idx="6309">
                  <c:v>2.7483</c:v>
                </c:pt>
                <c:pt idx="6310">
                  <c:v>2.9293999999999998</c:v>
                </c:pt>
                <c:pt idx="6311">
                  <c:v>2.7097000000000002</c:v>
                </c:pt>
                <c:pt idx="6312">
                  <c:v>2.6735000000000002</c:v>
                </c:pt>
                <c:pt idx="6313">
                  <c:v>3.0762</c:v>
                </c:pt>
                <c:pt idx="6314">
                  <c:v>1.6753</c:v>
                </c:pt>
                <c:pt idx="6315">
                  <c:v>3.2250000000000001</c:v>
                </c:pt>
                <c:pt idx="6316">
                  <c:v>2.9449000000000001</c:v>
                </c:pt>
                <c:pt idx="6317">
                  <c:v>1.7476</c:v>
                </c:pt>
                <c:pt idx="6318">
                  <c:v>3.5691000000000002</c:v>
                </c:pt>
                <c:pt idx="6319">
                  <c:v>1.8302</c:v>
                </c:pt>
                <c:pt idx="6320">
                  <c:v>1.6373</c:v>
                </c:pt>
                <c:pt idx="6321">
                  <c:v>3.0550000000000002</c:v>
                </c:pt>
                <c:pt idx="6322">
                  <c:v>1.5053000000000001</c:v>
                </c:pt>
                <c:pt idx="6323">
                  <c:v>2.4809000000000001</c:v>
                </c:pt>
                <c:pt idx="6324">
                  <c:v>3.3681999999999999</c:v>
                </c:pt>
                <c:pt idx="6325">
                  <c:v>2.4369999999999998</c:v>
                </c:pt>
                <c:pt idx="6326">
                  <c:v>1.9101999999999999</c:v>
                </c:pt>
                <c:pt idx="6327">
                  <c:v>3.6953999999999998</c:v>
                </c:pt>
                <c:pt idx="6328">
                  <c:v>1.6781999999999999</c:v>
                </c:pt>
                <c:pt idx="6329">
                  <c:v>2.4748999999999999</c:v>
                </c:pt>
                <c:pt idx="6330">
                  <c:v>1.6308</c:v>
                </c:pt>
                <c:pt idx="6331">
                  <c:v>2.2637</c:v>
                </c:pt>
                <c:pt idx="6332">
                  <c:v>1.6894</c:v>
                </c:pt>
                <c:pt idx="6333">
                  <c:v>3.3351000000000002</c:v>
                </c:pt>
                <c:pt idx="6334">
                  <c:v>2.4939</c:v>
                </c:pt>
                <c:pt idx="6335">
                  <c:v>2.3559999999999999</c:v>
                </c:pt>
                <c:pt idx="6336">
                  <c:v>1.4984</c:v>
                </c:pt>
                <c:pt idx="6337">
                  <c:v>2.4975000000000001</c:v>
                </c:pt>
                <c:pt idx="6338">
                  <c:v>2.5396999999999998</c:v>
                </c:pt>
                <c:pt idx="6339">
                  <c:v>3.9051</c:v>
                </c:pt>
                <c:pt idx="6340">
                  <c:v>3.415</c:v>
                </c:pt>
                <c:pt idx="6341">
                  <c:v>1.6136999999999999</c:v>
                </c:pt>
                <c:pt idx="6342">
                  <c:v>2.4083999999999999</c:v>
                </c:pt>
                <c:pt idx="6343">
                  <c:v>1.7363999999999999</c:v>
                </c:pt>
                <c:pt idx="6344">
                  <c:v>3.5165999999999999</c:v>
                </c:pt>
                <c:pt idx="6345">
                  <c:v>2.3504</c:v>
                </c:pt>
                <c:pt idx="6346">
                  <c:v>2.1631</c:v>
                </c:pt>
                <c:pt idx="6347">
                  <c:v>3.5972</c:v>
                </c:pt>
                <c:pt idx="6348">
                  <c:v>3.3491</c:v>
                </c:pt>
                <c:pt idx="6349">
                  <c:v>1.7001999999999999</c:v>
                </c:pt>
                <c:pt idx="6350">
                  <c:v>2.5223</c:v>
                </c:pt>
                <c:pt idx="6351">
                  <c:v>1.6879999999999999</c:v>
                </c:pt>
                <c:pt idx="6352">
                  <c:v>1.9394</c:v>
                </c:pt>
                <c:pt idx="6353">
                  <c:v>2.2362000000000002</c:v>
                </c:pt>
                <c:pt idx="6354">
                  <c:v>2.1404000000000001</c:v>
                </c:pt>
                <c:pt idx="6355">
                  <c:v>2.2553000000000001</c:v>
                </c:pt>
                <c:pt idx="6356">
                  <c:v>1.2817000000000001</c:v>
                </c:pt>
                <c:pt idx="6357">
                  <c:v>1.3448</c:v>
                </c:pt>
                <c:pt idx="6358">
                  <c:v>1.43</c:v>
                </c:pt>
                <c:pt idx="6359">
                  <c:v>1.3314999999999999</c:v>
                </c:pt>
                <c:pt idx="6360">
                  <c:v>1.5145999999999999</c:v>
                </c:pt>
                <c:pt idx="6361">
                  <c:v>2.0394999999999999</c:v>
                </c:pt>
                <c:pt idx="6362">
                  <c:v>1.9836</c:v>
                </c:pt>
                <c:pt idx="6363">
                  <c:v>2.0276000000000001</c:v>
                </c:pt>
                <c:pt idx="6364">
                  <c:v>2.1326000000000001</c:v>
                </c:pt>
                <c:pt idx="6365">
                  <c:v>1.2232000000000001</c:v>
                </c:pt>
                <c:pt idx="6366">
                  <c:v>1.3448</c:v>
                </c:pt>
                <c:pt idx="6367">
                  <c:v>1.4248000000000001</c:v>
                </c:pt>
                <c:pt idx="6368">
                  <c:v>1.5288999999999999</c:v>
                </c:pt>
                <c:pt idx="6369">
                  <c:v>1.2828999999999999</c:v>
                </c:pt>
                <c:pt idx="6370">
                  <c:v>1.2253000000000001</c:v>
                </c:pt>
                <c:pt idx="6371">
                  <c:v>1.7526999999999999</c:v>
                </c:pt>
                <c:pt idx="6372">
                  <c:v>1.2445999999999999</c:v>
                </c:pt>
                <c:pt idx="6373">
                  <c:v>1.7132000000000001</c:v>
                </c:pt>
                <c:pt idx="6374">
                  <c:v>2.0438000000000001</c:v>
                </c:pt>
                <c:pt idx="6375">
                  <c:v>1.7383</c:v>
                </c:pt>
                <c:pt idx="6376">
                  <c:v>1.5848</c:v>
                </c:pt>
                <c:pt idx="6377">
                  <c:v>1.4819</c:v>
                </c:pt>
                <c:pt idx="6378">
                  <c:v>1.8064</c:v>
                </c:pt>
                <c:pt idx="6379">
                  <c:v>1.1972</c:v>
                </c:pt>
                <c:pt idx="6380">
                  <c:v>1.0720000000000001</c:v>
                </c:pt>
                <c:pt idx="6381">
                  <c:v>0.95599999999999996</c:v>
                </c:pt>
                <c:pt idx="6382">
                  <c:v>1.3823000000000001</c:v>
                </c:pt>
                <c:pt idx="6383">
                  <c:v>1.6883999999999999</c:v>
                </c:pt>
                <c:pt idx="6384">
                  <c:v>2.2423000000000002</c:v>
                </c:pt>
                <c:pt idx="6385">
                  <c:v>1.3408</c:v>
                </c:pt>
                <c:pt idx="6386">
                  <c:v>1.5114000000000001</c:v>
                </c:pt>
                <c:pt idx="6387">
                  <c:v>1.1930000000000001</c:v>
                </c:pt>
                <c:pt idx="6388">
                  <c:v>1.0819000000000001</c:v>
                </c:pt>
                <c:pt idx="6389">
                  <c:v>1.4439</c:v>
                </c:pt>
                <c:pt idx="6390">
                  <c:v>1.3460000000000001</c:v>
                </c:pt>
                <c:pt idx="6391">
                  <c:v>1.1816</c:v>
                </c:pt>
                <c:pt idx="6392">
                  <c:v>1.2827</c:v>
                </c:pt>
                <c:pt idx="6393">
                  <c:v>1.3205</c:v>
                </c:pt>
                <c:pt idx="6394">
                  <c:v>0.65790000000000004</c:v>
                </c:pt>
                <c:pt idx="6395">
                  <c:v>0.34200000000000003</c:v>
                </c:pt>
                <c:pt idx="6396">
                  <c:v>0.2944</c:v>
                </c:pt>
                <c:pt idx="6397">
                  <c:v>0.28110000000000002</c:v>
                </c:pt>
                <c:pt idx="6398">
                  <c:v>0.27160000000000001</c:v>
                </c:pt>
                <c:pt idx="6399">
                  <c:v>0.3206</c:v>
                </c:pt>
                <c:pt idx="6400">
                  <c:v>0.31759999999999999</c:v>
                </c:pt>
                <c:pt idx="6401">
                  <c:v>0.35010000000000002</c:v>
                </c:pt>
                <c:pt idx="6402">
                  <c:v>0.30299999999999999</c:v>
                </c:pt>
                <c:pt idx="6403">
                  <c:v>0.29770000000000002</c:v>
                </c:pt>
                <c:pt idx="6404">
                  <c:v>0.29799999999999999</c:v>
                </c:pt>
                <c:pt idx="6405">
                  <c:v>0.29239999999999999</c:v>
                </c:pt>
                <c:pt idx="6406">
                  <c:v>0.28270000000000001</c:v>
                </c:pt>
                <c:pt idx="6407">
                  <c:v>0.33450000000000002</c:v>
                </c:pt>
                <c:pt idx="6408">
                  <c:v>0.3196</c:v>
                </c:pt>
                <c:pt idx="6409">
                  <c:v>0.29520000000000002</c:v>
                </c:pt>
                <c:pt idx="6410">
                  <c:v>0.2646</c:v>
                </c:pt>
                <c:pt idx="6411">
                  <c:v>0.30130000000000001</c:v>
                </c:pt>
                <c:pt idx="6412">
                  <c:v>0.29870000000000002</c:v>
                </c:pt>
                <c:pt idx="6413">
                  <c:v>0.32450000000000001</c:v>
                </c:pt>
                <c:pt idx="6414">
                  <c:v>0.29039999999999999</c:v>
                </c:pt>
                <c:pt idx="6415">
                  <c:v>0.31480000000000002</c:v>
                </c:pt>
                <c:pt idx="6416">
                  <c:v>0.3332</c:v>
                </c:pt>
                <c:pt idx="6417">
                  <c:v>0.32469999999999999</c:v>
                </c:pt>
                <c:pt idx="6418">
                  <c:v>0.27710000000000001</c:v>
                </c:pt>
                <c:pt idx="6419">
                  <c:v>0.28970000000000001</c:v>
                </c:pt>
                <c:pt idx="6420">
                  <c:v>0.31559999999999999</c:v>
                </c:pt>
                <c:pt idx="6421">
                  <c:v>0.27039999999999997</c:v>
                </c:pt>
                <c:pt idx="6422">
                  <c:v>0.26600000000000001</c:v>
                </c:pt>
                <c:pt idx="6423">
                  <c:v>0.32419999999999999</c:v>
                </c:pt>
                <c:pt idx="6424">
                  <c:v>0.27179999999999999</c:v>
                </c:pt>
                <c:pt idx="6425">
                  <c:v>0.28029999999999999</c:v>
                </c:pt>
                <c:pt idx="6426">
                  <c:v>0.30009999999999998</c:v>
                </c:pt>
                <c:pt idx="6427">
                  <c:v>0.28670000000000001</c:v>
                </c:pt>
                <c:pt idx="6428">
                  <c:v>0.2611</c:v>
                </c:pt>
                <c:pt idx="6429">
                  <c:v>0.2954</c:v>
                </c:pt>
                <c:pt idx="6430">
                  <c:v>0.3387</c:v>
                </c:pt>
                <c:pt idx="6431">
                  <c:v>0.30969999999999998</c:v>
                </c:pt>
                <c:pt idx="6432">
                  <c:v>0.31780000000000003</c:v>
                </c:pt>
                <c:pt idx="6433">
                  <c:v>0.29680000000000001</c:v>
                </c:pt>
                <c:pt idx="6434">
                  <c:v>0.30869999999999997</c:v>
                </c:pt>
                <c:pt idx="6435">
                  <c:v>0.32169999999999999</c:v>
                </c:pt>
                <c:pt idx="6436">
                  <c:v>0.31469999999999998</c:v>
                </c:pt>
                <c:pt idx="6437">
                  <c:v>0.32679999999999998</c:v>
                </c:pt>
                <c:pt idx="6438">
                  <c:v>0.30070000000000002</c:v>
                </c:pt>
                <c:pt idx="6439">
                  <c:v>0.32700000000000001</c:v>
                </c:pt>
                <c:pt idx="6440">
                  <c:v>0.30230000000000001</c:v>
                </c:pt>
                <c:pt idx="6441">
                  <c:v>0.3402</c:v>
                </c:pt>
                <c:pt idx="6442">
                  <c:v>0.307</c:v>
                </c:pt>
                <c:pt idx="6443">
                  <c:v>0.3382</c:v>
                </c:pt>
                <c:pt idx="6444">
                  <c:v>0.33150000000000002</c:v>
                </c:pt>
                <c:pt idx="6445">
                  <c:v>0.31659999999999999</c:v>
                </c:pt>
                <c:pt idx="6446">
                  <c:v>0.32740000000000002</c:v>
                </c:pt>
                <c:pt idx="6447">
                  <c:v>0.31069999999999998</c:v>
                </c:pt>
                <c:pt idx="6448">
                  <c:v>0.29380000000000001</c:v>
                </c:pt>
                <c:pt idx="6449">
                  <c:v>0.31540000000000001</c:v>
                </c:pt>
                <c:pt idx="6450">
                  <c:v>0.3165</c:v>
                </c:pt>
                <c:pt idx="6451">
                  <c:v>0.30780000000000002</c:v>
                </c:pt>
                <c:pt idx="6452">
                  <c:v>0.30320000000000003</c:v>
                </c:pt>
                <c:pt idx="6453">
                  <c:v>0.2969</c:v>
                </c:pt>
                <c:pt idx="6454">
                  <c:v>0.30659999999999998</c:v>
                </c:pt>
                <c:pt idx="6455">
                  <c:v>0.38240000000000002</c:v>
                </c:pt>
                <c:pt idx="6456">
                  <c:v>0.36299999999999999</c:v>
                </c:pt>
                <c:pt idx="6457">
                  <c:v>0.35170000000000001</c:v>
                </c:pt>
                <c:pt idx="6458">
                  <c:v>0.31580000000000003</c:v>
                </c:pt>
                <c:pt idx="6459">
                  <c:v>0.3548</c:v>
                </c:pt>
                <c:pt idx="6460">
                  <c:v>0.37169999999999997</c:v>
                </c:pt>
                <c:pt idx="6461">
                  <c:v>0.36909999999999998</c:v>
                </c:pt>
                <c:pt idx="6462">
                  <c:v>0.31969999999999998</c:v>
                </c:pt>
                <c:pt idx="6463">
                  <c:v>0.37219999999999998</c:v>
                </c:pt>
                <c:pt idx="6464">
                  <c:v>0.32250000000000001</c:v>
                </c:pt>
                <c:pt idx="6465">
                  <c:v>0.3211</c:v>
                </c:pt>
                <c:pt idx="6466">
                  <c:v>0.35510000000000003</c:v>
                </c:pt>
                <c:pt idx="6467">
                  <c:v>0.35870000000000002</c:v>
                </c:pt>
                <c:pt idx="6468">
                  <c:v>0.3574</c:v>
                </c:pt>
                <c:pt idx="6469">
                  <c:v>0.2994</c:v>
                </c:pt>
                <c:pt idx="6470">
                  <c:v>0.247</c:v>
                </c:pt>
                <c:pt idx="6471">
                  <c:v>0.32429999999999998</c:v>
                </c:pt>
                <c:pt idx="6472">
                  <c:v>0.43740000000000001</c:v>
                </c:pt>
                <c:pt idx="6473">
                  <c:v>0.2888</c:v>
                </c:pt>
                <c:pt idx="6474">
                  <c:v>0.29170000000000001</c:v>
                </c:pt>
                <c:pt idx="6475">
                  <c:v>0.28649999999999998</c:v>
                </c:pt>
                <c:pt idx="6476">
                  <c:v>0.4017</c:v>
                </c:pt>
                <c:pt idx="6477">
                  <c:v>0.26769999999999999</c:v>
                </c:pt>
                <c:pt idx="6478">
                  <c:v>0.34670000000000001</c:v>
                </c:pt>
                <c:pt idx="6479">
                  <c:v>0.3322</c:v>
                </c:pt>
                <c:pt idx="6480">
                  <c:v>0.44550000000000001</c:v>
                </c:pt>
                <c:pt idx="6481">
                  <c:v>0.36520000000000002</c:v>
                </c:pt>
                <c:pt idx="6482">
                  <c:v>0.36509999999999998</c:v>
                </c:pt>
                <c:pt idx="6483">
                  <c:v>0.38319999999999999</c:v>
                </c:pt>
                <c:pt idx="6484">
                  <c:v>0.32990000000000003</c:v>
                </c:pt>
                <c:pt idx="6485">
                  <c:v>1.8279000000000001</c:v>
                </c:pt>
                <c:pt idx="6486">
                  <c:v>1.0522</c:v>
                </c:pt>
                <c:pt idx="6487">
                  <c:v>1.2011000000000001</c:v>
                </c:pt>
                <c:pt idx="6488">
                  <c:v>1.8596999999999999</c:v>
                </c:pt>
                <c:pt idx="6489">
                  <c:v>1.2472000000000001</c:v>
                </c:pt>
                <c:pt idx="6490">
                  <c:v>1.3978999999999999</c:v>
                </c:pt>
                <c:pt idx="6491">
                  <c:v>1.2052</c:v>
                </c:pt>
                <c:pt idx="6492">
                  <c:v>1.7082999999999999</c:v>
                </c:pt>
                <c:pt idx="6493">
                  <c:v>1.1440999999999999</c:v>
                </c:pt>
                <c:pt idx="6494">
                  <c:v>1.9794</c:v>
                </c:pt>
                <c:pt idx="6495">
                  <c:v>1.5296000000000001</c:v>
                </c:pt>
                <c:pt idx="6496">
                  <c:v>1.5457000000000001</c:v>
                </c:pt>
                <c:pt idx="6497">
                  <c:v>1.4753000000000001</c:v>
                </c:pt>
                <c:pt idx="6498">
                  <c:v>1.2634000000000001</c:v>
                </c:pt>
                <c:pt idx="6499">
                  <c:v>0.90510000000000002</c:v>
                </c:pt>
                <c:pt idx="6500">
                  <c:v>1.0958000000000001</c:v>
                </c:pt>
                <c:pt idx="6501">
                  <c:v>1.4643999999999999</c:v>
                </c:pt>
                <c:pt idx="6502">
                  <c:v>1.1608000000000001</c:v>
                </c:pt>
                <c:pt idx="6503">
                  <c:v>1.0643</c:v>
                </c:pt>
                <c:pt idx="6504">
                  <c:v>0.85240000000000005</c:v>
                </c:pt>
                <c:pt idx="6505">
                  <c:v>1.7184999999999999</c:v>
                </c:pt>
                <c:pt idx="6506">
                  <c:v>1.1623000000000001</c:v>
                </c:pt>
                <c:pt idx="6507">
                  <c:v>1.3671</c:v>
                </c:pt>
                <c:pt idx="6508">
                  <c:v>1.3593</c:v>
                </c:pt>
                <c:pt idx="6509">
                  <c:v>1.0780000000000001</c:v>
                </c:pt>
                <c:pt idx="6510">
                  <c:v>1.2978000000000001</c:v>
                </c:pt>
                <c:pt idx="6511">
                  <c:v>0.99670000000000003</c:v>
                </c:pt>
                <c:pt idx="6512">
                  <c:v>1.8575999999999999</c:v>
                </c:pt>
                <c:pt idx="6513">
                  <c:v>3.7440000000000002</c:v>
                </c:pt>
                <c:pt idx="6514">
                  <c:v>2.8416000000000001</c:v>
                </c:pt>
                <c:pt idx="6515">
                  <c:v>3.7307999999999999</c:v>
                </c:pt>
                <c:pt idx="6516">
                  <c:v>3.2624</c:v>
                </c:pt>
                <c:pt idx="6517">
                  <c:v>2.7582</c:v>
                </c:pt>
                <c:pt idx="6518">
                  <c:v>1.7418</c:v>
                </c:pt>
                <c:pt idx="6519">
                  <c:v>2.0998999999999999</c:v>
                </c:pt>
                <c:pt idx="6520">
                  <c:v>2.5400999999999998</c:v>
                </c:pt>
                <c:pt idx="6521">
                  <c:v>1.488</c:v>
                </c:pt>
                <c:pt idx="6522">
                  <c:v>1.6563000000000001</c:v>
                </c:pt>
                <c:pt idx="6523">
                  <c:v>4.4413</c:v>
                </c:pt>
                <c:pt idx="6524">
                  <c:v>1.8653999999999999</c:v>
                </c:pt>
                <c:pt idx="6525">
                  <c:v>4.8239000000000001</c:v>
                </c:pt>
                <c:pt idx="6526">
                  <c:v>3.9514</c:v>
                </c:pt>
                <c:pt idx="6527">
                  <c:v>3.7378</c:v>
                </c:pt>
                <c:pt idx="6528">
                  <c:v>3.0684</c:v>
                </c:pt>
                <c:pt idx="6529">
                  <c:v>3.4321000000000002</c:v>
                </c:pt>
                <c:pt idx="6530">
                  <c:v>3.5539000000000001</c:v>
                </c:pt>
                <c:pt idx="6531">
                  <c:v>3.7275999999999998</c:v>
                </c:pt>
                <c:pt idx="6532">
                  <c:v>2.6697000000000002</c:v>
                </c:pt>
                <c:pt idx="6533">
                  <c:v>2.9626999999999999</c:v>
                </c:pt>
                <c:pt idx="6534">
                  <c:v>2.1688999999999998</c:v>
                </c:pt>
                <c:pt idx="6535">
                  <c:v>2.2915000000000001</c:v>
                </c:pt>
                <c:pt idx="6536">
                  <c:v>1.6584000000000001</c:v>
                </c:pt>
                <c:pt idx="6537">
                  <c:v>4.9657999999999998</c:v>
                </c:pt>
                <c:pt idx="6538">
                  <c:v>4.6077000000000004</c:v>
                </c:pt>
                <c:pt idx="6539">
                  <c:v>2.5493000000000001</c:v>
                </c:pt>
                <c:pt idx="6540">
                  <c:v>2.4681000000000002</c:v>
                </c:pt>
                <c:pt idx="6541">
                  <c:v>4.8090000000000002</c:v>
                </c:pt>
                <c:pt idx="6542">
                  <c:v>4.1881000000000004</c:v>
                </c:pt>
                <c:pt idx="6543">
                  <c:v>2.92</c:v>
                </c:pt>
                <c:pt idx="6544">
                  <c:v>2.5108000000000001</c:v>
                </c:pt>
                <c:pt idx="6545">
                  <c:v>2.6877</c:v>
                </c:pt>
                <c:pt idx="6546">
                  <c:v>3.4653999999999998</c:v>
                </c:pt>
                <c:pt idx="6547">
                  <c:v>3.0831</c:v>
                </c:pt>
                <c:pt idx="6548">
                  <c:v>0.65939999999999999</c:v>
                </c:pt>
                <c:pt idx="6549">
                  <c:v>0.33229999999999998</c:v>
                </c:pt>
                <c:pt idx="6550">
                  <c:v>2.3033000000000001</c:v>
                </c:pt>
                <c:pt idx="6551">
                  <c:v>1.3431</c:v>
                </c:pt>
                <c:pt idx="6552">
                  <c:v>2.4415</c:v>
                </c:pt>
                <c:pt idx="6553">
                  <c:v>2.5609999999999999</c:v>
                </c:pt>
                <c:pt idx="6554">
                  <c:v>3.0632000000000001</c:v>
                </c:pt>
                <c:pt idx="6555">
                  <c:v>3.8473000000000002</c:v>
                </c:pt>
                <c:pt idx="6556">
                  <c:v>4.9561000000000002</c:v>
                </c:pt>
                <c:pt idx="6557">
                  <c:v>6.7100999999999997</c:v>
                </c:pt>
                <c:pt idx="6558">
                  <c:v>3.0238999999999998</c:v>
                </c:pt>
                <c:pt idx="6559">
                  <c:v>2.7976000000000001</c:v>
                </c:pt>
                <c:pt idx="6560">
                  <c:v>3.2002000000000002</c:v>
                </c:pt>
                <c:pt idx="6561">
                  <c:v>2.8107000000000002</c:v>
                </c:pt>
                <c:pt idx="6562">
                  <c:v>6.2610999999999999</c:v>
                </c:pt>
                <c:pt idx="6563">
                  <c:v>3.0920999999999998</c:v>
                </c:pt>
                <c:pt idx="6564">
                  <c:v>3.3142999999999998</c:v>
                </c:pt>
                <c:pt idx="6565">
                  <c:v>1.8774999999999999</c:v>
                </c:pt>
                <c:pt idx="6566">
                  <c:v>2.1463000000000001</c:v>
                </c:pt>
                <c:pt idx="6567">
                  <c:v>3.6536</c:v>
                </c:pt>
                <c:pt idx="6568">
                  <c:v>2.1200999999999999</c:v>
                </c:pt>
                <c:pt idx="6569">
                  <c:v>3.4661</c:v>
                </c:pt>
                <c:pt idx="6570">
                  <c:v>4.7652000000000001</c:v>
                </c:pt>
                <c:pt idx="6571">
                  <c:v>5.0728</c:v>
                </c:pt>
                <c:pt idx="6572">
                  <c:v>2.9489000000000001</c:v>
                </c:pt>
                <c:pt idx="6573">
                  <c:v>2.2162999999999999</c:v>
                </c:pt>
                <c:pt idx="6574">
                  <c:v>1.8583000000000001</c:v>
                </c:pt>
                <c:pt idx="6575">
                  <c:v>4.5627000000000004</c:v>
                </c:pt>
                <c:pt idx="6576">
                  <c:v>6.6345999999999998</c:v>
                </c:pt>
                <c:pt idx="6577">
                  <c:v>2.6042000000000001</c:v>
                </c:pt>
                <c:pt idx="6578">
                  <c:v>2.1659999999999999</c:v>
                </c:pt>
                <c:pt idx="6579">
                  <c:v>2.6890000000000001</c:v>
                </c:pt>
                <c:pt idx="6580">
                  <c:v>3.5697999999999999</c:v>
                </c:pt>
                <c:pt idx="6581">
                  <c:v>4.7289000000000003</c:v>
                </c:pt>
                <c:pt idx="6582">
                  <c:v>3.1739999999999999</c:v>
                </c:pt>
                <c:pt idx="6583">
                  <c:v>4.6460999999999997</c:v>
                </c:pt>
                <c:pt idx="6584">
                  <c:v>3.3593999999999999</c:v>
                </c:pt>
                <c:pt idx="6585">
                  <c:v>3.2982999999999998</c:v>
                </c:pt>
                <c:pt idx="6586">
                  <c:v>3.5436999999999999</c:v>
                </c:pt>
                <c:pt idx="6587">
                  <c:v>3.4996999999999998</c:v>
                </c:pt>
                <c:pt idx="6588">
                  <c:v>3.5196000000000001</c:v>
                </c:pt>
                <c:pt idx="6589">
                  <c:v>3.4340000000000002</c:v>
                </c:pt>
                <c:pt idx="6590">
                  <c:v>3.4792000000000001</c:v>
                </c:pt>
                <c:pt idx="6591">
                  <c:v>3.1465000000000001</c:v>
                </c:pt>
                <c:pt idx="6592">
                  <c:v>4.6508000000000003</c:v>
                </c:pt>
                <c:pt idx="6593">
                  <c:v>2.0531000000000001</c:v>
                </c:pt>
                <c:pt idx="6594">
                  <c:v>1.7059</c:v>
                </c:pt>
                <c:pt idx="6595">
                  <c:v>2.7233000000000001</c:v>
                </c:pt>
                <c:pt idx="6596">
                  <c:v>4.1634000000000002</c:v>
                </c:pt>
                <c:pt idx="6597">
                  <c:v>3.3233000000000001</c:v>
                </c:pt>
                <c:pt idx="6598">
                  <c:v>4.9978999999999996</c:v>
                </c:pt>
                <c:pt idx="6599">
                  <c:v>2.3391999999999999</c:v>
                </c:pt>
                <c:pt idx="6600">
                  <c:v>3.2027999999999999</c:v>
                </c:pt>
                <c:pt idx="6601">
                  <c:v>2.8380999999999998</c:v>
                </c:pt>
                <c:pt idx="6602">
                  <c:v>3.8921000000000001</c:v>
                </c:pt>
                <c:pt idx="6603">
                  <c:v>2.9986000000000002</c:v>
                </c:pt>
                <c:pt idx="6604">
                  <c:v>2.7423999999999999</c:v>
                </c:pt>
                <c:pt idx="6605">
                  <c:v>2.0569000000000002</c:v>
                </c:pt>
                <c:pt idx="6606">
                  <c:v>2.8309000000000002</c:v>
                </c:pt>
                <c:pt idx="6607">
                  <c:v>2.9990000000000001</c:v>
                </c:pt>
                <c:pt idx="6608">
                  <c:v>3.5943000000000001</c:v>
                </c:pt>
                <c:pt idx="6609">
                  <c:v>3.8031000000000001</c:v>
                </c:pt>
                <c:pt idx="6610">
                  <c:v>3.7509000000000001</c:v>
                </c:pt>
                <c:pt idx="6611">
                  <c:v>3.7462</c:v>
                </c:pt>
                <c:pt idx="6612">
                  <c:v>2.0436999999999999</c:v>
                </c:pt>
                <c:pt idx="6613">
                  <c:v>1.9709000000000001</c:v>
                </c:pt>
                <c:pt idx="6614">
                  <c:v>1.7136</c:v>
                </c:pt>
                <c:pt idx="6615">
                  <c:v>2.2999999999999998</c:v>
                </c:pt>
                <c:pt idx="6616">
                  <c:v>1.5359</c:v>
                </c:pt>
                <c:pt idx="6617">
                  <c:v>1.0082</c:v>
                </c:pt>
                <c:pt idx="6618">
                  <c:v>5.1852999999999998</c:v>
                </c:pt>
                <c:pt idx="6619">
                  <c:v>3.9575</c:v>
                </c:pt>
                <c:pt idx="6620">
                  <c:v>3.4359999999999999</c:v>
                </c:pt>
                <c:pt idx="6621">
                  <c:v>4.2553000000000001</c:v>
                </c:pt>
                <c:pt idx="6622">
                  <c:v>1.6585000000000001</c:v>
                </c:pt>
                <c:pt idx="6623">
                  <c:v>1.7504999999999999</c:v>
                </c:pt>
                <c:pt idx="6624">
                  <c:v>2.7557</c:v>
                </c:pt>
                <c:pt idx="6625">
                  <c:v>1.6043000000000001</c:v>
                </c:pt>
                <c:pt idx="6626">
                  <c:v>2.6175999999999999</c:v>
                </c:pt>
                <c:pt idx="6627">
                  <c:v>1.8269</c:v>
                </c:pt>
                <c:pt idx="6628">
                  <c:v>2.2730000000000001</c:v>
                </c:pt>
                <c:pt idx="6629">
                  <c:v>1.9843999999999999</c:v>
                </c:pt>
                <c:pt idx="6630">
                  <c:v>2.3919000000000001</c:v>
                </c:pt>
                <c:pt idx="6631">
                  <c:v>2.1589999999999998</c:v>
                </c:pt>
                <c:pt idx="6632">
                  <c:v>2.9801000000000002</c:v>
                </c:pt>
                <c:pt idx="6633">
                  <c:v>4.4801000000000002</c:v>
                </c:pt>
                <c:pt idx="6634">
                  <c:v>3.5114999999999998</c:v>
                </c:pt>
                <c:pt idx="6635">
                  <c:v>3.3691</c:v>
                </c:pt>
                <c:pt idx="6636">
                  <c:v>4.7897999999999996</c:v>
                </c:pt>
                <c:pt idx="6637">
                  <c:v>4.8326000000000002</c:v>
                </c:pt>
                <c:pt idx="6638">
                  <c:v>4.7247000000000003</c:v>
                </c:pt>
                <c:pt idx="6639">
                  <c:v>3.6663000000000001</c:v>
                </c:pt>
                <c:pt idx="6640">
                  <c:v>3.6486999999999998</c:v>
                </c:pt>
                <c:pt idx="6641">
                  <c:v>4.1727999999999996</c:v>
                </c:pt>
                <c:pt idx="6642">
                  <c:v>4.4699</c:v>
                </c:pt>
                <c:pt idx="6643">
                  <c:v>4.5826000000000002</c:v>
                </c:pt>
                <c:pt idx="6644">
                  <c:v>3.2886000000000002</c:v>
                </c:pt>
                <c:pt idx="6645">
                  <c:v>4.3094999999999999</c:v>
                </c:pt>
                <c:pt idx="6646">
                  <c:v>3.8986999999999998</c:v>
                </c:pt>
                <c:pt idx="6647">
                  <c:v>4.6032999999999999</c:v>
                </c:pt>
                <c:pt idx="6648">
                  <c:v>4.1146000000000003</c:v>
                </c:pt>
                <c:pt idx="6649">
                  <c:v>2.5531000000000001</c:v>
                </c:pt>
                <c:pt idx="6650">
                  <c:v>3.6648999999999998</c:v>
                </c:pt>
                <c:pt idx="6651">
                  <c:v>4.4926000000000004</c:v>
                </c:pt>
                <c:pt idx="6652">
                  <c:v>3.1444000000000001</c:v>
                </c:pt>
                <c:pt idx="6653">
                  <c:v>3.7812000000000001</c:v>
                </c:pt>
                <c:pt idx="6654">
                  <c:v>4.3769</c:v>
                </c:pt>
                <c:pt idx="6655">
                  <c:v>3.8773</c:v>
                </c:pt>
                <c:pt idx="6656">
                  <c:v>2.8378999999999999</c:v>
                </c:pt>
                <c:pt idx="6657">
                  <c:v>4.2369000000000003</c:v>
                </c:pt>
                <c:pt idx="6658">
                  <c:v>2.7673000000000001</c:v>
                </c:pt>
                <c:pt idx="6659">
                  <c:v>3.2608999999999999</c:v>
                </c:pt>
                <c:pt idx="6660">
                  <c:v>2.4041000000000001</c:v>
                </c:pt>
                <c:pt idx="6661">
                  <c:v>2.9485999999999999</c:v>
                </c:pt>
                <c:pt idx="6662">
                  <c:v>2.9702000000000002</c:v>
                </c:pt>
                <c:pt idx="6663">
                  <c:v>2.8633999999999999</c:v>
                </c:pt>
                <c:pt idx="6664">
                  <c:v>4.3800999999999997</c:v>
                </c:pt>
                <c:pt idx="6665">
                  <c:v>3.6377000000000002</c:v>
                </c:pt>
                <c:pt idx="6666">
                  <c:v>1.8444</c:v>
                </c:pt>
                <c:pt idx="6667">
                  <c:v>4.3970000000000002</c:v>
                </c:pt>
                <c:pt idx="6668">
                  <c:v>4.5174000000000003</c:v>
                </c:pt>
                <c:pt idx="6669">
                  <c:v>2.2107000000000001</c:v>
                </c:pt>
                <c:pt idx="6670">
                  <c:v>2.7707999999999999</c:v>
                </c:pt>
                <c:pt idx="6671">
                  <c:v>4.5191999999999997</c:v>
                </c:pt>
                <c:pt idx="6672">
                  <c:v>3.3523999999999998</c:v>
                </c:pt>
                <c:pt idx="6673">
                  <c:v>2.1238999999999999</c:v>
                </c:pt>
                <c:pt idx="6674">
                  <c:v>2.6434000000000002</c:v>
                </c:pt>
                <c:pt idx="6675">
                  <c:v>3.1873</c:v>
                </c:pt>
                <c:pt idx="6676">
                  <c:v>2.8069999999999999</c:v>
                </c:pt>
                <c:pt idx="6677">
                  <c:v>3.4735999999999998</c:v>
                </c:pt>
                <c:pt idx="6678">
                  <c:v>2.4157000000000002</c:v>
                </c:pt>
                <c:pt idx="6679">
                  <c:v>3.3437999999999999</c:v>
                </c:pt>
                <c:pt idx="6680">
                  <c:v>3.3195000000000001</c:v>
                </c:pt>
                <c:pt idx="6681">
                  <c:v>2.4445999999999999</c:v>
                </c:pt>
                <c:pt idx="6682">
                  <c:v>1.8809</c:v>
                </c:pt>
                <c:pt idx="6683">
                  <c:v>1.6346000000000001</c:v>
                </c:pt>
                <c:pt idx="6684">
                  <c:v>1.7941</c:v>
                </c:pt>
                <c:pt idx="6685">
                  <c:v>1.9291</c:v>
                </c:pt>
                <c:pt idx="6686">
                  <c:v>2.8431000000000002</c:v>
                </c:pt>
                <c:pt idx="6687">
                  <c:v>1.4298999999999999</c:v>
                </c:pt>
                <c:pt idx="6688">
                  <c:v>1.988</c:v>
                </c:pt>
                <c:pt idx="6689">
                  <c:v>3.5566</c:v>
                </c:pt>
                <c:pt idx="6690">
                  <c:v>2.8875999999999999</c:v>
                </c:pt>
                <c:pt idx="6691">
                  <c:v>3.1461000000000001</c:v>
                </c:pt>
                <c:pt idx="6692">
                  <c:v>2.3491</c:v>
                </c:pt>
                <c:pt idx="6693">
                  <c:v>3.0630999999999999</c:v>
                </c:pt>
                <c:pt idx="6694">
                  <c:v>3.2593000000000001</c:v>
                </c:pt>
                <c:pt idx="6695">
                  <c:v>3.5278</c:v>
                </c:pt>
                <c:pt idx="6696">
                  <c:v>4.1100000000000003</c:v>
                </c:pt>
                <c:pt idx="6697">
                  <c:v>2.3965000000000001</c:v>
                </c:pt>
                <c:pt idx="6698">
                  <c:v>2.8157000000000001</c:v>
                </c:pt>
                <c:pt idx="6699">
                  <c:v>3.3302999999999998</c:v>
                </c:pt>
                <c:pt idx="6700">
                  <c:v>2.871</c:v>
                </c:pt>
                <c:pt idx="6701">
                  <c:v>2.7040000000000002</c:v>
                </c:pt>
                <c:pt idx="6702">
                  <c:v>2.4424000000000001</c:v>
                </c:pt>
                <c:pt idx="6703">
                  <c:v>3.1743000000000001</c:v>
                </c:pt>
                <c:pt idx="6704">
                  <c:v>3.9975000000000001</c:v>
                </c:pt>
                <c:pt idx="6705">
                  <c:v>2.4317000000000002</c:v>
                </c:pt>
                <c:pt idx="6706">
                  <c:v>2.5209999999999999</c:v>
                </c:pt>
                <c:pt idx="6707">
                  <c:v>2.2848999999999999</c:v>
                </c:pt>
                <c:pt idx="6708">
                  <c:v>2.6013999999999999</c:v>
                </c:pt>
                <c:pt idx="6709">
                  <c:v>2.6981000000000002</c:v>
                </c:pt>
                <c:pt idx="6710">
                  <c:v>2.7035999999999998</c:v>
                </c:pt>
                <c:pt idx="6711">
                  <c:v>3.5375999999999999</c:v>
                </c:pt>
                <c:pt idx="6712">
                  <c:v>2.5720999999999998</c:v>
                </c:pt>
                <c:pt idx="6713">
                  <c:v>4.7956000000000003</c:v>
                </c:pt>
                <c:pt idx="6714">
                  <c:v>2.7410000000000001</c:v>
                </c:pt>
                <c:pt idx="6715">
                  <c:v>2.0733999999999999</c:v>
                </c:pt>
                <c:pt idx="6716">
                  <c:v>5.0124000000000004</c:v>
                </c:pt>
                <c:pt idx="6717">
                  <c:v>2.3889</c:v>
                </c:pt>
                <c:pt idx="6718">
                  <c:v>1.726</c:v>
                </c:pt>
                <c:pt idx="6719">
                  <c:v>2.0541</c:v>
                </c:pt>
                <c:pt idx="6720">
                  <c:v>2.8195000000000001</c:v>
                </c:pt>
                <c:pt idx="6721">
                  <c:v>2.5910000000000002</c:v>
                </c:pt>
                <c:pt idx="6722">
                  <c:v>1.7709999999999999</c:v>
                </c:pt>
                <c:pt idx="6723">
                  <c:v>2.7122999999999999</c:v>
                </c:pt>
                <c:pt idx="6724">
                  <c:v>1.5306999999999999</c:v>
                </c:pt>
                <c:pt idx="6725">
                  <c:v>2.7366999999999999</c:v>
                </c:pt>
                <c:pt idx="6726">
                  <c:v>5.9116999999999997</c:v>
                </c:pt>
                <c:pt idx="6727">
                  <c:v>0.37130000000000002</c:v>
                </c:pt>
                <c:pt idx="6728">
                  <c:v>2.2433000000000001</c:v>
                </c:pt>
                <c:pt idx="6729">
                  <c:v>4.1539000000000001</c:v>
                </c:pt>
                <c:pt idx="6730">
                  <c:v>2.8717000000000001</c:v>
                </c:pt>
                <c:pt idx="6731">
                  <c:v>3.6008</c:v>
                </c:pt>
                <c:pt idx="6732">
                  <c:v>3.5310000000000001</c:v>
                </c:pt>
                <c:pt idx="6733">
                  <c:v>2.4798</c:v>
                </c:pt>
                <c:pt idx="6734">
                  <c:v>2.5962000000000001</c:v>
                </c:pt>
                <c:pt idx="6735">
                  <c:v>5.1360000000000001</c:v>
                </c:pt>
                <c:pt idx="6736">
                  <c:v>2.2450000000000001</c:v>
                </c:pt>
                <c:pt idx="6737">
                  <c:v>2.1240000000000001</c:v>
                </c:pt>
                <c:pt idx="6738">
                  <c:v>1.8620000000000001</c:v>
                </c:pt>
                <c:pt idx="6739">
                  <c:v>1.9441999999999999</c:v>
                </c:pt>
                <c:pt idx="6740">
                  <c:v>1.7639</c:v>
                </c:pt>
                <c:pt idx="6741">
                  <c:v>2.3620999999999999</c:v>
                </c:pt>
                <c:pt idx="6742">
                  <c:v>2.7323</c:v>
                </c:pt>
                <c:pt idx="6743">
                  <c:v>2.2721</c:v>
                </c:pt>
                <c:pt idx="6744">
                  <c:v>2.5745</c:v>
                </c:pt>
                <c:pt idx="6745">
                  <c:v>2.3496000000000001</c:v>
                </c:pt>
                <c:pt idx="6746">
                  <c:v>2.2023000000000001</c:v>
                </c:pt>
                <c:pt idx="6747">
                  <c:v>3.0918999999999999</c:v>
                </c:pt>
                <c:pt idx="6748">
                  <c:v>4.8323</c:v>
                </c:pt>
                <c:pt idx="6749">
                  <c:v>2.1663999999999999</c:v>
                </c:pt>
                <c:pt idx="6750">
                  <c:v>1.8642000000000001</c:v>
                </c:pt>
                <c:pt idx="6751">
                  <c:v>1.9369000000000001</c:v>
                </c:pt>
                <c:pt idx="6752">
                  <c:v>2.2930999999999999</c:v>
                </c:pt>
                <c:pt idx="6753">
                  <c:v>2.4011999999999998</c:v>
                </c:pt>
                <c:pt idx="6754">
                  <c:v>3.0680999999999998</c:v>
                </c:pt>
                <c:pt idx="6755">
                  <c:v>2.0541</c:v>
                </c:pt>
                <c:pt idx="6756">
                  <c:v>2.9750999999999999</c:v>
                </c:pt>
                <c:pt idx="6757">
                  <c:v>2.2134999999999998</c:v>
                </c:pt>
                <c:pt idx="6758">
                  <c:v>2.6042999999999998</c:v>
                </c:pt>
                <c:pt idx="6759">
                  <c:v>2.4624999999999999</c:v>
                </c:pt>
                <c:pt idx="6760">
                  <c:v>1.8711</c:v>
                </c:pt>
                <c:pt idx="6761">
                  <c:v>2.3121999999999998</c:v>
                </c:pt>
                <c:pt idx="6762">
                  <c:v>2.093</c:v>
                </c:pt>
                <c:pt idx="6763">
                  <c:v>1.4791000000000001</c:v>
                </c:pt>
                <c:pt idx="6764">
                  <c:v>3.0746000000000002</c:v>
                </c:pt>
                <c:pt idx="6765">
                  <c:v>2.5365000000000002</c:v>
                </c:pt>
                <c:pt idx="6766">
                  <c:v>1.8571</c:v>
                </c:pt>
                <c:pt idx="6767">
                  <c:v>2.3105000000000002</c:v>
                </c:pt>
                <c:pt idx="6768">
                  <c:v>2.3132000000000001</c:v>
                </c:pt>
                <c:pt idx="6769">
                  <c:v>3.1779000000000002</c:v>
                </c:pt>
                <c:pt idx="6770">
                  <c:v>2.7168000000000001</c:v>
                </c:pt>
                <c:pt idx="6771">
                  <c:v>2.0301999999999998</c:v>
                </c:pt>
                <c:pt idx="6772">
                  <c:v>2.6434000000000002</c:v>
                </c:pt>
                <c:pt idx="6773">
                  <c:v>2.3828</c:v>
                </c:pt>
                <c:pt idx="6774">
                  <c:v>2.6663000000000001</c:v>
                </c:pt>
                <c:pt idx="6775">
                  <c:v>2.4645000000000001</c:v>
                </c:pt>
                <c:pt idx="6776">
                  <c:v>2.4815999999999998</c:v>
                </c:pt>
                <c:pt idx="6777">
                  <c:v>1.8696999999999999</c:v>
                </c:pt>
                <c:pt idx="6778">
                  <c:v>1.9861</c:v>
                </c:pt>
                <c:pt idx="6779">
                  <c:v>1.5394000000000001</c:v>
                </c:pt>
                <c:pt idx="6780">
                  <c:v>1.6258999999999999</c:v>
                </c:pt>
                <c:pt idx="6781">
                  <c:v>2.1211000000000002</c:v>
                </c:pt>
                <c:pt idx="6782">
                  <c:v>2.1518999999999999</c:v>
                </c:pt>
                <c:pt idx="6783">
                  <c:v>1.9567000000000001</c:v>
                </c:pt>
                <c:pt idx="6784">
                  <c:v>1.7747999999999999</c:v>
                </c:pt>
                <c:pt idx="6785">
                  <c:v>2.4821</c:v>
                </c:pt>
                <c:pt idx="6786">
                  <c:v>2.9167000000000001</c:v>
                </c:pt>
                <c:pt idx="6787">
                  <c:v>2.0064000000000002</c:v>
                </c:pt>
                <c:pt idx="6788">
                  <c:v>2.1534</c:v>
                </c:pt>
                <c:pt idx="6789">
                  <c:v>2.9416000000000002</c:v>
                </c:pt>
                <c:pt idx="6790">
                  <c:v>2.9817999999999998</c:v>
                </c:pt>
                <c:pt idx="6791">
                  <c:v>3.2387999999999999</c:v>
                </c:pt>
                <c:pt idx="6792">
                  <c:v>2.7858000000000001</c:v>
                </c:pt>
                <c:pt idx="6793">
                  <c:v>2.6122999999999998</c:v>
                </c:pt>
                <c:pt idx="6794">
                  <c:v>2.2378999999999998</c:v>
                </c:pt>
                <c:pt idx="6795">
                  <c:v>1.8697999999999999</c:v>
                </c:pt>
                <c:pt idx="6796">
                  <c:v>2.1133999999999999</c:v>
                </c:pt>
                <c:pt idx="6797">
                  <c:v>2.0585</c:v>
                </c:pt>
                <c:pt idx="6798">
                  <c:v>2.3035000000000001</c:v>
                </c:pt>
                <c:pt idx="6799">
                  <c:v>1.7931999999999999</c:v>
                </c:pt>
                <c:pt idx="6800">
                  <c:v>2.3706</c:v>
                </c:pt>
                <c:pt idx="6801">
                  <c:v>2.1911</c:v>
                </c:pt>
                <c:pt idx="6802">
                  <c:v>2.6103999999999998</c:v>
                </c:pt>
                <c:pt idx="6803">
                  <c:v>2.6762999999999999</c:v>
                </c:pt>
                <c:pt idx="6804">
                  <c:v>2.4411</c:v>
                </c:pt>
                <c:pt idx="6805">
                  <c:v>1.9739</c:v>
                </c:pt>
                <c:pt idx="6806">
                  <c:v>1.9776</c:v>
                </c:pt>
                <c:pt idx="6807">
                  <c:v>2.4253999999999998</c:v>
                </c:pt>
                <c:pt idx="6808">
                  <c:v>2.3020999999999998</c:v>
                </c:pt>
                <c:pt idx="6809">
                  <c:v>2.3249</c:v>
                </c:pt>
                <c:pt idx="6810">
                  <c:v>2.1055000000000001</c:v>
                </c:pt>
                <c:pt idx="6811">
                  <c:v>2.0731000000000002</c:v>
                </c:pt>
                <c:pt idx="6812">
                  <c:v>2.673</c:v>
                </c:pt>
                <c:pt idx="6813">
                  <c:v>1.7456</c:v>
                </c:pt>
                <c:pt idx="6814">
                  <c:v>2.0116000000000001</c:v>
                </c:pt>
                <c:pt idx="6815">
                  <c:v>2.6232000000000002</c:v>
                </c:pt>
                <c:pt idx="6816">
                  <c:v>2.2410000000000001</c:v>
                </c:pt>
                <c:pt idx="6817">
                  <c:v>2.0567000000000002</c:v>
                </c:pt>
                <c:pt idx="6818">
                  <c:v>2.0068999999999999</c:v>
                </c:pt>
                <c:pt idx="6819">
                  <c:v>2.2057000000000002</c:v>
                </c:pt>
                <c:pt idx="6820">
                  <c:v>2.2370999999999999</c:v>
                </c:pt>
                <c:pt idx="6821">
                  <c:v>3.0082</c:v>
                </c:pt>
                <c:pt idx="6822">
                  <c:v>2.9647999999999999</c:v>
                </c:pt>
                <c:pt idx="6823">
                  <c:v>3.9876</c:v>
                </c:pt>
                <c:pt idx="6824">
                  <c:v>3.6282000000000001</c:v>
                </c:pt>
                <c:pt idx="6825">
                  <c:v>2.2621000000000002</c:v>
                </c:pt>
                <c:pt idx="6826">
                  <c:v>3.5575999999999999</c:v>
                </c:pt>
                <c:pt idx="6827">
                  <c:v>3.2183999999999999</c:v>
                </c:pt>
                <c:pt idx="6828">
                  <c:v>4.0004999999999997</c:v>
                </c:pt>
                <c:pt idx="6829">
                  <c:v>3.8058000000000001</c:v>
                </c:pt>
                <c:pt idx="6830">
                  <c:v>4.0225</c:v>
                </c:pt>
                <c:pt idx="6831">
                  <c:v>1.6407</c:v>
                </c:pt>
                <c:pt idx="6832">
                  <c:v>2.2069999999999999</c:v>
                </c:pt>
                <c:pt idx="6833">
                  <c:v>2.3834</c:v>
                </c:pt>
                <c:pt idx="6834">
                  <c:v>1.7841</c:v>
                </c:pt>
                <c:pt idx="6835">
                  <c:v>1.9830000000000001</c:v>
                </c:pt>
                <c:pt idx="6836">
                  <c:v>2.1231</c:v>
                </c:pt>
                <c:pt idx="6837">
                  <c:v>2.0438999999999998</c:v>
                </c:pt>
                <c:pt idx="6838">
                  <c:v>2.0547</c:v>
                </c:pt>
                <c:pt idx="6839">
                  <c:v>2.3858000000000001</c:v>
                </c:pt>
                <c:pt idx="6840">
                  <c:v>2.2290999999999999</c:v>
                </c:pt>
                <c:pt idx="6841">
                  <c:v>1.8733</c:v>
                </c:pt>
                <c:pt idx="6842">
                  <c:v>2.1151</c:v>
                </c:pt>
                <c:pt idx="6843">
                  <c:v>2.2444999999999999</c:v>
                </c:pt>
                <c:pt idx="6844">
                  <c:v>2.3409</c:v>
                </c:pt>
                <c:pt idx="6845">
                  <c:v>1.7887999999999999</c:v>
                </c:pt>
                <c:pt idx="6846">
                  <c:v>1.4176</c:v>
                </c:pt>
                <c:pt idx="6847">
                  <c:v>1.6641999999999999</c:v>
                </c:pt>
                <c:pt idx="6848">
                  <c:v>1.6686000000000001</c:v>
                </c:pt>
                <c:pt idx="6849">
                  <c:v>1.9305000000000001</c:v>
                </c:pt>
                <c:pt idx="6850">
                  <c:v>2.3134000000000001</c:v>
                </c:pt>
                <c:pt idx="6851">
                  <c:v>1.8587</c:v>
                </c:pt>
                <c:pt idx="6852">
                  <c:v>1.5556000000000001</c:v>
                </c:pt>
                <c:pt idx="6853">
                  <c:v>1.9376</c:v>
                </c:pt>
                <c:pt idx="6854">
                  <c:v>2.1278000000000001</c:v>
                </c:pt>
                <c:pt idx="6855">
                  <c:v>2.3342000000000001</c:v>
                </c:pt>
                <c:pt idx="6856">
                  <c:v>2.4310999999999998</c:v>
                </c:pt>
                <c:pt idx="6857">
                  <c:v>2.3736999999999999</c:v>
                </c:pt>
                <c:pt idx="6858">
                  <c:v>3.5905</c:v>
                </c:pt>
                <c:pt idx="6859">
                  <c:v>1.8940999999999999</c:v>
                </c:pt>
                <c:pt idx="6860">
                  <c:v>4.0891999999999999</c:v>
                </c:pt>
                <c:pt idx="6861">
                  <c:v>2.1562999999999999</c:v>
                </c:pt>
                <c:pt idx="6862">
                  <c:v>2.3355999999999999</c:v>
                </c:pt>
                <c:pt idx="6863">
                  <c:v>3.9889999999999999</c:v>
                </c:pt>
                <c:pt idx="6864">
                  <c:v>2.9725000000000001</c:v>
                </c:pt>
                <c:pt idx="6865">
                  <c:v>2.3814000000000002</c:v>
                </c:pt>
                <c:pt idx="6866">
                  <c:v>2.1707999999999998</c:v>
                </c:pt>
                <c:pt idx="6867">
                  <c:v>3.3605</c:v>
                </c:pt>
                <c:pt idx="6868">
                  <c:v>2.8858000000000001</c:v>
                </c:pt>
                <c:pt idx="6869">
                  <c:v>3.5305</c:v>
                </c:pt>
                <c:pt idx="6870">
                  <c:v>3.6400999999999999</c:v>
                </c:pt>
                <c:pt idx="6871">
                  <c:v>3.1547000000000001</c:v>
                </c:pt>
                <c:pt idx="6872">
                  <c:v>3.0280999999999998</c:v>
                </c:pt>
                <c:pt idx="6873">
                  <c:v>3.1629</c:v>
                </c:pt>
                <c:pt idx="6874">
                  <c:v>3.1335000000000002</c:v>
                </c:pt>
                <c:pt idx="6875">
                  <c:v>3.6589999999999998</c:v>
                </c:pt>
                <c:pt idx="6876">
                  <c:v>5.569</c:v>
                </c:pt>
                <c:pt idx="6877">
                  <c:v>3.3487</c:v>
                </c:pt>
                <c:pt idx="6878">
                  <c:v>2.8841000000000001</c:v>
                </c:pt>
                <c:pt idx="6879">
                  <c:v>3.0356999999999998</c:v>
                </c:pt>
                <c:pt idx="6880">
                  <c:v>3.2702</c:v>
                </c:pt>
                <c:pt idx="6881">
                  <c:v>1.3660000000000001</c:v>
                </c:pt>
                <c:pt idx="6882">
                  <c:v>1.6305000000000001</c:v>
                </c:pt>
                <c:pt idx="6883">
                  <c:v>1.5794999999999999</c:v>
                </c:pt>
                <c:pt idx="6884">
                  <c:v>1.7364999999999999</c:v>
                </c:pt>
                <c:pt idx="6885">
                  <c:v>1.7537</c:v>
                </c:pt>
                <c:pt idx="6886">
                  <c:v>1.9149</c:v>
                </c:pt>
                <c:pt idx="6887">
                  <c:v>1.3307</c:v>
                </c:pt>
                <c:pt idx="6888">
                  <c:v>1.125</c:v>
                </c:pt>
                <c:pt idx="6889">
                  <c:v>1.3768</c:v>
                </c:pt>
                <c:pt idx="6890">
                  <c:v>1.1660999999999999</c:v>
                </c:pt>
                <c:pt idx="6891">
                  <c:v>1.5422</c:v>
                </c:pt>
                <c:pt idx="6892">
                  <c:v>2.0621999999999998</c:v>
                </c:pt>
                <c:pt idx="6893">
                  <c:v>1.5027999999999999</c:v>
                </c:pt>
                <c:pt idx="6894">
                  <c:v>1.7125999999999999</c:v>
                </c:pt>
                <c:pt idx="6895">
                  <c:v>1.5541</c:v>
                </c:pt>
                <c:pt idx="6896">
                  <c:v>1.0631999999999999</c:v>
                </c:pt>
                <c:pt idx="6897">
                  <c:v>1.9419</c:v>
                </c:pt>
                <c:pt idx="6898">
                  <c:v>1.7048000000000001</c:v>
                </c:pt>
                <c:pt idx="6899">
                  <c:v>1.5823</c:v>
                </c:pt>
                <c:pt idx="6900">
                  <c:v>1.113</c:v>
                </c:pt>
                <c:pt idx="6901">
                  <c:v>2.0472999999999999</c:v>
                </c:pt>
                <c:pt idx="6902">
                  <c:v>4.8689999999999998</c:v>
                </c:pt>
                <c:pt idx="6903">
                  <c:v>3.1793</c:v>
                </c:pt>
                <c:pt idx="6904">
                  <c:v>2.1511</c:v>
                </c:pt>
                <c:pt idx="6905">
                  <c:v>1.8117000000000001</c:v>
                </c:pt>
                <c:pt idx="6906">
                  <c:v>2.5480999999999998</c:v>
                </c:pt>
                <c:pt idx="6907">
                  <c:v>4.3301999999999996</c:v>
                </c:pt>
                <c:pt idx="6908">
                  <c:v>1.8078000000000001</c:v>
                </c:pt>
                <c:pt idx="6909">
                  <c:v>4.3388</c:v>
                </c:pt>
                <c:pt idx="6910">
                  <c:v>2.2267000000000001</c:v>
                </c:pt>
                <c:pt idx="6911">
                  <c:v>3.8445</c:v>
                </c:pt>
                <c:pt idx="6912">
                  <c:v>2.8881999999999999</c:v>
                </c:pt>
                <c:pt idx="6913">
                  <c:v>3.2646999999999999</c:v>
                </c:pt>
                <c:pt idx="6914">
                  <c:v>3.18</c:v>
                </c:pt>
                <c:pt idx="6915">
                  <c:v>2.5284</c:v>
                </c:pt>
                <c:pt idx="6916">
                  <c:v>5.6414999999999997</c:v>
                </c:pt>
                <c:pt idx="6917">
                  <c:v>7.0099</c:v>
                </c:pt>
                <c:pt idx="6918">
                  <c:v>6.7649999999999997</c:v>
                </c:pt>
                <c:pt idx="6919">
                  <c:v>6.6291000000000002</c:v>
                </c:pt>
                <c:pt idx="6920">
                  <c:v>3.8540000000000001</c:v>
                </c:pt>
                <c:pt idx="6921">
                  <c:v>4.7282000000000002</c:v>
                </c:pt>
                <c:pt idx="6922">
                  <c:v>3.5175000000000001</c:v>
                </c:pt>
                <c:pt idx="6923">
                  <c:v>3.6634000000000002</c:v>
                </c:pt>
                <c:pt idx="6924">
                  <c:v>3.9647000000000001</c:v>
                </c:pt>
                <c:pt idx="6925">
                  <c:v>4.8712</c:v>
                </c:pt>
                <c:pt idx="6926">
                  <c:v>2.7814000000000001</c:v>
                </c:pt>
                <c:pt idx="6927">
                  <c:v>2.7715999999999998</c:v>
                </c:pt>
                <c:pt idx="6928">
                  <c:v>2.1894999999999998</c:v>
                </c:pt>
                <c:pt idx="6929">
                  <c:v>2.1320999999999999</c:v>
                </c:pt>
                <c:pt idx="6930">
                  <c:v>2.2012</c:v>
                </c:pt>
                <c:pt idx="6931">
                  <c:v>2.1368999999999998</c:v>
                </c:pt>
                <c:pt idx="6932">
                  <c:v>3.742</c:v>
                </c:pt>
                <c:pt idx="6933">
                  <c:v>1.9754</c:v>
                </c:pt>
                <c:pt idx="6934">
                  <c:v>2.4302999999999999</c:v>
                </c:pt>
                <c:pt idx="6935">
                  <c:v>0.77449999999999997</c:v>
                </c:pt>
                <c:pt idx="6936">
                  <c:v>0.43869999999999998</c:v>
                </c:pt>
                <c:pt idx="6937">
                  <c:v>2.4094000000000002</c:v>
                </c:pt>
                <c:pt idx="6938">
                  <c:v>3.3169</c:v>
                </c:pt>
                <c:pt idx="6939">
                  <c:v>3.1173000000000002</c:v>
                </c:pt>
                <c:pt idx="6940">
                  <c:v>3.6042000000000001</c:v>
                </c:pt>
                <c:pt idx="6941">
                  <c:v>2.7179000000000002</c:v>
                </c:pt>
                <c:pt idx="6942">
                  <c:v>4.0132000000000003</c:v>
                </c:pt>
                <c:pt idx="6943">
                  <c:v>2.3557000000000001</c:v>
                </c:pt>
                <c:pt idx="6944">
                  <c:v>2.6812999999999998</c:v>
                </c:pt>
                <c:pt idx="6945">
                  <c:v>4.6326000000000001</c:v>
                </c:pt>
                <c:pt idx="6946">
                  <c:v>4.0250000000000004</c:v>
                </c:pt>
                <c:pt idx="6947">
                  <c:v>5.2728000000000002</c:v>
                </c:pt>
                <c:pt idx="6948">
                  <c:v>4.9063999999999997</c:v>
                </c:pt>
                <c:pt idx="6949">
                  <c:v>2.8801000000000001</c:v>
                </c:pt>
                <c:pt idx="6950">
                  <c:v>4.2164999999999999</c:v>
                </c:pt>
                <c:pt idx="6951">
                  <c:v>3.4068999999999998</c:v>
                </c:pt>
                <c:pt idx="6952">
                  <c:v>4.298</c:v>
                </c:pt>
                <c:pt idx="6953">
                  <c:v>4.9275000000000002</c:v>
                </c:pt>
                <c:pt idx="6954">
                  <c:v>5.0256999999999996</c:v>
                </c:pt>
                <c:pt idx="6955">
                  <c:v>3.5882999999999998</c:v>
                </c:pt>
                <c:pt idx="6956">
                  <c:v>4.2549999999999999</c:v>
                </c:pt>
                <c:pt idx="6957">
                  <c:v>4.5853999999999999</c:v>
                </c:pt>
                <c:pt idx="6958">
                  <c:v>2.9990000000000001</c:v>
                </c:pt>
                <c:pt idx="6959">
                  <c:v>4.0286</c:v>
                </c:pt>
                <c:pt idx="6960">
                  <c:v>4.5651999999999999</c:v>
                </c:pt>
                <c:pt idx="6961">
                  <c:v>3.4089</c:v>
                </c:pt>
                <c:pt idx="6962">
                  <c:v>3.9449000000000001</c:v>
                </c:pt>
                <c:pt idx="6963">
                  <c:v>1.2101999999999999</c:v>
                </c:pt>
                <c:pt idx="6964">
                  <c:v>3.7435999999999998</c:v>
                </c:pt>
                <c:pt idx="6965">
                  <c:v>3.1057999999999999</c:v>
                </c:pt>
                <c:pt idx="6966">
                  <c:v>2.069</c:v>
                </c:pt>
                <c:pt idx="6967">
                  <c:v>2.1150000000000002</c:v>
                </c:pt>
                <c:pt idx="6968">
                  <c:v>2.0314999999999999</c:v>
                </c:pt>
                <c:pt idx="6969">
                  <c:v>1.9076</c:v>
                </c:pt>
                <c:pt idx="6970">
                  <c:v>2.3536999999999999</c:v>
                </c:pt>
                <c:pt idx="6971">
                  <c:v>2.0306999999999999</c:v>
                </c:pt>
                <c:pt idx="6972">
                  <c:v>3.7050000000000001</c:v>
                </c:pt>
                <c:pt idx="6973">
                  <c:v>4.8525</c:v>
                </c:pt>
                <c:pt idx="6974">
                  <c:v>2.7097000000000002</c:v>
                </c:pt>
                <c:pt idx="6975">
                  <c:v>2.4095</c:v>
                </c:pt>
                <c:pt idx="6976">
                  <c:v>2.0562999999999998</c:v>
                </c:pt>
                <c:pt idx="6977">
                  <c:v>1.7306999999999999</c:v>
                </c:pt>
                <c:pt idx="6978">
                  <c:v>1.9367000000000001</c:v>
                </c:pt>
                <c:pt idx="6979">
                  <c:v>2.8096000000000001</c:v>
                </c:pt>
                <c:pt idx="6980">
                  <c:v>1.6517999999999999</c:v>
                </c:pt>
                <c:pt idx="6981">
                  <c:v>5.6113</c:v>
                </c:pt>
                <c:pt idx="6982">
                  <c:v>4.8230000000000004</c:v>
                </c:pt>
                <c:pt idx="6983">
                  <c:v>3.2631000000000001</c:v>
                </c:pt>
                <c:pt idx="6984">
                  <c:v>4.1355000000000004</c:v>
                </c:pt>
                <c:pt idx="6985">
                  <c:v>3.6568999999999998</c:v>
                </c:pt>
                <c:pt idx="6986">
                  <c:v>3.7254</c:v>
                </c:pt>
                <c:pt idx="6987">
                  <c:v>4.6063999999999998</c:v>
                </c:pt>
                <c:pt idx="6988">
                  <c:v>4.2178000000000004</c:v>
                </c:pt>
                <c:pt idx="6989">
                  <c:v>4.4356</c:v>
                </c:pt>
                <c:pt idx="6990">
                  <c:v>3.7054</c:v>
                </c:pt>
                <c:pt idx="6991">
                  <c:v>3.7121</c:v>
                </c:pt>
                <c:pt idx="6992">
                  <c:v>2.5043000000000002</c:v>
                </c:pt>
                <c:pt idx="6993">
                  <c:v>3.5009000000000001</c:v>
                </c:pt>
                <c:pt idx="6994">
                  <c:v>2.7627000000000002</c:v>
                </c:pt>
                <c:pt idx="6995">
                  <c:v>2.9506999999999999</c:v>
                </c:pt>
                <c:pt idx="6996">
                  <c:v>2.1029</c:v>
                </c:pt>
                <c:pt idx="6997">
                  <c:v>2.3275999999999999</c:v>
                </c:pt>
                <c:pt idx="6998">
                  <c:v>3.4851000000000001</c:v>
                </c:pt>
                <c:pt idx="6999">
                  <c:v>3.0935000000000001</c:v>
                </c:pt>
                <c:pt idx="7000">
                  <c:v>2.8351000000000002</c:v>
                </c:pt>
                <c:pt idx="7001">
                  <c:v>0.3881</c:v>
                </c:pt>
                <c:pt idx="7002">
                  <c:v>3.1320999999999999</c:v>
                </c:pt>
                <c:pt idx="7003">
                  <c:v>3.0636000000000001</c:v>
                </c:pt>
                <c:pt idx="7004">
                  <c:v>2.5044</c:v>
                </c:pt>
                <c:pt idx="7005">
                  <c:v>2.8799000000000001</c:v>
                </c:pt>
                <c:pt idx="7006">
                  <c:v>2.6122000000000001</c:v>
                </c:pt>
                <c:pt idx="7007">
                  <c:v>2.1909000000000001</c:v>
                </c:pt>
                <c:pt idx="7008">
                  <c:v>2.8016000000000001</c:v>
                </c:pt>
                <c:pt idx="7009">
                  <c:v>2.0756000000000001</c:v>
                </c:pt>
                <c:pt idx="7010">
                  <c:v>2.5139999999999998</c:v>
                </c:pt>
                <c:pt idx="7011">
                  <c:v>2.6930000000000001</c:v>
                </c:pt>
                <c:pt idx="7012">
                  <c:v>2.8411</c:v>
                </c:pt>
                <c:pt idx="7013">
                  <c:v>2.0876999999999999</c:v>
                </c:pt>
                <c:pt idx="7014">
                  <c:v>2.4921000000000002</c:v>
                </c:pt>
                <c:pt idx="7015">
                  <c:v>2.3189000000000002</c:v>
                </c:pt>
                <c:pt idx="7016">
                  <c:v>2.1328</c:v>
                </c:pt>
                <c:pt idx="7017">
                  <c:v>2.0634000000000001</c:v>
                </c:pt>
                <c:pt idx="7018">
                  <c:v>1.9830000000000001</c:v>
                </c:pt>
                <c:pt idx="7019">
                  <c:v>1.9944999999999999</c:v>
                </c:pt>
                <c:pt idx="7020">
                  <c:v>2.2696000000000001</c:v>
                </c:pt>
                <c:pt idx="7021">
                  <c:v>2.7820999999999998</c:v>
                </c:pt>
                <c:pt idx="7022">
                  <c:v>2.8506</c:v>
                </c:pt>
                <c:pt idx="7023">
                  <c:v>2.7124999999999999</c:v>
                </c:pt>
                <c:pt idx="7024">
                  <c:v>2.5794000000000001</c:v>
                </c:pt>
                <c:pt idx="7025">
                  <c:v>3.7364999999999999</c:v>
                </c:pt>
                <c:pt idx="7026">
                  <c:v>2.7896999999999998</c:v>
                </c:pt>
                <c:pt idx="7027">
                  <c:v>2.2610999999999999</c:v>
                </c:pt>
                <c:pt idx="7028">
                  <c:v>1.2036</c:v>
                </c:pt>
                <c:pt idx="7029">
                  <c:v>2.4085000000000001</c:v>
                </c:pt>
                <c:pt idx="7030">
                  <c:v>1.3492</c:v>
                </c:pt>
                <c:pt idx="7031">
                  <c:v>2.5099</c:v>
                </c:pt>
                <c:pt idx="7032">
                  <c:v>1.8130999999999999</c:v>
                </c:pt>
                <c:pt idx="7033">
                  <c:v>2.2679999999999998</c:v>
                </c:pt>
                <c:pt idx="7034">
                  <c:v>1.7093</c:v>
                </c:pt>
                <c:pt idx="7035">
                  <c:v>1.3939999999999999</c:v>
                </c:pt>
                <c:pt idx="7036">
                  <c:v>2.6088</c:v>
                </c:pt>
                <c:pt idx="7037">
                  <c:v>5.3155000000000001</c:v>
                </c:pt>
                <c:pt idx="7038">
                  <c:v>5.1082000000000001</c:v>
                </c:pt>
                <c:pt idx="7039">
                  <c:v>2.7784</c:v>
                </c:pt>
                <c:pt idx="7040">
                  <c:v>1.8774</c:v>
                </c:pt>
                <c:pt idx="7041">
                  <c:v>2.9893999999999998</c:v>
                </c:pt>
                <c:pt idx="7042">
                  <c:v>2.5872000000000002</c:v>
                </c:pt>
                <c:pt idx="7043">
                  <c:v>2.0510000000000002</c:v>
                </c:pt>
                <c:pt idx="7044">
                  <c:v>2.4727999999999999</c:v>
                </c:pt>
                <c:pt idx="7045">
                  <c:v>1.671</c:v>
                </c:pt>
                <c:pt idx="7046">
                  <c:v>2.1282000000000001</c:v>
                </c:pt>
                <c:pt idx="7047">
                  <c:v>2.2835000000000001</c:v>
                </c:pt>
                <c:pt idx="7048">
                  <c:v>2.0314999999999999</c:v>
                </c:pt>
                <c:pt idx="7049">
                  <c:v>2.3483000000000001</c:v>
                </c:pt>
                <c:pt idx="7050">
                  <c:v>1.8566</c:v>
                </c:pt>
                <c:pt idx="7051">
                  <c:v>2.3544</c:v>
                </c:pt>
                <c:pt idx="7052">
                  <c:v>2.2427999999999999</c:v>
                </c:pt>
                <c:pt idx="7053">
                  <c:v>1.8839999999999999</c:v>
                </c:pt>
                <c:pt idx="7054">
                  <c:v>2.1657999999999999</c:v>
                </c:pt>
                <c:pt idx="7055">
                  <c:v>2.2734999999999999</c:v>
                </c:pt>
                <c:pt idx="7056">
                  <c:v>3.8641000000000001</c:v>
                </c:pt>
                <c:pt idx="7057">
                  <c:v>4.1864999999999997</c:v>
                </c:pt>
                <c:pt idx="7058">
                  <c:v>3.6617000000000002</c:v>
                </c:pt>
                <c:pt idx="7059">
                  <c:v>4.2888000000000002</c:v>
                </c:pt>
                <c:pt idx="7060">
                  <c:v>4.5636999999999999</c:v>
                </c:pt>
                <c:pt idx="7061">
                  <c:v>3.87</c:v>
                </c:pt>
                <c:pt idx="7062">
                  <c:v>2.6852999999999998</c:v>
                </c:pt>
                <c:pt idx="7063">
                  <c:v>2.6956000000000002</c:v>
                </c:pt>
                <c:pt idx="7064">
                  <c:v>2.0314000000000001</c:v>
                </c:pt>
                <c:pt idx="7065">
                  <c:v>1.7935000000000001</c:v>
                </c:pt>
                <c:pt idx="7066">
                  <c:v>2.5750999999999999</c:v>
                </c:pt>
                <c:pt idx="7067">
                  <c:v>2.5491000000000001</c:v>
                </c:pt>
                <c:pt idx="7068">
                  <c:v>1.9516</c:v>
                </c:pt>
                <c:pt idx="7069">
                  <c:v>2.4607999999999999</c:v>
                </c:pt>
                <c:pt idx="7070">
                  <c:v>1.1923999999999999</c:v>
                </c:pt>
                <c:pt idx="7071">
                  <c:v>2.2547000000000001</c:v>
                </c:pt>
                <c:pt idx="7072">
                  <c:v>2.3252999999999999</c:v>
                </c:pt>
                <c:pt idx="7073">
                  <c:v>1.7889999999999999</c:v>
                </c:pt>
                <c:pt idx="7074">
                  <c:v>2.8090000000000002</c:v>
                </c:pt>
                <c:pt idx="7075">
                  <c:v>2.1175999999999999</c:v>
                </c:pt>
                <c:pt idx="7076">
                  <c:v>2.1421000000000001</c:v>
                </c:pt>
                <c:pt idx="7077">
                  <c:v>2.1981000000000002</c:v>
                </c:pt>
                <c:pt idx="7078">
                  <c:v>2.5045999999999999</c:v>
                </c:pt>
                <c:pt idx="7079">
                  <c:v>2.9176000000000002</c:v>
                </c:pt>
                <c:pt idx="7080">
                  <c:v>3.1150000000000002</c:v>
                </c:pt>
                <c:pt idx="7081">
                  <c:v>3.5209000000000001</c:v>
                </c:pt>
                <c:pt idx="7082">
                  <c:v>2.1680000000000001</c:v>
                </c:pt>
                <c:pt idx="7083">
                  <c:v>2.1303000000000001</c:v>
                </c:pt>
                <c:pt idx="7084">
                  <c:v>3.2141999999999999</c:v>
                </c:pt>
                <c:pt idx="7085">
                  <c:v>3.2214999999999998</c:v>
                </c:pt>
                <c:pt idx="7086">
                  <c:v>2.2048000000000001</c:v>
                </c:pt>
                <c:pt idx="7087">
                  <c:v>1.7629999999999999</c:v>
                </c:pt>
                <c:pt idx="7088">
                  <c:v>1.7715000000000001</c:v>
                </c:pt>
                <c:pt idx="7089">
                  <c:v>2.1920999999999999</c:v>
                </c:pt>
                <c:pt idx="7090">
                  <c:v>2.6478999999999999</c:v>
                </c:pt>
                <c:pt idx="7091">
                  <c:v>2.145</c:v>
                </c:pt>
                <c:pt idx="7092">
                  <c:v>2.2955000000000001</c:v>
                </c:pt>
                <c:pt idx="7093">
                  <c:v>2.0655999999999999</c:v>
                </c:pt>
                <c:pt idx="7094">
                  <c:v>2.6823999999999999</c:v>
                </c:pt>
                <c:pt idx="7095">
                  <c:v>2.2578</c:v>
                </c:pt>
                <c:pt idx="7096">
                  <c:v>1.6967000000000001</c:v>
                </c:pt>
                <c:pt idx="7097">
                  <c:v>2.6181000000000001</c:v>
                </c:pt>
                <c:pt idx="7098">
                  <c:v>3.4220999999999999</c:v>
                </c:pt>
                <c:pt idx="7099">
                  <c:v>4.3189000000000002</c:v>
                </c:pt>
                <c:pt idx="7100">
                  <c:v>3.3431999999999999</c:v>
                </c:pt>
                <c:pt idx="7101">
                  <c:v>4.351</c:v>
                </c:pt>
                <c:pt idx="7102">
                  <c:v>2.8809999999999998</c:v>
                </c:pt>
                <c:pt idx="7103">
                  <c:v>2.7012999999999998</c:v>
                </c:pt>
                <c:pt idx="7104">
                  <c:v>2.4397000000000002</c:v>
                </c:pt>
                <c:pt idx="7105">
                  <c:v>1.764</c:v>
                </c:pt>
                <c:pt idx="7106">
                  <c:v>2.7974000000000001</c:v>
                </c:pt>
                <c:pt idx="7107">
                  <c:v>2.0337000000000001</c:v>
                </c:pt>
                <c:pt idx="7108">
                  <c:v>1.7566999999999999</c:v>
                </c:pt>
                <c:pt idx="7109">
                  <c:v>3.6781999999999999</c:v>
                </c:pt>
                <c:pt idx="7110">
                  <c:v>1.9550000000000001</c:v>
                </c:pt>
                <c:pt idx="7111">
                  <c:v>2.8925000000000001</c:v>
                </c:pt>
                <c:pt idx="7112">
                  <c:v>2.2166999999999999</c:v>
                </c:pt>
                <c:pt idx="7113">
                  <c:v>1.0470999999999999</c:v>
                </c:pt>
                <c:pt idx="7114">
                  <c:v>2.1962000000000002</c:v>
                </c:pt>
                <c:pt idx="7115">
                  <c:v>2.673</c:v>
                </c:pt>
                <c:pt idx="7116">
                  <c:v>2.0407000000000002</c:v>
                </c:pt>
                <c:pt idx="7117">
                  <c:v>1.9923999999999999</c:v>
                </c:pt>
                <c:pt idx="7118">
                  <c:v>2.4091</c:v>
                </c:pt>
                <c:pt idx="7119">
                  <c:v>3.9689999999999999</c:v>
                </c:pt>
                <c:pt idx="7120">
                  <c:v>3.331</c:v>
                </c:pt>
                <c:pt idx="7121">
                  <c:v>2.3731</c:v>
                </c:pt>
                <c:pt idx="7122">
                  <c:v>2.3121</c:v>
                </c:pt>
                <c:pt idx="7123">
                  <c:v>2.6354000000000002</c:v>
                </c:pt>
                <c:pt idx="7124">
                  <c:v>1.8695999999999999</c:v>
                </c:pt>
                <c:pt idx="7125">
                  <c:v>1.7736000000000001</c:v>
                </c:pt>
                <c:pt idx="7126">
                  <c:v>0.72470000000000001</c:v>
                </c:pt>
                <c:pt idx="7127">
                  <c:v>3.1924999999999999</c:v>
                </c:pt>
                <c:pt idx="7128">
                  <c:v>1.3080000000000001</c:v>
                </c:pt>
                <c:pt idx="7129">
                  <c:v>1.3122</c:v>
                </c:pt>
                <c:pt idx="7130">
                  <c:v>1.8521000000000001</c:v>
                </c:pt>
                <c:pt idx="7131">
                  <c:v>1.7892999999999999</c:v>
                </c:pt>
                <c:pt idx="7132">
                  <c:v>2.1798000000000002</c:v>
                </c:pt>
                <c:pt idx="7133">
                  <c:v>2.6486000000000001</c:v>
                </c:pt>
                <c:pt idx="7134">
                  <c:v>2.2747000000000002</c:v>
                </c:pt>
                <c:pt idx="7135">
                  <c:v>1.1188</c:v>
                </c:pt>
                <c:pt idx="7136">
                  <c:v>2.5061</c:v>
                </c:pt>
                <c:pt idx="7137">
                  <c:v>2.1173999999999999</c:v>
                </c:pt>
                <c:pt idx="7138">
                  <c:v>1.6338999999999999</c:v>
                </c:pt>
                <c:pt idx="7139">
                  <c:v>4.1384999999999996</c:v>
                </c:pt>
                <c:pt idx="7140">
                  <c:v>2.6240999999999999</c:v>
                </c:pt>
                <c:pt idx="7141">
                  <c:v>2.1358999999999999</c:v>
                </c:pt>
                <c:pt idx="7142">
                  <c:v>2.6573000000000002</c:v>
                </c:pt>
                <c:pt idx="7143">
                  <c:v>2.7675999999999998</c:v>
                </c:pt>
                <c:pt idx="7144">
                  <c:v>2.4256000000000002</c:v>
                </c:pt>
                <c:pt idx="7145">
                  <c:v>3.5512000000000001</c:v>
                </c:pt>
                <c:pt idx="7146">
                  <c:v>3.5573999999999999</c:v>
                </c:pt>
                <c:pt idx="7147">
                  <c:v>1.5644</c:v>
                </c:pt>
                <c:pt idx="7148">
                  <c:v>2.7427999999999999</c:v>
                </c:pt>
                <c:pt idx="7149">
                  <c:v>1.6688000000000001</c:v>
                </c:pt>
                <c:pt idx="7150">
                  <c:v>2.7341000000000002</c:v>
                </c:pt>
                <c:pt idx="7151">
                  <c:v>2.6311</c:v>
                </c:pt>
                <c:pt idx="7152">
                  <c:v>4.3159999999999998</c:v>
                </c:pt>
                <c:pt idx="7153">
                  <c:v>4.6394000000000002</c:v>
                </c:pt>
                <c:pt idx="7154">
                  <c:v>4.4638999999999998</c:v>
                </c:pt>
                <c:pt idx="7155">
                  <c:v>5.4779</c:v>
                </c:pt>
                <c:pt idx="7156">
                  <c:v>4.5258000000000003</c:v>
                </c:pt>
                <c:pt idx="7157">
                  <c:v>4.0317999999999996</c:v>
                </c:pt>
                <c:pt idx="7158">
                  <c:v>4.7760999999999996</c:v>
                </c:pt>
                <c:pt idx="7159">
                  <c:v>4.6890000000000001</c:v>
                </c:pt>
                <c:pt idx="7160">
                  <c:v>4.0052000000000003</c:v>
                </c:pt>
                <c:pt idx="7161">
                  <c:v>4.9231999999999996</c:v>
                </c:pt>
                <c:pt idx="7162">
                  <c:v>3.1652999999999998</c:v>
                </c:pt>
                <c:pt idx="7163">
                  <c:v>1.8652</c:v>
                </c:pt>
                <c:pt idx="7164">
                  <c:v>4.0019999999999998</c:v>
                </c:pt>
                <c:pt idx="7165">
                  <c:v>1.3687</c:v>
                </c:pt>
                <c:pt idx="7166">
                  <c:v>3.7877000000000001</c:v>
                </c:pt>
                <c:pt idx="7167">
                  <c:v>4.3194999999999997</c:v>
                </c:pt>
                <c:pt idx="7168">
                  <c:v>2.5794000000000001</c:v>
                </c:pt>
                <c:pt idx="7169">
                  <c:v>2.9525000000000001</c:v>
                </c:pt>
                <c:pt idx="7170">
                  <c:v>0.80889999999999995</c:v>
                </c:pt>
                <c:pt idx="7171">
                  <c:v>1.2294</c:v>
                </c:pt>
                <c:pt idx="7172">
                  <c:v>1.2287999999999999</c:v>
                </c:pt>
                <c:pt idx="7173">
                  <c:v>3.4514999999999998</c:v>
                </c:pt>
                <c:pt idx="7174">
                  <c:v>4.6555</c:v>
                </c:pt>
                <c:pt idx="7175">
                  <c:v>3.4388999999999998</c:v>
                </c:pt>
                <c:pt idx="7176">
                  <c:v>3.7957000000000001</c:v>
                </c:pt>
                <c:pt idx="7177">
                  <c:v>3.5798999999999999</c:v>
                </c:pt>
                <c:pt idx="7178">
                  <c:v>2.6848999999999998</c:v>
                </c:pt>
                <c:pt idx="7179">
                  <c:v>3.1922999999999999</c:v>
                </c:pt>
                <c:pt idx="7180">
                  <c:v>3.9110999999999998</c:v>
                </c:pt>
                <c:pt idx="7181">
                  <c:v>2.2957000000000001</c:v>
                </c:pt>
                <c:pt idx="7182">
                  <c:v>2.6956000000000002</c:v>
                </c:pt>
                <c:pt idx="7183">
                  <c:v>2.6436999999999999</c:v>
                </c:pt>
                <c:pt idx="7184">
                  <c:v>5.6344000000000003</c:v>
                </c:pt>
                <c:pt idx="7185">
                  <c:v>3.9891000000000001</c:v>
                </c:pt>
                <c:pt idx="7186">
                  <c:v>4.9943999999999997</c:v>
                </c:pt>
                <c:pt idx="7187">
                  <c:v>4.4446000000000003</c:v>
                </c:pt>
                <c:pt idx="7188">
                  <c:v>2.2421000000000002</c:v>
                </c:pt>
                <c:pt idx="7189">
                  <c:v>4.5780000000000003</c:v>
                </c:pt>
                <c:pt idx="7190">
                  <c:v>4.1191000000000004</c:v>
                </c:pt>
                <c:pt idx="7191">
                  <c:v>4.8438999999999997</c:v>
                </c:pt>
                <c:pt idx="7192">
                  <c:v>4.1776</c:v>
                </c:pt>
                <c:pt idx="7193">
                  <c:v>4.4419000000000004</c:v>
                </c:pt>
                <c:pt idx="7194">
                  <c:v>3.0760000000000001</c:v>
                </c:pt>
                <c:pt idx="7195">
                  <c:v>2.1524000000000001</c:v>
                </c:pt>
                <c:pt idx="7196">
                  <c:v>4.7885</c:v>
                </c:pt>
                <c:pt idx="7197">
                  <c:v>0.57479999999999998</c:v>
                </c:pt>
                <c:pt idx="7198">
                  <c:v>3.6269</c:v>
                </c:pt>
                <c:pt idx="7199">
                  <c:v>4.4387999999999996</c:v>
                </c:pt>
                <c:pt idx="7200">
                  <c:v>4.18</c:v>
                </c:pt>
                <c:pt idx="7201">
                  <c:v>3.8733</c:v>
                </c:pt>
                <c:pt idx="7202">
                  <c:v>1.6063000000000001</c:v>
                </c:pt>
                <c:pt idx="7203">
                  <c:v>3.0264000000000002</c:v>
                </c:pt>
                <c:pt idx="7204">
                  <c:v>2.5857999999999999</c:v>
                </c:pt>
                <c:pt idx="7205">
                  <c:v>2.1147999999999998</c:v>
                </c:pt>
                <c:pt idx="7206">
                  <c:v>2.0522</c:v>
                </c:pt>
                <c:pt idx="7207">
                  <c:v>2.0783</c:v>
                </c:pt>
                <c:pt idx="7208">
                  <c:v>2.2021999999999999</c:v>
                </c:pt>
                <c:pt idx="7209">
                  <c:v>2.444</c:v>
                </c:pt>
                <c:pt idx="7210">
                  <c:v>2.2845</c:v>
                </c:pt>
                <c:pt idx="7211">
                  <c:v>2.5051999999999999</c:v>
                </c:pt>
                <c:pt idx="7212">
                  <c:v>2.2934000000000001</c:v>
                </c:pt>
                <c:pt idx="7213">
                  <c:v>2.2526999999999999</c:v>
                </c:pt>
                <c:pt idx="7214">
                  <c:v>2.1722999999999999</c:v>
                </c:pt>
                <c:pt idx="7215">
                  <c:v>2.0225</c:v>
                </c:pt>
                <c:pt idx="7216">
                  <c:v>1.9604999999999999</c:v>
                </c:pt>
                <c:pt idx="7217">
                  <c:v>1.8956999999999999</c:v>
                </c:pt>
                <c:pt idx="7218">
                  <c:v>2.1114000000000002</c:v>
                </c:pt>
                <c:pt idx="7219">
                  <c:v>1.8965000000000001</c:v>
                </c:pt>
                <c:pt idx="7220">
                  <c:v>2.0901999999999998</c:v>
                </c:pt>
                <c:pt idx="7221">
                  <c:v>1.8621000000000001</c:v>
                </c:pt>
                <c:pt idx="7222">
                  <c:v>1.6711</c:v>
                </c:pt>
                <c:pt idx="7223">
                  <c:v>1.6515</c:v>
                </c:pt>
                <c:pt idx="7224">
                  <c:v>2.3016999999999999</c:v>
                </c:pt>
                <c:pt idx="7225">
                  <c:v>1.7115</c:v>
                </c:pt>
                <c:pt idx="7226">
                  <c:v>2.1877</c:v>
                </c:pt>
                <c:pt idx="7227">
                  <c:v>2.2336</c:v>
                </c:pt>
                <c:pt idx="7228">
                  <c:v>2.1307</c:v>
                </c:pt>
                <c:pt idx="7229">
                  <c:v>2.2869000000000002</c:v>
                </c:pt>
                <c:pt idx="7230">
                  <c:v>2.1964000000000001</c:v>
                </c:pt>
                <c:pt idx="7231">
                  <c:v>2.1888999999999998</c:v>
                </c:pt>
                <c:pt idx="7232">
                  <c:v>2.2951000000000001</c:v>
                </c:pt>
                <c:pt idx="7233">
                  <c:v>2.1113</c:v>
                </c:pt>
                <c:pt idx="7234">
                  <c:v>1.5766</c:v>
                </c:pt>
                <c:pt idx="7235">
                  <c:v>1.07</c:v>
                </c:pt>
                <c:pt idx="7236">
                  <c:v>1.5571999999999999</c:v>
                </c:pt>
                <c:pt idx="7237">
                  <c:v>1.3785000000000001</c:v>
                </c:pt>
                <c:pt idx="7238">
                  <c:v>1.0468</c:v>
                </c:pt>
                <c:pt idx="7239">
                  <c:v>1.9496</c:v>
                </c:pt>
                <c:pt idx="7240">
                  <c:v>2.0680000000000001</c:v>
                </c:pt>
                <c:pt idx="7241">
                  <c:v>1.8166</c:v>
                </c:pt>
                <c:pt idx="7242">
                  <c:v>2.2578999999999998</c:v>
                </c:pt>
                <c:pt idx="7243">
                  <c:v>2.0625</c:v>
                </c:pt>
                <c:pt idx="7244">
                  <c:v>1.8309</c:v>
                </c:pt>
                <c:pt idx="7245">
                  <c:v>1.9469000000000001</c:v>
                </c:pt>
                <c:pt idx="7246">
                  <c:v>1.7115</c:v>
                </c:pt>
                <c:pt idx="7247">
                  <c:v>1.8886000000000001</c:v>
                </c:pt>
                <c:pt idx="7248">
                  <c:v>1.6074999999999999</c:v>
                </c:pt>
                <c:pt idx="7249">
                  <c:v>1.7529999999999999</c:v>
                </c:pt>
                <c:pt idx="7250">
                  <c:v>1.8887</c:v>
                </c:pt>
                <c:pt idx="7251">
                  <c:v>1.7848999999999999</c:v>
                </c:pt>
                <c:pt idx="7252">
                  <c:v>1.8374999999999999</c:v>
                </c:pt>
                <c:pt idx="7253">
                  <c:v>1.3997999999999999</c:v>
                </c:pt>
                <c:pt idx="7254">
                  <c:v>1.3261000000000001</c:v>
                </c:pt>
                <c:pt idx="7255">
                  <c:v>1.5241</c:v>
                </c:pt>
                <c:pt idx="7256">
                  <c:v>1.4450000000000001</c:v>
                </c:pt>
                <c:pt idx="7257">
                  <c:v>1.6916</c:v>
                </c:pt>
                <c:pt idx="7258">
                  <c:v>1.8204</c:v>
                </c:pt>
                <c:pt idx="7259">
                  <c:v>1.7181</c:v>
                </c:pt>
                <c:pt idx="7260">
                  <c:v>1.6493</c:v>
                </c:pt>
                <c:pt idx="7261">
                  <c:v>1.6357999999999999</c:v>
                </c:pt>
                <c:pt idx="7262">
                  <c:v>1.8083</c:v>
                </c:pt>
                <c:pt idx="7263">
                  <c:v>1.6720999999999999</c:v>
                </c:pt>
                <c:pt idx="7264">
                  <c:v>1.3087</c:v>
                </c:pt>
                <c:pt idx="7265">
                  <c:v>1.3218000000000001</c:v>
                </c:pt>
                <c:pt idx="7266">
                  <c:v>1.3138000000000001</c:v>
                </c:pt>
                <c:pt idx="7267">
                  <c:v>1.6903999999999999</c:v>
                </c:pt>
                <c:pt idx="7268">
                  <c:v>1.7937000000000001</c:v>
                </c:pt>
                <c:pt idx="7269">
                  <c:v>1.7002999999999999</c:v>
                </c:pt>
                <c:pt idx="7270">
                  <c:v>1.7109000000000001</c:v>
                </c:pt>
                <c:pt idx="7271">
                  <c:v>1.7165999999999999</c:v>
                </c:pt>
                <c:pt idx="7272">
                  <c:v>1.3205</c:v>
                </c:pt>
                <c:pt idx="7273">
                  <c:v>1.6294999999999999</c:v>
                </c:pt>
                <c:pt idx="7274">
                  <c:v>1.5981000000000001</c:v>
                </c:pt>
                <c:pt idx="7275">
                  <c:v>1.6008</c:v>
                </c:pt>
                <c:pt idx="7276">
                  <c:v>1.4461999999999999</c:v>
                </c:pt>
                <c:pt idx="7277">
                  <c:v>1.2951999999999999</c:v>
                </c:pt>
                <c:pt idx="7278">
                  <c:v>1.2343999999999999</c:v>
                </c:pt>
                <c:pt idx="7279">
                  <c:v>1.3513999999999999</c:v>
                </c:pt>
                <c:pt idx="7280">
                  <c:v>1.2208000000000001</c:v>
                </c:pt>
                <c:pt idx="7281">
                  <c:v>1.2576000000000001</c:v>
                </c:pt>
                <c:pt idx="7282">
                  <c:v>1.3201000000000001</c:v>
                </c:pt>
                <c:pt idx="7283">
                  <c:v>1.2654000000000001</c:v>
                </c:pt>
                <c:pt idx="7284">
                  <c:v>1.3152999999999999</c:v>
                </c:pt>
                <c:pt idx="7285">
                  <c:v>1.6216999999999999</c:v>
                </c:pt>
                <c:pt idx="7286">
                  <c:v>1.6119000000000001</c:v>
                </c:pt>
                <c:pt idx="7287">
                  <c:v>1.5991</c:v>
                </c:pt>
                <c:pt idx="7288">
                  <c:v>1.2041999999999999</c:v>
                </c:pt>
                <c:pt idx="7289">
                  <c:v>1.2543</c:v>
                </c:pt>
                <c:pt idx="7290">
                  <c:v>1.3284</c:v>
                </c:pt>
                <c:pt idx="7291">
                  <c:v>1.2524</c:v>
                </c:pt>
                <c:pt idx="7292">
                  <c:v>1.2049000000000001</c:v>
                </c:pt>
                <c:pt idx="7293">
                  <c:v>1.3882000000000001</c:v>
                </c:pt>
                <c:pt idx="7294">
                  <c:v>0.96950000000000003</c:v>
                </c:pt>
                <c:pt idx="7295">
                  <c:v>1.5583</c:v>
                </c:pt>
                <c:pt idx="7296">
                  <c:v>1.2081999999999999</c:v>
                </c:pt>
                <c:pt idx="7298">
                  <c:v>1.4213</c:v>
                </c:pt>
                <c:pt idx="7299">
                  <c:v>1.5680000000000001</c:v>
                </c:pt>
                <c:pt idx="7300">
                  <c:v>1.5791999999999999</c:v>
                </c:pt>
                <c:pt idx="7301">
                  <c:v>1.3866000000000001</c:v>
                </c:pt>
                <c:pt idx="7302">
                  <c:v>1.5089999999999999</c:v>
                </c:pt>
                <c:pt idx="7303">
                  <c:v>1.5016</c:v>
                </c:pt>
                <c:pt idx="7304">
                  <c:v>1.6568000000000001</c:v>
                </c:pt>
                <c:pt idx="7305">
                  <c:v>1.6476999999999999</c:v>
                </c:pt>
                <c:pt idx="7306">
                  <c:v>1.5713999999999999</c:v>
                </c:pt>
                <c:pt idx="7307">
                  <c:v>1.5022</c:v>
                </c:pt>
                <c:pt idx="7308">
                  <c:v>1.9821</c:v>
                </c:pt>
                <c:pt idx="7309">
                  <c:v>1.5545</c:v>
                </c:pt>
                <c:pt idx="7310">
                  <c:v>2.0289999999999999</c:v>
                </c:pt>
                <c:pt idx="7311">
                  <c:v>1.7673000000000001</c:v>
                </c:pt>
                <c:pt idx="7312">
                  <c:v>1.5604</c:v>
                </c:pt>
                <c:pt idx="7313">
                  <c:v>1.6647000000000001</c:v>
                </c:pt>
                <c:pt idx="7314">
                  <c:v>1.7754000000000001</c:v>
                </c:pt>
                <c:pt idx="7315">
                  <c:v>1.5306999999999999</c:v>
                </c:pt>
                <c:pt idx="7316">
                  <c:v>1.542</c:v>
                </c:pt>
                <c:pt idx="7317">
                  <c:v>1.4834000000000001</c:v>
                </c:pt>
                <c:pt idx="7318">
                  <c:v>1.5692999999999999</c:v>
                </c:pt>
                <c:pt idx="7319">
                  <c:v>1.2796000000000001</c:v>
                </c:pt>
                <c:pt idx="7320">
                  <c:v>1.4490000000000001</c:v>
                </c:pt>
                <c:pt idx="7321">
                  <c:v>1.5725</c:v>
                </c:pt>
                <c:pt idx="7322">
                  <c:v>1.3955</c:v>
                </c:pt>
                <c:pt idx="7323">
                  <c:v>1.4771000000000001</c:v>
                </c:pt>
                <c:pt idx="7324">
                  <c:v>1.4869000000000001</c:v>
                </c:pt>
                <c:pt idx="7325">
                  <c:v>1.4619</c:v>
                </c:pt>
                <c:pt idx="7326">
                  <c:v>1.4043000000000001</c:v>
                </c:pt>
                <c:pt idx="7327">
                  <c:v>1.3995</c:v>
                </c:pt>
                <c:pt idx="7328">
                  <c:v>1.4455</c:v>
                </c:pt>
                <c:pt idx="7329">
                  <c:v>1.4212</c:v>
                </c:pt>
                <c:pt idx="7330">
                  <c:v>1.389</c:v>
                </c:pt>
                <c:pt idx="7331">
                  <c:v>1.6472</c:v>
                </c:pt>
                <c:pt idx="7332">
                  <c:v>1.2895000000000001</c:v>
                </c:pt>
                <c:pt idx="7333">
                  <c:v>1.2034</c:v>
                </c:pt>
                <c:pt idx="7334">
                  <c:v>1.3222</c:v>
                </c:pt>
                <c:pt idx="7335">
                  <c:v>1.4038999999999999</c:v>
                </c:pt>
                <c:pt idx="7336">
                  <c:v>1.5672999999999999</c:v>
                </c:pt>
                <c:pt idx="7337">
                  <c:v>1.4104000000000001</c:v>
                </c:pt>
                <c:pt idx="7338">
                  <c:v>1.5338000000000001</c:v>
                </c:pt>
                <c:pt idx="7339">
                  <c:v>1.4722999999999999</c:v>
                </c:pt>
                <c:pt idx="7340">
                  <c:v>1.4118999999999999</c:v>
                </c:pt>
                <c:pt idx="7341">
                  <c:v>1.3140000000000001</c:v>
                </c:pt>
                <c:pt idx="7342">
                  <c:v>1.4964</c:v>
                </c:pt>
                <c:pt idx="7343">
                  <c:v>1.4573</c:v>
                </c:pt>
                <c:pt idx="7344">
                  <c:v>1.4716</c:v>
                </c:pt>
                <c:pt idx="7345">
                  <c:v>1.4164000000000001</c:v>
                </c:pt>
                <c:pt idx="7346">
                  <c:v>1.7273000000000001</c:v>
                </c:pt>
                <c:pt idx="7347">
                  <c:v>1.7239</c:v>
                </c:pt>
                <c:pt idx="7348">
                  <c:v>1.5062</c:v>
                </c:pt>
                <c:pt idx="7349">
                  <c:v>1.5887</c:v>
                </c:pt>
                <c:pt idx="7350">
                  <c:v>1.4981</c:v>
                </c:pt>
                <c:pt idx="7351">
                  <c:v>1.7790999999999999</c:v>
                </c:pt>
                <c:pt idx="7352">
                  <c:v>1.4931000000000001</c:v>
                </c:pt>
                <c:pt idx="7353">
                  <c:v>1.5814999999999999</c:v>
                </c:pt>
                <c:pt idx="7354">
                  <c:v>1.6843999999999999</c:v>
                </c:pt>
                <c:pt idx="7355">
                  <c:v>1.5660000000000001</c:v>
                </c:pt>
                <c:pt idx="7356">
                  <c:v>1.6067</c:v>
                </c:pt>
                <c:pt idx="7357">
                  <c:v>1.5754999999999999</c:v>
                </c:pt>
                <c:pt idx="7358">
                  <c:v>1.5470999999999999</c:v>
                </c:pt>
                <c:pt idx="7359">
                  <c:v>1.4673</c:v>
                </c:pt>
                <c:pt idx="7360">
                  <c:v>1.3431</c:v>
                </c:pt>
                <c:pt idx="7361">
                  <c:v>1.5398000000000001</c:v>
                </c:pt>
                <c:pt idx="7362">
                  <c:v>1.6127</c:v>
                </c:pt>
                <c:pt idx="7363">
                  <c:v>1.6359999999999999</c:v>
                </c:pt>
                <c:pt idx="7364">
                  <c:v>1.1507000000000001</c:v>
                </c:pt>
                <c:pt idx="7365">
                  <c:v>1.2304999999999999</c:v>
                </c:pt>
                <c:pt idx="7366">
                  <c:v>1.0935999999999999</c:v>
                </c:pt>
                <c:pt idx="7367">
                  <c:v>1.3095000000000001</c:v>
                </c:pt>
                <c:pt idx="7368">
                  <c:v>1.1968000000000001</c:v>
                </c:pt>
                <c:pt idx="7369">
                  <c:v>1.1133</c:v>
                </c:pt>
                <c:pt idx="7370">
                  <c:v>1.032</c:v>
                </c:pt>
                <c:pt idx="7371">
                  <c:v>1.1592</c:v>
                </c:pt>
                <c:pt idx="7372">
                  <c:v>1.1399999999999999</c:v>
                </c:pt>
                <c:pt idx="7373">
                  <c:v>1.2264999999999999</c:v>
                </c:pt>
                <c:pt idx="7374">
                  <c:v>1.2292000000000001</c:v>
                </c:pt>
                <c:pt idx="7375">
                  <c:v>1.2216</c:v>
                </c:pt>
                <c:pt idx="7376">
                  <c:v>1.2139</c:v>
                </c:pt>
                <c:pt idx="7377">
                  <c:v>1.109</c:v>
                </c:pt>
                <c:pt idx="7378">
                  <c:v>1.1660999999999999</c:v>
                </c:pt>
                <c:pt idx="7379">
                  <c:v>1.1961999999999999</c:v>
                </c:pt>
                <c:pt idx="7380">
                  <c:v>1.0991</c:v>
                </c:pt>
                <c:pt idx="7381">
                  <c:v>1.0604</c:v>
                </c:pt>
                <c:pt idx="7382">
                  <c:v>1.1374</c:v>
                </c:pt>
                <c:pt idx="7383">
                  <c:v>1.0526</c:v>
                </c:pt>
                <c:pt idx="7384">
                  <c:v>1.0920000000000001</c:v>
                </c:pt>
                <c:pt idx="7385">
                  <c:v>1.1466000000000001</c:v>
                </c:pt>
                <c:pt idx="7386">
                  <c:v>1.1113</c:v>
                </c:pt>
                <c:pt idx="7387">
                  <c:v>1.1383000000000001</c:v>
                </c:pt>
                <c:pt idx="7388">
                  <c:v>1.1601999999999999</c:v>
                </c:pt>
                <c:pt idx="7389">
                  <c:v>1.1913</c:v>
                </c:pt>
                <c:pt idx="7390">
                  <c:v>1.2336</c:v>
                </c:pt>
                <c:pt idx="7391">
                  <c:v>1.2042999999999999</c:v>
                </c:pt>
                <c:pt idx="7392">
                  <c:v>1.2172000000000001</c:v>
                </c:pt>
                <c:pt idx="7393">
                  <c:v>1.0855999999999999</c:v>
                </c:pt>
                <c:pt idx="7394">
                  <c:v>1.0737000000000001</c:v>
                </c:pt>
                <c:pt idx="7395">
                  <c:v>1.1424000000000001</c:v>
                </c:pt>
                <c:pt idx="7396">
                  <c:v>1.0454000000000001</c:v>
                </c:pt>
                <c:pt idx="7397">
                  <c:v>1.1104000000000001</c:v>
                </c:pt>
                <c:pt idx="7398">
                  <c:v>1.0619000000000001</c:v>
                </c:pt>
                <c:pt idx="7399">
                  <c:v>1.1681999999999999</c:v>
                </c:pt>
                <c:pt idx="7400">
                  <c:v>0.92169999999999996</c:v>
                </c:pt>
                <c:pt idx="7401">
                  <c:v>1.1192</c:v>
                </c:pt>
                <c:pt idx="7402">
                  <c:v>0.96350000000000002</c:v>
                </c:pt>
                <c:pt idx="7403">
                  <c:v>1.2309000000000001</c:v>
                </c:pt>
                <c:pt idx="7404">
                  <c:v>1.0603</c:v>
                </c:pt>
                <c:pt idx="7405">
                  <c:v>1.0549999999999999</c:v>
                </c:pt>
                <c:pt idx="7406">
                  <c:v>1.2142999999999999</c:v>
                </c:pt>
                <c:pt idx="7407">
                  <c:v>1.1087</c:v>
                </c:pt>
                <c:pt idx="7408">
                  <c:v>1.1712</c:v>
                </c:pt>
                <c:pt idx="7409">
                  <c:v>1.2323</c:v>
                </c:pt>
                <c:pt idx="7410">
                  <c:v>1.2245999999999999</c:v>
                </c:pt>
                <c:pt idx="7411">
                  <c:v>1.1669</c:v>
                </c:pt>
                <c:pt idx="7412">
                  <c:v>1.2930999999999999</c:v>
                </c:pt>
                <c:pt idx="7413">
                  <c:v>1.1907000000000001</c:v>
                </c:pt>
                <c:pt idx="7414">
                  <c:v>1.1915</c:v>
                </c:pt>
                <c:pt idx="7415">
                  <c:v>1.1680999999999999</c:v>
                </c:pt>
                <c:pt idx="7416">
                  <c:v>1.2179</c:v>
                </c:pt>
                <c:pt idx="7417">
                  <c:v>1.3015000000000001</c:v>
                </c:pt>
                <c:pt idx="7418">
                  <c:v>1.1231</c:v>
                </c:pt>
                <c:pt idx="7419">
                  <c:v>1.2137</c:v>
                </c:pt>
                <c:pt idx="7420">
                  <c:v>1.177</c:v>
                </c:pt>
                <c:pt idx="7421">
                  <c:v>1.2949999999999999</c:v>
                </c:pt>
                <c:pt idx="7422">
                  <c:v>1.1448</c:v>
                </c:pt>
                <c:pt idx="7423">
                  <c:v>1.1063000000000001</c:v>
                </c:pt>
                <c:pt idx="7424">
                  <c:v>1.1399999999999999</c:v>
                </c:pt>
                <c:pt idx="7425">
                  <c:v>1.2037</c:v>
                </c:pt>
                <c:pt idx="7426">
                  <c:v>1.1621999999999999</c:v>
                </c:pt>
                <c:pt idx="7427">
                  <c:v>1.1986000000000001</c:v>
                </c:pt>
                <c:pt idx="7428">
                  <c:v>1.2445999999999999</c:v>
                </c:pt>
                <c:pt idx="7429">
                  <c:v>1.2219</c:v>
                </c:pt>
                <c:pt idx="7430">
                  <c:v>1.1776</c:v>
                </c:pt>
                <c:pt idx="7431">
                  <c:v>1.0914999999999999</c:v>
                </c:pt>
                <c:pt idx="7432">
                  <c:v>1.1913</c:v>
                </c:pt>
                <c:pt idx="7433">
                  <c:v>1.2022999999999999</c:v>
                </c:pt>
                <c:pt idx="7434">
                  <c:v>1.2192000000000001</c:v>
                </c:pt>
                <c:pt idx="7435">
                  <c:v>1.2714000000000001</c:v>
                </c:pt>
                <c:pt idx="7436">
                  <c:v>1.1556999999999999</c:v>
                </c:pt>
                <c:pt idx="7437">
                  <c:v>2.9748999999999999</c:v>
                </c:pt>
                <c:pt idx="7438">
                  <c:v>3.1583000000000001</c:v>
                </c:pt>
                <c:pt idx="7439">
                  <c:v>3.0809000000000002</c:v>
                </c:pt>
                <c:pt idx="7440">
                  <c:v>3.61</c:v>
                </c:pt>
                <c:pt idx="7441">
                  <c:v>4.3846999999999996</c:v>
                </c:pt>
                <c:pt idx="7442">
                  <c:v>3.7826</c:v>
                </c:pt>
                <c:pt idx="7443">
                  <c:v>5.2911000000000001</c:v>
                </c:pt>
                <c:pt idx="7444">
                  <c:v>5.3451000000000004</c:v>
                </c:pt>
                <c:pt idx="7445">
                  <c:v>3.3353999999999999</c:v>
                </c:pt>
                <c:pt idx="7446">
                  <c:v>5.4238999999999997</c:v>
                </c:pt>
                <c:pt idx="7447">
                  <c:v>3.2427999999999999</c:v>
                </c:pt>
                <c:pt idx="7448">
                  <c:v>3.1396000000000002</c:v>
                </c:pt>
                <c:pt idx="7449">
                  <c:v>2.7881999999999998</c:v>
                </c:pt>
                <c:pt idx="7450">
                  <c:v>5.5724</c:v>
                </c:pt>
                <c:pt idx="7451">
                  <c:v>4.1928999999999998</c:v>
                </c:pt>
                <c:pt idx="7452">
                  <c:v>2.1545999999999998</c:v>
                </c:pt>
                <c:pt idx="7453">
                  <c:v>2.8201000000000001</c:v>
                </c:pt>
                <c:pt idx="7454">
                  <c:v>3.6692</c:v>
                </c:pt>
                <c:pt idx="7455">
                  <c:v>3.0747</c:v>
                </c:pt>
                <c:pt idx="7456">
                  <c:v>3.2029000000000001</c:v>
                </c:pt>
                <c:pt idx="7457">
                  <c:v>4.0937999999999999</c:v>
                </c:pt>
                <c:pt idx="7458">
                  <c:v>4.9965999999999999</c:v>
                </c:pt>
                <c:pt idx="7459">
                  <c:v>5.0338000000000003</c:v>
                </c:pt>
                <c:pt idx="7460">
                  <c:v>3.6461000000000001</c:v>
                </c:pt>
                <c:pt idx="7461">
                  <c:v>5.2236000000000002</c:v>
                </c:pt>
                <c:pt idx="7462">
                  <c:v>4.4996999999999998</c:v>
                </c:pt>
                <c:pt idx="7463">
                  <c:v>4.3255999999999997</c:v>
                </c:pt>
                <c:pt idx="7464">
                  <c:v>4.6121999999999996</c:v>
                </c:pt>
                <c:pt idx="7465">
                  <c:v>4.0869999999999997</c:v>
                </c:pt>
                <c:pt idx="7466">
                  <c:v>4.1604999999999999</c:v>
                </c:pt>
                <c:pt idx="7467">
                  <c:v>4.6650999999999998</c:v>
                </c:pt>
                <c:pt idx="7468">
                  <c:v>1.9863999999999999</c:v>
                </c:pt>
                <c:pt idx="7469">
                  <c:v>3.5417999999999998</c:v>
                </c:pt>
                <c:pt idx="7470">
                  <c:v>3.2747000000000002</c:v>
                </c:pt>
                <c:pt idx="7471">
                  <c:v>3.9460000000000002</c:v>
                </c:pt>
                <c:pt idx="7472">
                  <c:v>4.6162000000000001</c:v>
                </c:pt>
                <c:pt idx="7473">
                  <c:v>4.3691000000000004</c:v>
                </c:pt>
                <c:pt idx="7474">
                  <c:v>4.9111000000000002</c:v>
                </c:pt>
                <c:pt idx="7475">
                  <c:v>6.0495999999999999</c:v>
                </c:pt>
                <c:pt idx="7476">
                  <c:v>6.1185</c:v>
                </c:pt>
                <c:pt idx="7477">
                  <c:v>4.5631000000000004</c:v>
                </c:pt>
                <c:pt idx="7478">
                  <c:v>5.3971999999999998</c:v>
                </c:pt>
                <c:pt idx="7479">
                  <c:v>5.0240999999999998</c:v>
                </c:pt>
                <c:pt idx="7480">
                  <c:v>5.2180999999999997</c:v>
                </c:pt>
                <c:pt idx="7481">
                  <c:v>5.2282999999999999</c:v>
                </c:pt>
                <c:pt idx="7482">
                  <c:v>2.5943000000000001</c:v>
                </c:pt>
                <c:pt idx="7483">
                  <c:v>3.6331000000000002</c:v>
                </c:pt>
                <c:pt idx="7484">
                  <c:v>4.3898999999999999</c:v>
                </c:pt>
                <c:pt idx="7485">
                  <c:v>4.3628</c:v>
                </c:pt>
                <c:pt idx="7486">
                  <c:v>4.0986000000000002</c:v>
                </c:pt>
                <c:pt idx="7487">
                  <c:v>4.9250999999999996</c:v>
                </c:pt>
                <c:pt idx="7488">
                  <c:v>4.6375000000000002</c:v>
                </c:pt>
                <c:pt idx="7489">
                  <c:v>4.1146000000000003</c:v>
                </c:pt>
                <c:pt idx="7490">
                  <c:v>4.8788</c:v>
                </c:pt>
                <c:pt idx="7491">
                  <c:v>1.8210999999999999</c:v>
                </c:pt>
                <c:pt idx="7492">
                  <c:v>2.1646999999999998</c:v>
                </c:pt>
                <c:pt idx="7493">
                  <c:v>1.8934</c:v>
                </c:pt>
                <c:pt idx="7494">
                  <c:v>2.9121000000000001</c:v>
                </c:pt>
                <c:pt idx="7495">
                  <c:v>2.78</c:v>
                </c:pt>
                <c:pt idx="7496">
                  <c:v>3.3346</c:v>
                </c:pt>
                <c:pt idx="7497">
                  <c:v>3.6454</c:v>
                </c:pt>
                <c:pt idx="7498">
                  <c:v>4.5791000000000004</c:v>
                </c:pt>
                <c:pt idx="7499">
                  <c:v>4.1635999999999997</c:v>
                </c:pt>
                <c:pt idx="7500">
                  <c:v>3.7753999999999999</c:v>
                </c:pt>
                <c:pt idx="7501">
                  <c:v>4.6383999999999999</c:v>
                </c:pt>
                <c:pt idx="7502">
                  <c:v>3.8452000000000002</c:v>
                </c:pt>
                <c:pt idx="7503">
                  <c:v>2.7446999999999999</c:v>
                </c:pt>
                <c:pt idx="7504">
                  <c:v>3.7225000000000001</c:v>
                </c:pt>
                <c:pt idx="7505">
                  <c:v>3.8166000000000002</c:v>
                </c:pt>
                <c:pt idx="7506">
                  <c:v>2.9948999999999999</c:v>
                </c:pt>
                <c:pt idx="7507">
                  <c:v>2.7277</c:v>
                </c:pt>
                <c:pt idx="7508">
                  <c:v>3.0242</c:v>
                </c:pt>
                <c:pt idx="7509">
                  <c:v>2.5213000000000001</c:v>
                </c:pt>
                <c:pt idx="7510">
                  <c:v>3.3357999999999999</c:v>
                </c:pt>
                <c:pt idx="7511">
                  <c:v>3.9580000000000002</c:v>
                </c:pt>
                <c:pt idx="7512">
                  <c:v>4.8776999999999999</c:v>
                </c:pt>
                <c:pt idx="7513">
                  <c:v>3.5053000000000001</c:v>
                </c:pt>
                <c:pt idx="7514">
                  <c:v>3.4893999999999998</c:v>
                </c:pt>
                <c:pt idx="7515">
                  <c:v>3.01</c:v>
                </c:pt>
                <c:pt idx="7516">
                  <c:v>4.5274000000000001</c:v>
                </c:pt>
                <c:pt idx="7517">
                  <c:v>4.0781999999999998</c:v>
                </c:pt>
                <c:pt idx="7518">
                  <c:v>3.5356999999999998</c:v>
                </c:pt>
                <c:pt idx="7519">
                  <c:v>2.3100999999999998</c:v>
                </c:pt>
                <c:pt idx="7520">
                  <c:v>3.3433999999999999</c:v>
                </c:pt>
                <c:pt idx="7521">
                  <c:v>3.395</c:v>
                </c:pt>
                <c:pt idx="7522">
                  <c:v>3.3014999999999999</c:v>
                </c:pt>
                <c:pt idx="7523">
                  <c:v>3.0047000000000001</c:v>
                </c:pt>
                <c:pt idx="7524">
                  <c:v>3.3588</c:v>
                </c:pt>
                <c:pt idx="7525">
                  <c:v>2.6669999999999998</c:v>
                </c:pt>
                <c:pt idx="7526">
                  <c:v>4.3300999999999998</c:v>
                </c:pt>
                <c:pt idx="7527">
                  <c:v>3.9918999999999998</c:v>
                </c:pt>
                <c:pt idx="7528">
                  <c:v>4.0738000000000003</c:v>
                </c:pt>
                <c:pt idx="7529">
                  <c:v>3.8509000000000002</c:v>
                </c:pt>
                <c:pt idx="7530">
                  <c:v>3.8814000000000002</c:v>
                </c:pt>
                <c:pt idx="7531">
                  <c:v>5.0903999999999998</c:v>
                </c:pt>
                <c:pt idx="7532">
                  <c:v>4.9268999999999998</c:v>
                </c:pt>
                <c:pt idx="7533">
                  <c:v>3.4666999999999999</c:v>
                </c:pt>
                <c:pt idx="7534">
                  <c:v>4.5713999999999997</c:v>
                </c:pt>
                <c:pt idx="7535">
                  <c:v>4.0936000000000003</c:v>
                </c:pt>
                <c:pt idx="7536">
                  <c:v>4.2382</c:v>
                </c:pt>
                <c:pt idx="7537">
                  <c:v>4.6906999999999996</c:v>
                </c:pt>
                <c:pt idx="7538">
                  <c:v>4.7290999999999999</c:v>
                </c:pt>
                <c:pt idx="7539">
                  <c:v>2.4243000000000001</c:v>
                </c:pt>
                <c:pt idx="7540">
                  <c:v>2.3542000000000001</c:v>
                </c:pt>
                <c:pt idx="7541">
                  <c:v>2.5676999999999999</c:v>
                </c:pt>
                <c:pt idx="7542">
                  <c:v>2.4422999999999999</c:v>
                </c:pt>
                <c:pt idx="7543">
                  <c:v>1.6332</c:v>
                </c:pt>
                <c:pt idx="7544">
                  <c:v>1.6860999999999999</c:v>
                </c:pt>
                <c:pt idx="7545">
                  <c:v>1.6902999999999999</c:v>
                </c:pt>
                <c:pt idx="7546">
                  <c:v>2.0232000000000001</c:v>
                </c:pt>
                <c:pt idx="7547">
                  <c:v>1.9622999999999999</c:v>
                </c:pt>
                <c:pt idx="7548">
                  <c:v>1.1324000000000001</c:v>
                </c:pt>
                <c:pt idx="7549">
                  <c:v>1.2564</c:v>
                </c:pt>
                <c:pt idx="7550">
                  <c:v>1.1484000000000001</c:v>
                </c:pt>
                <c:pt idx="7551">
                  <c:v>1.1052999999999999</c:v>
                </c:pt>
                <c:pt idx="7552">
                  <c:v>1.0331999999999999</c:v>
                </c:pt>
                <c:pt idx="7553">
                  <c:v>1.2433000000000001</c:v>
                </c:pt>
                <c:pt idx="7554">
                  <c:v>1.3434999999999999</c:v>
                </c:pt>
                <c:pt idx="7555">
                  <c:v>1.1640999999999999</c:v>
                </c:pt>
                <c:pt idx="7556">
                  <c:v>0.94430000000000003</c:v>
                </c:pt>
                <c:pt idx="7557">
                  <c:v>0.85329999999999995</c:v>
                </c:pt>
                <c:pt idx="7558">
                  <c:v>1.0034000000000001</c:v>
                </c:pt>
                <c:pt idx="7559">
                  <c:v>1.3420000000000001</c:v>
                </c:pt>
                <c:pt idx="7560">
                  <c:v>2.6183000000000001</c:v>
                </c:pt>
                <c:pt idx="7561">
                  <c:v>2.5213000000000001</c:v>
                </c:pt>
                <c:pt idx="7562">
                  <c:v>2.3552</c:v>
                </c:pt>
                <c:pt idx="7563">
                  <c:v>2.6568000000000001</c:v>
                </c:pt>
                <c:pt idx="7564">
                  <c:v>2.7787999999999999</c:v>
                </c:pt>
                <c:pt idx="7565">
                  <c:v>2.1505999999999998</c:v>
                </c:pt>
                <c:pt idx="7566">
                  <c:v>0.97419999999999995</c:v>
                </c:pt>
                <c:pt idx="7567">
                  <c:v>1.2757000000000001</c:v>
                </c:pt>
                <c:pt idx="7568">
                  <c:v>1.2191000000000001</c:v>
                </c:pt>
                <c:pt idx="7569">
                  <c:v>1.0190999999999999</c:v>
                </c:pt>
                <c:pt idx="7570">
                  <c:v>1.1592</c:v>
                </c:pt>
                <c:pt idx="7571">
                  <c:v>1.0355000000000001</c:v>
                </c:pt>
                <c:pt idx="7572">
                  <c:v>1.1537999999999999</c:v>
                </c:pt>
                <c:pt idx="7573">
                  <c:v>1.2970999999999999</c:v>
                </c:pt>
                <c:pt idx="7574">
                  <c:v>1.1456999999999999</c:v>
                </c:pt>
                <c:pt idx="7575">
                  <c:v>1.482</c:v>
                </c:pt>
                <c:pt idx="7576">
                  <c:v>1.6060000000000001</c:v>
                </c:pt>
                <c:pt idx="7577">
                  <c:v>1.6378999999999999</c:v>
                </c:pt>
                <c:pt idx="7578">
                  <c:v>1.7438</c:v>
                </c:pt>
                <c:pt idx="7579">
                  <c:v>1.6408</c:v>
                </c:pt>
                <c:pt idx="7580">
                  <c:v>1.7310000000000001</c:v>
                </c:pt>
                <c:pt idx="7581">
                  <c:v>1.5824</c:v>
                </c:pt>
                <c:pt idx="7582">
                  <c:v>2.0516999999999999</c:v>
                </c:pt>
                <c:pt idx="7583">
                  <c:v>2.3073999999999999</c:v>
                </c:pt>
                <c:pt idx="7584">
                  <c:v>2.3207</c:v>
                </c:pt>
                <c:pt idx="7585">
                  <c:v>2.2934999999999999</c:v>
                </c:pt>
                <c:pt idx="7586">
                  <c:v>2.6055000000000001</c:v>
                </c:pt>
                <c:pt idx="7587">
                  <c:v>2.3492000000000002</c:v>
                </c:pt>
                <c:pt idx="7588">
                  <c:v>0.83979999999999999</c:v>
                </c:pt>
                <c:pt idx="7589">
                  <c:v>1.0146999999999999</c:v>
                </c:pt>
                <c:pt idx="7590">
                  <c:v>1.0386</c:v>
                </c:pt>
                <c:pt idx="7591">
                  <c:v>1.1055999999999999</c:v>
                </c:pt>
                <c:pt idx="7592">
                  <c:v>1.1514</c:v>
                </c:pt>
                <c:pt idx="7593">
                  <c:v>0.96950000000000003</c:v>
                </c:pt>
                <c:pt idx="7594">
                  <c:v>1.0359</c:v>
                </c:pt>
                <c:pt idx="7595">
                  <c:v>1.6201000000000001</c:v>
                </c:pt>
                <c:pt idx="7596">
                  <c:v>1.6132</c:v>
                </c:pt>
                <c:pt idx="7597">
                  <c:v>1.6901999999999999</c:v>
                </c:pt>
                <c:pt idx="7598">
                  <c:v>1.7763</c:v>
                </c:pt>
                <c:pt idx="7599">
                  <c:v>1.5245</c:v>
                </c:pt>
                <c:pt idx="7600">
                  <c:v>1.5748</c:v>
                </c:pt>
                <c:pt idx="7601">
                  <c:v>1.9745999999999999</c:v>
                </c:pt>
                <c:pt idx="7602">
                  <c:v>1.8379000000000001</c:v>
                </c:pt>
                <c:pt idx="7603">
                  <c:v>1.161</c:v>
                </c:pt>
                <c:pt idx="7604">
                  <c:v>1.2307999999999999</c:v>
                </c:pt>
                <c:pt idx="7605">
                  <c:v>1.4569000000000001</c:v>
                </c:pt>
                <c:pt idx="7606">
                  <c:v>1.3311999999999999</c:v>
                </c:pt>
                <c:pt idx="7607">
                  <c:v>1.2901</c:v>
                </c:pt>
                <c:pt idx="7608">
                  <c:v>1.2132000000000001</c:v>
                </c:pt>
                <c:pt idx="7609">
                  <c:v>1.1166</c:v>
                </c:pt>
                <c:pt idx="7610">
                  <c:v>1.0405</c:v>
                </c:pt>
                <c:pt idx="7611">
                  <c:v>0.88119999999999998</c:v>
                </c:pt>
                <c:pt idx="7612">
                  <c:v>1.1495</c:v>
                </c:pt>
                <c:pt idx="7613">
                  <c:v>2.3365999999999998</c:v>
                </c:pt>
                <c:pt idx="7614">
                  <c:v>2.5426000000000002</c:v>
                </c:pt>
                <c:pt idx="7615">
                  <c:v>2.2538</c:v>
                </c:pt>
                <c:pt idx="7616">
                  <c:v>2.3228</c:v>
                </c:pt>
                <c:pt idx="7617">
                  <c:v>2.6652</c:v>
                </c:pt>
                <c:pt idx="7618">
                  <c:v>2.2067999999999999</c:v>
                </c:pt>
                <c:pt idx="7619">
                  <c:v>1.6303000000000001</c:v>
                </c:pt>
                <c:pt idx="7620">
                  <c:v>1.6565000000000001</c:v>
                </c:pt>
                <c:pt idx="7621">
                  <c:v>1.7633000000000001</c:v>
                </c:pt>
                <c:pt idx="7622">
                  <c:v>1.8814</c:v>
                </c:pt>
                <c:pt idx="7623">
                  <c:v>1.6491</c:v>
                </c:pt>
                <c:pt idx="7624">
                  <c:v>1.7351000000000001</c:v>
                </c:pt>
                <c:pt idx="7625">
                  <c:v>1.2542</c:v>
                </c:pt>
                <c:pt idx="7626">
                  <c:v>1.2012</c:v>
                </c:pt>
                <c:pt idx="7627">
                  <c:v>1.234</c:v>
                </c:pt>
                <c:pt idx="7628">
                  <c:v>1.1009</c:v>
                </c:pt>
                <c:pt idx="7629">
                  <c:v>1.4635</c:v>
                </c:pt>
                <c:pt idx="7630">
                  <c:v>1.2089000000000001</c:v>
                </c:pt>
                <c:pt idx="7632">
                  <c:v>1.3964000000000001</c:v>
                </c:pt>
                <c:pt idx="7633">
                  <c:v>2.2357</c:v>
                </c:pt>
                <c:pt idx="7634">
                  <c:v>1.772</c:v>
                </c:pt>
                <c:pt idx="7635">
                  <c:v>2.3996</c:v>
                </c:pt>
                <c:pt idx="7636">
                  <c:v>2.3273000000000001</c:v>
                </c:pt>
                <c:pt idx="7637">
                  <c:v>2.2136999999999998</c:v>
                </c:pt>
                <c:pt idx="7638">
                  <c:v>3.1453000000000002</c:v>
                </c:pt>
                <c:pt idx="7639">
                  <c:v>2.6412</c:v>
                </c:pt>
                <c:pt idx="7640">
                  <c:v>1.5627</c:v>
                </c:pt>
                <c:pt idx="7641">
                  <c:v>1.5116000000000001</c:v>
                </c:pt>
                <c:pt idx="7642">
                  <c:v>1.6212</c:v>
                </c:pt>
                <c:pt idx="7643">
                  <c:v>1.4538</c:v>
                </c:pt>
                <c:pt idx="7644">
                  <c:v>1.4742999999999999</c:v>
                </c:pt>
                <c:pt idx="7645">
                  <c:v>1.738</c:v>
                </c:pt>
                <c:pt idx="7646">
                  <c:v>1.7382</c:v>
                </c:pt>
                <c:pt idx="7647">
                  <c:v>0.93589999999999995</c:v>
                </c:pt>
                <c:pt idx="7648">
                  <c:v>1.0291999999999999</c:v>
                </c:pt>
                <c:pt idx="7649">
                  <c:v>0.97640000000000005</c:v>
                </c:pt>
                <c:pt idx="7650">
                  <c:v>1.0002</c:v>
                </c:pt>
                <c:pt idx="7651">
                  <c:v>1.1019000000000001</c:v>
                </c:pt>
                <c:pt idx="7652">
                  <c:v>1.081</c:v>
                </c:pt>
                <c:pt idx="7653">
                  <c:v>1.2182999999999999</c:v>
                </c:pt>
                <c:pt idx="7654">
                  <c:v>1.1597999999999999</c:v>
                </c:pt>
                <c:pt idx="7655">
                  <c:v>1.0463</c:v>
                </c:pt>
                <c:pt idx="7656">
                  <c:v>1.1137999999999999</c:v>
                </c:pt>
                <c:pt idx="7657">
                  <c:v>0.94059999999999999</c:v>
                </c:pt>
                <c:pt idx="7658">
                  <c:v>1.1409</c:v>
                </c:pt>
                <c:pt idx="7659">
                  <c:v>1.8157000000000001</c:v>
                </c:pt>
                <c:pt idx="7660">
                  <c:v>1.8619000000000001</c:v>
                </c:pt>
                <c:pt idx="7661">
                  <c:v>1.9118999999999999</c:v>
                </c:pt>
                <c:pt idx="7662">
                  <c:v>1.8681000000000001</c:v>
                </c:pt>
                <c:pt idx="7663">
                  <c:v>1.9296</c:v>
                </c:pt>
                <c:pt idx="7664">
                  <c:v>1.7841</c:v>
                </c:pt>
                <c:pt idx="7665">
                  <c:v>1.7625999999999999</c:v>
                </c:pt>
                <c:pt idx="7666">
                  <c:v>1.8508</c:v>
                </c:pt>
                <c:pt idx="7667">
                  <c:v>1.5327999999999999</c:v>
                </c:pt>
                <c:pt idx="7668">
                  <c:v>1.6413</c:v>
                </c:pt>
                <c:pt idx="7669">
                  <c:v>1.8464</c:v>
                </c:pt>
                <c:pt idx="7670">
                  <c:v>1.7347999999999999</c:v>
                </c:pt>
                <c:pt idx="7671">
                  <c:v>1.7119</c:v>
                </c:pt>
                <c:pt idx="7672">
                  <c:v>2.0377000000000001</c:v>
                </c:pt>
                <c:pt idx="7673">
                  <c:v>1.7559</c:v>
                </c:pt>
                <c:pt idx="7674">
                  <c:v>1.6850000000000001</c:v>
                </c:pt>
                <c:pt idx="7675">
                  <c:v>1.3878999999999999</c:v>
                </c:pt>
                <c:pt idx="7676">
                  <c:v>1.4557</c:v>
                </c:pt>
                <c:pt idx="7677">
                  <c:v>1.8198000000000001</c:v>
                </c:pt>
                <c:pt idx="7678">
                  <c:v>1.8838999999999999</c:v>
                </c:pt>
                <c:pt idx="7679">
                  <c:v>2.0402</c:v>
                </c:pt>
                <c:pt idx="7680">
                  <c:v>1.9531000000000001</c:v>
                </c:pt>
                <c:pt idx="7681">
                  <c:v>1.7941</c:v>
                </c:pt>
                <c:pt idx="7682">
                  <c:v>1.5895999999999999</c:v>
                </c:pt>
                <c:pt idx="7683">
                  <c:v>1.3687</c:v>
                </c:pt>
                <c:pt idx="7684">
                  <c:v>1.6524000000000001</c:v>
                </c:pt>
                <c:pt idx="7685">
                  <c:v>1.8226</c:v>
                </c:pt>
                <c:pt idx="7686">
                  <c:v>1.4748000000000001</c:v>
                </c:pt>
                <c:pt idx="7687">
                  <c:v>1.8895</c:v>
                </c:pt>
                <c:pt idx="7688">
                  <c:v>1.9618</c:v>
                </c:pt>
                <c:pt idx="7689">
                  <c:v>1.8660000000000001</c:v>
                </c:pt>
                <c:pt idx="7690">
                  <c:v>2.0634999999999999</c:v>
                </c:pt>
                <c:pt idx="7691">
                  <c:v>1.7684</c:v>
                </c:pt>
                <c:pt idx="7692">
                  <c:v>1.7870999999999999</c:v>
                </c:pt>
                <c:pt idx="7693">
                  <c:v>2.0301</c:v>
                </c:pt>
                <c:pt idx="7694">
                  <c:v>1.8682000000000001</c:v>
                </c:pt>
                <c:pt idx="7695">
                  <c:v>1.8814</c:v>
                </c:pt>
                <c:pt idx="7696">
                  <c:v>1.7205999999999999</c:v>
                </c:pt>
                <c:pt idx="7697">
                  <c:v>1.8631</c:v>
                </c:pt>
                <c:pt idx="7698">
                  <c:v>1.9128000000000001</c:v>
                </c:pt>
                <c:pt idx="7699">
                  <c:v>1.7623</c:v>
                </c:pt>
                <c:pt idx="7700">
                  <c:v>1.5935999999999999</c:v>
                </c:pt>
                <c:pt idx="7701">
                  <c:v>1.7915000000000001</c:v>
                </c:pt>
                <c:pt idx="7702">
                  <c:v>1.7505999999999999</c:v>
                </c:pt>
                <c:pt idx="7703">
                  <c:v>1.7829999999999999</c:v>
                </c:pt>
                <c:pt idx="7704">
                  <c:v>2.0533000000000001</c:v>
                </c:pt>
                <c:pt idx="7705">
                  <c:v>1.9644999999999999</c:v>
                </c:pt>
                <c:pt idx="7706">
                  <c:v>1.6636</c:v>
                </c:pt>
                <c:pt idx="7707">
                  <c:v>1.9409000000000001</c:v>
                </c:pt>
                <c:pt idx="7708">
                  <c:v>1.8465</c:v>
                </c:pt>
                <c:pt idx="7709">
                  <c:v>1.9436</c:v>
                </c:pt>
                <c:pt idx="7710">
                  <c:v>1.9676</c:v>
                </c:pt>
                <c:pt idx="7711">
                  <c:v>1.9538</c:v>
                </c:pt>
                <c:pt idx="7712">
                  <c:v>2.0539999999999998</c:v>
                </c:pt>
                <c:pt idx="7713">
                  <c:v>1.9185000000000001</c:v>
                </c:pt>
                <c:pt idx="7714">
                  <c:v>1.7686999999999999</c:v>
                </c:pt>
                <c:pt idx="7715">
                  <c:v>1.9160999999999999</c:v>
                </c:pt>
                <c:pt idx="7716">
                  <c:v>1.9856</c:v>
                </c:pt>
                <c:pt idx="7717">
                  <c:v>1.7251000000000001</c:v>
                </c:pt>
                <c:pt idx="7718">
                  <c:v>1.9247000000000001</c:v>
                </c:pt>
                <c:pt idx="7719">
                  <c:v>1.8635999999999999</c:v>
                </c:pt>
                <c:pt idx="7720">
                  <c:v>1.8644000000000001</c:v>
                </c:pt>
                <c:pt idx="7721">
                  <c:v>1.0672999999999999</c:v>
                </c:pt>
                <c:pt idx="7722">
                  <c:v>1.6631</c:v>
                </c:pt>
                <c:pt idx="7723">
                  <c:v>1.7857000000000001</c:v>
                </c:pt>
                <c:pt idx="7724">
                  <c:v>1.7292000000000001</c:v>
                </c:pt>
                <c:pt idx="7725">
                  <c:v>1.4373</c:v>
                </c:pt>
                <c:pt idx="7726">
                  <c:v>1.5945</c:v>
                </c:pt>
                <c:pt idx="7727">
                  <c:v>2.0966</c:v>
                </c:pt>
                <c:pt idx="7728">
                  <c:v>2.1534</c:v>
                </c:pt>
                <c:pt idx="7729">
                  <c:v>1.952</c:v>
                </c:pt>
                <c:pt idx="7730">
                  <c:v>2.08</c:v>
                </c:pt>
                <c:pt idx="7731">
                  <c:v>2.0377000000000001</c:v>
                </c:pt>
                <c:pt idx="7732">
                  <c:v>2.0886</c:v>
                </c:pt>
                <c:pt idx="7733">
                  <c:v>2.0146999999999999</c:v>
                </c:pt>
                <c:pt idx="7734">
                  <c:v>1.7845</c:v>
                </c:pt>
                <c:pt idx="7735">
                  <c:v>2.0741999999999998</c:v>
                </c:pt>
                <c:pt idx="7736">
                  <c:v>1.7741</c:v>
                </c:pt>
                <c:pt idx="7737">
                  <c:v>1.8404</c:v>
                </c:pt>
                <c:pt idx="7738">
                  <c:v>1.738</c:v>
                </c:pt>
                <c:pt idx="7739">
                  <c:v>1.6677</c:v>
                </c:pt>
                <c:pt idx="7740">
                  <c:v>1.8248</c:v>
                </c:pt>
                <c:pt idx="7741">
                  <c:v>1.6498999999999999</c:v>
                </c:pt>
                <c:pt idx="7742">
                  <c:v>1.5411999999999999</c:v>
                </c:pt>
                <c:pt idx="7743">
                  <c:v>1.4116</c:v>
                </c:pt>
                <c:pt idx="7744">
                  <c:v>1.4921</c:v>
                </c:pt>
                <c:pt idx="7745">
                  <c:v>1.8460000000000001</c:v>
                </c:pt>
                <c:pt idx="7746">
                  <c:v>1.9765999999999999</c:v>
                </c:pt>
                <c:pt idx="7747">
                  <c:v>1.7018</c:v>
                </c:pt>
                <c:pt idx="7748">
                  <c:v>1.573</c:v>
                </c:pt>
                <c:pt idx="7749">
                  <c:v>1.8329</c:v>
                </c:pt>
                <c:pt idx="7750">
                  <c:v>1.7911999999999999</c:v>
                </c:pt>
                <c:pt idx="7751">
                  <c:v>1.9278</c:v>
                </c:pt>
                <c:pt idx="7752">
                  <c:v>1.7642</c:v>
                </c:pt>
                <c:pt idx="7753">
                  <c:v>1.6701999999999999</c:v>
                </c:pt>
                <c:pt idx="7754">
                  <c:v>1.7448999999999999</c:v>
                </c:pt>
                <c:pt idx="7755">
                  <c:v>1.6654</c:v>
                </c:pt>
                <c:pt idx="7756">
                  <c:v>1.87</c:v>
                </c:pt>
                <c:pt idx="7757">
                  <c:v>1.8258000000000001</c:v>
                </c:pt>
                <c:pt idx="7758">
                  <c:v>1.8671</c:v>
                </c:pt>
                <c:pt idx="7759">
                  <c:v>1.7968999999999999</c:v>
                </c:pt>
                <c:pt idx="7760">
                  <c:v>1.9336</c:v>
                </c:pt>
                <c:pt idx="7761">
                  <c:v>1.1333</c:v>
                </c:pt>
                <c:pt idx="7762">
                  <c:v>1.3089</c:v>
                </c:pt>
                <c:pt idx="7763">
                  <c:v>1.6848000000000001</c:v>
                </c:pt>
                <c:pt idx="7764">
                  <c:v>1.5825</c:v>
                </c:pt>
                <c:pt idx="7765">
                  <c:v>1.5895999999999999</c:v>
                </c:pt>
                <c:pt idx="7766">
                  <c:v>1.7844</c:v>
                </c:pt>
                <c:pt idx="7767">
                  <c:v>1.7144999999999999</c:v>
                </c:pt>
                <c:pt idx="7768">
                  <c:v>1.7558</c:v>
                </c:pt>
                <c:pt idx="7769">
                  <c:v>2.0123000000000002</c:v>
                </c:pt>
                <c:pt idx="7770">
                  <c:v>4.6106999999999996</c:v>
                </c:pt>
                <c:pt idx="7771">
                  <c:v>4.2343000000000002</c:v>
                </c:pt>
                <c:pt idx="7772">
                  <c:v>4.5407999999999999</c:v>
                </c:pt>
                <c:pt idx="7773">
                  <c:v>4.4580000000000002</c:v>
                </c:pt>
                <c:pt idx="7774">
                  <c:v>4.4836999999999998</c:v>
                </c:pt>
                <c:pt idx="7775">
                  <c:v>4.2108999999999996</c:v>
                </c:pt>
                <c:pt idx="7776">
                  <c:v>4.6829999999999998</c:v>
                </c:pt>
                <c:pt idx="7777">
                  <c:v>4.4196</c:v>
                </c:pt>
                <c:pt idx="7778">
                  <c:v>4.1002000000000001</c:v>
                </c:pt>
                <c:pt idx="7779">
                  <c:v>4.1214000000000004</c:v>
                </c:pt>
                <c:pt idx="7780">
                  <c:v>3.9847999999999999</c:v>
                </c:pt>
                <c:pt idx="7781">
                  <c:v>5.1193999999999997</c:v>
                </c:pt>
                <c:pt idx="7782">
                  <c:v>4.49</c:v>
                </c:pt>
                <c:pt idx="7783">
                  <c:v>4.2907999999999999</c:v>
                </c:pt>
                <c:pt idx="7784">
                  <c:v>4.1463999999999999</c:v>
                </c:pt>
                <c:pt idx="7785">
                  <c:v>4.5298999999999996</c:v>
                </c:pt>
                <c:pt idx="7786">
                  <c:v>4.3586</c:v>
                </c:pt>
                <c:pt idx="7787">
                  <c:v>4.6513999999999998</c:v>
                </c:pt>
                <c:pt idx="7788">
                  <c:v>4.4382999999999999</c:v>
                </c:pt>
                <c:pt idx="7789">
                  <c:v>5.6916000000000002</c:v>
                </c:pt>
                <c:pt idx="7790">
                  <c:v>4.5410000000000004</c:v>
                </c:pt>
                <c:pt idx="7791">
                  <c:v>4.7077</c:v>
                </c:pt>
                <c:pt idx="7792">
                  <c:v>4.7843</c:v>
                </c:pt>
                <c:pt idx="7793">
                  <c:v>4.0789999999999997</c:v>
                </c:pt>
                <c:pt idx="7794">
                  <c:v>4.1295000000000002</c:v>
                </c:pt>
                <c:pt idx="7795">
                  <c:v>4.3979999999999997</c:v>
                </c:pt>
                <c:pt idx="7796">
                  <c:v>4.4714999999999998</c:v>
                </c:pt>
                <c:pt idx="7797">
                  <c:v>4.5152000000000001</c:v>
                </c:pt>
                <c:pt idx="7798">
                  <c:v>4.7587000000000002</c:v>
                </c:pt>
                <c:pt idx="7799">
                  <c:v>4.5138999999999996</c:v>
                </c:pt>
                <c:pt idx="7800">
                  <c:v>3.9618000000000002</c:v>
                </c:pt>
                <c:pt idx="7801">
                  <c:v>4.5096999999999996</c:v>
                </c:pt>
                <c:pt idx="7802">
                  <c:v>4.6923000000000004</c:v>
                </c:pt>
                <c:pt idx="7803">
                  <c:v>4.4310999999999998</c:v>
                </c:pt>
                <c:pt idx="7804">
                  <c:v>4.7243000000000004</c:v>
                </c:pt>
                <c:pt idx="7805">
                  <c:v>4.6441999999999997</c:v>
                </c:pt>
                <c:pt idx="7806">
                  <c:v>2.7187000000000001</c:v>
                </c:pt>
                <c:pt idx="7807">
                  <c:v>4.5857000000000001</c:v>
                </c:pt>
                <c:pt idx="7808">
                  <c:v>5.81</c:v>
                </c:pt>
                <c:pt idx="7809">
                  <c:v>4.8555000000000001</c:v>
                </c:pt>
                <c:pt idx="7810">
                  <c:v>5.9630000000000001</c:v>
                </c:pt>
                <c:pt idx="7811">
                  <c:v>5.6364999999999998</c:v>
                </c:pt>
                <c:pt idx="7812">
                  <c:v>4.8918999999999997</c:v>
                </c:pt>
                <c:pt idx="7813">
                  <c:v>4.5824999999999996</c:v>
                </c:pt>
                <c:pt idx="7814">
                  <c:v>5.7012</c:v>
                </c:pt>
                <c:pt idx="7815">
                  <c:v>5.5457999999999998</c:v>
                </c:pt>
                <c:pt idx="7816">
                  <c:v>5.5670000000000002</c:v>
                </c:pt>
                <c:pt idx="7817">
                  <c:v>5.1818999999999997</c:v>
                </c:pt>
                <c:pt idx="7818">
                  <c:v>5.1966000000000001</c:v>
                </c:pt>
                <c:pt idx="7819">
                  <c:v>5.5568999999999997</c:v>
                </c:pt>
                <c:pt idx="7820">
                  <c:v>6.7618</c:v>
                </c:pt>
                <c:pt idx="7821">
                  <c:v>5.1946000000000003</c:v>
                </c:pt>
                <c:pt idx="7822">
                  <c:v>6.1081000000000003</c:v>
                </c:pt>
                <c:pt idx="7823">
                  <c:v>5.6258999999999997</c:v>
                </c:pt>
                <c:pt idx="7824">
                  <c:v>4.2801999999999998</c:v>
                </c:pt>
                <c:pt idx="7825">
                  <c:v>4.6368999999999998</c:v>
                </c:pt>
                <c:pt idx="7826">
                  <c:v>5.0659999999999998</c:v>
                </c:pt>
                <c:pt idx="7827">
                  <c:v>5.8097000000000003</c:v>
                </c:pt>
                <c:pt idx="7828">
                  <c:v>4.6935000000000002</c:v>
                </c:pt>
                <c:pt idx="7829">
                  <c:v>4.7446999999999999</c:v>
                </c:pt>
                <c:pt idx="7830">
                  <c:v>4.6313000000000004</c:v>
                </c:pt>
                <c:pt idx="7831">
                  <c:v>5.2164000000000001</c:v>
                </c:pt>
                <c:pt idx="7832">
                  <c:v>4.2996999999999996</c:v>
                </c:pt>
                <c:pt idx="7833">
                  <c:v>4.8700999999999999</c:v>
                </c:pt>
                <c:pt idx="7834">
                  <c:v>4.2324999999999999</c:v>
                </c:pt>
                <c:pt idx="7835">
                  <c:v>4.7398999999999996</c:v>
                </c:pt>
                <c:pt idx="7836">
                  <c:v>3.3235999999999999</c:v>
                </c:pt>
                <c:pt idx="7837">
                  <c:v>3.2646000000000002</c:v>
                </c:pt>
                <c:pt idx="7838">
                  <c:v>3.3264</c:v>
                </c:pt>
                <c:pt idx="7839">
                  <c:v>3.8292999999999999</c:v>
                </c:pt>
                <c:pt idx="7840">
                  <c:v>3.7791999999999999</c:v>
                </c:pt>
                <c:pt idx="7841">
                  <c:v>3.0733000000000001</c:v>
                </c:pt>
                <c:pt idx="7842">
                  <c:v>3.0992999999999999</c:v>
                </c:pt>
                <c:pt idx="7843">
                  <c:v>3.5044</c:v>
                </c:pt>
                <c:pt idx="7844">
                  <c:v>3.032</c:v>
                </c:pt>
                <c:pt idx="7845">
                  <c:v>3.5451999999999999</c:v>
                </c:pt>
                <c:pt idx="7846">
                  <c:v>3.4180999999999999</c:v>
                </c:pt>
                <c:pt idx="7847">
                  <c:v>3.7486000000000002</c:v>
                </c:pt>
                <c:pt idx="7848">
                  <c:v>3.2202999999999999</c:v>
                </c:pt>
                <c:pt idx="7849">
                  <c:v>2.9241999999999999</c:v>
                </c:pt>
                <c:pt idx="7850">
                  <c:v>3.3304999999999998</c:v>
                </c:pt>
                <c:pt idx="7851">
                  <c:v>3.1431</c:v>
                </c:pt>
                <c:pt idx="7852">
                  <c:v>2.8635999999999999</c:v>
                </c:pt>
                <c:pt idx="7853">
                  <c:v>2.9670000000000001</c:v>
                </c:pt>
                <c:pt idx="7854">
                  <c:v>2.9443999999999999</c:v>
                </c:pt>
                <c:pt idx="7855">
                  <c:v>3.0289000000000001</c:v>
                </c:pt>
                <c:pt idx="7856">
                  <c:v>3.5872999999999999</c:v>
                </c:pt>
                <c:pt idx="7857">
                  <c:v>3.3614000000000002</c:v>
                </c:pt>
                <c:pt idx="7858">
                  <c:v>3.1680999999999999</c:v>
                </c:pt>
                <c:pt idx="7859">
                  <c:v>3.0794999999999999</c:v>
                </c:pt>
                <c:pt idx="7860">
                  <c:v>2.9666000000000001</c:v>
                </c:pt>
                <c:pt idx="7861">
                  <c:v>3.5667</c:v>
                </c:pt>
                <c:pt idx="7862">
                  <c:v>3.2955000000000001</c:v>
                </c:pt>
                <c:pt idx="7863">
                  <c:v>3.7522000000000002</c:v>
                </c:pt>
                <c:pt idx="7864">
                  <c:v>3.3712</c:v>
                </c:pt>
                <c:pt idx="7865">
                  <c:v>3.3835999999999999</c:v>
                </c:pt>
                <c:pt idx="7866">
                  <c:v>3.1722000000000001</c:v>
                </c:pt>
                <c:pt idx="7867">
                  <c:v>3.7427999999999999</c:v>
                </c:pt>
                <c:pt idx="7868">
                  <c:v>3.4051999999999998</c:v>
                </c:pt>
                <c:pt idx="7869">
                  <c:v>3.2723</c:v>
                </c:pt>
                <c:pt idx="7870">
                  <c:v>1.4206000000000001</c:v>
                </c:pt>
                <c:pt idx="7871">
                  <c:v>1.6383000000000001</c:v>
                </c:pt>
                <c:pt idx="7872">
                  <c:v>1.8058000000000001</c:v>
                </c:pt>
                <c:pt idx="7873">
                  <c:v>1.5573999999999999</c:v>
                </c:pt>
                <c:pt idx="7874">
                  <c:v>1.6125</c:v>
                </c:pt>
                <c:pt idx="7875">
                  <c:v>2.0366</c:v>
                </c:pt>
                <c:pt idx="7876">
                  <c:v>2.2951000000000001</c:v>
                </c:pt>
                <c:pt idx="7877">
                  <c:v>2.669</c:v>
                </c:pt>
                <c:pt idx="7878">
                  <c:v>1.9890000000000001</c:v>
                </c:pt>
                <c:pt idx="7879">
                  <c:v>2.1112000000000002</c:v>
                </c:pt>
                <c:pt idx="7880">
                  <c:v>1.7372000000000001</c:v>
                </c:pt>
                <c:pt idx="7881">
                  <c:v>2.0619000000000001</c:v>
                </c:pt>
                <c:pt idx="7882">
                  <c:v>2.3146</c:v>
                </c:pt>
                <c:pt idx="7883">
                  <c:v>1.9847999999999999</c:v>
                </c:pt>
                <c:pt idx="7884">
                  <c:v>1.0521</c:v>
                </c:pt>
                <c:pt idx="7885">
                  <c:v>1.2835000000000001</c:v>
                </c:pt>
                <c:pt idx="7886">
                  <c:v>1.4152</c:v>
                </c:pt>
                <c:pt idx="7887">
                  <c:v>1.2486999999999999</c:v>
                </c:pt>
                <c:pt idx="7888">
                  <c:v>1.3744000000000001</c:v>
                </c:pt>
                <c:pt idx="7889">
                  <c:v>1.5337000000000001</c:v>
                </c:pt>
                <c:pt idx="7890">
                  <c:v>1.6311</c:v>
                </c:pt>
                <c:pt idx="7891">
                  <c:v>1.2306999999999999</c:v>
                </c:pt>
                <c:pt idx="7892">
                  <c:v>1.3745000000000001</c:v>
                </c:pt>
                <c:pt idx="7893">
                  <c:v>1.1621999999999999</c:v>
                </c:pt>
                <c:pt idx="7894">
                  <c:v>1.1639999999999999</c:v>
                </c:pt>
                <c:pt idx="7895">
                  <c:v>1.6476</c:v>
                </c:pt>
                <c:pt idx="7896">
                  <c:v>1.2205999999999999</c:v>
                </c:pt>
                <c:pt idx="7897">
                  <c:v>1.3574999999999999</c:v>
                </c:pt>
                <c:pt idx="7898">
                  <c:v>1.4463999999999999</c:v>
                </c:pt>
                <c:pt idx="7899">
                  <c:v>1.4470000000000001</c:v>
                </c:pt>
                <c:pt idx="7900">
                  <c:v>1.4850000000000001</c:v>
                </c:pt>
                <c:pt idx="7901">
                  <c:v>1.1958</c:v>
                </c:pt>
                <c:pt idx="7902">
                  <c:v>1.2133</c:v>
                </c:pt>
                <c:pt idx="7903">
                  <c:v>1.1336999999999999</c:v>
                </c:pt>
                <c:pt idx="7904">
                  <c:v>1.337</c:v>
                </c:pt>
                <c:pt idx="7905">
                  <c:v>1.5316000000000001</c:v>
                </c:pt>
                <c:pt idx="7906">
                  <c:v>1.1609</c:v>
                </c:pt>
                <c:pt idx="7907">
                  <c:v>1.4371</c:v>
                </c:pt>
                <c:pt idx="7908">
                  <c:v>1.9592000000000001</c:v>
                </c:pt>
                <c:pt idx="7909">
                  <c:v>1.6744000000000001</c:v>
                </c:pt>
                <c:pt idx="7910">
                  <c:v>2.0360999999999998</c:v>
                </c:pt>
                <c:pt idx="7911">
                  <c:v>1.6176999999999999</c:v>
                </c:pt>
                <c:pt idx="7912">
                  <c:v>1.3563000000000001</c:v>
                </c:pt>
                <c:pt idx="7913">
                  <c:v>0.8851</c:v>
                </c:pt>
                <c:pt idx="7914">
                  <c:v>1.5149999999999999</c:v>
                </c:pt>
                <c:pt idx="7915">
                  <c:v>1.5873999999999999</c:v>
                </c:pt>
                <c:pt idx="7916">
                  <c:v>1.2451000000000001</c:v>
                </c:pt>
                <c:pt idx="7917">
                  <c:v>1.2529999999999999</c:v>
                </c:pt>
                <c:pt idx="7918">
                  <c:v>1.4466000000000001</c:v>
                </c:pt>
                <c:pt idx="7919">
                  <c:v>1.1801999999999999</c:v>
                </c:pt>
                <c:pt idx="7920">
                  <c:v>1.0624</c:v>
                </c:pt>
                <c:pt idx="7921">
                  <c:v>1.3115000000000001</c:v>
                </c:pt>
                <c:pt idx="7922">
                  <c:v>1.2833000000000001</c:v>
                </c:pt>
                <c:pt idx="7923">
                  <c:v>1.4781</c:v>
                </c:pt>
                <c:pt idx="7924">
                  <c:v>1.7730999999999999</c:v>
                </c:pt>
                <c:pt idx="7925">
                  <c:v>1.6097999999999999</c:v>
                </c:pt>
                <c:pt idx="7926">
                  <c:v>1.6438999999999999</c:v>
                </c:pt>
                <c:pt idx="7927">
                  <c:v>1.6266</c:v>
                </c:pt>
                <c:pt idx="7928">
                  <c:v>1.6337999999999999</c:v>
                </c:pt>
                <c:pt idx="7929">
                  <c:v>2.0404</c:v>
                </c:pt>
                <c:pt idx="7930">
                  <c:v>0.879</c:v>
                </c:pt>
                <c:pt idx="7931">
                  <c:v>1.2028000000000001</c:v>
                </c:pt>
                <c:pt idx="7932">
                  <c:v>1.0248999999999999</c:v>
                </c:pt>
                <c:pt idx="7933">
                  <c:v>0.86240000000000006</c:v>
                </c:pt>
                <c:pt idx="7934">
                  <c:v>0.99839999999999995</c:v>
                </c:pt>
                <c:pt idx="7935">
                  <c:v>1.0304</c:v>
                </c:pt>
                <c:pt idx="7936">
                  <c:v>1.111</c:v>
                </c:pt>
                <c:pt idx="7937">
                  <c:v>0.93879999999999997</c:v>
                </c:pt>
                <c:pt idx="7938">
                  <c:v>0.97660000000000002</c:v>
                </c:pt>
                <c:pt idx="7939">
                  <c:v>0.95989999999999998</c:v>
                </c:pt>
                <c:pt idx="7940">
                  <c:v>1.0234000000000001</c:v>
                </c:pt>
                <c:pt idx="7941">
                  <c:v>1.0274000000000001</c:v>
                </c:pt>
                <c:pt idx="7942">
                  <c:v>1.1315</c:v>
                </c:pt>
                <c:pt idx="7943">
                  <c:v>1.1802999999999999</c:v>
                </c:pt>
                <c:pt idx="7944">
                  <c:v>1.0273000000000001</c:v>
                </c:pt>
                <c:pt idx="7945">
                  <c:v>5.0453000000000001</c:v>
                </c:pt>
                <c:pt idx="7946">
                  <c:v>2.9628999999999999</c:v>
                </c:pt>
                <c:pt idx="7947">
                  <c:v>2.8818999999999999</c:v>
                </c:pt>
                <c:pt idx="7948">
                  <c:v>2.9312</c:v>
                </c:pt>
                <c:pt idx="7949">
                  <c:v>3.3108</c:v>
                </c:pt>
                <c:pt idx="7950">
                  <c:v>3.1109</c:v>
                </c:pt>
                <c:pt idx="7951">
                  <c:v>4.2089999999999996</c:v>
                </c:pt>
                <c:pt idx="7952">
                  <c:v>3.4117000000000002</c:v>
                </c:pt>
                <c:pt idx="7953">
                  <c:v>3.3218999999999999</c:v>
                </c:pt>
                <c:pt idx="7954">
                  <c:v>2.6425000000000001</c:v>
                </c:pt>
                <c:pt idx="7955">
                  <c:v>3.8068</c:v>
                </c:pt>
                <c:pt idx="7956">
                  <c:v>3.1059000000000001</c:v>
                </c:pt>
                <c:pt idx="7957">
                  <c:v>2.5733000000000001</c:v>
                </c:pt>
                <c:pt idx="7958">
                  <c:v>3.6242000000000001</c:v>
                </c:pt>
                <c:pt idx="7959">
                  <c:v>2.2776000000000001</c:v>
                </c:pt>
                <c:pt idx="7960">
                  <c:v>1.9253</c:v>
                </c:pt>
                <c:pt idx="7961">
                  <c:v>2.5141</c:v>
                </c:pt>
                <c:pt idx="7962">
                  <c:v>2.0541</c:v>
                </c:pt>
                <c:pt idx="7963">
                  <c:v>1.7427999999999999</c:v>
                </c:pt>
                <c:pt idx="7964">
                  <c:v>3.2873000000000001</c:v>
                </c:pt>
                <c:pt idx="7965">
                  <c:v>2.0163000000000002</c:v>
                </c:pt>
                <c:pt idx="7966">
                  <c:v>4.4542000000000002</c:v>
                </c:pt>
                <c:pt idx="7967">
                  <c:v>4.8887</c:v>
                </c:pt>
                <c:pt idx="7968">
                  <c:v>3.8142</c:v>
                </c:pt>
                <c:pt idx="7969">
                  <c:v>3.3256000000000001</c:v>
                </c:pt>
                <c:pt idx="7970">
                  <c:v>4.4015000000000004</c:v>
                </c:pt>
                <c:pt idx="7971">
                  <c:v>4.8396999999999997</c:v>
                </c:pt>
                <c:pt idx="7972">
                  <c:v>3.0981000000000001</c:v>
                </c:pt>
                <c:pt idx="7973">
                  <c:v>2.9083999999999999</c:v>
                </c:pt>
                <c:pt idx="7974">
                  <c:v>2.1208999999999998</c:v>
                </c:pt>
                <c:pt idx="7975">
                  <c:v>3.2452000000000001</c:v>
                </c:pt>
                <c:pt idx="7976">
                  <c:v>1.8559000000000001</c:v>
                </c:pt>
                <c:pt idx="7977">
                  <c:v>4.8712999999999997</c:v>
                </c:pt>
                <c:pt idx="7978">
                  <c:v>4.7062999999999997</c:v>
                </c:pt>
                <c:pt idx="7979">
                  <c:v>3.8418000000000001</c:v>
                </c:pt>
                <c:pt idx="7980">
                  <c:v>4.8091999999999997</c:v>
                </c:pt>
                <c:pt idx="7981">
                  <c:v>4.9748999999999999</c:v>
                </c:pt>
                <c:pt idx="7982">
                  <c:v>4.4237000000000002</c:v>
                </c:pt>
                <c:pt idx="7983">
                  <c:v>4.7385999999999999</c:v>
                </c:pt>
                <c:pt idx="7984">
                  <c:v>3.8083</c:v>
                </c:pt>
                <c:pt idx="7985">
                  <c:v>3.5135999999999998</c:v>
                </c:pt>
                <c:pt idx="7986">
                  <c:v>1.9496</c:v>
                </c:pt>
                <c:pt idx="7987">
                  <c:v>3.5032999999999999</c:v>
                </c:pt>
                <c:pt idx="7988">
                  <c:v>3.0276000000000001</c:v>
                </c:pt>
                <c:pt idx="7989">
                  <c:v>2.8374999999999999</c:v>
                </c:pt>
                <c:pt idx="7990">
                  <c:v>1.2865</c:v>
                </c:pt>
                <c:pt idx="7991">
                  <c:v>1.3876999999999999</c:v>
                </c:pt>
                <c:pt idx="7992">
                  <c:v>1.9959</c:v>
                </c:pt>
                <c:pt idx="7993">
                  <c:v>1.8092999999999999</c:v>
                </c:pt>
                <c:pt idx="7994">
                  <c:v>2.2429000000000001</c:v>
                </c:pt>
                <c:pt idx="7995">
                  <c:v>1.8998999999999999</c:v>
                </c:pt>
                <c:pt idx="7996">
                  <c:v>1.2265999999999999</c:v>
                </c:pt>
                <c:pt idx="7997">
                  <c:v>1.0148999999999999</c:v>
                </c:pt>
                <c:pt idx="7998">
                  <c:v>1.0981000000000001</c:v>
                </c:pt>
                <c:pt idx="7999">
                  <c:v>1.1758</c:v>
                </c:pt>
                <c:pt idx="8000">
                  <c:v>1.3554999999999999</c:v>
                </c:pt>
                <c:pt idx="8117">
                  <c:v>1.6007</c:v>
                </c:pt>
                <c:pt idx="8118">
                  <c:v>1.5361</c:v>
                </c:pt>
                <c:pt idx="8119">
                  <c:v>1.4766999999999999</c:v>
                </c:pt>
                <c:pt idx="8120">
                  <c:v>1.6167</c:v>
                </c:pt>
                <c:pt idx="8121">
                  <c:v>1.6019000000000001</c:v>
                </c:pt>
                <c:pt idx="8122">
                  <c:v>1.2297</c:v>
                </c:pt>
                <c:pt idx="8123">
                  <c:v>1.391</c:v>
                </c:pt>
                <c:pt idx="8124">
                  <c:v>1.4109</c:v>
                </c:pt>
                <c:pt idx="8125">
                  <c:v>1.2377</c:v>
                </c:pt>
                <c:pt idx="8126">
                  <c:v>1.2252000000000001</c:v>
                </c:pt>
                <c:pt idx="8127">
                  <c:v>1.1778</c:v>
                </c:pt>
                <c:pt idx="8128">
                  <c:v>1.2070000000000001</c:v>
                </c:pt>
                <c:pt idx="8129">
                  <c:v>1.3858999999999999</c:v>
                </c:pt>
                <c:pt idx="8130">
                  <c:v>1.0213000000000001</c:v>
                </c:pt>
                <c:pt idx="8131">
                  <c:v>1.2351000000000001</c:v>
                </c:pt>
                <c:pt idx="8132">
                  <c:v>1.2809999999999999</c:v>
                </c:pt>
                <c:pt idx="8133">
                  <c:v>1.1988000000000001</c:v>
                </c:pt>
                <c:pt idx="8134">
                  <c:v>1.2589999999999999</c:v>
                </c:pt>
                <c:pt idx="8135">
                  <c:v>1.1462000000000001</c:v>
                </c:pt>
                <c:pt idx="8136">
                  <c:v>1.3346</c:v>
                </c:pt>
                <c:pt idx="8137">
                  <c:v>1.1079000000000001</c:v>
                </c:pt>
                <c:pt idx="8138">
                  <c:v>1.3364</c:v>
                </c:pt>
                <c:pt idx="8139">
                  <c:v>1.2504</c:v>
                </c:pt>
                <c:pt idx="8140">
                  <c:v>1.1892</c:v>
                </c:pt>
                <c:pt idx="8141">
                  <c:v>1.1284000000000001</c:v>
                </c:pt>
                <c:pt idx="8142">
                  <c:v>1.0794999999999999</c:v>
                </c:pt>
                <c:pt idx="8143">
                  <c:v>1.0824</c:v>
                </c:pt>
                <c:pt idx="8144">
                  <c:v>1.6560999999999999</c:v>
                </c:pt>
                <c:pt idx="8145">
                  <c:v>1.5215000000000001</c:v>
                </c:pt>
                <c:pt idx="8146">
                  <c:v>1.5392999999999999</c:v>
                </c:pt>
                <c:pt idx="8147">
                  <c:v>1.1593</c:v>
                </c:pt>
                <c:pt idx="8148">
                  <c:v>1.4107000000000001</c:v>
                </c:pt>
                <c:pt idx="8149">
                  <c:v>1.0965</c:v>
                </c:pt>
                <c:pt idx="8150">
                  <c:v>1.2512000000000001</c:v>
                </c:pt>
                <c:pt idx="8151">
                  <c:v>1.4032</c:v>
                </c:pt>
                <c:pt idx="8152">
                  <c:v>1.3219000000000001</c:v>
                </c:pt>
                <c:pt idx="8153">
                  <c:v>1.4325000000000001</c:v>
                </c:pt>
                <c:pt idx="8154">
                  <c:v>1.4294</c:v>
                </c:pt>
                <c:pt idx="8155">
                  <c:v>1.244</c:v>
                </c:pt>
                <c:pt idx="8156">
                  <c:v>1.3029999999999999</c:v>
                </c:pt>
                <c:pt idx="8157">
                  <c:v>1.3662000000000001</c:v>
                </c:pt>
                <c:pt idx="8158">
                  <c:v>1.2669999999999999</c:v>
                </c:pt>
                <c:pt idx="8159">
                  <c:v>1.0185</c:v>
                </c:pt>
                <c:pt idx="8160">
                  <c:v>0.91779999999999995</c:v>
                </c:pt>
                <c:pt idx="8161">
                  <c:v>1.3667</c:v>
                </c:pt>
                <c:pt idx="8162">
                  <c:v>1.2836000000000001</c:v>
                </c:pt>
                <c:pt idx="8163">
                  <c:v>1.36</c:v>
                </c:pt>
                <c:pt idx="8164">
                  <c:v>1.4233</c:v>
                </c:pt>
                <c:pt idx="8165">
                  <c:v>1.2266999999999999</c:v>
                </c:pt>
                <c:pt idx="8166">
                  <c:v>1.2344999999999999</c:v>
                </c:pt>
                <c:pt idx="8167">
                  <c:v>1.2067000000000001</c:v>
                </c:pt>
                <c:pt idx="8168">
                  <c:v>1.2241</c:v>
                </c:pt>
                <c:pt idx="8169">
                  <c:v>4.0834999999999999</c:v>
                </c:pt>
                <c:pt idx="8170">
                  <c:v>3.5030999999999999</c:v>
                </c:pt>
                <c:pt idx="8171">
                  <c:v>4.0987999999999998</c:v>
                </c:pt>
                <c:pt idx="8172">
                  <c:v>3.8999000000000001</c:v>
                </c:pt>
                <c:pt idx="8173">
                  <c:v>3.3656999999999999</c:v>
                </c:pt>
                <c:pt idx="8174">
                  <c:v>3.9746000000000001</c:v>
                </c:pt>
                <c:pt idx="8175">
                  <c:v>5.1558999999999999</c:v>
                </c:pt>
                <c:pt idx="8176">
                  <c:v>4.5202</c:v>
                </c:pt>
                <c:pt idx="8177">
                  <c:v>4.7507999999999999</c:v>
                </c:pt>
                <c:pt idx="8178">
                  <c:v>4.2708000000000004</c:v>
                </c:pt>
                <c:pt idx="8179">
                  <c:v>4.4835000000000003</c:v>
                </c:pt>
                <c:pt idx="8180">
                  <c:v>4.2131999999999996</c:v>
                </c:pt>
                <c:pt idx="8181">
                  <c:v>4.0728</c:v>
                </c:pt>
                <c:pt idx="8182">
                  <c:v>3.9805999999999999</c:v>
                </c:pt>
                <c:pt idx="8183">
                  <c:v>4.0606</c:v>
                </c:pt>
                <c:pt idx="8184">
                  <c:v>3.9043999999999999</c:v>
                </c:pt>
                <c:pt idx="8185">
                  <c:v>5.0692000000000004</c:v>
                </c:pt>
                <c:pt idx="8186">
                  <c:v>6.1940999999999997</c:v>
                </c:pt>
                <c:pt idx="8187">
                  <c:v>4.3903999999999996</c:v>
                </c:pt>
                <c:pt idx="8188">
                  <c:v>5.2533000000000003</c:v>
                </c:pt>
                <c:pt idx="8189">
                  <c:v>3.6640999999999999</c:v>
                </c:pt>
                <c:pt idx="8190">
                  <c:v>4.5868000000000002</c:v>
                </c:pt>
                <c:pt idx="8191">
                  <c:v>4.7031999999999998</c:v>
                </c:pt>
                <c:pt idx="8192">
                  <c:v>4.2659000000000002</c:v>
                </c:pt>
                <c:pt idx="8193">
                  <c:v>4.5148999999999999</c:v>
                </c:pt>
                <c:pt idx="8194">
                  <c:v>4.2016</c:v>
                </c:pt>
                <c:pt idx="8195">
                  <c:v>4.7850999999999999</c:v>
                </c:pt>
                <c:pt idx="8196">
                  <c:v>4.4015000000000004</c:v>
                </c:pt>
                <c:pt idx="8197">
                  <c:v>4.4859</c:v>
                </c:pt>
                <c:pt idx="8198">
                  <c:v>4.4706999999999999</c:v>
                </c:pt>
                <c:pt idx="8199">
                  <c:v>5.2839999999999998</c:v>
                </c:pt>
                <c:pt idx="8200">
                  <c:v>4.8437000000000001</c:v>
                </c:pt>
                <c:pt idx="8201">
                  <c:v>5.4622999999999999</c:v>
                </c:pt>
                <c:pt idx="8202">
                  <c:v>4.2576999999999998</c:v>
                </c:pt>
                <c:pt idx="8203">
                  <c:v>5.27</c:v>
                </c:pt>
                <c:pt idx="8204">
                  <c:v>5.0884</c:v>
                </c:pt>
                <c:pt idx="8205">
                  <c:v>5.1193999999999997</c:v>
                </c:pt>
                <c:pt idx="8206">
                  <c:v>4.8327999999999998</c:v>
                </c:pt>
                <c:pt idx="8207">
                  <c:v>4.3605999999999998</c:v>
                </c:pt>
                <c:pt idx="8208">
                  <c:v>4.2656999999999998</c:v>
                </c:pt>
                <c:pt idx="8209">
                  <c:v>4.5106000000000002</c:v>
                </c:pt>
                <c:pt idx="8210">
                  <c:v>4.9290000000000003</c:v>
                </c:pt>
                <c:pt idx="8211">
                  <c:v>4.6257999999999999</c:v>
                </c:pt>
                <c:pt idx="8212">
                  <c:v>6.6031000000000004</c:v>
                </c:pt>
                <c:pt idx="8213">
                  <c:v>4.5064000000000002</c:v>
                </c:pt>
                <c:pt idx="8214">
                  <c:v>4.6536999999999997</c:v>
                </c:pt>
                <c:pt idx="8215">
                  <c:v>4.4447999999999999</c:v>
                </c:pt>
                <c:pt idx="8216">
                  <c:v>4.5016999999999996</c:v>
                </c:pt>
                <c:pt idx="8217">
                  <c:v>4.3663999999999996</c:v>
                </c:pt>
                <c:pt idx="8218">
                  <c:v>4.6239999999999997</c:v>
                </c:pt>
                <c:pt idx="8219">
                  <c:v>4.0902000000000003</c:v>
                </c:pt>
                <c:pt idx="8220">
                  <c:v>4.3917999999999999</c:v>
                </c:pt>
                <c:pt idx="8221">
                  <c:v>4.7686000000000002</c:v>
                </c:pt>
                <c:pt idx="8222">
                  <c:v>4.1315999999999997</c:v>
                </c:pt>
                <c:pt idx="8223">
                  <c:v>5.4184999999999999</c:v>
                </c:pt>
                <c:pt idx="8224">
                  <c:v>4.3160999999999996</c:v>
                </c:pt>
                <c:pt idx="8225">
                  <c:v>4.6531000000000002</c:v>
                </c:pt>
                <c:pt idx="8226">
                  <c:v>4.7682000000000002</c:v>
                </c:pt>
                <c:pt idx="8227">
                  <c:v>4.8528000000000002</c:v>
                </c:pt>
                <c:pt idx="8228">
                  <c:v>4.4813999999999998</c:v>
                </c:pt>
                <c:pt idx="8229">
                  <c:v>4.4958</c:v>
                </c:pt>
                <c:pt idx="8230">
                  <c:v>4.4180000000000001</c:v>
                </c:pt>
                <c:pt idx="8231">
                  <c:v>4.2869999999999999</c:v>
                </c:pt>
                <c:pt idx="8232">
                  <c:v>4.9901</c:v>
                </c:pt>
                <c:pt idx="8233">
                  <c:v>4.5296000000000003</c:v>
                </c:pt>
                <c:pt idx="8234">
                  <c:v>4.3989000000000003</c:v>
                </c:pt>
                <c:pt idx="8235">
                  <c:v>5.2076000000000002</c:v>
                </c:pt>
                <c:pt idx="8236">
                  <c:v>5.5663999999999998</c:v>
                </c:pt>
                <c:pt idx="8237">
                  <c:v>5.1890000000000001</c:v>
                </c:pt>
                <c:pt idx="8238">
                  <c:v>5.3136999999999999</c:v>
                </c:pt>
                <c:pt idx="8239">
                  <c:v>5.4234999999999998</c:v>
                </c:pt>
                <c:pt idx="8240">
                  <c:v>5.2515000000000001</c:v>
                </c:pt>
                <c:pt idx="8241">
                  <c:v>5.3550000000000004</c:v>
                </c:pt>
                <c:pt idx="8242">
                  <c:v>5.3196000000000003</c:v>
                </c:pt>
                <c:pt idx="8243">
                  <c:v>5.3150000000000004</c:v>
                </c:pt>
                <c:pt idx="8244">
                  <c:v>5.9317000000000002</c:v>
                </c:pt>
                <c:pt idx="8245">
                  <c:v>5.0705</c:v>
                </c:pt>
                <c:pt idx="8246">
                  <c:v>5.3574000000000002</c:v>
                </c:pt>
                <c:pt idx="8247">
                  <c:v>5.0115999999999996</c:v>
                </c:pt>
                <c:pt idx="8248">
                  <c:v>5.1112000000000002</c:v>
                </c:pt>
                <c:pt idx="8249">
                  <c:v>5.3281999999999998</c:v>
                </c:pt>
                <c:pt idx="8250">
                  <c:v>6.0279999999999996</c:v>
                </c:pt>
                <c:pt idx="8251">
                  <c:v>5.2420999999999998</c:v>
                </c:pt>
                <c:pt idx="8252">
                  <c:v>5.9268999999999998</c:v>
                </c:pt>
                <c:pt idx="8253">
                  <c:v>5.4439000000000002</c:v>
                </c:pt>
                <c:pt idx="8254">
                  <c:v>5.2323000000000004</c:v>
                </c:pt>
                <c:pt idx="8255">
                  <c:v>5.1605999999999996</c:v>
                </c:pt>
                <c:pt idx="8256">
                  <c:v>4.7884000000000002</c:v>
                </c:pt>
                <c:pt idx="8257">
                  <c:v>5.2950999999999997</c:v>
                </c:pt>
                <c:pt idx="8258">
                  <c:v>5.3859000000000004</c:v>
                </c:pt>
                <c:pt idx="8259">
                  <c:v>5.4969999999999999</c:v>
                </c:pt>
                <c:pt idx="8260">
                  <c:v>5.2263000000000002</c:v>
                </c:pt>
                <c:pt idx="8261">
                  <c:v>4.9980000000000002</c:v>
                </c:pt>
                <c:pt idx="8262">
                  <c:v>5.6214000000000004</c:v>
                </c:pt>
                <c:pt idx="8263">
                  <c:v>5.3996000000000004</c:v>
                </c:pt>
                <c:pt idx="8264">
                  <c:v>5.7466999999999997</c:v>
                </c:pt>
                <c:pt idx="8265">
                  <c:v>5.4177999999999997</c:v>
                </c:pt>
                <c:pt idx="8266">
                  <c:v>5.423</c:v>
                </c:pt>
                <c:pt idx="8267">
                  <c:v>5.7473000000000001</c:v>
                </c:pt>
                <c:pt idx="8268">
                  <c:v>5.7912999999999997</c:v>
                </c:pt>
                <c:pt idx="8269">
                  <c:v>5.3014000000000001</c:v>
                </c:pt>
                <c:pt idx="8270">
                  <c:v>5.3627000000000002</c:v>
                </c:pt>
                <c:pt idx="8271">
                  <c:v>5.6231999999999998</c:v>
                </c:pt>
                <c:pt idx="8272">
                  <c:v>5.9438000000000004</c:v>
                </c:pt>
                <c:pt idx="8273">
                  <c:v>5.9812000000000003</c:v>
                </c:pt>
                <c:pt idx="8274">
                  <c:v>5.2279</c:v>
                </c:pt>
                <c:pt idx="8275">
                  <c:v>5.4401000000000002</c:v>
                </c:pt>
                <c:pt idx="8276">
                  <c:v>5.5940000000000003</c:v>
                </c:pt>
                <c:pt idx="8277">
                  <c:v>4.9337999999999997</c:v>
                </c:pt>
                <c:pt idx="8278">
                  <c:v>4.9206000000000003</c:v>
                </c:pt>
                <c:pt idx="8279">
                  <c:v>6.0903999999999998</c:v>
                </c:pt>
                <c:pt idx="8280">
                  <c:v>5.0686999999999998</c:v>
                </c:pt>
                <c:pt idx="8281">
                  <c:v>5.1707999999999998</c:v>
                </c:pt>
                <c:pt idx="8282">
                  <c:v>5.532</c:v>
                </c:pt>
                <c:pt idx="8283">
                  <c:v>5.5225999999999997</c:v>
                </c:pt>
                <c:pt idx="8284">
                  <c:v>5.6882000000000001</c:v>
                </c:pt>
                <c:pt idx="8285">
                  <c:v>5.0179</c:v>
                </c:pt>
                <c:pt idx="8286">
                  <c:v>5.2135999999999996</c:v>
                </c:pt>
                <c:pt idx="8287">
                  <c:v>5.6887999999999996</c:v>
                </c:pt>
                <c:pt idx="8288">
                  <c:v>5.4768999999999997</c:v>
                </c:pt>
                <c:pt idx="8289">
                  <c:v>5.2706</c:v>
                </c:pt>
                <c:pt idx="8290">
                  <c:v>5.2184999999999997</c:v>
                </c:pt>
                <c:pt idx="8291">
                  <c:v>5.4949000000000003</c:v>
                </c:pt>
                <c:pt idx="8292">
                  <c:v>5.9433999999999996</c:v>
                </c:pt>
                <c:pt idx="8293">
                  <c:v>5.8994999999999997</c:v>
                </c:pt>
                <c:pt idx="8294">
                  <c:v>5.6837999999999997</c:v>
                </c:pt>
                <c:pt idx="8295">
                  <c:v>5.2858999999999998</c:v>
                </c:pt>
                <c:pt idx="8296">
                  <c:v>5.5738000000000003</c:v>
                </c:pt>
                <c:pt idx="8297">
                  <c:v>5.2222999999999997</c:v>
                </c:pt>
                <c:pt idx="8298">
                  <c:v>5.2868000000000004</c:v>
                </c:pt>
                <c:pt idx="8303">
                  <c:v>5.9989999999999997</c:v>
                </c:pt>
                <c:pt idx="8304">
                  <c:v>5.1524000000000001</c:v>
                </c:pt>
                <c:pt idx="8305">
                  <c:v>5.7026000000000003</c:v>
                </c:pt>
                <c:pt idx="8306">
                  <c:v>5.7896000000000001</c:v>
                </c:pt>
                <c:pt idx="8307">
                  <c:v>5.2268999999999997</c:v>
                </c:pt>
                <c:pt idx="8308">
                  <c:v>6.3059000000000003</c:v>
                </c:pt>
                <c:pt idx="8309">
                  <c:v>5.6032000000000002</c:v>
                </c:pt>
                <c:pt idx="8312">
                  <c:v>6.0860000000000003</c:v>
                </c:pt>
                <c:pt idx="8314">
                  <c:v>6.0525000000000002</c:v>
                </c:pt>
                <c:pt idx="8316">
                  <c:v>5.8512000000000004</c:v>
                </c:pt>
                <c:pt idx="8318">
                  <c:v>5.9107000000000003</c:v>
                </c:pt>
                <c:pt idx="8320">
                  <c:v>6.7567000000000004</c:v>
                </c:pt>
                <c:pt idx="8321">
                  <c:v>5.7988999999999997</c:v>
                </c:pt>
                <c:pt idx="8323">
                  <c:v>6.3909000000000002</c:v>
                </c:pt>
                <c:pt idx="8325">
                  <c:v>4.9432999999999998</c:v>
                </c:pt>
                <c:pt idx="8326">
                  <c:v>6.5194999999999999</c:v>
                </c:pt>
                <c:pt idx="8327">
                  <c:v>5.4584999999999999</c:v>
                </c:pt>
                <c:pt idx="8328">
                  <c:v>5.1440999999999999</c:v>
                </c:pt>
                <c:pt idx="8329">
                  <c:v>5.9157000000000002</c:v>
                </c:pt>
                <c:pt idx="8330">
                  <c:v>5.4353999999999996</c:v>
                </c:pt>
                <c:pt idx="8331">
                  <c:v>6.2465000000000002</c:v>
                </c:pt>
                <c:pt idx="8332">
                  <c:v>5.9273999999999996</c:v>
                </c:pt>
                <c:pt idx="8334">
                  <c:v>5.5778999999999996</c:v>
                </c:pt>
                <c:pt idx="8336">
                  <c:v>5.3152999999999997</c:v>
                </c:pt>
                <c:pt idx="8337">
                  <c:v>5.8196000000000003</c:v>
                </c:pt>
                <c:pt idx="8339">
                  <c:v>5.4104000000000001</c:v>
                </c:pt>
                <c:pt idx="8340">
                  <c:v>5.2827000000000002</c:v>
                </c:pt>
                <c:pt idx="8342">
                  <c:v>5.4406999999999996</c:v>
                </c:pt>
                <c:pt idx="8343">
                  <c:v>5.6196999999999999</c:v>
                </c:pt>
                <c:pt idx="8344">
                  <c:v>5.9215999999999998</c:v>
                </c:pt>
                <c:pt idx="8345">
                  <c:v>5.2816000000000001</c:v>
                </c:pt>
                <c:pt idx="8347">
                  <c:v>5.9142999999999999</c:v>
                </c:pt>
                <c:pt idx="8350">
                  <c:v>5.9317000000000002</c:v>
                </c:pt>
                <c:pt idx="8351">
                  <c:v>5.8086000000000002</c:v>
                </c:pt>
                <c:pt idx="8352">
                  <c:v>5.4943</c:v>
                </c:pt>
                <c:pt idx="8353">
                  <c:v>4.2434000000000003</c:v>
                </c:pt>
                <c:pt idx="8354">
                  <c:v>2.8172000000000001</c:v>
                </c:pt>
                <c:pt idx="8355">
                  <c:v>3.0152999999999999</c:v>
                </c:pt>
                <c:pt idx="8356">
                  <c:v>2.9897999999999998</c:v>
                </c:pt>
                <c:pt idx="8357">
                  <c:v>2.8508</c:v>
                </c:pt>
                <c:pt idx="8358">
                  <c:v>2.5973999999999999</c:v>
                </c:pt>
                <c:pt idx="8359">
                  <c:v>3.0047999999999999</c:v>
                </c:pt>
                <c:pt idx="8360">
                  <c:v>3.1008</c:v>
                </c:pt>
                <c:pt idx="8361">
                  <c:v>2.8874</c:v>
                </c:pt>
                <c:pt idx="8362">
                  <c:v>2.9590000000000001</c:v>
                </c:pt>
                <c:pt idx="8363">
                  <c:v>2.8851</c:v>
                </c:pt>
                <c:pt idx="8364">
                  <c:v>3.2023999999999999</c:v>
                </c:pt>
                <c:pt idx="8365">
                  <c:v>3.1387999999999998</c:v>
                </c:pt>
                <c:pt idx="8366">
                  <c:v>2.9607000000000001</c:v>
                </c:pt>
                <c:pt idx="8367">
                  <c:v>3.0743999999999998</c:v>
                </c:pt>
                <c:pt idx="8368">
                  <c:v>2.9933999999999998</c:v>
                </c:pt>
                <c:pt idx="8369">
                  <c:v>2.7585000000000002</c:v>
                </c:pt>
                <c:pt idx="8370">
                  <c:v>3.3641000000000001</c:v>
                </c:pt>
                <c:pt idx="8371">
                  <c:v>2.9674999999999998</c:v>
                </c:pt>
                <c:pt idx="8372">
                  <c:v>3.1105999999999998</c:v>
                </c:pt>
                <c:pt idx="8373">
                  <c:v>3.5617000000000001</c:v>
                </c:pt>
                <c:pt idx="8374">
                  <c:v>2.9942000000000002</c:v>
                </c:pt>
                <c:pt idx="8375">
                  <c:v>3.1482999999999999</c:v>
                </c:pt>
                <c:pt idx="8376">
                  <c:v>3.1335999999999999</c:v>
                </c:pt>
                <c:pt idx="8377">
                  <c:v>2.9115000000000002</c:v>
                </c:pt>
                <c:pt idx="8378">
                  <c:v>3.8588</c:v>
                </c:pt>
                <c:pt idx="8379">
                  <c:v>2.7423999999999999</c:v>
                </c:pt>
                <c:pt idx="8380">
                  <c:v>2.8801999999999999</c:v>
                </c:pt>
                <c:pt idx="8381">
                  <c:v>3.3769</c:v>
                </c:pt>
                <c:pt idx="8382">
                  <c:v>3.0874999999999999</c:v>
                </c:pt>
                <c:pt idx="8383">
                  <c:v>3.8449</c:v>
                </c:pt>
                <c:pt idx="8384">
                  <c:v>2.8382000000000001</c:v>
                </c:pt>
                <c:pt idx="8385">
                  <c:v>3.1097000000000001</c:v>
                </c:pt>
                <c:pt idx="8386">
                  <c:v>3.7317</c:v>
                </c:pt>
                <c:pt idx="8387">
                  <c:v>3.1271</c:v>
                </c:pt>
                <c:pt idx="8388">
                  <c:v>3.0708000000000002</c:v>
                </c:pt>
                <c:pt idx="8389">
                  <c:v>4.0892999999999997</c:v>
                </c:pt>
                <c:pt idx="8390">
                  <c:v>3.2765</c:v>
                </c:pt>
                <c:pt idx="8391">
                  <c:v>2.9310999999999998</c:v>
                </c:pt>
                <c:pt idx="8392">
                  <c:v>3.4921000000000002</c:v>
                </c:pt>
                <c:pt idx="8393">
                  <c:v>3.3864999999999998</c:v>
                </c:pt>
                <c:pt idx="8394">
                  <c:v>2.9973999999999998</c:v>
                </c:pt>
                <c:pt idx="8395">
                  <c:v>2.9432999999999998</c:v>
                </c:pt>
                <c:pt idx="8396">
                  <c:v>2.9902000000000002</c:v>
                </c:pt>
                <c:pt idx="8397">
                  <c:v>2.9073000000000002</c:v>
                </c:pt>
                <c:pt idx="8398">
                  <c:v>3.4131</c:v>
                </c:pt>
                <c:pt idx="8399">
                  <c:v>3.6402000000000001</c:v>
                </c:pt>
                <c:pt idx="8400">
                  <c:v>2.9946999999999999</c:v>
                </c:pt>
                <c:pt idx="8401">
                  <c:v>2.9777</c:v>
                </c:pt>
                <c:pt idx="8402">
                  <c:v>4.1047000000000002</c:v>
                </c:pt>
                <c:pt idx="8403">
                  <c:v>3.5971000000000002</c:v>
                </c:pt>
                <c:pt idx="8404">
                  <c:v>2.9651999999999998</c:v>
                </c:pt>
                <c:pt idx="8405">
                  <c:v>2.4605000000000001</c:v>
                </c:pt>
                <c:pt idx="8406">
                  <c:v>2.2970000000000002</c:v>
                </c:pt>
                <c:pt idx="8407">
                  <c:v>2.0626000000000002</c:v>
                </c:pt>
                <c:pt idx="8408">
                  <c:v>1.8865000000000001</c:v>
                </c:pt>
                <c:pt idx="8409">
                  <c:v>1.8726</c:v>
                </c:pt>
                <c:pt idx="8410">
                  <c:v>2.1652</c:v>
                </c:pt>
                <c:pt idx="8411">
                  <c:v>1.6914</c:v>
                </c:pt>
                <c:pt idx="8412">
                  <c:v>2.9176000000000002</c:v>
                </c:pt>
                <c:pt idx="8413">
                  <c:v>1.6961999999999999</c:v>
                </c:pt>
                <c:pt idx="8414">
                  <c:v>1.7344999999999999</c:v>
                </c:pt>
                <c:pt idx="8415">
                  <c:v>2.2551999999999999</c:v>
                </c:pt>
                <c:pt idx="8416">
                  <c:v>2.3403999999999998</c:v>
                </c:pt>
                <c:pt idx="8417">
                  <c:v>1.3676999999999999</c:v>
                </c:pt>
                <c:pt idx="8418">
                  <c:v>1.7090000000000001</c:v>
                </c:pt>
                <c:pt idx="8419">
                  <c:v>1.7072000000000001</c:v>
                </c:pt>
                <c:pt idx="8420">
                  <c:v>1.4019999999999999</c:v>
                </c:pt>
                <c:pt idx="8421">
                  <c:v>1.4613</c:v>
                </c:pt>
                <c:pt idx="8422">
                  <c:v>1.5901000000000001</c:v>
                </c:pt>
                <c:pt idx="8423">
                  <c:v>1.4283999999999999</c:v>
                </c:pt>
                <c:pt idx="8424">
                  <c:v>1.74</c:v>
                </c:pt>
                <c:pt idx="8425">
                  <c:v>1.7767999999999999</c:v>
                </c:pt>
                <c:pt idx="8426">
                  <c:v>1.5785</c:v>
                </c:pt>
                <c:pt idx="8427">
                  <c:v>1.8351</c:v>
                </c:pt>
                <c:pt idx="8428">
                  <c:v>2.1052</c:v>
                </c:pt>
                <c:pt idx="8429">
                  <c:v>2.294</c:v>
                </c:pt>
                <c:pt idx="8430">
                  <c:v>1.8940999999999999</c:v>
                </c:pt>
                <c:pt idx="8431">
                  <c:v>2.0625</c:v>
                </c:pt>
                <c:pt idx="8432">
                  <c:v>1.6072</c:v>
                </c:pt>
                <c:pt idx="8433">
                  <c:v>1.9033</c:v>
                </c:pt>
                <c:pt idx="8434">
                  <c:v>1.6842999999999999</c:v>
                </c:pt>
                <c:pt idx="8435">
                  <c:v>1.3774999999999999</c:v>
                </c:pt>
                <c:pt idx="8436">
                  <c:v>1.4915</c:v>
                </c:pt>
                <c:pt idx="8437">
                  <c:v>1.4734</c:v>
                </c:pt>
                <c:pt idx="8438">
                  <c:v>1.7685</c:v>
                </c:pt>
                <c:pt idx="8439">
                  <c:v>1.6440999999999999</c:v>
                </c:pt>
                <c:pt idx="8440">
                  <c:v>1.5597000000000001</c:v>
                </c:pt>
                <c:pt idx="8441">
                  <c:v>1.4473</c:v>
                </c:pt>
                <c:pt idx="8442">
                  <c:v>1.7343</c:v>
                </c:pt>
                <c:pt idx="8443">
                  <c:v>1.7574000000000001</c:v>
                </c:pt>
                <c:pt idx="8444">
                  <c:v>1.85</c:v>
                </c:pt>
                <c:pt idx="8445">
                  <c:v>2.3946999999999998</c:v>
                </c:pt>
                <c:pt idx="8446">
                  <c:v>1.585</c:v>
                </c:pt>
                <c:pt idx="8447">
                  <c:v>1.7138</c:v>
                </c:pt>
                <c:pt idx="8448">
                  <c:v>1.8896999999999999</c:v>
                </c:pt>
                <c:pt idx="8449">
                  <c:v>1.1336999999999999</c:v>
                </c:pt>
                <c:pt idx="8450">
                  <c:v>1.5704</c:v>
                </c:pt>
                <c:pt idx="8451">
                  <c:v>1.9769000000000001</c:v>
                </c:pt>
                <c:pt idx="8452">
                  <c:v>2.2422</c:v>
                </c:pt>
                <c:pt idx="8453">
                  <c:v>2.0047999999999999</c:v>
                </c:pt>
                <c:pt idx="8454">
                  <c:v>1.8956</c:v>
                </c:pt>
                <c:pt idx="8455">
                  <c:v>1.5620000000000001</c:v>
                </c:pt>
                <c:pt idx="8456">
                  <c:v>1.7713000000000001</c:v>
                </c:pt>
                <c:pt idx="8457">
                  <c:v>2.0165999999999999</c:v>
                </c:pt>
                <c:pt idx="8458">
                  <c:v>1.9838</c:v>
                </c:pt>
                <c:pt idx="8459">
                  <c:v>1.6247</c:v>
                </c:pt>
                <c:pt idx="8460">
                  <c:v>2.4863</c:v>
                </c:pt>
                <c:pt idx="8461">
                  <c:v>1.5522</c:v>
                </c:pt>
                <c:pt idx="8462">
                  <c:v>1.1989000000000001</c:v>
                </c:pt>
                <c:pt idx="8463">
                  <c:v>2.5605000000000002</c:v>
                </c:pt>
                <c:pt idx="8464">
                  <c:v>1.1241000000000001</c:v>
                </c:pt>
                <c:pt idx="8465">
                  <c:v>1.7682</c:v>
                </c:pt>
                <c:pt idx="8466">
                  <c:v>2.5602999999999998</c:v>
                </c:pt>
                <c:pt idx="8467">
                  <c:v>1.2479</c:v>
                </c:pt>
                <c:pt idx="8468">
                  <c:v>1.2621</c:v>
                </c:pt>
                <c:pt idx="8469">
                  <c:v>1.2888999999999999</c:v>
                </c:pt>
                <c:pt idx="8470">
                  <c:v>1.0476000000000001</c:v>
                </c:pt>
                <c:pt idx="8471">
                  <c:v>1.2075</c:v>
                </c:pt>
                <c:pt idx="8472">
                  <c:v>1.1781999999999999</c:v>
                </c:pt>
                <c:pt idx="8473">
                  <c:v>1.0204</c:v>
                </c:pt>
                <c:pt idx="8474">
                  <c:v>1.0426</c:v>
                </c:pt>
                <c:pt idx="8475">
                  <c:v>1.3652</c:v>
                </c:pt>
                <c:pt idx="8476">
                  <c:v>1.3317000000000001</c:v>
                </c:pt>
                <c:pt idx="8477">
                  <c:v>1.2145999999999999</c:v>
                </c:pt>
                <c:pt idx="8478">
                  <c:v>1.1054999999999999</c:v>
                </c:pt>
                <c:pt idx="8479">
                  <c:v>1.1852</c:v>
                </c:pt>
                <c:pt idx="8480">
                  <c:v>0.86619999999999997</c:v>
                </c:pt>
                <c:pt idx="8481">
                  <c:v>1.4395</c:v>
                </c:pt>
                <c:pt idx="8482">
                  <c:v>1.2239</c:v>
                </c:pt>
                <c:pt idx="8483">
                  <c:v>1.1613</c:v>
                </c:pt>
                <c:pt idx="8484">
                  <c:v>1.4892000000000001</c:v>
                </c:pt>
                <c:pt idx="8485">
                  <c:v>1.1020000000000001</c:v>
                </c:pt>
                <c:pt idx="8486">
                  <c:v>0.90610000000000002</c:v>
                </c:pt>
                <c:pt idx="8487">
                  <c:v>1.2255</c:v>
                </c:pt>
                <c:pt idx="8488">
                  <c:v>1.3103</c:v>
                </c:pt>
                <c:pt idx="8489">
                  <c:v>1.236</c:v>
                </c:pt>
                <c:pt idx="8490">
                  <c:v>0.91020000000000001</c:v>
                </c:pt>
                <c:pt idx="8491">
                  <c:v>1.2205999999999999</c:v>
                </c:pt>
                <c:pt idx="8492">
                  <c:v>1.4314</c:v>
                </c:pt>
                <c:pt idx="8493">
                  <c:v>1.2139</c:v>
                </c:pt>
                <c:pt idx="8494">
                  <c:v>1.3090999999999999</c:v>
                </c:pt>
                <c:pt idx="8495">
                  <c:v>1.1771</c:v>
                </c:pt>
                <c:pt idx="8496">
                  <c:v>0.93500000000000005</c:v>
                </c:pt>
                <c:pt idx="8497">
                  <c:v>1.0844</c:v>
                </c:pt>
                <c:pt idx="8498">
                  <c:v>1.6321000000000001</c:v>
                </c:pt>
                <c:pt idx="8499">
                  <c:v>0.96589999999999998</c:v>
                </c:pt>
                <c:pt idx="8500">
                  <c:v>0.87609999999999999</c:v>
                </c:pt>
                <c:pt idx="8501">
                  <c:v>0.84260000000000002</c:v>
                </c:pt>
                <c:pt idx="8502">
                  <c:v>1.216</c:v>
                </c:pt>
                <c:pt idx="8503">
                  <c:v>0.72799999999999998</c:v>
                </c:pt>
                <c:pt idx="8504">
                  <c:v>1.3364</c:v>
                </c:pt>
                <c:pt idx="8505">
                  <c:v>0.90549999999999997</c:v>
                </c:pt>
                <c:pt idx="8506">
                  <c:v>1.0119</c:v>
                </c:pt>
                <c:pt idx="8507">
                  <c:v>0.92069999999999996</c:v>
                </c:pt>
                <c:pt idx="8508">
                  <c:v>1.0640000000000001</c:v>
                </c:pt>
                <c:pt idx="8509">
                  <c:v>1.0028999999999999</c:v>
                </c:pt>
                <c:pt idx="8510">
                  <c:v>0.93369999999999997</c:v>
                </c:pt>
                <c:pt idx="8511">
                  <c:v>1.0615000000000001</c:v>
                </c:pt>
                <c:pt idx="8512">
                  <c:v>0.88109999999999999</c:v>
                </c:pt>
                <c:pt idx="8513">
                  <c:v>1.0689</c:v>
                </c:pt>
                <c:pt idx="8514">
                  <c:v>1.1839</c:v>
                </c:pt>
                <c:pt idx="8515">
                  <c:v>0.96989999999999998</c:v>
                </c:pt>
                <c:pt idx="8516">
                  <c:v>0.87690000000000001</c:v>
                </c:pt>
                <c:pt idx="8517">
                  <c:v>0.90569999999999995</c:v>
                </c:pt>
                <c:pt idx="8518">
                  <c:v>0.78879999999999995</c:v>
                </c:pt>
                <c:pt idx="8519">
                  <c:v>1.0512999999999999</c:v>
                </c:pt>
                <c:pt idx="8520">
                  <c:v>0.95909999999999995</c:v>
                </c:pt>
                <c:pt idx="8521">
                  <c:v>0.86760000000000004</c:v>
                </c:pt>
                <c:pt idx="8522">
                  <c:v>0.96279999999999999</c:v>
                </c:pt>
                <c:pt idx="8523">
                  <c:v>0.83520000000000005</c:v>
                </c:pt>
                <c:pt idx="8524">
                  <c:v>1.0287999999999999</c:v>
                </c:pt>
                <c:pt idx="8525">
                  <c:v>0.7994</c:v>
                </c:pt>
                <c:pt idx="8526">
                  <c:v>1.0931999999999999</c:v>
                </c:pt>
                <c:pt idx="8527">
                  <c:v>0.97130000000000005</c:v>
                </c:pt>
                <c:pt idx="8528">
                  <c:v>1.0618000000000001</c:v>
                </c:pt>
                <c:pt idx="8529">
                  <c:v>1.3120000000000001</c:v>
                </c:pt>
                <c:pt idx="8530">
                  <c:v>1.4691000000000001</c:v>
                </c:pt>
                <c:pt idx="8531">
                  <c:v>1.1724000000000001</c:v>
                </c:pt>
                <c:pt idx="8532">
                  <c:v>1.0894999999999999</c:v>
                </c:pt>
                <c:pt idx="8533">
                  <c:v>3.6151</c:v>
                </c:pt>
                <c:pt idx="8534">
                  <c:v>3.8900999999999999</c:v>
                </c:pt>
                <c:pt idx="8535">
                  <c:v>3.1244000000000001</c:v>
                </c:pt>
                <c:pt idx="8536">
                  <c:v>3.1928000000000001</c:v>
                </c:pt>
                <c:pt idx="8537">
                  <c:v>3.2081</c:v>
                </c:pt>
                <c:pt idx="8538">
                  <c:v>3.1728999999999998</c:v>
                </c:pt>
                <c:pt idx="8539">
                  <c:v>3.2479</c:v>
                </c:pt>
                <c:pt idx="8540">
                  <c:v>3.3831000000000002</c:v>
                </c:pt>
                <c:pt idx="8541">
                  <c:v>3.2694999999999999</c:v>
                </c:pt>
                <c:pt idx="8542">
                  <c:v>3.3193999999999999</c:v>
                </c:pt>
                <c:pt idx="8543">
                  <c:v>3.4857</c:v>
                </c:pt>
                <c:pt idx="8544">
                  <c:v>3.7770999999999999</c:v>
                </c:pt>
                <c:pt idx="8545">
                  <c:v>3.3744999999999998</c:v>
                </c:pt>
                <c:pt idx="8546">
                  <c:v>3.7627000000000002</c:v>
                </c:pt>
                <c:pt idx="8547">
                  <c:v>3.3140000000000001</c:v>
                </c:pt>
                <c:pt idx="8548">
                  <c:v>4.1570999999999998</c:v>
                </c:pt>
                <c:pt idx="8549">
                  <c:v>3.9399000000000002</c:v>
                </c:pt>
                <c:pt idx="8550">
                  <c:v>3.4788000000000001</c:v>
                </c:pt>
                <c:pt idx="8551">
                  <c:v>2.7865000000000002</c:v>
                </c:pt>
                <c:pt idx="8552">
                  <c:v>2.8045</c:v>
                </c:pt>
                <c:pt idx="8553">
                  <c:v>3.3839000000000001</c:v>
                </c:pt>
                <c:pt idx="8554">
                  <c:v>3.8338999999999999</c:v>
                </c:pt>
                <c:pt idx="8555">
                  <c:v>3.004</c:v>
                </c:pt>
                <c:pt idx="8556">
                  <c:v>3.8271999999999999</c:v>
                </c:pt>
                <c:pt idx="8557">
                  <c:v>3.8433999999999999</c:v>
                </c:pt>
                <c:pt idx="8558">
                  <c:v>3.7227000000000001</c:v>
                </c:pt>
                <c:pt idx="8559">
                  <c:v>3.2841</c:v>
                </c:pt>
                <c:pt idx="8560">
                  <c:v>3.0266000000000002</c:v>
                </c:pt>
                <c:pt idx="8561">
                  <c:v>2.9843999999999999</c:v>
                </c:pt>
                <c:pt idx="8562">
                  <c:v>2.4647999999999999</c:v>
                </c:pt>
                <c:pt idx="8563">
                  <c:v>2.9371</c:v>
                </c:pt>
                <c:pt idx="8564">
                  <c:v>4.2976000000000001</c:v>
                </c:pt>
                <c:pt idx="8565">
                  <c:v>3.4283000000000001</c:v>
                </c:pt>
                <c:pt idx="8566">
                  <c:v>3.8123999999999998</c:v>
                </c:pt>
                <c:pt idx="8567">
                  <c:v>3.2059000000000002</c:v>
                </c:pt>
                <c:pt idx="8568">
                  <c:v>3.0832000000000002</c:v>
                </c:pt>
                <c:pt idx="8569">
                  <c:v>3.3610000000000002</c:v>
                </c:pt>
                <c:pt idx="8570">
                  <c:v>3.3246000000000002</c:v>
                </c:pt>
                <c:pt idx="8571">
                  <c:v>3.6892</c:v>
                </c:pt>
                <c:pt idx="8572">
                  <c:v>3.9275000000000002</c:v>
                </c:pt>
                <c:pt idx="8573">
                  <c:v>3.8860000000000001</c:v>
                </c:pt>
                <c:pt idx="8574">
                  <c:v>4.0331000000000001</c:v>
                </c:pt>
                <c:pt idx="8575">
                  <c:v>3.0272000000000001</c:v>
                </c:pt>
                <c:pt idx="8576">
                  <c:v>3.2014</c:v>
                </c:pt>
                <c:pt idx="8577">
                  <c:v>2.9533</c:v>
                </c:pt>
                <c:pt idx="8578">
                  <c:v>3.9971999999999999</c:v>
                </c:pt>
                <c:pt idx="8579">
                  <c:v>4.032</c:v>
                </c:pt>
                <c:pt idx="8580">
                  <c:v>2.7031999999999998</c:v>
                </c:pt>
                <c:pt idx="8581">
                  <c:v>3.2784</c:v>
                </c:pt>
                <c:pt idx="8582">
                  <c:v>4.3513999999999999</c:v>
                </c:pt>
                <c:pt idx="8583">
                  <c:v>3.9866999999999999</c:v>
                </c:pt>
                <c:pt idx="8584">
                  <c:v>3.4485000000000001</c:v>
                </c:pt>
                <c:pt idx="8585">
                  <c:v>3.9514999999999998</c:v>
                </c:pt>
                <c:pt idx="8586">
                  <c:v>4.2675999999999998</c:v>
                </c:pt>
                <c:pt idx="8587">
                  <c:v>3.0548999999999999</c:v>
                </c:pt>
                <c:pt idx="8588">
                  <c:v>3.5365000000000002</c:v>
                </c:pt>
                <c:pt idx="8589">
                  <c:v>3.0581</c:v>
                </c:pt>
                <c:pt idx="8590">
                  <c:v>2.9992000000000001</c:v>
                </c:pt>
                <c:pt idx="8591">
                  <c:v>3.4106000000000001</c:v>
                </c:pt>
                <c:pt idx="8592">
                  <c:v>3.3283</c:v>
                </c:pt>
                <c:pt idx="8593">
                  <c:v>2.7734000000000001</c:v>
                </c:pt>
                <c:pt idx="8594">
                  <c:v>3.2233000000000001</c:v>
                </c:pt>
                <c:pt idx="8595">
                  <c:v>3.2155</c:v>
                </c:pt>
                <c:pt idx="8596">
                  <c:v>3.2134</c:v>
                </c:pt>
                <c:pt idx="8597">
                  <c:v>3.3372999999999999</c:v>
                </c:pt>
                <c:pt idx="8598">
                  <c:v>3.5360999999999998</c:v>
                </c:pt>
                <c:pt idx="8599">
                  <c:v>3.8933</c:v>
                </c:pt>
                <c:pt idx="8600">
                  <c:v>3.1714000000000002</c:v>
                </c:pt>
                <c:pt idx="8601">
                  <c:v>3.8439000000000001</c:v>
                </c:pt>
                <c:pt idx="8602">
                  <c:v>3.3031999999999999</c:v>
                </c:pt>
                <c:pt idx="8603">
                  <c:v>3.0007999999999999</c:v>
                </c:pt>
                <c:pt idx="8604">
                  <c:v>3.0539999999999998</c:v>
                </c:pt>
                <c:pt idx="8605">
                  <c:v>2.7014</c:v>
                </c:pt>
                <c:pt idx="8606">
                  <c:v>3.1233</c:v>
                </c:pt>
                <c:pt idx="8607">
                  <c:v>3.2307999999999999</c:v>
                </c:pt>
                <c:pt idx="8608">
                  <c:v>3.4687999999999999</c:v>
                </c:pt>
                <c:pt idx="8609">
                  <c:v>2.9655999999999998</c:v>
                </c:pt>
                <c:pt idx="8610">
                  <c:v>2.8917000000000002</c:v>
                </c:pt>
                <c:pt idx="8611">
                  <c:v>2.8940999999999999</c:v>
                </c:pt>
                <c:pt idx="8612">
                  <c:v>3.4815</c:v>
                </c:pt>
                <c:pt idx="8613">
                  <c:v>3.5156000000000001</c:v>
                </c:pt>
                <c:pt idx="8614">
                  <c:v>3.2218</c:v>
                </c:pt>
                <c:pt idx="8615">
                  <c:v>2.7856999999999998</c:v>
                </c:pt>
                <c:pt idx="8616">
                  <c:v>2.9335</c:v>
                </c:pt>
                <c:pt idx="8617">
                  <c:v>3.0261</c:v>
                </c:pt>
                <c:pt idx="8618">
                  <c:v>3.2888000000000002</c:v>
                </c:pt>
                <c:pt idx="8619">
                  <c:v>3.4521999999999999</c:v>
                </c:pt>
                <c:pt idx="8620">
                  <c:v>2.9674</c:v>
                </c:pt>
                <c:pt idx="8621">
                  <c:v>3.2515999999999998</c:v>
                </c:pt>
                <c:pt idx="8622">
                  <c:v>3.1791999999999998</c:v>
                </c:pt>
                <c:pt idx="8623">
                  <c:v>3.3260000000000001</c:v>
                </c:pt>
                <c:pt idx="8624">
                  <c:v>3.2385999999999999</c:v>
                </c:pt>
                <c:pt idx="8625">
                  <c:v>3.4895</c:v>
                </c:pt>
                <c:pt idx="8626">
                  <c:v>3.3815</c:v>
                </c:pt>
                <c:pt idx="8627">
                  <c:v>3.5491000000000001</c:v>
                </c:pt>
                <c:pt idx="8628">
                  <c:v>3.5954000000000002</c:v>
                </c:pt>
                <c:pt idx="8629">
                  <c:v>3.1076999999999999</c:v>
                </c:pt>
                <c:pt idx="8630">
                  <c:v>3.0987</c:v>
                </c:pt>
                <c:pt idx="8631">
                  <c:v>3.2233000000000001</c:v>
                </c:pt>
                <c:pt idx="8632">
                  <c:v>3.7183000000000002</c:v>
                </c:pt>
                <c:pt idx="8633">
                  <c:v>3.0522</c:v>
                </c:pt>
                <c:pt idx="8634">
                  <c:v>2.9369000000000001</c:v>
                </c:pt>
                <c:pt idx="8635">
                  <c:v>3.2660999999999998</c:v>
                </c:pt>
                <c:pt idx="8636">
                  <c:v>4.4569999999999999</c:v>
                </c:pt>
                <c:pt idx="8637">
                  <c:v>3.2728000000000002</c:v>
                </c:pt>
                <c:pt idx="8638">
                  <c:v>4.4856999999999996</c:v>
                </c:pt>
                <c:pt idx="8639">
                  <c:v>1.9862</c:v>
                </c:pt>
                <c:pt idx="8640">
                  <c:v>0.91720000000000002</c:v>
                </c:pt>
                <c:pt idx="8641">
                  <c:v>3.1217999999999999</c:v>
                </c:pt>
                <c:pt idx="8642">
                  <c:v>4.3757000000000001</c:v>
                </c:pt>
                <c:pt idx="8643">
                  <c:v>3.3891</c:v>
                </c:pt>
                <c:pt idx="8644">
                  <c:v>2.8090000000000002</c:v>
                </c:pt>
                <c:pt idx="8645">
                  <c:v>1.6396999999999999</c:v>
                </c:pt>
                <c:pt idx="8646">
                  <c:v>1.4016999999999999</c:v>
                </c:pt>
                <c:pt idx="8647">
                  <c:v>7.4527999999999999</c:v>
                </c:pt>
                <c:pt idx="8648">
                  <c:v>8.3331</c:v>
                </c:pt>
                <c:pt idx="8649">
                  <c:v>4.3071999999999999</c:v>
                </c:pt>
                <c:pt idx="8650">
                  <c:v>5.5549999999999997</c:v>
                </c:pt>
                <c:pt idx="8651">
                  <c:v>7.2542999999999997</c:v>
                </c:pt>
                <c:pt idx="8652">
                  <c:v>4.1764999999999999</c:v>
                </c:pt>
                <c:pt idx="8653">
                  <c:v>3.3361000000000001</c:v>
                </c:pt>
                <c:pt idx="8654">
                  <c:v>3.4596</c:v>
                </c:pt>
                <c:pt idx="8655">
                  <c:v>2.8043999999999998</c:v>
                </c:pt>
                <c:pt idx="8656">
                  <c:v>1.8788</c:v>
                </c:pt>
                <c:pt idx="8657">
                  <c:v>1.4409000000000001</c:v>
                </c:pt>
                <c:pt idx="8658">
                  <c:v>1.4886999999999999</c:v>
                </c:pt>
                <c:pt idx="8659">
                  <c:v>1.7202999999999999</c:v>
                </c:pt>
                <c:pt idx="8660">
                  <c:v>1.6955</c:v>
                </c:pt>
                <c:pt idx="8661">
                  <c:v>1.5302</c:v>
                </c:pt>
                <c:pt idx="8662">
                  <c:v>1.5408999999999999</c:v>
                </c:pt>
                <c:pt idx="8663">
                  <c:v>1.4117</c:v>
                </c:pt>
                <c:pt idx="8664">
                  <c:v>1.4432</c:v>
                </c:pt>
                <c:pt idx="8665">
                  <c:v>1.5762</c:v>
                </c:pt>
                <c:pt idx="8666">
                  <c:v>1.6498999999999999</c:v>
                </c:pt>
                <c:pt idx="8667">
                  <c:v>1.5724</c:v>
                </c:pt>
                <c:pt idx="8668">
                  <c:v>1.5531999999999999</c:v>
                </c:pt>
                <c:pt idx="8669">
                  <c:v>1.6544000000000001</c:v>
                </c:pt>
                <c:pt idx="8670">
                  <c:v>1.7830999999999999</c:v>
                </c:pt>
                <c:pt idx="8671">
                  <c:v>1.8189</c:v>
                </c:pt>
                <c:pt idx="8672">
                  <c:v>2.6177999999999999</c:v>
                </c:pt>
                <c:pt idx="8673">
                  <c:v>2.3498000000000001</c:v>
                </c:pt>
                <c:pt idx="8674">
                  <c:v>4.3296999999999999</c:v>
                </c:pt>
                <c:pt idx="8675">
                  <c:v>2.4142999999999999</c:v>
                </c:pt>
                <c:pt idx="8676">
                  <c:v>2.3740000000000001</c:v>
                </c:pt>
                <c:pt idx="8677">
                  <c:v>3.4443999999999999</c:v>
                </c:pt>
                <c:pt idx="8678">
                  <c:v>3.4843000000000002</c:v>
                </c:pt>
                <c:pt idx="8679">
                  <c:v>1.6853</c:v>
                </c:pt>
                <c:pt idx="8680">
                  <c:v>1.7701</c:v>
                </c:pt>
                <c:pt idx="8681">
                  <c:v>1.7002999999999999</c:v>
                </c:pt>
                <c:pt idx="8682">
                  <c:v>1.6516999999999999</c:v>
                </c:pt>
                <c:pt idx="8683">
                  <c:v>1.7398</c:v>
                </c:pt>
                <c:pt idx="8684">
                  <c:v>1.3263</c:v>
                </c:pt>
                <c:pt idx="8685">
                  <c:v>1.5766</c:v>
                </c:pt>
                <c:pt idx="8686">
                  <c:v>2.8416000000000001</c:v>
                </c:pt>
                <c:pt idx="8687">
                  <c:v>2.2071000000000001</c:v>
                </c:pt>
                <c:pt idx="8688">
                  <c:v>2.6715</c:v>
                </c:pt>
                <c:pt idx="8689">
                  <c:v>2.5819999999999999</c:v>
                </c:pt>
                <c:pt idx="8690">
                  <c:v>2.6008</c:v>
                </c:pt>
                <c:pt idx="8691">
                  <c:v>2.4382999999999999</c:v>
                </c:pt>
                <c:pt idx="8692">
                  <c:v>3.4112</c:v>
                </c:pt>
                <c:pt idx="8693">
                  <c:v>2.2730000000000001</c:v>
                </c:pt>
                <c:pt idx="8694">
                  <c:v>3.0217999999999998</c:v>
                </c:pt>
                <c:pt idx="8695">
                  <c:v>2.7930999999999999</c:v>
                </c:pt>
                <c:pt idx="8696">
                  <c:v>2.7873000000000001</c:v>
                </c:pt>
                <c:pt idx="8697">
                  <c:v>2.3782999999999999</c:v>
                </c:pt>
                <c:pt idx="8698">
                  <c:v>2.0796000000000001</c:v>
                </c:pt>
                <c:pt idx="8699">
                  <c:v>2.1288999999999998</c:v>
                </c:pt>
                <c:pt idx="8700">
                  <c:v>2.3980000000000001</c:v>
                </c:pt>
                <c:pt idx="8701">
                  <c:v>2.0024999999999999</c:v>
                </c:pt>
                <c:pt idx="8702">
                  <c:v>2.2549999999999999</c:v>
                </c:pt>
                <c:pt idx="8703">
                  <c:v>1.742</c:v>
                </c:pt>
                <c:pt idx="8704">
                  <c:v>1.7038</c:v>
                </c:pt>
                <c:pt idx="8705">
                  <c:v>1.7261</c:v>
                </c:pt>
                <c:pt idx="8706">
                  <c:v>2.9060000000000001</c:v>
                </c:pt>
                <c:pt idx="8707">
                  <c:v>2.9468000000000001</c:v>
                </c:pt>
                <c:pt idx="8708">
                  <c:v>3.0606</c:v>
                </c:pt>
                <c:pt idx="8709">
                  <c:v>3.2404000000000002</c:v>
                </c:pt>
                <c:pt idx="8710">
                  <c:v>2.3351000000000002</c:v>
                </c:pt>
                <c:pt idx="8711">
                  <c:v>2.9453</c:v>
                </c:pt>
                <c:pt idx="8712">
                  <c:v>2.7198000000000002</c:v>
                </c:pt>
                <c:pt idx="8713">
                  <c:v>1.6359999999999999</c:v>
                </c:pt>
                <c:pt idx="8714">
                  <c:v>1.4624999999999999</c:v>
                </c:pt>
                <c:pt idx="8715">
                  <c:v>1.3503000000000001</c:v>
                </c:pt>
                <c:pt idx="8716">
                  <c:v>1.4854000000000001</c:v>
                </c:pt>
                <c:pt idx="8717">
                  <c:v>1.6718999999999999</c:v>
                </c:pt>
                <c:pt idx="8718">
                  <c:v>1.5127999999999999</c:v>
                </c:pt>
                <c:pt idx="8719">
                  <c:v>1.6677</c:v>
                </c:pt>
                <c:pt idx="8720">
                  <c:v>1.3511</c:v>
                </c:pt>
                <c:pt idx="8721">
                  <c:v>1.3189</c:v>
                </c:pt>
                <c:pt idx="8722">
                  <c:v>1.4907999999999999</c:v>
                </c:pt>
                <c:pt idx="8723">
                  <c:v>1.5780000000000001</c:v>
                </c:pt>
                <c:pt idx="8724">
                  <c:v>1.5018</c:v>
                </c:pt>
                <c:pt idx="8725">
                  <c:v>1.7293000000000001</c:v>
                </c:pt>
                <c:pt idx="8726">
                  <c:v>1.6525000000000001</c:v>
                </c:pt>
                <c:pt idx="8727">
                  <c:v>1.3048</c:v>
                </c:pt>
                <c:pt idx="8728">
                  <c:v>1.4347000000000001</c:v>
                </c:pt>
                <c:pt idx="8729">
                  <c:v>2.2810999999999999</c:v>
                </c:pt>
                <c:pt idx="8730">
                  <c:v>2.1375000000000002</c:v>
                </c:pt>
                <c:pt idx="8731">
                  <c:v>2.1713</c:v>
                </c:pt>
                <c:pt idx="8732">
                  <c:v>2.5539999999999998</c:v>
                </c:pt>
                <c:pt idx="8733">
                  <c:v>2.6070000000000002</c:v>
                </c:pt>
                <c:pt idx="8734">
                  <c:v>1.3993</c:v>
                </c:pt>
                <c:pt idx="8735">
                  <c:v>1.3778999999999999</c:v>
                </c:pt>
                <c:pt idx="8736">
                  <c:v>1.3285</c:v>
                </c:pt>
                <c:pt idx="8737">
                  <c:v>1.4158999999999999</c:v>
                </c:pt>
                <c:pt idx="8738">
                  <c:v>1.4549000000000001</c:v>
                </c:pt>
                <c:pt idx="8739">
                  <c:v>1.5294000000000001</c:v>
                </c:pt>
                <c:pt idx="8740">
                  <c:v>1.3092999999999999</c:v>
                </c:pt>
                <c:pt idx="8741">
                  <c:v>1.5159</c:v>
                </c:pt>
                <c:pt idx="8742">
                  <c:v>2.3527999999999998</c:v>
                </c:pt>
                <c:pt idx="8743">
                  <c:v>2.2248000000000001</c:v>
                </c:pt>
                <c:pt idx="8744">
                  <c:v>2.4693000000000001</c:v>
                </c:pt>
                <c:pt idx="8745">
                  <c:v>2.2082000000000002</c:v>
                </c:pt>
                <c:pt idx="8746">
                  <c:v>2.3302999999999998</c:v>
                </c:pt>
                <c:pt idx="8747">
                  <c:v>2.2743000000000002</c:v>
                </c:pt>
                <c:pt idx="8748">
                  <c:v>2.0935999999999999</c:v>
                </c:pt>
                <c:pt idx="8749">
                  <c:v>2.9983</c:v>
                </c:pt>
                <c:pt idx="8750">
                  <c:v>2.3332999999999999</c:v>
                </c:pt>
                <c:pt idx="8751">
                  <c:v>2.1360000000000001</c:v>
                </c:pt>
                <c:pt idx="8752">
                  <c:v>2.2976000000000001</c:v>
                </c:pt>
                <c:pt idx="8753">
                  <c:v>2.7913000000000001</c:v>
                </c:pt>
                <c:pt idx="8754">
                  <c:v>2.4514999999999998</c:v>
                </c:pt>
                <c:pt idx="8755">
                  <c:v>1.2975000000000001</c:v>
                </c:pt>
                <c:pt idx="8756">
                  <c:v>1.3793</c:v>
                </c:pt>
                <c:pt idx="8757">
                  <c:v>1.571</c:v>
                </c:pt>
                <c:pt idx="8758">
                  <c:v>1.492</c:v>
                </c:pt>
                <c:pt idx="8759">
                  <c:v>1.4535</c:v>
                </c:pt>
                <c:pt idx="8760">
                  <c:v>2.5771000000000002</c:v>
                </c:pt>
                <c:pt idx="8761">
                  <c:v>2.1835</c:v>
                </c:pt>
                <c:pt idx="8762">
                  <c:v>2.9095</c:v>
                </c:pt>
                <c:pt idx="8763">
                  <c:v>2.2456999999999998</c:v>
                </c:pt>
                <c:pt idx="8764">
                  <c:v>2.0836999999999999</c:v>
                </c:pt>
                <c:pt idx="8765">
                  <c:v>2.2429000000000001</c:v>
                </c:pt>
                <c:pt idx="8766">
                  <c:v>1.6272</c:v>
                </c:pt>
                <c:pt idx="8767">
                  <c:v>1.4513</c:v>
                </c:pt>
                <c:pt idx="8768">
                  <c:v>2.0842999999999998</c:v>
                </c:pt>
                <c:pt idx="8769">
                  <c:v>1.5646</c:v>
                </c:pt>
                <c:pt idx="8770">
                  <c:v>1.4354</c:v>
                </c:pt>
                <c:pt idx="8771">
                  <c:v>2.1042999999999998</c:v>
                </c:pt>
                <c:pt idx="8772">
                  <c:v>1.3945000000000001</c:v>
                </c:pt>
                <c:pt idx="8773">
                  <c:v>1.4702999999999999</c:v>
                </c:pt>
                <c:pt idx="8774">
                  <c:v>1.6337999999999999</c:v>
                </c:pt>
                <c:pt idx="8775">
                  <c:v>1.8735999999999999</c:v>
                </c:pt>
                <c:pt idx="8776">
                  <c:v>1.887</c:v>
                </c:pt>
                <c:pt idx="8777">
                  <c:v>1.5303</c:v>
                </c:pt>
                <c:pt idx="8778">
                  <c:v>1.6487000000000001</c:v>
                </c:pt>
                <c:pt idx="8779">
                  <c:v>1.58</c:v>
                </c:pt>
                <c:pt idx="8780">
                  <c:v>1.5346</c:v>
                </c:pt>
                <c:pt idx="8781">
                  <c:v>1.5637000000000001</c:v>
                </c:pt>
                <c:pt idx="8782">
                  <c:v>2.7968000000000002</c:v>
                </c:pt>
                <c:pt idx="8783">
                  <c:v>2.6230000000000002</c:v>
                </c:pt>
                <c:pt idx="8784">
                  <c:v>2.109</c:v>
                </c:pt>
                <c:pt idx="8785">
                  <c:v>2.8193000000000001</c:v>
                </c:pt>
                <c:pt idx="8786">
                  <c:v>2.6818</c:v>
                </c:pt>
                <c:pt idx="8787">
                  <c:v>1.7179</c:v>
                </c:pt>
                <c:pt idx="8788">
                  <c:v>1.6164000000000001</c:v>
                </c:pt>
                <c:pt idx="8789">
                  <c:v>1.3686</c:v>
                </c:pt>
                <c:pt idx="8790">
                  <c:v>1.6504000000000001</c:v>
                </c:pt>
                <c:pt idx="8791">
                  <c:v>1.3919999999999999</c:v>
                </c:pt>
                <c:pt idx="8792">
                  <c:v>2.6577999999999999</c:v>
                </c:pt>
                <c:pt idx="8793">
                  <c:v>2.4723999999999999</c:v>
                </c:pt>
                <c:pt idx="8794">
                  <c:v>2.7269999999999999</c:v>
                </c:pt>
                <c:pt idx="8795">
                  <c:v>2.7633000000000001</c:v>
                </c:pt>
                <c:pt idx="8796">
                  <c:v>2.3744999999999998</c:v>
                </c:pt>
                <c:pt idx="8797">
                  <c:v>2.1408999999999998</c:v>
                </c:pt>
                <c:pt idx="8798">
                  <c:v>2.2357999999999998</c:v>
                </c:pt>
                <c:pt idx="8799">
                  <c:v>2.6798999999999999</c:v>
                </c:pt>
                <c:pt idx="8800">
                  <c:v>2.2435</c:v>
                </c:pt>
                <c:pt idx="8801">
                  <c:v>2.3552</c:v>
                </c:pt>
                <c:pt idx="8802">
                  <c:v>2.802</c:v>
                </c:pt>
                <c:pt idx="8803">
                  <c:v>2.6284999999999998</c:v>
                </c:pt>
                <c:pt idx="8804">
                  <c:v>2.3597999999999999</c:v>
                </c:pt>
                <c:pt idx="8805">
                  <c:v>2.7103999999999999</c:v>
                </c:pt>
                <c:pt idx="8806">
                  <c:v>2.3963000000000001</c:v>
                </c:pt>
                <c:pt idx="8807">
                  <c:v>1.8211999999999999</c:v>
                </c:pt>
                <c:pt idx="8808">
                  <c:v>2.3466</c:v>
                </c:pt>
                <c:pt idx="8809">
                  <c:v>2.3643000000000001</c:v>
                </c:pt>
                <c:pt idx="8810">
                  <c:v>1.8980999999999999</c:v>
                </c:pt>
                <c:pt idx="8811">
                  <c:v>2.0363000000000002</c:v>
                </c:pt>
                <c:pt idx="8812">
                  <c:v>1.7957000000000001</c:v>
                </c:pt>
                <c:pt idx="8813">
                  <c:v>1.6459999999999999</c:v>
                </c:pt>
                <c:pt idx="8814">
                  <c:v>2.6166999999999998</c:v>
                </c:pt>
                <c:pt idx="8815">
                  <c:v>2.7439</c:v>
                </c:pt>
                <c:pt idx="8816">
                  <c:v>1.8903000000000001</c:v>
                </c:pt>
                <c:pt idx="8817">
                  <c:v>2.1187999999999998</c:v>
                </c:pt>
                <c:pt idx="8818">
                  <c:v>2.0581</c:v>
                </c:pt>
                <c:pt idx="8819">
                  <c:v>2.4211</c:v>
                </c:pt>
                <c:pt idx="8820">
                  <c:v>2.1158000000000001</c:v>
                </c:pt>
                <c:pt idx="8821">
                  <c:v>1.7415</c:v>
                </c:pt>
                <c:pt idx="8822">
                  <c:v>2.0123000000000002</c:v>
                </c:pt>
                <c:pt idx="8823">
                  <c:v>1.8064</c:v>
                </c:pt>
                <c:pt idx="8824">
                  <c:v>2.0325000000000002</c:v>
                </c:pt>
                <c:pt idx="8825">
                  <c:v>1.9850000000000001</c:v>
                </c:pt>
                <c:pt idx="8826">
                  <c:v>1.8137000000000001</c:v>
                </c:pt>
                <c:pt idx="8827">
                  <c:v>1.9156</c:v>
                </c:pt>
                <c:pt idx="8828">
                  <c:v>1.9999</c:v>
                </c:pt>
                <c:pt idx="8829">
                  <c:v>1.6959</c:v>
                </c:pt>
                <c:pt idx="8830">
                  <c:v>2.0379999999999998</c:v>
                </c:pt>
                <c:pt idx="8831">
                  <c:v>2.2989999999999999</c:v>
                </c:pt>
                <c:pt idx="8832">
                  <c:v>1.8792</c:v>
                </c:pt>
                <c:pt idx="8833">
                  <c:v>1.9565999999999999</c:v>
                </c:pt>
                <c:pt idx="8834">
                  <c:v>2.0602999999999998</c:v>
                </c:pt>
                <c:pt idx="8835">
                  <c:v>1.9861</c:v>
                </c:pt>
                <c:pt idx="8836">
                  <c:v>2.0291000000000001</c:v>
                </c:pt>
                <c:pt idx="8837">
                  <c:v>2.1459999999999999</c:v>
                </c:pt>
                <c:pt idx="8838">
                  <c:v>3.0091999999999999</c:v>
                </c:pt>
                <c:pt idx="8839">
                  <c:v>2.1716000000000002</c:v>
                </c:pt>
                <c:pt idx="8840">
                  <c:v>2.0030999999999999</c:v>
                </c:pt>
                <c:pt idx="8841">
                  <c:v>2.1063999999999998</c:v>
                </c:pt>
                <c:pt idx="8842">
                  <c:v>1.8395999999999999</c:v>
                </c:pt>
                <c:pt idx="8843">
                  <c:v>1.8977999999999999</c:v>
                </c:pt>
                <c:pt idx="8844">
                  <c:v>2.3208000000000002</c:v>
                </c:pt>
                <c:pt idx="8845">
                  <c:v>2.0457999999999998</c:v>
                </c:pt>
                <c:pt idx="8846">
                  <c:v>1.6473</c:v>
                </c:pt>
                <c:pt idx="8847">
                  <c:v>1.5193000000000001</c:v>
                </c:pt>
                <c:pt idx="8848">
                  <c:v>1.7786999999999999</c:v>
                </c:pt>
                <c:pt idx="8849">
                  <c:v>1.6419999999999999</c:v>
                </c:pt>
                <c:pt idx="8850">
                  <c:v>1.6655</c:v>
                </c:pt>
                <c:pt idx="8851">
                  <c:v>1.6027</c:v>
                </c:pt>
                <c:pt idx="8852">
                  <c:v>2.6356999999999999</c:v>
                </c:pt>
                <c:pt idx="8853">
                  <c:v>2.3454999999999999</c:v>
                </c:pt>
                <c:pt idx="8854">
                  <c:v>2.097</c:v>
                </c:pt>
                <c:pt idx="8855">
                  <c:v>2.2189000000000001</c:v>
                </c:pt>
                <c:pt idx="8856">
                  <c:v>2.5625</c:v>
                </c:pt>
                <c:pt idx="8857">
                  <c:v>2.5508999999999999</c:v>
                </c:pt>
                <c:pt idx="8858">
                  <c:v>2.4676</c:v>
                </c:pt>
                <c:pt idx="8859">
                  <c:v>2.0954000000000002</c:v>
                </c:pt>
                <c:pt idx="8860">
                  <c:v>2.6814</c:v>
                </c:pt>
                <c:pt idx="8861">
                  <c:v>2.0788000000000002</c:v>
                </c:pt>
                <c:pt idx="8862">
                  <c:v>2.9215</c:v>
                </c:pt>
                <c:pt idx="8863">
                  <c:v>2.2090999999999998</c:v>
                </c:pt>
                <c:pt idx="8864">
                  <c:v>2.3180000000000001</c:v>
                </c:pt>
                <c:pt idx="8865">
                  <c:v>2.4649999999999999</c:v>
                </c:pt>
                <c:pt idx="8866">
                  <c:v>3.2138</c:v>
                </c:pt>
                <c:pt idx="8867">
                  <c:v>2.4548000000000001</c:v>
                </c:pt>
                <c:pt idx="8868">
                  <c:v>2.5760999999999998</c:v>
                </c:pt>
                <c:pt idx="8869">
                  <c:v>1.8593999999999999</c:v>
                </c:pt>
                <c:pt idx="8870">
                  <c:v>1.6983999999999999</c:v>
                </c:pt>
                <c:pt idx="8871">
                  <c:v>1.6786000000000001</c:v>
                </c:pt>
                <c:pt idx="8872">
                  <c:v>2.1694</c:v>
                </c:pt>
                <c:pt idx="8873">
                  <c:v>1.821</c:v>
                </c:pt>
                <c:pt idx="8874">
                  <c:v>1.3968</c:v>
                </c:pt>
                <c:pt idx="8875">
                  <c:v>1.7122999999999999</c:v>
                </c:pt>
                <c:pt idx="8876">
                  <c:v>5.1887999999999996</c:v>
                </c:pt>
                <c:pt idx="8877">
                  <c:v>4.8792</c:v>
                </c:pt>
                <c:pt idx="8878">
                  <c:v>5.0331000000000001</c:v>
                </c:pt>
                <c:pt idx="8879">
                  <c:v>4.3795000000000002</c:v>
                </c:pt>
                <c:pt idx="8880">
                  <c:v>4.1917999999999997</c:v>
                </c:pt>
                <c:pt idx="8881">
                  <c:v>4.1577999999999999</c:v>
                </c:pt>
                <c:pt idx="8882">
                  <c:v>4.1025999999999998</c:v>
                </c:pt>
                <c:pt idx="8883">
                  <c:v>3.8166000000000002</c:v>
                </c:pt>
                <c:pt idx="8884">
                  <c:v>4.8097000000000003</c:v>
                </c:pt>
                <c:pt idx="8885">
                  <c:v>5.0293999999999999</c:v>
                </c:pt>
                <c:pt idx="8886">
                  <c:v>5.5861000000000001</c:v>
                </c:pt>
                <c:pt idx="8887">
                  <c:v>4.1101999999999999</c:v>
                </c:pt>
                <c:pt idx="8888">
                  <c:v>4.2560000000000002</c:v>
                </c:pt>
                <c:pt idx="8889">
                  <c:v>4.3162000000000003</c:v>
                </c:pt>
                <c:pt idx="8890">
                  <c:v>4.2605000000000004</c:v>
                </c:pt>
                <c:pt idx="8891">
                  <c:v>4.5795000000000003</c:v>
                </c:pt>
                <c:pt idx="8892">
                  <c:v>3.9819</c:v>
                </c:pt>
                <c:pt idx="8893">
                  <c:v>4.3422999999999998</c:v>
                </c:pt>
                <c:pt idx="8894">
                  <c:v>4.7224000000000004</c:v>
                </c:pt>
                <c:pt idx="8895">
                  <c:v>4.1131000000000002</c:v>
                </c:pt>
                <c:pt idx="8896">
                  <c:v>5.3663999999999996</c:v>
                </c:pt>
                <c:pt idx="8897">
                  <c:v>4.9485000000000001</c:v>
                </c:pt>
                <c:pt idx="8898">
                  <c:v>4.8777999999999997</c:v>
                </c:pt>
                <c:pt idx="8899">
                  <c:v>4.7427999999999999</c:v>
                </c:pt>
                <c:pt idx="8900">
                  <c:v>4.5841000000000003</c:v>
                </c:pt>
                <c:pt idx="8901">
                  <c:v>4.2725</c:v>
                </c:pt>
                <c:pt idx="8902">
                  <c:v>4.6116999999999999</c:v>
                </c:pt>
                <c:pt idx="8903">
                  <c:v>4.3898000000000001</c:v>
                </c:pt>
                <c:pt idx="8904">
                  <c:v>5.1771000000000003</c:v>
                </c:pt>
                <c:pt idx="8905">
                  <c:v>5.1132</c:v>
                </c:pt>
                <c:pt idx="8906">
                  <c:v>3.9916</c:v>
                </c:pt>
                <c:pt idx="8907">
                  <c:v>4.8621999999999996</c:v>
                </c:pt>
                <c:pt idx="8908">
                  <c:v>4.5195999999999996</c:v>
                </c:pt>
                <c:pt idx="8909">
                  <c:v>5.0045999999999999</c:v>
                </c:pt>
                <c:pt idx="8910">
                  <c:v>4.9874000000000001</c:v>
                </c:pt>
                <c:pt idx="8911">
                  <c:v>4.2218</c:v>
                </c:pt>
                <c:pt idx="8912">
                  <c:v>4.7027999999999999</c:v>
                </c:pt>
                <c:pt idx="8913">
                  <c:v>4.7229999999999999</c:v>
                </c:pt>
                <c:pt idx="8914">
                  <c:v>4.5502000000000002</c:v>
                </c:pt>
                <c:pt idx="8915">
                  <c:v>4.9081000000000001</c:v>
                </c:pt>
                <c:pt idx="8916">
                  <c:v>5.0034000000000001</c:v>
                </c:pt>
                <c:pt idx="8917">
                  <c:v>5.0964999999999998</c:v>
                </c:pt>
                <c:pt idx="8918">
                  <c:v>4.8581000000000003</c:v>
                </c:pt>
                <c:pt idx="8919">
                  <c:v>4.8036000000000003</c:v>
                </c:pt>
                <c:pt idx="8920">
                  <c:v>4.2161</c:v>
                </c:pt>
                <c:pt idx="8921">
                  <c:v>4.4339000000000004</c:v>
                </c:pt>
                <c:pt idx="8922">
                  <c:v>4.5225</c:v>
                </c:pt>
                <c:pt idx="8923">
                  <c:v>4.3201999999999998</c:v>
                </c:pt>
                <c:pt idx="8924">
                  <c:v>4.9237000000000002</c:v>
                </c:pt>
                <c:pt idx="8925">
                  <c:v>2.0278999999999998</c:v>
                </c:pt>
                <c:pt idx="8926">
                  <c:v>1.5387999999999999</c:v>
                </c:pt>
                <c:pt idx="8927">
                  <c:v>1.5285</c:v>
                </c:pt>
                <c:pt idx="8928">
                  <c:v>1.6588000000000001</c:v>
                </c:pt>
                <c:pt idx="8929">
                  <c:v>1.8759999999999999</c:v>
                </c:pt>
                <c:pt idx="8930">
                  <c:v>1.6697</c:v>
                </c:pt>
                <c:pt idx="8931">
                  <c:v>1.9113</c:v>
                </c:pt>
                <c:pt idx="8932">
                  <c:v>1.9520999999999999</c:v>
                </c:pt>
                <c:pt idx="8933">
                  <c:v>1.9655</c:v>
                </c:pt>
                <c:pt idx="8934">
                  <c:v>1.4017999999999999</c:v>
                </c:pt>
                <c:pt idx="8935">
                  <c:v>1.5744</c:v>
                </c:pt>
                <c:pt idx="8936">
                  <c:v>1.7814000000000001</c:v>
                </c:pt>
                <c:pt idx="8937">
                  <c:v>2.1400999999999999</c:v>
                </c:pt>
                <c:pt idx="8938">
                  <c:v>1.6227</c:v>
                </c:pt>
                <c:pt idx="8939">
                  <c:v>1.6778</c:v>
                </c:pt>
                <c:pt idx="8940">
                  <c:v>1.7439</c:v>
                </c:pt>
                <c:pt idx="8941">
                  <c:v>2.2038000000000002</c:v>
                </c:pt>
                <c:pt idx="8942">
                  <c:v>2.9708000000000001</c:v>
                </c:pt>
                <c:pt idx="8943">
                  <c:v>1.9689000000000001</c:v>
                </c:pt>
                <c:pt idx="8944">
                  <c:v>2.3607999999999998</c:v>
                </c:pt>
                <c:pt idx="8945">
                  <c:v>3.0005000000000002</c:v>
                </c:pt>
                <c:pt idx="8946">
                  <c:v>3.2393000000000001</c:v>
                </c:pt>
                <c:pt idx="8947">
                  <c:v>2.3355999999999999</c:v>
                </c:pt>
                <c:pt idx="8948">
                  <c:v>2.9773999999999998</c:v>
                </c:pt>
                <c:pt idx="8949">
                  <c:v>4.3578999999999999</c:v>
                </c:pt>
                <c:pt idx="8950">
                  <c:v>3.5261</c:v>
                </c:pt>
                <c:pt idx="8951">
                  <c:v>4.3723000000000001</c:v>
                </c:pt>
                <c:pt idx="8952">
                  <c:v>2.1696</c:v>
                </c:pt>
                <c:pt idx="8953">
                  <c:v>2.3662000000000001</c:v>
                </c:pt>
                <c:pt idx="8954">
                  <c:v>1.2578</c:v>
                </c:pt>
                <c:pt idx="8955">
                  <c:v>1.1234999999999999</c:v>
                </c:pt>
                <c:pt idx="8956">
                  <c:v>3.2602000000000002</c:v>
                </c:pt>
                <c:pt idx="8957">
                  <c:v>2.7307999999999999</c:v>
                </c:pt>
                <c:pt idx="8958">
                  <c:v>0.93220000000000003</c:v>
                </c:pt>
                <c:pt idx="8959">
                  <c:v>2.1503999999999999</c:v>
                </c:pt>
                <c:pt idx="8960">
                  <c:v>1.7071000000000001</c:v>
                </c:pt>
                <c:pt idx="8961">
                  <c:v>1.7242999999999999</c:v>
                </c:pt>
                <c:pt idx="8962">
                  <c:v>1.6664000000000001</c:v>
                </c:pt>
                <c:pt idx="8963">
                  <c:v>4.3418999999999999</c:v>
                </c:pt>
                <c:pt idx="8964">
                  <c:v>3.5724999999999998</c:v>
                </c:pt>
                <c:pt idx="8965">
                  <c:v>4.3068</c:v>
                </c:pt>
                <c:pt idx="8966">
                  <c:v>2.0249999999999999</c:v>
                </c:pt>
                <c:pt idx="8967">
                  <c:v>1.6409</c:v>
                </c:pt>
                <c:pt idx="8968">
                  <c:v>2.1093000000000002</c:v>
                </c:pt>
                <c:pt idx="8969">
                  <c:v>1.6189</c:v>
                </c:pt>
                <c:pt idx="8970">
                  <c:v>1.7455000000000001</c:v>
                </c:pt>
                <c:pt idx="8971">
                  <c:v>1.4918</c:v>
                </c:pt>
                <c:pt idx="8972">
                  <c:v>2.2121</c:v>
                </c:pt>
                <c:pt idx="8973">
                  <c:v>1.7599</c:v>
                </c:pt>
                <c:pt idx="8974">
                  <c:v>1.6475</c:v>
                </c:pt>
                <c:pt idx="8975">
                  <c:v>1.2968</c:v>
                </c:pt>
                <c:pt idx="8976">
                  <c:v>1.4767999999999999</c:v>
                </c:pt>
                <c:pt idx="8977">
                  <c:v>1.6963999999999999</c:v>
                </c:pt>
                <c:pt idx="8978">
                  <c:v>1.6839999999999999</c:v>
                </c:pt>
                <c:pt idx="8979">
                  <c:v>1.5721000000000001</c:v>
                </c:pt>
                <c:pt idx="8980">
                  <c:v>1.6706000000000001</c:v>
                </c:pt>
                <c:pt idx="8981">
                  <c:v>1.5523</c:v>
                </c:pt>
                <c:pt idx="8982">
                  <c:v>1.7818000000000001</c:v>
                </c:pt>
                <c:pt idx="8983">
                  <c:v>1.5069999999999999</c:v>
                </c:pt>
                <c:pt idx="8984">
                  <c:v>1.83</c:v>
                </c:pt>
                <c:pt idx="8985">
                  <c:v>1.6274999999999999</c:v>
                </c:pt>
                <c:pt idx="8986">
                  <c:v>1.6529</c:v>
                </c:pt>
                <c:pt idx="8987">
                  <c:v>1.8007</c:v>
                </c:pt>
                <c:pt idx="8988">
                  <c:v>1.7538</c:v>
                </c:pt>
                <c:pt idx="8989">
                  <c:v>1.4968999999999999</c:v>
                </c:pt>
                <c:pt idx="8990">
                  <c:v>1.4301999999999999</c:v>
                </c:pt>
                <c:pt idx="8991">
                  <c:v>1.5713999999999999</c:v>
                </c:pt>
                <c:pt idx="8992">
                  <c:v>1.5998000000000001</c:v>
                </c:pt>
                <c:pt idx="8993">
                  <c:v>1.1516999999999999</c:v>
                </c:pt>
                <c:pt idx="8994">
                  <c:v>1.3858999999999999</c:v>
                </c:pt>
                <c:pt idx="8995">
                  <c:v>1.5124</c:v>
                </c:pt>
                <c:pt idx="8996">
                  <c:v>1.6157999999999999</c:v>
                </c:pt>
                <c:pt idx="8997">
                  <c:v>1.6114999999999999</c:v>
                </c:pt>
                <c:pt idx="8998">
                  <c:v>1.4633</c:v>
                </c:pt>
                <c:pt idx="8999">
                  <c:v>2.5057</c:v>
                </c:pt>
                <c:pt idx="9000">
                  <c:v>1.319</c:v>
                </c:pt>
                <c:pt idx="9001">
                  <c:v>1.2164999999999999</c:v>
                </c:pt>
                <c:pt idx="9002">
                  <c:v>1.7377</c:v>
                </c:pt>
                <c:pt idx="9003">
                  <c:v>1.2701</c:v>
                </c:pt>
                <c:pt idx="9004">
                  <c:v>1.3432999999999999</c:v>
                </c:pt>
                <c:pt idx="9005">
                  <c:v>1.7373000000000001</c:v>
                </c:pt>
                <c:pt idx="9006">
                  <c:v>1.3734</c:v>
                </c:pt>
                <c:pt idx="9007">
                  <c:v>1.3278000000000001</c:v>
                </c:pt>
                <c:pt idx="9008">
                  <c:v>1.5269999999999999</c:v>
                </c:pt>
                <c:pt idx="9009">
                  <c:v>1.3176000000000001</c:v>
                </c:pt>
                <c:pt idx="9010">
                  <c:v>1.4492</c:v>
                </c:pt>
                <c:pt idx="9011">
                  <c:v>1.5525</c:v>
                </c:pt>
                <c:pt idx="9012">
                  <c:v>1.9452</c:v>
                </c:pt>
                <c:pt idx="9013">
                  <c:v>1.5374000000000001</c:v>
                </c:pt>
                <c:pt idx="9014">
                  <c:v>2.1739999999999999</c:v>
                </c:pt>
                <c:pt idx="9015">
                  <c:v>1.2433000000000001</c:v>
                </c:pt>
                <c:pt idx="9016">
                  <c:v>1.8867</c:v>
                </c:pt>
                <c:pt idx="9017">
                  <c:v>1.8976999999999999</c:v>
                </c:pt>
                <c:pt idx="9018">
                  <c:v>1.3865000000000001</c:v>
                </c:pt>
                <c:pt idx="9019">
                  <c:v>1.8010999999999999</c:v>
                </c:pt>
                <c:pt idx="9020">
                  <c:v>0.96970000000000001</c:v>
                </c:pt>
                <c:pt idx="9021">
                  <c:v>1.3063</c:v>
                </c:pt>
                <c:pt idx="9022">
                  <c:v>4.8860000000000001</c:v>
                </c:pt>
                <c:pt idx="9023">
                  <c:v>1.3393999999999999</c:v>
                </c:pt>
                <c:pt idx="9024">
                  <c:v>1.8973</c:v>
                </c:pt>
                <c:pt idx="9025">
                  <c:v>1.7569999999999999</c:v>
                </c:pt>
                <c:pt idx="9026">
                  <c:v>1.4553</c:v>
                </c:pt>
                <c:pt idx="9027">
                  <c:v>1.1503000000000001</c:v>
                </c:pt>
                <c:pt idx="9028">
                  <c:v>1.45</c:v>
                </c:pt>
                <c:pt idx="9029">
                  <c:v>1.4975000000000001</c:v>
                </c:pt>
                <c:pt idx="9030">
                  <c:v>1.5895999999999999</c:v>
                </c:pt>
                <c:pt idx="9031">
                  <c:v>1.6093</c:v>
                </c:pt>
                <c:pt idx="9032">
                  <c:v>1.6153</c:v>
                </c:pt>
                <c:pt idx="9033">
                  <c:v>1.4990000000000001</c:v>
                </c:pt>
                <c:pt idx="9034">
                  <c:v>1.7238</c:v>
                </c:pt>
                <c:pt idx="9035">
                  <c:v>1.2441</c:v>
                </c:pt>
                <c:pt idx="9036">
                  <c:v>1.7000999999999999</c:v>
                </c:pt>
                <c:pt idx="9037">
                  <c:v>1.4872000000000001</c:v>
                </c:pt>
                <c:pt idx="9038">
                  <c:v>1.3915</c:v>
                </c:pt>
                <c:pt idx="9039">
                  <c:v>1.9702999999999999</c:v>
                </c:pt>
                <c:pt idx="9040">
                  <c:v>1.3078000000000001</c:v>
                </c:pt>
                <c:pt idx="9041">
                  <c:v>1.6292</c:v>
                </c:pt>
                <c:pt idx="9042">
                  <c:v>1.7591000000000001</c:v>
                </c:pt>
                <c:pt idx="9043">
                  <c:v>1.4393</c:v>
                </c:pt>
                <c:pt idx="9044">
                  <c:v>1.5717000000000001</c:v>
                </c:pt>
                <c:pt idx="9045">
                  <c:v>1.7882</c:v>
                </c:pt>
                <c:pt idx="9046">
                  <c:v>1.806</c:v>
                </c:pt>
                <c:pt idx="9047">
                  <c:v>1.6839999999999999</c:v>
                </c:pt>
                <c:pt idx="9048">
                  <c:v>1.3051999999999999</c:v>
                </c:pt>
                <c:pt idx="9049">
                  <c:v>1.9196</c:v>
                </c:pt>
                <c:pt idx="9050">
                  <c:v>1.6994</c:v>
                </c:pt>
                <c:pt idx="9051">
                  <c:v>1.7317</c:v>
                </c:pt>
                <c:pt idx="9052">
                  <c:v>1.1865000000000001</c:v>
                </c:pt>
                <c:pt idx="9053">
                  <c:v>1.577</c:v>
                </c:pt>
                <c:pt idx="9054">
                  <c:v>2.0383</c:v>
                </c:pt>
                <c:pt idx="9055">
                  <c:v>1.8374999999999999</c:v>
                </c:pt>
                <c:pt idx="9056">
                  <c:v>1.6515</c:v>
                </c:pt>
                <c:pt idx="9057">
                  <c:v>1.5898000000000001</c:v>
                </c:pt>
                <c:pt idx="9058">
                  <c:v>1.6019000000000001</c:v>
                </c:pt>
                <c:pt idx="9059">
                  <c:v>1.7335</c:v>
                </c:pt>
                <c:pt idx="9060">
                  <c:v>1.6224000000000001</c:v>
                </c:pt>
                <c:pt idx="9061">
                  <c:v>1.4312</c:v>
                </c:pt>
                <c:pt idx="9062">
                  <c:v>1.7371000000000001</c:v>
                </c:pt>
                <c:pt idx="9063">
                  <c:v>2.1526999999999998</c:v>
                </c:pt>
                <c:pt idx="9064">
                  <c:v>1.5555000000000001</c:v>
                </c:pt>
                <c:pt idx="9065">
                  <c:v>2.5863999999999998</c:v>
                </c:pt>
                <c:pt idx="9066">
                  <c:v>1.7588999999999999</c:v>
                </c:pt>
                <c:pt idx="9067">
                  <c:v>1.4611000000000001</c:v>
                </c:pt>
                <c:pt idx="9068">
                  <c:v>1.5484</c:v>
                </c:pt>
                <c:pt idx="9069">
                  <c:v>1.4537</c:v>
                </c:pt>
                <c:pt idx="9070">
                  <c:v>1.6628000000000001</c:v>
                </c:pt>
                <c:pt idx="9071">
                  <c:v>1.6908000000000001</c:v>
                </c:pt>
                <c:pt idx="9072">
                  <c:v>1.5927</c:v>
                </c:pt>
                <c:pt idx="9073">
                  <c:v>2.1928000000000001</c:v>
                </c:pt>
                <c:pt idx="9074">
                  <c:v>1.8016000000000001</c:v>
                </c:pt>
                <c:pt idx="9075">
                  <c:v>1.5108999999999999</c:v>
                </c:pt>
                <c:pt idx="9076">
                  <c:v>1.4013</c:v>
                </c:pt>
                <c:pt idx="9077">
                  <c:v>2.5748000000000002</c:v>
                </c:pt>
                <c:pt idx="9078">
                  <c:v>1.7264999999999999</c:v>
                </c:pt>
                <c:pt idx="9079">
                  <c:v>1.2038</c:v>
                </c:pt>
                <c:pt idx="9080">
                  <c:v>1.3415999999999999</c:v>
                </c:pt>
                <c:pt idx="9081">
                  <c:v>1.3367</c:v>
                </c:pt>
                <c:pt idx="9082">
                  <c:v>1.3493999999999999</c:v>
                </c:pt>
                <c:pt idx="9083">
                  <c:v>1.5993999999999999</c:v>
                </c:pt>
                <c:pt idx="9084">
                  <c:v>1.8032999999999999</c:v>
                </c:pt>
                <c:pt idx="9085">
                  <c:v>1.754</c:v>
                </c:pt>
                <c:pt idx="9086">
                  <c:v>1.5666</c:v>
                </c:pt>
                <c:pt idx="9087">
                  <c:v>1.9257</c:v>
                </c:pt>
                <c:pt idx="9088">
                  <c:v>1.6466000000000001</c:v>
                </c:pt>
                <c:pt idx="9089">
                  <c:v>1.4885999999999999</c:v>
                </c:pt>
                <c:pt idx="9090">
                  <c:v>1.2762</c:v>
                </c:pt>
                <c:pt idx="9091">
                  <c:v>1.3573999999999999</c:v>
                </c:pt>
                <c:pt idx="9092">
                  <c:v>1.6532</c:v>
                </c:pt>
                <c:pt idx="9093">
                  <c:v>1.7632000000000001</c:v>
                </c:pt>
                <c:pt idx="9094">
                  <c:v>1.4545999999999999</c:v>
                </c:pt>
                <c:pt idx="9095">
                  <c:v>1.7858000000000001</c:v>
                </c:pt>
                <c:pt idx="9096">
                  <c:v>1.6369</c:v>
                </c:pt>
                <c:pt idx="9097">
                  <c:v>1.8213999999999999</c:v>
                </c:pt>
                <c:pt idx="9098">
                  <c:v>1.2611000000000001</c:v>
                </c:pt>
                <c:pt idx="9099">
                  <c:v>1.87</c:v>
                </c:pt>
                <c:pt idx="9100">
                  <c:v>1.7779</c:v>
                </c:pt>
                <c:pt idx="9101">
                  <c:v>1.6241000000000001</c:v>
                </c:pt>
                <c:pt idx="9102">
                  <c:v>1.5143</c:v>
                </c:pt>
                <c:pt idx="9103">
                  <c:v>3.1915</c:v>
                </c:pt>
                <c:pt idx="9104">
                  <c:v>1.5975999999999999</c:v>
                </c:pt>
                <c:pt idx="9105">
                  <c:v>1.3652</c:v>
                </c:pt>
                <c:pt idx="9106">
                  <c:v>1.7291000000000001</c:v>
                </c:pt>
                <c:pt idx="9107">
                  <c:v>1.625</c:v>
                </c:pt>
                <c:pt idx="9108">
                  <c:v>1.6577</c:v>
                </c:pt>
                <c:pt idx="9109">
                  <c:v>3.1204999999999998</c:v>
                </c:pt>
                <c:pt idx="9110">
                  <c:v>1.5159</c:v>
                </c:pt>
                <c:pt idx="9111">
                  <c:v>1.5018</c:v>
                </c:pt>
                <c:pt idx="9112">
                  <c:v>1.7664</c:v>
                </c:pt>
                <c:pt idx="9113">
                  <c:v>1.6646000000000001</c:v>
                </c:pt>
                <c:pt idx="9114">
                  <c:v>1.3783000000000001</c:v>
                </c:pt>
                <c:pt idx="9115">
                  <c:v>1.7214</c:v>
                </c:pt>
                <c:pt idx="9116">
                  <c:v>1.5524</c:v>
                </c:pt>
                <c:pt idx="9117">
                  <c:v>1.4637</c:v>
                </c:pt>
                <c:pt idx="9118">
                  <c:v>1.1758999999999999</c:v>
                </c:pt>
                <c:pt idx="9119">
                  <c:v>1.8365</c:v>
                </c:pt>
                <c:pt idx="9120">
                  <c:v>1.5227999999999999</c:v>
                </c:pt>
                <c:pt idx="9121">
                  <c:v>2.1806000000000001</c:v>
                </c:pt>
                <c:pt idx="9122">
                  <c:v>1.6148</c:v>
                </c:pt>
                <c:pt idx="9123">
                  <c:v>1.6363000000000001</c:v>
                </c:pt>
                <c:pt idx="9124">
                  <c:v>1.6734</c:v>
                </c:pt>
                <c:pt idx="9125">
                  <c:v>1.4258</c:v>
                </c:pt>
                <c:pt idx="9126">
                  <c:v>1.5934999999999999</c:v>
                </c:pt>
                <c:pt idx="9127">
                  <c:v>1.9696</c:v>
                </c:pt>
                <c:pt idx="9128">
                  <c:v>1.5126999999999999</c:v>
                </c:pt>
                <c:pt idx="9129">
                  <c:v>1.6113</c:v>
                </c:pt>
                <c:pt idx="9130">
                  <c:v>1.3973</c:v>
                </c:pt>
                <c:pt idx="9131">
                  <c:v>1.7825</c:v>
                </c:pt>
                <c:pt idx="9132">
                  <c:v>2.0972</c:v>
                </c:pt>
                <c:pt idx="9133">
                  <c:v>1.5358000000000001</c:v>
                </c:pt>
                <c:pt idx="9134">
                  <c:v>1.5193000000000001</c:v>
                </c:pt>
                <c:pt idx="9135">
                  <c:v>1.4182999999999999</c:v>
                </c:pt>
                <c:pt idx="9136">
                  <c:v>2.2662</c:v>
                </c:pt>
                <c:pt idx="9137">
                  <c:v>1.4389000000000001</c:v>
                </c:pt>
                <c:pt idx="9138">
                  <c:v>2.1783000000000001</c:v>
                </c:pt>
                <c:pt idx="9139">
                  <c:v>2.4741</c:v>
                </c:pt>
                <c:pt idx="9140">
                  <c:v>2.5434000000000001</c:v>
                </c:pt>
                <c:pt idx="9141">
                  <c:v>2.0083000000000002</c:v>
                </c:pt>
                <c:pt idx="9142">
                  <c:v>1.2547999999999999</c:v>
                </c:pt>
                <c:pt idx="9143">
                  <c:v>1.4693000000000001</c:v>
                </c:pt>
                <c:pt idx="9144">
                  <c:v>1.5833999999999999</c:v>
                </c:pt>
                <c:pt idx="9145">
                  <c:v>1.4021999999999999</c:v>
                </c:pt>
                <c:pt idx="9146">
                  <c:v>1.5504</c:v>
                </c:pt>
                <c:pt idx="9147">
                  <c:v>1.5618000000000001</c:v>
                </c:pt>
                <c:pt idx="9148">
                  <c:v>1.4924999999999999</c:v>
                </c:pt>
                <c:pt idx="9149">
                  <c:v>1.7002999999999999</c:v>
                </c:pt>
                <c:pt idx="9150">
                  <c:v>1.3971</c:v>
                </c:pt>
                <c:pt idx="9151">
                  <c:v>2.0743</c:v>
                </c:pt>
                <c:pt idx="9152">
                  <c:v>1.4399</c:v>
                </c:pt>
                <c:pt idx="9153">
                  <c:v>1.361</c:v>
                </c:pt>
                <c:pt idx="9154">
                  <c:v>1.5258</c:v>
                </c:pt>
                <c:pt idx="9155">
                  <c:v>1.577</c:v>
                </c:pt>
                <c:pt idx="9156">
                  <c:v>1.6840999999999999</c:v>
                </c:pt>
                <c:pt idx="9157">
                  <c:v>1.7886</c:v>
                </c:pt>
                <c:pt idx="9158">
                  <c:v>1.5462</c:v>
                </c:pt>
                <c:pt idx="9159">
                  <c:v>1.7968</c:v>
                </c:pt>
                <c:pt idx="9160">
                  <c:v>1.8452</c:v>
                </c:pt>
                <c:pt idx="9161">
                  <c:v>1.4451000000000001</c:v>
                </c:pt>
                <c:pt idx="9162">
                  <c:v>1.3854</c:v>
                </c:pt>
                <c:pt idx="9163">
                  <c:v>1.7385999999999999</c:v>
                </c:pt>
                <c:pt idx="9164">
                  <c:v>1.6952</c:v>
                </c:pt>
                <c:pt idx="9165">
                  <c:v>1.4224000000000001</c:v>
                </c:pt>
                <c:pt idx="9166">
                  <c:v>6.4489000000000001</c:v>
                </c:pt>
                <c:pt idx="9167">
                  <c:v>6.1044</c:v>
                </c:pt>
                <c:pt idx="9168">
                  <c:v>5.0194000000000001</c:v>
                </c:pt>
                <c:pt idx="9169">
                  <c:v>4.7610000000000001</c:v>
                </c:pt>
                <c:pt idx="9170">
                  <c:v>5.1931000000000003</c:v>
                </c:pt>
                <c:pt idx="9171">
                  <c:v>5.5408999999999997</c:v>
                </c:pt>
                <c:pt idx="9172">
                  <c:v>4.5952000000000002</c:v>
                </c:pt>
                <c:pt idx="9173">
                  <c:v>5.3635000000000002</c:v>
                </c:pt>
                <c:pt idx="9174">
                  <c:v>5.4183000000000003</c:v>
                </c:pt>
                <c:pt idx="9175">
                  <c:v>6.5255999999999998</c:v>
                </c:pt>
                <c:pt idx="9176">
                  <c:v>6.4977999999999998</c:v>
                </c:pt>
                <c:pt idx="9177">
                  <c:v>6.8959000000000001</c:v>
                </c:pt>
                <c:pt idx="9178">
                  <c:v>5.9249999999999998</c:v>
                </c:pt>
                <c:pt idx="9179">
                  <c:v>6.016</c:v>
                </c:pt>
                <c:pt idx="9180">
                  <c:v>6.4325999999999999</c:v>
                </c:pt>
                <c:pt idx="9181">
                  <c:v>5.4345999999999997</c:v>
                </c:pt>
                <c:pt idx="9182">
                  <c:v>6.6929999999999996</c:v>
                </c:pt>
                <c:pt idx="9183">
                  <c:v>5.8221999999999996</c:v>
                </c:pt>
                <c:pt idx="9184">
                  <c:v>6.8261000000000003</c:v>
                </c:pt>
                <c:pt idx="9185">
                  <c:v>6.0225</c:v>
                </c:pt>
                <c:pt idx="9186">
                  <c:v>5.2732999999999999</c:v>
                </c:pt>
                <c:pt idx="9187">
                  <c:v>5.5347</c:v>
                </c:pt>
                <c:pt idx="9188">
                  <c:v>5.2411000000000003</c:v>
                </c:pt>
                <c:pt idx="9189">
                  <c:v>5.5159000000000002</c:v>
                </c:pt>
                <c:pt idx="9190">
                  <c:v>6.2785000000000002</c:v>
                </c:pt>
                <c:pt idx="9191">
                  <c:v>6.6673999999999998</c:v>
                </c:pt>
                <c:pt idx="9192">
                  <c:v>6.8475000000000001</c:v>
                </c:pt>
                <c:pt idx="9193">
                  <c:v>5.9779999999999998</c:v>
                </c:pt>
                <c:pt idx="9194">
                  <c:v>6.0472000000000001</c:v>
                </c:pt>
                <c:pt idx="9195">
                  <c:v>5.5743999999999998</c:v>
                </c:pt>
                <c:pt idx="9196">
                  <c:v>5.2195</c:v>
                </c:pt>
                <c:pt idx="9197">
                  <c:v>6.8235999999999999</c:v>
                </c:pt>
                <c:pt idx="9198">
                  <c:v>5.9440999999999997</c:v>
                </c:pt>
                <c:pt idx="9199">
                  <c:v>5.8448000000000002</c:v>
                </c:pt>
                <c:pt idx="9200">
                  <c:v>6.0842000000000001</c:v>
                </c:pt>
                <c:pt idx="9201">
                  <c:v>6.4871999999999996</c:v>
                </c:pt>
                <c:pt idx="9202">
                  <c:v>6.0163000000000002</c:v>
                </c:pt>
                <c:pt idx="9203">
                  <c:v>6.5450999999999997</c:v>
                </c:pt>
                <c:pt idx="9204">
                  <c:v>5.7929000000000004</c:v>
                </c:pt>
                <c:pt idx="9205">
                  <c:v>5.6666999999999996</c:v>
                </c:pt>
                <c:pt idx="9206">
                  <c:v>6.5319000000000003</c:v>
                </c:pt>
                <c:pt idx="9207">
                  <c:v>7.3202999999999996</c:v>
                </c:pt>
                <c:pt idx="9208">
                  <c:v>6.4096000000000002</c:v>
                </c:pt>
                <c:pt idx="9209">
                  <c:v>5.8048000000000002</c:v>
                </c:pt>
                <c:pt idx="9210">
                  <c:v>5.9824999999999999</c:v>
                </c:pt>
                <c:pt idx="9211">
                  <c:v>5.9664000000000001</c:v>
                </c:pt>
                <c:pt idx="9212">
                  <c:v>6.6070000000000002</c:v>
                </c:pt>
                <c:pt idx="9425">
                  <c:v>2.2122000000000002</c:v>
                </c:pt>
                <c:pt idx="9426">
                  <c:v>1.9422999999999999</c:v>
                </c:pt>
                <c:pt idx="9427">
                  <c:v>1.8531</c:v>
                </c:pt>
                <c:pt idx="9428">
                  <c:v>2.2187999999999999</c:v>
                </c:pt>
                <c:pt idx="9429">
                  <c:v>2.7829999999999999</c:v>
                </c:pt>
                <c:pt idx="9430">
                  <c:v>2.4232999999999998</c:v>
                </c:pt>
                <c:pt idx="9431">
                  <c:v>2.6412</c:v>
                </c:pt>
                <c:pt idx="9432">
                  <c:v>1.9031</c:v>
                </c:pt>
                <c:pt idx="9433">
                  <c:v>2.2370000000000001</c:v>
                </c:pt>
                <c:pt idx="9434">
                  <c:v>1.3129</c:v>
                </c:pt>
                <c:pt idx="9435">
                  <c:v>1.9337</c:v>
                </c:pt>
                <c:pt idx="9436">
                  <c:v>2.0869</c:v>
                </c:pt>
                <c:pt idx="9437">
                  <c:v>1.8323</c:v>
                </c:pt>
                <c:pt idx="9438">
                  <c:v>1.9615</c:v>
                </c:pt>
                <c:pt idx="9439">
                  <c:v>1.9656</c:v>
                </c:pt>
                <c:pt idx="9440">
                  <c:v>2.0318999999999998</c:v>
                </c:pt>
                <c:pt idx="9441">
                  <c:v>1.3391</c:v>
                </c:pt>
                <c:pt idx="9442">
                  <c:v>2.2734000000000001</c:v>
                </c:pt>
                <c:pt idx="9443">
                  <c:v>2.4729000000000001</c:v>
                </c:pt>
                <c:pt idx="9444">
                  <c:v>2.1732</c:v>
                </c:pt>
                <c:pt idx="9445">
                  <c:v>2.4277000000000002</c:v>
                </c:pt>
                <c:pt idx="9446">
                  <c:v>2.0059999999999998</c:v>
                </c:pt>
                <c:pt idx="9447">
                  <c:v>2.1818</c:v>
                </c:pt>
                <c:pt idx="9448">
                  <c:v>1.7330000000000001</c:v>
                </c:pt>
                <c:pt idx="9449">
                  <c:v>1.5407</c:v>
                </c:pt>
                <c:pt idx="9450">
                  <c:v>1.8972</c:v>
                </c:pt>
                <c:pt idx="9451">
                  <c:v>1.3966000000000001</c:v>
                </c:pt>
                <c:pt idx="9452">
                  <c:v>1.3769</c:v>
                </c:pt>
                <c:pt idx="9453">
                  <c:v>1.7262</c:v>
                </c:pt>
                <c:pt idx="9454">
                  <c:v>1.3438000000000001</c:v>
                </c:pt>
                <c:pt idx="9455">
                  <c:v>2.3058000000000001</c:v>
                </c:pt>
                <c:pt idx="9456">
                  <c:v>2.0809000000000002</c:v>
                </c:pt>
                <c:pt idx="9457">
                  <c:v>2.0808</c:v>
                </c:pt>
                <c:pt idx="9458">
                  <c:v>2.0009999999999999</c:v>
                </c:pt>
                <c:pt idx="9459">
                  <c:v>1.9453</c:v>
                </c:pt>
                <c:pt idx="9460">
                  <c:v>1.768</c:v>
                </c:pt>
                <c:pt idx="9461">
                  <c:v>3.4519000000000002</c:v>
                </c:pt>
                <c:pt idx="9462">
                  <c:v>2.9622000000000002</c:v>
                </c:pt>
                <c:pt idx="9463">
                  <c:v>2.8014000000000001</c:v>
                </c:pt>
                <c:pt idx="9464">
                  <c:v>3.0146999999999999</c:v>
                </c:pt>
                <c:pt idx="9465">
                  <c:v>3.4134000000000002</c:v>
                </c:pt>
                <c:pt idx="9466">
                  <c:v>3.0983999999999998</c:v>
                </c:pt>
                <c:pt idx="9467">
                  <c:v>3.0402999999999998</c:v>
                </c:pt>
                <c:pt idx="9468">
                  <c:v>2.8552</c:v>
                </c:pt>
                <c:pt idx="9469">
                  <c:v>2.2404000000000002</c:v>
                </c:pt>
                <c:pt idx="9470">
                  <c:v>1.7544999999999999</c:v>
                </c:pt>
                <c:pt idx="9471">
                  <c:v>1.7337</c:v>
                </c:pt>
                <c:pt idx="9472">
                  <c:v>3.0167000000000002</c:v>
                </c:pt>
                <c:pt idx="9473">
                  <c:v>3.0005000000000002</c:v>
                </c:pt>
                <c:pt idx="9474">
                  <c:v>3.3252000000000002</c:v>
                </c:pt>
                <c:pt idx="9475">
                  <c:v>3.7595999999999998</c:v>
                </c:pt>
                <c:pt idx="9476">
                  <c:v>3.3934000000000002</c:v>
                </c:pt>
                <c:pt idx="9477">
                  <c:v>3.7088000000000001</c:v>
                </c:pt>
                <c:pt idx="9478">
                  <c:v>1.6995</c:v>
                </c:pt>
                <c:pt idx="9479">
                  <c:v>2.0438000000000001</c:v>
                </c:pt>
                <c:pt idx="9480">
                  <c:v>1.9536</c:v>
                </c:pt>
                <c:pt idx="9481">
                  <c:v>1.8208</c:v>
                </c:pt>
                <c:pt idx="9482">
                  <c:v>2.1002999999999998</c:v>
                </c:pt>
                <c:pt idx="9483">
                  <c:v>1.6523000000000001</c:v>
                </c:pt>
                <c:pt idx="9484">
                  <c:v>2.0247000000000002</c:v>
                </c:pt>
                <c:pt idx="9485">
                  <c:v>1.8832</c:v>
                </c:pt>
                <c:pt idx="9486">
                  <c:v>1.8631</c:v>
                </c:pt>
                <c:pt idx="9487">
                  <c:v>1.8351999999999999</c:v>
                </c:pt>
                <c:pt idx="9488">
                  <c:v>1.7436</c:v>
                </c:pt>
                <c:pt idx="9489">
                  <c:v>1.5368999999999999</c:v>
                </c:pt>
                <c:pt idx="9490">
                  <c:v>1.5774999999999999</c:v>
                </c:pt>
                <c:pt idx="9491">
                  <c:v>1.4670000000000001</c:v>
                </c:pt>
                <c:pt idx="9492">
                  <c:v>1.6129</c:v>
                </c:pt>
                <c:pt idx="9493">
                  <c:v>1.4093</c:v>
                </c:pt>
                <c:pt idx="9494">
                  <c:v>2.4578000000000002</c:v>
                </c:pt>
                <c:pt idx="9495">
                  <c:v>2.7791999999999999</c:v>
                </c:pt>
                <c:pt idx="9496">
                  <c:v>2.4767000000000001</c:v>
                </c:pt>
                <c:pt idx="9497">
                  <c:v>2.1806999999999999</c:v>
                </c:pt>
                <c:pt idx="9498">
                  <c:v>2.6945000000000001</c:v>
                </c:pt>
                <c:pt idx="9499">
                  <c:v>2.9073000000000002</c:v>
                </c:pt>
                <c:pt idx="9500">
                  <c:v>3.1625999999999999</c:v>
                </c:pt>
                <c:pt idx="9501">
                  <c:v>2.0937999999999999</c:v>
                </c:pt>
                <c:pt idx="9502">
                  <c:v>2.3067000000000002</c:v>
                </c:pt>
                <c:pt idx="9503">
                  <c:v>2.2784</c:v>
                </c:pt>
                <c:pt idx="9504">
                  <c:v>2.2595000000000001</c:v>
                </c:pt>
                <c:pt idx="9505">
                  <c:v>2.1097999999999999</c:v>
                </c:pt>
                <c:pt idx="9506">
                  <c:v>2.0966</c:v>
                </c:pt>
                <c:pt idx="9507">
                  <c:v>2.5910000000000002</c:v>
                </c:pt>
                <c:pt idx="9508">
                  <c:v>2.7804000000000002</c:v>
                </c:pt>
                <c:pt idx="9509">
                  <c:v>2.6185</c:v>
                </c:pt>
                <c:pt idx="9510">
                  <c:v>2.8719999999999999</c:v>
                </c:pt>
                <c:pt idx="9511">
                  <c:v>2.4718</c:v>
                </c:pt>
                <c:pt idx="9512">
                  <c:v>2.0347</c:v>
                </c:pt>
                <c:pt idx="9513">
                  <c:v>1.6553</c:v>
                </c:pt>
                <c:pt idx="9514">
                  <c:v>1.3568</c:v>
                </c:pt>
                <c:pt idx="9515">
                  <c:v>2.6915</c:v>
                </c:pt>
                <c:pt idx="9516">
                  <c:v>3.1223000000000001</c:v>
                </c:pt>
                <c:pt idx="9517">
                  <c:v>1.7050000000000001</c:v>
                </c:pt>
                <c:pt idx="9518">
                  <c:v>1.7356</c:v>
                </c:pt>
                <c:pt idx="9519">
                  <c:v>4.6113999999999997</c:v>
                </c:pt>
                <c:pt idx="9520">
                  <c:v>3.9902000000000002</c:v>
                </c:pt>
                <c:pt idx="9521">
                  <c:v>2.9340000000000002</c:v>
                </c:pt>
                <c:pt idx="9522">
                  <c:v>3.5042</c:v>
                </c:pt>
                <c:pt idx="9523">
                  <c:v>2.2629000000000001</c:v>
                </c:pt>
                <c:pt idx="9524">
                  <c:v>3.2648999999999999</c:v>
                </c:pt>
                <c:pt idx="9525">
                  <c:v>2.5057</c:v>
                </c:pt>
                <c:pt idx="9526">
                  <c:v>3.4561999999999999</c:v>
                </c:pt>
                <c:pt idx="9527">
                  <c:v>1.8657999999999999</c:v>
                </c:pt>
                <c:pt idx="9528">
                  <c:v>5.5109000000000004</c:v>
                </c:pt>
                <c:pt idx="9529">
                  <c:v>2.8525999999999998</c:v>
                </c:pt>
                <c:pt idx="9530">
                  <c:v>4.7145000000000001</c:v>
                </c:pt>
                <c:pt idx="9531">
                  <c:v>3.9243999999999999</c:v>
                </c:pt>
                <c:pt idx="9532">
                  <c:v>2.2374000000000001</c:v>
                </c:pt>
                <c:pt idx="9533">
                  <c:v>2.1724000000000001</c:v>
                </c:pt>
                <c:pt idx="9534">
                  <c:v>2.4359999999999999</c:v>
                </c:pt>
                <c:pt idx="9535">
                  <c:v>2.7061000000000002</c:v>
                </c:pt>
                <c:pt idx="9536">
                  <c:v>2.8576000000000001</c:v>
                </c:pt>
                <c:pt idx="9537">
                  <c:v>2.3549000000000002</c:v>
                </c:pt>
                <c:pt idx="9538">
                  <c:v>2.484</c:v>
                </c:pt>
                <c:pt idx="9539">
                  <c:v>2.2017000000000002</c:v>
                </c:pt>
                <c:pt idx="9540">
                  <c:v>2.7974000000000001</c:v>
                </c:pt>
                <c:pt idx="9541">
                  <c:v>2.5068000000000001</c:v>
                </c:pt>
                <c:pt idx="9542">
                  <c:v>4.4897</c:v>
                </c:pt>
                <c:pt idx="9543">
                  <c:v>3.7646000000000002</c:v>
                </c:pt>
                <c:pt idx="9544">
                  <c:v>3.9762</c:v>
                </c:pt>
                <c:pt idx="9545">
                  <c:v>3.8561000000000001</c:v>
                </c:pt>
                <c:pt idx="9546">
                  <c:v>3.7892000000000001</c:v>
                </c:pt>
                <c:pt idx="9547">
                  <c:v>3.9076</c:v>
                </c:pt>
                <c:pt idx="9548">
                  <c:v>3.6185</c:v>
                </c:pt>
                <c:pt idx="9549">
                  <c:v>3.5144000000000002</c:v>
                </c:pt>
                <c:pt idx="9550">
                  <c:v>3.6535000000000002</c:v>
                </c:pt>
                <c:pt idx="9551">
                  <c:v>3.5958000000000001</c:v>
                </c:pt>
                <c:pt idx="9552">
                  <c:v>3.9232</c:v>
                </c:pt>
                <c:pt idx="9553">
                  <c:v>3.5396999999999998</c:v>
                </c:pt>
                <c:pt idx="9554">
                  <c:v>3.6840000000000002</c:v>
                </c:pt>
                <c:pt idx="9555">
                  <c:v>2.5586000000000002</c:v>
                </c:pt>
                <c:pt idx="9556">
                  <c:v>3.4459</c:v>
                </c:pt>
                <c:pt idx="9557">
                  <c:v>2.8363999999999998</c:v>
                </c:pt>
                <c:pt idx="9558">
                  <c:v>2.9388999999999998</c:v>
                </c:pt>
                <c:pt idx="9559">
                  <c:v>3.3744000000000001</c:v>
                </c:pt>
                <c:pt idx="9560">
                  <c:v>3.7248000000000001</c:v>
                </c:pt>
                <c:pt idx="9561">
                  <c:v>4.2220000000000004</c:v>
                </c:pt>
                <c:pt idx="9562">
                  <c:v>1.9595</c:v>
                </c:pt>
                <c:pt idx="9563">
                  <c:v>2.5301999999999998</c:v>
                </c:pt>
                <c:pt idx="9564">
                  <c:v>2.3246000000000002</c:v>
                </c:pt>
                <c:pt idx="9565">
                  <c:v>2.5255000000000001</c:v>
                </c:pt>
                <c:pt idx="9566">
                  <c:v>2.1758000000000002</c:v>
                </c:pt>
                <c:pt idx="9567">
                  <c:v>3.1152000000000002</c:v>
                </c:pt>
                <c:pt idx="9568">
                  <c:v>3.8866999999999998</c:v>
                </c:pt>
                <c:pt idx="9569">
                  <c:v>2.0240999999999998</c:v>
                </c:pt>
                <c:pt idx="9570">
                  <c:v>2.1560999999999999</c:v>
                </c:pt>
                <c:pt idx="9571">
                  <c:v>1.9461999999999999</c:v>
                </c:pt>
                <c:pt idx="9572">
                  <c:v>2.2431000000000001</c:v>
                </c:pt>
                <c:pt idx="9573">
                  <c:v>2.0630999999999999</c:v>
                </c:pt>
                <c:pt idx="9574">
                  <c:v>4.7289000000000003</c:v>
                </c:pt>
                <c:pt idx="9575">
                  <c:v>1.5972999999999999</c:v>
                </c:pt>
                <c:pt idx="9576">
                  <c:v>1.7683</c:v>
                </c:pt>
                <c:pt idx="9577">
                  <c:v>4.6073000000000004</c:v>
                </c:pt>
                <c:pt idx="9578">
                  <c:v>3.5911</c:v>
                </c:pt>
                <c:pt idx="9579">
                  <c:v>3.9571999999999998</c:v>
                </c:pt>
                <c:pt idx="9580">
                  <c:v>4.2777000000000003</c:v>
                </c:pt>
                <c:pt idx="9581">
                  <c:v>2.9921000000000002</c:v>
                </c:pt>
                <c:pt idx="9582">
                  <c:v>2.7233999999999998</c:v>
                </c:pt>
                <c:pt idx="9583">
                  <c:v>3.2092000000000001</c:v>
                </c:pt>
                <c:pt idx="9584">
                  <c:v>3.3458999999999999</c:v>
                </c:pt>
                <c:pt idx="9585">
                  <c:v>4.2525000000000004</c:v>
                </c:pt>
                <c:pt idx="9586">
                  <c:v>2.5709</c:v>
                </c:pt>
                <c:pt idx="9587">
                  <c:v>2.5457000000000001</c:v>
                </c:pt>
                <c:pt idx="9588">
                  <c:v>2.1274999999999999</c:v>
                </c:pt>
                <c:pt idx="9589">
                  <c:v>3.0375999999999999</c:v>
                </c:pt>
                <c:pt idx="9590">
                  <c:v>2.7886000000000002</c:v>
                </c:pt>
                <c:pt idx="9591">
                  <c:v>2.2850999999999999</c:v>
                </c:pt>
                <c:pt idx="9592">
                  <c:v>3.0486</c:v>
                </c:pt>
                <c:pt idx="9593">
                  <c:v>2.1753999999999998</c:v>
                </c:pt>
                <c:pt idx="9594">
                  <c:v>2.0072000000000001</c:v>
                </c:pt>
                <c:pt idx="9595">
                  <c:v>2.1211000000000002</c:v>
                </c:pt>
                <c:pt idx="9596">
                  <c:v>2.3047</c:v>
                </c:pt>
                <c:pt idx="9597">
                  <c:v>2.3946000000000001</c:v>
                </c:pt>
                <c:pt idx="9598">
                  <c:v>1.8747</c:v>
                </c:pt>
                <c:pt idx="9599">
                  <c:v>3.4746000000000001</c:v>
                </c:pt>
                <c:pt idx="9600">
                  <c:v>3.9489000000000001</c:v>
                </c:pt>
                <c:pt idx="9601">
                  <c:v>2.6162000000000001</c:v>
                </c:pt>
                <c:pt idx="9602">
                  <c:v>2.9988000000000001</c:v>
                </c:pt>
                <c:pt idx="9603">
                  <c:v>2.7492000000000001</c:v>
                </c:pt>
                <c:pt idx="9604">
                  <c:v>2.7158000000000002</c:v>
                </c:pt>
                <c:pt idx="9605">
                  <c:v>1.8977999999999999</c:v>
                </c:pt>
                <c:pt idx="9606">
                  <c:v>2.4195000000000002</c:v>
                </c:pt>
                <c:pt idx="9607">
                  <c:v>2.8927999999999998</c:v>
                </c:pt>
                <c:pt idx="9608">
                  <c:v>2.1150000000000002</c:v>
                </c:pt>
                <c:pt idx="9609">
                  <c:v>2.1720999999999999</c:v>
                </c:pt>
                <c:pt idx="9610">
                  <c:v>2.9359999999999999</c:v>
                </c:pt>
                <c:pt idx="9611">
                  <c:v>1.9819</c:v>
                </c:pt>
                <c:pt idx="9612">
                  <c:v>2.5789</c:v>
                </c:pt>
                <c:pt idx="9613">
                  <c:v>4.3097000000000003</c:v>
                </c:pt>
                <c:pt idx="9614">
                  <c:v>4.9203999999999999</c:v>
                </c:pt>
                <c:pt idx="9615">
                  <c:v>4.7417999999999996</c:v>
                </c:pt>
                <c:pt idx="9616">
                  <c:v>4.5857000000000001</c:v>
                </c:pt>
                <c:pt idx="9617">
                  <c:v>5.2035</c:v>
                </c:pt>
                <c:pt idx="9618">
                  <c:v>4.7133000000000003</c:v>
                </c:pt>
                <c:pt idx="9619">
                  <c:v>4.7419000000000002</c:v>
                </c:pt>
                <c:pt idx="9620">
                  <c:v>4.3343999999999996</c:v>
                </c:pt>
                <c:pt idx="9621">
                  <c:v>3.3409</c:v>
                </c:pt>
                <c:pt idx="9622">
                  <c:v>3.7153</c:v>
                </c:pt>
                <c:pt idx="9623">
                  <c:v>3.8767999999999998</c:v>
                </c:pt>
                <c:pt idx="9624">
                  <c:v>3.7824</c:v>
                </c:pt>
                <c:pt idx="9625">
                  <c:v>3.2894000000000001</c:v>
                </c:pt>
                <c:pt idx="9626">
                  <c:v>2.3632</c:v>
                </c:pt>
                <c:pt idx="9627">
                  <c:v>2.7332000000000001</c:v>
                </c:pt>
                <c:pt idx="9628">
                  <c:v>2.6825000000000001</c:v>
                </c:pt>
                <c:pt idx="9629">
                  <c:v>2.6922000000000001</c:v>
                </c:pt>
                <c:pt idx="9630">
                  <c:v>2.5604</c:v>
                </c:pt>
                <c:pt idx="9631">
                  <c:v>2.6252</c:v>
                </c:pt>
                <c:pt idx="9632">
                  <c:v>3.0283000000000002</c:v>
                </c:pt>
                <c:pt idx="9633">
                  <c:v>2.4935999999999998</c:v>
                </c:pt>
                <c:pt idx="9634">
                  <c:v>2.4859</c:v>
                </c:pt>
                <c:pt idx="9635">
                  <c:v>2.9674999999999998</c:v>
                </c:pt>
                <c:pt idx="9636">
                  <c:v>3.2719999999999998</c:v>
                </c:pt>
                <c:pt idx="9637">
                  <c:v>2.6111</c:v>
                </c:pt>
                <c:pt idx="9638">
                  <c:v>2.4407000000000001</c:v>
                </c:pt>
                <c:pt idx="9639">
                  <c:v>3.1292</c:v>
                </c:pt>
                <c:pt idx="9640">
                  <c:v>2.3729</c:v>
                </c:pt>
                <c:pt idx="9641">
                  <c:v>2.5257999999999998</c:v>
                </c:pt>
                <c:pt idx="9642">
                  <c:v>2.5365000000000002</c:v>
                </c:pt>
                <c:pt idx="9643">
                  <c:v>2.2816999999999998</c:v>
                </c:pt>
                <c:pt idx="9644">
                  <c:v>2.5644999999999998</c:v>
                </c:pt>
                <c:pt idx="9645">
                  <c:v>2.2267999999999999</c:v>
                </c:pt>
                <c:pt idx="9646">
                  <c:v>2.2995999999999999</c:v>
                </c:pt>
                <c:pt idx="9647">
                  <c:v>1.8680000000000001</c:v>
                </c:pt>
                <c:pt idx="9648">
                  <c:v>1.9137</c:v>
                </c:pt>
                <c:pt idx="9649">
                  <c:v>4.6314000000000002</c:v>
                </c:pt>
                <c:pt idx="9650">
                  <c:v>4.7967000000000004</c:v>
                </c:pt>
                <c:pt idx="9651">
                  <c:v>3.6631999999999998</c:v>
                </c:pt>
                <c:pt idx="9652">
                  <c:v>4.8658000000000001</c:v>
                </c:pt>
                <c:pt idx="9653">
                  <c:v>3.8048000000000002</c:v>
                </c:pt>
                <c:pt idx="9654">
                  <c:v>2.6675</c:v>
                </c:pt>
                <c:pt idx="9655">
                  <c:v>2.7366999999999999</c:v>
                </c:pt>
                <c:pt idx="9656">
                  <c:v>3.0611000000000002</c:v>
                </c:pt>
                <c:pt idx="9657">
                  <c:v>3.3348</c:v>
                </c:pt>
                <c:pt idx="9658">
                  <c:v>2.8037000000000001</c:v>
                </c:pt>
                <c:pt idx="9659">
                  <c:v>3.1448999999999998</c:v>
                </c:pt>
                <c:pt idx="9660">
                  <c:v>2.8496999999999999</c:v>
                </c:pt>
                <c:pt idx="9661">
                  <c:v>2.8420999999999998</c:v>
                </c:pt>
                <c:pt idx="9662">
                  <c:v>4.3844000000000003</c:v>
                </c:pt>
                <c:pt idx="9663">
                  <c:v>4.95</c:v>
                </c:pt>
                <c:pt idx="9664">
                  <c:v>4.5591999999999997</c:v>
                </c:pt>
                <c:pt idx="9665">
                  <c:v>4.7255000000000003</c:v>
                </c:pt>
                <c:pt idx="9666">
                  <c:v>2.1059000000000001</c:v>
                </c:pt>
                <c:pt idx="9667">
                  <c:v>2.4365000000000001</c:v>
                </c:pt>
                <c:pt idx="9668">
                  <c:v>2.2149000000000001</c:v>
                </c:pt>
                <c:pt idx="9669">
                  <c:v>2.4695999999999998</c:v>
                </c:pt>
                <c:pt idx="9670">
                  <c:v>2.0424000000000002</c:v>
                </c:pt>
                <c:pt idx="9671">
                  <c:v>2.4260999999999999</c:v>
                </c:pt>
                <c:pt idx="9672">
                  <c:v>2.4081000000000001</c:v>
                </c:pt>
                <c:pt idx="9673">
                  <c:v>1.9661999999999999</c:v>
                </c:pt>
                <c:pt idx="9674">
                  <c:v>1.8807</c:v>
                </c:pt>
                <c:pt idx="9675">
                  <c:v>2.1032999999999999</c:v>
                </c:pt>
                <c:pt idx="9676">
                  <c:v>2.3264</c:v>
                </c:pt>
                <c:pt idx="9677">
                  <c:v>1.9227000000000001</c:v>
                </c:pt>
                <c:pt idx="9678">
                  <c:v>2.5085999999999999</c:v>
                </c:pt>
                <c:pt idx="9679">
                  <c:v>1.9367000000000001</c:v>
                </c:pt>
                <c:pt idx="9680">
                  <c:v>2.0541</c:v>
                </c:pt>
                <c:pt idx="9681">
                  <c:v>2.0019999999999998</c:v>
                </c:pt>
                <c:pt idx="9682">
                  <c:v>2.5181</c:v>
                </c:pt>
                <c:pt idx="9683">
                  <c:v>3.5083000000000002</c:v>
                </c:pt>
                <c:pt idx="9684">
                  <c:v>3.2854999999999999</c:v>
                </c:pt>
                <c:pt idx="9685">
                  <c:v>3.5789</c:v>
                </c:pt>
                <c:pt idx="9686">
                  <c:v>4.2346000000000004</c:v>
                </c:pt>
                <c:pt idx="9687">
                  <c:v>3.629</c:v>
                </c:pt>
                <c:pt idx="9688">
                  <c:v>3.4232</c:v>
                </c:pt>
                <c:pt idx="9689">
                  <c:v>2.2936000000000001</c:v>
                </c:pt>
                <c:pt idx="9690">
                  <c:v>2.5912999999999999</c:v>
                </c:pt>
                <c:pt idx="9691">
                  <c:v>2.7404999999999999</c:v>
                </c:pt>
                <c:pt idx="9692">
                  <c:v>3.0640000000000001</c:v>
                </c:pt>
                <c:pt idx="9693">
                  <c:v>4.1165000000000003</c:v>
                </c:pt>
                <c:pt idx="9694">
                  <c:v>3.1259000000000001</c:v>
                </c:pt>
                <c:pt idx="9695">
                  <c:v>3.9276</c:v>
                </c:pt>
                <c:pt idx="9696">
                  <c:v>3.0975000000000001</c:v>
                </c:pt>
                <c:pt idx="9697">
                  <c:v>2.0596000000000001</c:v>
                </c:pt>
                <c:pt idx="9698">
                  <c:v>3.7757999999999998</c:v>
                </c:pt>
                <c:pt idx="9699">
                  <c:v>3.7378</c:v>
                </c:pt>
                <c:pt idx="9700">
                  <c:v>4.1093999999999999</c:v>
                </c:pt>
                <c:pt idx="9701">
                  <c:v>2.7688000000000001</c:v>
                </c:pt>
                <c:pt idx="9702">
                  <c:v>1.2794000000000001</c:v>
                </c:pt>
                <c:pt idx="9703">
                  <c:v>1.6928000000000001</c:v>
                </c:pt>
                <c:pt idx="9704">
                  <c:v>3.6583000000000001</c:v>
                </c:pt>
                <c:pt idx="9705">
                  <c:v>2.1234999999999999</c:v>
                </c:pt>
                <c:pt idx="9706">
                  <c:v>3.1057999999999999</c:v>
                </c:pt>
                <c:pt idx="9707">
                  <c:v>2.9710000000000001</c:v>
                </c:pt>
                <c:pt idx="9708">
                  <c:v>5.4783999999999997</c:v>
                </c:pt>
                <c:pt idx="9709">
                  <c:v>2.1694</c:v>
                </c:pt>
                <c:pt idx="9710">
                  <c:v>3.5154000000000001</c:v>
                </c:pt>
                <c:pt idx="9711">
                  <c:v>4.0045000000000002</c:v>
                </c:pt>
                <c:pt idx="9712">
                  <c:v>4.4867999999999997</c:v>
                </c:pt>
                <c:pt idx="9713">
                  <c:v>3.8247</c:v>
                </c:pt>
                <c:pt idx="9714">
                  <c:v>3.5085000000000002</c:v>
                </c:pt>
                <c:pt idx="9715">
                  <c:v>4.6550000000000002</c:v>
                </c:pt>
                <c:pt idx="9716">
                  <c:v>1.9168000000000001</c:v>
                </c:pt>
                <c:pt idx="9717">
                  <c:v>3.4864000000000002</c:v>
                </c:pt>
                <c:pt idx="9718">
                  <c:v>3.7810000000000001</c:v>
                </c:pt>
                <c:pt idx="9719">
                  <c:v>3.9055</c:v>
                </c:pt>
                <c:pt idx="9720">
                  <c:v>4.6821000000000002</c:v>
                </c:pt>
                <c:pt idx="9721">
                  <c:v>3.7650000000000001</c:v>
                </c:pt>
                <c:pt idx="9722">
                  <c:v>2.4925999999999999</c:v>
                </c:pt>
                <c:pt idx="9723">
                  <c:v>3.8813</c:v>
                </c:pt>
                <c:pt idx="9724">
                  <c:v>3.6433</c:v>
                </c:pt>
                <c:pt idx="9725">
                  <c:v>3.0926</c:v>
                </c:pt>
                <c:pt idx="9726">
                  <c:v>3.2185999999999999</c:v>
                </c:pt>
                <c:pt idx="9727">
                  <c:v>2.1888000000000001</c:v>
                </c:pt>
                <c:pt idx="9728">
                  <c:v>2.0878999999999999</c:v>
                </c:pt>
                <c:pt idx="9729">
                  <c:v>3.7648000000000001</c:v>
                </c:pt>
                <c:pt idx="9730">
                  <c:v>3.2502</c:v>
                </c:pt>
                <c:pt idx="9731">
                  <c:v>3.5752000000000002</c:v>
                </c:pt>
                <c:pt idx="9732">
                  <c:v>2.2972999999999999</c:v>
                </c:pt>
                <c:pt idx="9733">
                  <c:v>1.3972</c:v>
                </c:pt>
                <c:pt idx="9734">
                  <c:v>2.5341</c:v>
                </c:pt>
                <c:pt idx="9735">
                  <c:v>2.2439</c:v>
                </c:pt>
                <c:pt idx="9736">
                  <c:v>3.0659000000000001</c:v>
                </c:pt>
                <c:pt idx="9737">
                  <c:v>4.0787000000000004</c:v>
                </c:pt>
                <c:pt idx="9738">
                  <c:v>3.5735999999999999</c:v>
                </c:pt>
                <c:pt idx="9739">
                  <c:v>3.8919999999999999</c:v>
                </c:pt>
                <c:pt idx="9740">
                  <c:v>1.6999</c:v>
                </c:pt>
                <c:pt idx="9741">
                  <c:v>3.7938999999999998</c:v>
                </c:pt>
                <c:pt idx="9742">
                  <c:v>0.86299999999999999</c:v>
                </c:pt>
                <c:pt idx="9743">
                  <c:v>3.7073999999999998</c:v>
                </c:pt>
                <c:pt idx="9744">
                  <c:v>2.9678</c:v>
                </c:pt>
                <c:pt idx="9745">
                  <c:v>2.1097000000000001</c:v>
                </c:pt>
                <c:pt idx="9746">
                  <c:v>3.7749000000000001</c:v>
                </c:pt>
                <c:pt idx="9747">
                  <c:v>2.0314999999999999</c:v>
                </c:pt>
                <c:pt idx="9748">
                  <c:v>2.0501999999999998</c:v>
                </c:pt>
                <c:pt idx="9749">
                  <c:v>4.6794000000000002</c:v>
                </c:pt>
                <c:pt idx="9750">
                  <c:v>4.2796000000000003</c:v>
                </c:pt>
                <c:pt idx="9751">
                  <c:v>6.1604000000000001</c:v>
                </c:pt>
                <c:pt idx="9752">
                  <c:v>3.9154</c:v>
                </c:pt>
                <c:pt idx="9753">
                  <c:v>6.5385999999999997</c:v>
                </c:pt>
                <c:pt idx="9754">
                  <c:v>5.0079000000000002</c:v>
                </c:pt>
                <c:pt idx="9755">
                  <c:v>3.7818999999999998</c:v>
                </c:pt>
                <c:pt idx="9756">
                  <c:v>3.3409</c:v>
                </c:pt>
                <c:pt idx="9757">
                  <c:v>4.9889999999999999</c:v>
                </c:pt>
                <c:pt idx="9758">
                  <c:v>4.0412999999999997</c:v>
                </c:pt>
                <c:pt idx="9759">
                  <c:v>2.5834999999999999</c:v>
                </c:pt>
                <c:pt idx="9760">
                  <c:v>4.0990000000000002</c:v>
                </c:pt>
                <c:pt idx="9761">
                  <c:v>3.0089999999999999</c:v>
                </c:pt>
                <c:pt idx="9762">
                  <c:v>1.9885999999999999</c:v>
                </c:pt>
                <c:pt idx="9763">
                  <c:v>2.4203999999999999</c:v>
                </c:pt>
                <c:pt idx="9764">
                  <c:v>3.0966</c:v>
                </c:pt>
                <c:pt idx="9765">
                  <c:v>2.4634999999999998</c:v>
                </c:pt>
                <c:pt idx="9766">
                  <c:v>2.8376999999999999</c:v>
                </c:pt>
                <c:pt idx="9767">
                  <c:v>4.4378000000000002</c:v>
                </c:pt>
                <c:pt idx="9768">
                  <c:v>2.6122000000000001</c:v>
                </c:pt>
                <c:pt idx="9769">
                  <c:v>4.1791</c:v>
                </c:pt>
                <c:pt idx="9770">
                  <c:v>3.9748000000000001</c:v>
                </c:pt>
                <c:pt idx="9771">
                  <c:v>4.1830999999999996</c:v>
                </c:pt>
                <c:pt idx="9772">
                  <c:v>4.5376000000000003</c:v>
                </c:pt>
                <c:pt idx="9773">
                  <c:v>3.2846000000000002</c:v>
                </c:pt>
                <c:pt idx="9774">
                  <c:v>4.4759000000000002</c:v>
                </c:pt>
                <c:pt idx="9775">
                  <c:v>1.7198</c:v>
                </c:pt>
                <c:pt idx="9776">
                  <c:v>1.6682999999999999</c:v>
                </c:pt>
                <c:pt idx="9777">
                  <c:v>1.6131</c:v>
                </c:pt>
                <c:pt idx="9778">
                  <c:v>2.0535999999999999</c:v>
                </c:pt>
                <c:pt idx="9779">
                  <c:v>1.8935999999999999</c:v>
                </c:pt>
                <c:pt idx="9780">
                  <c:v>2.0055000000000001</c:v>
                </c:pt>
                <c:pt idx="9781">
                  <c:v>1.3331999999999999</c:v>
                </c:pt>
                <c:pt idx="9782">
                  <c:v>1.9362999999999999</c:v>
                </c:pt>
                <c:pt idx="9783">
                  <c:v>1.8115000000000001</c:v>
                </c:pt>
                <c:pt idx="9784">
                  <c:v>2.2645</c:v>
                </c:pt>
                <c:pt idx="9785">
                  <c:v>2.5905999999999998</c:v>
                </c:pt>
                <c:pt idx="9786">
                  <c:v>2.1347</c:v>
                </c:pt>
                <c:pt idx="9787">
                  <c:v>2.4335</c:v>
                </c:pt>
                <c:pt idx="9788">
                  <c:v>2.4927000000000001</c:v>
                </c:pt>
                <c:pt idx="9789">
                  <c:v>2.4106999999999998</c:v>
                </c:pt>
                <c:pt idx="9790">
                  <c:v>2.4700000000000002</c:v>
                </c:pt>
                <c:pt idx="9791">
                  <c:v>2.3140999999999998</c:v>
                </c:pt>
                <c:pt idx="9792">
                  <c:v>2.0087000000000002</c:v>
                </c:pt>
                <c:pt idx="9793">
                  <c:v>2.4777999999999998</c:v>
                </c:pt>
                <c:pt idx="9794">
                  <c:v>2.1038999999999999</c:v>
                </c:pt>
                <c:pt idx="9795">
                  <c:v>2.0859999999999999</c:v>
                </c:pt>
                <c:pt idx="9796">
                  <c:v>2.4786000000000001</c:v>
                </c:pt>
                <c:pt idx="9797">
                  <c:v>1.8413999999999999</c:v>
                </c:pt>
                <c:pt idx="9798">
                  <c:v>1.8935999999999999</c:v>
                </c:pt>
                <c:pt idx="9799">
                  <c:v>2.0065</c:v>
                </c:pt>
                <c:pt idx="9800">
                  <c:v>1.9684999999999999</c:v>
                </c:pt>
                <c:pt idx="9801">
                  <c:v>2.6414</c:v>
                </c:pt>
                <c:pt idx="9802">
                  <c:v>2.0571000000000002</c:v>
                </c:pt>
                <c:pt idx="9803">
                  <c:v>2.6049000000000002</c:v>
                </c:pt>
                <c:pt idx="9804">
                  <c:v>2.2603</c:v>
                </c:pt>
                <c:pt idx="9805">
                  <c:v>2.379</c:v>
                </c:pt>
                <c:pt idx="9806">
                  <c:v>3.5790000000000002</c:v>
                </c:pt>
                <c:pt idx="9807">
                  <c:v>1.8914</c:v>
                </c:pt>
                <c:pt idx="9808">
                  <c:v>2.0331000000000001</c:v>
                </c:pt>
                <c:pt idx="9809">
                  <c:v>1.7890999999999999</c:v>
                </c:pt>
                <c:pt idx="9810">
                  <c:v>3.0486</c:v>
                </c:pt>
                <c:pt idx="9811">
                  <c:v>1.8725000000000001</c:v>
                </c:pt>
                <c:pt idx="9812">
                  <c:v>2.5590000000000002</c:v>
                </c:pt>
                <c:pt idx="9813">
                  <c:v>3.9380000000000002</c:v>
                </c:pt>
                <c:pt idx="9814">
                  <c:v>2.5449000000000002</c:v>
                </c:pt>
                <c:pt idx="9815">
                  <c:v>1.2476</c:v>
                </c:pt>
                <c:pt idx="9816">
                  <c:v>1.0689</c:v>
                </c:pt>
                <c:pt idx="9817">
                  <c:v>1.1407</c:v>
                </c:pt>
                <c:pt idx="9818">
                  <c:v>1.1828000000000001</c:v>
                </c:pt>
                <c:pt idx="9819">
                  <c:v>1.1932</c:v>
                </c:pt>
                <c:pt idx="9820">
                  <c:v>1.2182999999999999</c:v>
                </c:pt>
                <c:pt idx="9821">
                  <c:v>1.0864</c:v>
                </c:pt>
                <c:pt idx="9822">
                  <c:v>1.2248000000000001</c:v>
                </c:pt>
                <c:pt idx="9823">
                  <c:v>1.1874</c:v>
                </c:pt>
                <c:pt idx="9824">
                  <c:v>1.2678</c:v>
                </c:pt>
                <c:pt idx="9825">
                  <c:v>1.2039</c:v>
                </c:pt>
                <c:pt idx="9826">
                  <c:v>1.1733</c:v>
                </c:pt>
                <c:pt idx="9827">
                  <c:v>1.1165</c:v>
                </c:pt>
                <c:pt idx="9828">
                  <c:v>1.2289000000000001</c:v>
                </c:pt>
                <c:pt idx="9829">
                  <c:v>1.1801999999999999</c:v>
                </c:pt>
                <c:pt idx="9830">
                  <c:v>1.0762</c:v>
                </c:pt>
                <c:pt idx="9831">
                  <c:v>1.1959</c:v>
                </c:pt>
                <c:pt idx="9832">
                  <c:v>1.3392999999999999</c:v>
                </c:pt>
                <c:pt idx="9833">
                  <c:v>1.4157999999999999</c:v>
                </c:pt>
                <c:pt idx="9834">
                  <c:v>1.3403</c:v>
                </c:pt>
                <c:pt idx="9835">
                  <c:v>1.2253000000000001</c:v>
                </c:pt>
                <c:pt idx="9836">
                  <c:v>1.4093</c:v>
                </c:pt>
                <c:pt idx="9837">
                  <c:v>2.7926000000000002</c:v>
                </c:pt>
                <c:pt idx="9838">
                  <c:v>2.8915999999999999</c:v>
                </c:pt>
                <c:pt idx="9839">
                  <c:v>1.9194</c:v>
                </c:pt>
                <c:pt idx="9840">
                  <c:v>2.8170000000000002</c:v>
                </c:pt>
                <c:pt idx="9841">
                  <c:v>1.6593</c:v>
                </c:pt>
                <c:pt idx="9842">
                  <c:v>0.76170000000000004</c:v>
                </c:pt>
                <c:pt idx="9843">
                  <c:v>3.3654000000000002</c:v>
                </c:pt>
                <c:pt idx="9844">
                  <c:v>2.9163000000000001</c:v>
                </c:pt>
                <c:pt idx="9845">
                  <c:v>3.984</c:v>
                </c:pt>
                <c:pt idx="9846">
                  <c:v>3.7947000000000002</c:v>
                </c:pt>
                <c:pt idx="9847">
                  <c:v>4.2922000000000002</c:v>
                </c:pt>
                <c:pt idx="9848">
                  <c:v>3.9091999999999998</c:v>
                </c:pt>
                <c:pt idx="9849">
                  <c:v>1.7551000000000001</c:v>
                </c:pt>
                <c:pt idx="9850">
                  <c:v>2.1</c:v>
                </c:pt>
                <c:pt idx="9851">
                  <c:v>4.3434999999999997</c:v>
                </c:pt>
                <c:pt idx="9852">
                  <c:v>3.0910000000000002</c:v>
                </c:pt>
                <c:pt idx="9853">
                  <c:v>5.1940999999999997</c:v>
                </c:pt>
                <c:pt idx="9854">
                  <c:v>2.8188</c:v>
                </c:pt>
                <c:pt idx="9855">
                  <c:v>4.5964999999999998</c:v>
                </c:pt>
                <c:pt idx="9856">
                  <c:v>3.5487000000000002</c:v>
                </c:pt>
                <c:pt idx="9857">
                  <c:v>3.1680000000000001</c:v>
                </c:pt>
                <c:pt idx="9858">
                  <c:v>1.9191</c:v>
                </c:pt>
                <c:pt idx="9859">
                  <c:v>1.6916</c:v>
                </c:pt>
                <c:pt idx="9860">
                  <c:v>1.7791999999999999</c:v>
                </c:pt>
                <c:pt idx="9861">
                  <c:v>1.3992</c:v>
                </c:pt>
                <c:pt idx="9862">
                  <c:v>1.1618999999999999</c:v>
                </c:pt>
                <c:pt idx="9863">
                  <c:v>1.8667</c:v>
                </c:pt>
                <c:pt idx="9864">
                  <c:v>1.8593</c:v>
                </c:pt>
                <c:pt idx="9865">
                  <c:v>2.7119</c:v>
                </c:pt>
                <c:pt idx="9866">
                  <c:v>1.9198999999999999</c:v>
                </c:pt>
                <c:pt idx="9867">
                  <c:v>2.7016</c:v>
                </c:pt>
                <c:pt idx="9868">
                  <c:v>1.6037999999999999</c:v>
                </c:pt>
                <c:pt idx="9869">
                  <c:v>2.9497</c:v>
                </c:pt>
                <c:pt idx="9870">
                  <c:v>2.2124000000000001</c:v>
                </c:pt>
                <c:pt idx="9871">
                  <c:v>1.6759999999999999</c:v>
                </c:pt>
                <c:pt idx="9872">
                  <c:v>4.1562999999999999</c:v>
                </c:pt>
                <c:pt idx="9873">
                  <c:v>4.0034999999999998</c:v>
                </c:pt>
                <c:pt idx="9874">
                  <c:v>4.2847</c:v>
                </c:pt>
                <c:pt idx="9875">
                  <c:v>2.5863999999999998</c:v>
                </c:pt>
                <c:pt idx="9876">
                  <c:v>4.0495000000000001</c:v>
                </c:pt>
                <c:pt idx="9877">
                  <c:v>3.4977999999999998</c:v>
                </c:pt>
                <c:pt idx="9878">
                  <c:v>3.9457</c:v>
                </c:pt>
                <c:pt idx="9879">
                  <c:v>2.3864000000000001</c:v>
                </c:pt>
                <c:pt idx="9880">
                  <c:v>2.8988999999999998</c:v>
                </c:pt>
                <c:pt idx="9881">
                  <c:v>3.3717000000000001</c:v>
                </c:pt>
                <c:pt idx="9882">
                  <c:v>3.0335000000000001</c:v>
                </c:pt>
                <c:pt idx="9883">
                  <c:v>2.3961000000000001</c:v>
                </c:pt>
                <c:pt idx="9884">
                  <c:v>2.6480000000000001</c:v>
                </c:pt>
                <c:pt idx="9885">
                  <c:v>2.7795000000000001</c:v>
                </c:pt>
                <c:pt idx="9886">
                  <c:v>2.4512</c:v>
                </c:pt>
                <c:pt idx="9887">
                  <c:v>2.2359</c:v>
                </c:pt>
                <c:pt idx="9888">
                  <c:v>3.4962</c:v>
                </c:pt>
                <c:pt idx="9889">
                  <c:v>4.3720999999999997</c:v>
                </c:pt>
                <c:pt idx="9890">
                  <c:v>3.6560999999999999</c:v>
                </c:pt>
                <c:pt idx="9891">
                  <c:v>3.2519999999999998</c:v>
                </c:pt>
                <c:pt idx="9892">
                  <c:v>4.1638000000000002</c:v>
                </c:pt>
                <c:pt idx="9893">
                  <c:v>2.5876999999999999</c:v>
                </c:pt>
                <c:pt idx="9894">
                  <c:v>4.3658999999999999</c:v>
                </c:pt>
                <c:pt idx="9895">
                  <c:v>3.9716999999999998</c:v>
                </c:pt>
                <c:pt idx="9896">
                  <c:v>2.6288</c:v>
                </c:pt>
                <c:pt idx="9897">
                  <c:v>2.3066</c:v>
                </c:pt>
                <c:pt idx="9898">
                  <c:v>3.5802</c:v>
                </c:pt>
                <c:pt idx="9899">
                  <c:v>4.1108000000000002</c:v>
                </c:pt>
                <c:pt idx="9900">
                  <c:v>4.0186999999999999</c:v>
                </c:pt>
                <c:pt idx="9901">
                  <c:v>4.6231</c:v>
                </c:pt>
                <c:pt idx="9902">
                  <c:v>2.7039</c:v>
                </c:pt>
                <c:pt idx="9903">
                  <c:v>3.0251999999999999</c:v>
                </c:pt>
                <c:pt idx="9904">
                  <c:v>3.4661</c:v>
                </c:pt>
                <c:pt idx="9905">
                  <c:v>3.5682999999999998</c:v>
                </c:pt>
                <c:pt idx="9906">
                  <c:v>2.4072</c:v>
                </c:pt>
                <c:pt idx="9907">
                  <c:v>4.9558999999999997</c:v>
                </c:pt>
                <c:pt idx="9908">
                  <c:v>3.6806999999999999</c:v>
                </c:pt>
                <c:pt idx="9909">
                  <c:v>3.9916</c:v>
                </c:pt>
                <c:pt idx="9910">
                  <c:v>5.0717999999999996</c:v>
                </c:pt>
                <c:pt idx="9911">
                  <c:v>4.7470999999999997</c:v>
                </c:pt>
                <c:pt idx="9912">
                  <c:v>4.1830999999999996</c:v>
                </c:pt>
                <c:pt idx="9913">
                  <c:v>1.8676999999999999</c:v>
                </c:pt>
                <c:pt idx="9914">
                  <c:v>1.5389999999999999</c:v>
                </c:pt>
                <c:pt idx="9915">
                  <c:v>1.5615000000000001</c:v>
                </c:pt>
                <c:pt idx="9916">
                  <c:v>2.0752999999999999</c:v>
                </c:pt>
                <c:pt idx="9917">
                  <c:v>1.5768</c:v>
                </c:pt>
                <c:pt idx="9918">
                  <c:v>2.2963</c:v>
                </c:pt>
                <c:pt idx="9919">
                  <c:v>1.4558</c:v>
                </c:pt>
                <c:pt idx="9920">
                  <c:v>1.5109999999999999</c:v>
                </c:pt>
                <c:pt idx="9921">
                  <c:v>2.8290999999999999</c:v>
                </c:pt>
                <c:pt idx="9922">
                  <c:v>2.0777999999999999</c:v>
                </c:pt>
                <c:pt idx="9923">
                  <c:v>2.4672000000000001</c:v>
                </c:pt>
                <c:pt idx="9924">
                  <c:v>2.7408000000000001</c:v>
                </c:pt>
                <c:pt idx="9925">
                  <c:v>2.0731999999999999</c:v>
                </c:pt>
                <c:pt idx="9926">
                  <c:v>2.8260000000000001</c:v>
                </c:pt>
                <c:pt idx="9927">
                  <c:v>3.2873999999999999</c:v>
                </c:pt>
                <c:pt idx="9928">
                  <c:v>4.8468</c:v>
                </c:pt>
                <c:pt idx="9929">
                  <c:v>3.1343999999999999</c:v>
                </c:pt>
                <c:pt idx="9930">
                  <c:v>4.8162000000000003</c:v>
                </c:pt>
                <c:pt idx="9931">
                  <c:v>2.9523000000000001</c:v>
                </c:pt>
                <c:pt idx="9932">
                  <c:v>2.2263000000000002</c:v>
                </c:pt>
                <c:pt idx="9933">
                  <c:v>2.0758000000000001</c:v>
                </c:pt>
                <c:pt idx="9934">
                  <c:v>4.3375000000000004</c:v>
                </c:pt>
                <c:pt idx="9935">
                  <c:v>3.8306</c:v>
                </c:pt>
                <c:pt idx="9936">
                  <c:v>3.6381999999999999</c:v>
                </c:pt>
                <c:pt idx="9937">
                  <c:v>3.7955000000000001</c:v>
                </c:pt>
                <c:pt idx="9938">
                  <c:v>3.3401999999999998</c:v>
                </c:pt>
                <c:pt idx="9939">
                  <c:v>4.3441000000000001</c:v>
                </c:pt>
                <c:pt idx="9940">
                  <c:v>4.5910000000000002</c:v>
                </c:pt>
                <c:pt idx="9941">
                  <c:v>4.1841999999999997</c:v>
                </c:pt>
                <c:pt idx="9942">
                  <c:v>4.7058</c:v>
                </c:pt>
                <c:pt idx="9943">
                  <c:v>4.4074</c:v>
                </c:pt>
                <c:pt idx="9944">
                  <c:v>3.9089</c:v>
                </c:pt>
                <c:pt idx="9945">
                  <c:v>4.4870000000000001</c:v>
                </c:pt>
                <c:pt idx="9946">
                  <c:v>4.4058000000000002</c:v>
                </c:pt>
                <c:pt idx="9947">
                  <c:v>3.2545999999999999</c:v>
                </c:pt>
                <c:pt idx="9948">
                  <c:v>4.8967999999999998</c:v>
                </c:pt>
                <c:pt idx="9949">
                  <c:v>3.3811</c:v>
                </c:pt>
                <c:pt idx="9950">
                  <c:v>3.8462999999999998</c:v>
                </c:pt>
                <c:pt idx="9951">
                  <c:v>3.9782000000000002</c:v>
                </c:pt>
                <c:pt idx="9952">
                  <c:v>2.0847000000000002</c:v>
                </c:pt>
                <c:pt idx="9953">
                  <c:v>2.0118999999999998</c:v>
                </c:pt>
                <c:pt idx="9954">
                  <c:v>0.71679999999999999</c:v>
                </c:pt>
                <c:pt idx="9955">
                  <c:v>1.5270999999999999</c:v>
                </c:pt>
                <c:pt idx="9956">
                  <c:v>2.4647000000000001</c:v>
                </c:pt>
                <c:pt idx="9957">
                  <c:v>2.0512999999999999</c:v>
                </c:pt>
                <c:pt idx="9958">
                  <c:v>2.7014999999999998</c:v>
                </c:pt>
                <c:pt idx="9959">
                  <c:v>2.4011999999999998</c:v>
                </c:pt>
                <c:pt idx="9960">
                  <c:v>2.2685</c:v>
                </c:pt>
                <c:pt idx="9961">
                  <c:v>1.9751000000000001</c:v>
                </c:pt>
                <c:pt idx="9962">
                  <c:v>1.0685</c:v>
                </c:pt>
                <c:pt idx="9963">
                  <c:v>1.5363</c:v>
                </c:pt>
                <c:pt idx="9964">
                  <c:v>0.96150000000000002</c:v>
                </c:pt>
                <c:pt idx="9965">
                  <c:v>1.3684000000000001</c:v>
                </c:pt>
                <c:pt idx="9966">
                  <c:v>2.4045000000000001</c:v>
                </c:pt>
                <c:pt idx="9967">
                  <c:v>4.5857000000000001</c:v>
                </c:pt>
                <c:pt idx="9968">
                  <c:v>3.9424000000000001</c:v>
                </c:pt>
                <c:pt idx="9969">
                  <c:v>4.0568</c:v>
                </c:pt>
                <c:pt idx="9970">
                  <c:v>4.9170999999999996</c:v>
                </c:pt>
                <c:pt idx="9971">
                  <c:v>3.6446999999999998</c:v>
                </c:pt>
                <c:pt idx="9972">
                  <c:v>4.2054999999999998</c:v>
                </c:pt>
                <c:pt idx="9973">
                  <c:v>2.5007000000000001</c:v>
                </c:pt>
                <c:pt idx="9974">
                  <c:v>3.2541000000000002</c:v>
                </c:pt>
                <c:pt idx="9975">
                  <c:v>2.1598999999999999</c:v>
                </c:pt>
                <c:pt idx="9976">
                  <c:v>3.3513999999999999</c:v>
                </c:pt>
                <c:pt idx="9977">
                  <c:v>3.6968000000000001</c:v>
                </c:pt>
                <c:pt idx="9978">
                  <c:v>1.7201</c:v>
                </c:pt>
                <c:pt idx="9979">
                  <c:v>1.0318000000000001</c:v>
                </c:pt>
                <c:pt idx="9980">
                  <c:v>1.3786</c:v>
                </c:pt>
                <c:pt idx="9981">
                  <c:v>2.8418000000000001</c:v>
                </c:pt>
                <c:pt idx="9982">
                  <c:v>2.3481999999999998</c:v>
                </c:pt>
                <c:pt idx="9983">
                  <c:v>2.2694000000000001</c:v>
                </c:pt>
                <c:pt idx="9984">
                  <c:v>4.6856999999999998</c:v>
                </c:pt>
                <c:pt idx="9985">
                  <c:v>4.9191000000000003</c:v>
                </c:pt>
                <c:pt idx="9986">
                  <c:v>4.3935000000000004</c:v>
                </c:pt>
                <c:pt idx="9987">
                  <c:v>4.8975</c:v>
                </c:pt>
                <c:pt idx="9988">
                  <c:v>2.4033000000000002</c:v>
                </c:pt>
                <c:pt idx="9989">
                  <c:v>2.2658999999999998</c:v>
                </c:pt>
                <c:pt idx="9990">
                  <c:v>2.8940999999999999</c:v>
                </c:pt>
                <c:pt idx="9991">
                  <c:v>2.8521000000000001</c:v>
                </c:pt>
                <c:pt idx="9992">
                  <c:v>3.1661000000000001</c:v>
                </c:pt>
                <c:pt idx="9993">
                  <c:v>2.2919</c:v>
                </c:pt>
                <c:pt idx="9994">
                  <c:v>2.1166</c:v>
                </c:pt>
                <c:pt idx="9995">
                  <c:v>2.4619</c:v>
                </c:pt>
                <c:pt idx="9996">
                  <c:v>2.1158999999999999</c:v>
                </c:pt>
                <c:pt idx="9997">
                  <c:v>2.2585000000000002</c:v>
                </c:pt>
                <c:pt idx="9998">
                  <c:v>1.8625</c:v>
                </c:pt>
                <c:pt idx="9999">
                  <c:v>2.5468000000000002</c:v>
                </c:pt>
                <c:pt idx="10000">
                  <c:v>2.7669999999999999</c:v>
                </c:pt>
                <c:pt idx="10001">
                  <c:v>2.7254999999999998</c:v>
                </c:pt>
                <c:pt idx="10002">
                  <c:v>2.3447</c:v>
                </c:pt>
                <c:pt idx="10003">
                  <c:v>1.5780000000000001</c:v>
                </c:pt>
                <c:pt idx="10004">
                  <c:v>1.6463000000000001</c:v>
                </c:pt>
                <c:pt idx="10005">
                  <c:v>2.4213</c:v>
                </c:pt>
                <c:pt idx="10006">
                  <c:v>2.6945999999999999</c:v>
                </c:pt>
                <c:pt idx="10007">
                  <c:v>2.5070999999999999</c:v>
                </c:pt>
                <c:pt idx="10008">
                  <c:v>2.9304000000000001</c:v>
                </c:pt>
                <c:pt idx="10009">
                  <c:v>2.7839999999999998</c:v>
                </c:pt>
                <c:pt idx="10010">
                  <c:v>3.1745999999999999</c:v>
                </c:pt>
                <c:pt idx="10011">
                  <c:v>2.7444999999999999</c:v>
                </c:pt>
                <c:pt idx="10012">
                  <c:v>2.1835</c:v>
                </c:pt>
                <c:pt idx="10013">
                  <c:v>1.4630000000000001</c:v>
                </c:pt>
                <c:pt idx="10014">
                  <c:v>2.0541</c:v>
                </c:pt>
                <c:pt idx="10015">
                  <c:v>2.8559999999999999</c:v>
                </c:pt>
                <c:pt idx="10016">
                  <c:v>2.8386</c:v>
                </c:pt>
                <c:pt idx="10017">
                  <c:v>3.2675999999999998</c:v>
                </c:pt>
                <c:pt idx="10018">
                  <c:v>2.2235</c:v>
                </c:pt>
                <c:pt idx="10019">
                  <c:v>1.9373</c:v>
                </c:pt>
                <c:pt idx="10020">
                  <c:v>3.4138000000000002</c:v>
                </c:pt>
                <c:pt idx="10021">
                  <c:v>2.8006000000000002</c:v>
                </c:pt>
                <c:pt idx="10022">
                  <c:v>4.5212000000000003</c:v>
                </c:pt>
                <c:pt idx="10023">
                  <c:v>4.6288999999999998</c:v>
                </c:pt>
                <c:pt idx="10024">
                  <c:v>2.4184000000000001</c:v>
                </c:pt>
                <c:pt idx="10025">
                  <c:v>3.4908999999999999</c:v>
                </c:pt>
                <c:pt idx="10026">
                  <c:v>2.2616000000000001</c:v>
                </c:pt>
                <c:pt idx="10027">
                  <c:v>3.323</c:v>
                </c:pt>
                <c:pt idx="10028">
                  <c:v>3.2688999999999999</c:v>
                </c:pt>
                <c:pt idx="10029">
                  <c:v>3.4142000000000001</c:v>
                </c:pt>
                <c:pt idx="10030">
                  <c:v>2.6941000000000002</c:v>
                </c:pt>
                <c:pt idx="10031">
                  <c:v>3.2774999999999999</c:v>
                </c:pt>
                <c:pt idx="10032">
                  <c:v>1.6975</c:v>
                </c:pt>
                <c:pt idx="10033">
                  <c:v>3.7928000000000002</c:v>
                </c:pt>
                <c:pt idx="10034">
                  <c:v>5.0621</c:v>
                </c:pt>
                <c:pt idx="10035">
                  <c:v>4.0000999999999998</c:v>
                </c:pt>
                <c:pt idx="10036">
                  <c:v>3.7275</c:v>
                </c:pt>
                <c:pt idx="10037">
                  <c:v>4.5227000000000004</c:v>
                </c:pt>
                <c:pt idx="10038">
                  <c:v>4.8685</c:v>
                </c:pt>
                <c:pt idx="10039">
                  <c:v>4.4428000000000001</c:v>
                </c:pt>
                <c:pt idx="10040">
                  <c:v>5.3935000000000004</c:v>
                </c:pt>
                <c:pt idx="10041">
                  <c:v>3.8992</c:v>
                </c:pt>
                <c:pt idx="10042">
                  <c:v>4.7396000000000003</c:v>
                </c:pt>
                <c:pt idx="10043">
                  <c:v>3.6379999999999999</c:v>
                </c:pt>
                <c:pt idx="10044">
                  <c:v>3.0581999999999998</c:v>
                </c:pt>
                <c:pt idx="10045">
                  <c:v>1.9162999999999999</c:v>
                </c:pt>
                <c:pt idx="10046">
                  <c:v>4.5498000000000003</c:v>
                </c:pt>
                <c:pt idx="10047">
                  <c:v>1.5902000000000001</c:v>
                </c:pt>
                <c:pt idx="10048">
                  <c:v>5.0880999999999998</c:v>
                </c:pt>
                <c:pt idx="10049">
                  <c:v>3.3772000000000002</c:v>
                </c:pt>
                <c:pt idx="10050">
                  <c:v>3.8022999999999998</c:v>
                </c:pt>
                <c:pt idx="10051">
                  <c:v>2.3252999999999999</c:v>
                </c:pt>
                <c:pt idx="10052">
                  <c:v>3.0891000000000002</c:v>
                </c:pt>
                <c:pt idx="10053">
                  <c:v>2.9820000000000002</c:v>
                </c:pt>
                <c:pt idx="10054">
                  <c:v>1.5919000000000001</c:v>
                </c:pt>
                <c:pt idx="10055">
                  <c:v>1.0047999999999999</c:v>
                </c:pt>
                <c:pt idx="10056">
                  <c:v>3.6747999999999998</c:v>
                </c:pt>
                <c:pt idx="10057">
                  <c:v>4.6517999999999997</c:v>
                </c:pt>
                <c:pt idx="10058">
                  <c:v>3.5552999999999999</c:v>
                </c:pt>
                <c:pt idx="10059">
                  <c:v>5.2576999999999998</c:v>
                </c:pt>
                <c:pt idx="10060">
                  <c:v>4.5888</c:v>
                </c:pt>
                <c:pt idx="10061">
                  <c:v>4.4634999999999998</c:v>
                </c:pt>
                <c:pt idx="10062">
                  <c:v>3.5564</c:v>
                </c:pt>
                <c:pt idx="10063">
                  <c:v>3.7692999999999999</c:v>
                </c:pt>
                <c:pt idx="10064">
                  <c:v>3.1419999999999999</c:v>
                </c:pt>
                <c:pt idx="10065">
                  <c:v>2.7075999999999998</c:v>
                </c:pt>
                <c:pt idx="10066">
                  <c:v>3.7452000000000001</c:v>
                </c:pt>
                <c:pt idx="10067">
                  <c:v>1.9671000000000001</c:v>
                </c:pt>
                <c:pt idx="10068">
                  <c:v>2.1288</c:v>
                </c:pt>
                <c:pt idx="10069">
                  <c:v>4.1957000000000004</c:v>
                </c:pt>
                <c:pt idx="10070">
                  <c:v>4.4661999999999997</c:v>
                </c:pt>
                <c:pt idx="10071">
                  <c:v>5.0933000000000002</c:v>
                </c:pt>
                <c:pt idx="10072">
                  <c:v>4.0857999999999999</c:v>
                </c:pt>
                <c:pt idx="10073">
                  <c:v>4.2478999999999996</c:v>
                </c:pt>
                <c:pt idx="10074">
                  <c:v>4.0579999999999998</c:v>
                </c:pt>
                <c:pt idx="10075">
                  <c:v>4.1791</c:v>
                </c:pt>
                <c:pt idx="10076">
                  <c:v>4.1479999999999997</c:v>
                </c:pt>
                <c:pt idx="10077">
                  <c:v>4.4763000000000002</c:v>
                </c:pt>
                <c:pt idx="10078">
                  <c:v>5.2218999999999998</c:v>
                </c:pt>
                <c:pt idx="10079">
                  <c:v>5.1917999999999997</c:v>
                </c:pt>
                <c:pt idx="10080">
                  <c:v>5.4985999999999997</c:v>
                </c:pt>
                <c:pt idx="10081">
                  <c:v>5.47</c:v>
                </c:pt>
                <c:pt idx="10082">
                  <c:v>4.6706000000000003</c:v>
                </c:pt>
                <c:pt idx="10083">
                  <c:v>4.8761999999999999</c:v>
                </c:pt>
                <c:pt idx="10084">
                  <c:v>4.0673000000000004</c:v>
                </c:pt>
                <c:pt idx="10085">
                  <c:v>4.3544</c:v>
                </c:pt>
                <c:pt idx="10086">
                  <c:v>3.9982000000000002</c:v>
                </c:pt>
                <c:pt idx="10087">
                  <c:v>4.6345999999999998</c:v>
                </c:pt>
                <c:pt idx="10088">
                  <c:v>5.7622999999999998</c:v>
                </c:pt>
                <c:pt idx="10089">
                  <c:v>5.2500999999999998</c:v>
                </c:pt>
                <c:pt idx="10090">
                  <c:v>5.1372</c:v>
                </c:pt>
                <c:pt idx="10091">
                  <c:v>5.0629</c:v>
                </c:pt>
                <c:pt idx="10092">
                  <c:v>5.1740000000000004</c:v>
                </c:pt>
                <c:pt idx="10093">
                  <c:v>5.3282999999999996</c:v>
                </c:pt>
                <c:pt idx="10094">
                  <c:v>5.4702999999999999</c:v>
                </c:pt>
                <c:pt idx="10095">
                  <c:v>5.8007</c:v>
                </c:pt>
                <c:pt idx="10096">
                  <c:v>5.3041999999999998</c:v>
                </c:pt>
                <c:pt idx="10097">
                  <c:v>5.7918000000000003</c:v>
                </c:pt>
                <c:pt idx="10098">
                  <c:v>5.8970000000000002</c:v>
                </c:pt>
                <c:pt idx="10099">
                  <c:v>5.5433000000000003</c:v>
                </c:pt>
                <c:pt idx="10100">
                  <c:v>5.2230999999999996</c:v>
                </c:pt>
                <c:pt idx="10101">
                  <c:v>5.7499000000000002</c:v>
                </c:pt>
                <c:pt idx="10102">
                  <c:v>5.4909999999999997</c:v>
                </c:pt>
                <c:pt idx="10103">
                  <c:v>6.0755999999999997</c:v>
                </c:pt>
                <c:pt idx="10104">
                  <c:v>6.1380999999999997</c:v>
                </c:pt>
                <c:pt idx="10105">
                  <c:v>5.8949999999999996</c:v>
                </c:pt>
                <c:pt idx="10106">
                  <c:v>0.25850000000000001</c:v>
                </c:pt>
                <c:pt idx="10107">
                  <c:v>0.64249999999999996</c:v>
                </c:pt>
                <c:pt idx="10108">
                  <c:v>1.7444999999999999</c:v>
                </c:pt>
                <c:pt idx="10109">
                  <c:v>2.1558000000000002</c:v>
                </c:pt>
                <c:pt idx="10110">
                  <c:v>1.9939</c:v>
                </c:pt>
                <c:pt idx="10111">
                  <c:v>2.0081000000000002</c:v>
                </c:pt>
                <c:pt idx="10112">
                  <c:v>1.7162999999999999</c:v>
                </c:pt>
                <c:pt idx="10113">
                  <c:v>2.2765</c:v>
                </c:pt>
                <c:pt idx="10114">
                  <c:v>1.4238999999999999</c:v>
                </c:pt>
                <c:pt idx="10115">
                  <c:v>5.7328000000000001</c:v>
                </c:pt>
                <c:pt idx="10116">
                  <c:v>5.7961</c:v>
                </c:pt>
                <c:pt idx="10117">
                  <c:v>5.7218999999999998</c:v>
                </c:pt>
                <c:pt idx="10118">
                  <c:v>6.8631000000000002</c:v>
                </c:pt>
                <c:pt idx="10119">
                  <c:v>6.3777999999999997</c:v>
                </c:pt>
                <c:pt idx="10120">
                  <c:v>4.8319000000000001</c:v>
                </c:pt>
                <c:pt idx="10121">
                  <c:v>5.8997999999999999</c:v>
                </c:pt>
                <c:pt idx="10122">
                  <c:v>5.5888999999999998</c:v>
                </c:pt>
                <c:pt idx="10123">
                  <c:v>5.6418999999999997</c:v>
                </c:pt>
                <c:pt idx="10124">
                  <c:v>5.9318999999999997</c:v>
                </c:pt>
                <c:pt idx="10125">
                  <c:v>6.0541999999999998</c:v>
                </c:pt>
                <c:pt idx="10126">
                  <c:v>5.5170000000000003</c:v>
                </c:pt>
                <c:pt idx="10127">
                  <c:v>5.0644</c:v>
                </c:pt>
                <c:pt idx="10128">
                  <c:v>5.8662999999999998</c:v>
                </c:pt>
                <c:pt idx="10129">
                  <c:v>5.9684999999999997</c:v>
                </c:pt>
                <c:pt idx="10130">
                  <c:v>5.9972000000000003</c:v>
                </c:pt>
                <c:pt idx="10131">
                  <c:v>6.1544999999999996</c:v>
                </c:pt>
                <c:pt idx="10132">
                  <c:v>5.5174000000000003</c:v>
                </c:pt>
                <c:pt idx="10133">
                  <c:v>5.7694999999999999</c:v>
                </c:pt>
                <c:pt idx="10134">
                  <c:v>6.0632000000000001</c:v>
                </c:pt>
                <c:pt idx="10135">
                  <c:v>6.1086999999999998</c:v>
                </c:pt>
                <c:pt idx="10136">
                  <c:v>5.7961</c:v>
                </c:pt>
                <c:pt idx="10137">
                  <c:v>6.3887999999999998</c:v>
                </c:pt>
                <c:pt idx="10138">
                  <c:v>5.7043999999999997</c:v>
                </c:pt>
                <c:pt idx="10139">
                  <c:v>3.2928000000000002</c:v>
                </c:pt>
                <c:pt idx="10140">
                  <c:v>3.2677999999999998</c:v>
                </c:pt>
                <c:pt idx="10141">
                  <c:v>2.7202999999999999</c:v>
                </c:pt>
                <c:pt idx="10142">
                  <c:v>3.2088000000000001</c:v>
                </c:pt>
                <c:pt idx="10143">
                  <c:v>1.8545</c:v>
                </c:pt>
                <c:pt idx="10144">
                  <c:v>1.9123000000000001</c:v>
                </c:pt>
                <c:pt idx="10145">
                  <c:v>2.0838000000000001</c:v>
                </c:pt>
                <c:pt idx="10146">
                  <c:v>2.7484000000000002</c:v>
                </c:pt>
                <c:pt idx="10147">
                  <c:v>2.0815999999999999</c:v>
                </c:pt>
                <c:pt idx="10148">
                  <c:v>4.3216000000000001</c:v>
                </c:pt>
                <c:pt idx="10149">
                  <c:v>5.2495000000000003</c:v>
                </c:pt>
                <c:pt idx="10150">
                  <c:v>5.2910000000000004</c:v>
                </c:pt>
                <c:pt idx="10151">
                  <c:v>5.7179000000000002</c:v>
                </c:pt>
                <c:pt idx="10152">
                  <c:v>5.5408999999999997</c:v>
                </c:pt>
                <c:pt idx="10153">
                  <c:v>5.1528</c:v>
                </c:pt>
                <c:pt idx="10154">
                  <c:v>4.9512999999999998</c:v>
                </c:pt>
                <c:pt idx="10155">
                  <c:v>4.9687000000000001</c:v>
                </c:pt>
                <c:pt idx="10156">
                  <c:v>5.6226000000000003</c:v>
                </c:pt>
                <c:pt idx="10157">
                  <c:v>4.9128999999999996</c:v>
                </c:pt>
                <c:pt idx="10158">
                  <c:v>5.2096</c:v>
                </c:pt>
                <c:pt idx="10159">
                  <c:v>3.4043999999999999</c:v>
                </c:pt>
                <c:pt idx="10160">
                  <c:v>2.7883</c:v>
                </c:pt>
                <c:pt idx="10161">
                  <c:v>4.1387999999999998</c:v>
                </c:pt>
                <c:pt idx="10162">
                  <c:v>4.3324999999999996</c:v>
                </c:pt>
                <c:pt idx="10163">
                  <c:v>3.8997000000000002</c:v>
                </c:pt>
                <c:pt idx="10164">
                  <c:v>3.9885999999999999</c:v>
                </c:pt>
                <c:pt idx="10165">
                  <c:v>4.0084</c:v>
                </c:pt>
                <c:pt idx="10166">
                  <c:v>7.2073</c:v>
                </c:pt>
                <c:pt idx="10167">
                  <c:v>5.9526000000000003</c:v>
                </c:pt>
                <c:pt idx="10168">
                  <c:v>3.2393999999999998</c:v>
                </c:pt>
                <c:pt idx="10169">
                  <c:v>4.3868</c:v>
                </c:pt>
                <c:pt idx="10170">
                  <c:v>5.0877999999999997</c:v>
                </c:pt>
                <c:pt idx="10171">
                  <c:v>4.7365000000000004</c:v>
                </c:pt>
                <c:pt idx="10172">
                  <c:v>3.9477000000000002</c:v>
                </c:pt>
                <c:pt idx="10173">
                  <c:v>4.3563999999999998</c:v>
                </c:pt>
                <c:pt idx="10174">
                  <c:v>2.1019999999999999</c:v>
                </c:pt>
                <c:pt idx="10175">
                  <c:v>2.1072000000000002</c:v>
                </c:pt>
                <c:pt idx="10176">
                  <c:v>2.7305000000000001</c:v>
                </c:pt>
                <c:pt idx="10177">
                  <c:v>1.9754</c:v>
                </c:pt>
                <c:pt idx="10178">
                  <c:v>2.0819999999999999</c:v>
                </c:pt>
                <c:pt idx="10179">
                  <c:v>1.4878</c:v>
                </c:pt>
                <c:pt idx="10180">
                  <c:v>4.7855999999999996</c:v>
                </c:pt>
                <c:pt idx="10181">
                  <c:v>3.4245999999999999</c:v>
                </c:pt>
                <c:pt idx="10182">
                  <c:v>0.41930000000000001</c:v>
                </c:pt>
                <c:pt idx="10183">
                  <c:v>1.2017</c:v>
                </c:pt>
                <c:pt idx="10184">
                  <c:v>1.2462</c:v>
                </c:pt>
                <c:pt idx="10185">
                  <c:v>2.0638999999999998</c:v>
                </c:pt>
                <c:pt idx="10186">
                  <c:v>1.7608999999999999</c:v>
                </c:pt>
                <c:pt idx="10187">
                  <c:v>2.7433999999999998</c:v>
                </c:pt>
                <c:pt idx="10188">
                  <c:v>3.9152999999999998</c:v>
                </c:pt>
                <c:pt idx="10189">
                  <c:v>2.8536999999999999</c:v>
                </c:pt>
                <c:pt idx="10190">
                  <c:v>2.9761000000000002</c:v>
                </c:pt>
                <c:pt idx="10191">
                  <c:v>2.6368999999999998</c:v>
                </c:pt>
                <c:pt idx="10192">
                  <c:v>3.0693000000000001</c:v>
                </c:pt>
                <c:pt idx="10193">
                  <c:v>3.6983000000000001</c:v>
                </c:pt>
                <c:pt idx="10194">
                  <c:v>2.7059000000000002</c:v>
                </c:pt>
                <c:pt idx="10195">
                  <c:v>2.6606000000000001</c:v>
                </c:pt>
                <c:pt idx="10196">
                  <c:v>3.3582000000000001</c:v>
                </c:pt>
                <c:pt idx="10197">
                  <c:v>3.1863999999999999</c:v>
                </c:pt>
                <c:pt idx="10198">
                  <c:v>1.8996999999999999</c:v>
                </c:pt>
                <c:pt idx="10199">
                  <c:v>2.5547</c:v>
                </c:pt>
                <c:pt idx="10200">
                  <c:v>3.1966999999999999</c:v>
                </c:pt>
                <c:pt idx="10201">
                  <c:v>1.9218</c:v>
                </c:pt>
                <c:pt idx="10202">
                  <c:v>4.1302000000000003</c:v>
                </c:pt>
                <c:pt idx="10203">
                  <c:v>2.9359999999999999</c:v>
                </c:pt>
                <c:pt idx="10204">
                  <c:v>4.0269000000000004</c:v>
                </c:pt>
                <c:pt idx="10205">
                  <c:v>2.5836999999999999</c:v>
                </c:pt>
                <c:pt idx="10206">
                  <c:v>3.1501000000000001</c:v>
                </c:pt>
                <c:pt idx="10207">
                  <c:v>2.4321999999999999</c:v>
                </c:pt>
                <c:pt idx="10208">
                  <c:v>3.0459000000000001</c:v>
                </c:pt>
                <c:pt idx="10209">
                  <c:v>2.2023000000000001</c:v>
                </c:pt>
                <c:pt idx="10210">
                  <c:v>2.2669000000000001</c:v>
                </c:pt>
                <c:pt idx="10211">
                  <c:v>2.1652999999999998</c:v>
                </c:pt>
                <c:pt idx="10212">
                  <c:v>2.0264000000000002</c:v>
                </c:pt>
                <c:pt idx="10213">
                  <c:v>1.5416000000000001</c:v>
                </c:pt>
                <c:pt idx="10214">
                  <c:v>1.639</c:v>
                </c:pt>
                <c:pt idx="10215">
                  <c:v>2.4367999999999999</c:v>
                </c:pt>
                <c:pt idx="10216">
                  <c:v>2.0343</c:v>
                </c:pt>
                <c:pt idx="10217">
                  <c:v>2.5240999999999998</c:v>
                </c:pt>
                <c:pt idx="10218">
                  <c:v>1.9184000000000001</c:v>
                </c:pt>
                <c:pt idx="10219">
                  <c:v>0.96089999999999998</c:v>
                </c:pt>
                <c:pt idx="10220">
                  <c:v>2.1059999999999999</c:v>
                </c:pt>
                <c:pt idx="10221">
                  <c:v>2.0148999999999999</c:v>
                </c:pt>
                <c:pt idx="10222">
                  <c:v>2.2168999999999999</c:v>
                </c:pt>
                <c:pt idx="10223">
                  <c:v>4.2881999999999998</c:v>
                </c:pt>
                <c:pt idx="10224">
                  <c:v>4.7473999999999998</c:v>
                </c:pt>
                <c:pt idx="10225">
                  <c:v>4.8773999999999997</c:v>
                </c:pt>
                <c:pt idx="10226">
                  <c:v>4.9622000000000002</c:v>
                </c:pt>
                <c:pt idx="10227">
                  <c:v>4.9381000000000004</c:v>
                </c:pt>
                <c:pt idx="10228">
                  <c:v>4.8745000000000003</c:v>
                </c:pt>
                <c:pt idx="10229">
                  <c:v>3.7907000000000002</c:v>
                </c:pt>
                <c:pt idx="10230">
                  <c:v>3.5739999999999998</c:v>
                </c:pt>
                <c:pt idx="10231">
                  <c:v>4.9408000000000003</c:v>
                </c:pt>
                <c:pt idx="10232">
                  <c:v>4.9950000000000001</c:v>
                </c:pt>
                <c:pt idx="10233">
                  <c:v>4.3266999999999998</c:v>
                </c:pt>
                <c:pt idx="10234">
                  <c:v>2.1777000000000002</c:v>
                </c:pt>
                <c:pt idx="10235">
                  <c:v>2.1652</c:v>
                </c:pt>
                <c:pt idx="10236">
                  <c:v>2.1417999999999999</c:v>
                </c:pt>
                <c:pt idx="10237">
                  <c:v>2.7151000000000001</c:v>
                </c:pt>
                <c:pt idx="10238">
                  <c:v>1.7063999999999999</c:v>
                </c:pt>
                <c:pt idx="10239">
                  <c:v>1.7071000000000001</c:v>
                </c:pt>
                <c:pt idx="10240">
                  <c:v>1.3099000000000001</c:v>
                </c:pt>
                <c:pt idx="10241">
                  <c:v>1.54</c:v>
                </c:pt>
                <c:pt idx="10242">
                  <c:v>1.6585000000000001</c:v>
                </c:pt>
                <c:pt idx="10243">
                  <c:v>1.6093999999999999</c:v>
                </c:pt>
                <c:pt idx="10244">
                  <c:v>1.5717000000000001</c:v>
                </c:pt>
                <c:pt idx="10245">
                  <c:v>1.8647</c:v>
                </c:pt>
                <c:pt idx="10246">
                  <c:v>1.9864999999999999</c:v>
                </c:pt>
                <c:pt idx="10247">
                  <c:v>2.1187999999999998</c:v>
                </c:pt>
                <c:pt idx="10248">
                  <c:v>2.3269000000000002</c:v>
                </c:pt>
                <c:pt idx="10249">
                  <c:v>2.0556000000000001</c:v>
                </c:pt>
                <c:pt idx="10250">
                  <c:v>2.3929999999999998</c:v>
                </c:pt>
                <c:pt idx="10251">
                  <c:v>2.5070000000000001</c:v>
                </c:pt>
                <c:pt idx="10252">
                  <c:v>2.6762000000000001</c:v>
                </c:pt>
                <c:pt idx="10253">
                  <c:v>2.9706000000000001</c:v>
                </c:pt>
                <c:pt idx="10254">
                  <c:v>2.8519000000000001</c:v>
                </c:pt>
                <c:pt idx="10255">
                  <c:v>4.7591000000000001</c:v>
                </c:pt>
                <c:pt idx="10256">
                  <c:v>5.0429000000000004</c:v>
                </c:pt>
                <c:pt idx="10257">
                  <c:v>4.7648000000000001</c:v>
                </c:pt>
                <c:pt idx="10258">
                  <c:v>4.4608999999999996</c:v>
                </c:pt>
                <c:pt idx="10259">
                  <c:v>4.7381000000000002</c:v>
                </c:pt>
                <c:pt idx="10260">
                  <c:v>5.2283999999999997</c:v>
                </c:pt>
                <c:pt idx="10261">
                  <c:v>5.3574999999999999</c:v>
                </c:pt>
                <c:pt idx="10262">
                  <c:v>5.23</c:v>
                </c:pt>
                <c:pt idx="10263">
                  <c:v>4.2904</c:v>
                </c:pt>
                <c:pt idx="10264">
                  <c:v>2.3731</c:v>
                </c:pt>
                <c:pt idx="10265">
                  <c:v>1.6761999999999999</c:v>
                </c:pt>
                <c:pt idx="10266">
                  <c:v>1.8361000000000001</c:v>
                </c:pt>
                <c:pt idx="10267">
                  <c:v>2.1928000000000001</c:v>
                </c:pt>
                <c:pt idx="10268">
                  <c:v>2.1675</c:v>
                </c:pt>
                <c:pt idx="10269">
                  <c:v>2.5861999999999998</c:v>
                </c:pt>
                <c:pt idx="10270">
                  <c:v>2.5897999999999999</c:v>
                </c:pt>
                <c:pt idx="10271">
                  <c:v>2.2275999999999998</c:v>
                </c:pt>
                <c:pt idx="10272">
                  <c:v>2.8805000000000001</c:v>
                </c:pt>
                <c:pt idx="10273">
                  <c:v>4.0526</c:v>
                </c:pt>
                <c:pt idx="10274">
                  <c:v>2.9735999999999998</c:v>
                </c:pt>
                <c:pt idx="10275">
                  <c:v>3.8677000000000001</c:v>
                </c:pt>
                <c:pt idx="10276">
                  <c:v>3.2582</c:v>
                </c:pt>
                <c:pt idx="10277">
                  <c:v>2.6825000000000001</c:v>
                </c:pt>
                <c:pt idx="10278">
                  <c:v>3.7336</c:v>
                </c:pt>
                <c:pt idx="10279">
                  <c:v>2.6736</c:v>
                </c:pt>
                <c:pt idx="10280">
                  <c:v>4.4283000000000001</c:v>
                </c:pt>
                <c:pt idx="10281">
                  <c:v>6.2744999999999997</c:v>
                </c:pt>
                <c:pt idx="10282">
                  <c:v>4.9884000000000004</c:v>
                </c:pt>
                <c:pt idx="10283">
                  <c:v>3.9969999999999999</c:v>
                </c:pt>
                <c:pt idx="10284">
                  <c:v>4.3061999999999996</c:v>
                </c:pt>
                <c:pt idx="10285">
                  <c:v>3.4893000000000001</c:v>
                </c:pt>
                <c:pt idx="10286">
                  <c:v>4.0395000000000003</c:v>
                </c:pt>
                <c:pt idx="10287">
                  <c:v>3.4859</c:v>
                </c:pt>
                <c:pt idx="10288">
                  <c:v>3.4089</c:v>
                </c:pt>
                <c:pt idx="10289">
                  <c:v>3.0390999999999999</c:v>
                </c:pt>
                <c:pt idx="10290">
                  <c:v>5.4992999999999999</c:v>
                </c:pt>
                <c:pt idx="10291">
                  <c:v>2.4653999999999998</c:v>
                </c:pt>
                <c:pt idx="10292">
                  <c:v>3.0973999999999999</c:v>
                </c:pt>
                <c:pt idx="10293">
                  <c:v>4.1010999999999997</c:v>
                </c:pt>
                <c:pt idx="10294">
                  <c:v>3.8077000000000001</c:v>
                </c:pt>
                <c:pt idx="10295">
                  <c:v>3.7185999999999999</c:v>
                </c:pt>
                <c:pt idx="10296">
                  <c:v>4.9297000000000004</c:v>
                </c:pt>
                <c:pt idx="10297">
                  <c:v>4.3445</c:v>
                </c:pt>
                <c:pt idx="10298">
                  <c:v>4.3968999999999996</c:v>
                </c:pt>
                <c:pt idx="10299">
                  <c:v>3.4712999999999998</c:v>
                </c:pt>
                <c:pt idx="10300">
                  <c:v>3.2092000000000001</c:v>
                </c:pt>
                <c:pt idx="10301">
                  <c:v>4.2675000000000001</c:v>
                </c:pt>
                <c:pt idx="10302">
                  <c:v>3.0028999999999999</c:v>
                </c:pt>
                <c:pt idx="10303">
                  <c:v>3.1818</c:v>
                </c:pt>
                <c:pt idx="10304">
                  <c:v>3.4382999999999999</c:v>
                </c:pt>
                <c:pt idx="10305">
                  <c:v>4.0033000000000003</c:v>
                </c:pt>
                <c:pt idx="10306">
                  <c:v>3.649</c:v>
                </c:pt>
                <c:pt idx="10307">
                  <c:v>3.9007000000000001</c:v>
                </c:pt>
                <c:pt idx="10308">
                  <c:v>2.4129999999999998</c:v>
                </c:pt>
                <c:pt idx="10309">
                  <c:v>4.0776000000000003</c:v>
                </c:pt>
                <c:pt idx="10310">
                  <c:v>4.6531000000000002</c:v>
                </c:pt>
                <c:pt idx="10311">
                  <c:v>3.9499</c:v>
                </c:pt>
                <c:pt idx="10312">
                  <c:v>4.2420999999999998</c:v>
                </c:pt>
                <c:pt idx="10313">
                  <c:v>4.1544999999999996</c:v>
                </c:pt>
                <c:pt idx="10314">
                  <c:v>5.1863000000000001</c:v>
                </c:pt>
                <c:pt idx="10315">
                  <c:v>3.48</c:v>
                </c:pt>
                <c:pt idx="10316">
                  <c:v>3.8763999999999998</c:v>
                </c:pt>
                <c:pt idx="10317">
                  <c:v>3.5015999999999998</c:v>
                </c:pt>
                <c:pt idx="10318">
                  <c:v>3.7964000000000002</c:v>
                </c:pt>
                <c:pt idx="10319">
                  <c:v>4.1608999999999998</c:v>
                </c:pt>
                <c:pt idx="10320">
                  <c:v>4.9463999999999997</c:v>
                </c:pt>
                <c:pt idx="10321">
                  <c:v>3.2549999999999999</c:v>
                </c:pt>
                <c:pt idx="10322">
                  <c:v>4.2838000000000003</c:v>
                </c:pt>
                <c:pt idx="10323">
                  <c:v>4.8764000000000003</c:v>
                </c:pt>
                <c:pt idx="10324">
                  <c:v>4.5217000000000001</c:v>
                </c:pt>
                <c:pt idx="10325">
                  <c:v>4.5709999999999997</c:v>
                </c:pt>
                <c:pt idx="10326">
                  <c:v>4.6143999999999998</c:v>
                </c:pt>
                <c:pt idx="10327">
                  <c:v>3.5447000000000002</c:v>
                </c:pt>
                <c:pt idx="10328">
                  <c:v>4.7431000000000001</c:v>
                </c:pt>
                <c:pt idx="10329">
                  <c:v>3.9821</c:v>
                </c:pt>
                <c:pt idx="10330">
                  <c:v>4.4795999999999996</c:v>
                </c:pt>
                <c:pt idx="10331">
                  <c:v>4.1694000000000004</c:v>
                </c:pt>
                <c:pt idx="10332">
                  <c:v>3.8092000000000001</c:v>
                </c:pt>
                <c:pt idx="10333">
                  <c:v>3.8795000000000002</c:v>
                </c:pt>
                <c:pt idx="10334">
                  <c:v>4.7248000000000001</c:v>
                </c:pt>
                <c:pt idx="10335">
                  <c:v>3.3090000000000002</c:v>
                </c:pt>
                <c:pt idx="10336">
                  <c:v>3.5230000000000001</c:v>
                </c:pt>
                <c:pt idx="10337">
                  <c:v>3.6564000000000001</c:v>
                </c:pt>
                <c:pt idx="10338">
                  <c:v>3.875</c:v>
                </c:pt>
                <c:pt idx="10339">
                  <c:v>3.4967999999999999</c:v>
                </c:pt>
                <c:pt idx="10340">
                  <c:v>2.2944</c:v>
                </c:pt>
                <c:pt idx="10341">
                  <c:v>2.8647999999999998</c:v>
                </c:pt>
                <c:pt idx="10342">
                  <c:v>2.2238000000000002</c:v>
                </c:pt>
                <c:pt idx="10343">
                  <c:v>2.5781999999999998</c:v>
                </c:pt>
                <c:pt idx="10344">
                  <c:v>2.8266</c:v>
                </c:pt>
                <c:pt idx="10345">
                  <c:v>2.8098999999999998</c:v>
                </c:pt>
                <c:pt idx="10346">
                  <c:v>3.0030000000000001</c:v>
                </c:pt>
                <c:pt idx="10347">
                  <c:v>2.4798</c:v>
                </c:pt>
                <c:pt idx="10348">
                  <c:v>3.1322000000000001</c:v>
                </c:pt>
                <c:pt idx="10349">
                  <c:v>3.1255999999999999</c:v>
                </c:pt>
                <c:pt idx="10350">
                  <c:v>3.0063</c:v>
                </c:pt>
                <c:pt idx="10351">
                  <c:v>3.3176000000000001</c:v>
                </c:pt>
                <c:pt idx="10352">
                  <c:v>3.48</c:v>
                </c:pt>
                <c:pt idx="10353">
                  <c:v>3.2235</c:v>
                </c:pt>
                <c:pt idx="10354">
                  <c:v>3.1457999999999999</c:v>
                </c:pt>
                <c:pt idx="10355">
                  <c:v>3.3860000000000001</c:v>
                </c:pt>
                <c:pt idx="10356">
                  <c:v>2.9051999999999998</c:v>
                </c:pt>
                <c:pt idx="10357">
                  <c:v>3.0179</c:v>
                </c:pt>
                <c:pt idx="10358">
                  <c:v>3.0973999999999999</c:v>
                </c:pt>
                <c:pt idx="10359">
                  <c:v>3.4352</c:v>
                </c:pt>
                <c:pt idx="10360">
                  <c:v>2.9876999999999998</c:v>
                </c:pt>
                <c:pt idx="10361">
                  <c:v>2.3464999999999998</c:v>
                </c:pt>
                <c:pt idx="10362">
                  <c:v>3.4788999999999999</c:v>
                </c:pt>
                <c:pt idx="10363">
                  <c:v>2.1673</c:v>
                </c:pt>
                <c:pt idx="10364">
                  <c:v>2.1139000000000001</c:v>
                </c:pt>
                <c:pt idx="10365">
                  <c:v>2.1358999999999999</c:v>
                </c:pt>
                <c:pt idx="10366">
                  <c:v>2.1113</c:v>
                </c:pt>
                <c:pt idx="10367">
                  <c:v>1.8864000000000001</c:v>
                </c:pt>
                <c:pt idx="10368">
                  <c:v>2.1071</c:v>
                </c:pt>
                <c:pt idx="10369">
                  <c:v>1.8302</c:v>
                </c:pt>
                <c:pt idx="10370">
                  <c:v>1.9534</c:v>
                </c:pt>
                <c:pt idx="10371">
                  <c:v>1.8827</c:v>
                </c:pt>
                <c:pt idx="10372">
                  <c:v>1.8815999999999999</c:v>
                </c:pt>
                <c:pt idx="10373">
                  <c:v>1.8386</c:v>
                </c:pt>
                <c:pt idx="10374">
                  <c:v>2.2044999999999999</c:v>
                </c:pt>
                <c:pt idx="10375">
                  <c:v>0.4536</c:v>
                </c:pt>
                <c:pt idx="10376">
                  <c:v>0.54579999999999995</c:v>
                </c:pt>
                <c:pt idx="10377">
                  <c:v>0.3196</c:v>
                </c:pt>
                <c:pt idx="10378">
                  <c:v>1.9888999999999999</c:v>
                </c:pt>
                <c:pt idx="10379">
                  <c:v>4.7004000000000001</c:v>
                </c:pt>
                <c:pt idx="10380">
                  <c:v>3.8620000000000001</c:v>
                </c:pt>
                <c:pt idx="10381">
                  <c:v>1.6580999999999999</c:v>
                </c:pt>
                <c:pt idx="10382">
                  <c:v>2.1547000000000001</c:v>
                </c:pt>
                <c:pt idx="10383">
                  <c:v>1.8512</c:v>
                </c:pt>
                <c:pt idx="10384">
                  <c:v>1.7336</c:v>
                </c:pt>
                <c:pt idx="10385">
                  <c:v>2.0205000000000002</c:v>
                </c:pt>
                <c:pt idx="10386">
                  <c:v>2.02</c:v>
                </c:pt>
                <c:pt idx="10387">
                  <c:v>3.9721000000000002</c:v>
                </c:pt>
                <c:pt idx="10388">
                  <c:v>4.6806999999999999</c:v>
                </c:pt>
                <c:pt idx="10389">
                  <c:v>4.2427999999999999</c:v>
                </c:pt>
                <c:pt idx="10390">
                  <c:v>2.9687000000000001</c:v>
                </c:pt>
                <c:pt idx="10391">
                  <c:v>2.8504</c:v>
                </c:pt>
                <c:pt idx="10392">
                  <c:v>3.4005000000000001</c:v>
                </c:pt>
                <c:pt idx="10393">
                  <c:v>3.9887000000000001</c:v>
                </c:pt>
                <c:pt idx="10394">
                  <c:v>1.8210999999999999</c:v>
                </c:pt>
                <c:pt idx="10395">
                  <c:v>2.4556</c:v>
                </c:pt>
                <c:pt idx="10396">
                  <c:v>3.1021999999999998</c:v>
                </c:pt>
                <c:pt idx="10397">
                  <c:v>0.51870000000000005</c:v>
                </c:pt>
                <c:pt idx="10398">
                  <c:v>1.5812999999999999</c:v>
                </c:pt>
                <c:pt idx="10399">
                  <c:v>3.0579000000000001</c:v>
                </c:pt>
                <c:pt idx="10400">
                  <c:v>2.7442000000000002</c:v>
                </c:pt>
                <c:pt idx="10401">
                  <c:v>2.7058</c:v>
                </c:pt>
                <c:pt idx="10402">
                  <c:v>2.5663999999999998</c:v>
                </c:pt>
                <c:pt idx="10403">
                  <c:v>2.6307999999999998</c:v>
                </c:pt>
                <c:pt idx="10404">
                  <c:v>2.7517999999999998</c:v>
                </c:pt>
                <c:pt idx="10405">
                  <c:v>2.5918999999999999</c:v>
                </c:pt>
                <c:pt idx="10406">
                  <c:v>2.2682000000000002</c:v>
                </c:pt>
                <c:pt idx="10407">
                  <c:v>2.8273000000000001</c:v>
                </c:pt>
                <c:pt idx="10408">
                  <c:v>2.3506</c:v>
                </c:pt>
                <c:pt idx="10409">
                  <c:v>2.0253999999999999</c:v>
                </c:pt>
                <c:pt idx="10410">
                  <c:v>1.7983</c:v>
                </c:pt>
                <c:pt idx="10411">
                  <c:v>2.08</c:v>
                </c:pt>
                <c:pt idx="10412">
                  <c:v>1.5365</c:v>
                </c:pt>
                <c:pt idx="10413">
                  <c:v>1.7099</c:v>
                </c:pt>
                <c:pt idx="10414">
                  <c:v>3.2231999999999998</c:v>
                </c:pt>
                <c:pt idx="10415">
                  <c:v>2.2471999999999999</c:v>
                </c:pt>
                <c:pt idx="10416">
                  <c:v>2.81</c:v>
                </c:pt>
                <c:pt idx="10417">
                  <c:v>2.2195999999999998</c:v>
                </c:pt>
                <c:pt idx="10418">
                  <c:v>1.8291999999999999</c:v>
                </c:pt>
                <c:pt idx="10419">
                  <c:v>3.8824000000000001</c:v>
                </c:pt>
                <c:pt idx="10420">
                  <c:v>4.6691000000000003</c:v>
                </c:pt>
                <c:pt idx="10421">
                  <c:v>4.5472000000000001</c:v>
                </c:pt>
                <c:pt idx="10422">
                  <c:v>3.8740999999999999</c:v>
                </c:pt>
                <c:pt idx="10423">
                  <c:v>3.5415999999999999</c:v>
                </c:pt>
                <c:pt idx="10424">
                  <c:v>3.9687000000000001</c:v>
                </c:pt>
                <c:pt idx="10425">
                  <c:v>2.3195999999999999</c:v>
                </c:pt>
                <c:pt idx="10426">
                  <c:v>2.9024000000000001</c:v>
                </c:pt>
                <c:pt idx="10427">
                  <c:v>4.1066000000000003</c:v>
                </c:pt>
                <c:pt idx="10428">
                  <c:v>3.2277999999999998</c:v>
                </c:pt>
                <c:pt idx="10429">
                  <c:v>2.3418000000000001</c:v>
                </c:pt>
                <c:pt idx="10430">
                  <c:v>2.4775999999999998</c:v>
                </c:pt>
                <c:pt idx="10431">
                  <c:v>2.1324000000000001</c:v>
                </c:pt>
                <c:pt idx="10432">
                  <c:v>2.2505000000000002</c:v>
                </c:pt>
                <c:pt idx="10433">
                  <c:v>1.9604999999999999</c:v>
                </c:pt>
                <c:pt idx="10434">
                  <c:v>2.6084000000000001</c:v>
                </c:pt>
                <c:pt idx="10435">
                  <c:v>6.1205999999999996</c:v>
                </c:pt>
                <c:pt idx="10436">
                  <c:v>6.2629999999999999</c:v>
                </c:pt>
                <c:pt idx="10437">
                  <c:v>3.8868</c:v>
                </c:pt>
                <c:pt idx="10438">
                  <c:v>4.9386999999999999</c:v>
                </c:pt>
                <c:pt idx="10439">
                  <c:v>1.9502999999999999</c:v>
                </c:pt>
                <c:pt idx="10440">
                  <c:v>2.0621999999999998</c:v>
                </c:pt>
                <c:pt idx="10441">
                  <c:v>2.7753999999999999</c:v>
                </c:pt>
                <c:pt idx="10442">
                  <c:v>1.7974000000000001</c:v>
                </c:pt>
                <c:pt idx="10443">
                  <c:v>2.8332999999999999</c:v>
                </c:pt>
                <c:pt idx="10444">
                  <c:v>2.6322000000000001</c:v>
                </c:pt>
                <c:pt idx="10445">
                  <c:v>2.8041999999999998</c:v>
                </c:pt>
                <c:pt idx="10446">
                  <c:v>3.0628000000000002</c:v>
                </c:pt>
                <c:pt idx="10447">
                  <c:v>2.8025000000000002</c:v>
                </c:pt>
                <c:pt idx="10448">
                  <c:v>2.9034</c:v>
                </c:pt>
                <c:pt idx="10449">
                  <c:v>2.7259000000000002</c:v>
                </c:pt>
                <c:pt idx="10450">
                  <c:v>2.7648999999999999</c:v>
                </c:pt>
                <c:pt idx="10451">
                  <c:v>2.7237</c:v>
                </c:pt>
                <c:pt idx="10452">
                  <c:v>2.7725</c:v>
                </c:pt>
                <c:pt idx="10453">
                  <c:v>3.1671999999999998</c:v>
                </c:pt>
                <c:pt idx="10454">
                  <c:v>2.2704</c:v>
                </c:pt>
                <c:pt idx="10455">
                  <c:v>2.4533999999999998</c:v>
                </c:pt>
                <c:pt idx="10456">
                  <c:v>2.6334</c:v>
                </c:pt>
                <c:pt idx="10457">
                  <c:v>2.5565000000000002</c:v>
                </c:pt>
                <c:pt idx="10458">
                  <c:v>2.444</c:v>
                </c:pt>
                <c:pt idx="10459">
                  <c:v>2.3174999999999999</c:v>
                </c:pt>
                <c:pt idx="10460">
                  <c:v>2.2965</c:v>
                </c:pt>
                <c:pt idx="10461">
                  <c:v>2.3066</c:v>
                </c:pt>
                <c:pt idx="10462">
                  <c:v>4.2583000000000002</c:v>
                </c:pt>
                <c:pt idx="10463">
                  <c:v>3.1879</c:v>
                </c:pt>
                <c:pt idx="10464">
                  <c:v>4.7384000000000004</c:v>
                </c:pt>
                <c:pt idx="10465">
                  <c:v>3.2256999999999998</c:v>
                </c:pt>
                <c:pt idx="10466">
                  <c:v>3.9331</c:v>
                </c:pt>
                <c:pt idx="10467">
                  <c:v>3.0402999999999998</c:v>
                </c:pt>
                <c:pt idx="10468">
                  <c:v>4.5640000000000001</c:v>
                </c:pt>
                <c:pt idx="10469">
                  <c:v>3.6147</c:v>
                </c:pt>
                <c:pt idx="10470">
                  <c:v>3.4291999999999998</c:v>
                </c:pt>
                <c:pt idx="10471">
                  <c:v>2.4754999999999998</c:v>
                </c:pt>
                <c:pt idx="10472">
                  <c:v>2.9131</c:v>
                </c:pt>
                <c:pt idx="10473">
                  <c:v>2.4177</c:v>
                </c:pt>
                <c:pt idx="10474">
                  <c:v>2.1486000000000001</c:v>
                </c:pt>
                <c:pt idx="10475">
                  <c:v>2.5148999999999999</c:v>
                </c:pt>
                <c:pt idx="10476">
                  <c:v>4.6718000000000002</c:v>
                </c:pt>
                <c:pt idx="10477">
                  <c:v>4.2778999999999998</c:v>
                </c:pt>
                <c:pt idx="10478">
                  <c:v>2.8182</c:v>
                </c:pt>
                <c:pt idx="10479">
                  <c:v>3.1909999999999998</c:v>
                </c:pt>
                <c:pt idx="10480">
                  <c:v>2.1402000000000001</c:v>
                </c:pt>
                <c:pt idx="10481">
                  <c:v>2.0809000000000002</c:v>
                </c:pt>
                <c:pt idx="10482">
                  <c:v>4.5114999999999998</c:v>
                </c:pt>
                <c:pt idx="10483">
                  <c:v>3.3317999999999999</c:v>
                </c:pt>
                <c:pt idx="10484">
                  <c:v>1.984</c:v>
                </c:pt>
                <c:pt idx="10485">
                  <c:v>1.7356</c:v>
                </c:pt>
                <c:pt idx="10486">
                  <c:v>1.6898</c:v>
                </c:pt>
                <c:pt idx="10487">
                  <c:v>1.7050000000000001</c:v>
                </c:pt>
                <c:pt idx="10488">
                  <c:v>1.8542000000000001</c:v>
                </c:pt>
                <c:pt idx="10489">
                  <c:v>2.2252999999999998</c:v>
                </c:pt>
                <c:pt idx="10490">
                  <c:v>1.4984999999999999</c:v>
                </c:pt>
                <c:pt idx="10491">
                  <c:v>1.6282000000000001</c:v>
                </c:pt>
                <c:pt idx="10492">
                  <c:v>1.6094999999999999</c:v>
                </c:pt>
                <c:pt idx="10493">
                  <c:v>1.4096</c:v>
                </c:pt>
                <c:pt idx="10494">
                  <c:v>1.474</c:v>
                </c:pt>
                <c:pt idx="10495">
                  <c:v>1.5334000000000001</c:v>
                </c:pt>
                <c:pt idx="10496">
                  <c:v>1.5279</c:v>
                </c:pt>
                <c:pt idx="10497">
                  <c:v>2.0146000000000002</c:v>
                </c:pt>
                <c:pt idx="10498">
                  <c:v>1.8833</c:v>
                </c:pt>
                <c:pt idx="10499">
                  <c:v>1.9943</c:v>
                </c:pt>
                <c:pt idx="10500">
                  <c:v>2.274</c:v>
                </c:pt>
                <c:pt idx="10501">
                  <c:v>1.742</c:v>
                </c:pt>
                <c:pt idx="10502">
                  <c:v>4.0174000000000003</c:v>
                </c:pt>
                <c:pt idx="10503">
                  <c:v>4.7018000000000004</c:v>
                </c:pt>
                <c:pt idx="10504">
                  <c:v>2.4413999999999998</c:v>
                </c:pt>
                <c:pt idx="10505">
                  <c:v>3.4901</c:v>
                </c:pt>
                <c:pt idx="10506">
                  <c:v>4.2005999999999997</c:v>
                </c:pt>
                <c:pt idx="10507">
                  <c:v>5.0075000000000003</c:v>
                </c:pt>
                <c:pt idx="10508">
                  <c:v>3.1766999999999999</c:v>
                </c:pt>
                <c:pt idx="10509">
                  <c:v>2.0628000000000002</c:v>
                </c:pt>
                <c:pt idx="10510">
                  <c:v>2.4586000000000001</c:v>
                </c:pt>
                <c:pt idx="10511">
                  <c:v>4.4396000000000004</c:v>
                </c:pt>
                <c:pt idx="10512">
                  <c:v>3.8693</c:v>
                </c:pt>
                <c:pt idx="10513">
                  <c:v>4.5109000000000004</c:v>
                </c:pt>
                <c:pt idx="10514">
                  <c:v>2.0836999999999999</c:v>
                </c:pt>
                <c:pt idx="10515">
                  <c:v>2.6251000000000002</c:v>
                </c:pt>
                <c:pt idx="10516">
                  <c:v>3.6236999999999999</c:v>
                </c:pt>
                <c:pt idx="10517">
                  <c:v>3.4096000000000002</c:v>
                </c:pt>
                <c:pt idx="10518">
                  <c:v>5.6738</c:v>
                </c:pt>
                <c:pt idx="10519">
                  <c:v>5.6733000000000002</c:v>
                </c:pt>
                <c:pt idx="10520">
                  <c:v>6.2289000000000003</c:v>
                </c:pt>
                <c:pt idx="10521">
                  <c:v>1.4635</c:v>
                </c:pt>
                <c:pt idx="10522">
                  <c:v>4.2533000000000003</c:v>
                </c:pt>
                <c:pt idx="10523">
                  <c:v>2.6825000000000001</c:v>
                </c:pt>
                <c:pt idx="10524">
                  <c:v>2.4169</c:v>
                </c:pt>
                <c:pt idx="10525">
                  <c:v>2.5764999999999998</c:v>
                </c:pt>
                <c:pt idx="10526">
                  <c:v>2.4666999999999999</c:v>
                </c:pt>
                <c:pt idx="10527">
                  <c:v>1.8927</c:v>
                </c:pt>
                <c:pt idx="10528">
                  <c:v>1.6666000000000001</c:v>
                </c:pt>
                <c:pt idx="10529">
                  <c:v>4.6792999999999996</c:v>
                </c:pt>
                <c:pt idx="10530">
                  <c:v>4.2037000000000004</c:v>
                </c:pt>
                <c:pt idx="10531">
                  <c:v>5.3867000000000003</c:v>
                </c:pt>
                <c:pt idx="10532">
                  <c:v>1.9321999999999999</c:v>
                </c:pt>
                <c:pt idx="10533">
                  <c:v>3.0417999999999998</c:v>
                </c:pt>
                <c:pt idx="10534">
                  <c:v>2.1334</c:v>
                </c:pt>
                <c:pt idx="10535">
                  <c:v>3.0821999999999998</c:v>
                </c:pt>
                <c:pt idx="10536">
                  <c:v>2.8809</c:v>
                </c:pt>
                <c:pt idx="10537">
                  <c:v>1.2728999999999999</c:v>
                </c:pt>
                <c:pt idx="10538">
                  <c:v>3.7945000000000002</c:v>
                </c:pt>
                <c:pt idx="10539">
                  <c:v>1.1341000000000001</c:v>
                </c:pt>
                <c:pt idx="10540">
                  <c:v>2.0564</c:v>
                </c:pt>
                <c:pt idx="10541">
                  <c:v>2.0468999999999999</c:v>
                </c:pt>
                <c:pt idx="10542">
                  <c:v>2.4220000000000002</c:v>
                </c:pt>
                <c:pt idx="10543">
                  <c:v>1.9298</c:v>
                </c:pt>
                <c:pt idx="10544">
                  <c:v>1.8363</c:v>
                </c:pt>
                <c:pt idx="10545">
                  <c:v>2.4868000000000001</c:v>
                </c:pt>
                <c:pt idx="10546">
                  <c:v>2.1827000000000001</c:v>
                </c:pt>
                <c:pt idx="10547">
                  <c:v>2.2948</c:v>
                </c:pt>
                <c:pt idx="10548">
                  <c:v>2.0958999999999999</c:v>
                </c:pt>
                <c:pt idx="10549">
                  <c:v>2.2608999999999999</c:v>
                </c:pt>
                <c:pt idx="10550">
                  <c:v>2.7233000000000001</c:v>
                </c:pt>
                <c:pt idx="10551">
                  <c:v>1.8441000000000001</c:v>
                </c:pt>
                <c:pt idx="10552">
                  <c:v>1.7988999999999999</c:v>
                </c:pt>
                <c:pt idx="10553">
                  <c:v>2.2612999999999999</c:v>
                </c:pt>
                <c:pt idx="10554">
                  <c:v>4.8269000000000002</c:v>
                </c:pt>
                <c:pt idx="10555">
                  <c:v>5.9383999999999997</c:v>
                </c:pt>
                <c:pt idx="10556">
                  <c:v>2.0036999999999998</c:v>
                </c:pt>
                <c:pt idx="10557">
                  <c:v>1.7298</c:v>
                </c:pt>
                <c:pt idx="10558">
                  <c:v>1.9036</c:v>
                </c:pt>
                <c:pt idx="10559">
                  <c:v>2.1717</c:v>
                </c:pt>
                <c:pt idx="10560">
                  <c:v>1.7837000000000001</c:v>
                </c:pt>
                <c:pt idx="10561">
                  <c:v>2.0962000000000001</c:v>
                </c:pt>
                <c:pt idx="10562">
                  <c:v>2.1027</c:v>
                </c:pt>
                <c:pt idx="10563">
                  <c:v>1.5632999999999999</c:v>
                </c:pt>
                <c:pt idx="10564">
                  <c:v>1.8322000000000001</c:v>
                </c:pt>
                <c:pt idx="10565">
                  <c:v>3.3784999999999998</c:v>
                </c:pt>
                <c:pt idx="10566">
                  <c:v>1.7566999999999999</c:v>
                </c:pt>
                <c:pt idx="10567">
                  <c:v>1.9053</c:v>
                </c:pt>
                <c:pt idx="10568">
                  <c:v>3.2877999999999998</c:v>
                </c:pt>
                <c:pt idx="10569">
                  <c:v>6.0975000000000001</c:v>
                </c:pt>
                <c:pt idx="10570">
                  <c:v>2.8069000000000002</c:v>
                </c:pt>
                <c:pt idx="10571">
                  <c:v>4.0532000000000004</c:v>
                </c:pt>
                <c:pt idx="10572">
                  <c:v>4.0883000000000003</c:v>
                </c:pt>
                <c:pt idx="10573">
                  <c:v>3.6461999999999999</c:v>
                </c:pt>
                <c:pt idx="10574">
                  <c:v>2.6095999999999999</c:v>
                </c:pt>
                <c:pt idx="10575">
                  <c:v>1.7331000000000001</c:v>
                </c:pt>
                <c:pt idx="10576">
                  <c:v>1.9233</c:v>
                </c:pt>
                <c:pt idx="10577">
                  <c:v>0.374</c:v>
                </c:pt>
                <c:pt idx="10578">
                  <c:v>1.3241000000000001</c:v>
                </c:pt>
                <c:pt idx="10579">
                  <c:v>3.5903</c:v>
                </c:pt>
                <c:pt idx="10580">
                  <c:v>3.5030999999999999</c:v>
                </c:pt>
                <c:pt idx="10581">
                  <c:v>3.1074999999999999</c:v>
                </c:pt>
                <c:pt idx="10582">
                  <c:v>3.03</c:v>
                </c:pt>
                <c:pt idx="10583">
                  <c:v>5.6894999999999998</c:v>
                </c:pt>
                <c:pt idx="10584">
                  <c:v>3.3035000000000001</c:v>
                </c:pt>
                <c:pt idx="10585">
                  <c:v>1.6374</c:v>
                </c:pt>
                <c:pt idx="10586">
                  <c:v>3.5537999999999998</c:v>
                </c:pt>
                <c:pt idx="10587">
                  <c:v>4.2340999999999998</c:v>
                </c:pt>
                <c:pt idx="10588">
                  <c:v>2.4695</c:v>
                </c:pt>
                <c:pt idx="10589">
                  <c:v>3.2730000000000001</c:v>
                </c:pt>
                <c:pt idx="10590">
                  <c:v>1.9898</c:v>
                </c:pt>
                <c:pt idx="10591">
                  <c:v>2.137</c:v>
                </c:pt>
                <c:pt idx="10592">
                  <c:v>2.4843999999999999</c:v>
                </c:pt>
                <c:pt idx="10593">
                  <c:v>2.5796000000000001</c:v>
                </c:pt>
                <c:pt idx="10594">
                  <c:v>2.3631000000000002</c:v>
                </c:pt>
                <c:pt idx="10595">
                  <c:v>1.9611000000000001</c:v>
                </c:pt>
                <c:pt idx="10596">
                  <c:v>2.6151</c:v>
                </c:pt>
                <c:pt idx="10597">
                  <c:v>3.4903</c:v>
                </c:pt>
                <c:pt idx="10598">
                  <c:v>1.4142999999999999</c:v>
                </c:pt>
                <c:pt idx="10599">
                  <c:v>2.9287999999999998</c:v>
                </c:pt>
                <c:pt idx="10600">
                  <c:v>2.552</c:v>
                </c:pt>
                <c:pt idx="10601">
                  <c:v>2.3894000000000002</c:v>
                </c:pt>
                <c:pt idx="10602">
                  <c:v>2.5983000000000001</c:v>
                </c:pt>
                <c:pt idx="10603">
                  <c:v>2.7841</c:v>
                </c:pt>
                <c:pt idx="10604">
                  <c:v>2.8191999999999999</c:v>
                </c:pt>
                <c:pt idx="10605">
                  <c:v>2.5236000000000001</c:v>
                </c:pt>
                <c:pt idx="10606">
                  <c:v>2.2801</c:v>
                </c:pt>
                <c:pt idx="10607">
                  <c:v>3.0345</c:v>
                </c:pt>
                <c:pt idx="10608">
                  <c:v>3.5951</c:v>
                </c:pt>
                <c:pt idx="10609">
                  <c:v>3.6048</c:v>
                </c:pt>
                <c:pt idx="10610">
                  <c:v>4.6089000000000002</c:v>
                </c:pt>
                <c:pt idx="10611">
                  <c:v>2.7094</c:v>
                </c:pt>
                <c:pt idx="10612">
                  <c:v>2.5693999999999999</c:v>
                </c:pt>
                <c:pt idx="10613">
                  <c:v>2.0804</c:v>
                </c:pt>
                <c:pt idx="10614">
                  <c:v>2.9984999999999999</c:v>
                </c:pt>
                <c:pt idx="10615">
                  <c:v>4.1749999999999998</c:v>
                </c:pt>
                <c:pt idx="10616">
                  <c:v>3.8328000000000002</c:v>
                </c:pt>
                <c:pt idx="10617">
                  <c:v>2.8323</c:v>
                </c:pt>
                <c:pt idx="10618">
                  <c:v>4.4000000000000004</c:v>
                </c:pt>
                <c:pt idx="10619">
                  <c:v>2.6783000000000001</c:v>
                </c:pt>
                <c:pt idx="10620">
                  <c:v>3.2302</c:v>
                </c:pt>
                <c:pt idx="10621">
                  <c:v>3.7776000000000001</c:v>
                </c:pt>
                <c:pt idx="10622">
                  <c:v>3.0146000000000002</c:v>
                </c:pt>
                <c:pt idx="10623">
                  <c:v>2.5303</c:v>
                </c:pt>
                <c:pt idx="10624">
                  <c:v>2.7934999999999999</c:v>
                </c:pt>
                <c:pt idx="10625">
                  <c:v>2.4641000000000002</c:v>
                </c:pt>
                <c:pt idx="10626">
                  <c:v>2.2174</c:v>
                </c:pt>
                <c:pt idx="10627">
                  <c:v>2.2042000000000002</c:v>
                </c:pt>
                <c:pt idx="10628">
                  <c:v>2.1493000000000002</c:v>
                </c:pt>
                <c:pt idx="10629">
                  <c:v>2.2145999999999999</c:v>
                </c:pt>
                <c:pt idx="10630">
                  <c:v>2.0350999999999999</c:v>
                </c:pt>
                <c:pt idx="10631">
                  <c:v>2.2334999999999998</c:v>
                </c:pt>
                <c:pt idx="10632">
                  <c:v>1.7881</c:v>
                </c:pt>
                <c:pt idx="10633">
                  <c:v>1.8552</c:v>
                </c:pt>
                <c:pt idx="10634">
                  <c:v>2.2107000000000001</c:v>
                </c:pt>
                <c:pt idx="10635">
                  <c:v>2.2096</c:v>
                </c:pt>
                <c:pt idx="10636">
                  <c:v>1.8845000000000001</c:v>
                </c:pt>
                <c:pt idx="10637">
                  <c:v>2.1964000000000001</c:v>
                </c:pt>
                <c:pt idx="10638">
                  <c:v>2.5183</c:v>
                </c:pt>
                <c:pt idx="10639">
                  <c:v>1.3539000000000001</c:v>
                </c:pt>
                <c:pt idx="10640">
                  <c:v>2.1766000000000001</c:v>
                </c:pt>
                <c:pt idx="10641">
                  <c:v>1.8815</c:v>
                </c:pt>
                <c:pt idx="10642">
                  <c:v>2.0977999999999999</c:v>
                </c:pt>
                <c:pt idx="10643">
                  <c:v>1.7959000000000001</c:v>
                </c:pt>
                <c:pt idx="10644">
                  <c:v>1.1225000000000001</c:v>
                </c:pt>
                <c:pt idx="10645">
                  <c:v>1.8701000000000001</c:v>
                </c:pt>
                <c:pt idx="10646">
                  <c:v>2.077</c:v>
                </c:pt>
                <c:pt idx="10647">
                  <c:v>1.9121999999999999</c:v>
                </c:pt>
                <c:pt idx="10648">
                  <c:v>2.2783000000000002</c:v>
                </c:pt>
                <c:pt idx="10649">
                  <c:v>2.2145999999999999</c:v>
                </c:pt>
                <c:pt idx="10650">
                  <c:v>2.3967999999999998</c:v>
                </c:pt>
                <c:pt idx="10651">
                  <c:v>2.2244000000000002</c:v>
                </c:pt>
                <c:pt idx="10652">
                  <c:v>3.7183999999999999</c:v>
                </c:pt>
                <c:pt idx="10653">
                  <c:v>4.5354000000000001</c:v>
                </c:pt>
                <c:pt idx="10654">
                  <c:v>3.7477</c:v>
                </c:pt>
                <c:pt idx="10655">
                  <c:v>1.3687</c:v>
                </c:pt>
                <c:pt idx="10656">
                  <c:v>1.6520999999999999</c:v>
                </c:pt>
                <c:pt idx="10657">
                  <c:v>1.8574999999999999</c:v>
                </c:pt>
                <c:pt idx="10658">
                  <c:v>1.8322000000000001</c:v>
                </c:pt>
                <c:pt idx="10659">
                  <c:v>1.1640999999999999</c:v>
                </c:pt>
                <c:pt idx="10660">
                  <c:v>2.6259999999999999</c:v>
                </c:pt>
                <c:pt idx="10661">
                  <c:v>3.0950000000000002</c:v>
                </c:pt>
                <c:pt idx="10662">
                  <c:v>4.3773</c:v>
                </c:pt>
                <c:pt idx="10663">
                  <c:v>3.1280000000000001</c:v>
                </c:pt>
                <c:pt idx="10664">
                  <c:v>5.4546000000000001</c:v>
                </c:pt>
                <c:pt idx="10665">
                  <c:v>3.5489000000000002</c:v>
                </c:pt>
                <c:pt idx="10666">
                  <c:v>4.2188999999999997</c:v>
                </c:pt>
                <c:pt idx="10667">
                  <c:v>3.3996</c:v>
                </c:pt>
                <c:pt idx="10668">
                  <c:v>2.3496000000000001</c:v>
                </c:pt>
                <c:pt idx="10669">
                  <c:v>3.4885000000000002</c:v>
                </c:pt>
                <c:pt idx="10670">
                  <c:v>3.8073999999999999</c:v>
                </c:pt>
                <c:pt idx="10671">
                  <c:v>2.2404000000000002</c:v>
                </c:pt>
                <c:pt idx="10672">
                  <c:v>4.5865</c:v>
                </c:pt>
                <c:pt idx="10673">
                  <c:v>4.4591000000000003</c:v>
                </c:pt>
                <c:pt idx="10674">
                  <c:v>2.2570999999999999</c:v>
                </c:pt>
                <c:pt idx="10675">
                  <c:v>2.2696999999999998</c:v>
                </c:pt>
                <c:pt idx="10676">
                  <c:v>2.4256000000000002</c:v>
                </c:pt>
                <c:pt idx="10677">
                  <c:v>2.5819000000000001</c:v>
                </c:pt>
                <c:pt idx="10678">
                  <c:v>2.8973</c:v>
                </c:pt>
                <c:pt idx="10679">
                  <c:v>3.0844</c:v>
                </c:pt>
                <c:pt idx="10680">
                  <c:v>5.3570000000000002</c:v>
                </c:pt>
                <c:pt idx="10681">
                  <c:v>3.3153000000000001</c:v>
                </c:pt>
                <c:pt idx="10682">
                  <c:v>3.2158000000000002</c:v>
                </c:pt>
                <c:pt idx="10683">
                  <c:v>1.9903</c:v>
                </c:pt>
                <c:pt idx="10684">
                  <c:v>1.7165999999999999</c:v>
                </c:pt>
                <c:pt idx="10685">
                  <c:v>3.5442999999999998</c:v>
                </c:pt>
                <c:pt idx="10686">
                  <c:v>5.8177000000000003</c:v>
                </c:pt>
                <c:pt idx="10687">
                  <c:v>3.7987000000000002</c:v>
                </c:pt>
                <c:pt idx="10688">
                  <c:v>2.5384000000000002</c:v>
                </c:pt>
                <c:pt idx="10689">
                  <c:v>1.6181000000000001</c:v>
                </c:pt>
                <c:pt idx="10690">
                  <c:v>3.6739000000000002</c:v>
                </c:pt>
                <c:pt idx="10691">
                  <c:v>2.9887000000000001</c:v>
                </c:pt>
                <c:pt idx="10692">
                  <c:v>2.6732</c:v>
                </c:pt>
                <c:pt idx="10693">
                  <c:v>2.9689999999999999</c:v>
                </c:pt>
                <c:pt idx="10694">
                  <c:v>3.161</c:v>
                </c:pt>
                <c:pt idx="10695">
                  <c:v>3.1371000000000002</c:v>
                </c:pt>
                <c:pt idx="10696">
                  <c:v>3.1522000000000001</c:v>
                </c:pt>
                <c:pt idx="10697">
                  <c:v>3.1876000000000002</c:v>
                </c:pt>
                <c:pt idx="10698">
                  <c:v>2.3336000000000001</c:v>
                </c:pt>
                <c:pt idx="10699">
                  <c:v>2.4413</c:v>
                </c:pt>
                <c:pt idx="10700">
                  <c:v>2.2357</c:v>
                </c:pt>
                <c:pt idx="10701">
                  <c:v>2.4173</c:v>
                </c:pt>
                <c:pt idx="10702">
                  <c:v>2.5158999999999998</c:v>
                </c:pt>
                <c:pt idx="10703">
                  <c:v>2.5861999999999998</c:v>
                </c:pt>
                <c:pt idx="10704">
                  <c:v>2.7040999999999999</c:v>
                </c:pt>
                <c:pt idx="10705">
                  <c:v>1.74</c:v>
                </c:pt>
                <c:pt idx="10706">
                  <c:v>4.9518000000000004</c:v>
                </c:pt>
                <c:pt idx="10707">
                  <c:v>5.0980999999999996</c:v>
                </c:pt>
                <c:pt idx="10708">
                  <c:v>2.8088000000000002</c:v>
                </c:pt>
                <c:pt idx="10709">
                  <c:v>4.8106</c:v>
                </c:pt>
                <c:pt idx="10710">
                  <c:v>4.3933</c:v>
                </c:pt>
                <c:pt idx="10711">
                  <c:v>4.5351999999999997</c:v>
                </c:pt>
                <c:pt idx="10712">
                  <c:v>4.62</c:v>
                </c:pt>
                <c:pt idx="10713">
                  <c:v>2.3428</c:v>
                </c:pt>
                <c:pt idx="10714">
                  <c:v>2.7545000000000002</c:v>
                </c:pt>
                <c:pt idx="10715">
                  <c:v>3.0124</c:v>
                </c:pt>
                <c:pt idx="10716">
                  <c:v>1.6882999999999999</c:v>
                </c:pt>
                <c:pt idx="10717">
                  <c:v>2.544</c:v>
                </c:pt>
                <c:pt idx="10718">
                  <c:v>1.7034</c:v>
                </c:pt>
                <c:pt idx="10719">
                  <c:v>2.0598999999999998</c:v>
                </c:pt>
                <c:pt idx="10720">
                  <c:v>1.7936000000000001</c:v>
                </c:pt>
                <c:pt idx="10721">
                  <c:v>1.7018</c:v>
                </c:pt>
                <c:pt idx="10722">
                  <c:v>1.7325999999999999</c:v>
                </c:pt>
                <c:pt idx="10723">
                  <c:v>2.0007000000000001</c:v>
                </c:pt>
                <c:pt idx="10724">
                  <c:v>2.1833999999999998</c:v>
                </c:pt>
                <c:pt idx="10725">
                  <c:v>1.7185999999999999</c:v>
                </c:pt>
                <c:pt idx="10726">
                  <c:v>2.0678000000000001</c:v>
                </c:pt>
                <c:pt idx="10727">
                  <c:v>1.8531</c:v>
                </c:pt>
                <c:pt idx="10728">
                  <c:v>1.7578</c:v>
                </c:pt>
                <c:pt idx="10729">
                  <c:v>1.8024</c:v>
                </c:pt>
                <c:pt idx="10730">
                  <c:v>3.5910000000000002</c:v>
                </c:pt>
                <c:pt idx="10731">
                  <c:v>3.2764000000000002</c:v>
                </c:pt>
                <c:pt idx="10732">
                  <c:v>3.5762</c:v>
                </c:pt>
                <c:pt idx="10733">
                  <c:v>3.2753000000000001</c:v>
                </c:pt>
                <c:pt idx="10734">
                  <c:v>3.2698999999999998</c:v>
                </c:pt>
                <c:pt idx="10735">
                  <c:v>3.3633999999999999</c:v>
                </c:pt>
                <c:pt idx="10736">
                  <c:v>4.0305999999999997</c:v>
                </c:pt>
                <c:pt idx="10737">
                  <c:v>3.4586999999999999</c:v>
                </c:pt>
                <c:pt idx="10738">
                  <c:v>3.3980999999999999</c:v>
                </c:pt>
                <c:pt idx="10739">
                  <c:v>2.9405999999999999</c:v>
                </c:pt>
                <c:pt idx="10740">
                  <c:v>2.2778999999999998</c:v>
                </c:pt>
                <c:pt idx="10741">
                  <c:v>2.2627999999999999</c:v>
                </c:pt>
                <c:pt idx="10742">
                  <c:v>5.5396999999999998</c:v>
                </c:pt>
                <c:pt idx="10743">
                  <c:v>3.8982000000000001</c:v>
                </c:pt>
                <c:pt idx="10744">
                  <c:v>3.5015000000000001</c:v>
                </c:pt>
                <c:pt idx="10745">
                  <c:v>2.7290999999999999</c:v>
                </c:pt>
                <c:pt idx="10746">
                  <c:v>3.1823000000000001</c:v>
                </c:pt>
                <c:pt idx="10747">
                  <c:v>3.5773000000000001</c:v>
                </c:pt>
                <c:pt idx="10748">
                  <c:v>2.6232000000000002</c:v>
                </c:pt>
                <c:pt idx="10749">
                  <c:v>2.7509999999999999</c:v>
                </c:pt>
                <c:pt idx="10750">
                  <c:v>2.3698000000000001</c:v>
                </c:pt>
                <c:pt idx="10751">
                  <c:v>2.6604999999999999</c:v>
                </c:pt>
                <c:pt idx="10752">
                  <c:v>2.4531000000000001</c:v>
                </c:pt>
                <c:pt idx="10753">
                  <c:v>2.9022999999999999</c:v>
                </c:pt>
                <c:pt idx="10754">
                  <c:v>3.0733000000000001</c:v>
                </c:pt>
                <c:pt idx="10755">
                  <c:v>2.2831000000000001</c:v>
                </c:pt>
                <c:pt idx="10756">
                  <c:v>3.1515</c:v>
                </c:pt>
                <c:pt idx="10757">
                  <c:v>2.1494</c:v>
                </c:pt>
                <c:pt idx="10758">
                  <c:v>2.4689999999999999</c:v>
                </c:pt>
                <c:pt idx="10759">
                  <c:v>1.7737000000000001</c:v>
                </c:pt>
                <c:pt idx="10760">
                  <c:v>2.5026999999999999</c:v>
                </c:pt>
                <c:pt idx="10761">
                  <c:v>1.9504999999999999</c:v>
                </c:pt>
                <c:pt idx="10762">
                  <c:v>1.9133</c:v>
                </c:pt>
                <c:pt idx="10763">
                  <c:v>2.2303999999999999</c:v>
                </c:pt>
                <c:pt idx="10764">
                  <c:v>1.6787000000000001</c:v>
                </c:pt>
                <c:pt idx="10765">
                  <c:v>2.7772999999999999</c:v>
                </c:pt>
                <c:pt idx="10766">
                  <c:v>2.4363999999999999</c:v>
                </c:pt>
                <c:pt idx="10767">
                  <c:v>2.5792999999999999</c:v>
                </c:pt>
                <c:pt idx="10768">
                  <c:v>2.0625</c:v>
                </c:pt>
                <c:pt idx="10769">
                  <c:v>2.1291000000000002</c:v>
                </c:pt>
                <c:pt idx="10770">
                  <c:v>2.6394000000000002</c:v>
                </c:pt>
                <c:pt idx="10771">
                  <c:v>2.9537</c:v>
                </c:pt>
                <c:pt idx="10772">
                  <c:v>2.2820999999999998</c:v>
                </c:pt>
                <c:pt idx="10773">
                  <c:v>2.3527999999999998</c:v>
                </c:pt>
                <c:pt idx="10774">
                  <c:v>2.3010000000000002</c:v>
                </c:pt>
                <c:pt idx="10775">
                  <c:v>2.2831999999999999</c:v>
                </c:pt>
                <c:pt idx="10776">
                  <c:v>1.7116</c:v>
                </c:pt>
                <c:pt idx="10777">
                  <c:v>2.1507999999999998</c:v>
                </c:pt>
                <c:pt idx="10778">
                  <c:v>2.3671000000000002</c:v>
                </c:pt>
                <c:pt idx="10779">
                  <c:v>2.7894999999999999</c:v>
                </c:pt>
                <c:pt idx="10780">
                  <c:v>2.2231999999999998</c:v>
                </c:pt>
                <c:pt idx="10781">
                  <c:v>2.7383000000000002</c:v>
                </c:pt>
                <c:pt idx="10782">
                  <c:v>2.9438</c:v>
                </c:pt>
                <c:pt idx="10783">
                  <c:v>2.6922999999999999</c:v>
                </c:pt>
                <c:pt idx="10784">
                  <c:v>2.9426999999999999</c:v>
                </c:pt>
                <c:pt idx="10785">
                  <c:v>3.2149999999999999</c:v>
                </c:pt>
                <c:pt idx="10786">
                  <c:v>2.1640000000000001</c:v>
                </c:pt>
                <c:pt idx="10787">
                  <c:v>1.5813999999999999</c:v>
                </c:pt>
                <c:pt idx="10788">
                  <c:v>1.8042</c:v>
                </c:pt>
                <c:pt idx="10789">
                  <c:v>2.3946000000000001</c:v>
                </c:pt>
                <c:pt idx="10790">
                  <c:v>2.7404000000000002</c:v>
                </c:pt>
                <c:pt idx="10791">
                  <c:v>2.1617000000000002</c:v>
                </c:pt>
                <c:pt idx="10792">
                  <c:v>2.8729</c:v>
                </c:pt>
                <c:pt idx="10793">
                  <c:v>4.3068999999999997</c:v>
                </c:pt>
                <c:pt idx="10794">
                  <c:v>1.7929999999999999</c:v>
                </c:pt>
                <c:pt idx="10795">
                  <c:v>2.4281000000000001</c:v>
                </c:pt>
                <c:pt idx="10796">
                  <c:v>1.8314999999999999</c:v>
                </c:pt>
                <c:pt idx="10797">
                  <c:v>1.9330000000000001</c:v>
                </c:pt>
                <c:pt idx="10798">
                  <c:v>1.2853000000000001</c:v>
                </c:pt>
                <c:pt idx="10799">
                  <c:v>2.8304999999999998</c:v>
                </c:pt>
                <c:pt idx="10800">
                  <c:v>2.1206</c:v>
                </c:pt>
                <c:pt idx="10801">
                  <c:v>2.4965000000000002</c:v>
                </c:pt>
                <c:pt idx="10802">
                  <c:v>3.2909000000000002</c:v>
                </c:pt>
                <c:pt idx="10803">
                  <c:v>6.5061</c:v>
                </c:pt>
                <c:pt idx="10804">
                  <c:v>6.2786</c:v>
                </c:pt>
                <c:pt idx="10805">
                  <c:v>6.6258999999999997</c:v>
                </c:pt>
                <c:pt idx="10806">
                  <c:v>6.8224</c:v>
                </c:pt>
                <c:pt idx="10807">
                  <c:v>6.2770999999999999</c:v>
                </c:pt>
                <c:pt idx="10808">
                  <c:v>6.5567000000000002</c:v>
                </c:pt>
                <c:pt idx="10809">
                  <c:v>6.1577999999999999</c:v>
                </c:pt>
                <c:pt idx="10810">
                  <c:v>6.9954000000000001</c:v>
                </c:pt>
                <c:pt idx="10811">
                  <c:v>6.3891999999999998</c:v>
                </c:pt>
                <c:pt idx="10812">
                  <c:v>7.3010000000000002</c:v>
                </c:pt>
                <c:pt idx="10813">
                  <c:v>7.5446</c:v>
                </c:pt>
                <c:pt idx="10814">
                  <c:v>5.6673999999999998</c:v>
                </c:pt>
                <c:pt idx="10815">
                  <c:v>3.9045000000000001</c:v>
                </c:pt>
                <c:pt idx="10816">
                  <c:v>4.4467999999999996</c:v>
                </c:pt>
                <c:pt idx="10817">
                  <c:v>3.7785000000000002</c:v>
                </c:pt>
                <c:pt idx="10818">
                  <c:v>3.4283999999999999</c:v>
                </c:pt>
                <c:pt idx="10819">
                  <c:v>3.7578</c:v>
                </c:pt>
                <c:pt idx="10820">
                  <c:v>3.9041000000000001</c:v>
                </c:pt>
                <c:pt idx="10821">
                  <c:v>3.9864000000000002</c:v>
                </c:pt>
                <c:pt idx="10822">
                  <c:v>4.3152999999999997</c:v>
                </c:pt>
                <c:pt idx="10823">
                  <c:v>3.8925999999999998</c:v>
                </c:pt>
                <c:pt idx="10824">
                  <c:v>3.1453000000000002</c:v>
                </c:pt>
                <c:pt idx="10825">
                  <c:v>2.7865000000000002</c:v>
                </c:pt>
                <c:pt idx="10826">
                  <c:v>4.4523000000000001</c:v>
                </c:pt>
                <c:pt idx="10827">
                  <c:v>4.4667000000000003</c:v>
                </c:pt>
                <c:pt idx="10828">
                  <c:v>4.2483000000000004</c:v>
                </c:pt>
                <c:pt idx="10829">
                  <c:v>3.5354000000000001</c:v>
                </c:pt>
                <c:pt idx="10830">
                  <c:v>3.2075</c:v>
                </c:pt>
                <c:pt idx="10831">
                  <c:v>2.8491</c:v>
                </c:pt>
                <c:pt idx="10832">
                  <c:v>3.7875000000000001</c:v>
                </c:pt>
                <c:pt idx="10833">
                  <c:v>2.375</c:v>
                </c:pt>
                <c:pt idx="10834">
                  <c:v>2.0078</c:v>
                </c:pt>
                <c:pt idx="10835">
                  <c:v>2.4281999999999999</c:v>
                </c:pt>
                <c:pt idx="10836">
                  <c:v>2.4367999999999999</c:v>
                </c:pt>
                <c:pt idx="10837">
                  <c:v>2.4708000000000001</c:v>
                </c:pt>
                <c:pt idx="10838">
                  <c:v>2.3372000000000002</c:v>
                </c:pt>
                <c:pt idx="10839">
                  <c:v>2.1049000000000002</c:v>
                </c:pt>
                <c:pt idx="10840">
                  <c:v>2.0888</c:v>
                </c:pt>
                <c:pt idx="10841">
                  <c:v>2.3382000000000001</c:v>
                </c:pt>
                <c:pt idx="10842">
                  <c:v>2.3012999999999999</c:v>
                </c:pt>
                <c:pt idx="10843">
                  <c:v>0.83530000000000004</c:v>
                </c:pt>
                <c:pt idx="10844">
                  <c:v>0.75080000000000002</c:v>
                </c:pt>
                <c:pt idx="10845">
                  <c:v>0.71130000000000004</c:v>
                </c:pt>
                <c:pt idx="10846">
                  <c:v>0.60409999999999997</c:v>
                </c:pt>
                <c:pt idx="10847">
                  <c:v>0.62839999999999996</c:v>
                </c:pt>
                <c:pt idx="10848">
                  <c:v>0.51380000000000003</c:v>
                </c:pt>
                <c:pt idx="10849">
                  <c:v>0.64139999999999997</c:v>
                </c:pt>
                <c:pt idx="10850">
                  <c:v>0.57830000000000004</c:v>
                </c:pt>
                <c:pt idx="10851">
                  <c:v>0.76219999999999999</c:v>
                </c:pt>
                <c:pt idx="10852">
                  <c:v>0.50449999999999995</c:v>
                </c:pt>
                <c:pt idx="10853">
                  <c:v>4.5110000000000001</c:v>
                </c:pt>
                <c:pt idx="10854">
                  <c:v>2.9973000000000001</c:v>
                </c:pt>
                <c:pt idx="10855">
                  <c:v>3.4685000000000001</c:v>
                </c:pt>
                <c:pt idx="10856">
                  <c:v>4.0598999999999998</c:v>
                </c:pt>
                <c:pt idx="10857">
                  <c:v>2.8788999999999998</c:v>
                </c:pt>
                <c:pt idx="10858">
                  <c:v>3.1869999999999998</c:v>
                </c:pt>
                <c:pt idx="10859">
                  <c:v>2.8877999999999999</c:v>
                </c:pt>
                <c:pt idx="10860">
                  <c:v>2.6890000000000001</c:v>
                </c:pt>
                <c:pt idx="10861">
                  <c:v>2.6393</c:v>
                </c:pt>
                <c:pt idx="10862">
                  <c:v>2.8969</c:v>
                </c:pt>
                <c:pt idx="10863">
                  <c:v>2.2201</c:v>
                </c:pt>
                <c:pt idx="10864">
                  <c:v>2.9275000000000002</c:v>
                </c:pt>
                <c:pt idx="10865">
                  <c:v>2.8614000000000002</c:v>
                </c:pt>
                <c:pt idx="10866">
                  <c:v>3.2456</c:v>
                </c:pt>
                <c:pt idx="10867">
                  <c:v>3.1315</c:v>
                </c:pt>
                <c:pt idx="10868">
                  <c:v>3.2667999999999999</c:v>
                </c:pt>
                <c:pt idx="10869">
                  <c:v>3.6815000000000002</c:v>
                </c:pt>
                <c:pt idx="10870">
                  <c:v>3.1619000000000002</c:v>
                </c:pt>
                <c:pt idx="10871">
                  <c:v>2.8862999999999999</c:v>
                </c:pt>
                <c:pt idx="10872">
                  <c:v>2.1918000000000002</c:v>
                </c:pt>
                <c:pt idx="10873">
                  <c:v>2.6791</c:v>
                </c:pt>
                <c:pt idx="10874">
                  <c:v>2.2065999999999999</c:v>
                </c:pt>
                <c:pt idx="10875">
                  <c:v>2.835</c:v>
                </c:pt>
                <c:pt idx="10876">
                  <c:v>2.2925</c:v>
                </c:pt>
                <c:pt idx="10877">
                  <c:v>2.4502000000000002</c:v>
                </c:pt>
                <c:pt idx="10878">
                  <c:v>2.7078000000000002</c:v>
                </c:pt>
                <c:pt idx="10879">
                  <c:v>2.6032000000000002</c:v>
                </c:pt>
                <c:pt idx="10880">
                  <c:v>2.3706999999999998</c:v>
                </c:pt>
                <c:pt idx="10881">
                  <c:v>2.2313999999999998</c:v>
                </c:pt>
                <c:pt idx="10882">
                  <c:v>2.7193999999999998</c:v>
                </c:pt>
                <c:pt idx="10883">
                  <c:v>2.3782000000000001</c:v>
                </c:pt>
                <c:pt idx="10884">
                  <c:v>2.2885</c:v>
                </c:pt>
                <c:pt idx="10885">
                  <c:v>2.4123999999999999</c:v>
                </c:pt>
                <c:pt idx="10886">
                  <c:v>2.6421000000000001</c:v>
                </c:pt>
                <c:pt idx="10887">
                  <c:v>2.1061000000000001</c:v>
                </c:pt>
                <c:pt idx="10888">
                  <c:v>1.5353000000000001</c:v>
                </c:pt>
                <c:pt idx="10889">
                  <c:v>2.5089000000000001</c:v>
                </c:pt>
                <c:pt idx="10890">
                  <c:v>1.8976999999999999</c:v>
                </c:pt>
                <c:pt idx="10891">
                  <c:v>1.9864999999999999</c:v>
                </c:pt>
                <c:pt idx="10892">
                  <c:v>2.5811999999999999</c:v>
                </c:pt>
                <c:pt idx="10893">
                  <c:v>2.9007999999999998</c:v>
                </c:pt>
                <c:pt idx="10894">
                  <c:v>2.9651000000000001</c:v>
                </c:pt>
                <c:pt idx="10895">
                  <c:v>2.0792000000000002</c:v>
                </c:pt>
                <c:pt idx="10896">
                  <c:v>2.8755999999999999</c:v>
                </c:pt>
                <c:pt idx="10897">
                  <c:v>3.1597</c:v>
                </c:pt>
                <c:pt idx="10898">
                  <c:v>2.9557000000000002</c:v>
                </c:pt>
                <c:pt idx="10899">
                  <c:v>5.327</c:v>
                </c:pt>
                <c:pt idx="10900">
                  <c:v>2.1145999999999998</c:v>
                </c:pt>
                <c:pt idx="10901">
                  <c:v>1.3514999999999999</c:v>
                </c:pt>
                <c:pt idx="10902">
                  <c:v>3.0712999999999999</c:v>
                </c:pt>
                <c:pt idx="10903">
                  <c:v>2.3534999999999999</c:v>
                </c:pt>
                <c:pt idx="10904">
                  <c:v>1.9473</c:v>
                </c:pt>
                <c:pt idx="10905">
                  <c:v>1.3498000000000001</c:v>
                </c:pt>
                <c:pt idx="10906">
                  <c:v>2.1322000000000001</c:v>
                </c:pt>
                <c:pt idx="10907">
                  <c:v>1.7154</c:v>
                </c:pt>
                <c:pt idx="10908">
                  <c:v>2.0489999999999999</c:v>
                </c:pt>
                <c:pt idx="10909">
                  <c:v>1.5049999999999999</c:v>
                </c:pt>
                <c:pt idx="10910">
                  <c:v>2.6962999999999999</c:v>
                </c:pt>
                <c:pt idx="10911">
                  <c:v>0.27629999999999999</c:v>
                </c:pt>
                <c:pt idx="10912">
                  <c:v>0.4304</c:v>
                </c:pt>
                <c:pt idx="10913">
                  <c:v>0.37219999999999998</c:v>
                </c:pt>
                <c:pt idx="10914">
                  <c:v>0.27750000000000002</c:v>
                </c:pt>
                <c:pt idx="10915">
                  <c:v>0.24479999999999999</c:v>
                </c:pt>
                <c:pt idx="10916">
                  <c:v>0.37030000000000002</c:v>
                </c:pt>
                <c:pt idx="10917">
                  <c:v>0.32900000000000001</c:v>
                </c:pt>
                <c:pt idx="10918">
                  <c:v>0.18260000000000001</c:v>
                </c:pt>
                <c:pt idx="10919">
                  <c:v>0.1651</c:v>
                </c:pt>
                <c:pt idx="10920">
                  <c:v>0.39</c:v>
                </c:pt>
                <c:pt idx="10921">
                  <c:v>4.8372999999999999</c:v>
                </c:pt>
                <c:pt idx="10922">
                  <c:v>5.1078999999999999</c:v>
                </c:pt>
                <c:pt idx="10923">
                  <c:v>4.7187999999999999</c:v>
                </c:pt>
                <c:pt idx="10924">
                  <c:v>6.2957999999999998</c:v>
                </c:pt>
                <c:pt idx="10925">
                  <c:v>4.3552</c:v>
                </c:pt>
                <c:pt idx="10926">
                  <c:v>4.5458999999999996</c:v>
                </c:pt>
                <c:pt idx="10927">
                  <c:v>2.8875999999999999</c:v>
                </c:pt>
                <c:pt idx="10928">
                  <c:v>3.1471</c:v>
                </c:pt>
                <c:pt idx="10929">
                  <c:v>3.3664000000000001</c:v>
                </c:pt>
                <c:pt idx="10930">
                  <c:v>3.3151999999999999</c:v>
                </c:pt>
                <c:pt idx="10931">
                  <c:v>3.4165999999999999</c:v>
                </c:pt>
                <c:pt idx="10932">
                  <c:v>2.4885000000000002</c:v>
                </c:pt>
                <c:pt idx="10933">
                  <c:v>2.9573999999999998</c:v>
                </c:pt>
                <c:pt idx="10934">
                  <c:v>2.4817999999999998</c:v>
                </c:pt>
                <c:pt idx="10935">
                  <c:v>2.3351999999999999</c:v>
                </c:pt>
                <c:pt idx="10936">
                  <c:v>3.0381</c:v>
                </c:pt>
                <c:pt idx="10937">
                  <c:v>2.8786</c:v>
                </c:pt>
                <c:pt idx="10938">
                  <c:v>0.31969999999999998</c:v>
                </c:pt>
                <c:pt idx="10939">
                  <c:v>0.30249999999999999</c:v>
                </c:pt>
                <c:pt idx="10940">
                  <c:v>0.19109999999999999</c:v>
                </c:pt>
                <c:pt idx="10941">
                  <c:v>0.3216</c:v>
                </c:pt>
                <c:pt idx="10942">
                  <c:v>0.25040000000000001</c:v>
                </c:pt>
                <c:pt idx="10943">
                  <c:v>0.25340000000000001</c:v>
                </c:pt>
                <c:pt idx="10944">
                  <c:v>0.27360000000000001</c:v>
                </c:pt>
                <c:pt idx="10945">
                  <c:v>0.33960000000000001</c:v>
                </c:pt>
                <c:pt idx="10946">
                  <c:v>0.29260000000000003</c:v>
                </c:pt>
                <c:pt idx="10947">
                  <c:v>0.28470000000000001</c:v>
                </c:pt>
                <c:pt idx="10948">
                  <c:v>0.30919999999999997</c:v>
                </c:pt>
                <c:pt idx="10949">
                  <c:v>0.40689999999999998</c:v>
                </c:pt>
                <c:pt idx="10950">
                  <c:v>0.23280000000000001</c:v>
                </c:pt>
                <c:pt idx="10951">
                  <c:v>0.39369999999999999</c:v>
                </c:pt>
                <c:pt idx="10952">
                  <c:v>0.44540000000000002</c:v>
                </c:pt>
                <c:pt idx="10953">
                  <c:v>0.34399999999999997</c:v>
                </c:pt>
                <c:pt idx="10954">
                  <c:v>0.30270000000000002</c:v>
                </c:pt>
                <c:pt idx="10955">
                  <c:v>0.33129999999999998</c:v>
                </c:pt>
                <c:pt idx="10956">
                  <c:v>0.19339999999999999</c:v>
                </c:pt>
                <c:pt idx="10957">
                  <c:v>0.33429999999999999</c:v>
                </c:pt>
                <c:pt idx="10958">
                  <c:v>2.2728999999999999</c:v>
                </c:pt>
                <c:pt idx="10959">
                  <c:v>2.6105999999999998</c:v>
                </c:pt>
                <c:pt idx="10960">
                  <c:v>2.8336000000000001</c:v>
                </c:pt>
                <c:pt idx="10961">
                  <c:v>2.0246</c:v>
                </c:pt>
                <c:pt idx="10962">
                  <c:v>2.6472000000000002</c:v>
                </c:pt>
                <c:pt idx="10963">
                  <c:v>2.5804</c:v>
                </c:pt>
                <c:pt idx="10964">
                  <c:v>2.2198000000000002</c:v>
                </c:pt>
                <c:pt idx="10965">
                  <c:v>2.2275999999999998</c:v>
                </c:pt>
                <c:pt idx="10966">
                  <c:v>2.4628999999999999</c:v>
                </c:pt>
                <c:pt idx="10967">
                  <c:v>2.4024000000000001</c:v>
                </c:pt>
                <c:pt idx="10968">
                  <c:v>2.7463000000000002</c:v>
                </c:pt>
                <c:pt idx="10969">
                  <c:v>2.3773</c:v>
                </c:pt>
                <c:pt idx="10970">
                  <c:v>3.2395</c:v>
                </c:pt>
                <c:pt idx="10971">
                  <c:v>2.7309000000000001</c:v>
                </c:pt>
                <c:pt idx="10972">
                  <c:v>3.2063999999999999</c:v>
                </c:pt>
                <c:pt idx="10973">
                  <c:v>2.8569</c:v>
                </c:pt>
                <c:pt idx="10974">
                  <c:v>2.4339</c:v>
                </c:pt>
                <c:pt idx="10975">
                  <c:v>2.6960000000000002</c:v>
                </c:pt>
                <c:pt idx="10976">
                  <c:v>3.6175999999999999</c:v>
                </c:pt>
                <c:pt idx="10977">
                  <c:v>3.7911000000000001</c:v>
                </c:pt>
                <c:pt idx="10978">
                  <c:v>4.9615</c:v>
                </c:pt>
                <c:pt idx="10979">
                  <c:v>4.4180999999999999</c:v>
                </c:pt>
                <c:pt idx="10980">
                  <c:v>2.5811000000000002</c:v>
                </c:pt>
                <c:pt idx="10981">
                  <c:v>2.4266999999999999</c:v>
                </c:pt>
                <c:pt idx="10982">
                  <c:v>4.1600999999999999</c:v>
                </c:pt>
                <c:pt idx="10983">
                  <c:v>4.1448</c:v>
                </c:pt>
                <c:pt idx="10984">
                  <c:v>4.2857000000000003</c:v>
                </c:pt>
                <c:pt idx="10985">
                  <c:v>4.4542999999999999</c:v>
                </c:pt>
                <c:pt idx="10986">
                  <c:v>4.2648000000000001</c:v>
                </c:pt>
                <c:pt idx="10987">
                  <c:v>4.1386000000000003</c:v>
                </c:pt>
                <c:pt idx="10988">
                  <c:v>4.093</c:v>
                </c:pt>
                <c:pt idx="10989">
                  <c:v>4.5167999999999999</c:v>
                </c:pt>
                <c:pt idx="10990">
                  <c:v>4.1573000000000002</c:v>
                </c:pt>
                <c:pt idx="10991">
                  <c:v>4.7126000000000001</c:v>
                </c:pt>
                <c:pt idx="10992">
                  <c:v>6.9021999999999997</c:v>
                </c:pt>
                <c:pt idx="10993">
                  <c:v>7.4168000000000003</c:v>
                </c:pt>
                <c:pt idx="10994">
                  <c:v>6.2584</c:v>
                </c:pt>
                <c:pt idx="10995">
                  <c:v>7.7004000000000001</c:v>
                </c:pt>
                <c:pt idx="10996">
                  <c:v>6.4142000000000001</c:v>
                </c:pt>
                <c:pt idx="10997">
                  <c:v>6.7911999999999999</c:v>
                </c:pt>
                <c:pt idx="10998">
                  <c:v>7.4588000000000001</c:v>
                </c:pt>
                <c:pt idx="10999">
                  <c:v>6.3402000000000003</c:v>
                </c:pt>
                <c:pt idx="11000">
                  <c:v>6.4120999999999997</c:v>
                </c:pt>
                <c:pt idx="11001">
                  <c:v>6.3337000000000003</c:v>
                </c:pt>
                <c:pt idx="11002">
                  <c:v>6.62</c:v>
                </c:pt>
                <c:pt idx="11003">
                  <c:v>7.5351999999999997</c:v>
                </c:pt>
                <c:pt idx="11004">
                  <c:v>2.1316999999999999</c:v>
                </c:pt>
                <c:pt idx="11005">
                  <c:v>2.4746000000000001</c:v>
                </c:pt>
                <c:pt idx="11006">
                  <c:v>2.1044</c:v>
                </c:pt>
                <c:pt idx="11007">
                  <c:v>2.4039000000000001</c:v>
                </c:pt>
                <c:pt idx="11008">
                  <c:v>1.8801000000000001</c:v>
                </c:pt>
                <c:pt idx="11009">
                  <c:v>1.8991</c:v>
                </c:pt>
                <c:pt idx="11010">
                  <c:v>4.0446999999999997</c:v>
                </c:pt>
                <c:pt idx="11011">
                  <c:v>4.4432</c:v>
                </c:pt>
                <c:pt idx="11012">
                  <c:v>5.4371999999999998</c:v>
                </c:pt>
                <c:pt idx="11013">
                  <c:v>3.2726999999999999</c:v>
                </c:pt>
                <c:pt idx="11014">
                  <c:v>4.6600999999999999</c:v>
                </c:pt>
                <c:pt idx="11015">
                  <c:v>4.4504000000000001</c:v>
                </c:pt>
                <c:pt idx="11016">
                  <c:v>4.5942999999999996</c:v>
                </c:pt>
                <c:pt idx="11017">
                  <c:v>4.6906999999999996</c:v>
                </c:pt>
                <c:pt idx="11018">
                  <c:v>4.0148000000000001</c:v>
                </c:pt>
                <c:pt idx="11019">
                  <c:v>4.9603000000000002</c:v>
                </c:pt>
                <c:pt idx="11020">
                  <c:v>2.3151999999999999</c:v>
                </c:pt>
                <c:pt idx="11021">
                  <c:v>4.6093999999999999</c:v>
                </c:pt>
                <c:pt idx="11022">
                  <c:v>3.1985000000000001</c:v>
                </c:pt>
                <c:pt idx="11023">
                  <c:v>3.4857</c:v>
                </c:pt>
                <c:pt idx="11024">
                  <c:v>2.3113999999999999</c:v>
                </c:pt>
                <c:pt idx="11025">
                  <c:v>3.7012</c:v>
                </c:pt>
                <c:pt idx="11026">
                  <c:v>1.6486000000000001</c:v>
                </c:pt>
                <c:pt idx="11027">
                  <c:v>3.234</c:v>
                </c:pt>
                <c:pt idx="11028">
                  <c:v>3.8279000000000001</c:v>
                </c:pt>
                <c:pt idx="11029">
                  <c:v>3.9557000000000002</c:v>
                </c:pt>
                <c:pt idx="11030">
                  <c:v>2.3999000000000001</c:v>
                </c:pt>
                <c:pt idx="11031">
                  <c:v>4.4678000000000004</c:v>
                </c:pt>
                <c:pt idx="11032">
                  <c:v>1.46</c:v>
                </c:pt>
                <c:pt idx="11033">
                  <c:v>2.2065999999999999</c:v>
                </c:pt>
                <c:pt idx="11034">
                  <c:v>1.7169000000000001</c:v>
                </c:pt>
                <c:pt idx="11035">
                  <c:v>1.444</c:v>
                </c:pt>
                <c:pt idx="11036">
                  <c:v>1.9898</c:v>
                </c:pt>
                <c:pt idx="11037">
                  <c:v>2.4285999999999999</c:v>
                </c:pt>
                <c:pt idx="11038">
                  <c:v>2.3292000000000002</c:v>
                </c:pt>
                <c:pt idx="11039">
                  <c:v>2.3060999999999998</c:v>
                </c:pt>
                <c:pt idx="11040">
                  <c:v>2.0691999999999999</c:v>
                </c:pt>
                <c:pt idx="11041">
                  <c:v>2.339</c:v>
                </c:pt>
                <c:pt idx="11042">
                  <c:v>2.5398999999999998</c:v>
                </c:pt>
                <c:pt idx="11043">
                  <c:v>2.7103999999999999</c:v>
                </c:pt>
                <c:pt idx="11044">
                  <c:v>3.2218</c:v>
                </c:pt>
                <c:pt idx="11045">
                  <c:v>3.3496000000000001</c:v>
                </c:pt>
                <c:pt idx="11046">
                  <c:v>3.6259000000000001</c:v>
                </c:pt>
                <c:pt idx="11047">
                  <c:v>3.3542999999999998</c:v>
                </c:pt>
                <c:pt idx="11048">
                  <c:v>3.3233000000000001</c:v>
                </c:pt>
                <c:pt idx="11049">
                  <c:v>4.2127999999999997</c:v>
                </c:pt>
                <c:pt idx="11050">
                  <c:v>3.3595999999999999</c:v>
                </c:pt>
                <c:pt idx="11051">
                  <c:v>1.7805</c:v>
                </c:pt>
                <c:pt idx="11052">
                  <c:v>2.4737</c:v>
                </c:pt>
                <c:pt idx="11053">
                  <c:v>1.6361000000000001</c:v>
                </c:pt>
                <c:pt idx="11054">
                  <c:v>1.9572000000000001</c:v>
                </c:pt>
                <c:pt idx="11055">
                  <c:v>1.1691</c:v>
                </c:pt>
                <c:pt idx="11056">
                  <c:v>3.5687000000000002</c:v>
                </c:pt>
                <c:pt idx="11057">
                  <c:v>2.2227999999999999</c:v>
                </c:pt>
                <c:pt idx="11058">
                  <c:v>2.621</c:v>
                </c:pt>
                <c:pt idx="11059">
                  <c:v>3.8517000000000001</c:v>
                </c:pt>
                <c:pt idx="11060">
                  <c:v>4.1661000000000001</c:v>
                </c:pt>
                <c:pt idx="11061">
                  <c:v>3.3778999999999999</c:v>
                </c:pt>
                <c:pt idx="11062">
                  <c:v>3.1985999999999999</c:v>
                </c:pt>
                <c:pt idx="11063">
                  <c:v>3.3563000000000001</c:v>
                </c:pt>
                <c:pt idx="11064">
                  <c:v>3.5276000000000001</c:v>
                </c:pt>
                <c:pt idx="11065">
                  <c:v>3.7528999999999999</c:v>
                </c:pt>
                <c:pt idx="11066">
                  <c:v>2.8855</c:v>
                </c:pt>
                <c:pt idx="11067">
                  <c:v>3.5459999999999998</c:v>
                </c:pt>
                <c:pt idx="11068">
                  <c:v>3.3285</c:v>
                </c:pt>
                <c:pt idx="11069">
                  <c:v>4.2408000000000001</c:v>
                </c:pt>
                <c:pt idx="11070">
                  <c:v>3.7896000000000001</c:v>
                </c:pt>
                <c:pt idx="11071">
                  <c:v>4.7717000000000001</c:v>
                </c:pt>
                <c:pt idx="11072">
                  <c:v>4.4325000000000001</c:v>
                </c:pt>
                <c:pt idx="11073">
                  <c:v>2.5167999999999999</c:v>
                </c:pt>
                <c:pt idx="11074">
                  <c:v>1.9177999999999999</c:v>
                </c:pt>
                <c:pt idx="11075">
                  <c:v>3.6002999999999998</c:v>
                </c:pt>
                <c:pt idx="11076">
                  <c:v>4.1802000000000001</c:v>
                </c:pt>
                <c:pt idx="11077">
                  <c:v>2.3473999999999999</c:v>
                </c:pt>
                <c:pt idx="11078">
                  <c:v>3.3386999999999998</c:v>
                </c:pt>
                <c:pt idx="11079">
                  <c:v>2.8997000000000002</c:v>
                </c:pt>
                <c:pt idx="11080">
                  <c:v>4.0938999999999997</c:v>
                </c:pt>
                <c:pt idx="11081">
                  <c:v>4.7047999999999996</c:v>
                </c:pt>
                <c:pt idx="11082">
                  <c:v>3.7725</c:v>
                </c:pt>
                <c:pt idx="11083">
                  <c:v>3.8243</c:v>
                </c:pt>
                <c:pt idx="11084">
                  <c:v>4.0730000000000004</c:v>
                </c:pt>
                <c:pt idx="11085">
                  <c:v>2.9727000000000001</c:v>
                </c:pt>
                <c:pt idx="11086">
                  <c:v>2.7715999999999998</c:v>
                </c:pt>
                <c:pt idx="11087">
                  <c:v>2.8275000000000001</c:v>
                </c:pt>
                <c:pt idx="11088">
                  <c:v>3.1105</c:v>
                </c:pt>
                <c:pt idx="11089">
                  <c:v>3.1730999999999998</c:v>
                </c:pt>
                <c:pt idx="11090">
                  <c:v>3.0053999999999998</c:v>
                </c:pt>
                <c:pt idx="11091">
                  <c:v>3.2667999999999999</c:v>
                </c:pt>
                <c:pt idx="11092">
                  <c:v>2.9194</c:v>
                </c:pt>
                <c:pt idx="11093">
                  <c:v>2.4794</c:v>
                </c:pt>
                <c:pt idx="11094">
                  <c:v>2.8031000000000001</c:v>
                </c:pt>
                <c:pt idx="11095">
                  <c:v>1.704</c:v>
                </c:pt>
                <c:pt idx="11096">
                  <c:v>3.3761999999999999</c:v>
                </c:pt>
                <c:pt idx="11097">
                  <c:v>3.4188000000000001</c:v>
                </c:pt>
                <c:pt idx="11098">
                  <c:v>3.3875999999999999</c:v>
                </c:pt>
                <c:pt idx="11099">
                  <c:v>2.5211000000000001</c:v>
                </c:pt>
                <c:pt idx="11100">
                  <c:v>1.9293</c:v>
                </c:pt>
                <c:pt idx="11101">
                  <c:v>1.8885000000000001</c:v>
                </c:pt>
                <c:pt idx="11102">
                  <c:v>2.8643999999999998</c:v>
                </c:pt>
                <c:pt idx="11103">
                  <c:v>3.1103999999999998</c:v>
                </c:pt>
                <c:pt idx="11104">
                  <c:v>4.6044</c:v>
                </c:pt>
                <c:pt idx="11105">
                  <c:v>3.4817999999999998</c:v>
                </c:pt>
                <c:pt idx="11106">
                  <c:v>2.1829000000000001</c:v>
                </c:pt>
                <c:pt idx="11107">
                  <c:v>2.5474000000000001</c:v>
                </c:pt>
                <c:pt idx="11108">
                  <c:v>4.5666000000000002</c:v>
                </c:pt>
                <c:pt idx="11109">
                  <c:v>2.9175</c:v>
                </c:pt>
                <c:pt idx="11110">
                  <c:v>4.7300000000000004</c:v>
                </c:pt>
                <c:pt idx="11111">
                  <c:v>2.7967</c:v>
                </c:pt>
                <c:pt idx="11112">
                  <c:v>2.6987999999999999</c:v>
                </c:pt>
                <c:pt idx="11113">
                  <c:v>2.6349</c:v>
                </c:pt>
                <c:pt idx="11114">
                  <c:v>3.2029999999999998</c:v>
                </c:pt>
                <c:pt idx="11115">
                  <c:v>3.1753</c:v>
                </c:pt>
                <c:pt idx="11116">
                  <c:v>3.3574999999999999</c:v>
                </c:pt>
                <c:pt idx="11117">
                  <c:v>3.3329</c:v>
                </c:pt>
                <c:pt idx="11118">
                  <c:v>3.2622</c:v>
                </c:pt>
                <c:pt idx="11119">
                  <c:v>3.2162999999999999</c:v>
                </c:pt>
                <c:pt idx="11120">
                  <c:v>3.0648</c:v>
                </c:pt>
                <c:pt idx="11121">
                  <c:v>2.5268000000000002</c:v>
                </c:pt>
                <c:pt idx="11122">
                  <c:v>2.6049000000000002</c:v>
                </c:pt>
                <c:pt idx="11123">
                  <c:v>2.8096999999999999</c:v>
                </c:pt>
                <c:pt idx="11124">
                  <c:v>5.1574999999999998</c:v>
                </c:pt>
                <c:pt idx="11125">
                  <c:v>5.3127000000000004</c:v>
                </c:pt>
                <c:pt idx="11126">
                  <c:v>5.4634</c:v>
                </c:pt>
                <c:pt idx="11127">
                  <c:v>2.7191999999999998</c:v>
                </c:pt>
                <c:pt idx="11128">
                  <c:v>0.94220000000000004</c:v>
                </c:pt>
                <c:pt idx="11129">
                  <c:v>3.0257000000000001</c:v>
                </c:pt>
                <c:pt idx="11130">
                  <c:v>2.6347999999999998</c:v>
                </c:pt>
                <c:pt idx="11131">
                  <c:v>2.9296000000000002</c:v>
                </c:pt>
                <c:pt idx="11132">
                  <c:v>3.1831</c:v>
                </c:pt>
                <c:pt idx="11133">
                  <c:v>2.9823</c:v>
                </c:pt>
                <c:pt idx="11134">
                  <c:v>2.7839</c:v>
                </c:pt>
                <c:pt idx="11135">
                  <c:v>4.0217999999999998</c:v>
                </c:pt>
                <c:pt idx="11136">
                  <c:v>3.2763</c:v>
                </c:pt>
                <c:pt idx="11137">
                  <c:v>3.3086000000000002</c:v>
                </c:pt>
                <c:pt idx="11138">
                  <c:v>3.6120999999999999</c:v>
                </c:pt>
                <c:pt idx="11139">
                  <c:v>3.5015999999999998</c:v>
                </c:pt>
                <c:pt idx="11140">
                  <c:v>2.9653</c:v>
                </c:pt>
                <c:pt idx="11141">
                  <c:v>2.3658000000000001</c:v>
                </c:pt>
                <c:pt idx="11142">
                  <c:v>3.2265999999999999</c:v>
                </c:pt>
                <c:pt idx="11143">
                  <c:v>2.5788000000000002</c:v>
                </c:pt>
                <c:pt idx="11144">
                  <c:v>2.8386</c:v>
                </c:pt>
                <c:pt idx="11145">
                  <c:v>3.1027999999999998</c:v>
                </c:pt>
                <c:pt idx="11146">
                  <c:v>3.1793</c:v>
                </c:pt>
                <c:pt idx="11147">
                  <c:v>4.5900999999999996</c:v>
                </c:pt>
                <c:pt idx="11148">
                  <c:v>3.2601</c:v>
                </c:pt>
                <c:pt idx="11149">
                  <c:v>4.3074000000000003</c:v>
                </c:pt>
                <c:pt idx="11150">
                  <c:v>3.9699</c:v>
                </c:pt>
                <c:pt idx="11151">
                  <c:v>3.7498</c:v>
                </c:pt>
                <c:pt idx="11152">
                  <c:v>3.2366999999999999</c:v>
                </c:pt>
                <c:pt idx="11153">
                  <c:v>2.0070999999999999</c:v>
                </c:pt>
                <c:pt idx="11154">
                  <c:v>2.6642000000000001</c:v>
                </c:pt>
                <c:pt idx="11155">
                  <c:v>3.4367000000000001</c:v>
                </c:pt>
                <c:pt idx="11156">
                  <c:v>1.7155</c:v>
                </c:pt>
                <c:pt idx="11157">
                  <c:v>1.9357</c:v>
                </c:pt>
                <c:pt idx="11158">
                  <c:v>2.0084</c:v>
                </c:pt>
                <c:pt idx="11159">
                  <c:v>5.5168999999999997</c:v>
                </c:pt>
                <c:pt idx="11160">
                  <c:v>3.1556000000000002</c:v>
                </c:pt>
                <c:pt idx="11161">
                  <c:v>5.0206999999999997</c:v>
                </c:pt>
                <c:pt idx="11162">
                  <c:v>2.0832999999999999</c:v>
                </c:pt>
                <c:pt idx="11163">
                  <c:v>2.6524000000000001</c:v>
                </c:pt>
                <c:pt idx="11164">
                  <c:v>4.3563999999999998</c:v>
                </c:pt>
                <c:pt idx="11165">
                  <c:v>3.7732000000000001</c:v>
                </c:pt>
                <c:pt idx="11166">
                  <c:v>2.8105000000000002</c:v>
                </c:pt>
                <c:pt idx="11167">
                  <c:v>5.0338000000000003</c:v>
                </c:pt>
                <c:pt idx="11168">
                  <c:v>5.1483999999999996</c:v>
                </c:pt>
                <c:pt idx="11169">
                  <c:v>5.2538999999999998</c:v>
                </c:pt>
                <c:pt idx="11170">
                  <c:v>3.4329999999999998</c:v>
                </c:pt>
                <c:pt idx="11171">
                  <c:v>2.6021000000000001</c:v>
                </c:pt>
                <c:pt idx="11172">
                  <c:v>1.8587</c:v>
                </c:pt>
                <c:pt idx="11173">
                  <c:v>1.5119</c:v>
                </c:pt>
                <c:pt idx="11174">
                  <c:v>1.8975</c:v>
                </c:pt>
                <c:pt idx="11175">
                  <c:v>2.0137</c:v>
                </c:pt>
                <c:pt idx="11176">
                  <c:v>1.5421</c:v>
                </c:pt>
                <c:pt idx="11177">
                  <c:v>0.25929999999999997</c:v>
                </c:pt>
                <c:pt idx="11178">
                  <c:v>2.3416999999999999</c:v>
                </c:pt>
                <c:pt idx="11179">
                  <c:v>1.5484</c:v>
                </c:pt>
                <c:pt idx="11180">
                  <c:v>1.5132000000000001</c:v>
                </c:pt>
                <c:pt idx="11181">
                  <c:v>2.4855</c:v>
                </c:pt>
                <c:pt idx="11182">
                  <c:v>2.3469000000000002</c:v>
                </c:pt>
                <c:pt idx="11183">
                  <c:v>2.3919000000000001</c:v>
                </c:pt>
                <c:pt idx="11184">
                  <c:v>2.4651999999999998</c:v>
                </c:pt>
                <c:pt idx="11185">
                  <c:v>2.9180999999999999</c:v>
                </c:pt>
                <c:pt idx="11186">
                  <c:v>3.6884000000000001</c:v>
                </c:pt>
                <c:pt idx="11187">
                  <c:v>2.7214</c:v>
                </c:pt>
                <c:pt idx="11188">
                  <c:v>2.593</c:v>
                </c:pt>
                <c:pt idx="11189">
                  <c:v>2.3317999999999999</c:v>
                </c:pt>
                <c:pt idx="11190">
                  <c:v>3.6844999999999999</c:v>
                </c:pt>
                <c:pt idx="11191">
                  <c:v>3.5203000000000002</c:v>
                </c:pt>
                <c:pt idx="11192">
                  <c:v>3.3860999999999999</c:v>
                </c:pt>
                <c:pt idx="11193">
                  <c:v>2.7139000000000002</c:v>
                </c:pt>
                <c:pt idx="11194">
                  <c:v>2.8610000000000002</c:v>
                </c:pt>
                <c:pt idx="11195">
                  <c:v>2.7442000000000002</c:v>
                </c:pt>
                <c:pt idx="11196">
                  <c:v>3.4390999999999998</c:v>
                </c:pt>
                <c:pt idx="11197">
                  <c:v>3.5834000000000001</c:v>
                </c:pt>
                <c:pt idx="11198">
                  <c:v>2.6200999999999999</c:v>
                </c:pt>
                <c:pt idx="11199">
                  <c:v>2.6383999999999999</c:v>
                </c:pt>
                <c:pt idx="11200">
                  <c:v>2.7502</c:v>
                </c:pt>
                <c:pt idx="11201">
                  <c:v>2.8268</c:v>
                </c:pt>
                <c:pt idx="11202">
                  <c:v>2.508</c:v>
                </c:pt>
                <c:pt idx="11203">
                  <c:v>4.9668999999999999</c:v>
                </c:pt>
                <c:pt idx="11204">
                  <c:v>6.7549000000000001</c:v>
                </c:pt>
                <c:pt idx="11205">
                  <c:v>3.0981999999999998</c:v>
                </c:pt>
                <c:pt idx="11206">
                  <c:v>2.5451000000000001</c:v>
                </c:pt>
                <c:pt idx="11207">
                  <c:v>2.5952999999999999</c:v>
                </c:pt>
                <c:pt idx="11208">
                  <c:v>3.8212000000000002</c:v>
                </c:pt>
                <c:pt idx="11209">
                  <c:v>2.3618000000000001</c:v>
                </c:pt>
                <c:pt idx="11210">
                  <c:v>1.585</c:v>
                </c:pt>
                <c:pt idx="11211">
                  <c:v>0.89929999999999999</c:v>
                </c:pt>
                <c:pt idx="11212">
                  <c:v>1.5705</c:v>
                </c:pt>
                <c:pt idx="11213">
                  <c:v>1.3665</c:v>
                </c:pt>
                <c:pt idx="11214">
                  <c:v>3.6526000000000001</c:v>
                </c:pt>
                <c:pt idx="11215">
                  <c:v>2.569</c:v>
                </c:pt>
                <c:pt idx="11216">
                  <c:v>0.61519999999999997</c:v>
                </c:pt>
                <c:pt idx="11217">
                  <c:v>3.7496</c:v>
                </c:pt>
                <c:pt idx="11218">
                  <c:v>3.3416999999999999</c:v>
                </c:pt>
                <c:pt idx="11219">
                  <c:v>4.2295999999999996</c:v>
                </c:pt>
                <c:pt idx="11220">
                  <c:v>3.9291999999999998</c:v>
                </c:pt>
                <c:pt idx="11221">
                  <c:v>3.2027000000000001</c:v>
                </c:pt>
                <c:pt idx="11222">
                  <c:v>3.4447000000000001</c:v>
                </c:pt>
                <c:pt idx="11223">
                  <c:v>3.6291000000000002</c:v>
                </c:pt>
                <c:pt idx="11224">
                  <c:v>3.1499000000000001</c:v>
                </c:pt>
                <c:pt idx="11225">
                  <c:v>2.3927</c:v>
                </c:pt>
                <c:pt idx="11226">
                  <c:v>1.3661000000000001</c:v>
                </c:pt>
                <c:pt idx="11227">
                  <c:v>3.1659000000000002</c:v>
                </c:pt>
                <c:pt idx="11228">
                  <c:v>5.5083000000000002</c:v>
                </c:pt>
                <c:pt idx="11229">
                  <c:v>4.6474000000000002</c:v>
                </c:pt>
                <c:pt idx="11230">
                  <c:v>4.6997</c:v>
                </c:pt>
                <c:pt idx="11231">
                  <c:v>4.5742000000000003</c:v>
                </c:pt>
                <c:pt idx="11232">
                  <c:v>5.0206</c:v>
                </c:pt>
                <c:pt idx="11233">
                  <c:v>4.9211</c:v>
                </c:pt>
                <c:pt idx="11234">
                  <c:v>5.0392999999999999</c:v>
                </c:pt>
                <c:pt idx="11235">
                  <c:v>5.3307000000000002</c:v>
                </c:pt>
                <c:pt idx="11236">
                  <c:v>4.5510000000000002</c:v>
                </c:pt>
                <c:pt idx="11237">
                  <c:v>4.4272999999999998</c:v>
                </c:pt>
                <c:pt idx="11238">
                  <c:v>4.0926</c:v>
                </c:pt>
                <c:pt idx="11239">
                  <c:v>5.1790000000000003</c:v>
                </c:pt>
                <c:pt idx="11240">
                  <c:v>4.7712000000000003</c:v>
                </c:pt>
                <c:pt idx="11241">
                  <c:v>4.8693</c:v>
                </c:pt>
                <c:pt idx="11242">
                  <c:v>3.8010000000000002</c:v>
                </c:pt>
                <c:pt idx="11243">
                  <c:v>4.6497999999999999</c:v>
                </c:pt>
                <c:pt idx="11244">
                  <c:v>4.5625</c:v>
                </c:pt>
                <c:pt idx="11247">
                  <c:v>5.1516999999999999</c:v>
                </c:pt>
                <c:pt idx="11248">
                  <c:v>4.7378999999999998</c:v>
                </c:pt>
                <c:pt idx="11249">
                  <c:v>4.3673000000000002</c:v>
                </c:pt>
                <c:pt idx="11250">
                  <c:v>4.2480000000000002</c:v>
                </c:pt>
                <c:pt idx="11251">
                  <c:v>3.5219</c:v>
                </c:pt>
                <c:pt idx="11252">
                  <c:v>3.6476999999999999</c:v>
                </c:pt>
                <c:pt idx="11253">
                  <c:v>2.7214</c:v>
                </c:pt>
                <c:pt idx="11254">
                  <c:v>1.9171</c:v>
                </c:pt>
                <c:pt idx="11255">
                  <c:v>2.8525</c:v>
                </c:pt>
                <c:pt idx="11256">
                  <c:v>1.8688</c:v>
                </c:pt>
                <c:pt idx="11257">
                  <c:v>1.9073</c:v>
                </c:pt>
                <c:pt idx="11258">
                  <c:v>2.3376999999999999</c:v>
                </c:pt>
                <c:pt idx="11259">
                  <c:v>2.3807999999999998</c:v>
                </c:pt>
                <c:pt idx="11260">
                  <c:v>2.4765000000000001</c:v>
                </c:pt>
                <c:pt idx="11261">
                  <c:v>2.1259999999999999</c:v>
                </c:pt>
                <c:pt idx="11262">
                  <c:v>1.7023999999999999</c:v>
                </c:pt>
                <c:pt idx="11263">
                  <c:v>2.3923999999999999</c:v>
                </c:pt>
                <c:pt idx="11264">
                  <c:v>1.7952999999999999</c:v>
                </c:pt>
                <c:pt idx="11265">
                  <c:v>2.4081000000000001</c:v>
                </c:pt>
                <c:pt idx="11266">
                  <c:v>1.7923</c:v>
                </c:pt>
                <c:pt idx="11267">
                  <c:v>1.4956</c:v>
                </c:pt>
                <c:pt idx="11268">
                  <c:v>1.6369</c:v>
                </c:pt>
                <c:pt idx="11269">
                  <c:v>2.7679</c:v>
                </c:pt>
                <c:pt idx="11270">
                  <c:v>5.5758999999999999</c:v>
                </c:pt>
                <c:pt idx="11271">
                  <c:v>4.4097</c:v>
                </c:pt>
                <c:pt idx="11272">
                  <c:v>3.4874999999999998</c:v>
                </c:pt>
                <c:pt idx="11273">
                  <c:v>4.5526999999999997</c:v>
                </c:pt>
                <c:pt idx="11274">
                  <c:v>4.2234999999999996</c:v>
                </c:pt>
                <c:pt idx="11275">
                  <c:v>3.2915000000000001</c:v>
                </c:pt>
                <c:pt idx="11276">
                  <c:v>4.8620999999999999</c:v>
                </c:pt>
                <c:pt idx="11277">
                  <c:v>4.4593999999999996</c:v>
                </c:pt>
                <c:pt idx="11278">
                  <c:v>4.7851999999999997</c:v>
                </c:pt>
                <c:pt idx="11279">
                  <c:v>3.4371</c:v>
                </c:pt>
                <c:pt idx="11280">
                  <c:v>3.9971000000000001</c:v>
                </c:pt>
                <c:pt idx="11281">
                  <c:v>4.9771000000000001</c:v>
                </c:pt>
                <c:pt idx="11282">
                  <c:v>3.3683999999999998</c:v>
                </c:pt>
                <c:pt idx="11283">
                  <c:v>4.3136999999999999</c:v>
                </c:pt>
                <c:pt idx="11284">
                  <c:v>5.5350999999999999</c:v>
                </c:pt>
                <c:pt idx="11285">
                  <c:v>4.2232000000000003</c:v>
                </c:pt>
                <c:pt idx="11286">
                  <c:v>5.0004</c:v>
                </c:pt>
                <c:pt idx="11287">
                  <c:v>2.8894000000000002</c:v>
                </c:pt>
                <c:pt idx="11288">
                  <c:v>3.7576000000000001</c:v>
                </c:pt>
                <c:pt idx="11289">
                  <c:v>5.0877999999999997</c:v>
                </c:pt>
                <c:pt idx="11290">
                  <c:v>4.7584999999999997</c:v>
                </c:pt>
                <c:pt idx="11291">
                  <c:v>4.1308999999999996</c:v>
                </c:pt>
                <c:pt idx="11292">
                  <c:v>1.8835</c:v>
                </c:pt>
                <c:pt idx="11293">
                  <c:v>1.8451</c:v>
                </c:pt>
                <c:pt idx="11294">
                  <c:v>1.6899</c:v>
                </c:pt>
                <c:pt idx="11295">
                  <c:v>1.9228000000000001</c:v>
                </c:pt>
                <c:pt idx="11296">
                  <c:v>1.8683000000000001</c:v>
                </c:pt>
                <c:pt idx="11297">
                  <c:v>1.9281999999999999</c:v>
                </c:pt>
                <c:pt idx="11298">
                  <c:v>2.0889000000000002</c:v>
                </c:pt>
                <c:pt idx="11299">
                  <c:v>1.9038999999999999</c:v>
                </c:pt>
                <c:pt idx="11300">
                  <c:v>2.0638000000000001</c:v>
                </c:pt>
                <c:pt idx="11301">
                  <c:v>1.9482999999999999</c:v>
                </c:pt>
                <c:pt idx="11302">
                  <c:v>2.2501000000000002</c:v>
                </c:pt>
                <c:pt idx="11303">
                  <c:v>2.117</c:v>
                </c:pt>
                <c:pt idx="11304">
                  <c:v>2.4504000000000001</c:v>
                </c:pt>
                <c:pt idx="11305">
                  <c:v>2.2923</c:v>
                </c:pt>
                <c:pt idx="11306">
                  <c:v>2.1198999999999999</c:v>
                </c:pt>
                <c:pt idx="11307">
                  <c:v>2.5350000000000001</c:v>
                </c:pt>
                <c:pt idx="11308">
                  <c:v>2.0737000000000001</c:v>
                </c:pt>
                <c:pt idx="11309">
                  <c:v>1.9325000000000001</c:v>
                </c:pt>
                <c:pt idx="11310">
                  <c:v>1.9379</c:v>
                </c:pt>
                <c:pt idx="11311">
                  <c:v>2.2094999999999998</c:v>
                </c:pt>
                <c:pt idx="11312">
                  <c:v>2.0101</c:v>
                </c:pt>
                <c:pt idx="11313">
                  <c:v>2.4152</c:v>
                </c:pt>
                <c:pt idx="11314">
                  <c:v>1.8805000000000001</c:v>
                </c:pt>
                <c:pt idx="11315">
                  <c:v>1.5467</c:v>
                </c:pt>
                <c:pt idx="11316">
                  <c:v>1.6996</c:v>
                </c:pt>
                <c:pt idx="11317">
                  <c:v>4.7544000000000004</c:v>
                </c:pt>
                <c:pt idx="11318">
                  <c:v>2.5385</c:v>
                </c:pt>
                <c:pt idx="11319">
                  <c:v>2.6600999999999999</c:v>
                </c:pt>
                <c:pt idx="11320">
                  <c:v>4.1115000000000004</c:v>
                </c:pt>
                <c:pt idx="11321">
                  <c:v>2.4350000000000001</c:v>
                </c:pt>
                <c:pt idx="11322">
                  <c:v>1.5646</c:v>
                </c:pt>
                <c:pt idx="11323">
                  <c:v>2.6827999999999999</c:v>
                </c:pt>
                <c:pt idx="11324">
                  <c:v>2.1812</c:v>
                </c:pt>
                <c:pt idx="11325">
                  <c:v>2.0968</c:v>
                </c:pt>
                <c:pt idx="11326">
                  <c:v>2.7320000000000002</c:v>
                </c:pt>
                <c:pt idx="11327">
                  <c:v>2.0908000000000002</c:v>
                </c:pt>
                <c:pt idx="11328">
                  <c:v>3.9371</c:v>
                </c:pt>
                <c:pt idx="11329">
                  <c:v>2.3483999999999998</c:v>
                </c:pt>
                <c:pt idx="11330">
                  <c:v>4.1062000000000003</c:v>
                </c:pt>
                <c:pt idx="11331">
                  <c:v>4.2534999999999998</c:v>
                </c:pt>
                <c:pt idx="11332">
                  <c:v>5.3216000000000001</c:v>
                </c:pt>
                <c:pt idx="11333">
                  <c:v>5.3543000000000003</c:v>
                </c:pt>
                <c:pt idx="11334">
                  <c:v>3.3721999999999999</c:v>
                </c:pt>
                <c:pt idx="11335">
                  <c:v>3.581</c:v>
                </c:pt>
                <c:pt idx="11336">
                  <c:v>4.0777000000000001</c:v>
                </c:pt>
                <c:pt idx="11337">
                  <c:v>2.3704999999999998</c:v>
                </c:pt>
                <c:pt idx="11338">
                  <c:v>2.7444000000000002</c:v>
                </c:pt>
                <c:pt idx="11339">
                  <c:v>1.9419</c:v>
                </c:pt>
                <c:pt idx="11340">
                  <c:v>1.9119999999999999</c:v>
                </c:pt>
                <c:pt idx="11341">
                  <c:v>2.5796000000000001</c:v>
                </c:pt>
                <c:pt idx="11342">
                  <c:v>1.7543</c:v>
                </c:pt>
                <c:pt idx="11343">
                  <c:v>2.3612000000000002</c:v>
                </c:pt>
                <c:pt idx="11344">
                  <c:v>1.9493</c:v>
                </c:pt>
                <c:pt idx="11345">
                  <c:v>1.4330000000000001</c:v>
                </c:pt>
                <c:pt idx="11346">
                  <c:v>2.5087000000000002</c:v>
                </c:pt>
                <c:pt idx="11347">
                  <c:v>2.4931000000000001</c:v>
                </c:pt>
                <c:pt idx="11348">
                  <c:v>2.0569000000000002</c:v>
                </c:pt>
                <c:pt idx="11349">
                  <c:v>2.0524</c:v>
                </c:pt>
                <c:pt idx="11350">
                  <c:v>1.8940999999999999</c:v>
                </c:pt>
                <c:pt idx="11351">
                  <c:v>2.6728000000000001</c:v>
                </c:pt>
                <c:pt idx="11352">
                  <c:v>1.8329</c:v>
                </c:pt>
                <c:pt idx="11353">
                  <c:v>2.2094999999999998</c:v>
                </c:pt>
                <c:pt idx="11354">
                  <c:v>1.9648000000000001</c:v>
                </c:pt>
                <c:pt idx="11355">
                  <c:v>2.2879999999999998</c:v>
                </c:pt>
                <c:pt idx="11356">
                  <c:v>1.8228</c:v>
                </c:pt>
                <c:pt idx="11357">
                  <c:v>2.2252999999999998</c:v>
                </c:pt>
                <c:pt idx="11358">
                  <c:v>2.2200000000000002</c:v>
                </c:pt>
                <c:pt idx="11359">
                  <c:v>1.8360000000000001</c:v>
                </c:pt>
                <c:pt idx="11360">
                  <c:v>3.2092000000000001</c:v>
                </c:pt>
                <c:pt idx="11361">
                  <c:v>3.9230999999999998</c:v>
                </c:pt>
                <c:pt idx="11362">
                  <c:v>3.8711000000000002</c:v>
                </c:pt>
                <c:pt idx="11363">
                  <c:v>3.3767</c:v>
                </c:pt>
                <c:pt idx="11364">
                  <c:v>3.0078999999999998</c:v>
                </c:pt>
                <c:pt idx="11365">
                  <c:v>4.3</c:v>
                </c:pt>
                <c:pt idx="11366">
                  <c:v>2.7761</c:v>
                </c:pt>
                <c:pt idx="11367">
                  <c:v>3.5918999999999999</c:v>
                </c:pt>
                <c:pt idx="11368">
                  <c:v>3.2719</c:v>
                </c:pt>
                <c:pt idx="11369">
                  <c:v>1.9994000000000001</c:v>
                </c:pt>
                <c:pt idx="11370">
                  <c:v>2.0453000000000001</c:v>
                </c:pt>
                <c:pt idx="11371">
                  <c:v>3.8035999999999999</c:v>
                </c:pt>
                <c:pt idx="11372">
                  <c:v>3.4813000000000001</c:v>
                </c:pt>
                <c:pt idx="11373">
                  <c:v>0.35949999999999999</c:v>
                </c:pt>
                <c:pt idx="11374">
                  <c:v>0.38500000000000001</c:v>
                </c:pt>
                <c:pt idx="11375">
                  <c:v>0.36399999999999999</c:v>
                </c:pt>
                <c:pt idx="11376">
                  <c:v>0.39760000000000001</c:v>
                </c:pt>
                <c:pt idx="11377">
                  <c:v>0.4158</c:v>
                </c:pt>
                <c:pt idx="11378">
                  <c:v>0.45529999999999998</c:v>
                </c:pt>
                <c:pt idx="11379">
                  <c:v>0.43319999999999997</c:v>
                </c:pt>
                <c:pt idx="11380">
                  <c:v>0.41299999999999998</c:v>
                </c:pt>
                <c:pt idx="11381">
                  <c:v>0.39340000000000003</c:v>
                </c:pt>
                <c:pt idx="11382">
                  <c:v>0.42149999999999999</c:v>
                </c:pt>
                <c:pt idx="11383">
                  <c:v>0.47010000000000002</c:v>
                </c:pt>
                <c:pt idx="11384">
                  <c:v>0.4219</c:v>
                </c:pt>
                <c:pt idx="11385">
                  <c:v>0.4395</c:v>
                </c:pt>
                <c:pt idx="11386">
                  <c:v>0.45179999999999998</c:v>
                </c:pt>
                <c:pt idx="11387">
                  <c:v>0.41520000000000001</c:v>
                </c:pt>
                <c:pt idx="11388">
                  <c:v>0.38569999999999999</c:v>
                </c:pt>
                <c:pt idx="11389">
                  <c:v>0.38319999999999999</c:v>
                </c:pt>
                <c:pt idx="11390">
                  <c:v>0.47320000000000001</c:v>
                </c:pt>
                <c:pt idx="11391">
                  <c:v>0.42520000000000002</c:v>
                </c:pt>
                <c:pt idx="11392">
                  <c:v>0.4224</c:v>
                </c:pt>
                <c:pt idx="11393">
                  <c:v>0.38069999999999998</c:v>
                </c:pt>
                <c:pt idx="11394">
                  <c:v>0.4471</c:v>
                </c:pt>
                <c:pt idx="11395">
                  <c:v>0.40210000000000001</c:v>
                </c:pt>
                <c:pt idx="11396">
                  <c:v>0.43120000000000003</c:v>
                </c:pt>
                <c:pt idx="11397">
                  <c:v>0.36599999999999999</c:v>
                </c:pt>
                <c:pt idx="11398">
                  <c:v>0.43390000000000001</c:v>
                </c:pt>
                <c:pt idx="11399">
                  <c:v>0.37690000000000001</c:v>
                </c:pt>
                <c:pt idx="11400">
                  <c:v>0.50060000000000004</c:v>
                </c:pt>
                <c:pt idx="11401">
                  <c:v>0.3624</c:v>
                </c:pt>
                <c:pt idx="11402">
                  <c:v>0.4158</c:v>
                </c:pt>
                <c:pt idx="11403">
                  <c:v>0.37690000000000001</c:v>
                </c:pt>
                <c:pt idx="11404">
                  <c:v>0.37530000000000002</c:v>
                </c:pt>
                <c:pt idx="11405">
                  <c:v>0.41020000000000001</c:v>
                </c:pt>
                <c:pt idx="11406">
                  <c:v>0.3967</c:v>
                </c:pt>
                <c:pt idx="11407">
                  <c:v>0.41899999999999998</c:v>
                </c:pt>
                <c:pt idx="11408">
                  <c:v>1.8003</c:v>
                </c:pt>
                <c:pt idx="11409">
                  <c:v>2.6551999999999998</c:v>
                </c:pt>
                <c:pt idx="11410">
                  <c:v>2.6051000000000002</c:v>
                </c:pt>
                <c:pt idx="11411">
                  <c:v>2.9815</c:v>
                </c:pt>
                <c:pt idx="11412">
                  <c:v>2.7909999999999999</c:v>
                </c:pt>
                <c:pt idx="11413">
                  <c:v>3.2747000000000002</c:v>
                </c:pt>
                <c:pt idx="11414">
                  <c:v>3.9441999999999999</c:v>
                </c:pt>
                <c:pt idx="11415">
                  <c:v>3.3818999999999999</c:v>
                </c:pt>
                <c:pt idx="11416">
                  <c:v>3.4047000000000001</c:v>
                </c:pt>
                <c:pt idx="11417">
                  <c:v>0.46389999999999998</c:v>
                </c:pt>
                <c:pt idx="11418">
                  <c:v>0.37480000000000002</c:v>
                </c:pt>
                <c:pt idx="11419">
                  <c:v>0.44579999999999997</c:v>
                </c:pt>
                <c:pt idx="11420">
                  <c:v>0.37340000000000001</c:v>
                </c:pt>
                <c:pt idx="11421">
                  <c:v>0.38429999999999997</c:v>
                </c:pt>
                <c:pt idx="11422">
                  <c:v>0.41170000000000001</c:v>
                </c:pt>
                <c:pt idx="11423">
                  <c:v>0.42770000000000002</c:v>
                </c:pt>
                <c:pt idx="11424">
                  <c:v>0.307</c:v>
                </c:pt>
                <c:pt idx="11425">
                  <c:v>0.30940000000000001</c:v>
                </c:pt>
                <c:pt idx="11426">
                  <c:v>0.34329999999999999</c:v>
                </c:pt>
                <c:pt idx="11427">
                  <c:v>0.34410000000000002</c:v>
                </c:pt>
                <c:pt idx="11428">
                  <c:v>0.36969999999999997</c:v>
                </c:pt>
                <c:pt idx="11429">
                  <c:v>0.36</c:v>
                </c:pt>
                <c:pt idx="11430">
                  <c:v>0.30659999999999998</c:v>
                </c:pt>
                <c:pt idx="11431">
                  <c:v>0.30080000000000001</c:v>
                </c:pt>
                <c:pt idx="11432">
                  <c:v>0.3029</c:v>
                </c:pt>
                <c:pt idx="11433">
                  <c:v>0.39360000000000001</c:v>
                </c:pt>
                <c:pt idx="11434">
                  <c:v>0.32129999999999997</c:v>
                </c:pt>
                <c:pt idx="11435">
                  <c:v>0.39479999999999998</c:v>
                </c:pt>
                <c:pt idx="11436">
                  <c:v>0.29649999999999999</c:v>
                </c:pt>
                <c:pt idx="11437">
                  <c:v>0.37459999999999999</c:v>
                </c:pt>
                <c:pt idx="11438">
                  <c:v>0.35299999999999998</c:v>
                </c:pt>
                <c:pt idx="11439">
                  <c:v>0.39910000000000001</c:v>
                </c:pt>
                <c:pt idx="11440">
                  <c:v>0.26650000000000001</c:v>
                </c:pt>
                <c:pt idx="11441">
                  <c:v>0.29799999999999999</c:v>
                </c:pt>
                <c:pt idx="11442">
                  <c:v>0.30520000000000003</c:v>
                </c:pt>
                <c:pt idx="11443">
                  <c:v>0.31</c:v>
                </c:pt>
                <c:pt idx="11444">
                  <c:v>0.3226</c:v>
                </c:pt>
                <c:pt idx="11445">
                  <c:v>0.35610000000000003</c:v>
                </c:pt>
                <c:pt idx="11446">
                  <c:v>0.35849999999999999</c:v>
                </c:pt>
                <c:pt idx="11447">
                  <c:v>0.30969999999999998</c:v>
                </c:pt>
                <c:pt idx="11448">
                  <c:v>0.35699999999999998</c:v>
                </c:pt>
                <c:pt idx="11449">
                  <c:v>0.34060000000000001</c:v>
                </c:pt>
                <c:pt idx="11450">
                  <c:v>0.32869999999999999</c:v>
                </c:pt>
                <c:pt idx="11451">
                  <c:v>0.29620000000000002</c:v>
                </c:pt>
                <c:pt idx="11452">
                  <c:v>0.31190000000000001</c:v>
                </c:pt>
                <c:pt idx="11453">
                  <c:v>0.30659999999999998</c:v>
                </c:pt>
                <c:pt idx="11454">
                  <c:v>0.36180000000000001</c:v>
                </c:pt>
                <c:pt idx="11455">
                  <c:v>0.38369999999999999</c:v>
                </c:pt>
                <c:pt idx="11456">
                  <c:v>0.29239999999999999</c:v>
                </c:pt>
                <c:pt idx="11457">
                  <c:v>0.34160000000000001</c:v>
                </c:pt>
                <c:pt idx="11458">
                  <c:v>0.33500000000000002</c:v>
                </c:pt>
                <c:pt idx="11459">
                  <c:v>0.30109999999999998</c:v>
                </c:pt>
                <c:pt idx="11460">
                  <c:v>0.3594</c:v>
                </c:pt>
                <c:pt idx="11461">
                  <c:v>0.40839999999999999</c:v>
                </c:pt>
                <c:pt idx="11462">
                  <c:v>0.38779999999999998</c:v>
                </c:pt>
                <c:pt idx="11463">
                  <c:v>0.32669999999999999</c:v>
                </c:pt>
                <c:pt idx="11464">
                  <c:v>0.2772</c:v>
                </c:pt>
                <c:pt idx="11465">
                  <c:v>0.25900000000000001</c:v>
                </c:pt>
                <c:pt idx="11466">
                  <c:v>0.37069999999999997</c:v>
                </c:pt>
                <c:pt idx="11467">
                  <c:v>0.26500000000000001</c:v>
                </c:pt>
                <c:pt idx="11468">
                  <c:v>0.3468</c:v>
                </c:pt>
                <c:pt idx="11469">
                  <c:v>0.39350000000000002</c:v>
                </c:pt>
                <c:pt idx="11470">
                  <c:v>0.32679999999999998</c:v>
                </c:pt>
                <c:pt idx="11471">
                  <c:v>0.3931</c:v>
                </c:pt>
                <c:pt idx="11472">
                  <c:v>0.29470000000000002</c:v>
                </c:pt>
                <c:pt idx="11473">
                  <c:v>0.33050000000000002</c:v>
                </c:pt>
                <c:pt idx="11474">
                  <c:v>0.33439999999999998</c:v>
                </c:pt>
                <c:pt idx="11475">
                  <c:v>0.30659999999999998</c:v>
                </c:pt>
                <c:pt idx="11476">
                  <c:v>0.34870000000000001</c:v>
                </c:pt>
                <c:pt idx="11477">
                  <c:v>0.32350000000000001</c:v>
                </c:pt>
                <c:pt idx="11478">
                  <c:v>0.25819999999999999</c:v>
                </c:pt>
                <c:pt idx="11479">
                  <c:v>0.35399999999999998</c:v>
                </c:pt>
                <c:pt idx="11480">
                  <c:v>0.31909999999999999</c:v>
                </c:pt>
                <c:pt idx="11481">
                  <c:v>0.40760000000000002</c:v>
                </c:pt>
                <c:pt idx="11482">
                  <c:v>0.3785</c:v>
                </c:pt>
                <c:pt idx="11483">
                  <c:v>0.3695</c:v>
                </c:pt>
                <c:pt idx="11484">
                  <c:v>0.41270000000000001</c:v>
                </c:pt>
                <c:pt idx="11485">
                  <c:v>0.37119999999999997</c:v>
                </c:pt>
                <c:pt idx="11486">
                  <c:v>0.29830000000000001</c:v>
                </c:pt>
                <c:pt idx="11487">
                  <c:v>0.3629</c:v>
                </c:pt>
                <c:pt idx="11488">
                  <c:v>0.35099999999999998</c:v>
                </c:pt>
                <c:pt idx="11489">
                  <c:v>0.30719999999999997</c:v>
                </c:pt>
                <c:pt idx="11490">
                  <c:v>0.37780000000000002</c:v>
                </c:pt>
                <c:pt idx="11491">
                  <c:v>0.34420000000000001</c:v>
                </c:pt>
                <c:pt idx="11492">
                  <c:v>0.3165</c:v>
                </c:pt>
                <c:pt idx="11493">
                  <c:v>0.3881</c:v>
                </c:pt>
                <c:pt idx="11494">
                  <c:v>0.40100000000000002</c:v>
                </c:pt>
                <c:pt idx="11495">
                  <c:v>0.30790000000000001</c:v>
                </c:pt>
                <c:pt idx="11496">
                  <c:v>0.30580000000000002</c:v>
                </c:pt>
                <c:pt idx="11497">
                  <c:v>0.30509999999999998</c:v>
                </c:pt>
                <c:pt idx="11498">
                  <c:v>0.32079999999999997</c:v>
                </c:pt>
                <c:pt idx="11499">
                  <c:v>0.38200000000000001</c:v>
                </c:pt>
                <c:pt idx="11500">
                  <c:v>0.2974</c:v>
                </c:pt>
                <c:pt idx="11501">
                  <c:v>0.3024</c:v>
                </c:pt>
                <c:pt idx="11502">
                  <c:v>0.40329999999999999</c:v>
                </c:pt>
                <c:pt idx="11503">
                  <c:v>0.31769999999999998</c:v>
                </c:pt>
                <c:pt idx="11504">
                  <c:v>0.28749999999999998</c:v>
                </c:pt>
                <c:pt idx="11505">
                  <c:v>0.33300000000000002</c:v>
                </c:pt>
                <c:pt idx="11506">
                  <c:v>0.31330000000000002</c:v>
                </c:pt>
                <c:pt idx="11507">
                  <c:v>0.34350000000000003</c:v>
                </c:pt>
                <c:pt idx="11508">
                  <c:v>0.34570000000000001</c:v>
                </c:pt>
                <c:pt idx="11509">
                  <c:v>0.32550000000000001</c:v>
                </c:pt>
                <c:pt idx="11510">
                  <c:v>0.39729999999999999</c:v>
                </c:pt>
                <c:pt idx="11511">
                  <c:v>0.38619999999999999</c:v>
                </c:pt>
                <c:pt idx="11512">
                  <c:v>0.31680000000000003</c:v>
                </c:pt>
                <c:pt idx="11513">
                  <c:v>0.35570000000000002</c:v>
                </c:pt>
                <c:pt idx="11514">
                  <c:v>0.31359999999999999</c:v>
                </c:pt>
                <c:pt idx="11515">
                  <c:v>0.39889999999999998</c:v>
                </c:pt>
                <c:pt idx="11516">
                  <c:v>0.40570000000000001</c:v>
                </c:pt>
                <c:pt idx="11517">
                  <c:v>0.45250000000000001</c:v>
                </c:pt>
                <c:pt idx="11518">
                  <c:v>1.0971</c:v>
                </c:pt>
                <c:pt idx="11519">
                  <c:v>1.1606000000000001</c:v>
                </c:pt>
                <c:pt idx="11520">
                  <c:v>0.71389999999999998</c:v>
                </c:pt>
                <c:pt idx="11521">
                  <c:v>0.95860000000000001</c:v>
                </c:pt>
                <c:pt idx="11522">
                  <c:v>1.0631999999999999</c:v>
                </c:pt>
                <c:pt idx="11523">
                  <c:v>1.2473000000000001</c:v>
                </c:pt>
                <c:pt idx="11524">
                  <c:v>0.98980000000000001</c:v>
                </c:pt>
                <c:pt idx="11525">
                  <c:v>0.80449999999999999</c:v>
                </c:pt>
                <c:pt idx="11526">
                  <c:v>0.92530000000000001</c:v>
                </c:pt>
                <c:pt idx="11527">
                  <c:v>1.2008000000000001</c:v>
                </c:pt>
                <c:pt idx="11528">
                  <c:v>0.97570000000000001</c:v>
                </c:pt>
                <c:pt idx="11529">
                  <c:v>1.0719000000000001</c:v>
                </c:pt>
                <c:pt idx="11530">
                  <c:v>1.274</c:v>
                </c:pt>
                <c:pt idx="11531">
                  <c:v>0.73309999999999997</c:v>
                </c:pt>
                <c:pt idx="11532">
                  <c:v>0.89490000000000003</c:v>
                </c:pt>
                <c:pt idx="11533">
                  <c:v>1.0169999999999999</c:v>
                </c:pt>
                <c:pt idx="11534">
                  <c:v>0.87639999999999996</c:v>
                </c:pt>
                <c:pt idx="11535">
                  <c:v>0.68400000000000005</c:v>
                </c:pt>
                <c:pt idx="11536">
                  <c:v>1.0011000000000001</c:v>
                </c:pt>
                <c:pt idx="11537">
                  <c:v>0.87519999999999998</c:v>
                </c:pt>
                <c:pt idx="11538">
                  <c:v>0.84889999999999999</c:v>
                </c:pt>
                <c:pt idx="11539">
                  <c:v>0.78159999999999996</c:v>
                </c:pt>
                <c:pt idx="11540">
                  <c:v>0.87470000000000003</c:v>
                </c:pt>
                <c:pt idx="11541">
                  <c:v>1.0656000000000001</c:v>
                </c:pt>
                <c:pt idx="11542">
                  <c:v>0.64829999999999999</c:v>
                </c:pt>
                <c:pt idx="11543">
                  <c:v>0.87790000000000001</c:v>
                </c:pt>
                <c:pt idx="11544">
                  <c:v>1.3769</c:v>
                </c:pt>
                <c:pt idx="11545">
                  <c:v>1.2968999999999999</c:v>
                </c:pt>
                <c:pt idx="11546">
                  <c:v>0.88870000000000005</c:v>
                </c:pt>
                <c:pt idx="11547">
                  <c:v>0.93269999999999997</c:v>
                </c:pt>
                <c:pt idx="11548">
                  <c:v>1.0586</c:v>
                </c:pt>
                <c:pt idx="11549">
                  <c:v>0.99890000000000001</c:v>
                </c:pt>
                <c:pt idx="11550">
                  <c:v>0.74119999999999997</c:v>
                </c:pt>
                <c:pt idx="11551">
                  <c:v>0.93859999999999999</c:v>
                </c:pt>
                <c:pt idx="11552">
                  <c:v>0.70840000000000003</c:v>
                </c:pt>
                <c:pt idx="11553">
                  <c:v>1.1136999999999999</c:v>
                </c:pt>
                <c:pt idx="11554">
                  <c:v>0.88619999999999999</c:v>
                </c:pt>
                <c:pt idx="11555">
                  <c:v>0.73250000000000004</c:v>
                </c:pt>
                <c:pt idx="11556">
                  <c:v>0.87809999999999999</c:v>
                </c:pt>
                <c:pt idx="11557">
                  <c:v>0.53769999999999996</c:v>
                </c:pt>
                <c:pt idx="11558">
                  <c:v>1.3591</c:v>
                </c:pt>
                <c:pt idx="11559">
                  <c:v>0.63649999999999995</c:v>
                </c:pt>
                <c:pt idx="11560">
                  <c:v>0.83250000000000002</c:v>
                </c:pt>
                <c:pt idx="11561">
                  <c:v>1.2151000000000001</c:v>
                </c:pt>
                <c:pt idx="11562">
                  <c:v>0.87709999999999999</c:v>
                </c:pt>
                <c:pt idx="11563">
                  <c:v>0.66</c:v>
                </c:pt>
                <c:pt idx="11564">
                  <c:v>0.89890000000000003</c:v>
                </c:pt>
                <c:pt idx="11565">
                  <c:v>0.92789999999999995</c:v>
                </c:pt>
                <c:pt idx="11566">
                  <c:v>0.42670000000000002</c:v>
                </c:pt>
                <c:pt idx="11567">
                  <c:v>0.41799999999999998</c:v>
                </c:pt>
                <c:pt idx="11568">
                  <c:v>0.42699999999999999</c:v>
                </c:pt>
                <c:pt idx="11569">
                  <c:v>0.68930000000000002</c:v>
                </c:pt>
                <c:pt idx="11570">
                  <c:v>0.53510000000000002</c:v>
                </c:pt>
                <c:pt idx="11571">
                  <c:v>2.7742</c:v>
                </c:pt>
                <c:pt idx="11572">
                  <c:v>3.6324999999999998</c:v>
                </c:pt>
                <c:pt idx="11573">
                  <c:v>3.5865</c:v>
                </c:pt>
                <c:pt idx="11574">
                  <c:v>5.1299000000000001</c:v>
                </c:pt>
                <c:pt idx="11575">
                  <c:v>4.4097</c:v>
                </c:pt>
                <c:pt idx="11576">
                  <c:v>3.6751</c:v>
                </c:pt>
                <c:pt idx="11577">
                  <c:v>1.8275999999999999</c:v>
                </c:pt>
                <c:pt idx="11578">
                  <c:v>2.4855999999999998</c:v>
                </c:pt>
                <c:pt idx="11579">
                  <c:v>2.2119</c:v>
                </c:pt>
                <c:pt idx="11580">
                  <c:v>2.0106000000000002</c:v>
                </c:pt>
                <c:pt idx="11581">
                  <c:v>2.097</c:v>
                </c:pt>
                <c:pt idx="11582">
                  <c:v>5.0871000000000004</c:v>
                </c:pt>
                <c:pt idx="11583">
                  <c:v>5.2712000000000003</c:v>
                </c:pt>
                <c:pt idx="11584">
                  <c:v>5.1740000000000004</c:v>
                </c:pt>
                <c:pt idx="11585">
                  <c:v>4.4363999999999999</c:v>
                </c:pt>
                <c:pt idx="11586">
                  <c:v>1.6576</c:v>
                </c:pt>
                <c:pt idx="11587">
                  <c:v>3.1623999999999999</c:v>
                </c:pt>
                <c:pt idx="11588">
                  <c:v>3.3812000000000002</c:v>
                </c:pt>
                <c:pt idx="11589">
                  <c:v>1.6854</c:v>
                </c:pt>
                <c:pt idx="11590">
                  <c:v>1.4582999999999999</c:v>
                </c:pt>
                <c:pt idx="11591">
                  <c:v>0.68169999999999997</c:v>
                </c:pt>
                <c:pt idx="11592">
                  <c:v>0.62090000000000001</c:v>
                </c:pt>
                <c:pt idx="11593">
                  <c:v>0.45779999999999998</c:v>
                </c:pt>
                <c:pt idx="11594">
                  <c:v>0.51459999999999995</c:v>
                </c:pt>
                <c:pt idx="11595">
                  <c:v>0.50949999999999995</c:v>
                </c:pt>
                <c:pt idx="11596">
                  <c:v>0.87829999999999997</c:v>
                </c:pt>
                <c:pt idx="11597">
                  <c:v>0.31669999999999998</c:v>
                </c:pt>
                <c:pt idx="11598">
                  <c:v>0.83609999999999995</c:v>
                </c:pt>
                <c:pt idx="11599">
                  <c:v>0.52149999999999996</c:v>
                </c:pt>
                <c:pt idx="11600">
                  <c:v>0.70179999999999998</c:v>
                </c:pt>
                <c:pt idx="11601">
                  <c:v>0.62119999999999997</c:v>
                </c:pt>
                <c:pt idx="11602">
                  <c:v>0.5796</c:v>
                </c:pt>
                <c:pt idx="11603">
                  <c:v>0.62260000000000004</c:v>
                </c:pt>
                <c:pt idx="11604">
                  <c:v>0.93169999999999997</c:v>
                </c:pt>
                <c:pt idx="11605">
                  <c:v>0.61240000000000006</c:v>
                </c:pt>
                <c:pt idx="11606">
                  <c:v>0.61990000000000001</c:v>
                </c:pt>
                <c:pt idx="11607">
                  <c:v>0.4289</c:v>
                </c:pt>
                <c:pt idx="11608">
                  <c:v>0.53700000000000003</c:v>
                </c:pt>
                <c:pt idx="11609">
                  <c:v>0.59419999999999995</c:v>
                </c:pt>
                <c:pt idx="11610">
                  <c:v>0.48870000000000002</c:v>
                </c:pt>
                <c:pt idx="11611">
                  <c:v>0.63219999999999998</c:v>
                </c:pt>
                <c:pt idx="11612">
                  <c:v>0.77690000000000003</c:v>
                </c:pt>
                <c:pt idx="11613">
                  <c:v>0.72270000000000001</c:v>
                </c:pt>
                <c:pt idx="11614">
                  <c:v>0.85160000000000002</c:v>
                </c:pt>
                <c:pt idx="11615">
                  <c:v>0.84750000000000003</c:v>
                </c:pt>
                <c:pt idx="11616">
                  <c:v>0.70730000000000004</c:v>
                </c:pt>
                <c:pt idx="11617">
                  <c:v>0.88649999999999995</c:v>
                </c:pt>
                <c:pt idx="11618">
                  <c:v>0.7208</c:v>
                </c:pt>
                <c:pt idx="11619">
                  <c:v>0.6351</c:v>
                </c:pt>
                <c:pt idx="11620">
                  <c:v>1.1117999999999999</c:v>
                </c:pt>
                <c:pt idx="11621">
                  <c:v>0.53029999999999999</c:v>
                </c:pt>
                <c:pt idx="11622">
                  <c:v>0.55649999999999999</c:v>
                </c:pt>
                <c:pt idx="11623">
                  <c:v>0.5645</c:v>
                </c:pt>
                <c:pt idx="11624">
                  <c:v>0.56330000000000002</c:v>
                </c:pt>
                <c:pt idx="11625">
                  <c:v>0.69389999999999996</c:v>
                </c:pt>
                <c:pt idx="11626">
                  <c:v>0.66820000000000002</c:v>
                </c:pt>
                <c:pt idx="11627">
                  <c:v>0.56999999999999995</c:v>
                </c:pt>
                <c:pt idx="11628">
                  <c:v>0.91620000000000001</c:v>
                </c:pt>
                <c:pt idx="11629">
                  <c:v>1.2158</c:v>
                </c:pt>
                <c:pt idx="11630">
                  <c:v>1.1718999999999999</c:v>
                </c:pt>
                <c:pt idx="11631">
                  <c:v>0.9506</c:v>
                </c:pt>
                <c:pt idx="11632">
                  <c:v>1.3186</c:v>
                </c:pt>
                <c:pt idx="11633">
                  <c:v>0.84509999999999996</c:v>
                </c:pt>
                <c:pt idx="11634">
                  <c:v>0.96099999999999997</c:v>
                </c:pt>
                <c:pt idx="11635">
                  <c:v>2.4459</c:v>
                </c:pt>
                <c:pt idx="11636">
                  <c:v>2.6835</c:v>
                </c:pt>
                <c:pt idx="11637">
                  <c:v>1.8472999999999999</c:v>
                </c:pt>
                <c:pt idx="11638">
                  <c:v>2.7113</c:v>
                </c:pt>
                <c:pt idx="11639">
                  <c:v>3.5722999999999998</c:v>
                </c:pt>
                <c:pt idx="11640">
                  <c:v>2.5958000000000001</c:v>
                </c:pt>
                <c:pt idx="11641">
                  <c:v>1.6674</c:v>
                </c:pt>
                <c:pt idx="11642">
                  <c:v>2.2271000000000001</c:v>
                </c:pt>
                <c:pt idx="11643">
                  <c:v>2.0156000000000001</c:v>
                </c:pt>
                <c:pt idx="11644">
                  <c:v>3.7050000000000001</c:v>
                </c:pt>
                <c:pt idx="11645">
                  <c:v>4.9265999999999996</c:v>
                </c:pt>
                <c:pt idx="11646">
                  <c:v>3.6730999999999998</c:v>
                </c:pt>
                <c:pt idx="11647">
                  <c:v>4.0026999999999999</c:v>
                </c:pt>
                <c:pt idx="11648">
                  <c:v>3.4055</c:v>
                </c:pt>
                <c:pt idx="11649">
                  <c:v>2.6339000000000001</c:v>
                </c:pt>
                <c:pt idx="11650">
                  <c:v>2.3170999999999999</c:v>
                </c:pt>
                <c:pt idx="11651">
                  <c:v>3.2932000000000001</c:v>
                </c:pt>
                <c:pt idx="11652">
                  <c:v>2.5268000000000002</c:v>
                </c:pt>
                <c:pt idx="11653">
                  <c:v>1.0809</c:v>
                </c:pt>
                <c:pt idx="11654">
                  <c:v>1.3509</c:v>
                </c:pt>
                <c:pt idx="11655">
                  <c:v>0.92279999999999995</c:v>
                </c:pt>
                <c:pt idx="11656">
                  <c:v>0.95840000000000003</c:v>
                </c:pt>
                <c:pt idx="11657">
                  <c:v>1.1404000000000001</c:v>
                </c:pt>
                <c:pt idx="11658">
                  <c:v>1.0545</c:v>
                </c:pt>
                <c:pt idx="11659">
                  <c:v>0.92979999999999996</c:v>
                </c:pt>
                <c:pt idx="11660">
                  <c:v>1.0992999999999999</c:v>
                </c:pt>
                <c:pt idx="11661">
                  <c:v>0.90410000000000001</c:v>
                </c:pt>
                <c:pt idx="11662">
                  <c:v>0.80430000000000001</c:v>
                </c:pt>
                <c:pt idx="11663">
                  <c:v>0.69330000000000003</c:v>
                </c:pt>
                <c:pt idx="11664">
                  <c:v>0.83140000000000003</c:v>
                </c:pt>
                <c:pt idx="11665">
                  <c:v>0.66400000000000003</c:v>
                </c:pt>
                <c:pt idx="11666">
                  <c:v>0.75029999999999997</c:v>
                </c:pt>
                <c:pt idx="11667">
                  <c:v>0.79059999999999997</c:v>
                </c:pt>
                <c:pt idx="11668">
                  <c:v>0.86229999999999996</c:v>
                </c:pt>
                <c:pt idx="11669">
                  <c:v>0.95660000000000001</c:v>
                </c:pt>
                <c:pt idx="11670">
                  <c:v>0.80969999999999998</c:v>
                </c:pt>
                <c:pt idx="11671">
                  <c:v>1.0948</c:v>
                </c:pt>
                <c:pt idx="11672">
                  <c:v>0.7611</c:v>
                </c:pt>
                <c:pt idx="11673">
                  <c:v>1.3741000000000001</c:v>
                </c:pt>
                <c:pt idx="11674">
                  <c:v>0.87960000000000005</c:v>
                </c:pt>
                <c:pt idx="11675">
                  <c:v>1.0309999999999999</c:v>
                </c:pt>
                <c:pt idx="11676">
                  <c:v>1.0569</c:v>
                </c:pt>
                <c:pt idx="11677">
                  <c:v>0.90469999999999995</c:v>
                </c:pt>
                <c:pt idx="11678">
                  <c:v>0.90290000000000004</c:v>
                </c:pt>
                <c:pt idx="11679">
                  <c:v>0.89729999999999999</c:v>
                </c:pt>
                <c:pt idx="11680">
                  <c:v>0.8347</c:v>
                </c:pt>
                <c:pt idx="11681">
                  <c:v>0.97750000000000004</c:v>
                </c:pt>
                <c:pt idx="11682">
                  <c:v>1.1351</c:v>
                </c:pt>
                <c:pt idx="11683">
                  <c:v>1.2949999999999999</c:v>
                </c:pt>
                <c:pt idx="11684">
                  <c:v>1.1133999999999999</c:v>
                </c:pt>
                <c:pt idx="11685">
                  <c:v>1.0913999999999999</c:v>
                </c:pt>
                <c:pt idx="11686">
                  <c:v>2.1053999999999999</c:v>
                </c:pt>
                <c:pt idx="11687">
                  <c:v>1.6872</c:v>
                </c:pt>
                <c:pt idx="11688">
                  <c:v>1.8953</c:v>
                </c:pt>
                <c:pt idx="11689">
                  <c:v>1.6107</c:v>
                </c:pt>
                <c:pt idx="11690">
                  <c:v>1.5271999999999999</c:v>
                </c:pt>
                <c:pt idx="11691">
                  <c:v>1.6341000000000001</c:v>
                </c:pt>
                <c:pt idx="11692">
                  <c:v>1.6801999999999999</c:v>
                </c:pt>
                <c:pt idx="11693">
                  <c:v>1.9125000000000001</c:v>
                </c:pt>
                <c:pt idx="11694">
                  <c:v>1.8854</c:v>
                </c:pt>
                <c:pt idx="11695">
                  <c:v>1.744</c:v>
                </c:pt>
                <c:pt idx="11696">
                  <c:v>1.4155</c:v>
                </c:pt>
                <c:pt idx="11697">
                  <c:v>1.0492999999999999</c:v>
                </c:pt>
                <c:pt idx="11698">
                  <c:v>1.2084999999999999</c:v>
                </c:pt>
                <c:pt idx="11699">
                  <c:v>1.1304000000000001</c:v>
                </c:pt>
                <c:pt idx="11700">
                  <c:v>1.3001</c:v>
                </c:pt>
                <c:pt idx="11701">
                  <c:v>1.3480000000000001</c:v>
                </c:pt>
                <c:pt idx="11702">
                  <c:v>1.5074000000000001</c:v>
                </c:pt>
                <c:pt idx="11703">
                  <c:v>1.1284000000000001</c:v>
                </c:pt>
                <c:pt idx="11704">
                  <c:v>1.3069999999999999</c:v>
                </c:pt>
                <c:pt idx="11705">
                  <c:v>0.94469999999999998</c:v>
                </c:pt>
                <c:pt idx="11706">
                  <c:v>1.1418999999999999</c:v>
                </c:pt>
                <c:pt idx="11707">
                  <c:v>1.2251000000000001</c:v>
                </c:pt>
                <c:pt idx="11708">
                  <c:v>1.1782999999999999</c:v>
                </c:pt>
                <c:pt idx="11709">
                  <c:v>1.0992</c:v>
                </c:pt>
                <c:pt idx="11710">
                  <c:v>1.6339999999999999</c:v>
                </c:pt>
                <c:pt idx="11711">
                  <c:v>1.306</c:v>
                </c:pt>
                <c:pt idx="11712">
                  <c:v>1.3252999999999999</c:v>
                </c:pt>
                <c:pt idx="11713">
                  <c:v>1.323</c:v>
                </c:pt>
                <c:pt idx="11714">
                  <c:v>1.0114000000000001</c:v>
                </c:pt>
                <c:pt idx="11715">
                  <c:v>1.1665000000000001</c:v>
                </c:pt>
                <c:pt idx="11716">
                  <c:v>1.2397</c:v>
                </c:pt>
                <c:pt idx="11717">
                  <c:v>0.93200000000000005</c:v>
                </c:pt>
                <c:pt idx="11718">
                  <c:v>1.0634999999999999</c:v>
                </c:pt>
                <c:pt idx="11719">
                  <c:v>1.6295999999999999</c:v>
                </c:pt>
                <c:pt idx="11720">
                  <c:v>1.6983999999999999</c:v>
                </c:pt>
                <c:pt idx="11721">
                  <c:v>1.6415999999999999</c:v>
                </c:pt>
                <c:pt idx="11722">
                  <c:v>1.6651</c:v>
                </c:pt>
                <c:pt idx="11723">
                  <c:v>1.9340999999999999</c:v>
                </c:pt>
                <c:pt idx="11724">
                  <c:v>1.7246999999999999</c:v>
                </c:pt>
                <c:pt idx="11725">
                  <c:v>1.7223999999999999</c:v>
                </c:pt>
                <c:pt idx="11726">
                  <c:v>1.9550000000000001</c:v>
                </c:pt>
                <c:pt idx="11727">
                  <c:v>1.8831</c:v>
                </c:pt>
                <c:pt idx="11728">
                  <c:v>1.7923</c:v>
                </c:pt>
                <c:pt idx="11729">
                  <c:v>1.9579</c:v>
                </c:pt>
                <c:pt idx="11730">
                  <c:v>0.99009999999999998</c:v>
                </c:pt>
                <c:pt idx="11731">
                  <c:v>1.1947000000000001</c:v>
                </c:pt>
                <c:pt idx="11732">
                  <c:v>0.92610000000000003</c:v>
                </c:pt>
                <c:pt idx="11733">
                  <c:v>1.3357000000000001</c:v>
                </c:pt>
                <c:pt idx="11734">
                  <c:v>1.0226999999999999</c:v>
                </c:pt>
                <c:pt idx="11735">
                  <c:v>0.9667</c:v>
                </c:pt>
                <c:pt idx="11736">
                  <c:v>0.81640000000000001</c:v>
                </c:pt>
                <c:pt idx="11737">
                  <c:v>1.0656000000000001</c:v>
                </c:pt>
                <c:pt idx="11738">
                  <c:v>1.1076999999999999</c:v>
                </c:pt>
                <c:pt idx="11739">
                  <c:v>1.0619000000000001</c:v>
                </c:pt>
                <c:pt idx="11740">
                  <c:v>1.1001000000000001</c:v>
                </c:pt>
                <c:pt idx="11741">
                  <c:v>1.0169999999999999</c:v>
                </c:pt>
                <c:pt idx="11742">
                  <c:v>0.94779999999999998</c:v>
                </c:pt>
                <c:pt idx="11743">
                  <c:v>0.92030000000000001</c:v>
                </c:pt>
                <c:pt idx="11744">
                  <c:v>0.92390000000000005</c:v>
                </c:pt>
                <c:pt idx="11745">
                  <c:v>1.103</c:v>
                </c:pt>
                <c:pt idx="11746">
                  <c:v>0.93459999999999999</c:v>
                </c:pt>
                <c:pt idx="11747">
                  <c:v>0.96970000000000001</c:v>
                </c:pt>
                <c:pt idx="11748">
                  <c:v>1.0669</c:v>
                </c:pt>
                <c:pt idx="11749">
                  <c:v>0.4461</c:v>
                </c:pt>
                <c:pt idx="11750">
                  <c:v>0.67369999999999997</c:v>
                </c:pt>
                <c:pt idx="11751">
                  <c:v>0.74329999999999996</c:v>
                </c:pt>
                <c:pt idx="11752">
                  <c:v>0.71630000000000005</c:v>
                </c:pt>
                <c:pt idx="11753">
                  <c:v>0.86050000000000004</c:v>
                </c:pt>
                <c:pt idx="11754">
                  <c:v>0.74890000000000001</c:v>
                </c:pt>
                <c:pt idx="11755">
                  <c:v>0.53239999999999998</c:v>
                </c:pt>
                <c:pt idx="11756">
                  <c:v>0.74</c:v>
                </c:pt>
                <c:pt idx="11757">
                  <c:v>0.87250000000000005</c:v>
                </c:pt>
                <c:pt idx="11758">
                  <c:v>0.7671</c:v>
                </c:pt>
                <c:pt idx="11759">
                  <c:v>0.999</c:v>
                </c:pt>
                <c:pt idx="11760">
                  <c:v>0.69240000000000002</c:v>
                </c:pt>
                <c:pt idx="11761">
                  <c:v>0.6421</c:v>
                </c:pt>
                <c:pt idx="11762">
                  <c:v>0.99770000000000003</c:v>
                </c:pt>
                <c:pt idx="11763">
                  <c:v>1.7759</c:v>
                </c:pt>
                <c:pt idx="11764">
                  <c:v>1.9301999999999999</c:v>
                </c:pt>
                <c:pt idx="11765">
                  <c:v>1.794</c:v>
                </c:pt>
                <c:pt idx="11766">
                  <c:v>1.97</c:v>
                </c:pt>
                <c:pt idx="11767">
                  <c:v>1.5716000000000001</c:v>
                </c:pt>
                <c:pt idx="11768">
                  <c:v>1.8580000000000001</c:v>
                </c:pt>
                <c:pt idx="11769">
                  <c:v>1.6147</c:v>
                </c:pt>
                <c:pt idx="11770">
                  <c:v>1.8392999999999999</c:v>
                </c:pt>
                <c:pt idx="11771">
                  <c:v>2.0569000000000002</c:v>
                </c:pt>
                <c:pt idx="11772">
                  <c:v>2.1596000000000002</c:v>
                </c:pt>
                <c:pt idx="11773">
                  <c:v>2.2665999999999999</c:v>
                </c:pt>
                <c:pt idx="11774">
                  <c:v>0.75419999999999998</c:v>
                </c:pt>
                <c:pt idx="11775">
                  <c:v>1.3960999999999999</c:v>
                </c:pt>
                <c:pt idx="11776">
                  <c:v>0.83940000000000003</c:v>
                </c:pt>
                <c:pt idx="11777">
                  <c:v>0.81089999999999995</c:v>
                </c:pt>
                <c:pt idx="11778">
                  <c:v>1.1093999999999999</c:v>
                </c:pt>
                <c:pt idx="11779">
                  <c:v>0.97</c:v>
                </c:pt>
                <c:pt idx="11780">
                  <c:v>0.8357</c:v>
                </c:pt>
                <c:pt idx="11781">
                  <c:v>0.46729999999999999</c:v>
                </c:pt>
                <c:pt idx="11782">
                  <c:v>0.75039999999999996</c:v>
                </c:pt>
                <c:pt idx="11783">
                  <c:v>0.41980000000000001</c:v>
                </c:pt>
                <c:pt idx="11784">
                  <c:v>1.0423</c:v>
                </c:pt>
                <c:pt idx="11785">
                  <c:v>1.4281999999999999</c:v>
                </c:pt>
                <c:pt idx="11786">
                  <c:v>1.1768000000000001</c:v>
                </c:pt>
                <c:pt idx="11787">
                  <c:v>0.94579999999999997</c:v>
                </c:pt>
                <c:pt idx="11788">
                  <c:v>0.74239999999999995</c:v>
                </c:pt>
                <c:pt idx="11789">
                  <c:v>0.59540000000000004</c:v>
                </c:pt>
                <c:pt idx="11790">
                  <c:v>1.3012999999999999</c:v>
                </c:pt>
                <c:pt idx="11791">
                  <c:v>0.87270000000000003</c:v>
                </c:pt>
                <c:pt idx="11792">
                  <c:v>0.90069999999999995</c:v>
                </c:pt>
                <c:pt idx="11793">
                  <c:v>0.89370000000000005</c:v>
                </c:pt>
                <c:pt idx="11794">
                  <c:v>0.41739999999999999</c:v>
                </c:pt>
                <c:pt idx="11795">
                  <c:v>0.76139999999999997</c:v>
                </c:pt>
                <c:pt idx="11796">
                  <c:v>1.8836999999999999</c:v>
                </c:pt>
                <c:pt idx="11797">
                  <c:v>1.9554</c:v>
                </c:pt>
                <c:pt idx="11798">
                  <c:v>1.8829</c:v>
                </c:pt>
                <c:pt idx="11799">
                  <c:v>1.9623999999999999</c:v>
                </c:pt>
                <c:pt idx="11800">
                  <c:v>2.0013000000000001</c:v>
                </c:pt>
                <c:pt idx="11801">
                  <c:v>1.7838000000000001</c:v>
                </c:pt>
                <c:pt idx="11802">
                  <c:v>1.8217000000000001</c:v>
                </c:pt>
                <c:pt idx="11803">
                  <c:v>1.9519</c:v>
                </c:pt>
                <c:pt idx="11804">
                  <c:v>1.9605999999999999</c:v>
                </c:pt>
                <c:pt idx="11805">
                  <c:v>2.1132</c:v>
                </c:pt>
                <c:pt idx="11806">
                  <c:v>1.9756</c:v>
                </c:pt>
                <c:pt idx="11807">
                  <c:v>2.3203</c:v>
                </c:pt>
                <c:pt idx="11808">
                  <c:v>2.2814999999999999</c:v>
                </c:pt>
                <c:pt idx="11809">
                  <c:v>2.2538999999999998</c:v>
                </c:pt>
                <c:pt idx="11810">
                  <c:v>2.2130000000000001</c:v>
                </c:pt>
                <c:pt idx="11811">
                  <c:v>1.7890999999999999</c:v>
                </c:pt>
                <c:pt idx="11812">
                  <c:v>1.6432</c:v>
                </c:pt>
                <c:pt idx="11813">
                  <c:v>1.8281000000000001</c:v>
                </c:pt>
                <c:pt idx="11814">
                  <c:v>2.0390999999999999</c:v>
                </c:pt>
                <c:pt idx="11815">
                  <c:v>3.0874999999999999</c:v>
                </c:pt>
                <c:pt idx="11816">
                  <c:v>4.6680999999999999</c:v>
                </c:pt>
                <c:pt idx="11817">
                  <c:v>1.0730999999999999</c:v>
                </c:pt>
                <c:pt idx="11818">
                  <c:v>0.62260000000000004</c:v>
                </c:pt>
                <c:pt idx="11819">
                  <c:v>0.80830000000000002</c:v>
                </c:pt>
                <c:pt idx="11820">
                  <c:v>0.50160000000000005</c:v>
                </c:pt>
                <c:pt idx="11821">
                  <c:v>1.0511999999999999</c:v>
                </c:pt>
                <c:pt idx="11822">
                  <c:v>0.60809999999999997</c:v>
                </c:pt>
                <c:pt idx="11823">
                  <c:v>1.0935999999999999</c:v>
                </c:pt>
                <c:pt idx="11824">
                  <c:v>1.2321</c:v>
                </c:pt>
                <c:pt idx="11825">
                  <c:v>0.73760000000000003</c:v>
                </c:pt>
                <c:pt idx="11826">
                  <c:v>0.66669999999999996</c:v>
                </c:pt>
                <c:pt idx="11827">
                  <c:v>0.92800000000000005</c:v>
                </c:pt>
                <c:pt idx="11828">
                  <c:v>3.6036999999999999</c:v>
                </c:pt>
                <c:pt idx="11829">
                  <c:v>2.8797000000000001</c:v>
                </c:pt>
                <c:pt idx="11830">
                  <c:v>2.2119</c:v>
                </c:pt>
                <c:pt idx="11831">
                  <c:v>2.1989000000000001</c:v>
                </c:pt>
                <c:pt idx="11832">
                  <c:v>2.3357000000000001</c:v>
                </c:pt>
                <c:pt idx="11833">
                  <c:v>2.3912</c:v>
                </c:pt>
                <c:pt idx="11834">
                  <c:v>2.4272999999999998</c:v>
                </c:pt>
                <c:pt idx="11835">
                  <c:v>2.1985000000000001</c:v>
                </c:pt>
                <c:pt idx="11836">
                  <c:v>2.8654000000000002</c:v>
                </c:pt>
                <c:pt idx="11837">
                  <c:v>2.4251</c:v>
                </c:pt>
                <c:pt idx="11838">
                  <c:v>2.2317</c:v>
                </c:pt>
                <c:pt idx="11839">
                  <c:v>2.5217000000000001</c:v>
                </c:pt>
                <c:pt idx="11840">
                  <c:v>3.2578999999999998</c:v>
                </c:pt>
                <c:pt idx="11841">
                  <c:v>2.6804999999999999</c:v>
                </c:pt>
                <c:pt idx="11842">
                  <c:v>1.7316</c:v>
                </c:pt>
                <c:pt idx="11843">
                  <c:v>2.1991999999999998</c:v>
                </c:pt>
                <c:pt idx="11844">
                  <c:v>2.4066000000000001</c:v>
                </c:pt>
                <c:pt idx="11845">
                  <c:v>2.0133999999999999</c:v>
                </c:pt>
                <c:pt idx="11846">
                  <c:v>2.4754</c:v>
                </c:pt>
                <c:pt idx="11847">
                  <c:v>1.1531</c:v>
                </c:pt>
                <c:pt idx="11848">
                  <c:v>2.0022000000000002</c:v>
                </c:pt>
                <c:pt idx="11849">
                  <c:v>2.0501999999999998</c:v>
                </c:pt>
                <c:pt idx="11850">
                  <c:v>2.2559</c:v>
                </c:pt>
                <c:pt idx="11851">
                  <c:v>2.6677</c:v>
                </c:pt>
                <c:pt idx="11852">
                  <c:v>1.6009</c:v>
                </c:pt>
                <c:pt idx="11853">
                  <c:v>1.9342999999999999</c:v>
                </c:pt>
                <c:pt idx="11854">
                  <c:v>1.5407</c:v>
                </c:pt>
                <c:pt idx="11855">
                  <c:v>1.4611000000000001</c:v>
                </c:pt>
                <c:pt idx="11856">
                  <c:v>2.3344999999999998</c:v>
                </c:pt>
                <c:pt idx="11857">
                  <c:v>2.1941000000000002</c:v>
                </c:pt>
                <c:pt idx="11858">
                  <c:v>1.7912999999999999</c:v>
                </c:pt>
                <c:pt idx="11859">
                  <c:v>1.5757000000000001</c:v>
                </c:pt>
                <c:pt idx="11860">
                  <c:v>2.7749000000000001</c:v>
                </c:pt>
                <c:pt idx="11861">
                  <c:v>4.2072000000000003</c:v>
                </c:pt>
                <c:pt idx="11862">
                  <c:v>4.6959999999999997</c:v>
                </c:pt>
                <c:pt idx="11863">
                  <c:v>3.0796000000000001</c:v>
                </c:pt>
                <c:pt idx="11864">
                  <c:v>2.1945000000000001</c:v>
                </c:pt>
                <c:pt idx="11865">
                  <c:v>3.1604000000000001</c:v>
                </c:pt>
                <c:pt idx="11866">
                  <c:v>2.7856999999999998</c:v>
                </c:pt>
                <c:pt idx="11867">
                  <c:v>3.0914000000000001</c:v>
                </c:pt>
                <c:pt idx="11868">
                  <c:v>3.0613999999999999</c:v>
                </c:pt>
                <c:pt idx="11869">
                  <c:v>3.4569000000000001</c:v>
                </c:pt>
                <c:pt idx="11870">
                  <c:v>3.8607</c:v>
                </c:pt>
                <c:pt idx="11871">
                  <c:v>3.3948999999999998</c:v>
                </c:pt>
                <c:pt idx="11872">
                  <c:v>3.3241000000000001</c:v>
                </c:pt>
                <c:pt idx="11873">
                  <c:v>4.5312999999999999</c:v>
                </c:pt>
                <c:pt idx="11874">
                  <c:v>4.5556000000000001</c:v>
                </c:pt>
                <c:pt idx="11875">
                  <c:v>2.7422</c:v>
                </c:pt>
                <c:pt idx="11876">
                  <c:v>2.6164999999999998</c:v>
                </c:pt>
                <c:pt idx="11877">
                  <c:v>2.3639000000000001</c:v>
                </c:pt>
                <c:pt idx="11878">
                  <c:v>3.7063999999999999</c:v>
                </c:pt>
                <c:pt idx="11879">
                  <c:v>4.5331000000000001</c:v>
                </c:pt>
                <c:pt idx="11880">
                  <c:v>4.2762000000000002</c:v>
                </c:pt>
                <c:pt idx="11881">
                  <c:v>3.4762</c:v>
                </c:pt>
                <c:pt idx="11882">
                  <c:v>1.9106000000000001</c:v>
                </c:pt>
                <c:pt idx="11883">
                  <c:v>4.0784000000000002</c:v>
                </c:pt>
                <c:pt idx="11884">
                  <c:v>1.0222</c:v>
                </c:pt>
                <c:pt idx="11885">
                  <c:v>0.90639999999999998</c:v>
                </c:pt>
                <c:pt idx="11886">
                  <c:v>0.94210000000000005</c:v>
                </c:pt>
                <c:pt idx="11887">
                  <c:v>1.5185</c:v>
                </c:pt>
                <c:pt idx="11888">
                  <c:v>1.0368999999999999</c:v>
                </c:pt>
                <c:pt idx="11889">
                  <c:v>0.66969999999999996</c:v>
                </c:pt>
                <c:pt idx="11890">
                  <c:v>0.97350000000000003</c:v>
                </c:pt>
                <c:pt idx="11891">
                  <c:v>0.91220000000000001</c:v>
                </c:pt>
                <c:pt idx="11892">
                  <c:v>0.57699999999999996</c:v>
                </c:pt>
                <c:pt idx="11893">
                  <c:v>0.9778</c:v>
                </c:pt>
                <c:pt idx="11894">
                  <c:v>0.87129999999999996</c:v>
                </c:pt>
                <c:pt idx="11895">
                  <c:v>1.6412</c:v>
                </c:pt>
                <c:pt idx="11896">
                  <c:v>0.61370000000000002</c:v>
                </c:pt>
                <c:pt idx="11897">
                  <c:v>1.4021999999999999</c:v>
                </c:pt>
                <c:pt idx="11898">
                  <c:v>0.93</c:v>
                </c:pt>
                <c:pt idx="11899">
                  <c:v>0.97070000000000001</c:v>
                </c:pt>
                <c:pt idx="11900">
                  <c:v>1.0268999999999999</c:v>
                </c:pt>
                <c:pt idx="11901">
                  <c:v>0.57589999999999997</c:v>
                </c:pt>
                <c:pt idx="11902">
                  <c:v>0.74299999999999999</c:v>
                </c:pt>
                <c:pt idx="11903">
                  <c:v>0.67700000000000005</c:v>
                </c:pt>
                <c:pt idx="11904">
                  <c:v>1.3592</c:v>
                </c:pt>
                <c:pt idx="11905">
                  <c:v>1.2758</c:v>
                </c:pt>
                <c:pt idx="11906">
                  <c:v>0.7722</c:v>
                </c:pt>
                <c:pt idx="11907">
                  <c:v>0.9083</c:v>
                </c:pt>
                <c:pt idx="11908">
                  <c:v>0.38840000000000002</c:v>
                </c:pt>
                <c:pt idx="11909">
                  <c:v>0.52300000000000002</c:v>
                </c:pt>
                <c:pt idx="11910">
                  <c:v>0.63880000000000003</c:v>
                </c:pt>
                <c:pt idx="11911">
                  <c:v>0.48459999999999998</c:v>
                </c:pt>
                <c:pt idx="11912">
                  <c:v>0.8095</c:v>
                </c:pt>
                <c:pt idx="11913">
                  <c:v>0.89370000000000005</c:v>
                </c:pt>
                <c:pt idx="11914">
                  <c:v>0.47549999999999998</c:v>
                </c:pt>
                <c:pt idx="11915">
                  <c:v>1.4381999999999999</c:v>
                </c:pt>
                <c:pt idx="11916">
                  <c:v>1.119</c:v>
                </c:pt>
                <c:pt idx="11917">
                  <c:v>0.81259999999999999</c:v>
                </c:pt>
                <c:pt idx="11918">
                  <c:v>2.1139999999999999</c:v>
                </c:pt>
                <c:pt idx="11919">
                  <c:v>0.7339</c:v>
                </c:pt>
                <c:pt idx="11920">
                  <c:v>1.0018</c:v>
                </c:pt>
                <c:pt idx="11921">
                  <c:v>0.8175</c:v>
                </c:pt>
                <c:pt idx="11922">
                  <c:v>0.42459999999999998</c:v>
                </c:pt>
                <c:pt idx="11923">
                  <c:v>0.50419999999999998</c:v>
                </c:pt>
                <c:pt idx="11924">
                  <c:v>0.60199999999999998</c:v>
                </c:pt>
                <c:pt idx="11925">
                  <c:v>0.5726</c:v>
                </c:pt>
                <c:pt idx="11926">
                  <c:v>0.43369999999999997</c:v>
                </c:pt>
                <c:pt idx="11927">
                  <c:v>1.0436000000000001</c:v>
                </c:pt>
                <c:pt idx="11928">
                  <c:v>0.96419999999999995</c:v>
                </c:pt>
                <c:pt idx="11929">
                  <c:v>0.60309999999999997</c:v>
                </c:pt>
                <c:pt idx="11930">
                  <c:v>0.36049999999999999</c:v>
                </c:pt>
                <c:pt idx="11931">
                  <c:v>0.78669999999999995</c:v>
                </c:pt>
                <c:pt idx="11932">
                  <c:v>0.6401</c:v>
                </c:pt>
                <c:pt idx="11933">
                  <c:v>0.85870000000000002</c:v>
                </c:pt>
                <c:pt idx="11934">
                  <c:v>0.55589999999999995</c:v>
                </c:pt>
                <c:pt idx="11935">
                  <c:v>0.63009999999999999</c:v>
                </c:pt>
                <c:pt idx="11936">
                  <c:v>0.54810000000000003</c:v>
                </c:pt>
                <c:pt idx="11937">
                  <c:v>1.1484000000000001</c:v>
                </c:pt>
                <c:pt idx="11938">
                  <c:v>0.94650000000000001</c:v>
                </c:pt>
                <c:pt idx="11939">
                  <c:v>0.83120000000000005</c:v>
                </c:pt>
                <c:pt idx="11940">
                  <c:v>0.78149999999999997</c:v>
                </c:pt>
                <c:pt idx="11941">
                  <c:v>0.39879999999999999</c:v>
                </c:pt>
                <c:pt idx="11942">
                  <c:v>0.58720000000000006</c:v>
                </c:pt>
                <c:pt idx="11943">
                  <c:v>0.81089999999999995</c:v>
                </c:pt>
                <c:pt idx="11944">
                  <c:v>1.0933999999999999</c:v>
                </c:pt>
                <c:pt idx="11945">
                  <c:v>2.0036</c:v>
                </c:pt>
                <c:pt idx="11946">
                  <c:v>3.0234000000000001</c:v>
                </c:pt>
                <c:pt idx="11947">
                  <c:v>3.3605999999999998</c:v>
                </c:pt>
                <c:pt idx="11948">
                  <c:v>3.5392999999999999</c:v>
                </c:pt>
                <c:pt idx="11949">
                  <c:v>3.5537000000000001</c:v>
                </c:pt>
                <c:pt idx="11950">
                  <c:v>2.9687000000000001</c:v>
                </c:pt>
                <c:pt idx="11951">
                  <c:v>3.7624</c:v>
                </c:pt>
                <c:pt idx="11952">
                  <c:v>4.8461999999999996</c:v>
                </c:pt>
                <c:pt idx="11953">
                  <c:v>3.7134999999999998</c:v>
                </c:pt>
                <c:pt idx="11954">
                  <c:v>3.4106999999999998</c:v>
                </c:pt>
                <c:pt idx="11955">
                  <c:v>2.8527999999999998</c:v>
                </c:pt>
                <c:pt idx="11956">
                  <c:v>3.8182</c:v>
                </c:pt>
                <c:pt idx="11957">
                  <c:v>1.8371</c:v>
                </c:pt>
                <c:pt idx="11958">
                  <c:v>3.3555999999999999</c:v>
                </c:pt>
                <c:pt idx="11959">
                  <c:v>2.2982</c:v>
                </c:pt>
                <c:pt idx="11960">
                  <c:v>3.1656</c:v>
                </c:pt>
                <c:pt idx="11961">
                  <c:v>2.1722000000000001</c:v>
                </c:pt>
                <c:pt idx="11962">
                  <c:v>4.1616</c:v>
                </c:pt>
                <c:pt idx="11963">
                  <c:v>1.7405999999999999</c:v>
                </c:pt>
                <c:pt idx="11964">
                  <c:v>3.0396999999999998</c:v>
                </c:pt>
                <c:pt idx="11965">
                  <c:v>2.3393999999999999</c:v>
                </c:pt>
                <c:pt idx="11966">
                  <c:v>3.3416999999999999</c:v>
                </c:pt>
                <c:pt idx="11967">
                  <c:v>2.0628000000000002</c:v>
                </c:pt>
                <c:pt idx="11968">
                  <c:v>4.8247</c:v>
                </c:pt>
                <c:pt idx="11969">
                  <c:v>1.4298</c:v>
                </c:pt>
                <c:pt idx="11970">
                  <c:v>1.5604</c:v>
                </c:pt>
                <c:pt idx="11971">
                  <c:v>1.3687</c:v>
                </c:pt>
                <c:pt idx="11972">
                  <c:v>1.6373</c:v>
                </c:pt>
                <c:pt idx="11973">
                  <c:v>1.5497000000000001</c:v>
                </c:pt>
                <c:pt idx="11974">
                  <c:v>1.4423999999999999</c:v>
                </c:pt>
                <c:pt idx="11975">
                  <c:v>1.5048999999999999</c:v>
                </c:pt>
                <c:pt idx="11976">
                  <c:v>1.35</c:v>
                </c:pt>
                <c:pt idx="11977">
                  <c:v>0.7248</c:v>
                </c:pt>
                <c:pt idx="11978">
                  <c:v>1.2048000000000001</c:v>
                </c:pt>
                <c:pt idx="11979">
                  <c:v>1.9984</c:v>
                </c:pt>
                <c:pt idx="11980">
                  <c:v>2.0586000000000002</c:v>
                </c:pt>
                <c:pt idx="11981">
                  <c:v>2.5998999999999999</c:v>
                </c:pt>
                <c:pt idx="11982">
                  <c:v>2.2027999999999999</c:v>
                </c:pt>
                <c:pt idx="11983">
                  <c:v>3.2915999999999999</c:v>
                </c:pt>
                <c:pt idx="11984">
                  <c:v>3.6677</c:v>
                </c:pt>
                <c:pt idx="11985">
                  <c:v>1.9106000000000001</c:v>
                </c:pt>
                <c:pt idx="11986">
                  <c:v>1.6556</c:v>
                </c:pt>
                <c:pt idx="11987">
                  <c:v>2.1103000000000001</c:v>
                </c:pt>
                <c:pt idx="11988">
                  <c:v>1.6832</c:v>
                </c:pt>
                <c:pt idx="11989">
                  <c:v>4.4038000000000004</c:v>
                </c:pt>
                <c:pt idx="11990">
                  <c:v>3.4853999999999998</c:v>
                </c:pt>
                <c:pt idx="11991">
                  <c:v>2.7311999999999999</c:v>
                </c:pt>
                <c:pt idx="11992">
                  <c:v>3.0834999999999999</c:v>
                </c:pt>
                <c:pt idx="11993">
                  <c:v>1.8147</c:v>
                </c:pt>
                <c:pt idx="11994">
                  <c:v>2.0796000000000001</c:v>
                </c:pt>
                <c:pt idx="11995">
                  <c:v>3.0684999999999998</c:v>
                </c:pt>
                <c:pt idx="11996">
                  <c:v>3.3858999999999999</c:v>
                </c:pt>
                <c:pt idx="11997">
                  <c:v>3.9218000000000002</c:v>
                </c:pt>
                <c:pt idx="11998">
                  <c:v>4.6563999999999997</c:v>
                </c:pt>
                <c:pt idx="11999">
                  <c:v>2.3784000000000001</c:v>
                </c:pt>
                <c:pt idx="12000">
                  <c:v>2.7212000000000001</c:v>
                </c:pt>
                <c:pt idx="12001">
                  <c:v>2.6227999999999998</c:v>
                </c:pt>
                <c:pt idx="12002">
                  <c:v>2.7105999999999999</c:v>
                </c:pt>
                <c:pt idx="12003">
                  <c:v>1.8873</c:v>
                </c:pt>
                <c:pt idx="12004">
                  <c:v>1.7647999999999999</c:v>
                </c:pt>
                <c:pt idx="12005">
                  <c:v>2.0179999999999998</c:v>
                </c:pt>
                <c:pt idx="12006">
                  <c:v>2.8532999999999999</c:v>
                </c:pt>
                <c:pt idx="12007">
                  <c:v>2.4268999999999998</c:v>
                </c:pt>
                <c:pt idx="12008">
                  <c:v>2.0335000000000001</c:v>
                </c:pt>
                <c:pt idx="12009">
                  <c:v>2.6949000000000001</c:v>
                </c:pt>
                <c:pt idx="12010">
                  <c:v>2.6234000000000002</c:v>
                </c:pt>
                <c:pt idx="12011">
                  <c:v>2.3140000000000001</c:v>
                </c:pt>
                <c:pt idx="12012">
                  <c:v>2.9725000000000001</c:v>
                </c:pt>
                <c:pt idx="12013">
                  <c:v>2.4762</c:v>
                </c:pt>
                <c:pt idx="12014">
                  <c:v>2.8048000000000002</c:v>
                </c:pt>
                <c:pt idx="12015">
                  <c:v>2.1478999999999999</c:v>
                </c:pt>
                <c:pt idx="12016">
                  <c:v>2.9466999999999999</c:v>
                </c:pt>
                <c:pt idx="12017">
                  <c:v>1.7566999999999999</c:v>
                </c:pt>
                <c:pt idx="12018">
                  <c:v>2.1162000000000001</c:v>
                </c:pt>
                <c:pt idx="12019">
                  <c:v>2.4836999999999998</c:v>
                </c:pt>
                <c:pt idx="12020">
                  <c:v>2.5472000000000001</c:v>
                </c:pt>
                <c:pt idx="12021">
                  <c:v>5.0566000000000004</c:v>
                </c:pt>
                <c:pt idx="12022">
                  <c:v>1.6793</c:v>
                </c:pt>
                <c:pt idx="12023">
                  <c:v>1.5094000000000001</c:v>
                </c:pt>
                <c:pt idx="12024">
                  <c:v>5.7636000000000003</c:v>
                </c:pt>
                <c:pt idx="12025">
                  <c:v>4.6680999999999999</c:v>
                </c:pt>
                <c:pt idx="12026">
                  <c:v>4.9309000000000003</c:v>
                </c:pt>
                <c:pt idx="12027">
                  <c:v>4.3628</c:v>
                </c:pt>
                <c:pt idx="12028">
                  <c:v>4.5075000000000003</c:v>
                </c:pt>
                <c:pt idx="12029">
                  <c:v>2.8675000000000002</c:v>
                </c:pt>
                <c:pt idx="12030">
                  <c:v>4.2366000000000001</c:v>
                </c:pt>
                <c:pt idx="12031">
                  <c:v>2.4462999999999999</c:v>
                </c:pt>
                <c:pt idx="12032">
                  <c:v>2.1413000000000002</c:v>
                </c:pt>
                <c:pt idx="12033">
                  <c:v>3.6524000000000001</c:v>
                </c:pt>
                <c:pt idx="12034">
                  <c:v>3.6461000000000001</c:v>
                </c:pt>
                <c:pt idx="12035">
                  <c:v>3.4384999999999999</c:v>
                </c:pt>
                <c:pt idx="12036">
                  <c:v>4.7561999999999998</c:v>
                </c:pt>
                <c:pt idx="12037">
                  <c:v>4.0418000000000003</c:v>
                </c:pt>
                <c:pt idx="12038">
                  <c:v>4.4894999999999996</c:v>
                </c:pt>
                <c:pt idx="12039">
                  <c:v>4.2435999999999998</c:v>
                </c:pt>
                <c:pt idx="12040">
                  <c:v>4.2561</c:v>
                </c:pt>
                <c:pt idx="12041">
                  <c:v>3.9258999999999999</c:v>
                </c:pt>
                <c:pt idx="12042">
                  <c:v>2.3466999999999998</c:v>
                </c:pt>
                <c:pt idx="12043">
                  <c:v>2.6141999999999999</c:v>
                </c:pt>
                <c:pt idx="12044">
                  <c:v>2.6110000000000002</c:v>
                </c:pt>
                <c:pt idx="12045">
                  <c:v>2.5907</c:v>
                </c:pt>
                <c:pt idx="12046">
                  <c:v>2.6259000000000001</c:v>
                </c:pt>
                <c:pt idx="12047">
                  <c:v>2.645</c:v>
                </c:pt>
                <c:pt idx="12048">
                  <c:v>1.8726</c:v>
                </c:pt>
                <c:pt idx="12049">
                  <c:v>1.5625</c:v>
                </c:pt>
                <c:pt idx="12050">
                  <c:v>2.2826</c:v>
                </c:pt>
                <c:pt idx="12051">
                  <c:v>2.472</c:v>
                </c:pt>
                <c:pt idx="12052">
                  <c:v>1.8425</c:v>
                </c:pt>
                <c:pt idx="12053">
                  <c:v>1.746</c:v>
                </c:pt>
                <c:pt idx="12054">
                  <c:v>2.7888000000000002</c:v>
                </c:pt>
                <c:pt idx="12055">
                  <c:v>2.4235000000000002</c:v>
                </c:pt>
                <c:pt idx="12056">
                  <c:v>5.1927000000000003</c:v>
                </c:pt>
                <c:pt idx="12057">
                  <c:v>3.1015000000000001</c:v>
                </c:pt>
                <c:pt idx="12058">
                  <c:v>1.9242999999999999</c:v>
                </c:pt>
                <c:pt idx="12059">
                  <c:v>2.7410999999999999</c:v>
                </c:pt>
                <c:pt idx="12060">
                  <c:v>2.4550999999999998</c:v>
                </c:pt>
                <c:pt idx="12061">
                  <c:v>1.7702</c:v>
                </c:pt>
                <c:pt idx="12062">
                  <c:v>2.0268000000000002</c:v>
                </c:pt>
                <c:pt idx="12063">
                  <c:v>2.4403000000000001</c:v>
                </c:pt>
                <c:pt idx="12064">
                  <c:v>3.157</c:v>
                </c:pt>
                <c:pt idx="12065">
                  <c:v>2.6930000000000001</c:v>
                </c:pt>
                <c:pt idx="12066">
                  <c:v>2.4838</c:v>
                </c:pt>
                <c:pt idx="12067">
                  <c:v>2.8727999999999998</c:v>
                </c:pt>
                <c:pt idx="12068">
                  <c:v>3.1753</c:v>
                </c:pt>
                <c:pt idx="12069">
                  <c:v>2.0377999999999998</c:v>
                </c:pt>
                <c:pt idx="12070">
                  <c:v>2.1907999999999999</c:v>
                </c:pt>
                <c:pt idx="12071">
                  <c:v>2.0629</c:v>
                </c:pt>
                <c:pt idx="12072">
                  <c:v>1.8819999999999999</c:v>
                </c:pt>
                <c:pt idx="12073">
                  <c:v>1.7791999999999999</c:v>
                </c:pt>
                <c:pt idx="12074">
                  <c:v>1.8193999999999999</c:v>
                </c:pt>
                <c:pt idx="12075">
                  <c:v>1.8411999999999999</c:v>
                </c:pt>
                <c:pt idx="12076">
                  <c:v>1.6164000000000001</c:v>
                </c:pt>
                <c:pt idx="12077">
                  <c:v>1.5313000000000001</c:v>
                </c:pt>
                <c:pt idx="12078">
                  <c:v>1.7123999999999999</c:v>
                </c:pt>
                <c:pt idx="12079">
                  <c:v>1.7826</c:v>
                </c:pt>
                <c:pt idx="12080">
                  <c:v>1.5306</c:v>
                </c:pt>
                <c:pt idx="12081">
                  <c:v>1.3759999999999999</c:v>
                </c:pt>
                <c:pt idx="12082">
                  <c:v>1.46</c:v>
                </c:pt>
                <c:pt idx="12083">
                  <c:v>1.4094</c:v>
                </c:pt>
                <c:pt idx="12084">
                  <c:v>1.7577</c:v>
                </c:pt>
                <c:pt idx="12085">
                  <c:v>1.7827999999999999</c:v>
                </c:pt>
                <c:pt idx="12086">
                  <c:v>1.7432000000000001</c:v>
                </c:pt>
                <c:pt idx="12087">
                  <c:v>1.6024</c:v>
                </c:pt>
                <c:pt idx="12088">
                  <c:v>2.9279999999999999</c:v>
                </c:pt>
                <c:pt idx="12089">
                  <c:v>2.8752</c:v>
                </c:pt>
                <c:pt idx="12090">
                  <c:v>3.2336999999999998</c:v>
                </c:pt>
                <c:pt idx="12091">
                  <c:v>2.8639000000000001</c:v>
                </c:pt>
                <c:pt idx="12092">
                  <c:v>2.0863999999999998</c:v>
                </c:pt>
                <c:pt idx="12093">
                  <c:v>4.1910999999999996</c:v>
                </c:pt>
                <c:pt idx="12094">
                  <c:v>3.5217999999999998</c:v>
                </c:pt>
                <c:pt idx="12095">
                  <c:v>3.4081000000000001</c:v>
                </c:pt>
                <c:pt idx="12096">
                  <c:v>2.9634</c:v>
                </c:pt>
                <c:pt idx="12097">
                  <c:v>4.8704999999999998</c:v>
                </c:pt>
                <c:pt idx="12098">
                  <c:v>2.1286999999999998</c:v>
                </c:pt>
                <c:pt idx="12099">
                  <c:v>2.464</c:v>
                </c:pt>
                <c:pt idx="12100">
                  <c:v>2.5024000000000002</c:v>
                </c:pt>
                <c:pt idx="12101">
                  <c:v>3.1375999999999999</c:v>
                </c:pt>
                <c:pt idx="12102">
                  <c:v>3.1616</c:v>
                </c:pt>
                <c:pt idx="12103">
                  <c:v>3.1145</c:v>
                </c:pt>
                <c:pt idx="12104">
                  <c:v>1.6338999999999999</c:v>
                </c:pt>
                <c:pt idx="12105">
                  <c:v>2.2513000000000001</c:v>
                </c:pt>
                <c:pt idx="12106">
                  <c:v>2.6375000000000002</c:v>
                </c:pt>
                <c:pt idx="12107">
                  <c:v>3.1234999999999999</c:v>
                </c:pt>
                <c:pt idx="12108">
                  <c:v>3.9685000000000001</c:v>
                </c:pt>
                <c:pt idx="12109">
                  <c:v>5.6959</c:v>
                </c:pt>
                <c:pt idx="12110">
                  <c:v>4.8322000000000003</c:v>
                </c:pt>
                <c:pt idx="12111">
                  <c:v>3.3679000000000001</c:v>
                </c:pt>
                <c:pt idx="12112">
                  <c:v>3.1686999999999999</c:v>
                </c:pt>
                <c:pt idx="12113">
                  <c:v>3.6579000000000002</c:v>
                </c:pt>
                <c:pt idx="12114">
                  <c:v>2.4278</c:v>
                </c:pt>
                <c:pt idx="12115">
                  <c:v>5.9828000000000001</c:v>
                </c:pt>
                <c:pt idx="12116">
                  <c:v>6.5980999999999996</c:v>
                </c:pt>
                <c:pt idx="12117">
                  <c:v>2.9996999999999998</c:v>
                </c:pt>
                <c:pt idx="12118">
                  <c:v>3.5245000000000002</c:v>
                </c:pt>
                <c:pt idx="12119">
                  <c:v>0.25419999999999998</c:v>
                </c:pt>
                <c:pt idx="12120">
                  <c:v>0.30669999999999997</c:v>
                </c:pt>
                <c:pt idx="12121">
                  <c:v>2.6956000000000002</c:v>
                </c:pt>
                <c:pt idx="12122">
                  <c:v>1.8991</c:v>
                </c:pt>
                <c:pt idx="12123">
                  <c:v>2.8978999999999999</c:v>
                </c:pt>
                <c:pt idx="12124">
                  <c:v>6.1734999999999998</c:v>
                </c:pt>
                <c:pt idx="12125">
                  <c:v>6.0307000000000004</c:v>
                </c:pt>
                <c:pt idx="12126">
                  <c:v>5.4238999999999997</c:v>
                </c:pt>
                <c:pt idx="12127">
                  <c:v>3.5143</c:v>
                </c:pt>
                <c:pt idx="12128">
                  <c:v>3.7942999999999998</c:v>
                </c:pt>
                <c:pt idx="12129">
                  <c:v>3.4916999999999998</c:v>
                </c:pt>
                <c:pt idx="12130">
                  <c:v>3.4710999999999999</c:v>
                </c:pt>
                <c:pt idx="12131">
                  <c:v>3.0247000000000002</c:v>
                </c:pt>
                <c:pt idx="12132">
                  <c:v>1.0639000000000001</c:v>
                </c:pt>
                <c:pt idx="12133">
                  <c:v>1.5991</c:v>
                </c:pt>
                <c:pt idx="12134">
                  <c:v>4.7427999999999999</c:v>
                </c:pt>
                <c:pt idx="12135">
                  <c:v>2.0457999999999998</c:v>
                </c:pt>
                <c:pt idx="12136">
                  <c:v>3.2894999999999999</c:v>
                </c:pt>
                <c:pt idx="12137">
                  <c:v>2.6789000000000001</c:v>
                </c:pt>
                <c:pt idx="12138">
                  <c:v>4.0579999999999998</c:v>
                </c:pt>
                <c:pt idx="12139">
                  <c:v>4.1859000000000002</c:v>
                </c:pt>
                <c:pt idx="12140">
                  <c:v>4.5159000000000002</c:v>
                </c:pt>
                <c:pt idx="12141">
                  <c:v>2.5381999999999998</c:v>
                </c:pt>
                <c:pt idx="12142">
                  <c:v>2.5337999999999998</c:v>
                </c:pt>
                <c:pt idx="12143">
                  <c:v>4.3324999999999996</c:v>
                </c:pt>
                <c:pt idx="12144">
                  <c:v>4.9036</c:v>
                </c:pt>
                <c:pt idx="12145">
                  <c:v>3.9662999999999999</c:v>
                </c:pt>
                <c:pt idx="12146">
                  <c:v>3.8544999999999998</c:v>
                </c:pt>
                <c:pt idx="12147">
                  <c:v>4.4470000000000001</c:v>
                </c:pt>
                <c:pt idx="12148">
                  <c:v>5.0252999999999997</c:v>
                </c:pt>
                <c:pt idx="12149">
                  <c:v>4.1856999999999998</c:v>
                </c:pt>
                <c:pt idx="12150">
                  <c:v>4.6497999999999999</c:v>
                </c:pt>
                <c:pt idx="12151">
                  <c:v>2.9864000000000002</c:v>
                </c:pt>
                <c:pt idx="12152">
                  <c:v>4.1505999999999998</c:v>
                </c:pt>
                <c:pt idx="12153">
                  <c:v>2.6240999999999999</c:v>
                </c:pt>
                <c:pt idx="12154">
                  <c:v>3.3281000000000001</c:v>
                </c:pt>
                <c:pt idx="12155">
                  <c:v>1.2676000000000001</c:v>
                </c:pt>
                <c:pt idx="12156">
                  <c:v>2.7279</c:v>
                </c:pt>
                <c:pt idx="12157">
                  <c:v>2.5207999999999999</c:v>
                </c:pt>
                <c:pt idx="12158">
                  <c:v>2.2528999999999999</c:v>
                </c:pt>
                <c:pt idx="12159">
                  <c:v>4.9555999999999996</c:v>
                </c:pt>
                <c:pt idx="12160">
                  <c:v>4.7027999999999999</c:v>
                </c:pt>
                <c:pt idx="12161">
                  <c:v>4.2470999999999997</c:v>
                </c:pt>
                <c:pt idx="12162">
                  <c:v>4.3874000000000004</c:v>
                </c:pt>
                <c:pt idx="12163">
                  <c:v>1.6991000000000001</c:v>
                </c:pt>
                <c:pt idx="12164">
                  <c:v>0.53510000000000002</c:v>
                </c:pt>
                <c:pt idx="12165">
                  <c:v>3.5394000000000001</c:v>
                </c:pt>
                <c:pt idx="12166">
                  <c:v>4.5876000000000001</c:v>
                </c:pt>
                <c:pt idx="12167">
                  <c:v>4.6776</c:v>
                </c:pt>
                <c:pt idx="12168">
                  <c:v>3.6269999999999998</c:v>
                </c:pt>
                <c:pt idx="12169">
                  <c:v>4.3079000000000001</c:v>
                </c:pt>
                <c:pt idx="12170">
                  <c:v>2.8489</c:v>
                </c:pt>
                <c:pt idx="12171">
                  <c:v>4.4499000000000004</c:v>
                </c:pt>
                <c:pt idx="12172">
                  <c:v>2.3388</c:v>
                </c:pt>
                <c:pt idx="12173">
                  <c:v>2.1433</c:v>
                </c:pt>
                <c:pt idx="12174">
                  <c:v>2.5247000000000002</c:v>
                </c:pt>
                <c:pt idx="12175">
                  <c:v>2.5592999999999999</c:v>
                </c:pt>
                <c:pt idx="12176">
                  <c:v>2.4020999999999999</c:v>
                </c:pt>
                <c:pt idx="12177">
                  <c:v>2.3435999999999999</c:v>
                </c:pt>
                <c:pt idx="12178">
                  <c:v>1.9165000000000001</c:v>
                </c:pt>
                <c:pt idx="12179">
                  <c:v>2.2427000000000001</c:v>
                </c:pt>
                <c:pt idx="12180">
                  <c:v>2.5200999999999998</c:v>
                </c:pt>
                <c:pt idx="12181">
                  <c:v>2.4855999999999998</c:v>
                </c:pt>
                <c:pt idx="12182">
                  <c:v>2.5165999999999999</c:v>
                </c:pt>
                <c:pt idx="12183">
                  <c:v>2.5823</c:v>
                </c:pt>
                <c:pt idx="12184">
                  <c:v>2.2511999999999999</c:v>
                </c:pt>
                <c:pt idx="12185">
                  <c:v>2.2599</c:v>
                </c:pt>
                <c:pt idx="12186">
                  <c:v>2.4119999999999999</c:v>
                </c:pt>
                <c:pt idx="12187">
                  <c:v>3.3769999999999998</c:v>
                </c:pt>
                <c:pt idx="12188">
                  <c:v>3.2722000000000002</c:v>
                </c:pt>
                <c:pt idx="12189">
                  <c:v>2.9356</c:v>
                </c:pt>
                <c:pt idx="12190">
                  <c:v>1.7344999999999999</c:v>
                </c:pt>
                <c:pt idx="12191">
                  <c:v>7.0909000000000004</c:v>
                </c:pt>
                <c:pt idx="12192">
                  <c:v>3.8896999999999999</c:v>
                </c:pt>
                <c:pt idx="12193">
                  <c:v>2.4857</c:v>
                </c:pt>
                <c:pt idx="12194">
                  <c:v>2.0716999999999999</c:v>
                </c:pt>
                <c:pt idx="12195">
                  <c:v>2.5739000000000001</c:v>
                </c:pt>
                <c:pt idx="12196">
                  <c:v>4.1996000000000002</c:v>
                </c:pt>
                <c:pt idx="12197">
                  <c:v>1.8539000000000001</c:v>
                </c:pt>
                <c:pt idx="12198">
                  <c:v>1.9567000000000001</c:v>
                </c:pt>
                <c:pt idx="12199">
                  <c:v>2.1019999999999999</c:v>
                </c:pt>
                <c:pt idx="12200">
                  <c:v>3.4077999999999999</c:v>
                </c:pt>
                <c:pt idx="12201">
                  <c:v>3.4085000000000001</c:v>
                </c:pt>
                <c:pt idx="12202">
                  <c:v>2.8534000000000002</c:v>
                </c:pt>
                <c:pt idx="12203">
                  <c:v>2.8140000000000001</c:v>
                </c:pt>
                <c:pt idx="12204">
                  <c:v>2.4514</c:v>
                </c:pt>
                <c:pt idx="12205">
                  <c:v>1.9382999999999999</c:v>
                </c:pt>
                <c:pt idx="12206">
                  <c:v>4.0438999999999998</c:v>
                </c:pt>
                <c:pt idx="12207">
                  <c:v>4.2323000000000004</c:v>
                </c:pt>
                <c:pt idx="12208">
                  <c:v>4.1574</c:v>
                </c:pt>
                <c:pt idx="12209">
                  <c:v>3.9216000000000002</c:v>
                </c:pt>
                <c:pt idx="12210">
                  <c:v>4.0594999999999999</c:v>
                </c:pt>
                <c:pt idx="12211">
                  <c:v>4.1241000000000003</c:v>
                </c:pt>
                <c:pt idx="12212">
                  <c:v>3.8813</c:v>
                </c:pt>
                <c:pt idx="12213">
                  <c:v>4.1562000000000001</c:v>
                </c:pt>
                <c:pt idx="12214">
                  <c:v>4.2234999999999996</c:v>
                </c:pt>
                <c:pt idx="12215">
                  <c:v>4.3242000000000003</c:v>
                </c:pt>
                <c:pt idx="12216">
                  <c:v>4.1684999999999999</c:v>
                </c:pt>
                <c:pt idx="12217">
                  <c:v>3.7237</c:v>
                </c:pt>
                <c:pt idx="12218">
                  <c:v>4.0622999999999996</c:v>
                </c:pt>
                <c:pt idx="12219">
                  <c:v>3.7740999999999998</c:v>
                </c:pt>
                <c:pt idx="12220">
                  <c:v>4.0358000000000001</c:v>
                </c:pt>
                <c:pt idx="12221">
                  <c:v>3.7189999999999999</c:v>
                </c:pt>
                <c:pt idx="12222">
                  <c:v>4.2626999999999997</c:v>
                </c:pt>
                <c:pt idx="12223">
                  <c:v>4.2156000000000002</c:v>
                </c:pt>
                <c:pt idx="12224">
                  <c:v>3.9483000000000001</c:v>
                </c:pt>
                <c:pt idx="12225">
                  <c:v>3.7219000000000002</c:v>
                </c:pt>
                <c:pt idx="12226">
                  <c:v>3.9169</c:v>
                </c:pt>
                <c:pt idx="12227">
                  <c:v>3.9087999999999998</c:v>
                </c:pt>
                <c:pt idx="12228">
                  <c:v>2.4459</c:v>
                </c:pt>
                <c:pt idx="12229">
                  <c:v>2.3273000000000001</c:v>
                </c:pt>
                <c:pt idx="12230">
                  <c:v>2.3473000000000002</c:v>
                </c:pt>
                <c:pt idx="12231">
                  <c:v>2.5752000000000002</c:v>
                </c:pt>
                <c:pt idx="12232">
                  <c:v>2.5911</c:v>
                </c:pt>
                <c:pt idx="12233">
                  <c:v>2.3542999999999998</c:v>
                </c:pt>
                <c:pt idx="12234">
                  <c:v>2.7170000000000001</c:v>
                </c:pt>
                <c:pt idx="12235">
                  <c:v>2.7544</c:v>
                </c:pt>
                <c:pt idx="12236">
                  <c:v>2.4430000000000001</c:v>
                </c:pt>
                <c:pt idx="12237">
                  <c:v>2.4668999999999999</c:v>
                </c:pt>
                <c:pt idx="12238">
                  <c:v>2.3641000000000001</c:v>
                </c:pt>
                <c:pt idx="12239">
                  <c:v>2.4478</c:v>
                </c:pt>
                <c:pt idx="12240">
                  <c:v>2.5512000000000001</c:v>
                </c:pt>
                <c:pt idx="12241">
                  <c:v>2.3285999999999998</c:v>
                </c:pt>
                <c:pt idx="12242">
                  <c:v>2.3256000000000001</c:v>
                </c:pt>
                <c:pt idx="12243">
                  <c:v>2.5453000000000001</c:v>
                </c:pt>
                <c:pt idx="12244">
                  <c:v>2.4232</c:v>
                </c:pt>
                <c:pt idx="12245">
                  <c:v>2.5617999999999999</c:v>
                </c:pt>
                <c:pt idx="12246">
                  <c:v>2.4045999999999998</c:v>
                </c:pt>
                <c:pt idx="12247">
                  <c:v>2.5823999999999998</c:v>
                </c:pt>
                <c:pt idx="12248">
                  <c:v>2.5632000000000001</c:v>
                </c:pt>
                <c:pt idx="12249">
                  <c:v>2.5589</c:v>
                </c:pt>
                <c:pt idx="12250">
                  <c:v>2.4516</c:v>
                </c:pt>
                <c:pt idx="12251">
                  <c:v>2.5202</c:v>
                </c:pt>
                <c:pt idx="12252">
                  <c:v>2.4081999999999999</c:v>
                </c:pt>
                <c:pt idx="12253">
                  <c:v>2.3029000000000002</c:v>
                </c:pt>
                <c:pt idx="12254">
                  <c:v>2.2288000000000001</c:v>
                </c:pt>
                <c:pt idx="12255">
                  <c:v>2.415</c:v>
                </c:pt>
                <c:pt idx="12256">
                  <c:v>2.3473999999999999</c:v>
                </c:pt>
                <c:pt idx="12257">
                  <c:v>2.3664999999999998</c:v>
                </c:pt>
                <c:pt idx="12258">
                  <c:v>2.5975999999999999</c:v>
                </c:pt>
                <c:pt idx="12259">
                  <c:v>2.4405000000000001</c:v>
                </c:pt>
                <c:pt idx="12260">
                  <c:v>2.4376000000000002</c:v>
                </c:pt>
                <c:pt idx="12261">
                  <c:v>2.6082000000000001</c:v>
                </c:pt>
                <c:pt idx="12262">
                  <c:v>2.2745000000000002</c:v>
                </c:pt>
                <c:pt idx="12263">
                  <c:v>2.6831</c:v>
                </c:pt>
                <c:pt idx="12264">
                  <c:v>2.7402000000000002</c:v>
                </c:pt>
                <c:pt idx="12265">
                  <c:v>2.5775999999999999</c:v>
                </c:pt>
                <c:pt idx="12266">
                  <c:v>2.6433</c:v>
                </c:pt>
                <c:pt idx="12267">
                  <c:v>2.1591</c:v>
                </c:pt>
                <c:pt idx="12268">
                  <c:v>2.3382999999999998</c:v>
                </c:pt>
                <c:pt idx="12269">
                  <c:v>2.3912</c:v>
                </c:pt>
                <c:pt idx="12270">
                  <c:v>2.5739999999999998</c:v>
                </c:pt>
                <c:pt idx="12271">
                  <c:v>2.3898000000000001</c:v>
                </c:pt>
                <c:pt idx="12272">
                  <c:v>2.6471</c:v>
                </c:pt>
                <c:pt idx="12273">
                  <c:v>2.3475999999999999</c:v>
                </c:pt>
                <c:pt idx="12274">
                  <c:v>2.3898000000000001</c:v>
                </c:pt>
                <c:pt idx="12275">
                  <c:v>2.2724000000000002</c:v>
                </c:pt>
                <c:pt idx="12276">
                  <c:v>2.6391</c:v>
                </c:pt>
                <c:pt idx="12277">
                  <c:v>2.3877999999999999</c:v>
                </c:pt>
                <c:pt idx="12278">
                  <c:v>2.3445999999999998</c:v>
                </c:pt>
                <c:pt idx="12279">
                  <c:v>2.3662000000000001</c:v>
                </c:pt>
                <c:pt idx="12280">
                  <c:v>2.3262</c:v>
                </c:pt>
                <c:pt idx="12281">
                  <c:v>2.6124000000000001</c:v>
                </c:pt>
                <c:pt idx="12282">
                  <c:v>2.5038999999999998</c:v>
                </c:pt>
                <c:pt idx="12283">
                  <c:v>2.5676000000000001</c:v>
                </c:pt>
                <c:pt idx="12284">
                  <c:v>2.4390000000000001</c:v>
                </c:pt>
                <c:pt idx="12285">
                  <c:v>2.3944999999999999</c:v>
                </c:pt>
                <c:pt idx="12286">
                  <c:v>2.8700999999999999</c:v>
                </c:pt>
                <c:pt idx="12287">
                  <c:v>2.2444000000000002</c:v>
                </c:pt>
                <c:pt idx="12288">
                  <c:v>2.2774000000000001</c:v>
                </c:pt>
                <c:pt idx="12289">
                  <c:v>2.4434</c:v>
                </c:pt>
                <c:pt idx="12290">
                  <c:v>2.1156999999999999</c:v>
                </c:pt>
                <c:pt idx="12291">
                  <c:v>2.0752999999999999</c:v>
                </c:pt>
                <c:pt idx="12292">
                  <c:v>2.1002000000000001</c:v>
                </c:pt>
                <c:pt idx="12293">
                  <c:v>2.0928</c:v>
                </c:pt>
                <c:pt idx="12294">
                  <c:v>2.3054999999999999</c:v>
                </c:pt>
                <c:pt idx="12295">
                  <c:v>2.0215000000000001</c:v>
                </c:pt>
                <c:pt idx="12296">
                  <c:v>2.0537999999999998</c:v>
                </c:pt>
                <c:pt idx="12297">
                  <c:v>2.1781999999999999</c:v>
                </c:pt>
                <c:pt idx="12298">
                  <c:v>2.004</c:v>
                </c:pt>
                <c:pt idx="12299">
                  <c:v>1.9987999999999999</c:v>
                </c:pt>
                <c:pt idx="12300">
                  <c:v>2.1011000000000002</c:v>
                </c:pt>
                <c:pt idx="12301">
                  <c:v>1.9904999999999999</c:v>
                </c:pt>
                <c:pt idx="12302">
                  <c:v>2.1345999999999998</c:v>
                </c:pt>
                <c:pt idx="12303">
                  <c:v>1.9340999999999999</c:v>
                </c:pt>
                <c:pt idx="12304">
                  <c:v>2.0049000000000001</c:v>
                </c:pt>
                <c:pt idx="12305">
                  <c:v>1.9923</c:v>
                </c:pt>
                <c:pt idx="12306">
                  <c:v>2.0884999999999998</c:v>
                </c:pt>
                <c:pt idx="12307">
                  <c:v>1.8837999999999999</c:v>
                </c:pt>
                <c:pt idx="12308">
                  <c:v>2.089</c:v>
                </c:pt>
                <c:pt idx="12309">
                  <c:v>2.0577999999999999</c:v>
                </c:pt>
                <c:pt idx="12310">
                  <c:v>1.9127000000000001</c:v>
                </c:pt>
                <c:pt idx="12311">
                  <c:v>2.2277999999999998</c:v>
                </c:pt>
                <c:pt idx="12312">
                  <c:v>1.9027000000000001</c:v>
                </c:pt>
                <c:pt idx="12313">
                  <c:v>1.8301000000000001</c:v>
                </c:pt>
                <c:pt idx="12314">
                  <c:v>1.9904999999999999</c:v>
                </c:pt>
                <c:pt idx="12315">
                  <c:v>2.0941999999999998</c:v>
                </c:pt>
                <c:pt idx="12316">
                  <c:v>2.2877000000000001</c:v>
                </c:pt>
                <c:pt idx="12317">
                  <c:v>1.9876</c:v>
                </c:pt>
                <c:pt idx="12318">
                  <c:v>4.0083000000000002</c:v>
                </c:pt>
                <c:pt idx="12319">
                  <c:v>2.6577000000000002</c:v>
                </c:pt>
                <c:pt idx="12320">
                  <c:v>3.4441999999999999</c:v>
                </c:pt>
                <c:pt idx="12321">
                  <c:v>3.8622000000000001</c:v>
                </c:pt>
                <c:pt idx="12322">
                  <c:v>2.1979000000000002</c:v>
                </c:pt>
                <c:pt idx="12323">
                  <c:v>1.8078000000000001</c:v>
                </c:pt>
                <c:pt idx="12324">
                  <c:v>2.2507999999999999</c:v>
                </c:pt>
                <c:pt idx="12325">
                  <c:v>1.5578000000000001</c:v>
                </c:pt>
                <c:pt idx="12326">
                  <c:v>2.8786</c:v>
                </c:pt>
                <c:pt idx="12327">
                  <c:v>3.6381000000000001</c:v>
                </c:pt>
                <c:pt idx="12328">
                  <c:v>4.8559999999999999</c:v>
                </c:pt>
                <c:pt idx="12329">
                  <c:v>2.2974999999999999</c:v>
                </c:pt>
                <c:pt idx="12330">
                  <c:v>2.7187999999999999</c:v>
                </c:pt>
                <c:pt idx="12331">
                  <c:v>3.2612999999999999</c:v>
                </c:pt>
                <c:pt idx="12332">
                  <c:v>2.7610000000000001</c:v>
                </c:pt>
                <c:pt idx="12333">
                  <c:v>2.4119000000000002</c:v>
                </c:pt>
                <c:pt idx="12334">
                  <c:v>4.3414000000000001</c:v>
                </c:pt>
                <c:pt idx="12335">
                  <c:v>3.8395999999999999</c:v>
                </c:pt>
                <c:pt idx="12336">
                  <c:v>3.3988</c:v>
                </c:pt>
                <c:pt idx="12337">
                  <c:v>3.5848</c:v>
                </c:pt>
                <c:pt idx="12338">
                  <c:v>3.7052999999999998</c:v>
                </c:pt>
                <c:pt idx="12339">
                  <c:v>4.1414999999999997</c:v>
                </c:pt>
                <c:pt idx="12340">
                  <c:v>3.9129</c:v>
                </c:pt>
                <c:pt idx="12341">
                  <c:v>3.2919</c:v>
                </c:pt>
                <c:pt idx="12342">
                  <c:v>2.4091</c:v>
                </c:pt>
                <c:pt idx="12343">
                  <c:v>4.3445999999999998</c:v>
                </c:pt>
                <c:pt idx="12344">
                  <c:v>4.5309999999999997</c:v>
                </c:pt>
                <c:pt idx="12345">
                  <c:v>2.1859999999999999</c:v>
                </c:pt>
                <c:pt idx="12346">
                  <c:v>2.1518000000000002</c:v>
                </c:pt>
                <c:pt idx="12347">
                  <c:v>1.8265</c:v>
                </c:pt>
                <c:pt idx="12348">
                  <c:v>2.198</c:v>
                </c:pt>
                <c:pt idx="12349">
                  <c:v>1.9681</c:v>
                </c:pt>
                <c:pt idx="12350">
                  <c:v>2.2770999999999999</c:v>
                </c:pt>
                <c:pt idx="12351">
                  <c:v>2.9493</c:v>
                </c:pt>
                <c:pt idx="12352">
                  <c:v>3.2492000000000001</c:v>
                </c:pt>
                <c:pt idx="12353">
                  <c:v>5.8894000000000002</c:v>
                </c:pt>
                <c:pt idx="12354">
                  <c:v>3.9178000000000002</c:v>
                </c:pt>
                <c:pt idx="12355">
                  <c:v>3.8208000000000002</c:v>
                </c:pt>
                <c:pt idx="12356">
                  <c:v>4.4181999999999997</c:v>
                </c:pt>
                <c:pt idx="12357">
                  <c:v>2.4312</c:v>
                </c:pt>
                <c:pt idx="12358">
                  <c:v>3.9519000000000002</c:v>
                </c:pt>
                <c:pt idx="12359">
                  <c:v>4.1878000000000002</c:v>
                </c:pt>
                <c:pt idx="12360">
                  <c:v>3.0207000000000002</c:v>
                </c:pt>
                <c:pt idx="12361">
                  <c:v>3.6797</c:v>
                </c:pt>
                <c:pt idx="12362">
                  <c:v>3.4081999999999999</c:v>
                </c:pt>
                <c:pt idx="12363">
                  <c:v>1.4205000000000001</c:v>
                </c:pt>
                <c:pt idx="12364">
                  <c:v>2.0988000000000002</c:v>
                </c:pt>
                <c:pt idx="12365">
                  <c:v>2.5497999999999998</c:v>
                </c:pt>
                <c:pt idx="12366">
                  <c:v>0.52029999999999998</c:v>
                </c:pt>
                <c:pt idx="12367">
                  <c:v>1.6157999999999999</c:v>
                </c:pt>
                <c:pt idx="12368">
                  <c:v>1.4691000000000001</c:v>
                </c:pt>
                <c:pt idx="12369">
                  <c:v>2.3416000000000001</c:v>
                </c:pt>
                <c:pt idx="12370">
                  <c:v>2.0865</c:v>
                </c:pt>
                <c:pt idx="12371">
                  <c:v>4.4309000000000003</c:v>
                </c:pt>
                <c:pt idx="12372">
                  <c:v>2.0455000000000001</c:v>
                </c:pt>
                <c:pt idx="12373">
                  <c:v>3.5379999999999998</c:v>
                </c:pt>
                <c:pt idx="12374">
                  <c:v>3.4355000000000002</c:v>
                </c:pt>
                <c:pt idx="12375">
                  <c:v>3.2199</c:v>
                </c:pt>
                <c:pt idx="12376">
                  <c:v>3.4944000000000002</c:v>
                </c:pt>
                <c:pt idx="12377">
                  <c:v>1.8774999999999999</c:v>
                </c:pt>
                <c:pt idx="12381">
                  <c:v>2.5061</c:v>
                </c:pt>
                <c:pt idx="12382">
                  <c:v>2.9493999999999998</c:v>
                </c:pt>
                <c:pt idx="12383">
                  <c:v>3.6888999999999998</c:v>
                </c:pt>
                <c:pt idx="12384">
                  <c:v>3.8052999999999999</c:v>
                </c:pt>
                <c:pt idx="12385">
                  <c:v>2.4874999999999998</c:v>
                </c:pt>
                <c:pt idx="12386">
                  <c:v>1.212</c:v>
                </c:pt>
                <c:pt idx="12387">
                  <c:v>1.4016</c:v>
                </c:pt>
                <c:pt idx="12388">
                  <c:v>4.5377000000000001</c:v>
                </c:pt>
                <c:pt idx="12389">
                  <c:v>3.6579999999999999</c:v>
                </c:pt>
                <c:pt idx="12390">
                  <c:v>2.1109</c:v>
                </c:pt>
                <c:pt idx="12391">
                  <c:v>3.2978000000000001</c:v>
                </c:pt>
                <c:pt idx="12392">
                  <c:v>3.2248000000000001</c:v>
                </c:pt>
                <c:pt idx="12393">
                  <c:v>2.3552</c:v>
                </c:pt>
                <c:pt idx="12394">
                  <c:v>3.0518999999999998</c:v>
                </c:pt>
                <c:pt idx="12395">
                  <c:v>2.1162999999999998</c:v>
                </c:pt>
                <c:pt idx="12396">
                  <c:v>2.5106000000000002</c:v>
                </c:pt>
                <c:pt idx="12397">
                  <c:v>3.8010000000000002</c:v>
                </c:pt>
                <c:pt idx="12398">
                  <c:v>2.1543999999999999</c:v>
                </c:pt>
                <c:pt idx="12399">
                  <c:v>4.4398</c:v>
                </c:pt>
                <c:pt idx="12400">
                  <c:v>5.7742000000000004</c:v>
                </c:pt>
                <c:pt idx="12401">
                  <c:v>1.8339000000000001</c:v>
                </c:pt>
                <c:pt idx="12402">
                  <c:v>2.2317999999999998</c:v>
                </c:pt>
                <c:pt idx="12403">
                  <c:v>2.5</c:v>
                </c:pt>
                <c:pt idx="12404">
                  <c:v>2.0773000000000001</c:v>
                </c:pt>
                <c:pt idx="12405">
                  <c:v>2.0666000000000002</c:v>
                </c:pt>
                <c:pt idx="12406">
                  <c:v>2.5554000000000001</c:v>
                </c:pt>
                <c:pt idx="12407">
                  <c:v>2.7288000000000001</c:v>
                </c:pt>
                <c:pt idx="12408">
                  <c:v>2.2766000000000002</c:v>
                </c:pt>
                <c:pt idx="12409">
                  <c:v>1.83</c:v>
                </c:pt>
                <c:pt idx="12410">
                  <c:v>2.3302999999999998</c:v>
                </c:pt>
                <c:pt idx="12411">
                  <c:v>1.4381999999999999</c:v>
                </c:pt>
                <c:pt idx="12412">
                  <c:v>1.3036000000000001</c:v>
                </c:pt>
                <c:pt idx="12413">
                  <c:v>1.4114</c:v>
                </c:pt>
                <c:pt idx="12414">
                  <c:v>4.2435</c:v>
                </c:pt>
                <c:pt idx="12415">
                  <c:v>4.0568</c:v>
                </c:pt>
                <c:pt idx="12416">
                  <c:v>2.3008999999999999</c:v>
                </c:pt>
                <c:pt idx="12417">
                  <c:v>3.1960999999999999</c:v>
                </c:pt>
                <c:pt idx="12418">
                  <c:v>4.3624000000000001</c:v>
                </c:pt>
                <c:pt idx="12419">
                  <c:v>2.7768999999999999</c:v>
                </c:pt>
                <c:pt idx="12420">
                  <c:v>3.2742</c:v>
                </c:pt>
                <c:pt idx="12421">
                  <c:v>2.351</c:v>
                </c:pt>
                <c:pt idx="12422">
                  <c:v>4.6553000000000004</c:v>
                </c:pt>
                <c:pt idx="12423">
                  <c:v>1.5948</c:v>
                </c:pt>
                <c:pt idx="12424">
                  <c:v>4.5305</c:v>
                </c:pt>
                <c:pt idx="12425">
                  <c:v>4.0683999999999996</c:v>
                </c:pt>
                <c:pt idx="12426">
                  <c:v>1.8894</c:v>
                </c:pt>
                <c:pt idx="12427">
                  <c:v>6.1412000000000004</c:v>
                </c:pt>
                <c:pt idx="12428">
                  <c:v>2.1981999999999999</c:v>
                </c:pt>
                <c:pt idx="12429">
                  <c:v>2.3860999999999999</c:v>
                </c:pt>
                <c:pt idx="12430">
                  <c:v>2.0543</c:v>
                </c:pt>
                <c:pt idx="12431">
                  <c:v>1.8866000000000001</c:v>
                </c:pt>
                <c:pt idx="12432">
                  <c:v>1.3806</c:v>
                </c:pt>
                <c:pt idx="12433">
                  <c:v>2.1398000000000001</c:v>
                </c:pt>
                <c:pt idx="12434">
                  <c:v>4.2135999999999996</c:v>
                </c:pt>
                <c:pt idx="12435">
                  <c:v>2.2202000000000002</c:v>
                </c:pt>
                <c:pt idx="12436">
                  <c:v>2.0001000000000002</c:v>
                </c:pt>
                <c:pt idx="12437">
                  <c:v>1.7932999999999999</c:v>
                </c:pt>
                <c:pt idx="12438">
                  <c:v>3.6844999999999999</c:v>
                </c:pt>
                <c:pt idx="12439">
                  <c:v>1.1888000000000001</c:v>
                </c:pt>
                <c:pt idx="12440">
                  <c:v>0.98950000000000005</c:v>
                </c:pt>
                <c:pt idx="12441">
                  <c:v>1.7322</c:v>
                </c:pt>
                <c:pt idx="12442">
                  <c:v>1.1734</c:v>
                </c:pt>
                <c:pt idx="12443">
                  <c:v>1.3722000000000001</c:v>
                </c:pt>
                <c:pt idx="12444">
                  <c:v>1.5103</c:v>
                </c:pt>
                <c:pt idx="12445">
                  <c:v>3.2776999999999998</c:v>
                </c:pt>
                <c:pt idx="12446">
                  <c:v>4.0110000000000001</c:v>
                </c:pt>
                <c:pt idx="12447">
                  <c:v>2.1471</c:v>
                </c:pt>
                <c:pt idx="12448">
                  <c:v>1.5375000000000001</c:v>
                </c:pt>
                <c:pt idx="12449">
                  <c:v>2.5771000000000002</c:v>
                </c:pt>
                <c:pt idx="12450">
                  <c:v>3.3883000000000001</c:v>
                </c:pt>
                <c:pt idx="12451">
                  <c:v>3.2690000000000001</c:v>
                </c:pt>
                <c:pt idx="12452">
                  <c:v>4.1436000000000002</c:v>
                </c:pt>
                <c:pt idx="12453">
                  <c:v>2.9036</c:v>
                </c:pt>
                <c:pt idx="12454">
                  <c:v>2.3408000000000002</c:v>
                </c:pt>
                <c:pt idx="12455">
                  <c:v>1.6823999999999999</c:v>
                </c:pt>
                <c:pt idx="12456">
                  <c:v>1.7383999999999999</c:v>
                </c:pt>
                <c:pt idx="12457">
                  <c:v>1.5137</c:v>
                </c:pt>
                <c:pt idx="12458">
                  <c:v>0.85099999999999998</c:v>
                </c:pt>
                <c:pt idx="12459">
                  <c:v>1.9282999999999999</c:v>
                </c:pt>
                <c:pt idx="12460">
                  <c:v>1.9723999999999999</c:v>
                </c:pt>
                <c:pt idx="12461">
                  <c:v>1.861</c:v>
                </c:pt>
                <c:pt idx="12462">
                  <c:v>0.71919999999999995</c:v>
                </c:pt>
                <c:pt idx="12463">
                  <c:v>3.2513999999999998</c:v>
                </c:pt>
                <c:pt idx="12464">
                  <c:v>3.2593999999999999</c:v>
                </c:pt>
                <c:pt idx="12465">
                  <c:v>0.87690000000000001</c:v>
                </c:pt>
                <c:pt idx="12466">
                  <c:v>2.746</c:v>
                </c:pt>
                <c:pt idx="12467">
                  <c:v>2.3832</c:v>
                </c:pt>
                <c:pt idx="12468">
                  <c:v>4.6387</c:v>
                </c:pt>
                <c:pt idx="12469">
                  <c:v>3.5596999999999999</c:v>
                </c:pt>
                <c:pt idx="12470">
                  <c:v>3.069</c:v>
                </c:pt>
                <c:pt idx="12471">
                  <c:v>3.0072000000000001</c:v>
                </c:pt>
                <c:pt idx="12472">
                  <c:v>3.7339000000000002</c:v>
                </c:pt>
                <c:pt idx="12473">
                  <c:v>3.6503000000000001</c:v>
                </c:pt>
                <c:pt idx="12474">
                  <c:v>3.9611000000000001</c:v>
                </c:pt>
                <c:pt idx="12475">
                  <c:v>3.6785000000000001</c:v>
                </c:pt>
                <c:pt idx="12476">
                  <c:v>4.1113999999999997</c:v>
                </c:pt>
                <c:pt idx="12477">
                  <c:v>4.5049999999999999</c:v>
                </c:pt>
                <c:pt idx="12478">
                  <c:v>5.0766</c:v>
                </c:pt>
                <c:pt idx="12479">
                  <c:v>2.1642999999999999</c:v>
                </c:pt>
                <c:pt idx="12480">
                  <c:v>2.8096000000000001</c:v>
                </c:pt>
                <c:pt idx="12481">
                  <c:v>5.1097999999999999</c:v>
                </c:pt>
                <c:pt idx="12482">
                  <c:v>5.8033999999999999</c:v>
                </c:pt>
                <c:pt idx="12483">
                  <c:v>5.9298000000000002</c:v>
                </c:pt>
                <c:pt idx="12484">
                  <c:v>4.3661000000000003</c:v>
                </c:pt>
                <c:pt idx="12485">
                  <c:v>3.8411</c:v>
                </c:pt>
                <c:pt idx="12486">
                  <c:v>3.7427000000000001</c:v>
                </c:pt>
                <c:pt idx="12487">
                  <c:v>3.4458000000000002</c:v>
                </c:pt>
                <c:pt idx="12488">
                  <c:v>3.3328000000000002</c:v>
                </c:pt>
                <c:pt idx="12489">
                  <c:v>3.5695999999999999</c:v>
                </c:pt>
                <c:pt idx="12490">
                  <c:v>3.2543000000000002</c:v>
                </c:pt>
                <c:pt idx="12491">
                  <c:v>3.1387</c:v>
                </c:pt>
                <c:pt idx="12492">
                  <c:v>5.3194999999999997</c:v>
                </c:pt>
                <c:pt idx="12493">
                  <c:v>4.8807999999999998</c:v>
                </c:pt>
                <c:pt idx="12494">
                  <c:v>4.0400999999999998</c:v>
                </c:pt>
                <c:pt idx="12495">
                  <c:v>2.1152000000000002</c:v>
                </c:pt>
                <c:pt idx="12496">
                  <c:v>1.6556999999999999</c:v>
                </c:pt>
                <c:pt idx="12497">
                  <c:v>1.8452</c:v>
                </c:pt>
                <c:pt idx="12498">
                  <c:v>2.6139999999999999</c:v>
                </c:pt>
                <c:pt idx="12499">
                  <c:v>2.8631000000000002</c:v>
                </c:pt>
                <c:pt idx="12500">
                  <c:v>2.2839999999999998</c:v>
                </c:pt>
                <c:pt idx="12501">
                  <c:v>1.9897</c:v>
                </c:pt>
                <c:pt idx="12502">
                  <c:v>2.4438</c:v>
                </c:pt>
                <c:pt idx="12503">
                  <c:v>2.1036000000000001</c:v>
                </c:pt>
                <c:pt idx="12504">
                  <c:v>2.6455000000000002</c:v>
                </c:pt>
                <c:pt idx="12505">
                  <c:v>3.0884999999999998</c:v>
                </c:pt>
                <c:pt idx="12506">
                  <c:v>2.9695999999999998</c:v>
                </c:pt>
                <c:pt idx="12507">
                  <c:v>2.722</c:v>
                </c:pt>
                <c:pt idx="12508">
                  <c:v>2.9727999999999999</c:v>
                </c:pt>
                <c:pt idx="12509">
                  <c:v>3.0047999999999999</c:v>
                </c:pt>
                <c:pt idx="12510">
                  <c:v>2.4716</c:v>
                </c:pt>
                <c:pt idx="12511">
                  <c:v>2.6669</c:v>
                </c:pt>
                <c:pt idx="12512">
                  <c:v>2.1154999999999999</c:v>
                </c:pt>
                <c:pt idx="12513">
                  <c:v>2.6789999999999998</c:v>
                </c:pt>
                <c:pt idx="12514">
                  <c:v>2.3569</c:v>
                </c:pt>
                <c:pt idx="12515">
                  <c:v>1.8492</c:v>
                </c:pt>
                <c:pt idx="12516">
                  <c:v>2.4399000000000002</c:v>
                </c:pt>
                <c:pt idx="12517">
                  <c:v>2.1120999999999999</c:v>
                </c:pt>
                <c:pt idx="12518">
                  <c:v>2.2452999999999999</c:v>
                </c:pt>
                <c:pt idx="12519">
                  <c:v>2.0794999999999999</c:v>
                </c:pt>
                <c:pt idx="12520">
                  <c:v>2.1162000000000001</c:v>
                </c:pt>
                <c:pt idx="12521">
                  <c:v>2.3315999999999999</c:v>
                </c:pt>
                <c:pt idx="12522">
                  <c:v>2.4464999999999999</c:v>
                </c:pt>
                <c:pt idx="12523">
                  <c:v>1.8880999999999999</c:v>
                </c:pt>
                <c:pt idx="12524">
                  <c:v>2.7010000000000001</c:v>
                </c:pt>
                <c:pt idx="12525">
                  <c:v>1.4165000000000001</c:v>
                </c:pt>
                <c:pt idx="12526">
                  <c:v>1.2373000000000001</c:v>
                </c:pt>
                <c:pt idx="12527">
                  <c:v>1.7486999999999999</c:v>
                </c:pt>
                <c:pt idx="12528">
                  <c:v>1.8829</c:v>
                </c:pt>
                <c:pt idx="12529">
                  <c:v>3.1661000000000001</c:v>
                </c:pt>
                <c:pt idx="12530">
                  <c:v>2.3807</c:v>
                </c:pt>
                <c:pt idx="12531">
                  <c:v>2.3774000000000002</c:v>
                </c:pt>
                <c:pt idx="12532">
                  <c:v>2.3976999999999999</c:v>
                </c:pt>
                <c:pt idx="12533">
                  <c:v>2.3628999999999998</c:v>
                </c:pt>
                <c:pt idx="12534">
                  <c:v>2.7189999999999999</c:v>
                </c:pt>
                <c:pt idx="12535">
                  <c:v>2.2086999999999999</c:v>
                </c:pt>
                <c:pt idx="12536">
                  <c:v>1.8628</c:v>
                </c:pt>
                <c:pt idx="12537">
                  <c:v>2.0703</c:v>
                </c:pt>
                <c:pt idx="12538">
                  <c:v>2.2202999999999999</c:v>
                </c:pt>
                <c:pt idx="12539">
                  <c:v>2.3542999999999998</c:v>
                </c:pt>
                <c:pt idx="12540">
                  <c:v>2.2858999999999998</c:v>
                </c:pt>
                <c:pt idx="12541">
                  <c:v>2.0409999999999999</c:v>
                </c:pt>
                <c:pt idx="12542">
                  <c:v>2.2972000000000001</c:v>
                </c:pt>
                <c:pt idx="12543">
                  <c:v>2.3555999999999999</c:v>
                </c:pt>
                <c:pt idx="12544">
                  <c:v>2.4860000000000002</c:v>
                </c:pt>
                <c:pt idx="12545">
                  <c:v>2.1749000000000001</c:v>
                </c:pt>
                <c:pt idx="12546">
                  <c:v>2.4241000000000001</c:v>
                </c:pt>
                <c:pt idx="12547">
                  <c:v>2.4868000000000001</c:v>
                </c:pt>
                <c:pt idx="12548">
                  <c:v>2.5627</c:v>
                </c:pt>
                <c:pt idx="12549">
                  <c:v>2.3494999999999999</c:v>
                </c:pt>
                <c:pt idx="12550">
                  <c:v>2.4275000000000002</c:v>
                </c:pt>
                <c:pt idx="12551">
                  <c:v>2.1412</c:v>
                </c:pt>
                <c:pt idx="12552">
                  <c:v>4.4729000000000001</c:v>
                </c:pt>
                <c:pt idx="12553">
                  <c:v>3.9066999999999998</c:v>
                </c:pt>
                <c:pt idx="12554">
                  <c:v>5.3295000000000003</c:v>
                </c:pt>
                <c:pt idx="12555">
                  <c:v>1.8972</c:v>
                </c:pt>
                <c:pt idx="12556">
                  <c:v>1.9374</c:v>
                </c:pt>
                <c:pt idx="12557">
                  <c:v>1.8006</c:v>
                </c:pt>
                <c:pt idx="12558">
                  <c:v>1.9785999999999999</c:v>
                </c:pt>
                <c:pt idx="12559">
                  <c:v>1.9333</c:v>
                </c:pt>
                <c:pt idx="12560">
                  <c:v>3.6004999999999998</c:v>
                </c:pt>
                <c:pt idx="12561">
                  <c:v>2.2321</c:v>
                </c:pt>
                <c:pt idx="12562">
                  <c:v>2.0705</c:v>
                </c:pt>
                <c:pt idx="12563">
                  <c:v>2.4790000000000001</c:v>
                </c:pt>
                <c:pt idx="12564">
                  <c:v>2.4317000000000002</c:v>
                </c:pt>
                <c:pt idx="12565">
                  <c:v>3.2059000000000002</c:v>
                </c:pt>
                <c:pt idx="12566">
                  <c:v>4.4290000000000003</c:v>
                </c:pt>
                <c:pt idx="12567">
                  <c:v>1.8900999999999999</c:v>
                </c:pt>
                <c:pt idx="12568">
                  <c:v>1.8956999999999999</c:v>
                </c:pt>
                <c:pt idx="12569">
                  <c:v>2.8811</c:v>
                </c:pt>
                <c:pt idx="12570">
                  <c:v>2.1634000000000002</c:v>
                </c:pt>
                <c:pt idx="12571">
                  <c:v>2.0928</c:v>
                </c:pt>
                <c:pt idx="12572">
                  <c:v>2.1223999999999998</c:v>
                </c:pt>
                <c:pt idx="12573">
                  <c:v>2.0482999999999998</c:v>
                </c:pt>
                <c:pt idx="12574">
                  <c:v>2.3079000000000001</c:v>
                </c:pt>
                <c:pt idx="12575">
                  <c:v>3.4462000000000002</c:v>
                </c:pt>
                <c:pt idx="12576">
                  <c:v>4.2496999999999998</c:v>
                </c:pt>
                <c:pt idx="12577">
                  <c:v>4.1896000000000004</c:v>
                </c:pt>
                <c:pt idx="12578">
                  <c:v>4.2647000000000004</c:v>
                </c:pt>
                <c:pt idx="12579">
                  <c:v>3.4413</c:v>
                </c:pt>
                <c:pt idx="12580">
                  <c:v>3.5914999999999999</c:v>
                </c:pt>
                <c:pt idx="12581">
                  <c:v>3.8216000000000001</c:v>
                </c:pt>
                <c:pt idx="12582">
                  <c:v>1.9386000000000001</c:v>
                </c:pt>
                <c:pt idx="12583">
                  <c:v>2.5507</c:v>
                </c:pt>
                <c:pt idx="12584">
                  <c:v>2.3473000000000002</c:v>
                </c:pt>
                <c:pt idx="12585">
                  <c:v>2.5941000000000001</c:v>
                </c:pt>
                <c:pt idx="12586">
                  <c:v>2.1600999999999999</c:v>
                </c:pt>
                <c:pt idx="12587">
                  <c:v>2.2869000000000002</c:v>
                </c:pt>
                <c:pt idx="12588">
                  <c:v>3.5838000000000001</c:v>
                </c:pt>
                <c:pt idx="12589">
                  <c:v>3.3353000000000002</c:v>
                </c:pt>
                <c:pt idx="12590">
                  <c:v>3.8811</c:v>
                </c:pt>
                <c:pt idx="12591">
                  <c:v>4.9592000000000001</c:v>
                </c:pt>
                <c:pt idx="12592">
                  <c:v>2.4998999999999998</c:v>
                </c:pt>
                <c:pt idx="12593">
                  <c:v>1.7359</c:v>
                </c:pt>
                <c:pt idx="12594">
                  <c:v>2.5278</c:v>
                </c:pt>
                <c:pt idx="12595">
                  <c:v>2.7313000000000001</c:v>
                </c:pt>
                <c:pt idx="12596">
                  <c:v>1.9111</c:v>
                </c:pt>
                <c:pt idx="12597">
                  <c:v>1.9402999999999999</c:v>
                </c:pt>
                <c:pt idx="12598">
                  <c:v>2.4937</c:v>
                </c:pt>
                <c:pt idx="12599">
                  <c:v>1.5485</c:v>
                </c:pt>
                <c:pt idx="12600">
                  <c:v>2.0741000000000001</c:v>
                </c:pt>
                <c:pt idx="12601">
                  <c:v>2.4209000000000001</c:v>
                </c:pt>
                <c:pt idx="12602">
                  <c:v>2.4820000000000002</c:v>
                </c:pt>
                <c:pt idx="12603">
                  <c:v>2.1215000000000002</c:v>
                </c:pt>
                <c:pt idx="12604">
                  <c:v>2.1989000000000001</c:v>
                </c:pt>
                <c:pt idx="12605">
                  <c:v>3.6652</c:v>
                </c:pt>
                <c:pt idx="12606">
                  <c:v>2.4089999999999998</c:v>
                </c:pt>
                <c:pt idx="12607">
                  <c:v>3.0129999999999999</c:v>
                </c:pt>
                <c:pt idx="12608">
                  <c:v>2.6381000000000001</c:v>
                </c:pt>
                <c:pt idx="12609">
                  <c:v>3.9512</c:v>
                </c:pt>
                <c:pt idx="12610">
                  <c:v>2.9340999999999999</c:v>
                </c:pt>
                <c:pt idx="12611">
                  <c:v>4.0529999999999999</c:v>
                </c:pt>
                <c:pt idx="12612">
                  <c:v>1.1387</c:v>
                </c:pt>
                <c:pt idx="12613">
                  <c:v>2.2757000000000001</c:v>
                </c:pt>
                <c:pt idx="12614">
                  <c:v>1.3318000000000001</c:v>
                </c:pt>
                <c:pt idx="12615">
                  <c:v>2.5977000000000001</c:v>
                </c:pt>
                <c:pt idx="12616">
                  <c:v>3.2185000000000001</c:v>
                </c:pt>
                <c:pt idx="12617">
                  <c:v>2.0716999999999999</c:v>
                </c:pt>
                <c:pt idx="12618">
                  <c:v>1.9097</c:v>
                </c:pt>
                <c:pt idx="12619">
                  <c:v>1.2730999999999999</c:v>
                </c:pt>
                <c:pt idx="12620">
                  <c:v>1.7517</c:v>
                </c:pt>
                <c:pt idx="12621">
                  <c:v>2.6272000000000002</c:v>
                </c:pt>
                <c:pt idx="12622">
                  <c:v>3.0678000000000001</c:v>
                </c:pt>
                <c:pt idx="12623">
                  <c:v>3.4293999999999998</c:v>
                </c:pt>
                <c:pt idx="12624">
                  <c:v>3.9270999999999998</c:v>
                </c:pt>
                <c:pt idx="12625">
                  <c:v>3.3435000000000001</c:v>
                </c:pt>
                <c:pt idx="12626">
                  <c:v>3.1642999999999999</c:v>
                </c:pt>
                <c:pt idx="12627">
                  <c:v>2.7132999999999998</c:v>
                </c:pt>
                <c:pt idx="12628">
                  <c:v>1.9621</c:v>
                </c:pt>
                <c:pt idx="12629">
                  <c:v>2.1964000000000001</c:v>
                </c:pt>
                <c:pt idx="12630">
                  <c:v>2.6109</c:v>
                </c:pt>
                <c:pt idx="12631">
                  <c:v>2.6597</c:v>
                </c:pt>
                <c:pt idx="12632">
                  <c:v>2.4584000000000001</c:v>
                </c:pt>
                <c:pt idx="12633">
                  <c:v>2.4552</c:v>
                </c:pt>
                <c:pt idx="12634">
                  <c:v>2.0365000000000002</c:v>
                </c:pt>
                <c:pt idx="12635">
                  <c:v>2.1623999999999999</c:v>
                </c:pt>
                <c:pt idx="12636">
                  <c:v>2.2637999999999998</c:v>
                </c:pt>
                <c:pt idx="12637">
                  <c:v>2.0236999999999998</c:v>
                </c:pt>
                <c:pt idx="12638">
                  <c:v>2.0196999999999998</c:v>
                </c:pt>
                <c:pt idx="12639">
                  <c:v>1.9869000000000001</c:v>
                </c:pt>
                <c:pt idx="12640">
                  <c:v>3.262</c:v>
                </c:pt>
                <c:pt idx="12641">
                  <c:v>4.3937999999999997</c:v>
                </c:pt>
                <c:pt idx="12642">
                  <c:v>3.1848999999999998</c:v>
                </c:pt>
                <c:pt idx="12643">
                  <c:v>2.6562000000000001</c:v>
                </c:pt>
                <c:pt idx="12644">
                  <c:v>3.0251999999999999</c:v>
                </c:pt>
                <c:pt idx="12645">
                  <c:v>2.1970999999999998</c:v>
                </c:pt>
                <c:pt idx="12646">
                  <c:v>2.4658000000000002</c:v>
                </c:pt>
                <c:pt idx="12647">
                  <c:v>2.2873999999999999</c:v>
                </c:pt>
                <c:pt idx="12648">
                  <c:v>2.3614999999999999</c:v>
                </c:pt>
                <c:pt idx="12649">
                  <c:v>2.5518999999999998</c:v>
                </c:pt>
                <c:pt idx="12650">
                  <c:v>2.2991999999999999</c:v>
                </c:pt>
                <c:pt idx="12651">
                  <c:v>2.2389999999999999</c:v>
                </c:pt>
                <c:pt idx="12652">
                  <c:v>1.6471</c:v>
                </c:pt>
                <c:pt idx="12653">
                  <c:v>0.85840000000000005</c:v>
                </c:pt>
                <c:pt idx="12654">
                  <c:v>0.90680000000000005</c:v>
                </c:pt>
                <c:pt idx="12655">
                  <c:v>1.8793</c:v>
                </c:pt>
                <c:pt idx="12656">
                  <c:v>1.3817999999999999</c:v>
                </c:pt>
                <c:pt idx="12657">
                  <c:v>1.0874999999999999</c:v>
                </c:pt>
                <c:pt idx="12658">
                  <c:v>3.4839000000000002</c:v>
                </c:pt>
                <c:pt idx="12659">
                  <c:v>3.2677</c:v>
                </c:pt>
                <c:pt idx="12660">
                  <c:v>4.9039000000000001</c:v>
                </c:pt>
                <c:pt idx="12661">
                  <c:v>4.2685000000000004</c:v>
                </c:pt>
                <c:pt idx="12662">
                  <c:v>1.6702999999999999</c:v>
                </c:pt>
                <c:pt idx="12663">
                  <c:v>4.0449000000000002</c:v>
                </c:pt>
                <c:pt idx="12664">
                  <c:v>2.5869</c:v>
                </c:pt>
                <c:pt idx="12665">
                  <c:v>3.1141000000000001</c:v>
                </c:pt>
                <c:pt idx="12666">
                  <c:v>2.5158</c:v>
                </c:pt>
                <c:pt idx="12667">
                  <c:v>2.4159000000000002</c:v>
                </c:pt>
                <c:pt idx="12668">
                  <c:v>4.5738000000000003</c:v>
                </c:pt>
                <c:pt idx="12669">
                  <c:v>3.8586999999999998</c:v>
                </c:pt>
                <c:pt idx="12670">
                  <c:v>2.8744999999999998</c:v>
                </c:pt>
                <c:pt idx="12671">
                  <c:v>2.8795999999999999</c:v>
                </c:pt>
                <c:pt idx="12672">
                  <c:v>2.9201999999999999</c:v>
                </c:pt>
                <c:pt idx="12673">
                  <c:v>2.7347000000000001</c:v>
                </c:pt>
                <c:pt idx="12674">
                  <c:v>3.5463</c:v>
                </c:pt>
                <c:pt idx="12675">
                  <c:v>1.9001999999999999</c:v>
                </c:pt>
                <c:pt idx="12676">
                  <c:v>4.3918999999999997</c:v>
                </c:pt>
                <c:pt idx="12677">
                  <c:v>3.0977000000000001</c:v>
                </c:pt>
                <c:pt idx="12678">
                  <c:v>3.4196</c:v>
                </c:pt>
                <c:pt idx="12679">
                  <c:v>2.8866999999999998</c:v>
                </c:pt>
                <c:pt idx="12680">
                  <c:v>3.7364999999999999</c:v>
                </c:pt>
                <c:pt idx="12681">
                  <c:v>2.6922999999999999</c:v>
                </c:pt>
                <c:pt idx="12682">
                  <c:v>3.8730000000000002</c:v>
                </c:pt>
                <c:pt idx="12683">
                  <c:v>5.0130999999999997</c:v>
                </c:pt>
                <c:pt idx="12684">
                  <c:v>3.7111999999999998</c:v>
                </c:pt>
                <c:pt idx="12685">
                  <c:v>3.0611000000000002</c:v>
                </c:pt>
                <c:pt idx="12686">
                  <c:v>4.2774999999999999</c:v>
                </c:pt>
                <c:pt idx="12687">
                  <c:v>5.1367000000000003</c:v>
                </c:pt>
                <c:pt idx="12688">
                  <c:v>1.9059999999999999</c:v>
                </c:pt>
                <c:pt idx="12689">
                  <c:v>1.7621</c:v>
                </c:pt>
                <c:pt idx="12690">
                  <c:v>1.8648</c:v>
                </c:pt>
                <c:pt idx="12691">
                  <c:v>2.8751000000000002</c:v>
                </c:pt>
                <c:pt idx="12692">
                  <c:v>2.9578000000000002</c:v>
                </c:pt>
                <c:pt idx="12693">
                  <c:v>3.9437000000000002</c:v>
                </c:pt>
                <c:pt idx="12694">
                  <c:v>3.1642999999999999</c:v>
                </c:pt>
                <c:pt idx="12695">
                  <c:v>2.2696000000000001</c:v>
                </c:pt>
                <c:pt idx="12696">
                  <c:v>2.1076999999999999</c:v>
                </c:pt>
                <c:pt idx="12697">
                  <c:v>2.4005000000000001</c:v>
                </c:pt>
                <c:pt idx="12698">
                  <c:v>4.0425000000000004</c:v>
                </c:pt>
                <c:pt idx="12699">
                  <c:v>2.0066000000000002</c:v>
                </c:pt>
                <c:pt idx="12700">
                  <c:v>2.2854000000000001</c:v>
                </c:pt>
                <c:pt idx="12701">
                  <c:v>2.2862</c:v>
                </c:pt>
                <c:pt idx="12702">
                  <c:v>1.8842000000000001</c:v>
                </c:pt>
                <c:pt idx="12703">
                  <c:v>2.7208000000000001</c:v>
                </c:pt>
                <c:pt idx="12704">
                  <c:v>2.6194000000000002</c:v>
                </c:pt>
                <c:pt idx="12705">
                  <c:v>1.6760999999999999</c:v>
                </c:pt>
                <c:pt idx="12706">
                  <c:v>2.2176999999999998</c:v>
                </c:pt>
                <c:pt idx="12707">
                  <c:v>2.0670000000000002</c:v>
                </c:pt>
                <c:pt idx="12708">
                  <c:v>2.3138999999999998</c:v>
                </c:pt>
                <c:pt idx="12709">
                  <c:v>2.3641000000000001</c:v>
                </c:pt>
                <c:pt idx="12710">
                  <c:v>3.4748000000000001</c:v>
                </c:pt>
                <c:pt idx="12711">
                  <c:v>2.1850000000000001</c:v>
                </c:pt>
                <c:pt idx="12712">
                  <c:v>3.2753999999999999</c:v>
                </c:pt>
                <c:pt idx="12713">
                  <c:v>2.4828000000000001</c:v>
                </c:pt>
                <c:pt idx="12714">
                  <c:v>2.87</c:v>
                </c:pt>
                <c:pt idx="12715">
                  <c:v>3.2991000000000001</c:v>
                </c:pt>
                <c:pt idx="12716">
                  <c:v>3.6383999999999999</c:v>
                </c:pt>
                <c:pt idx="12717">
                  <c:v>2.9668999999999999</c:v>
                </c:pt>
                <c:pt idx="12718">
                  <c:v>2.3435000000000001</c:v>
                </c:pt>
                <c:pt idx="12719">
                  <c:v>0.32050000000000001</c:v>
                </c:pt>
                <c:pt idx="12720">
                  <c:v>2.5592000000000001</c:v>
                </c:pt>
                <c:pt idx="12721">
                  <c:v>3.1974</c:v>
                </c:pt>
                <c:pt idx="12722">
                  <c:v>2.238</c:v>
                </c:pt>
                <c:pt idx="12723">
                  <c:v>1.8177000000000001</c:v>
                </c:pt>
                <c:pt idx="12724">
                  <c:v>3.2446999999999999</c:v>
                </c:pt>
                <c:pt idx="12725">
                  <c:v>1.3301000000000001</c:v>
                </c:pt>
                <c:pt idx="12726">
                  <c:v>2.1694</c:v>
                </c:pt>
                <c:pt idx="12727">
                  <c:v>2.0228000000000002</c:v>
                </c:pt>
                <c:pt idx="12728">
                  <c:v>2.5381</c:v>
                </c:pt>
                <c:pt idx="12729">
                  <c:v>2.0573000000000001</c:v>
                </c:pt>
                <c:pt idx="12730">
                  <c:v>1.8524</c:v>
                </c:pt>
                <c:pt idx="12731">
                  <c:v>2.3704000000000001</c:v>
                </c:pt>
                <c:pt idx="12732">
                  <c:v>2.7231999999999998</c:v>
                </c:pt>
                <c:pt idx="12733">
                  <c:v>1.5832999999999999</c:v>
                </c:pt>
                <c:pt idx="12734">
                  <c:v>3.4033000000000002</c:v>
                </c:pt>
                <c:pt idx="12735">
                  <c:v>2.0308000000000002</c:v>
                </c:pt>
                <c:pt idx="12736">
                  <c:v>2.7633999999999999</c:v>
                </c:pt>
                <c:pt idx="12737">
                  <c:v>3.1903999999999999</c:v>
                </c:pt>
                <c:pt idx="12738">
                  <c:v>3.0590000000000002</c:v>
                </c:pt>
                <c:pt idx="12739">
                  <c:v>5.0743999999999998</c:v>
                </c:pt>
                <c:pt idx="12740">
                  <c:v>2.2530999999999999</c:v>
                </c:pt>
                <c:pt idx="12741">
                  <c:v>2.8142</c:v>
                </c:pt>
                <c:pt idx="12742">
                  <c:v>1.9176</c:v>
                </c:pt>
                <c:pt idx="12743">
                  <c:v>1.6758</c:v>
                </c:pt>
                <c:pt idx="12744">
                  <c:v>1.986</c:v>
                </c:pt>
                <c:pt idx="12745">
                  <c:v>2.9565000000000001</c:v>
                </c:pt>
                <c:pt idx="12746">
                  <c:v>2.5583999999999998</c:v>
                </c:pt>
                <c:pt idx="12747">
                  <c:v>3.6776</c:v>
                </c:pt>
                <c:pt idx="12748">
                  <c:v>3.2886000000000002</c:v>
                </c:pt>
                <c:pt idx="12749">
                  <c:v>3.5266000000000002</c:v>
                </c:pt>
                <c:pt idx="12750">
                  <c:v>1.5569</c:v>
                </c:pt>
                <c:pt idx="12751">
                  <c:v>1.2699</c:v>
                </c:pt>
                <c:pt idx="12752">
                  <c:v>4.7088000000000001</c:v>
                </c:pt>
                <c:pt idx="12753">
                  <c:v>2.4752000000000001</c:v>
                </c:pt>
                <c:pt idx="12754">
                  <c:v>1.931</c:v>
                </c:pt>
                <c:pt idx="12755">
                  <c:v>2.4702999999999999</c:v>
                </c:pt>
                <c:pt idx="12756">
                  <c:v>3.8978999999999999</c:v>
                </c:pt>
                <c:pt idx="12757">
                  <c:v>2.8612000000000002</c:v>
                </c:pt>
                <c:pt idx="12758">
                  <c:v>2.4194</c:v>
                </c:pt>
                <c:pt idx="12759">
                  <c:v>2.2667000000000002</c:v>
                </c:pt>
                <c:pt idx="12760">
                  <c:v>2.6570999999999998</c:v>
                </c:pt>
                <c:pt idx="12761">
                  <c:v>3.1819000000000002</c:v>
                </c:pt>
                <c:pt idx="12762">
                  <c:v>3.3774999999999999</c:v>
                </c:pt>
                <c:pt idx="12763">
                  <c:v>2.1114000000000002</c:v>
                </c:pt>
                <c:pt idx="12764">
                  <c:v>2.0249000000000001</c:v>
                </c:pt>
                <c:pt idx="12765">
                  <c:v>0.40760000000000002</c:v>
                </c:pt>
                <c:pt idx="12766">
                  <c:v>3.3203</c:v>
                </c:pt>
                <c:pt idx="12767">
                  <c:v>5.8350999999999997</c:v>
                </c:pt>
                <c:pt idx="12768">
                  <c:v>3.6739999999999999</c:v>
                </c:pt>
                <c:pt idx="12769">
                  <c:v>4.6535000000000002</c:v>
                </c:pt>
                <c:pt idx="12770">
                  <c:v>3.3576999999999999</c:v>
                </c:pt>
                <c:pt idx="12771">
                  <c:v>2.8161</c:v>
                </c:pt>
                <c:pt idx="12772">
                  <c:v>3.3555999999999999</c:v>
                </c:pt>
                <c:pt idx="12773">
                  <c:v>3.4112</c:v>
                </c:pt>
                <c:pt idx="12774">
                  <c:v>4.1308999999999996</c:v>
                </c:pt>
                <c:pt idx="12775">
                  <c:v>2.5293999999999999</c:v>
                </c:pt>
                <c:pt idx="12776">
                  <c:v>3.2919</c:v>
                </c:pt>
                <c:pt idx="12777">
                  <c:v>2.9207000000000001</c:v>
                </c:pt>
                <c:pt idx="12778">
                  <c:v>2.0756000000000001</c:v>
                </c:pt>
                <c:pt idx="12779">
                  <c:v>1.923</c:v>
                </c:pt>
                <c:pt idx="12780">
                  <c:v>1.9505999999999999</c:v>
                </c:pt>
                <c:pt idx="12781">
                  <c:v>1.6346000000000001</c:v>
                </c:pt>
                <c:pt idx="12782">
                  <c:v>2.5123000000000002</c:v>
                </c:pt>
                <c:pt idx="12783">
                  <c:v>2.4670000000000001</c:v>
                </c:pt>
                <c:pt idx="12784">
                  <c:v>1.8912</c:v>
                </c:pt>
                <c:pt idx="12786">
                  <c:v>3.8224</c:v>
                </c:pt>
                <c:pt idx="12787">
                  <c:v>3.5727000000000002</c:v>
                </c:pt>
                <c:pt idx="12788">
                  <c:v>1.6269</c:v>
                </c:pt>
                <c:pt idx="12789">
                  <c:v>1.8018000000000001</c:v>
                </c:pt>
                <c:pt idx="12790">
                  <c:v>1.5751999999999999</c:v>
                </c:pt>
                <c:pt idx="12791">
                  <c:v>1.1540999999999999</c:v>
                </c:pt>
                <c:pt idx="12792">
                  <c:v>2.2008999999999999</c:v>
                </c:pt>
                <c:pt idx="12793">
                  <c:v>1.2323</c:v>
                </c:pt>
                <c:pt idx="12794">
                  <c:v>1.0316000000000001</c:v>
                </c:pt>
                <c:pt idx="12795">
                  <c:v>1.7652000000000001</c:v>
                </c:pt>
                <c:pt idx="12796">
                  <c:v>1.1588000000000001</c:v>
                </c:pt>
                <c:pt idx="12797">
                  <c:v>2.3502999999999998</c:v>
                </c:pt>
                <c:pt idx="12798">
                  <c:v>2.1440999999999999</c:v>
                </c:pt>
                <c:pt idx="12799">
                  <c:v>2.1686000000000001</c:v>
                </c:pt>
                <c:pt idx="12800">
                  <c:v>2.1619000000000002</c:v>
                </c:pt>
                <c:pt idx="12801">
                  <c:v>0.47939999999999999</c:v>
                </c:pt>
                <c:pt idx="12802">
                  <c:v>1.7517</c:v>
                </c:pt>
                <c:pt idx="12803">
                  <c:v>2.5956000000000001</c:v>
                </c:pt>
                <c:pt idx="12804">
                  <c:v>2.0762999999999998</c:v>
                </c:pt>
                <c:pt idx="12805">
                  <c:v>1.6980999999999999</c:v>
                </c:pt>
                <c:pt idx="12806">
                  <c:v>2.5356000000000001</c:v>
                </c:pt>
                <c:pt idx="12807">
                  <c:v>2.3607</c:v>
                </c:pt>
                <c:pt idx="12808">
                  <c:v>2.2911999999999999</c:v>
                </c:pt>
                <c:pt idx="12809">
                  <c:v>0.48449999999999999</c:v>
                </c:pt>
                <c:pt idx="12810">
                  <c:v>1.8245</c:v>
                </c:pt>
                <c:pt idx="12811">
                  <c:v>2.2797000000000001</c:v>
                </c:pt>
                <c:pt idx="12812">
                  <c:v>2.0005000000000002</c:v>
                </c:pt>
                <c:pt idx="12813">
                  <c:v>2.2823000000000002</c:v>
                </c:pt>
                <c:pt idx="12814">
                  <c:v>2.2181999999999999</c:v>
                </c:pt>
                <c:pt idx="12815">
                  <c:v>1.9743999999999999</c:v>
                </c:pt>
                <c:pt idx="12816">
                  <c:v>2.3984999999999999</c:v>
                </c:pt>
                <c:pt idx="12817">
                  <c:v>1.9207000000000001</c:v>
                </c:pt>
                <c:pt idx="12818">
                  <c:v>1.6492</c:v>
                </c:pt>
                <c:pt idx="12819">
                  <c:v>2.0068999999999999</c:v>
                </c:pt>
                <c:pt idx="12820">
                  <c:v>2.2469999999999999</c:v>
                </c:pt>
                <c:pt idx="12821">
                  <c:v>1.861</c:v>
                </c:pt>
                <c:pt idx="12822">
                  <c:v>0.85499999999999998</c:v>
                </c:pt>
                <c:pt idx="12823">
                  <c:v>1.8205</c:v>
                </c:pt>
                <c:pt idx="12824">
                  <c:v>1.657</c:v>
                </c:pt>
                <c:pt idx="12825">
                  <c:v>1.8835</c:v>
                </c:pt>
                <c:pt idx="12826">
                  <c:v>1.6149</c:v>
                </c:pt>
                <c:pt idx="12827">
                  <c:v>2.3222</c:v>
                </c:pt>
                <c:pt idx="12828">
                  <c:v>1.6565000000000001</c:v>
                </c:pt>
                <c:pt idx="12829">
                  <c:v>1.9205000000000001</c:v>
                </c:pt>
                <c:pt idx="12830">
                  <c:v>1.917</c:v>
                </c:pt>
                <c:pt idx="12831">
                  <c:v>1.9393</c:v>
                </c:pt>
                <c:pt idx="12832">
                  <c:v>1.5141</c:v>
                </c:pt>
                <c:pt idx="12833">
                  <c:v>1.8595999999999999</c:v>
                </c:pt>
                <c:pt idx="12834">
                  <c:v>1.9854000000000001</c:v>
                </c:pt>
                <c:pt idx="12835">
                  <c:v>1.9424999999999999</c:v>
                </c:pt>
                <c:pt idx="12836">
                  <c:v>1.2622</c:v>
                </c:pt>
                <c:pt idx="12837">
                  <c:v>1.4927999999999999</c:v>
                </c:pt>
                <c:pt idx="12838">
                  <c:v>1.617</c:v>
                </c:pt>
                <c:pt idx="12839">
                  <c:v>1.9829000000000001</c:v>
                </c:pt>
                <c:pt idx="12840">
                  <c:v>1.4490000000000001</c:v>
                </c:pt>
                <c:pt idx="12841">
                  <c:v>2.2185999999999999</c:v>
                </c:pt>
                <c:pt idx="12842">
                  <c:v>1.1737</c:v>
                </c:pt>
                <c:pt idx="12843">
                  <c:v>1.0015000000000001</c:v>
                </c:pt>
                <c:pt idx="12844">
                  <c:v>1.2074</c:v>
                </c:pt>
                <c:pt idx="12845">
                  <c:v>1.1157999999999999</c:v>
                </c:pt>
                <c:pt idx="12846">
                  <c:v>1.1486000000000001</c:v>
                </c:pt>
                <c:pt idx="12847">
                  <c:v>1.7446999999999999</c:v>
                </c:pt>
                <c:pt idx="12848">
                  <c:v>1.4670000000000001</c:v>
                </c:pt>
                <c:pt idx="12849">
                  <c:v>1.1420999999999999</c:v>
                </c:pt>
                <c:pt idx="12850">
                  <c:v>1.7128000000000001</c:v>
                </c:pt>
                <c:pt idx="12851">
                  <c:v>1.6249</c:v>
                </c:pt>
                <c:pt idx="12852">
                  <c:v>1.544</c:v>
                </c:pt>
                <c:pt idx="12853">
                  <c:v>1.4336</c:v>
                </c:pt>
                <c:pt idx="12854">
                  <c:v>1.9302999999999999</c:v>
                </c:pt>
                <c:pt idx="12855">
                  <c:v>1.2405999999999999</c:v>
                </c:pt>
                <c:pt idx="12856">
                  <c:v>1.4273</c:v>
                </c:pt>
                <c:pt idx="12857">
                  <c:v>1.3568</c:v>
                </c:pt>
                <c:pt idx="12858">
                  <c:v>1.2448999999999999</c:v>
                </c:pt>
                <c:pt idx="12859">
                  <c:v>1.0643</c:v>
                </c:pt>
                <c:pt idx="12860">
                  <c:v>1.3787</c:v>
                </c:pt>
                <c:pt idx="12861">
                  <c:v>1.8714</c:v>
                </c:pt>
                <c:pt idx="12862">
                  <c:v>1.5017</c:v>
                </c:pt>
                <c:pt idx="12863">
                  <c:v>1.1722999999999999</c:v>
                </c:pt>
                <c:pt idx="12864">
                  <c:v>1.6084000000000001</c:v>
                </c:pt>
                <c:pt idx="12865">
                  <c:v>1.3766</c:v>
                </c:pt>
                <c:pt idx="12866">
                  <c:v>1.944</c:v>
                </c:pt>
                <c:pt idx="12867">
                  <c:v>3.4388999999999998</c:v>
                </c:pt>
                <c:pt idx="12868">
                  <c:v>2.4786999999999999</c:v>
                </c:pt>
                <c:pt idx="12869">
                  <c:v>4.0754000000000001</c:v>
                </c:pt>
                <c:pt idx="12870">
                  <c:v>4.3533999999999997</c:v>
                </c:pt>
                <c:pt idx="12871">
                  <c:v>2.8180999999999998</c:v>
                </c:pt>
                <c:pt idx="12872">
                  <c:v>3.8222999999999998</c:v>
                </c:pt>
                <c:pt idx="12873">
                  <c:v>3.2366000000000001</c:v>
                </c:pt>
                <c:pt idx="12874">
                  <c:v>3.3668999999999998</c:v>
                </c:pt>
                <c:pt idx="12875">
                  <c:v>2.7536999999999998</c:v>
                </c:pt>
                <c:pt idx="12876">
                  <c:v>6.2834000000000003</c:v>
                </c:pt>
                <c:pt idx="12877">
                  <c:v>4.6590999999999996</c:v>
                </c:pt>
                <c:pt idx="12878">
                  <c:v>4.2777000000000003</c:v>
                </c:pt>
                <c:pt idx="12879">
                  <c:v>2.9824999999999999</c:v>
                </c:pt>
                <c:pt idx="12880">
                  <c:v>6.4584999999999999</c:v>
                </c:pt>
                <c:pt idx="12881">
                  <c:v>4.9272</c:v>
                </c:pt>
                <c:pt idx="12882">
                  <c:v>5.7899000000000003</c:v>
                </c:pt>
                <c:pt idx="12883">
                  <c:v>5.1577000000000002</c:v>
                </c:pt>
                <c:pt idx="12884">
                  <c:v>4.2529000000000003</c:v>
                </c:pt>
                <c:pt idx="12885">
                  <c:v>3.9134000000000002</c:v>
                </c:pt>
                <c:pt idx="12886">
                  <c:v>4.8078000000000003</c:v>
                </c:pt>
                <c:pt idx="12887">
                  <c:v>4.5015000000000001</c:v>
                </c:pt>
                <c:pt idx="12888">
                  <c:v>5.5472999999999999</c:v>
                </c:pt>
                <c:pt idx="12889">
                  <c:v>5.0114999999999998</c:v>
                </c:pt>
                <c:pt idx="12890">
                  <c:v>4.5720000000000001</c:v>
                </c:pt>
                <c:pt idx="12891">
                  <c:v>5.7504999999999997</c:v>
                </c:pt>
                <c:pt idx="12892">
                  <c:v>5.2862999999999998</c:v>
                </c:pt>
                <c:pt idx="12893">
                  <c:v>2.0512999999999999</c:v>
                </c:pt>
                <c:pt idx="12894">
                  <c:v>1.663</c:v>
                </c:pt>
                <c:pt idx="12895">
                  <c:v>2.2118000000000002</c:v>
                </c:pt>
                <c:pt idx="12896">
                  <c:v>1.8480000000000001</c:v>
                </c:pt>
                <c:pt idx="12897">
                  <c:v>2.0484</c:v>
                </c:pt>
                <c:pt idx="12898">
                  <c:v>1.9014</c:v>
                </c:pt>
                <c:pt idx="12899">
                  <c:v>1.8168</c:v>
                </c:pt>
                <c:pt idx="12900">
                  <c:v>2.2528999999999999</c:v>
                </c:pt>
                <c:pt idx="12901">
                  <c:v>2.0348000000000002</c:v>
                </c:pt>
                <c:pt idx="12902">
                  <c:v>1.98</c:v>
                </c:pt>
                <c:pt idx="12903">
                  <c:v>1.9397</c:v>
                </c:pt>
                <c:pt idx="12904">
                  <c:v>2.1313</c:v>
                </c:pt>
                <c:pt idx="12905">
                  <c:v>1.8576999999999999</c:v>
                </c:pt>
                <c:pt idx="12906">
                  <c:v>1.7191000000000001</c:v>
                </c:pt>
                <c:pt idx="12907">
                  <c:v>1.7295</c:v>
                </c:pt>
                <c:pt idx="12908">
                  <c:v>1.88</c:v>
                </c:pt>
                <c:pt idx="12909">
                  <c:v>1.9922</c:v>
                </c:pt>
                <c:pt idx="12910">
                  <c:v>1.9677</c:v>
                </c:pt>
                <c:pt idx="12911">
                  <c:v>2.1604000000000001</c:v>
                </c:pt>
                <c:pt idx="12912">
                  <c:v>1.6259999999999999</c:v>
                </c:pt>
                <c:pt idx="12913">
                  <c:v>1.7921</c:v>
                </c:pt>
                <c:pt idx="12914">
                  <c:v>2.1695000000000002</c:v>
                </c:pt>
                <c:pt idx="12915">
                  <c:v>2.0419999999999998</c:v>
                </c:pt>
                <c:pt idx="12916">
                  <c:v>2.0089000000000001</c:v>
                </c:pt>
                <c:pt idx="12917">
                  <c:v>1.9489000000000001</c:v>
                </c:pt>
                <c:pt idx="12918">
                  <c:v>1.8493999999999999</c:v>
                </c:pt>
                <c:pt idx="12919">
                  <c:v>1.8952</c:v>
                </c:pt>
                <c:pt idx="12920">
                  <c:v>2.0148999999999999</c:v>
                </c:pt>
                <c:pt idx="12921">
                  <c:v>1.8259000000000001</c:v>
                </c:pt>
                <c:pt idx="12922">
                  <c:v>2.1795</c:v>
                </c:pt>
                <c:pt idx="12923">
                  <c:v>2.0434000000000001</c:v>
                </c:pt>
                <c:pt idx="12924">
                  <c:v>1.9542999999999999</c:v>
                </c:pt>
                <c:pt idx="12925">
                  <c:v>1.6711</c:v>
                </c:pt>
                <c:pt idx="12926">
                  <c:v>1.8695999999999999</c:v>
                </c:pt>
                <c:pt idx="12927">
                  <c:v>1.8395999999999999</c:v>
                </c:pt>
                <c:pt idx="12928">
                  <c:v>1.9964</c:v>
                </c:pt>
                <c:pt idx="12929">
                  <c:v>1.9908999999999999</c:v>
                </c:pt>
                <c:pt idx="12930">
                  <c:v>1.8562000000000001</c:v>
                </c:pt>
                <c:pt idx="12931">
                  <c:v>1.8896999999999999</c:v>
                </c:pt>
                <c:pt idx="12932">
                  <c:v>1.7056</c:v>
                </c:pt>
                <c:pt idx="12933">
                  <c:v>1.7128000000000001</c:v>
                </c:pt>
                <c:pt idx="12934">
                  <c:v>1.7363999999999999</c:v>
                </c:pt>
                <c:pt idx="12935">
                  <c:v>1.988</c:v>
                </c:pt>
                <c:pt idx="12936">
                  <c:v>1.7690999999999999</c:v>
                </c:pt>
                <c:pt idx="12937">
                  <c:v>1.9158999999999999</c:v>
                </c:pt>
                <c:pt idx="12938">
                  <c:v>1.7727999999999999</c:v>
                </c:pt>
                <c:pt idx="12939">
                  <c:v>2.09</c:v>
                </c:pt>
                <c:pt idx="12940">
                  <c:v>1.8207</c:v>
                </c:pt>
                <c:pt idx="12941">
                  <c:v>1.8002</c:v>
                </c:pt>
                <c:pt idx="12942">
                  <c:v>1.7658</c:v>
                </c:pt>
                <c:pt idx="12943">
                  <c:v>1.9197</c:v>
                </c:pt>
                <c:pt idx="12944">
                  <c:v>1.6667000000000001</c:v>
                </c:pt>
                <c:pt idx="12945">
                  <c:v>1.7243999999999999</c:v>
                </c:pt>
                <c:pt idx="12946">
                  <c:v>1.6577</c:v>
                </c:pt>
                <c:pt idx="12947">
                  <c:v>1.6669</c:v>
                </c:pt>
                <c:pt idx="12948">
                  <c:v>1.7617</c:v>
                </c:pt>
                <c:pt idx="12949">
                  <c:v>1.377</c:v>
                </c:pt>
                <c:pt idx="12950">
                  <c:v>1.6105</c:v>
                </c:pt>
                <c:pt idx="12951">
                  <c:v>1.8609</c:v>
                </c:pt>
                <c:pt idx="12952">
                  <c:v>1.9334</c:v>
                </c:pt>
                <c:pt idx="12953">
                  <c:v>1.9389000000000001</c:v>
                </c:pt>
                <c:pt idx="12954">
                  <c:v>2.0691000000000002</c:v>
                </c:pt>
                <c:pt idx="12955">
                  <c:v>1.9677</c:v>
                </c:pt>
                <c:pt idx="12956">
                  <c:v>2.0998000000000001</c:v>
                </c:pt>
                <c:pt idx="12957">
                  <c:v>2.1448999999999998</c:v>
                </c:pt>
                <c:pt idx="12958">
                  <c:v>1.8687</c:v>
                </c:pt>
                <c:pt idx="12959">
                  <c:v>1.7955000000000001</c:v>
                </c:pt>
                <c:pt idx="12960">
                  <c:v>1.4888999999999999</c:v>
                </c:pt>
                <c:pt idx="12961">
                  <c:v>1.7413000000000001</c:v>
                </c:pt>
                <c:pt idx="12962">
                  <c:v>1.8876999999999999</c:v>
                </c:pt>
                <c:pt idx="12963">
                  <c:v>1.9946999999999999</c:v>
                </c:pt>
                <c:pt idx="12964">
                  <c:v>1.7806999999999999</c:v>
                </c:pt>
                <c:pt idx="12965">
                  <c:v>1.8472999999999999</c:v>
                </c:pt>
                <c:pt idx="12966">
                  <c:v>1.9357</c:v>
                </c:pt>
                <c:pt idx="12967">
                  <c:v>2.1779000000000002</c:v>
                </c:pt>
                <c:pt idx="12968">
                  <c:v>1.7262</c:v>
                </c:pt>
                <c:pt idx="12969">
                  <c:v>1.7518</c:v>
                </c:pt>
                <c:pt idx="12970">
                  <c:v>1.9869000000000001</c:v>
                </c:pt>
                <c:pt idx="12971">
                  <c:v>1.8594999999999999</c:v>
                </c:pt>
                <c:pt idx="12972">
                  <c:v>1.8742000000000001</c:v>
                </c:pt>
                <c:pt idx="12973">
                  <c:v>1.9221999999999999</c:v>
                </c:pt>
                <c:pt idx="12974">
                  <c:v>2.0823999999999998</c:v>
                </c:pt>
                <c:pt idx="12975">
                  <c:v>1.9648000000000001</c:v>
                </c:pt>
                <c:pt idx="12976">
                  <c:v>2.4192999999999998</c:v>
                </c:pt>
                <c:pt idx="12977">
                  <c:v>1.9670000000000001</c:v>
                </c:pt>
                <c:pt idx="12978">
                  <c:v>2.5914999999999999</c:v>
                </c:pt>
                <c:pt idx="12979">
                  <c:v>2.3443999999999998</c:v>
                </c:pt>
                <c:pt idx="12980">
                  <c:v>1.9947999999999999</c:v>
                </c:pt>
                <c:pt idx="12981">
                  <c:v>2.1985000000000001</c:v>
                </c:pt>
                <c:pt idx="12982">
                  <c:v>1.8903000000000001</c:v>
                </c:pt>
                <c:pt idx="12983">
                  <c:v>1.8886000000000001</c:v>
                </c:pt>
                <c:pt idx="12984">
                  <c:v>1.8527</c:v>
                </c:pt>
                <c:pt idx="12985">
                  <c:v>2.2993999999999999</c:v>
                </c:pt>
                <c:pt idx="12986">
                  <c:v>2.1774</c:v>
                </c:pt>
                <c:pt idx="12987">
                  <c:v>1.9558</c:v>
                </c:pt>
                <c:pt idx="12988">
                  <c:v>1.7497</c:v>
                </c:pt>
                <c:pt idx="12989">
                  <c:v>1.6801999999999999</c:v>
                </c:pt>
                <c:pt idx="12990">
                  <c:v>1.6107</c:v>
                </c:pt>
                <c:pt idx="12991">
                  <c:v>1.7676000000000001</c:v>
                </c:pt>
                <c:pt idx="12992">
                  <c:v>1.8255999999999999</c:v>
                </c:pt>
                <c:pt idx="12993">
                  <c:v>2.0926</c:v>
                </c:pt>
                <c:pt idx="12994">
                  <c:v>2.0461</c:v>
                </c:pt>
                <c:pt idx="12995">
                  <c:v>1.9923999999999999</c:v>
                </c:pt>
                <c:pt idx="12996">
                  <c:v>1.9737</c:v>
                </c:pt>
                <c:pt idx="12997">
                  <c:v>1.7781</c:v>
                </c:pt>
                <c:pt idx="12998">
                  <c:v>1.9708000000000001</c:v>
                </c:pt>
                <c:pt idx="12999">
                  <c:v>1.7079</c:v>
                </c:pt>
                <c:pt idx="13000">
                  <c:v>1.3498000000000001</c:v>
                </c:pt>
                <c:pt idx="13001">
                  <c:v>2.1631</c:v>
                </c:pt>
                <c:pt idx="13002">
                  <c:v>1.6966000000000001</c:v>
                </c:pt>
                <c:pt idx="13003">
                  <c:v>1.9883</c:v>
                </c:pt>
                <c:pt idx="13004">
                  <c:v>1.8386</c:v>
                </c:pt>
                <c:pt idx="13005">
                  <c:v>1.702</c:v>
                </c:pt>
                <c:pt idx="13006">
                  <c:v>1.9112</c:v>
                </c:pt>
                <c:pt idx="13007">
                  <c:v>1.3804000000000001</c:v>
                </c:pt>
                <c:pt idx="13008">
                  <c:v>1.9782</c:v>
                </c:pt>
                <c:pt idx="13009">
                  <c:v>1.5807</c:v>
                </c:pt>
                <c:pt idx="13010">
                  <c:v>2.2745000000000002</c:v>
                </c:pt>
                <c:pt idx="13011">
                  <c:v>2.1623999999999999</c:v>
                </c:pt>
                <c:pt idx="13012">
                  <c:v>2.4489999999999998</c:v>
                </c:pt>
                <c:pt idx="13013">
                  <c:v>2.6778</c:v>
                </c:pt>
                <c:pt idx="13014">
                  <c:v>2.3119000000000001</c:v>
                </c:pt>
                <c:pt idx="13015">
                  <c:v>2.2376</c:v>
                </c:pt>
                <c:pt idx="13016">
                  <c:v>2.4748999999999999</c:v>
                </c:pt>
                <c:pt idx="13017">
                  <c:v>2.3296000000000001</c:v>
                </c:pt>
                <c:pt idx="13018">
                  <c:v>2.3780999999999999</c:v>
                </c:pt>
                <c:pt idx="13019">
                  <c:v>2.4969999999999999</c:v>
                </c:pt>
                <c:pt idx="13020">
                  <c:v>2.2502</c:v>
                </c:pt>
                <c:pt idx="13021">
                  <c:v>2.4657</c:v>
                </c:pt>
                <c:pt idx="13022">
                  <c:v>2.4239000000000002</c:v>
                </c:pt>
                <c:pt idx="13023">
                  <c:v>2.911</c:v>
                </c:pt>
                <c:pt idx="13024">
                  <c:v>2.7871000000000001</c:v>
                </c:pt>
                <c:pt idx="13025">
                  <c:v>2.4401999999999999</c:v>
                </c:pt>
                <c:pt idx="13026">
                  <c:v>2.4339</c:v>
                </c:pt>
                <c:pt idx="13027">
                  <c:v>2.4761000000000002</c:v>
                </c:pt>
                <c:pt idx="13028">
                  <c:v>0.33660000000000001</c:v>
                </c:pt>
                <c:pt idx="13029">
                  <c:v>2.5024000000000002</c:v>
                </c:pt>
                <c:pt idx="13030">
                  <c:v>2.5911</c:v>
                </c:pt>
                <c:pt idx="13031">
                  <c:v>1.5185999999999999</c:v>
                </c:pt>
                <c:pt idx="13032">
                  <c:v>1.9867999999999999</c:v>
                </c:pt>
                <c:pt idx="13033">
                  <c:v>2.1217999999999999</c:v>
                </c:pt>
                <c:pt idx="13034">
                  <c:v>2.3843000000000001</c:v>
                </c:pt>
                <c:pt idx="13035">
                  <c:v>0.4491</c:v>
                </c:pt>
                <c:pt idx="13036">
                  <c:v>2.04</c:v>
                </c:pt>
                <c:pt idx="13037">
                  <c:v>2.3858999999999999</c:v>
                </c:pt>
                <c:pt idx="13038">
                  <c:v>1.6929000000000001</c:v>
                </c:pt>
                <c:pt idx="13039">
                  <c:v>2.3382000000000001</c:v>
                </c:pt>
                <c:pt idx="13040">
                  <c:v>2.4434999999999998</c:v>
                </c:pt>
                <c:pt idx="13041">
                  <c:v>2.5554999999999999</c:v>
                </c:pt>
                <c:pt idx="13042">
                  <c:v>1.8415999999999999</c:v>
                </c:pt>
                <c:pt idx="13043">
                  <c:v>0.92379999999999995</c:v>
                </c:pt>
                <c:pt idx="13044">
                  <c:v>1.9464999999999999</c:v>
                </c:pt>
                <c:pt idx="13045">
                  <c:v>2.7865000000000002</c:v>
                </c:pt>
                <c:pt idx="13046">
                  <c:v>2.3574999999999999</c:v>
                </c:pt>
                <c:pt idx="13047">
                  <c:v>3.3597000000000001</c:v>
                </c:pt>
                <c:pt idx="13048">
                  <c:v>2.2505000000000002</c:v>
                </c:pt>
                <c:pt idx="13049">
                  <c:v>2.7989000000000002</c:v>
                </c:pt>
                <c:pt idx="13050">
                  <c:v>2.3732000000000002</c:v>
                </c:pt>
                <c:pt idx="13051">
                  <c:v>2.7050000000000001</c:v>
                </c:pt>
                <c:pt idx="13052">
                  <c:v>2.6686999999999999</c:v>
                </c:pt>
                <c:pt idx="13053">
                  <c:v>2.3925000000000001</c:v>
                </c:pt>
                <c:pt idx="13054">
                  <c:v>1.0685</c:v>
                </c:pt>
                <c:pt idx="13055">
                  <c:v>2.6179999999999999</c:v>
                </c:pt>
                <c:pt idx="13056">
                  <c:v>2.5512000000000001</c:v>
                </c:pt>
                <c:pt idx="13057">
                  <c:v>2.8773</c:v>
                </c:pt>
                <c:pt idx="13058">
                  <c:v>2.6606000000000001</c:v>
                </c:pt>
                <c:pt idx="13059">
                  <c:v>2.7238000000000002</c:v>
                </c:pt>
                <c:pt idx="13060">
                  <c:v>2.4668999999999999</c:v>
                </c:pt>
                <c:pt idx="13061">
                  <c:v>2.4584000000000001</c:v>
                </c:pt>
                <c:pt idx="13062">
                  <c:v>3.0225</c:v>
                </c:pt>
                <c:pt idx="13063">
                  <c:v>3.2479</c:v>
                </c:pt>
                <c:pt idx="13064">
                  <c:v>2.1614</c:v>
                </c:pt>
                <c:pt idx="13065">
                  <c:v>2.9355000000000002</c:v>
                </c:pt>
                <c:pt idx="13066">
                  <c:v>2.7618999999999998</c:v>
                </c:pt>
                <c:pt idx="13067">
                  <c:v>2.5617000000000001</c:v>
                </c:pt>
                <c:pt idx="13068">
                  <c:v>2.7395999999999998</c:v>
                </c:pt>
                <c:pt idx="13069">
                  <c:v>2.3304999999999998</c:v>
                </c:pt>
                <c:pt idx="13070">
                  <c:v>2.5318000000000001</c:v>
                </c:pt>
                <c:pt idx="13071">
                  <c:v>1.3104</c:v>
                </c:pt>
                <c:pt idx="13072">
                  <c:v>4.5936000000000003</c:v>
                </c:pt>
                <c:pt idx="13073">
                  <c:v>4.9199000000000002</c:v>
                </c:pt>
                <c:pt idx="13074">
                  <c:v>4.9546000000000001</c:v>
                </c:pt>
                <c:pt idx="13075">
                  <c:v>5.117</c:v>
                </c:pt>
                <c:pt idx="13076">
                  <c:v>4.6791999999999998</c:v>
                </c:pt>
                <c:pt idx="13077">
                  <c:v>4.3994999999999997</c:v>
                </c:pt>
                <c:pt idx="13078">
                  <c:v>4.4894999999999996</c:v>
                </c:pt>
                <c:pt idx="13079">
                  <c:v>5.2721</c:v>
                </c:pt>
                <c:pt idx="13080">
                  <c:v>4.9153000000000002</c:v>
                </c:pt>
                <c:pt idx="13081">
                  <c:v>4.5309999999999997</c:v>
                </c:pt>
                <c:pt idx="13082">
                  <c:v>4.4257</c:v>
                </c:pt>
                <c:pt idx="13083">
                  <c:v>4.1971999999999996</c:v>
                </c:pt>
                <c:pt idx="13084">
                  <c:v>4.2945000000000002</c:v>
                </c:pt>
                <c:pt idx="13085">
                  <c:v>3.9525999999999999</c:v>
                </c:pt>
                <c:pt idx="13086">
                  <c:v>4.5995999999999997</c:v>
                </c:pt>
                <c:pt idx="13087">
                  <c:v>4.6901999999999999</c:v>
                </c:pt>
                <c:pt idx="13088">
                  <c:v>4.2819000000000003</c:v>
                </c:pt>
                <c:pt idx="13089">
                  <c:v>4.0334000000000003</c:v>
                </c:pt>
                <c:pt idx="13090">
                  <c:v>4.508</c:v>
                </c:pt>
                <c:pt idx="13091">
                  <c:v>4.03</c:v>
                </c:pt>
                <c:pt idx="13092">
                  <c:v>4.6718999999999999</c:v>
                </c:pt>
                <c:pt idx="13093">
                  <c:v>4.5457999999999998</c:v>
                </c:pt>
                <c:pt idx="13094">
                  <c:v>4.8760000000000003</c:v>
                </c:pt>
                <c:pt idx="13095">
                  <c:v>4.2568999999999999</c:v>
                </c:pt>
                <c:pt idx="13096">
                  <c:v>5.3464</c:v>
                </c:pt>
                <c:pt idx="13097">
                  <c:v>4.6875</c:v>
                </c:pt>
                <c:pt idx="13098">
                  <c:v>4.8769999999999998</c:v>
                </c:pt>
                <c:pt idx="13099">
                  <c:v>4.4298999999999999</c:v>
                </c:pt>
                <c:pt idx="13100">
                  <c:v>4.7439999999999998</c:v>
                </c:pt>
                <c:pt idx="13101">
                  <c:v>4.5304000000000002</c:v>
                </c:pt>
                <c:pt idx="13102">
                  <c:v>5.1272000000000002</c:v>
                </c:pt>
                <c:pt idx="13103">
                  <c:v>4.3817000000000004</c:v>
                </c:pt>
                <c:pt idx="13104">
                  <c:v>4.125</c:v>
                </c:pt>
                <c:pt idx="13105">
                  <c:v>4.4066999999999998</c:v>
                </c:pt>
                <c:pt idx="13106">
                  <c:v>4.7827999999999999</c:v>
                </c:pt>
                <c:pt idx="13107">
                  <c:v>4.2298</c:v>
                </c:pt>
                <c:pt idx="13108">
                  <c:v>4.4435000000000002</c:v>
                </c:pt>
                <c:pt idx="13109">
                  <c:v>4.6512000000000002</c:v>
                </c:pt>
                <c:pt idx="13110">
                  <c:v>4.1741000000000001</c:v>
                </c:pt>
                <c:pt idx="13111">
                  <c:v>4.3156999999999996</c:v>
                </c:pt>
                <c:pt idx="13112">
                  <c:v>4.0148999999999999</c:v>
                </c:pt>
                <c:pt idx="13113">
                  <c:v>4.5582000000000003</c:v>
                </c:pt>
                <c:pt idx="13114">
                  <c:v>4.3860999999999999</c:v>
                </c:pt>
                <c:pt idx="13115">
                  <c:v>4.6425999999999998</c:v>
                </c:pt>
                <c:pt idx="13116">
                  <c:v>4.827</c:v>
                </c:pt>
                <c:pt idx="13117">
                  <c:v>4.6696999999999997</c:v>
                </c:pt>
                <c:pt idx="13118">
                  <c:v>4.1715999999999998</c:v>
                </c:pt>
                <c:pt idx="13119">
                  <c:v>4.3688000000000002</c:v>
                </c:pt>
                <c:pt idx="13120">
                  <c:v>4.8715999999999999</c:v>
                </c:pt>
                <c:pt idx="13121">
                  <c:v>4.2173999999999996</c:v>
                </c:pt>
                <c:pt idx="13122">
                  <c:v>4.1951999999999998</c:v>
                </c:pt>
                <c:pt idx="13123">
                  <c:v>4.1772</c:v>
                </c:pt>
                <c:pt idx="13124">
                  <c:v>5.1139000000000001</c:v>
                </c:pt>
                <c:pt idx="13125">
                  <c:v>4.6905999999999999</c:v>
                </c:pt>
                <c:pt idx="13126">
                  <c:v>5.0359999999999996</c:v>
                </c:pt>
                <c:pt idx="13127">
                  <c:v>6.0635000000000003</c:v>
                </c:pt>
                <c:pt idx="13128">
                  <c:v>3.7368000000000001</c:v>
                </c:pt>
                <c:pt idx="13129">
                  <c:v>5.0533000000000001</c:v>
                </c:pt>
                <c:pt idx="13130">
                  <c:v>4.6711</c:v>
                </c:pt>
                <c:pt idx="13131">
                  <c:v>4.2949000000000002</c:v>
                </c:pt>
                <c:pt idx="13132">
                  <c:v>4.5739000000000001</c:v>
                </c:pt>
                <c:pt idx="13133">
                  <c:v>4.7088999999999999</c:v>
                </c:pt>
                <c:pt idx="13134">
                  <c:v>5.633</c:v>
                </c:pt>
                <c:pt idx="13135">
                  <c:v>6.0159000000000002</c:v>
                </c:pt>
                <c:pt idx="13136">
                  <c:v>5.8158000000000003</c:v>
                </c:pt>
                <c:pt idx="13137">
                  <c:v>6.5209999999999999</c:v>
                </c:pt>
                <c:pt idx="13138">
                  <c:v>5.3113999999999999</c:v>
                </c:pt>
                <c:pt idx="13139">
                  <c:v>5.6279000000000003</c:v>
                </c:pt>
                <c:pt idx="13140">
                  <c:v>5.9123000000000001</c:v>
                </c:pt>
                <c:pt idx="13141">
                  <c:v>4.5848000000000004</c:v>
                </c:pt>
                <c:pt idx="13142">
                  <c:v>5.2169999999999996</c:v>
                </c:pt>
                <c:pt idx="13143">
                  <c:v>5.86</c:v>
                </c:pt>
                <c:pt idx="13144">
                  <c:v>6.3193000000000001</c:v>
                </c:pt>
                <c:pt idx="13145">
                  <c:v>4.9173</c:v>
                </c:pt>
                <c:pt idx="13146">
                  <c:v>4.5922000000000001</c:v>
                </c:pt>
                <c:pt idx="13147">
                  <c:v>5.4874999999999998</c:v>
                </c:pt>
                <c:pt idx="13148">
                  <c:v>4.8472</c:v>
                </c:pt>
                <c:pt idx="13149">
                  <c:v>4.9970999999999997</c:v>
                </c:pt>
                <c:pt idx="13150">
                  <c:v>4.9800000000000004</c:v>
                </c:pt>
                <c:pt idx="13151">
                  <c:v>5.3898999999999999</c:v>
                </c:pt>
                <c:pt idx="13152">
                  <c:v>4.6069000000000004</c:v>
                </c:pt>
                <c:pt idx="13153">
                  <c:v>4.1306000000000003</c:v>
                </c:pt>
                <c:pt idx="13154">
                  <c:v>4.7611999999999997</c:v>
                </c:pt>
                <c:pt idx="13155">
                  <c:v>5.1912000000000003</c:v>
                </c:pt>
                <c:pt idx="13156">
                  <c:v>3.9144000000000001</c:v>
                </c:pt>
                <c:pt idx="13157">
                  <c:v>4.0838999999999999</c:v>
                </c:pt>
                <c:pt idx="13158">
                  <c:v>4.1722999999999999</c:v>
                </c:pt>
                <c:pt idx="13159">
                  <c:v>4.8346999999999998</c:v>
                </c:pt>
                <c:pt idx="13160">
                  <c:v>4.5744999999999996</c:v>
                </c:pt>
                <c:pt idx="13161">
                  <c:v>3.5804</c:v>
                </c:pt>
                <c:pt idx="13162">
                  <c:v>4.6227</c:v>
                </c:pt>
                <c:pt idx="13163">
                  <c:v>3.6619999999999999</c:v>
                </c:pt>
                <c:pt idx="13164">
                  <c:v>3.5746000000000002</c:v>
                </c:pt>
                <c:pt idx="13165">
                  <c:v>3.8708999999999998</c:v>
                </c:pt>
                <c:pt idx="13166">
                  <c:v>3.7296</c:v>
                </c:pt>
                <c:pt idx="13167">
                  <c:v>4.0922000000000001</c:v>
                </c:pt>
                <c:pt idx="13168">
                  <c:v>3.7850000000000001</c:v>
                </c:pt>
                <c:pt idx="13169">
                  <c:v>4.5449999999999999</c:v>
                </c:pt>
                <c:pt idx="13170">
                  <c:v>4.9192999999999998</c:v>
                </c:pt>
                <c:pt idx="13171">
                  <c:v>4.8859000000000004</c:v>
                </c:pt>
                <c:pt idx="13172">
                  <c:v>4.1875999999999998</c:v>
                </c:pt>
                <c:pt idx="13173">
                  <c:v>5.2786</c:v>
                </c:pt>
                <c:pt idx="13174">
                  <c:v>4.2813999999999997</c:v>
                </c:pt>
                <c:pt idx="13175">
                  <c:v>4.4618000000000002</c:v>
                </c:pt>
                <c:pt idx="13176">
                  <c:v>5.0849000000000002</c:v>
                </c:pt>
                <c:pt idx="13177">
                  <c:v>4.5919999999999996</c:v>
                </c:pt>
                <c:pt idx="13178">
                  <c:v>4.4512999999999998</c:v>
                </c:pt>
                <c:pt idx="13179">
                  <c:v>4.2571000000000003</c:v>
                </c:pt>
                <c:pt idx="13180">
                  <c:v>3.9691000000000001</c:v>
                </c:pt>
                <c:pt idx="13181">
                  <c:v>4.4253999999999998</c:v>
                </c:pt>
                <c:pt idx="13182">
                  <c:v>4.5225</c:v>
                </c:pt>
                <c:pt idx="13183">
                  <c:v>4.6955999999999998</c:v>
                </c:pt>
                <c:pt idx="13184">
                  <c:v>4.5244</c:v>
                </c:pt>
                <c:pt idx="13185">
                  <c:v>4.2598000000000003</c:v>
                </c:pt>
                <c:pt idx="13186">
                  <c:v>4.6748000000000003</c:v>
                </c:pt>
                <c:pt idx="13187">
                  <c:v>4.0540000000000003</c:v>
                </c:pt>
                <c:pt idx="13188">
                  <c:v>4.4981999999999998</c:v>
                </c:pt>
                <c:pt idx="13189">
                  <c:v>5.1372</c:v>
                </c:pt>
                <c:pt idx="13190">
                  <c:v>4.3150000000000004</c:v>
                </c:pt>
                <c:pt idx="13191">
                  <c:v>4.6417999999999999</c:v>
                </c:pt>
                <c:pt idx="13192">
                  <c:v>5.0521000000000003</c:v>
                </c:pt>
                <c:pt idx="13193">
                  <c:v>4.9024000000000001</c:v>
                </c:pt>
                <c:pt idx="13194">
                  <c:v>4.5321999999999996</c:v>
                </c:pt>
                <c:pt idx="13195">
                  <c:v>5.1787999999999998</c:v>
                </c:pt>
                <c:pt idx="13196">
                  <c:v>4.2473000000000001</c:v>
                </c:pt>
                <c:pt idx="13197">
                  <c:v>2.3828</c:v>
                </c:pt>
                <c:pt idx="13198">
                  <c:v>2.1812</c:v>
                </c:pt>
                <c:pt idx="13199">
                  <c:v>2.4451999999999998</c:v>
                </c:pt>
                <c:pt idx="13200">
                  <c:v>2.5943000000000001</c:v>
                </c:pt>
                <c:pt idx="13201">
                  <c:v>2.4672999999999998</c:v>
                </c:pt>
                <c:pt idx="13202">
                  <c:v>2.7078000000000002</c:v>
                </c:pt>
                <c:pt idx="13203">
                  <c:v>2.5865</c:v>
                </c:pt>
                <c:pt idx="13204">
                  <c:v>3.0596000000000001</c:v>
                </c:pt>
                <c:pt idx="13205">
                  <c:v>2.714</c:v>
                </c:pt>
                <c:pt idx="13206">
                  <c:v>3.0002</c:v>
                </c:pt>
                <c:pt idx="13207">
                  <c:v>2.9704999999999999</c:v>
                </c:pt>
                <c:pt idx="13208">
                  <c:v>2.9813999999999998</c:v>
                </c:pt>
                <c:pt idx="13209">
                  <c:v>2.7084999999999999</c:v>
                </c:pt>
                <c:pt idx="13210">
                  <c:v>2.2342</c:v>
                </c:pt>
                <c:pt idx="13211">
                  <c:v>2.8363999999999998</c:v>
                </c:pt>
                <c:pt idx="13212">
                  <c:v>2.3761000000000001</c:v>
                </c:pt>
                <c:pt idx="13213">
                  <c:v>2.7191999999999998</c:v>
                </c:pt>
                <c:pt idx="13214">
                  <c:v>2.8858999999999999</c:v>
                </c:pt>
                <c:pt idx="13215">
                  <c:v>2.7774000000000001</c:v>
                </c:pt>
                <c:pt idx="13216">
                  <c:v>2.8826999999999998</c:v>
                </c:pt>
                <c:pt idx="13217">
                  <c:v>3.0952000000000002</c:v>
                </c:pt>
                <c:pt idx="13218">
                  <c:v>2.899</c:v>
                </c:pt>
                <c:pt idx="13219">
                  <c:v>2.7484999999999999</c:v>
                </c:pt>
                <c:pt idx="13220">
                  <c:v>3.1951999999999998</c:v>
                </c:pt>
                <c:pt idx="13221">
                  <c:v>2.7336999999999998</c:v>
                </c:pt>
                <c:pt idx="13222">
                  <c:v>3.1556999999999999</c:v>
                </c:pt>
                <c:pt idx="13223">
                  <c:v>2.6779999999999999</c:v>
                </c:pt>
                <c:pt idx="13224">
                  <c:v>2.9689000000000001</c:v>
                </c:pt>
                <c:pt idx="13225">
                  <c:v>3.25</c:v>
                </c:pt>
                <c:pt idx="13226">
                  <c:v>3.0169000000000001</c:v>
                </c:pt>
                <c:pt idx="13227">
                  <c:v>3.1836000000000002</c:v>
                </c:pt>
                <c:pt idx="13228">
                  <c:v>2.5811999999999999</c:v>
                </c:pt>
                <c:pt idx="13229">
                  <c:v>2.9403999999999999</c:v>
                </c:pt>
                <c:pt idx="13230">
                  <c:v>2.9558</c:v>
                </c:pt>
                <c:pt idx="13231">
                  <c:v>2.8071999999999999</c:v>
                </c:pt>
                <c:pt idx="13232">
                  <c:v>2.7724000000000002</c:v>
                </c:pt>
                <c:pt idx="13233">
                  <c:v>2.5489000000000002</c:v>
                </c:pt>
                <c:pt idx="13234">
                  <c:v>2.5680999999999998</c:v>
                </c:pt>
                <c:pt idx="13235">
                  <c:v>2.4986000000000002</c:v>
                </c:pt>
                <c:pt idx="13236">
                  <c:v>2.7612000000000001</c:v>
                </c:pt>
                <c:pt idx="13237">
                  <c:v>2.2707000000000002</c:v>
                </c:pt>
                <c:pt idx="13238">
                  <c:v>2.5537000000000001</c:v>
                </c:pt>
                <c:pt idx="13239">
                  <c:v>2.7023000000000001</c:v>
                </c:pt>
                <c:pt idx="13240">
                  <c:v>2.4882</c:v>
                </c:pt>
                <c:pt idx="13241">
                  <c:v>2.4963000000000002</c:v>
                </c:pt>
                <c:pt idx="13242">
                  <c:v>2.4140000000000001</c:v>
                </c:pt>
                <c:pt idx="13243">
                  <c:v>2.0676999999999999</c:v>
                </c:pt>
                <c:pt idx="13244">
                  <c:v>2.0121000000000002</c:v>
                </c:pt>
                <c:pt idx="13245">
                  <c:v>1.9118999999999999</c:v>
                </c:pt>
                <c:pt idx="13246">
                  <c:v>2.0589</c:v>
                </c:pt>
                <c:pt idx="13247">
                  <c:v>1.964</c:v>
                </c:pt>
                <c:pt idx="13248">
                  <c:v>2.3668999999999998</c:v>
                </c:pt>
                <c:pt idx="13249">
                  <c:v>2.1635</c:v>
                </c:pt>
                <c:pt idx="13250">
                  <c:v>2.0181</c:v>
                </c:pt>
                <c:pt idx="13251">
                  <c:v>1.7962</c:v>
                </c:pt>
                <c:pt idx="13252">
                  <c:v>1.8708</c:v>
                </c:pt>
                <c:pt idx="13253">
                  <c:v>1.7056</c:v>
                </c:pt>
                <c:pt idx="13254">
                  <c:v>1.9391</c:v>
                </c:pt>
                <c:pt idx="13255">
                  <c:v>1.964</c:v>
                </c:pt>
                <c:pt idx="13256">
                  <c:v>2.0960000000000001</c:v>
                </c:pt>
                <c:pt idx="13257">
                  <c:v>2.1273</c:v>
                </c:pt>
                <c:pt idx="13258">
                  <c:v>1.8673999999999999</c:v>
                </c:pt>
                <c:pt idx="13259">
                  <c:v>2.3193999999999999</c:v>
                </c:pt>
                <c:pt idx="13260">
                  <c:v>1.9246000000000001</c:v>
                </c:pt>
                <c:pt idx="13261">
                  <c:v>1.5495000000000001</c:v>
                </c:pt>
                <c:pt idx="13262">
                  <c:v>1.8951</c:v>
                </c:pt>
                <c:pt idx="13263">
                  <c:v>1.7728999999999999</c:v>
                </c:pt>
                <c:pt idx="13264">
                  <c:v>1.6593</c:v>
                </c:pt>
                <c:pt idx="13265">
                  <c:v>1.4336</c:v>
                </c:pt>
                <c:pt idx="13266">
                  <c:v>1.5935999999999999</c:v>
                </c:pt>
                <c:pt idx="13267">
                  <c:v>1.6996</c:v>
                </c:pt>
                <c:pt idx="13268">
                  <c:v>2.3666999999999998</c:v>
                </c:pt>
                <c:pt idx="13269">
                  <c:v>1.653</c:v>
                </c:pt>
                <c:pt idx="13270">
                  <c:v>1.6772</c:v>
                </c:pt>
                <c:pt idx="13271">
                  <c:v>1.6702999999999999</c:v>
                </c:pt>
                <c:pt idx="13272">
                  <c:v>1.7402</c:v>
                </c:pt>
                <c:pt idx="13273">
                  <c:v>2.0548000000000002</c:v>
                </c:pt>
                <c:pt idx="13274">
                  <c:v>1.8130999999999999</c:v>
                </c:pt>
                <c:pt idx="13275">
                  <c:v>1.7372000000000001</c:v>
                </c:pt>
                <c:pt idx="13276">
                  <c:v>1.7339</c:v>
                </c:pt>
                <c:pt idx="13277">
                  <c:v>1.4513</c:v>
                </c:pt>
                <c:pt idx="13278">
                  <c:v>1.3552999999999999</c:v>
                </c:pt>
                <c:pt idx="13279">
                  <c:v>1.6062000000000001</c:v>
                </c:pt>
                <c:pt idx="13280">
                  <c:v>1.58</c:v>
                </c:pt>
                <c:pt idx="13281">
                  <c:v>1.6988000000000001</c:v>
                </c:pt>
                <c:pt idx="13282">
                  <c:v>1.8428</c:v>
                </c:pt>
                <c:pt idx="13283">
                  <c:v>1.6595</c:v>
                </c:pt>
                <c:pt idx="13284">
                  <c:v>1.6164000000000001</c:v>
                </c:pt>
                <c:pt idx="13285">
                  <c:v>1.7161999999999999</c:v>
                </c:pt>
                <c:pt idx="13286">
                  <c:v>1.8599000000000001</c:v>
                </c:pt>
                <c:pt idx="13287">
                  <c:v>1.5226</c:v>
                </c:pt>
                <c:pt idx="13288">
                  <c:v>1.5691999999999999</c:v>
                </c:pt>
                <c:pt idx="13289">
                  <c:v>1.4759</c:v>
                </c:pt>
                <c:pt idx="13290">
                  <c:v>1.6122000000000001</c:v>
                </c:pt>
                <c:pt idx="13291">
                  <c:v>1.5773999999999999</c:v>
                </c:pt>
                <c:pt idx="13292">
                  <c:v>1.5922000000000001</c:v>
                </c:pt>
                <c:pt idx="13293">
                  <c:v>1.6863999999999999</c:v>
                </c:pt>
                <c:pt idx="13294">
                  <c:v>1.3847</c:v>
                </c:pt>
                <c:pt idx="13295">
                  <c:v>1.3352999999999999</c:v>
                </c:pt>
                <c:pt idx="13296">
                  <c:v>1.4572000000000001</c:v>
                </c:pt>
                <c:pt idx="13297">
                  <c:v>1.2801</c:v>
                </c:pt>
                <c:pt idx="13298">
                  <c:v>1.3139000000000001</c:v>
                </c:pt>
                <c:pt idx="13299">
                  <c:v>1.2417</c:v>
                </c:pt>
                <c:pt idx="13300">
                  <c:v>0.89900000000000002</c:v>
                </c:pt>
                <c:pt idx="13301">
                  <c:v>0.91549999999999998</c:v>
                </c:pt>
                <c:pt idx="13302">
                  <c:v>1.5069999999999999</c:v>
                </c:pt>
                <c:pt idx="13303">
                  <c:v>1.1073999999999999</c:v>
                </c:pt>
                <c:pt idx="13304">
                  <c:v>1.6584000000000001</c:v>
                </c:pt>
                <c:pt idx="13305">
                  <c:v>1.4202999999999999</c:v>
                </c:pt>
                <c:pt idx="13306">
                  <c:v>1.2966</c:v>
                </c:pt>
                <c:pt idx="13307">
                  <c:v>1.3309</c:v>
                </c:pt>
                <c:pt idx="13308">
                  <c:v>1.2914000000000001</c:v>
                </c:pt>
                <c:pt idx="13309">
                  <c:v>1.2422</c:v>
                </c:pt>
                <c:pt idx="13310">
                  <c:v>1.5639000000000001</c:v>
                </c:pt>
                <c:pt idx="13311">
                  <c:v>1.3883000000000001</c:v>
                </c:pt>
                <c:pt idx="13312">
                  <c:v>1.5812999999999999</c:v>
                </c:pt>
                <c:pt idx="13313">
                  <c:v>1.1926000000000001</c:v>
                </c:pt>
                <c:pt idx="13314">
                  <c:v>1.4330000000000001</c:v>
                </c:pt>
                <c:pt idx="13315">
                  <c:v>1.4438</c:v>
                </c:pt>
                <c:pt idx="13316">
                  <c:v>1.3535999999999999</c:v>
                </c:pt>
                <c:pt idx="13317">
                  <c:v>1.4398</c:v>
                </c:pt>
                <c:pt idx="13318">
                  <c:v>1.484</c:v>
                </c:pt>
                <c:pt idx="13319">
                  <c:v>1.3512</c:v>
                </c:pt>
                <c:pt idx="13320">
                  <c:v>1.1057999999999999</c:v>
                </c:pt>
                <c:pt idx="13321">
                  <c:v>1.5205</c:v>
                </c:pt>
                <c:pt idx="13322">
                  <c:v>1.5274000000000001</c:v>
                </c:pt>
                <c:pt idx="13323">
                  <c:v>1.4327000000000001</c:v>
                </c:pt>
                <c:pt idx="13324">
                  <c:v>1.6606000000000001</c:v>
                </c:pt>
                <c:pt idx="13325">
                  <c:v>1.2392000000000001</c:v>
                </c:pt>
                <c:pt idx="13326">
                  <c:v>1.2721</c:v>
                </c:pt>
                <c:pt idx="13327">
                  <c:v>1.4180999999999999</c:v>
                </c:pt>
                <c:pt idx="13328">
                  <c:v>1.1397999999999999</c:v>
                </c:pt>
                <c:pt idx="13329">
                  <c:v>1.0903</c:v>
                </c:pt>
                <c:pt idx="13330">
                  <c:v>1.873</c:v>
                </c:pt>
                <c:pt idx="13331">
                  <c:v>1.2413000000000001</c:v>
                </c:pt>
                <c:pt idx="13332">
                  <c:v>1.244</c:v>
                </c:pt>
                <c:pt idx="13333">
                  <c:v>0.84940000000000004</c:v>
                </c:pt>
                <c:pt idx="13334">
                  <c:v>1.8685</c:v>
                </c:pt>
                <c:pt idx="13335">
                  <c:v>1.4531000000000001</c:v>
                </c:pt>
                <c:pt idx="13336">
                  <c:v>1.3106</c:v>
                </c:pt>
                <c:pt idx="13337">
                  <c:v>1.5395000000000001</c:v>
                </c:pt>
                <c:pt idx="13338">
                  <c:v>1.4641999999999999</c:v>
                </c:pt>
                <c:pt idx="13339">
                  <c:v>1.3720000000000001</c:v>
                </c:pt>
                <c:pt idx="13340">
                  <c:v>1.5286999999999999</c:v>
                </c:pt>
                <c:pt idx="13341">
                  <c:v>1.2977000000000001</c:v>
                </c:pt>
                <c:pt idx="13342">
                  <c:v>0.95409999999999995</c:v>
                </c:pt>
                <c:pt idx="13343">
                  <c:v>1.3875999999999999</c:v>
                </c:pt>
                <c:pt idx="13344">
                  <c:v>1.3249</c:v>
                </c:pt>
                <c:pt idx="13345">
                  <c:v>1.0913999999999999</c:v>
                </c:pt>
                <c:pt idx="13346">
                  <c:v>1.4081999999999999</c:v>
                </c:pt>
                <c:pt idx="13347">
                  <c:v>1.2418</c:v>
                </c:pt>
                <c:pt idx="13348">
                  <c:v>1.5384</c:v>
                </c:pt>
                <c:pt idx="13349">
                  <c:v>1.3017000000000001</c:v>
                </c:pt>
                <c:pt idx="13350">
                  <c:v>1.0714999999999999</c:v>
                </c:pt>
                <c:pt idx="13351">
                  <c:v>1.3320000000000001</c:v>
                </c:pt>
                <c:pt idx="13352">
                  <c:v>2.8706999999999998</c:v>
                </c:pt>
                <c:pt idx="13353">
                  <c:v>3.1764999999999999</c:v>
                </c:pt>
                <c:pt idx="13354">
                  <c:v>2.9359999999999999</c:v>
                </c:pt>
                <c:pt idx="13355">
                  <c:v>0.25979999999999998</c:v>
                </c:pt>
                <c:pt idx="13356">
                  <c:v>2.5651000000000002</c:v>
                </c:pt>
                <c:pt idx="13357">
                  <c:v>2.5550999999999999</c:v>
                </c:pt>
                <c:pt idx="13358">
                  <c:v>2.5344000000000002</c:v>
                </c:pt>
                <c:pt idx="13359">
                  <c:v>1.0079</c:v>
                </c:pt>
                <c:pt idx="13360">
                  <c:v>3.0217000000000001</c:v>
                </c:pt>
                <c:pt idx="13361">
                  <c:v>2.4986999999999999</c:v>
                </c:pt>
                <c:pt idx="13362">
                  <c:v>2.8532999999999999</c:v>
                </c:pt>
                <c:pt idx="13363">
                  <c:v>4.1653000000000002</c:v>
                </c:pt>
                <c:pt idx="13364">
                  <c:v>2.5156999999999998</c:v>
                </c:pt>
                <c:pt idx="13365">
                  <c:v>0.49370000000000003</c:v>
                </c:pt>
                <c:pt idx="13366">
                  <c:v>2.0228999999999999</c:v>
                </c:pt>
                <c:pt idx="13367">
                  <c:v>2.4554999999999998</c:v>
                </c:pt>
                <c:pt idx="13368">
                  <c:v>2.3683999999999998</c:v>
                </c:pt>
                <c:pt idx="13369">
                  <c:v>3.0304000000000002</c:v>
                </c:pt>
                <c:pt idx="13370">
                  <c:v>2.4596</c:v>
                </c:pt>
                <c:pt idx="13371">
                  <c:v>2.4977999999999998</c:v>
                </c:pt>
                <c:pt idx="13372">
                  <c:v>2.8525</c:v>
                </c:pt>
                <c:pt idx="13373">
                  <c:v>2.5714999999999999</c:v>
                </c:pt>
                <c:pt idx="13374">
                  <c:v>2.6343999999999999</c:v>
                </c:pt>
                <c:pt idx="13375">
                  <c:v>0.55940000000000001</c:v>
                </c:pt>
                <c:pt idx="13376">
                  <c:v>1.7696000000000001</c:v>
                </c:pt>
                <c:pt idx="13377">
                  <c:v>0.51280000000000003</c:v>
                </c:pt>
                <c:pt idx="13378">
                  <c:v>2.1617000000000002</c:v>
                </c:pt>
                <c:pt idx="13379">
                  <c:v>2.4731000000000001</c:v>
                </c:pt>
                <c:pt idx="13380">
                  <c:v>1.1822999999999999</c:v>
                </c:pt>
                <c:pt idx="13381">
                  <c:v>1.8797999999999999</c:v>
                </c:pt>
                <c:pt idx="13382">
                  <c:v>1.9724999999999999</c:v>
                </c:pt>
                <c:pt idx="13383">
                  <c:v>2.1686999999999999</c:v>
                </c:pt>
                <c:pt idx="13384">
                  <c:v>1.5091000000000001</c:v>
                </c:pt>
                <c:pt idx="13385">
                  <c:v>1.7735000000000001</c:v>
                </c:pt>
                <c:pt idx="13386">
                  <c:v>2.1208999999999998</c:v>
                </c:pt>
                <c:pt idx="13387">
                  <c:v>1.0505</c:v>
                </c:pt>
                <c:pt idx="13388">
                  <c:v>1.4617</c:v>
                </c:pt>
                <c:pt idx="13389">
                  <c:v>1.8653</c:v>
                </c:pt>
                <c:pt idx="13390">
                  <c:v>1.9752000000000001</c:v>
                </c:pt>
                <c:pt idx="13391">
                  <c:v>1.8957999999999999</c:v>
                </c:pt>
                <c:pt idx="13392">
                  <c:v>1.891</c:v>
                </c:pt>
                <c:pt idx="13393">
                  <c:v>2.3445999999999998</c:v>
                </c:pt>
                <c:pt idx="13394">
                  <c:v>1.7815000000000001</c:v>
                </c:pt>
                <c:pt idx="13395">
                  <c:v>2.0872000000000002</c:v>
                </c:pt>
                <c:pt idx="13396">
                  <c:v>2.1577000000000002</c:v>
                </c:pt>
                <c:pt idx="13397">
                  <c:v>1.8526</c:v>
                </c:pt>
                <c:pt idx="13398">
                  <c:v>2.1048</c:v>
                </c:pt>
                <c:pt idx="13399">
                  <c:v>1.8143</c:v>
                </c:pt>
                <c:pt idx="13400">
                  <c:v>1.9339999999999999</c:v>
                </c:pt>
                <c:pt idx="13401">
                  <c:v>1.9294</c:v>
                </c:pt>
                <c:pt idx="13402">
                  <c:v>2.0297000000000001</c:v>
                </c:pt>
                <c:pt idx="13403">
                  <c:v>1.8892</c:v>
                </c:pt>
                <c:pt idx="13404">
                  <c:v>1.6351</c:v>
                </c:pt>
                <c:pt idx="13405">
                  <c:v>1.2519</c:v>
                </c:pt>
                <c:pt idx="13406">
                  <c:v>1.5011000000000001</c:v>
                </c:pt>
                <c:pt idx="13407">
                  <c:v>4.4264999999999999</c:v>
                </c:pt>
                <c:pt idx="13408">
                  <c:v>2.117</c:v>
                </c:pt>
                <c:pt idx="13409">
                  <c:v>2.1202000000000001</c:v>
                </c:pt>
                <c:pt idx="13410">
                  <c:v>2.3601000000000001</c:v>
                </c:pt>
                <c:pt idx="13411">
                  <c:v>2.2633000000000001</c:v>
                </c:pt>
                <c:pt idx="13412">
                  <c:v>2.3456999999999999</c:v>
                </c:pt>
                <c:pt idx="13413">
                  <c:v>2.4504000000000001</c:v>
                </c:pt>
                <c:pt idx="13414">
                  <c:v>2.4866999999999999</c:v>
                </c:pt>
                <c:pt idx="13415">
                  <c:v>2.2494000000000001</c:v>
                </c:pt>
                <c:pt idx="13416">
                  <c:v>2.1347</c:v>
                </c:pt>
                <c:pt idx="13417">
                  <c:v>1.8812</c:v>
                </c:pt>
                <c:pt idx="13418">
                  <c:v>2.2397999999999998</c:v>
                </c:pt>
                <c:pt idx="13419">
                  <c:v>2.4195000000000002</c:v>
                </c:pt>
                <c:pt idx="13420">
                  <c:v>2.9994000000000001</c:v>
                </c:pt>
                <c:pt idx="13421">
                  <c:v>0.33079999999999998</c:v>
                </c:pt>
                <c:pt idx="13422">
                  <c:v>1.6146</c:v>
                </c:pt>
                <c:pt idx="13423">
                  <c:v>4.6656000000000004</c:v>
                </c:pt>
                <c:pt idx="13425">
                  <c:v>2.5522</c:v>
                </c:pt>
                <c:pt idx="13426">
                  <c:v>2.0405000000000002</c:v>
                </c:pt>
                <c:pt idx="13427">
                  <c:v>2.8024</c:v>
                </c:pt>
                <c:pt idx="13428">
                  <c:v>2.3521000000000001</c:v>
                </c:pt>
                <c:pt idx="13429">
                  <c:v>2.21</c:v>
                </c:pt>
                <c:pt idx="13430">
                  <c:v>1.7787999999999999</c:v>
                </c:pt>
                <c:pt idx="13431">
                  <c:v>5.1207000000000003</c:v>
                </c:pt>
                <c:pt idx="13432">
                  <c:v>3.9392</c:v>
                </c:pt>
                <c:pt idx="13433">
                  <c:v>2.6099000000000001</c:v>
                </c:pt>
                <c:pt idx="13434">
                  <c:v>3.2723</c:v>
                </c:pt>
                <c:pt idx="13435">
                  <c:v>3.3628999999999998</c:v>
                </c:pt>
                <c:pt idx="13436">
                  <c:v>2.1661999999999999</c:v>
                </c:pt>
                <c:pt idx="13437">
                  <c:v>2.4992999999999999</c:v>
                </c:pt>
                <c:pt idx="13438">
                  <c:v>3.1507999999999998</c:v>
                </c:pt>
                <c:pt idx="13439">
                  <c:v>0.97840000000000005</c:v>
                </c:pt>
                <c:pt idx="13440">
                  <c:v>2.2566999999999999</c:v>
                </c:pt>
                <c:pt idx="13441">
                  <c:v>2.3759000000000001</c:v>
                </c:pt>
                <c:pt idx="13442">
                  <c:v>1.0926</c:v>
                </c:pt>
                <c:pt idx="13443">
                  <c:v>3.1223000000000001</c:v>
                </c:pt>
                <c:pt idx="13444">
                  <c:v>3.5158</c:v>
                </c:pt>
                <c:pt idx="13445">
                  <c:v>3.6213000000000002</c:v>
                </c:pt>
                <c:pt idx="13446">
                  <c:v>4.3977000000000004</c:v>
                </c:pt>
                <c:pt idx="13447">
                  <c:v>4.3411</c:v>
                </c:pt>
                <c:pt idx="13448">
                  <c:v>4.6750999999999996</c:v>
                </c:pt>
                <c:pt idx="13449">
                  <c:v>4.4622000000000002</c:v>
                </c:pt>
                <c:pt idx="13450">
                  <c:v>4.0659999999999998</c:v>
                </c:pt>
                <c:pt idx="13451">
                  <c:v>5.8380999999999998</c:v>
                </c:pt>
                <c:pt idx="13452">
                  <c:v>2.1404999999999998</c:v>
                </c:pt>
                <c:pt idx="13453">
                  <c:v>1.8331</c:v>
                </c:pt>
                <c:pt idx="13454">
                  <c:v>1.5427</c:v>
                </c:pt>
                <c:pt idx="13455">
                  <c:v>1.8652</c:v>
                </c:pt>
                <c:pt idx="13456">
                  <c:v>2.0049000000000001</c:v>
                </c:pt>
                <c:pt idx="13457">
                  <c:v>2.0065</c:v>
                </c:pt>
                <c:pt idx="13458">
                  <c:v>2.2930999999999999</c:v>
                </c:pt>
                <c:pt idx="13459">
                  <c:v>2.1486999999999998</c:v>
                </c:pt>
                <c:pt idx="13460">
                  <c:v>1.8326</c:v>
                </c:pt>
                <c:pt idx="13461">
                  <c:v>4.6712999999999996</c:v>
                </c:pt>
                <c:pt idx="13462">
                  <c:v>4.1536999999999997</c:v>
                </c:pt>
                <c:pt idx="13463">
                  <c:v>2.8037000000000001</c:v>
                </c:pt>
                <c:pt idx="13464">
                  <c:v>2.5468000000000002</c:v>
                </c:pt>
                <c:pt idx="13465">
                  <c:v>3.6356000000000002</c:v>
                </c:pt>
                <c:pt idx="13466">
                  <c:v>3.2056</c:v>
                </c:pt>
                <c:pt idx="13467">
                  <c:v>1.7927999999999999</c:v>
                </c:pt>
                <c:pt idx="13468">
                  <c:v>2.702</c:v>
                </c:pt>
                <c:pt idx="13469">
                  <c:v>2.8992</c:v>
                </c:pt>
                <c:pt idx="13470">
                  <c:v>2.9315000000000002</c:v>
                </c:pt>
                <c:pt idx="13471">
                  <c:v>2.5617999999999999</c:v>
                </c:pt>
                <c:pt idx="13472">
                  <c:v>2.5629</c:v>
                </c:pt>
                <c:pt idx="13473">
                  <c:v>2.2538999999999998</c:v>
                </c:pt>
                <c:pt idx="13474">
                  <c:v>1.3812</c:v>
                </c:pt>
                <c:pt idx="13475">
                  <c:v>1.1992</c:v>
                </c:pt>
                <c:pt idx="13476">
                  <c:v>3.3801999999999999</c:v>
                </c:pt>
                <c:pt idx="13477">
                  <c:v>3.2063000000000001</c:v>
                </c:pt>
                <c:pt idx="13478">
                  <c:v>2.7642000000000002</c:v>
                </c:pt>
                <c:pt idx="13479">
                  <c:v>3.9356</c:v>
                </c:pt>
                <c:pt idx="13480">
                  <c:v>2.1865999999999999</c:v>
                </c:pt>
                <c:pt idx="13481">
                  <c:v>3.6055000000000001</c:v>
                </c:pt>
                <c:pt idx="13482">
                  <c:v>4.8958000000000004</c:v>
                </c:pt>
                <c:pt idx="13483">
                  <c:v>3.3784000000000001</c:v>
                </c:pt>
                <c:pt idx="13484">
                  <c:v>4.0888</c:v>
                </c:pt>
                <c:pt idx="13485">
                  <c:v>3.3258000000000001</c:v>
                </c:pt>
                <c:pt idx="13486">
                  <c:v>3.7004000000000001</c:v>
                </c:pt>
                <c:pt idx="13487">
                  <c:v>3.5579000000000001</c:v>
                </c:pt>
                <c:pt idx="13488">
                  <c:v>3.7793000000000001</c:v>
                </c:pt>
                <c:pt idx="13489">
                  <c:v>2.0402</c:v>
                </c:pt>
                <c:pt idx="13490">
                  <c:v>1.0823</c:v>
                </c:pt>
                <c:pt idx="13491">
                  <c:v>1.3110999999999999</c:v>
                </c:pt>
                <c:pt idx="13492">
                  <c:v>2.4964</c:v>
                </c:pt>
                <c:pt idx="13493">
                  <c:v>3.0364</c:v>
                </c:pt>
                <c:pt idx="13494">
                  <c:v>2.5251999999999999</c:v>
                </c:pt>
                <c:pt idx="13495">
                  <c:v>2.8182</c:v>
                </c:pt>
                <c:pt idx="13496">
                  <c:v>4.9802999999999997</c:v>
                </c:pt>
                <c:pt idx="13497">
                  <c:v>4.7365000000000004</c:v>
                </c:pt>
                <c:pt idx="13498">
                  <c:v>6.2267000000000001</c:v>
                </c:pt>
                <c:pt idx="13499">
                  <c:v>2.2155999999999998</c:v>
                </c:pt>
                <c:pt idx="13500">
                  <c:v>2.1425999999999998</c:v>
                </c:pt>
                <c:pt idx="13501">
                  <c:v>1.9846999999999999</c:v>
                </c:pt>
                <c:pt idx="13502">
                  <c:v>2.5388999999999999</c:v>
                </c:pt>
                <c:pt idx="13503">
                  <c:v>2.468</c:v>
                </c:pt>
                <c:pt idx="13504">
                  <c:v>2.9994999999999998</c:v>
                </c:pt>
                <c:pt idx="13505">
                  <c:v>1.756</c:v>
                </c:pt>
                <c:pt idx="13506">
                  <c:v>2.1444999999999999</c:v>
                </c:pt>
                <c:pt idx="13507">
                  <c:v>1.9356</c:v>
                </c:pt>
                <c:pt idx="13508">
                  <c:v>2.109</c:v>
                </c:pt>
                <c:pt idx="13509">
                  <c:v>2.2553999999999998</c:v>
                </c:pt>
                <c:pt idx="13510">
                  <c:v>3.2524000000000002</c:v>
                </c:pt>
                <c:pt idx="13511">
                  <c:v>1.7743</c:v>
                </c:pt>
                <c:pt idx="13512">
                  <c:v>2.3239999999999998</c:v>
                </c:pt>
                <c:pt idx="13513">
                  <c:v>2.1107999999999998</c:v>
                </c:pt>
                <c:pt idx="13514">
                  <c:v>2.1644000000000001</c:v>
                </c:pt>
                <c:pt idx="13515">
                  <c:v>3.008</c:v>
                </c:pt>
                <c:pt idx="13516">
                  <c:v>2.9474999999999998</c:v>
                </c:pt>
                <c:pt idx="13517">
                  <c:v>3.1116999999999999</c:v>
                </c:pt>
                <c:pt idx="13518">
                  <c:v>3.6669</c:v>
                </c:pt>
                <c:pt idx="13519">
                  <c:v>3.5703</c:v>
                </c:pt>
                <c:pt idx="13520">
                  <c:v>3.3794</c:v>
                </c:pt>
                <c:pt idx="13521">
                  <c:v>3.8005</c:v>
                </c:pt>
                <c:pt idx="13522">
                  <c:v>3.3231999999999999</c:v>
                </c:pt>
                <c:pt idx="13523">
                  <c:v>2.8441000000000001</c:v>
                </c:pt>
                <c:pt idx="13524">
                  <c:v>3.1970999999999998</c:v>
                </c:pt>
                <c:pt idx="13525">
                  <c:v>4.6275000000000004</c:v>
                </c:pt>
                <c:pt idx="13526">
                  <c:v>4.4335000000000004</c:v>
                </c:pt>
                <c:pt idx="13527">
                  <c:v>5.1371000000000002</c:v>
                </c:pt>
                <c:pt idx="13528">
                  <c:v>5.0818000000000003</c:v>
                </c:pt>
                <c:pt idx="13529">
                  <c:v>4.4657999999999998</c:v>
                </c:pt>
                <c:pt idx="13530">
                  <c:v>2.8418000000000001</c:v>
                </c:pt>
                <c:pt idx="13531">
                  <c:v>4.6440000000000001</c:v>
                </c:pt>
                <c:pt idx="13532">
                  <c:v>2.3079999999999998</c:v>
                </c:pt>
                <c:pt idx="13533">
                  <c:v>2.6741000000000001</c:v>
                </c:pt>
                <c:pt idx="13534">
                  <c:v>2.7071999999999998</c:v>
                </c:pt>
                <c:pt idx="13535">
                  <c:v>2.6859000000000002</c:v>
                </c:pt>
                <c:pt idx="13536">
                  <c:v>2.1248999999999998</c:v>
                </c:pt>
                <c:pt idx="13537">
                  <c:v>2.0129000000000001</c:v>
                </c:pt>
                <c:pt idx="13538">
                  <c:v>2.2629000000000001</c:v>
                </c:pt>
                <c:pt idx="13539">
                  <c:v>2.5026999999999999</c:v>
                </c:pt>
                <c:pt idx="13540">
                  <c:v>2.4613</c:v>
                </c:pt>
                <c:pt idx="13541">
                  <c:v>2.4531999999999998</c:v>
                </c:pt>
                <c:pt idx="13542">
                  <c:v>2.4748999999999999</c:v>
                </c:pt>
                <c:pt idx="13543">
                  <c:v>2.5230999999999999</c:v>
                </c:pt>
                <c:pt idx="13544">
                  <c:v>2.8328000000000002</c:v>
                </c:pt>
                <c:pt idx="13545">
                  <c:v>2.7957999999999998</c:v>
                </c:pt>
                <c:pt idx="13546">
                  <c:v>2.8304999999999998</c:v>
                </c:pt>
                <c:pt idx="13547">
                  <c:v>2.7372000000000001</c:v>
                </c:pt>
                <c:pt idx="13548">
                  <c:v>2.8308</c:v>
                </c:pt>
                <c:pt idx="13549">
                  <c:v>2.5278999999999998</c:v>
                </c:pt>
                <c:pt idx="13550">
                  <c:v>2.9727999999999999</c:v>
                </c:pt>
                <c:pt idx="13551">
                  <c:v>2.0276000000000001</c:v>
                </c:pt>
                <c:pt idx="13552">
                  <c:v>2.698</c:v>
                </c:pt>
                <c:pt idx="13553">
                  <c:v>2.4641000000000002</c:v>
                </c:pt>
                <c:pt idx="13554">
                  <c:v>3.2357999999999998</c:v>
                </c:pt>
                <c:pt idx="13555">
                  <c:v>2.1101000000000001</c:v>
                </c:pt>
                <c:pt idx="13556">
                  <c:v>2.4773999999999998</c:v>
                </c:pt>
                <c:pt idx="13557">
                  <c:v>3.1497999999999999</c:v>
                </c:pt>
                <c:pt idx="13558">
                  <c:v>3.863</c:v>
                </c:pt>
                <c:pt idx="13559">
                  <c:v>6.4378000000000002</c:v>
                </c:pt>
                <c:pt idx="13560">
                  <c:v>4.8061999999999996</c:v>
                </c:pt>
                <c:pt idx="13561">
                  <c:v>4.6277999999999997</c:v>
                </c:pt>
                <c:pt idx="13562">
                  <c:v>4.2558999999999996</c:v>
                </c:pt>
                <c:pt idx="13563">
                  <c:v>3.6551</c:v>
                </c:pt>
                <c:pt idx="13564">
                  <c:v>3.3692000000000002</c:v>
                </c:pt>
                <c:pt idx="13565">
                  <c:v>2.5859999999999999</c:v>
                </c:pt>
                <c:pt idx="13566">
                  <c:v>5.0061999999999998</c:v>
                </c:pt>
                <c:pt idx="13567">
                  <c:v>2.3649</c:v>
                </c:pt>
                <c:pt idx="13568">
                  <c:v>2.2057000000000002</c:v>
                </c:pt>
                <c:pt idx="13569">
                  <c:v>2.1179999999999999</c:v>
                </c:pt>
                <c:pt idx="13570">
                  <c:v>2.1131000000000002</c:v>
                </c:pt>
                <c:pt idx="13571">
                  <c:v>2.0142000000000002</c:v>
                </c:pt>
                <c:pt idx="13572">
                  <c:v>2.2925</c:v>
                </c:pt>
                <c:pt idx="13573">
                  <c:v>2.1716000000000002</c:v>
                </c:pt>
                <c:pt idx="13574">
                  <c:v>1.7030000000000001</c:v>
                </c:pt>
                <c:pt idx="13575">
                  <c:v>2.2865000000000002</c:v>
                </c:pt>
                <c:pt idx="13576">
                  <c:v>2.6718999999999999</c:v>
                </c:pt>
                <c:pt idx="13577">
                  <c:v>1.5136000000000001</c:v>
                </c:pt>
                <c:pt idx="13578">
                  <c:v>4.3384999999999998</c:v>
                </c:pt>
                <c:pt idx="13579">
                  <c:v>2.3382000000000001</c:v>
                </c:pt>
                <c:pt idx="13580">
                  <c:v>2.1882000000000001</c:v>
                </c:pt>
                <c:pt idx="13581">
                  <c:v>1.7442</c:v>
                </c:pt>
                <c:pt idx="13582">
                  <c:v>2.2065999999999999</c:v>
                </c:pt>
                <c:pt idx="13583">
                  <c:v>2.4712999999999998</c:v>
                </c:pt>
                <c:pt idx="13584">
                  <c:v>2.3355999999999999</c:v>
                </c:pt>
                <c:pt idx="13585">
                  <c:v>1.5892999999999999</c:v>
                </c:pt>
                <c:pt idx="13586">
                  <c:v>3.7101999999999999</c:v>
                </c:pt>
                <c:pt idx="13587">
                  <c:v>4.0693999999999999</c:v>
                </c:pt>
                <c:pt idx="13588">
                  <c:v>4.0697000000000001</c:v>
                </c:pt>
                <c:pt idx="13589">
                  <c:v>3.8378000000000001</c:v>
                </c:pt>
                <c:pt idx="13590">
                  <c:v>4.4397000000000002</c:v>
                </c:pt>
                <c:pt idx="13591">
                  <c:v>4.5058999999999996</c:v>
                </c:pt>
                <c:pt idx="13592">
                  <c:v>2.3494999999999999</c:v>
                </c:pt>
                <c:pt idx="13593">
                  <c:v>2.6404000000000001</c:v>
                </c:pt>
                <c:pt idx="13594">
                  <c:v>2.1341999999999999</c:v>
                </c:pt>
                <c:pt idx="13595">
                  <c:v>2.1928999999999998</c:v>
                </c:pt>
                <c:pt idx="13596">
                  <c:v>2.0661</c:v>
                </c:pt>
                <c:pt idx="13597">
                  <c:v>2.1189</c:v>
                </c:pt>
                <c:pt idx="13598">
                  <c:v>2.141</c:v>
                </c:pt>
                <c:pt idx="13599">
                  <c:v>1.6795</c:v>
                </c:pt>
                <c:pt idx="13600">
                  <c:v>1.9856</c:v>
                </c:pt>
                <c:pt idx="13601">
                  <c:v>1.9075</c:v>
                </c:pt>
                <c:pt idx="13602">
                  <c:v>3.0392999999999999</c:v>
                </c:pt>
                <c:pt idx="13603">
                  <c:v>1.054</c:v>
                </c:pt>
                <c:pt idx="13604">
                  <c:v>0.56189999999999996</c:v>
                </c:pt>
                <c:pt idx="13605">
                  <c:v>3.3656000000000001</c:v>
                </c:pt>
                <c:pt idx="13606">
                  <c:v>4.9036</c:v>
                </c:pt>
                <c:pt idx="13607">
                  <c:v>6.0968</c:v>
                </c:pt>
                <c:pt idx="13608">
                  <c:v>5.5034000000000001</c:v>
                </c:pt>
                <c:pt idx="13609">
                  <c:v>4.5871000000000004</c:v>
                </c:pt>
                <c:pt idx="13610">
                  <c:v>4.1197999999999997</c:v>
                </c:pt>
                <c:pt idx="13611">
                  <c:v>3.8494999999999999</c:v>
                </c:pt>
                <c:pt idx="13612">
                  <c:v>3.8136999999999999</c:v>
                </c:pt>
                <c:pt idx="13613">
                  <c:v>3.6943000000000001</c:v>
                </c:pt>
                <c:pt idx="13614">
                  <c:v>2.6265000000000001</c:v>
                </c:pt>
                <c:pt idx="13615">
                  <c:v>2.5257999999999998</c:v>
                </c:pt>
                <c:pt idx="13616">
                  <c:v>2.7403</c:v>
                </c:pt>
                <c:pt idx="13617">
                  <c:v>2.1093999999999999</c:v>
                </c:pt>
                <c:pt idx="13618">
                  <c:v>2.5722</c:v>
                </c:pt>
                <c:pt idx="13619">
                  <c:v>2.7562000000000002</c:v>
                </c:pt>
                <c:pt idx="13620">
                  <c:v>2.5832000000000002</c:v>
                </c:pt>
                <c:pt idx="13621">
                  <c:v>2.2890999999999999</c:v>
                </c:pt>
                <c:pt idx="13622">
                  <c:v>2.0609999999999999</c:v>
                </c:pt>
                <c:pt idx="13623">
                  <c:v>2.0203000000000002</c:v>
                </c:pt>
                <c:pt idx="13624">
                  <c:v>2.0836000000000001</c:v>
                </c:pt>
                <c:pt idx="13625">
                  <c:v>2.8740000000000001</c:v>
                </c:pt>
                <c:pt idx="13626">
                  <c:v>3.6368</c:v>
                </c:pt>
                <c:pt idx="13627">
                  <c:v>3.1362000000000001</c:v>
                </c:pt>
                <c:pt idx="13628">
                  <c:v>2.9466000000000001</c:v>
                </c:pt>
                <c:pt idx="13629">
                  <c:v>3.2881999999999998</c:v>
                </c:pt>
                <c:pt idx="13630">
                  <c:v>3.2225000000000001</c:v>
                </c:pt>
                <c:pt idx="13631">
                  <c:v>3.1623999999999999</c:v>
                </c:pt>
                <c:pt idx="13632">
                  <c:v>2.7008999999999999</c:v>
                </c:pt>
                <c:pt idx="13633">
                  <c:v>2.5291999999999999</c:v>
                </c:pt>
                <c:pt idx="13634">
                  <c:v>4.2914000000000003</c:v>
                </c:pt>
                <c:pt idx="13635">
                  <c:v>3.2143999999999999</c:v>
                </c:pt>
                <c:pt idx="13636">
                  <c:v>2.4079999999999999</c:v>
                </c:pt>
                <c:pt idx="13637">
                  <c:v>1.5667</c:v>
                </c:pt>
                <c:pt idx="13638">
                  <c:v>1.5101</c:v>
                </c:pt>
                <c:pt idx="13639">
                  <c:v>2.1652999999999998</c:v>
                </c:pt>
                <c:pt idx="13640">
                  <c:v>2.2955999999999999</c:v>
                </c:pt>
                <c:pt idx="13641">
                  <c:v>4.0216000000000003</c:v>
                </c:pt>
                <c:pt idx="13642">
                  <c:v>3.7119</c:v>
                </c:pt>
                <c:pt idx="13643">
                  <c:v>2.5996000000000001</c:v>
                </c:pt>
                <c:pt idx="13644">
                  <c:v>2.6315</c:v>
                </c:pt>
                <c:pt idx="13645">
                  <c:v>2.3481999999999998</c:v>
                </c:pt>
                <c:pt idx="13646">
                  <c:v>1.9461999999999999</c:v>
                </c:pt>
                <c:pt idx="13647">
                  <c:v>2.3290000000000002</c:v>
                </c:pt>
                <c:pt idx="13648">
                  <c:v>3.6717</c:v>
                </c:pt>
                <c:pt idx="13649">
                  <c:v>0.94020000000000004</c:v>
                </c:pt>
                <c:pt idx="13650">
                  <c:v>1.4266000000000001</c:v>
                </c:pt>
                <c:pt idx="13651">
                  <c:v>2.024</c:v>
                </c:pt>
                <c:pt idx="13652">
                  <c:v>2.6494</c:v>
                </c:pt>
                <c:pt idx="13653">
                  <c:v>1.4220999999999999</c:v>
                </c:pt>
                <c:pt idx="13654">
                  <c:v>2.1861999999999999</c:v>
                </c:pt>
                <c:pt idx="13655">
                  <c:v>1.4559</c:v>
                </c:pt>
                <c:pt idx="13656">
                  <c:v>2.3609</c:v>
                </c:pt>
                <c:pt idx="13657">
                  <c:v>2.8062999999999998</c:v>
                </c:pt>
                <c:pt idx="13658">
                  <c:v>2.1297999999999999</c:v>
                </c:pt>
                <c:pt idx="13659">
                  <c:v>2.1507000000000001</c:v>
                </c:pt>
                <c:pt idx="13660">
                  <c:v>2.1179000000000001</c:v>
                </c:pt>
                <c:pt idx="13661">
                  <c:v>4.3533999999999997</c:v>
                </c:pt>
                <c:pt idx="13662">
                  <c:v>4.3742999999999999</c:v>
                </c:pt>
                <c:pt idx="13663">
                  <c:v>4.1387999999999998</c:v>
                </c:pt>
                <c:pt idx="13664">
                  <c:v>3.1208</c:v>
                </c:pt>
                <c:pt idx="13665">
                  <c:v>2.9373</c:v>
                </c:pt>
                <c:pt idx="13666">
                  <c:v>4.1967999999999996</c:v>
                </c:pt>
                <c:pt idx="13667">
                  <c:v>3.3723999999999998</c:v>
                </c:pt>
                <c:pt idx="13668">
                  <c:v>4.3654000000000002</c:v>
                </c:pt>
                <c:pt idx="13669">
                  <c:v>3.9822000000000002</c:v>
                </c:pt>
                <c:pt idx="13670">
                  <c:v>2.7673000000000001</c:v>
                </c:pt>
                <c:pt idx="13671">
                  <c:v>2.9399000000000002</c:v>
                </c:pt>
                <c:pt idx="13672">
                  <c:v>2.8296999999999999</c:v>
                </c:pt>
                <c:pt idx="13673">
                  <c:v>2.8485</c:v>
                </c:pt>
                <c:pt idx="13674">
                  <c:v>2.2111999999999998</c:v>
                </c:pt>
                <c:pt idx="13675">
                  <c:v>3.3216000000000001</c:v>
                </c:pt>
                <c:pt idx="13676">
                  <c:v>2.6311</c:v>
                </c:pt>
                <c:pt idx="13677">
                  <c:v>2.8574999999999999</c:v>
                </c:pt>
                <c:pt idx="13678">
                  <c:v>3.3809999999999998</c:v>
                </c:pt>
                <c:pt idx="13679">
                  <c:v>3.6528</c:v>
                </c:pt>
                <c:pt idx="13680">
                  <c:v>4.3757000000000001</c:v>
                </c:pt>
                <c:pt idx="13681">
                  <c:v>4.8807999999999998</c:v>
                </c:pt>
                <c:pt idx="13682">
                  <c:v>4.6341999999999999</c:v>
                </c:pt>
                <c:pt idx="13683">
                  <c:v>3.3129</c:v>
                </c:pt>
                <c:pt idx="13684">
                  <c:v>4.4080000000000004</c:v>
                </c:pt>
                <c:pt idx="13685">
                  <c:v>4.6283000000000003</c:v>
                </c:pt>
                <c:pt idx="13686">
                  <c:v>4.3197999999999999</c:v>
                </c:pt>
                <c:pt idx="13687">
                  <c:v>4.4965000000000002</c:v>
                </c:pt>
                <c:pt idx="13688">
                  <c:v>2.9331999999999998</c:v>
                </c:pt>
                <c:pt idx="13689">
                  <c:v>2.8691</c:v>
                </c:pt>
                <c:pt idx="13690">
                  <c:v>2.6677</c:v>
                </c:pt>
                <c:pt idx="13691">
                  <c:v>3.7745000000000002</c:v>
                </c:pt>
                <c:pt idx="13692">
                  <c:v>3.2501000000000002</c:v>
                </c:pt>
                <c:pt idx="13693">
                  <c:v>3.3277999999999999</c:v>
                </c:pt>
                <c:pt idx="13694">
                  <c:v>2.6753999999999998</c:v>
                </c:pt>
                <c:pt idx="13695">
                  <c:v>3.0206</c:v>
                </c:pt>
                <c:pt idx="13696">
                  <c:v>2.85</c:v>
                </c:pt>
                <c:pt idx="13697">
                  <c:v>1.2618</c:v>
                </c:pt>
                <c:pt idx="13698">
                  <c:v>2.66</c:v>
                </c:pt>
                <c:pt idx="13699">
                  <c:v>3.9729999999999999</c:v>
                </c:pt>
                <c:pt idx="13700">
                  <c:v>3.5695000000000001</c:v>
                </c:pt>
                <c:pt idx="13701">
                  <c:v>2.6848999999999998</c:v>
                </c:pt>
                <c:pt idx="13702">
                  <c:v>2.2572000000000001</c:v>
                </c:pt>
                <c:pt idx="13703">
                  <c:v>3.6190000000000002</c:v>
                </c:pt>
                <c:pt idx="13704">
                  <c:v>2.6269999999999998</c:v>
                </c:pt>
                <c:pt idx="13705">
                  <c:v>3.9598</c:v>
                </c:pt>
                <c:pt idx="13706">
                  <c:v>2.9537</c:v>
                </c:pt>
                <c:pt idx="13707">
                  <c:v>2.7986</c:v>
                </c:pt>
                <c:pt idx="13708">
                  <c:v>4.4717000000000002</c:v>
                </c:pt>
                <c:pt idx="13709">
                  <c:v>4.9086999999999996</c:v>
                </c:pt>
                <c:pt idx="13710">
                  <c:v>4.6204999999999998</c:v>
                </c:pt>
                <c:pt idx="13711">
                  <c:v>4.7747000000000002</c:v>
                </c:pt>
                <c:pt idx="13712">
                  <c:v>4.6704999999999997</c:v>
                </c:pt>
                <c:pt idx="13713">
                  <c:v>4.5391000000000004</c:v>
                </c:pt>
                <c:pt idx="13714">
                  <c:v>4.3651</c:v>
                </c:pt>
                <c:pt idx="13715">
                  <c:v>4.7671000000000001</c:v>
                </c:pt>
                <c:pt idx="13716">
                  <c:v>4.4063999999999997</c:v>
                </c:pt>
                <c:pt idx="13717">
                  <c:v>4.6353</c:v>
                </c:pt>
                <c:pt idx="13718">
                  <c:v>3.6331000000000002</c:v>
                </c:pt>
                <c:pt idx="13719">
                  <c:v>4.5125000000000002</c:v>
                </c:pt>
                <c:pt idx="13720">
                  <c:v>4.4451999999999998</c:v>
                </c:pt>
                <c:pt idx="13721">
                  <c:v>4.0593000000000004</c:v>
                </c:pt>
                <c:pt idx="13722">
                  <c:v>4.4275000000000002</c:v>
                </c:pt>
                <c:pt idx="13723">
                  <c:v>4.0250000000000004</c:v>
                </c:pt>
                <c:pt idx="13724">
                  <c:v>3.6983999999999999</c:v>
                </c:pt>
                <c:pt idx="13725">
                  <c:v>4.6097999999999999</c:v>
                </c:pt>
                <c:pt idx="13726">
                  <c:v>3.8552</c:v>
                </c:pt>
                <c:pt idx="13727">
                  <c:v>3.5798000000000001</c:v>
                </c:pt>
                <c:pt idx="13728">
                  <c:v>3.8252000000000002</c:v>
                </c:pt>
                <c:pt idx="13729">
                  <c:v>3.8614999999999999</c:v>
                </c:pt>
                <c:pt idx="13730">
                  <c:v>4.0605000000000002</c:v>
                </c:pt>
                <c:pt idx="13731">
                  <c:v>3.9870000000000001</c:v>
                </c:pt>
                <c:pt idx="13732">
                  <c:v>3.2382</c:v>
                </c:pt>
                <c:pt idx="13733">
                  <c:v>4.4314999999999998</c:v>
                </c:pt>
                <c:pt idx="13734">
                  <c:v>4.3356000000000003</c:v>
                </c:pt>
                <c:pt idx="13735">
                  <c:v>3.1294</c:v>
                </c:pt>
                <c:pt idx="13736">
                  <c:v>3.8797999999999999</c:v>
                </c:pt>
                <c:pt idx="13737">
                  <c:v>1.9161999999999999</c:v>
                </c:pt>
                <c:pt idx="13738">
                  <c:v>3.2976000000000001</c:v>
                </c:pt>
                <c:pt idx="13739">
                  <c:v>3.5973000000000002</c:v>
                </c:pt>
                <c:pt idx="13740">
                  <c:v>4.2114000000000003</c:v>
                </c:pt>
                <c:pt idx="13741">
                  <c:v>3.5720000000000001</c:v>
                </c:pt>
                <c:pt idx="13742">
                  <c:v>2.3216000000000001</c:v>
                </c:pt>
                <c:pt idx="13743">
                  <c:v>3.2198000000000002</c:v>
                </c:pt>
                <c:pt idx="13744">
                  <c:v>4.2922000000000002</c:v>
                </c:pt>
                <c:pt idx="13745">
                  <c:v>3.7128999999999999</c:v>
                </c:pt>
                <c:pt idx="13746">
                  <c:v>4.2244999999999999</c:v>
                </c:pt>
                <c:pt idx="13747">
                  <c:v>1.9972000000000001</c:v>
                </c:pt>
                <c:pt idx="13748">
                  <c:v>3.3456000000000001</c:v>
                </c:pt>
                <c:pt idx="13749">
                  <c:v>3.3380999999999998</c:v>
                </c:pt>
                <c:pt idx="13750">
                  <c:v>3.8426</c:v>
                </c:pt>
                <c:pt idx="13751">
                  <c:v>3.9161999999999999</c:v>
                </c:pt>
                <c:pt idx="13752">
                  <c:v>3.9245000000000001</c:v>
                </c:pt>
                <c:pt idx="13753">
                  <c:v>3.8237999999999999</c:v>
                </c:pt>
                <c:pt idx="13754">
                  <c:v>3.4565000000000001</c:v>
                </c:pt>
                <c:pt idx="13755">
                  <c:v>3.99</c:v>
                </c:pt>
                <c:pt idx="13756">
                  <c:v>3.6288</c:v>
                </c:pt>
                <c:pt idx="13757">
                  <c:v>3.8058000000000001</c:v>
                </c:pt>
                <c:pt idx="13758">
                  <c:v>3.88</c:v>
                </c:pt>
                <c:pt idx="13759">
                  <c:v>1.9728000000000001</c:v>
                </c:pt>
                <c:pt idx="13760">
                  <c:v>2.3761999999999999</c:v>
                </c:pt>
                <c:pt idx="13761">
                  <c:v>2.0556000000000001</c:v>
                </c:pt>
                <c:pt idx="13762">
                  <c:v>2.0909</c:v>
                </c:pt>
                <c:pt idx="13763">
                  <c:v>1.9656</c:v>
                </c:pt>
                <c:pt idx="13764">
                  <c:v>1.4415</c:v>
                </c:pt>
                <c:pt idx="13765">
                  <c:v>2.1629999999999998</c:v>
                </c:pt>
                <c:pt idx="13766">
                  <c:v>1.8120000000000001</c:v>
                </c:pt>
                <c:pt idx="13767">
                  <c:v>1.8749</c:v>
                </c:pt>
                <c:pt idx="13768">
                  <c:v>2.0160999999999998</c:v>
                </c:pt>
                <c:pt idx="13769">
                  <c:v>2.7856000000000001</c:v>
                </c:pt>
                <c:pt idx="13770">
                  <c:v>2.6137000000000001</c:v>
                </c:pt>
                <c:pt idx="13771">
                  <c:v>2.7134</c:v>
                </c:pt>
                <c:pt idx="13772">
                  <c:v>1.9169</c:v>
                </c:pt>
                <c:pt idx="13773">
                  <c:v>2.746</c:v>
                </c:pt>
                <c:pt idx="13774">
                  <c:v>2.2654000000000001</c:v>
                </c:pt>
                <c:pt idx="13775">
                  <c:v>2.2999000000000001</c:v>
                </c:pt>
                <c:pt idx="13776">
                  <c:v>1.8143</c:v>
                </c:pt>
                <c:pt idx="13777">
                  <c:v>2.5865</c:v>
                </c:pt>
                <c:pt idx="13778">
                  <c:v>0.92200000000000004</c:v>
                </c:pt>
                <c:pt idx="13779">
                  <c:v>1.4091</c:v>
                </c:pt>
                <c:pt idx="13780">
                  <c:v>2.2385999999999999</c:v>
                </c:pt>
                <c:pt idx="13781">
                  <c:v>2.4485000000000001</c:v>
                </c:pt>
                <c:pt idx="13782">
                  <c:v>1.2699</c:v>
                </c:pt>
                <c:pt idx="13783">
                  <c:v>2.0108999999999999</c:v>
                </c:pt>
                <c:pt idx="13784">
                  <c:v>1.9381999999999999</c:v>
                </c:pt>
                <c:pt idx="13785">
                  <c:v>2.0548999999999999</c:v>
                </c:pt>
                <c:pt idx="13786">
                  <c:v>1.5448</c:v>
                </c:pt>
                <c:pt idx="13787">
                  <c:v>1.4874000000000001</c:v>
                </c:pt>
                <c:pt idx="13788">
                  <c:v>1.9636</c:v>
                </c:pt>
                <c:pt idx="13789">
                  <c:v>2.1093000000000002</c:v>
                </c:pt>
                <c:pt idx="13790">
                  <c:v>2.5840000000000001</c:v>
                </c:pt>
                <c:pt idx="13791">
                  <c:v>2.1236999999999999</c:v>
                </c:pt>
                <c:pt idx="13792">
                  <c:v>2.2442000000000002</c:v>
                </c:pt>
                <c:pt idx="13793">
                  <c:v>2.2702</c:v>
                </c:pt>
                <c:pt idx="13794">
                  <c:v>2.2341000000000002</c:v>
                </c:pt>
                <c:pt idx="13795">
                  <c:v>1.9825999999999999</c:v>
                </c:pt>
                <c:pt idx="13796">
                  <c:v>2.2833000000000001</c:v>
                </c:pt>
                <c:pt idx="13797">
                  <c:v>1.9036999999999999</c:v>
                </c:pt>
                <c:pt idx="13798">
                  <c:v>2.1137000000000001</c:v>
                </c:pt>
                <c:pt idx="13799">
                  <c:v>2.1105</c:v>
                </c:pt>
                <c:pt idx="13800">
                  <c:v>1.9244000000000001</c:v>
                </c:pt>
                <c:pt idx="13801">
                  <c:v>2.3357999999999999</c:v>
                </c:pt>
                <c:pt idx="13802">
                  <c:v>1.9327000000000001</c:v>
                </c:pt>
                <c:pt idx="13803">
                  <c:v>2.1046999999999998</c:v>
                </c:pt>
                <c:pt idx="13804">
                  <c:v>1.9805999999999999</c:v>
                </c:pt>
                <c:pt idx="13805">
                  <c:v>2.0407000000000002</c:v>
                </c:pt>
                <c:pt idx="13806">
                  <c:v>1.1614</c:v>
                </c:pt>
                <c:pt idx="13807">
                  <c:v>1.8348</c:v>
                </c:pt>
                <c:pt idx="13808">
                  <c:v>1.7319</c:v>
                </c:pt>
                <c:pt idx="13809">
                  <c:v>1.8683000000000001</c:v>
                </c:pt>
                <c:pt idx="13810">
                  <c:v>1.8280000000000001</c:v>
                </c:pt>
                <c:pt idx="13811">
                  <c:v>1.6254999999999999</c:v>
                </c:pt>
                <c:pt idx="13812">
                  <c:v>1.4308000000000001</c:v>
                </c:pt>
                <c:pt idx="13813">
                  <c:v>1.6915</c:v>
                </c:pt>
                <c:pt idx="13814">
                  <c:v>1.9806999999999999</c:v>
                </c:pt>
                <c:pt idx="13815">
                  <c:v>2.2850000000000001</c:v>
                </c:pt>
                <c:pt idx="13816">
                  <c:v>2.0699000000000001</c:v>
                </c:pt>
                <c:pt idx="13817">
                  <c:v>2.3138999999999998</c:v>
                </c:pt>
                <c:pt idx="13818">
                  <c:v>2.1699000000000002</c:v>
                </c:pt>
                <c:pt idx="13819">
                  <c:v>2.0249999999999999</c:v>
                </c:pt>
                <c:pt idx="13820">
                  <c:v>1.7989999999999999</c:v>
                </c:pt>
                <c:pt idx="13821">
                  <c:v>2.0478999999999998</c:v>
                </c:pt>
                <c:pt idx="13822">
                  <c:v>1.9621</c:v>
                </c:pt>
                <c:pt idx="13823">
                  <c:v>2.2031999999999998</c:v>
                </c:pt>
                <c:pt idx="13824">
                  <c:v>3.1095999999999999</c:v>
                </c:pt>
                <c:pt idx="13825">
                  <c:v>3.1002999999999998</c:v>
                </c:pt>
                <c:pt idx="13826">
                  <c:v>2.9942000000000002</c:v>
                </c:pt>
                <c:pt idx="13827">
                  <c:v>3.1667000000000001</c:v>
                </c:pt>
                <c:pt idx="13828">
                  <c:v>3.0211000000000001</c:v>
                </c:pt>
                <c:pt idx="13829">
                  <c:v>3.1387</c:v>
                </c:pt>
                <c:pt idx="13830">
                  <c:v>3.1223000000000001</c:v>
                </c:pt>
                <c:pt idx="13831">
                  <c:v>2.9573999999999998</c:v>
                </c:pt>
                <c:pt idx="13832">
                  <c:v>3.0817000000000001</c:v>
                </c:pt>
                <c:pt idx="13833">
                  <c:v>3.0687000000000002</c:v>
                </c:pt>
                <c:pt idx="13834">
                  <c:v>1.0105999999999999</c:v>
                </c:pt>
                <c:pt idx="13835">
                  <c:v>1.5226</c:v>
                </c:pt>
                <c:pt idx="13836">
                  <c:v>2.0724999999999998</c:v>
                </c:pt>
                <c:pt idx="13837">
                  <c:v>1.8414999999999999</c:v>
                </c:pt>
                <c:pt idx="13838">
                  <c:v>2.0379</c:v>
                </c:pt>
                <c:pt idx="13839">
                  <c:v>1.3250999999999999</c:v>
                </c:pt>
                <c:pt idx="13840">
                  <c:v>1.0623</c:v>
                </c:pt>
                <c:pt idx="13841">
                  <c:v>1.8966000000000001</c:v>
                </c:pt>
                <c:pt idx="13842">
                  <c:v>0.60529999999999995</c:v>
                </c:pt>
                <c:pt idx="13843">
                  <c:v>1.5775999999999999</c:v>
                </c:pt>
                <c:pt idx="13844">
                  <c:v>2.0794000000000001</c:v>
                </c:pt>
                <c:pt idx="13845">
                  <c:v>1.3435999999999999</c:v>
                </c:pt>
                <c:pt idx="13846">
                  <c:v>1.2295</c:v>
                </c:pt>
                <c:pt idx="13847">
                  <c:v>1.9332</c:v>
                </c:pt>
                <c:pt idx="13848">
                  <c:v>1.3031999999999999</c:v>
                </c:pt>
                <c:pt idx="13849">
                  <c:v>1.0107999999999999</c:v>
                </c:pt>
                <c:pt idx="13850">
                  <c:v>2.1494</c:v>
                </c:pt>
                <c:pt idx="13851">
                  <c:v>1.7435</c:v>
                </c:pt>
                <c:pt idx="13852">
                  <c:v>1.7423</c:v>
                </c:pt>
                <c:pt idx="13853">
                  <c:v>1.9622999999999999</c:v>
                </c:pt>
                <c:pt idx="13854">
                  <c:v>1.4831000000000001</c:v>
                </c:pt>
                <c:pt idx="13855">
                  <c:v>1.8785000000000001</c:v>
                </c:pt>
                <c:pt idx="13856">
                  <c:v>2.5394999999999999</c:v>
                </c:pt>
                <c:pt idx="13857">
                  <c:v>1.0676000000000001</c:v>
                </c:pt>
                <c:pt idx="13858">
                  <c:v>1.1540999999999999</c:v>
                </c:pt>
                <c:pt idx="13859">
                  <c:v>0.66649999999999998</c:v>
                </c:pt>
                <c:pt idx="13860">
                  <c:v>1.5073000000000001</c:v>
                </c:pt>
                <c:pt idx="13861">
                  <c:v>1.5388999999999999</c:v>
                </c:pt>
                <c:pt idx="13862">
                  <c:v>0.69730000000000003</c:v>
                </c:pt>
                <c:pt idx="13863">
                  <c:v>1.1336999999999999</c:v>
                </c:pt>
                <c:pt idx="13864">
                  <c:v>1.9023000000000001</c:v>
                </c:pt>
                <c:pt idx="13865">
                  <c:v>1.7533000000000001</c:v>
                </c:pt>
                <c:pt idx="13866">
                  <c:v>1.9244000000000001</c:v>
                </c:pt>
                <c:pt idx="13867">
                  <c:v>1.8787</c:v>
                </c:pt>
                <c:pt idx="13868">
                  <c:v>1.835</c:v>
                </c:pt>
                <c:pt idx="13869">
                  <c:v>2.0541</c:v>
                </c:pt>
                <c:pt idx="13870">
                  <c:v>1.8405</c:v>
                </c:pt>
                <c:pt idx="13871">
                  <c:v>1.9572000000000001</c:v>
                </c:pt>
                <c:pt idx="13872">
                  <c:v>1.7296</c:v>
                </c:pt>
                <c:pt idx="13873">
                  <c:v>2.1074999999999999</c:v>
                </c:pt>
                <c:pt idx="13874">
                  <c:v>3.0731999999999999</c:v>
                </c:pt>
                <c:pt idx="13875">
                  <c:v>3.1615000000000002</c:v>
                </c:pt>
                <c:pt idx="13876">
                  <c:v>2.7896999999999998</c:v>
                </c:pt>
                <c:pt idx="13877">
                  <c:v>2.3553000000000002</c:v>
                </c:pt>
                <c:pt idx="13878">
                  <c:v>2.4035000000000002</c:v>
                </c:pt>
                <c:pt idx="13879">
                  <c:v>3.2536</c:v>
                </c:pt>
                <c:pt idx="13880">
                  <c:v>2.6011000000000002</c:v>
                </c:pt>
                <c:pt idx="13881">
                  <c:v>3.0503999999999998</c:v>
                </c:pt>
                <c:pt idx="13882">
                  <c:v>2.9868999999999999</c:v>
                </c:pt>
                <c:pt idx="13883">
                  <c:v>3.0419999999999998</c:v>
                </c:pt>
                <c:pt idx="13884">
                  <c:v>3.3222</c:v>
                </c:pt>
                <c:pt idx="13885">
                  <c:v>2.7917999999999998</c:v>
                </c:pt>
                <c:pt idx="13886">
                  <c:v>3.0802999999999998</c:v>
                </c:pt>
                <c:pt idx="13887">
                  <c:v>2.9550999999999998</c:v>
                </c:pt>
                <c:pt idx="13888">
                  <c:v>2.8416000000000001</c:v>
                </c:pt>
                <c:pt idx="13889">
                  <c:v>3.4051999999999998</c:v>
                </c:pt>
                <c:pt idx="13890">
                  <c:v>2.4091999999999998</c:v>
                </c:pt>
                <c:pt idx="13891">
                  <c:v>3.1391</c:v>
                </c:pt>
                <c:pt idx="13892">
                  <c:v>2.4961000000000002</c:v>
                </c:pt>
                <c:pt idx="13893">
                  <c:v>2.4289999999999998</c:v>
                </c:pt>
                <c:pt idx="13894">
                  <c:v>1.5629</c:v>
                </c:pt>
                <c:pt idx="13895">
                  <c:v>2.5360999999999998</c:v>
                </c:pt>
                <c:pt idx="13896">
                  <c:v>3.2086999999999999</c:v>
                </c:pt>
                <c:pt idx="13897">
                  <c:v>2.5061</c:v>
                </c:pt>
                <c:pt idx="13898">
                  <c:v>3.2964000000000002</c:v>
                </c:pt>
                <c:pt idx="13899">
                  <c:v>2.0781999999999998</c:v>
                </c:pt>
                <c:pt idx="13900">
                  <c:v>2.956</c:v>
                </c:pt>
                <c:pt idx="13901">
                  <c:v>3.5829</c:v>
                </c:pt>
                <c:pt idx="13902">
                  <c:v>2.8144</c:v>
                </c:pt>
                <c:pt idx="13903">
                  <c:v>3.2231999999999998</c:v>
                </c:pt>
                <c:pt idx="13904">
                  <c:v>2.8605999999999998</c:v>
                </c:pt>
                <c:pt idx="13905">
                  <c:v>2.5594000000000001</c:v>
                </c:pt>
                <c:pt idx="13906">
                  <c:v>2.8620999999999999</c:v>
                </c:pt>
                <c:pt idx="13907">
                  <c:v>3.1610999999999998</c:v>
                </c:pt>
                <c:pt idx="13908">
                  <c:v>2.1015999999999999</c:v>
                </c:pt>
                <c:pt idx="13909">
                  <c:v>2.6745000000000001</c:v>
                </c:pt>
                <c:pt idx="13910">
                  <c:v>2.6396999999999999</c:v>
                </c:pt>
                <c:pt idx="13911">
                  <c:v>2.806</c:v>
                </c:pt>
                <c:pt idx="13912">
                  <c:v>3.5966</c:v>
                </c:pt>
                <c:pt idx="13913">
                  <c:v>3.637</c:v>
                </c:pt>
                <c:pt idx="13914">
                  <c:v>3.7707999999999999</c:v>
                </c:pt>
                <c:pt idx="13915">
                  <c:v>3.0230000000000001</c:v>
                </c:pt>
                <c:pt idx="13916">
                  <c:v>3.4992000000000001</c:v>
                </c:pt>
                <c:pt idx="13917">
                  <c:v>2.1177999999999999</c:v>
                </c:pt>
                <c:pt idx="13918">
                  <c:v>4.0476000000000001</c:v>
                </c:pt>
                <c:pt idx="13919">
                  <c:v>2.5327000000000002</c:v>
                </c:pt>
                <c:pt idx="13920">
                  <c:v>3.3435999999999999</c:v>
                </c:pt>
                <c:pt idx="13921">
                  <c:v>3.2913999999999999</c:v>
                </c:pt>
                <c:pt idx="13922">
                  <c:v>3.1097000000000001</c:v>
                </c:pt>
                <c:pt idx="13923">
                  <c:v>3.4470999999999998</c:v>
                </c:pt>
                <c:pt idx="13924">
                  <c:v>3.1570999999999998</c:v>
                </c:pt>
                <c:pt idx="13925">
                  <c:v>2.5104000000000002</c:v>
                </c:pt>
                <c:pt idx="13926">
                  <c:v>2.9030999999999998</c:v>
                </c:pt>
                <c:pt idx="13927">
                  <c:v>2.2158000000000002</c:v>
                </c:pt>
                <c:pt idx="13928">
                  <c:v>2.9609999999999999</c:v>
                </c:pt>
                <c:pt idx="13929">
                  <c:v>3.1884000000000001</c:v>
                </c:pt>
                <c:pt idx="13930">
                  <c:v>2.0466000000000002</c:v>
                </c:pt>
                <c:pt idx="13931">
                  <c:v>2.7086999999999999</c:v>
                </c:pt>
                <c:pt idx="13932">
                  <c:v>3.8641999999999999</c:v>
                </c:pt>
                <c:pt idx="13933">
                  <c:v>4.3083999999999998</c:v>
                </c:pt>
                <c:pt idx="13934">
                  <c:v>4.3292000000000002</c:v>
                </c:pt>
                <c:pt idx="13935">
                  <c:v>3.7442000000000002</c:v>
                </c:pt>
                <c:pt idx="13936">
                  <c:v>2.8094000000000001</c:v>
                </c:pt>
                <c:pt idx="13937">
                  <c:v>4.2870999999999997</c:v>
                </c:pt>
                <c:pt idx="13938">
                  <c:v>3.1173000000000002</c:v>
                </c:pt>
                <c:pt idx="13939">
                  <c:v>3.9142000000000001</c:v>
                </c:pt>
                <c:pt idx="13940">
                  <c:v>4.0900999999999996</c:v>
                </c:pt>
                <c:pt idx="13941">
                  <c:v>4.1456999999999997</c:v>
                </c:pt>
                <c:pt idx="13942">
                  <c:v>1.3039000000000001</c:v>
                </c:pt>
                <c:pt idx="13943">
                  <c:v>2.2543000000000002</c:v>
                </c:pt>
                <c:pt idx="13944">
                  <c:v>1.8192999999999999</c:v>
                </c:pt>
                <c:pt idx="13945">
                  <c:v>1.6832</c:v>
                </c:pt>
                <c:pt idx="13946">
                  <c:v>1.9394</c:v>
                </c:pt>
                <c:pt idx="13947">
                  <c:v>1.7644</c:v>
                </c:pt>
                <c:pt idx="13948">
                  <c:v>1.2453000000000001</c:v>
                </c:pt>
                <c:pt idx="13949">
                  <c:v>1.1969000000000001</c:v>
                </c:pt>
                <c:pt idx="13950">
                  <c:v>0.69359999999999999</c:v>
                </c:pt>
                <c:pt idx="13951">
                  <c:v>1.4278</c:v>
                </c:pt>
                <c:pt idx="13952">
                  <c:v>0.92390000000000005</c:v>
                </c:pt>
                <c:pt idx="13953">
                  <c:v>2.2406000000000001</c:v>
                </c:pt>
                <c:pt idx="13954">
                  <c:v>1.4262999999999999</c:v>
                </c:pt>
                <c:pt idx="13955">
                  <c:v>1.5922000000000001</c:v>
                </c:pt>
                <c:pt idx="13956">
                  <c:v>2.3279000000000001</c:v>
                </c:pt>
                <c:pt idx="13957">
                  <c:v>1.2452000000000001</c:v>
                </c:pt>
                <c:pt idx="13958">
                  <c:v>1.5552999999999999</c:v>
                </c:pt>
                <c:pt idx="13959">
                  <c:v>1.0669999999999999</c:v>
                </c:pt>
                <c:pt idx="13960">
                  <c:v>1.7108000000000001</c:v>
                </c:pt>
                <c:pt idx="13961">
                  <c:v>1.6165</c:v>
                </c:pt>
                <c:pt idx="13962">
                  <c:v>1.7136</c:v>
                </c:pt>
                <c:pt idx="13963">
                  <c:v>1.6825000000000001</c:v>
                </c:pt>
                <c:pt idx="13964">
                  <c:v>2.1514000000000002</c:v>
                </c:pt>
                <c:pt idx="13965">
                  <c:v>1.6934</c:v>
                </c:pt>
                <c:pt idx="13966">
                  <c:v>1.6083000000000001</c:v>
                </c:pt>
                <c:pt idx="13967">
                  <c:v>1.7730999999999999</c:v>
                </c:pt>
                <c:pt idx="13968">
                  <c:v>2.1227999999999998</c:v>
                </c:pt>
                <c:pt idx="13969">
                  <c:v>2.1913</c:v>
                </c:pt>
                <c:pt idx="13970">
                  <c:v>1.7414000000000001</c:v>
                </c:pt>
                <c:pt idx="13971">
                  <c:v>1.4189000000000001</c:v>
                </c:pt>
                <c:pt idx="13972">
                  <c:v>2.3248000000000002</c:v>
                </c:pt>
                <c:pt idx="13973">
                  <c:v>1.8156000000000001</c:v>
                </c:pt>
                <c:pt idx="13974">
                  <c:v>1.8257000000000001</c:v>
                </c:pt>
                <c:pt idx="13975">
                  <c:v>1.1341000000000001</c:v>
                </c:pt>
                <c:pt idx="13976">
                  <c:v>2.4451000000000001</c:v>
                </c:pt>
                <c:pt idx="13977">
                  <c:v>2.2458999999999998</c:v>
                </c:pt>
                <c:pt idx="13978">
                  <c:v>1.3917999999999999</c:v>
                </c:pt>
                <c:pt idx="13979">
                  <c:v>1.774</c:v>
                </c:pt>
                <c:pt idx="13980">
                  <c:v>2.1351</c:v>
                </c:pt>
                <c:pt idx="13981">
                  <c:v>1.3545</c:v>
                </c:pt>
                <c:pt idx="13982">
                  <c:v>0.58299999999999996</c:v>
                </c:pt>
                <c:pt idx="13983">
                  <c:v>2.0081000000000002</c:v>
                </c:pt>
                <c:pt idx="13984">
                  <c:v>1.8637999999999999</c:v>
                </c:pt>
                <c:pt idx="13985">
                  <c:v>1.1533</c:v>
                </c:pt>
                <c:pt idx="13986">
                  <c:v>1.6355999999999999</c:v>
                </c:pt>
                <c:pt idx="13987">
                  <c:v>2.3380000000000001</c:v>
                </c:pt>
                <c:pt idx="13988">
                  <c:v>1.4686999999999999</c:v>
                </c:pt>
                <c:pt idx="13989">
                  <c:v>2.0366</c:v>
                </c:pt>
                <c:pt idx="13990">
                  <c:v>1.5757000000000001</c:v>
                </c:pt>
                <c:pt idx="13991">
                  <c:v>0.52249999999999996</c:v>
                </c:pt>
                <c:pt idx="13992">
                  <c:v>1.3002</c:v>
                </c:pt>
                <c:pt idx="13993">
                  <c:v>2.6595</c:v>
                </c:pt>
                <c:pt idx="13994">
                  <c:v>1.3647</c:v>
                </c:pt>
                <c:pt idx="13995">
                  <c:v>2.2494000000000001</c:v>
                </c:pt>
                <c:pt idx="13996">
                  <c:v>0.74929999999999997</c:v>
                </c:pt>
                <c:pt idx="13997">
                  <c:v>0.97340000000000004</c:v>
                </c:pt>
                <c:pt idx="13998">
                  <c:v>1.5233000000000001</c:v>
                </c:pt>
                <c:pt idx="13999">
                  <c:v>1.8741000000000001</c:v>
                </c:pt>
                <c:pt idx="14000">
                  <c:v>1.9443999999999999</c:v>
                </c:pt>
                <c:pt idx="14001">
                  <c:v>1.4490000000000001</c:v>
                </c:pt>
                <c:pt idx="14002">
                  <c:v>2.3016000000000001</c:v>
                </c:pt>
                <c:pt idx="14003">
                  <c:v>2.0994000000000002</c:v>
                </c:pt>
                <c:pt idx="14004">
                  <c:v>2.1621999999999999</c:v>
                </c:pt>
                <c:pt idx="14005">
                  <c:v>1.2613000000000001</c:v>
                </c:pt>
                <c:pt idx="14006">
                  <c:v>1.1593</c:v>
                </c:pt>
                <c:pt idx="14007">
                  <c:v>1.6673</c:v>
                </c:pt>
                <c:pt idx="14008">
                  <c:v>1.9998</c:v>
                </c:pt>
                <c:pt idx="14009">
                  <c:v>1.8171999999999999</c:v>
                </c:pt>
                <c:pt idx="14010">
                  <c:v>1.1857</c:v>
                </c:pt>
                <c:pt idx="14011">
                  <c:v>2.0821000000000001</c:v>
                </c:pt>
                <c:pt idx="14012">
                  <c:v>1.7408999999999999</c:v>
                </c:pt>
                <c:pt idx="14013">
                  <c:v>1.8142</c:v>
                </c:pt>
                <c:pt idx="14014">
                  <c:v>1.3305</c:v>
                </c:pt>
                <c:pt idx="14015">
                  <c:v>1.1407</c:v>
                </c:pt>
                <c:pt idx="14016">
                  <c:v>2.4230999999999998</c:v>
                </c:pt>
                <c:pt idx="14017">
                  <c:v>2.3287</c:v>
                </c:pt>
                <c:pt idx="14018">
                  <c:v>2.5306000000000002</c:v>
                </c:pt>
                <c:pt idx="14019">
                  <c:v>1.4487000000000001</c:v>
                </c:pt>
                <c:pt idx="14020">
                  <c:v>0.95909999999999995</c:v>
                </c:pt>
                <c:pt idx="14021">
                  <c:v>2.6145</c:v>
                </c:pt>
                <c:pt idx="14022">
                  <c:v>3.0465</c:v>
                </c:pt>
                <c:pt idx="14023">
                  <c:v>2.5872000000000002</c:v>
                </c:pt>
                <c:pt idx="14024">
                  <c:v>3.2383999999999999</c:v>
                </c:pt>
                <c:pt idx="14025">
                  <c:v>2.7212999999999998</c:v>
                </c:pt>
                <c:pt idx="14026">
                  <c:v>3.8894000000000002</c:v>
                </c:pt>
                <c:pt idx="14027">
                  <c:v>2.6585000000000001</c:v>
                </c:pt>
                <c:pt idx="14028">
                  <c:v>4.9619</c:v>
                </c:pt>
                <c:pt idx="14029">
                  <c:v>2.2233000000000001</c:v>
                </c:pt>
                <c:pt idx="14030">
                  <c:v>4.5952999999999999</c:v>
                </c:pt>
                <c:pt idx="14031">
                  <c:v>4.6406000000000001</c:v>
                </c:pt>
                <c:pt idx="14032">
                  <c:v>3.1417000000000002</c:v>
                </c:pt>
                <c:pt idx="14033">
                  <c:v>3.6240999999999999</c:v>
                </c:pt>
                <c:pt idx="14034">
                  <c:v>3.2008000000000001</c:v>
                </c:pt>
                <c:pt idx="14035">
                  <c:v>3.1787000000000001</c:v>
                </c:pt>
                <c:pt idx="14036">
                  <c:v>4.2009999999999996</c:v>
                </c:pt>
                <c:pt idx="14037">
                  <c:v>4.0498000000000003</c:v>
                </c:pt>
                <c:pt idx="14038">
                  <c:v>3.6770999999999998</c:v>
                </c:pt>
                <c:pt idx="14039">
                  <c:v>3.5464000000000002</c:v>
                </c:pt>
                <c:pt idx="14040">
                  <c:v>3.597</c:v>
                </c:pt>
                <c:pt idx="14041">
                  <c:v>3.0207999999999999</c:v>
                </c:pt>
                <c:pt idx="14042">
                  <c:v>1.292</c:v>
                </c:pt>
                <c:pt idx="14043">
                  <c:v>1.2132000000000001</c:v>
                </c:pt>
                <c:pt idx="14044">
                  <c:v>3.262</c:v>
                </c:pt>
                <c:pt idx="14045">
                  <c:v>1.9890000000000001</c:v>
                </c:pt>
                <c:pt idx="14046">
                  <c:v>2.8702000000000001</c:v>
                </c:pt>
                <c:pt idx="14047">
                  <c:v>1.7490000000000001</c:v>
                </c:pt>
                <c:pt idx="14048">
                  <c:v>1.8431</c:v>
                </c:pt>
                <c:pt idx="14049">
                  <c:v>2.2313999999999998</c:v>
                </c:pt>
                <c:pt idx="14050">
                  <c:v>2.0878999999999999</c:v>
                </c:pt>
                <c:pt idx="14051">
                  <c:v>2.3022999999999998</c:v>
                </c:pt>
                <c:pt idx="14052">
                  <c:v>2.3250000000000002</c:v>
                </c:pt>
                <c:pt idx="14053">
                  <c:v>2.5059</c:v>
                </c:pt>
                <c:pt idx="14054">
                  <c:v>2.641</c:v>
                </c:pt>
                <c:pt idx="14055">
                  <c:v>2.5741000000000001</c:v>
                </c:pt>
                <c:pt idx="14056">
                  <c:v>2.5266999999999999</c:v>
                </c:pt>
                <c:pt idx="14057">
                  <c:v>1.6930000000000001</c:v>
                </c:pt>
                <c:pt idx="14058">
                  <c:v>3.1648999999999998</c:v>
                </c:pt>
                <c:pt idx="14059">
                  <c:v>2.8220000000000001</c:v>
                </c:pt>
                <c:pt idx="14060">
                  <c:v>3.2439</c:v>
                </c:pt>
                <c:pt idx="14061">
                  <c:v>3.0409000000000002</c:v>
                </c:pt>
                <c:pt idx="14062">
                  <c:v>3.2435</c:v>
                </c:pt>
                <c:pt idx="14063">
                  <c:v>3.7130999999999998</c:v>
                </c:pt>
                <c:pt idx="14064">
                  <c:v>2.9287000000000001</c:v>
                </c:pt>
                <c:pt idx="14065">
                  <c:v>2.7511000000000001</c:v>
                </c:pt>
                <c:pt idx="14066">
                  <c:v>3.5817000000000001</c:v>
                </c:pt>
                <c:pt idx="14067">
                  <c:v>2.6486999999999998</c:v>
                </c:pt>
                <c:pt idx="14068">
                  <c:v>3.0211999999999999</c:v>
                </c:pt>
                <c:pt idx="14069">
                  <c:v>3.0855999999999999</c:v>
                </c:pt>
                <c:pt idx="14070">
                  <c:v>3.121</c:v>
                </c:pt>
                <c:pt idx="14071">
                  <c:v>2.6381999999999999</c:v>
                </c:pt>
                <c:pt idx="14072">
                  <c:v>3.0061</c:v>
                </c:pt>
                <c:pt idx="14073">
                  <c:v>2.3298000000000001</c:v>
                </c:pt>
                <c:pt idx="14074">
                  <c:v>2.5876999999999999</c:v>
                </c:pt>
                <c:pt idx="14075">
                  <c:v>2.5156000000000001</c:v>
                </c:pt>
                <c:pt idx="14076">
                  <c:v>3.0228999999999999</c:v>
                </c:pt>
                <c:pt idx="14077">
                  <c:v>3.1623000000000001</c:v>
                </c:pt>
                <c:pt idx="14078">
                  <c:v>3.4199000000000002</c:v>
                </c:pt>
                <c:pt idx="14079">
                  <c:v>3.0312999999999999</c:v>
                </c:pt>
                <c:pt idx="14080">
                  <c:v>3.1147</c:v>
                </c:pt>
                <c:pt idx="14081">
                  <c:v>3.5745</c:v>
                </c:pt>
                <c:pt idx="14082">
                  <c:v>2.6753999999999998</c:v>
                </c:pt>
                <c:pt idx="14083">
                  <c:v>2.4803000000000002</c:v>
                </c:pt>
                <c:pt idx="14084">
                  <c:v>2.7892000000000001</c:v>
                </c:pt>
                <c:pt idx="14085">
                  <c:v>2.9607000000000001</c:v>
                </c:pt>
                <c:pt idx="14086">
                  <c:v>2.7002999999999999</c:v>
                </c:pt>
                <c:pt idx="14087">
                  <c:v>2.8815</c:v>
                </c:pt>
                <c:pt idx="14088">
                  <c:v>3.1516999999999999</c:v>
                </c:pt>
                <c:pt idx="14089">
                  <c:v>2.5794000000000001</c:v>
                </c:pt>
                <c:pt idx="14090">
                  <c:v>2.6139000000000001</c:v>
                </c:pt>
                <c:pt idx="14091">
                  <c:v>3.1677</c:v>
                </c:pt>
                <c:pt idx="14092">
                  <c:v>2.653</c:v>
                </c:pt>
                <c:pt idx="14093">
                  <c:v>2.4479000000000002</c:v>
                </c:pt>
                <c:pt idx="14094">
                  <c:v>3.0291999999999999</c:v>
                </c:pt>
                <c:pt idx="14095">
                  <c:v>2.617</c:v>
                </c:pt>
                <c:pt idx="14096">
                  <c:v>2.4464999999999999</c:v>
                </c:pt>
                <c:pt idx="14097">
                  <c:v>2.5272999999999999</c:v>
                </c:pt>
                <c:pt idx="14098">
                  <c:v>3.2989000000000002</c:v>
                </c:pt>
                <c:pt idx="14099">
                  <c:v>2.5215999999999998</c:v>
                </c:pt>
                <c:pt idx="14100">
                  <c:v>2.9074</c:v>
                </c:pt>
                <c:pt idx="14101">
                  <c:v>2.5194000000000001</c:v>
                </c:pt>
                <c:pt idx="14102">
                  <c:v>2.8056000000000001</c:v>
                </c:pt>
                <c:pt idx="14103">
                  <c:v>2.6158000000000001</c:v>
                </c:pt>
                <c:pt idx="14104">
                  <c:v>2.7719</c:v>
                </c:pt>
                <c:pt idx="14105">
                  <c:v>2.8151999999999999</c:v>
                </c:pt>
                <c:pt idx="14106">
                  <c:v>2.1775000000000002</c:v>
                </c:pt>
                <c:pt idx="14107">
                  <c:v>1.9005000000000001</c:v>
                </c:pt>
                <c:pt idx="14108">
                  <c:v>2.0179999999999998</c:v>
                </c:pt>
                <c:pt idx="14109">
                  <c:v>1.7496</c:v>
                </c:pt>
                <c:pt idx="14110">
                  <c:v>2.0909</c:v>
                </c:pt>
                <c:pt idx="14111">
                  <c:v>2.1269999999999998</c:v>
                </c:pt>
                <c:pt idx="14112">
                  <c:v>1.9036</c:v>
                </c:pt>
                <c:pt idx="14113">
                  <c:v>1.9946999999999999</c:v>
                </c:pt>
                <c:pt idx="14114">
                  <c:v>2.1726000000000001</c:v>
                </c:pt>
                <c:pt idx="14115">
                  <c:v>1.9650000000000001</c:v>
                </c:pt>
                <c:pt idx="14116">
                  <c:v>2.3374999999999999</c:v>
                </c:pt>
                <c:pt idx="14117">
                  <c:v>1.9053</c:v>
                </c:pt>
                <c:pt idx="14118">
                  <c:v>2.1067999999999998</c:v>
                </c:pt>
                <c:pt idx="14119">
                  <c:v>2.0110999999999999</c:v>
                </c:pt>
                <c:pt idx="14120">
                  <c:v>1.9034</c:v>
                </c:pt>
                <c:pt idx="14121">
                  <c:v>1.8888</c:v>
                </c:pt>
                <c:pt idx="14122">
                  <c:v>2.0484</c:v>
                </c:pt>
                <c:pt idx="14123">
                  <c:v>1.8158000000000001</c:v>
                </c:pt>
                <c:pt idx="14124">
                  <c:v>1.8440000000000001</c:v>
                </c:pt>
                <c:pt idx="14125">
                  <c:v>1.9101999999999999</c:v>
                </c:pt>
                <c:pt idx="14126">
                  <c:v>2.0768</c:v>
                </c:pt>
                <c:pt idx="14127">
                  <c:v>2.3605999999999998</c:v>
                </c:pt>
                <c:pt idx="14128">
                  <c:v>2.8439999999999999</c:v>
                </c:pt>
                <c:pt idx="14129">
                  <c:v>2.2688000000000001</c:v>
                </c:pt>
                <c:pt idx="14130">
                  <c:v>2.4251</c:v>
                </c:pt>
                <c:pt idx="14131">
                  <c:v>1.9779</c:v>
                </c:pt>
                <c:pt idx="14132">
                  <c:v>2.3917999999999999</c:v>
                </c:pt>
                <c:pt idx="14133">
                  <c:v>2.3376999999999999</c:v>
                </c:pt>
                <c:pt idx="14134">
                  <c:v>2.2532999999999999</c:v>
                </c:pt>
                <c:pt idx="14135">
                  <c:v>2.1671</c:v>
                </c:pt>
                <c:pt idx="14136">
                  <c:v>2.0295999999999998</c:v>
                </c:pt>
                <c:pt idx="14137">
                  <c:v>2.2418999999999998</c:v>
                </c:pt>
                <c:pt idx="14138">
                  <c:v>2.0535999999999999</c:v>
                </c:pt>
                <c:pt idx="14139">
                  <c:v>2.4352</c:v>
                </c:pt>
                <c:pt idx="14140">
                  <c:v>2.3622999999999998</c:v>
                </c:pt>
                <c:pt idx="14141">
                  <c:v>2.2884000000000002</c:v>
                </c:pt>
                <c:pt idx="14142">
                  <c:v>1.4253</c:v>
                </c:pt>
                <c:pt idx="14143">
                  <c:v>1.9887999999999999</c:v>
                </c:pt>
                <c:pt idx="14144">
                  <c:v>2.1192000000000002</c:v>
                </c:pt>
                <c:pt idx="14145">
                  <c:v>2.2084999999999999</c:v>
                </c:pt>
                <c:pt idx="14146">
                  <c:v>1.8894</c:v>
                </c:pt>
                <c:pt idx="14147">
                  <c:v>1.9728000000000001</c:v>
                </c:pt>
                <c:pt idx="14148">
                  <c:v>1.9141999999999999</c:v>
                </c:pt>
                <c:pt idx="14149">
                  <c:v>2.9281000000000001</c:v>
                </c:pt>
                <c:pt idx="14150">
                  <c:v>3.0369000000000002</c:v>
                </c:pt>
                <c:pt idx="14151">
                  <c:v>2.9354</c:v>
                </c:pt>
                <c:pt idx="14152">
                  <c:v>3.1920999999999999</c:v>
                </c:pt>
                <c:pt idx="14153">
                  <c:v>3.0327999999999999</c:v>
                </c:pt>
                <c:pt idx="14154">
                  <c:v>3.0564</c:v>
                </c:pt>
                <c:pt idx="14155">
                  <c:v>2.7841999999999998</c:v>
                </c:pt>
                <c:pt idx="14156">
                  <c:v>3.1307999999999998</c:v>
                </c:pt>
                <c:pt idx="14157">
                  <c:v>3.2262</c:v>
                </c:pt>
                <c:pt idx="14158">
                  <c:v>3.1852</c:v>
                </c:pt>
                <c:pt idx="14159">
                  <c:v>2.9994999999999998</c:v>
                </c:pt>
                <c:pt idx="14160">
                  <c:v>3.2221000000000002</c:v>
                </c:pt>
                <c:pt idx="14161">
                  <c:v>3.637</c:v>
                </c:pt>
                <c:pt idx="14162">
                  <c:v>3.5221</c:v>
                </c:pt>
                <c:pt idx="14163">
                  <c:v>3.5303</c:v>
                </c:pt>
                <c:pt idx="14164">
                  <c:v>3.7254</c:v>
                </c:pt>
                <c:pt idx="14165">
                  <c:v>3.6137000000000001</c:v>
                </c:pt>
                <c:pt idx="14166">
                  <c:v>3.8727999999999998</c:v>
                </c:pt>
                <c:pt idx="14167">
                  <c:v>3.6936</c:v>
                </c:pt>
                <c:pt idx="14168">
                  <c:v>3.4723000000000002</c:v>
                </c:pt>
                <c:pt idx="14169">
                  <c:v>3.0352000000000001</c:v>
                </c:pt>
                <c:pt idx="14170">
                  <c:v>2.8744999999999998</c:v>
                </c:pt>
                <c:pt idx="14171">
                  <c:v>3.1751999999999998</c:v>
                </c:pt>
                <c:pt idx="14172">
                  <c:v>3.4062000000000001</c:v>
                </c:pt>
                <c:pt idx="14173">
                  <c:v>3.1637</c:v>
                </c:pt>
                <c:pt idx="14174">
                  <c:v>2.9965000000000002</c:v>
                </c:pt>
                <c:pt idx="14175">
                  <c:v>3.4965000000000002</c:v>
                </c:pt>
                <c:pt idx="14176">
                  <c:v>2.952</c:v>
                </c:pt>
                <c:pt idx="14177">
                  <c:v>3.5535000000000001</c:v>
                </c:pt>
                <c:pt idx="14178">
                  <c:v>3.6402999999999999</c:v>
                </c:pt>
                <c:pt idx="14179">
                  <c:v>3.0352000000000001</c:v>
                </c:pt>
                <c:pt idx="14180">
                  <c:v>4.2019000000000002</c:v>
                </c:pt>
                <c:pt idx="14181">
                  <c:v>3.5480999999999998</c:v>
                </c:pt>
                <c:pt idx="14182">
                  <c:v>3.6518000000000002</c:v>
                </c:pt>
                <c:pt idx="14183">
                  <c:v>3.5706000000000002</c:v>
                </c:pt>
                <c:pt idx="14184">
                  <c:v>3.3085</c:v>
                </c:pt>
                <c:pt idx="14185">
                  <c:v>3.2578</c:v>
                </c:pt>
                <c:pt idx="14186">
                  <c:v>3.0188000000000001</c:v>
                </c:pt>
                <c:pt idx="14187">
                  <c:v>3.2618999999999998</c:v>
                </c:pt>
                <c:pt idx="14188">
                  <c:v>3.3643999999999998</c:v>
                </c:pt>
                <c:pt idx="14189">
                  <c:v>3.2202000000000002</c:v>
                </c:pt>
                <c:pt idx="14190">
                  <c:v>3.3639999999999999</c:v>
                </c:pt>
                <c:pt idx="14191">
                  <c:v>3.2873999999999999</c:v>
                </c:pt>
                <c:pt idx="14192">
                  <c:v>3.3847999999999998</c:v>
                </c:pt>
                <c:pt idx="14193">
                  <c:v>4.1281999999999996</c:v>
                </c:pt>
                <c:pt idx="14194">
                  <c:v>2.8694999999999999</c:v>
                </c:pt>
                <c:pt idx="14195">
                  <c:v>3.3607</c:v>
                </c:pt>
                <c:pt idx="14196">
                  <c:v>3.2345000000000002</c:v>
                </c:pt>
                <c:pt idx="14197">
                  <c:v>3.831</c:v>
                </c:pt>
                <c:pt idx="14198">
                  <c:v>3.7662</c:v>
                </c:pt>
                <c:pt idx="14199">
                  <c:v>3.8957999999999999</c:v>
                </c:pt>
                <c:pt idx="14200">
                  <c:v>3.8363</c:v>
                </c:pt>
                <c:pt idx="14201">
                  <c:v>3.8460999999999999</c:v>
                </c:pt>
                <c:pt idx="14202">
                  <c:v>4.2253999999999996</c:v>
                </c:pt>
                <c:pt idx="14203">
                  <c:v>4.4781000000000004</c:v>
                </c:pt>
                <c:pt idx="14204">
                  <c:v>4.4398</c:v>
                </c:pt>
                <c:pt idx="14205">
                  <c:v>3.9449000000000001</c:v>
                </c:pt>
                <c:pt idx="14206">
                  <c:v>4.0358999999999998</c:v>
                </c:pt>
                <c:pt idx="14207">
                  <c:v>3.9714999999999998</c:v>
                </c:pt>
                <c:pt idx="14208">
                  <c:v>4.2705000000000002</c:v>
                </c:pt>
                <c:pt idx="14209">
                  <c:v>3.7094999999999998</c:v>
                </c:pt>
                <c:pt idx="14210">
                  <c:v>4.2506000000000004</c:v>
                </c:pt>
                <c:pt idx="14211">
                  <c:v>3.3736000000000002</c:v>
                </c:pt>
                <c:pt idx="14212">
                  <c:v>3.8355000000000001</c:v>
                </c:pt>
                <c:pt idx="14213">
                  <c:v>3.5689000000000002</c:v>
                </c:pt>
                <c:pt idx="14214">
                  <c:v>4.2587999999999999</c:v>
                </c:pt>
                <c:pt idx="14215">
                  <c:v>3.7267000000000001</c:v>
                </c:pt>
                <c:pt idx="14216">
                  <c:v>3.8914</c:v>
                </c:pt>
                <c:pt idx="14217">
                  <c:v>3.7545000000000002</c:v>
                </c:pt>
                <c:pt idx="14218">
                  <c:v>3.5354999999999999</c:v>
                </c:pt>
                <c:pt idx="14219">
                  <c:v>3.4950000000000001</c:v>
                </c:pt>
                <c:pt idx="14220">
                  <c:v>3.5082</c:v>
                </c:pt>
                <c:pt idx="14221">
                  <c:v>3.5958000000000001</c:v>
                </c:pt>
                <c:pt idx="14222">
                  <c:v>3.8668</c:v>
                </c:pt>
                <c:pt idx="14223">
                  <c:v>3.8681999999999999</c:v>
                </c:pt>
                <c:pt idx="14224">
                  <c:v>4.6553000000000004</c:v>
                </c:pt>
                <c:pt idx="14225">
                  <c:v>4.2439999999999998</c:v>
                </c:pt>
                <c:pt idx="14226">
                  <c:v>4.3387000000000002</c:v>
                </c:pt>
                <c:pt idx="14227">
                  <c:v>3.7686999999999999</c:v>
                </c:pt>
                <c:pt idx="14228">
                  <c:v>3.6844000000000001</c:v>
                </c:pt>
                <c:pt idx="14229">
                  <c:v>3.5876000000000001</c:v>
                </c:pt>
                <c:pt idx="14230">
                  <c:v>3.7833999999999999</c:v>
                </c:pt>
                <c:pt idx="14231">
                  <c:v>3.3307000000000002</c:v>
                </c:pt>
                <c:pt idx="14232">
                  <c:v>3.762</c:v>
                </c:pt>
                <c:pt idx="14233">
                  <c:v>4.1985000000000001</c:v>
                </c:pt>
                <c:pt idx="14234">
                  <c:v>3.6379999999999999</c:v>
                </c:pt>
                <c:pt idx="14235">
                  <c:v>3.6314000000000002</c:v>
                </c:pt>
                <c:pt idx="14236">
                  <c:v>4.0281000000000002</c:v>
                </c:pt>
                <c:pt idx="14237">
                  <c:v>3.8780000000000001</c:v>
                </c:pt>
                <c:pt idx="14238">
                  <c:v>3.6983999999999999</c:v>
                </c:pt>
                <c:pt idx="14239">
                  <c:v>5.0816999999999997</c:v>
                </c:pt>
                <c:pt idx="14240">
                  <c:v>3.7911999999999999</c:v>
                </c:pt>
                <c:pt idx="14241">
                  <c:v>3.6322999999999999</c:v>
                </c:pt>
                <c:pt idx="14242">
                  <c:v>4.2732999999999999</c:v>
                </c:pt>
                <c:pt idx="14243">
                  <c:v>3.5501999999999998</c:v>
                </c:pt>
                <c:pt idx="14244">
                  <c:v>3.7604000000000002</c:v>
                </c:pt>
                <c:pt idx="14245">
                  <c:v>3.7233999999999998</c:v>
                </c:pt>
                <c:pt idx="14246">
                  <c:v>3.6255000000000002</c:v>
                </c:pt>
                <c:pt idx="14247">
                  <c:v>4.1285999999999996</c:v>
                </c:pt>
                <c:pt idx="14248">
                  <c:v>3.8132999999999999</c:v>
                </c:pt>
                <c:pt idx="14249">
                  <c:v>4.1123000000000003</c:v>
                </c:pt>
                <c:pt idx="14250">
                  <c:v>3.8584000000000001</c:v>
                </c:pt>
                <c:pt idx="14251">
                  <c:v>3.8858000000000001</c:v>
                </c:pt>
                <c:pt idx="14252">
                  <c:v>4.4947999999999997</c:v>
                </c:pt>
                <c:pt idx="14253">
                  <c:v>5.6631</c:v>
                </c:pt>
                <c:pt idx="14254">
                  <c:v>5.2195</c:v>
                </c:pt>
                <c:pt idx="14255">
                  <c:v>6.4005999999999998</c:v>
                </c:pt>
                <c:pt idx="14256">
                  <c:v>5.0917000000000003</c:v>
                </c:pt>
                <c:pt idx="14257">
                  <c:v>5.5068000000000001</c:v>
                </c:pt>
                <c:pt idx="14258">
                  <c:v>5.3794000000000004</c:v>
                </c:pt>
                <c:pt idx="14259">
                  <c:v>4.0869</c:v>
                </c:pt>
                <c:pt idx="14260">
                  <c:v>4.1055999999999999</c:v>
                </c:pt>
                <c:pt idx="14261">
                  <c:v>4.5915999999999997</c:v>
                </c:pt>
                <c:pt idx="14262">
                  <c:v>5.8413000000000004</c:v>
                </c:pt>
                <c:pt idx="14263">
                  <c:v>4.8521000000000001</c:v>
                </c:pt>
                <c:pt idx="14264">
                  <c:v>5.9673999999999996</c:v>
                </c:pt>
                <c:pt idx="14265">
                  <c:v>5.4644000000000004</c:v>
                </c:pt>
                <c:pt idx="14266">
                  <c:v>5.8842999999999996</c:v>
                </c:pt>
                <c:pt idx="14267">
                  <c:v>5.8109999999999999</c:v>
                </c:pt>
                <c:pt idx="14268">
                  <c:v>5.2187999999999999</c:v>
                </c:pt>
                <c:pt idx="14269">
                  <c:v>5.2164999999999999</c:v>
                </c:pt>
                <c:pt idx="14270">
                  <c:v>5.4164000000000003</c:v>
                </c:pt>
                <c:pt idx="14271">
                  <c:v>5.9767999999999999</c:v>
                </c:pt>
                <c:pt idx="14272">
                  <c:v>5.9192</c:v>
                </c:pt>
                <c:pt idx="14273">
                  <c:v>5.4893000000000001</c:v>
                </c:pt>
                <c:pt idx="14274">
                  <c:v>4.5057999999999998</c:v>
                </c:pt>
                <c:pt idx="14275">
                  <c:v>5.1303000000000001</c:v>
                </c:pt>
                <c:pt idx="14276">
                  <c:v>5.0458999999999996</c:v>
                </c:pt>
                <c:pt idx="14277">
                  <c:v>4.5016999999999996</c:v>
                </c:pt>
                <c:pt idx="14278">
                  <c:v>6.8170000000000002</c:v>
                </c:pt>
                <c:pt idx="14279">
                  <c:v>5.9901</c:v>
                </c:pt>
                <c:pt idx="14280">
                  <c:v>4.7812999999999999</c:v>
                </c:pt>
                <c:pt idx="14281">
                  <c:v>5.53</c:v>
                </c:pt>
                <c:pt idx="14282">
                  <c:v>5.9329000000000001</c:v>
                </c:pt>
                <c:pt idx="14283">
                  <c:v>5.7565</c:v>
                </c:pt>
                <c:pt idx="14284">
                  <c:v>5.8971999999999998</c:v>
                </c:pt>
                <c:pt idx="14285">
                  <c:v>5.3384</c:v>
                </c:pt>
                <c:pt idx="14286">
                  <c:v>4.7626999999999997</c:v>
                </c:pt>
                <c:pt idx="14287">
                  <c:v>5.4984000000000002</c:v>
                </c:pt>
                <c:pt idx="14288">
                  <c:v>5.5414000000000003</c:v>
                </c:pt>
                <c:pt idx="14289">
                  <c:v>4.3198999999999996</c:v>
                </c:pt>
                <c:pt idx="14290">
                  <c:v>4.8189000000000002</c:v>
                </c:pt>
                <c:pt idx="14291">
                  <c:v>4.9109999999999996</c:v>
                </c:pt>
                <c:pt idx="14292">
                  <c:v>5.5107999999999997</c:v>
                </c:pt>
                <c:pt idx="14293">
                  <c:v>4.9038000000000004</c:v>
                </c:pt>
                <c:pt idx="14294">
                  <c:v>4.3777999999999997</c:v>
                </c:pt>
                <c:pt idx="14295">
                  <c:v>5.9108000000000001</c:v>
                </c:pt>
                <c:pt idx="14296">
                  <c:v>5.2083000000000004</c:v>
                </c:pt>
                <c:pt idx="14297">
                  <c:v>5.0949999999999998</c:v>
                </c:pt>
                <c:pt idx="14298">
                  <c:v>5.4924999999999997</c:v>
                </c:pt>
                <c:pt idx="14299">
                  <c:v>5.3217999999999996</c:v>
                </c:pt>
                <c:pt idx="14300">
                  <c:v>5.4387999999999996</c:v>
                </c:pt>
                <c:pt idx="14301">
                  <c:v>4.6369999999999996</c:v>
                </c:pt>
                <c:pt idx="14302">
                  <c:v>5.4558</c:v>
                </c:pt>
                <c:pt idx="14303">
                  <c:v>5.6124999999999998</c:v>
                </c:pt>
                <c:pt idx="14304">
                  <c:v>5.5728</c:v>
                </c:pt>
                <c:pt idx="14305">
                  <c:v>5.3765999999999998</c:v>
                </c:pt>
                <c:pt idx="14306">
                  <c:v>5.3098999999999998</c:v>
                </c:pt>
                <c:pt idx="14307">
                  <c:v>4.9001000000000001</c:v>
                </c:pt>
                <c:pt idx="14308">
                  <c:v>5.0692000000000004</c:v>
                </c:pt>
                <c:pt idx="14309">
                  <c:v>5.3429000000000002</c:v>
                </c:pt>
                <c:pt idx="14310">
                  <c:v>5.0277000000000003</c:v>
                </c:pt>
                <c:pt idx="14311">
                  <c:v>6.0575000000000001</c:v>
                </c:pt>
                <c:pt idx="14312">
                  <c:v>5.7339000000000002</c:v>
                </c:pt>
                <c:pt idx="14313">
                  <c:v>5.7775999999999996</c:v>
                </c:pt>
                <c:pt idx="14314">
                  <c:v>4.8047000000000004</c:v>
                </c:pt>
                <c:pt idx="14315">
                  <c:v>4.8137999999999996</c:v>
                </c:pt>
                <c:pt idx="14316">
                  <c:v>5.3415999999999997</c:v>
                </c:pt>
                <c:pt idx="14317">
                  <c:v>4.7622999999999998</c:v>
                </c:pt>
                <c:pt idx="14318">
                  <c:v>4.1262999999999996</c:v>
                </c:pt>
                <c:pt idx="14319">
                  <c:v>4.8883000000000001</c:v>
                </c:pt>
                <c:pt idx="14320">
                  <c:v>5.3688000000000002</c:v>
                </c:pt>
                <c:pt idx="14321">
                  <c:v>4.8118999999999996</c:v>
                </c:pt>
                <c:pt idx="14322">
                  <c:v>4.9225000000000003</c:v>
                </c:pt>
                <c:pt idx="14323">
                  <c:v>4.5125000000000002</c:v>
                </c:pt>
                <c:pt idx="14324">
                  <c:v>4.9108000000000001</c:v>
                </c:pt>
                <c:pt idx="14325">
                  <c:v>4.7618999999999998</c:v>
                </c:pt>
                <c:pt idx="14326">
                  <c:v>5.2439</c:v>
                </c:pt>
                <c:pt idx="14327">
                  <c:v>4.5086000000000004</c:v>
                </c:pt>
                <c:pt idx="14328">
                  <c:v>5.7865000000000002</c:v>
                </c:pt>
                <c:pt idx="14329">
                  <c:v>5.2435</c:v>
                </c:pt>
                <c:pt idx="14330">
                  <c:v>4.6117999999999997</c:v>
                </c:pt>
                <c:pt idx="14331">
                  <c:v>4.9699</c:v>
                </c:pt>
                <c:pt idx="14332">
                  <c:v>5.4192999999999998</c:v>
                </c:pt>
                <c:pt idx="14333">
                  <c:v>5.0772000000000004</c:v>
                </c:pt>
                <c:pt idx="14334">
                  <c:v>4.6814999999999998</c:v>
                </c:pt>
                <c:pt idx="14335">
                  <c:v>5.5401999999999996</c:v>
                </c:pt>
                <c:pt idx="14336">
                  <c:v>5.8335999999999997</c:v>
                </c:pt>
                <c:pt idx="14337">
                  <c:v>5.8429000000000002</c:v>
                </c:pt>
                <c:pt idx="14338">
                  <c:v>5.0381</c:v>
                </c:pt>
                <c:pt idx="14339">
                  <c:v>5.3935000000000004</c:v>
                </c:pt>
                <c:pt idx="14340">
                  <c:v>5.5784000000000002</c:v>
                </c:pt>
                <c:pt idx="14341">
                  <c:v>5.0909000000000004</c:v>
                </c:pt>
                <c:pt idx="14342">
                  <c:v>5.0697000000000001</c:v>
                </c:pt>
                <c:pt idx="14343">
                  <c:v>5.0867000000000004</c:v>
                </c:pt>
                <c:pt idx="14344">
                  <c:v>4.6357999999999997</c:v>
                </c:pt>
                <c:pt idx="14345">
                  <c:v>5.4523999999999999</c:v>
                </c:pt>
                <c:pt idx="14346">
                  <c:v>5.2329999999999997</c:v>
                </c:pt>
                <c:pt idx="14347">
                  <c:v>4.8745000000000003</c:v>
                </c:pt>
                <c:pt idx="14348">
                  <c:v>4.7640000000000002</c:v>
                </c:pt>
                <c:pt idx="14349">
                  <c:v>4.8006000000000002</c:v>
                </c:pt>
                <c:pt idx="14350">
                  <c:v>3.7534000000000001</c:v>
                </c:pt>
                <c:pt idx="14351">
                  <c:v>4.1837</c:v>
                </c:pt>
                <c:pt idx="14352">
                  <c:v>3.1459999999999999</c:v>
                </c:pt>
                <c:pt idx="14353">
                  <c:v>4.0071000000000003</c:v>
                </c:pt>
                <c:pt idx="14354">
                  <c:v>3.1648999999999998</c:v>
                </c:pt>
                <c:pt idx="14355">
                  <c:v>3.3904000000000001</c:v>
                </c:pt>
                <c:pt idx="14356">
                  <c:v>3.4348999999999998</c:v>
                </c:pt>
                <c:pt idx="14357">
                  <c:v>3.2854999999999999</c:v>
                </c:pt>
                <c:pt idx="14358">
                  <c:v>3.2690000000000001</c:v>
                </c:pt>
                <c:pt idx="14359">
                  <c:v>4.3045999999999998</c:v>
                </c:pt>
                <c:pt idx="14360">
                  <c:v>4.2564000000000002</c:v>
                </c:pt>
                <c:pt idx="14361">
                  <c:v>4.9279000000000002</c:v>
                </c:pt>
                <c:pt idx="14362">
                  <c:v>4.6185</c:v>
                </c:pt>
                <c:pt idx="14363">
                  <c:v>3.7565</c:v>
                </c:pt>
                <c:pt idx="14364">
                  <c:v>4.5949999999999998</c:v>
                </c:pt>
                <c:pt idx="14365">
                  <c:v>5.0545</c:v>
                </c:pt>
                <c:pt idx="14366">
                  <c:v>4.3550000000000004</c:v>
                </c:pt>
                <c:pt idx="14367">
                  <c:v>4.3129999999999997</c:v>
                </c:pt>
                <c:pt idx="14368">
                  <c:v>4.2583000000000002</c:v>
                </c:pt>
                <c:pt idx="14369">
                  <c:v>4.4683000000000002</c:v>
                </c:pt>
                <c:pt idx="14370">
                  <c:v>3.0996999999999999</c:v>
                </c:pt>
                <c:pt idx="14371">
                  <c:v>2.3589000000000002</c:v>
                </c:pt>
                <c:pt idx="14372">
                  <c:v>2.4935999999999998</c:v>
                </c:pt>
                <c:pt idx="14373">
                  <c:v>2.7107000000000001</c:v>
                </c:pt>
                <c:pt idx="14374">
                  <c:v>3.2976000000000001</c:v>
                </c:pt>
                <c:pt idx="14375">
                  <c:v>3.5670999999999999</c:v>
                </c:pt>
                <c:pt idx="14376">
                  <c:v>2.8395000000000001</c:v>
                </c:pt>
                <c:pt idx="14377">
                  <c:v>2.2149000000000001</c:v>
                </c:pt>
                <c:pt idx="14378">
                  <c:v>1.7221</c:v>
                </c:pt>
                <c:pt idx="14379">
                  <c:v>1.8964000000000001</c:v>
                </c:pt>
                <c:pt idx="14380">
                  <c:v>2.0615999999999999</c:v>
                </c:pt>
                <c:pt idx="14381">
                  <c:v>1.9258</c:v>
                </c:pt>
                <c:pt idx="14382">
                  <c:v>2.4437000000000002</c:v>
                </c:pt>
                <c:pt idx="14383">
                  <c:v>1.4630000000000001</c:v>
                </c:pt>
                <c:pt idx="14384">
                  <c:v>3.7199</c:v>
                </c:pt>
                <c:pt idx="14385">
                  <c:v>2.9965999999999999</c:v>
                </c:pt>
                <c:pt idx="14386">
                  <c:v>2.6812</c:v>
                </c:pt>
                <c:pt idx="14387">
                  <c:v>3.9986999999999999</c:v>
                </c:pt>
                <c:pt idx="14388">
                  <c:v>2.1564000000000001</c:v>
                </c:pt>
                <c:pt idx="14389">
                  <c:v>3.5472000000000001</c:v>
                </c:pt>
                <c:pt idx="14390">
                  <c:v>3.1602999999999999</c:v>
                </c:pt>
                <c:pt idx="14391">
                  <c:v>4.2027000000000001</c:v>
                </c:pt>
                <c:pt idx="14392">
                  <c:v>4.8182999999999998</c:v>
                </c:pt>
                <c:pt idx="14393">
                  <c:v>3.4916</c:v>
                </c:pt>
                <c:pt idx="14394">
                  <c:v>1.3883000000000001</c:v>
                </c:pt>
                <c:pt idx="14395">
                  <c:v>1.9601</c:v>
                </c:pt>
                <c:pt idx="14396">
                  <c:v>1.4503999999999999</c:v>
                </c:pt>
                <c:pt idx="14397">
                  <c:v>1.3528</c:v>
                </c:pt>
                <c:pt idx="14398">
                  <c:v>2.1655000000000002</c:v>
                </c:pt>
                <c:pt idx="14399">
                  <c:v>2.1997</c:v>
                </c:pt>
                <c:pt idx="14400">
                  <c:v>1.728</c:v>
                </c:pt>
                <c:pt idx="14401">
                  <c:v>1.3449</c:v>
                </c:pt>
                <c:pt idx="14402">
                  <c:v>1.5118</c:v>
                </c:pt>
                <c:pt idx="14403">
                  <c:v>1.7768999999999999</c:v>
                </c:pt>
                <c:pt idx="14404">
                  <c:v>2.1514000000000002</c:v>
                </c:pt>
                <c:pt idx="14405">
                  <c:v>1.2871999999999999</c:v>
                </c:pt>
                <c:pt idx="14406">
                  <c:v>3.1924000000000001</c:v>
                </c:pt>
                <c:pt idx="14407">
                  <c:v>1.7170000000000001</c:v>
                </c:pt>
                <c:pt idx="14408">
                  <c:v>1.9181999999999999</c:v>
                </c:pt>
                <c:pt idx="14409">
                  <c:v>2.3929999999999998</c:v>
                </c:pt>
                <c:pt idx="14410">
                  <c:v>2.0396000000000001</c:v>
                </c:pt>
                <c:pt idx="14411">
                  <c:v>0.35749999999999998</c:v>
                </c:pt>
                <c:pt idx="14412">
                  <c:v>0.35510000000000003</c:v>
                </c:pt>
                <c:pt idx="14413">
                  <c:v>0.41299999999999998</c:v>
                </c:pt>
                <c:pt idx="14414">
                  <c:v>0.34150000000000003</c:v>
                </c:pt>
                <c:pt idx="14415">
                  <c:v>0.38169999999999998</c:v>
                </c:pt>
                <c:pt idx="14416">
                  <c:v>0.40300000000000002</c:v>
                </c:pt>
                <c:pt idx="14417">
                  <c:v>0.4264</c:v>
                </c:pt>
                <c:pt idx="14418">
                  <c:v>0.40429999999999999</c:v>
                </c:pt>
                <c:pt idx="14419">
                  <c:v>0.39389999999999997</c:v>
                </c:pt>
                <c:pt idx="14420">
                  <c:v>0.38240000000000002</c:v>
                </c:pt>
                <c:pt idx="14421">
                  <c:v>0.37230000000000002</c:v>
                </c:pt>
                <c:pt idx="14422">
                  <c:v>0.42299999999999999</c:v>
                </c:pt>
                <c:pt idx="14423">
                  <c:v>0.37019999999999997</c:v>
                </c:pt>
                <c:pt idx="14424">
                  <c:v>0.41070000000000001</c:v>
                </c:pt>
                <c:pt idx="14425">
                  <c:v>0.38429999999999997</c:v>
                </c:pt>
                <c:pt idx="14426">
                  <c:v>0.39029999999999998</c:v>
                </c:pt>
                <c:pt idx="14427">
                  <c:v>0.36420000000000002</c:v>
                </c:pt>
                <c:pt idx="14428">
                  <c:v>0.38590000000000002</c:v>
                </c:pt>
                <c:pt idx="14429">
                  <c:v>0.39279999999999998</c:v>
                </c:pt>
                <c:pt idx="14430">
                  <c:v>0.3785</c:v>
                </c:pt>
                <c:pt idx="14431">
                  <c:v>0.3629</c:v>
                </c:pt>
                <c:pt idx="14432">
                  <c:v>0.35289999999999999</c:v>
                </c:pt>
                <c:pt idx="14433">
                  <c:v>0.39279999999999998</c:v>
                </c:pt>
                <c:pt idx="14434">
                  <c:v>0.37109999999999999</c:v>
                </c:pt>
                <c:pt idx="14435">
                  <c:v>0.36449999999999999</c:v>
                </c:pt>
                <c:pt idx="14436">
                  <c:v>0.38250000000000001</c:v>
                </c:pt>
                <c:pt idx="14437">
                  <c:v>0.30130000000000001</c:v>
                </c:pt>
                <c:pt idx="14438">
                  <c:v>0.37209999999999999</c:v>
                </c:pt>
                <c:pt idx="14439">
                  <c:v>0.33800000000000002</c:v>
                </c:pt>
                <c:pt idx="14440">
                  <c:v>0.32040000000000002</c:v>
                </c:pt>
                <c:pt idx="14441">
                  <c:v>0.38059999999999999</c:v>
                </c:pt>
                <c:pt idx="14442">
                  <c:v>0.36720000000000003</c:v>
                </c:pt>
                <c:pt idx="14443">
                  <c:v>0.38600000000000001</c:v>
                </c:pt>
                <c:pt idx="14444">
                  <c:v>0.38479999999999998</c:v>
                </c:pt>
                <c:pt idx="14445">
                  <c:v>0.38500000000000001</c:v>
                </c:pt>
                <c:pt idx="14446">
                  <c:v>0.39579999999999999</c:v>
                </c:pt>
                <c:pt idx="14447">
                  <c:v>0.35759999999999997</c:v>
                </c:pt>
                <c:pt idx="14448">
                  <c:v>0.373</c:v>
                </c:pt>
                <c:pt idx="14449">
                  <c:v>0.40660000000000002</c:v>
                </c:pt>
                <c:pt idx="14450">
                  <c:v>0.35620000000000002</c:v>
                </c:pt>
                <c:pt idx="14451">
                  <c:v>0.41410000000000002</c:v>
                </c:pt>
                <c:pt idx="14452">
                  <c:v>0.35039999999999999</c:v>
                </c:pt>
                <c:pt idx="14453">
                  <c:v>0.40870000000000001</c:v>
                </c:pt>
                <c:pt idx="14454">
                  <c:v>0.36359999999999998</c:v>
                </c:pt>
                <c:pt idx="14455">
                  <c:v>0.42409999999999998</c:v>
                </c:pt>
                <c:pt idx="14456">
                  <c:v>0.39140000000000003</c:v>
                </c:pt>
                <c:pt idx="14457">
                  <c:v>0.39250000000000002</c:v>
                </c:pt>
                <c:pt idx="14458">
                  <c:v>0.39729999999999999</c:v>
                </c:pt>
                <c:pt idx="14459">
                  <c:v>0.39240000000000003</c:v>
                </c:pt>
                <c:pt idx="14460">
                  <c:v>0.34549999999999997</c:v>
                </c:pt>
                <c:pt idx="14461">
                  <c:v>0.3861</c:v>
                </c:pt>
                <c:pt idx="14462">
                  <c:v>0.39319999999999999</c:v>
                </c:pt>
                <c:pt idx="14463">
                  <c:v>0.38369999999999999</c:v>
                </c:pt>
                <c:pt idx="14464">
                  <c:v>0.40510000000000002</c:v>
                </c:pt>
                <c:pt idx="14465">
                  <c:v>0.36599999999999999</c:v>
                </c:pt>
                <c:pt idx="14466">
                  <c:v>0.39910000000000001</c:v>
                </c:pt>
                <c:pt idx="14467">
                  <c:v>0.42930000000000001</c:v>
                </c:pt>
                <c:pt idx="14468">
                  <c:v>0.35160000000000002</c:v>
                </c:pt>
                <c:pt idx="14469">
                  <c:v>0.36109999999999998</c:v>
                </c:pt>
                <c:pt idx="14470">
                  <c:v>0.3982</c:v>
                </c:pt>
                <c:pt idx="14471">
                  <c:v>0.36459999999999998</c:v>
                </c:pt>
                <c:pt idx="14472">
                  <c:v>0.3468</c:v>
                </c:pt>
                <c:pt idx="14473">
                  <c:v>0.38009999999999999</c:v>
                </c:pt>
                <c:pt idx="14474">
                  <c:v>0.39479999999999998</c:v>
                </c:pt>
                <c:pt idx="14475">
                  <c:v>0.35899999999999999</c:v>
                </c:pt>
                <c:pt idx="14476">
                  <c:v>0.35239999999999999</c:v>
                </c:pt>
                <c:pt idx="14477">
                  <c:v>0.35649999999999998</c:v>
                </c:pt>
                <c:pt idx="14478">
                  <c:v>0.39400000000000002</c:v>
                </c:pt>
                <c:pt idx="14479">
                  <c:v>0.40339999999999998</c:v>
                </c:pt>
                <c:pt idx="14480">
                  <c:v>0.35299999999999998</c:v>
                </c:pt>
                <c:pt idx="14481">
                  <c:v>0.36699999999999999</c:v>
                </c:pt>
                <c:pt idx="14482">
                  <c:v>0.35570000000000002</c:v>
                </c:pt>
                <c:pt idx="14483">
                  <c:v>0.38240000000000002</c:v>
                </c:pt>
                <c:pt idx="14484">
                  <c:v>0.3765</c:v>
                </c:pt>
                <c:pt idx="14485">
                  <c:v>0.31890000000000002</c:v>
                </c:pt>
                <c:pt idx="14486">
                  <c:v>0.3982</c:v>
                </c:pt>
                <c:pt idx="14487">
                  <c:v>0.33</c:v>
                </c:pt>
                <c:pt idx="14488">
                  <c:v>0.33260000000000001</c:v>
                </c:pt>
                <c:pt idx="14489">
                  <c:v>0.31809999999999999</c:v>
                </c:pt>
                <c:pt idx="14490">
                  <c:v>0.37890000000000001</c:v>
                </c:pt>
                <c:pt idx="14491">
                  <c:v>0.35549999999999998</c:v>
                </c:pt>
                <c:pt idx="14492">
                  <c:v>0.3649</c:v>
                </c:pt>
                <c:pt idx="14493">
                  <c:v>0.36359999999999998</c:v>
                </c:pt>
                <c:pt idx="14494">
                  <c:v>0.41189999999999999</c:v>
                </c:pt>
                <c:pt idx="14495">
                  <c:v>0.35339999999999999</c:v>
                </c:pt>
                <c:pt idx="14496">
                  <c:v>0.34129999999999999</c:v>
                </c:pt>
                <c:pt idx="14497">
                  <c:v>0.3654</c:v>
                </c:pt>
                <c:pt idx="14498">
                  <c:v>0.3448</c:v>
                </c:pt>
                <c:pt idx="14499">
                  <c:v>0.34860000000000002</c:v>
                </c:pt>
                <c:pt idx="14500">
                  <c:v>0.31619999999999998</c:v>
                </c:pt>
                <c:pt idx="14501">
                  <c:v>0.30159999999999998</c:v>
                </c:pt>
                <c:pt idx="14502">
                  <c:v>0.29480000000000001</c:v>
                </c:pt>
                <c:pt idx="14503">
                  <c:v>0.29470000000000002</c:v>
                </c:pt>
                <c:pt idx="14504">
                  <c:v>0.37369999999999998</c:v>
                </c:pt>
                <c:pt idx="14505">
                  <c:v>0.38690000000000002</c:v>
                </c:pt>
                <c:pt idx="14506">
                  <c:v>0.30759999999999998</c:v>
                </c:pt>
                <c:pt idx="14507">
                  <c:v>0.36059999999999998</c:v>
                </c:pt>
                <c:pt idx="14508">
                  <c:v>0.39429999999999998</c:v>
                </c:pt>
                <c:pt idx="14509">
                  <c:v>0.27839999999999998</c:v>
                </c:pt>
                <c:pt idx="14510">
                  <c:v>0.38030000000000003</c:v>
                </c:pt>
                <c:pt idx="14511">
                  <c:v>0.35670000000000002</c:v>
                </c:pt>
                <c:pt idx="14512">
                  <c:v>0.24629999999999999</c:v>
                </c:pt>
                <c:pt idx="14513">
                  <c:v>0.30730000000000002</c:v>
                </c:pt>
                <c:pt idx="14514">
                  <c:v>0.33100000000000002</c:v>
                </c:pt>
                <c:pt idx="14515">
                  <c:v>0.38619999999999999</c:v>
                </c:pt>
                <c:pt idx="14516">
                  <c:v>0.33829999999999999</c:v>
                </c:pt>
                <c:pt idx="14517">
                  <c:v>0.27989999999999998</c:v>
                </c:pt>
                <c:pt idx="14518">
                  <c:v>0.29780000000000001</c:v>
                </c:pt>
                <c:pt idx="14519">
                  <c:v>0.29830000000000001</c:v>
                </c:pt>
                <c:pt idx="14520">
                  <c:v>0.36120000000000002</c:v>
                </c:pt>
                <c:pt idx="14521">
                  <c:v>0.33710000000000001</c:v>
                </c:pt>
                <c:pt idx="14522">
                  <c:v>0.33050000000000002</c:v>
                </c:pt>
                <c:pt idx="14523">
                  <c:v>0.33739999999999998</c:v>
                </c:pt>
                <c:pt idx="14524">
                  <c:v>0.34870000000000001</c:v>
                </c:pt>
                <c:pt idx="14525">
                  <c:v>0.31130000000000002</c:v>
                </c:pt>
                <c:pt idx="14526">
                  <c:v>0.37609999999999999</c:v>
                </c:pt>
                <c:pt idx="14527">
                  <c:v>0.32319999999999999</c:v>
                </c:pt>
                <c:pt idx="14528">
                  <c:v>0.3821</c:v>
                </c:pt>
                <c:pt idx="14529">
                  <c:v>0.35880000000000001</c:v>
                </c:pt>
                <c:pt idx="14530">
                  <c:v>0.3286</c:v>
                </c:pt>
                <c:pt idx="14531">
                  <c:v>0.35410000000000003</c:v>
                </c:pt>
                <c:pt idx="14532">
                  <c:v>0.35199999999999998</c:v>
                </c:pt>
                <c:pt idx="14533">
                  <c:v>0.34620000000000001</c:v>
                </c:pt>
                <c:pt idx="14534">
                  <c:v>0.35930000000000001</c:v>
                </c:pt>
                <c:pt idx="14535">
                  <c:v>0.34200000000000003</c:v>
                </c:pt>
                <c:pt idx="14536">
                  <c:v>0.39629999999999999</c:v>
                </c:pt>
                <c:pt idx="14537">
                  <c:v>0.3054</c:v>
                </c:pt>
                <c:pt idx="14538">
                  <c:v>0.33160000000000001</c:v>
                </c:pt>
                <c:pt idx="14539">
                  <c:v>0.34849999999999998</c:v>
                </c:pt>
                <c:pt idx="14540">
                  <c:v>0.32250000000000001</c:v>
                </c:pt>
                <c:pt idx="14541">
                  <c:v>0.3836</c:v>
                </c:pt>
                <c:pt idx="14542">
                  <c:v>0.37119999999999997</c:v>
                </c:pt>
                <c:pt idx="14543">
                  <c:v>0.38219999999999998</c:v>
                </c:pt>
                <c:pt idx="14544">
                  <c:v>0.35089999999999999</c:v>
                </c:pt>
                <c:pt idx="14545">
                  <c:v>0.38</c:v>
                </c:pt>
                <c:pt idx="14546">
                  <c:v>0.39350000000000002</c:v>
                </c:pt>
                <c:pt idx="14547">
                  <c:v>0.34200000000000003</c:v>
                </c:pt>
                <c:pt idx="14548">
                  <c:v>0.37619999999999998</c:v>
                </c:pt>
                <c:pt idx="14549">
                  <c:v>0.30099999999999999</c:v>
                </c:pt>
                <c:pt idx="14550">
                  <c:v>0.3034</c:v>
                </c:pt>
                <c:pt idx="14551">
                  <c:v>0.29970000000000002</c:v>
                </c:pt>
                <c:pt idx="14552">
                  <c:v>0.36520000000000002</c:v>
                </c:pt>
                <c:pt idx="14553">
                  <c:v>0.31809999999999999</c:v>
                </c:pt>
                <c:pt idx="14554">
                  <c:v>1.3471</c:v>
                </c:pt>
                <c:pt idx="14555">
                  <c:v>1.7692000000000001</c:v>
                </c:pt>
                <c:pt idx="14556">
                  <c:v>3.7414999999999998</c:v>
                </c:pt>
                <c:pt idx="14557">
                  <c:v>2.206</c:v>
                </c:pt>
                <c:pt idx="14558">
                  <c:v>1.9752000000000001</c:v>
                </c:pt>
                <c:pt idx="14559">
                  <c:v>4.7214999999999998</c:v>
                </c:pt>
                <c:pt idx="14560">
                  <c:v>6.8185000000000002</c:v>
                </c:pt>
                <c:pt idx="14561">
                  <c:v>7.0503999999999998</c:v>
                </c:pt>
                <c:pt idx="14562">
                  <c:v>7.0084</c:v>
                </c:pt>
                <c:pt idx="14563">
                  <c:v>4.1757</c:v>
                </c:pt>
                <c:pt idx="14564">
                  <c:v>4.8421000000000003</c:v>
                </c:pt>
                <c:pt idx="14565">
                  <c:v>3.1728999999999998</c:v>
                </c:pt>
                <c:pt idx="14566">
                  <c:v>2.3936999999999999</c:v>
                </c:pt>
                <c:pt idx="14567">
                  <c:v>2.6015000000000001</c:v>
                </c:pt>
                <c:pt idx="14568">
                  <c:v>3.7073999999999998</c:v>
                </c:pt>
                <c:pt idx="14569">
                  <c:v>2.4371999999999998</c:v>
                </c:pt>
                <c:pt idx="14570">
                  <c:v>4.7729999999999997</c:v>
                </c:pt>
                <c:pt idx="14571">
                  <c:v>4.9471999999999996</c:v>
                </c:pt>
                <c:pt idx="14572">
                  <c:v>2.8584000000000001</c:v>
                </c:pt>
                <c:pt idx="14573">
                  <c:v>2.7399</c:v>
                </c:pt>
                <c:pt idx="14574">
                  <c:v>3.2826</c:v>
                </c:pt>
                <c:pt idx="14575">
                  <c:v>3.4739</c:v>
                </c:pt>
                <c:pt idx="14576">
                  <c:v>2.8881999999999999</c:v>
                </c:pt>
                <c:pt idx="14577">
                  <c:v>3.5272999999999999</c:v>
                </c:pt>
                <c:pt idx="14578">
                  <c:v>3.9897</c:v>
                </c:pt>
                <c:pt idx="14579">
                  <c:v>3.1892999999999998</c:v>
                </c:pt>
                <c:pt idx="14580">
                  <c:v>3.4121000000000001</c:v>
                </c:pt>
                <c:pt idx="14581">
                  <c:v>2.2357999999999998</c:v>
                </c:pt>
                <c:pt idx="14582">
                  <c:v>3.9176000000000002</c:v>
                </c:pt>
                <c:pt idx="14583">
                  <c:v>3.1938</c:v>
                </c:pt>
                <c:pt idx="14584">
                  <c:v>3.5952000000000002</c:v>
                </c:pt>
                <c:pt idx="14585">
                  <c:v>5.0766999999999998</c:v>
                </c:pt>
                <c:pt idx="14586">
                  <c:v>3.1735000000000002</c:v>
                </c:pt>
                <c:pt idx="14587">
                  <c:v>2.1053000000000002</c:v>
                </c:pt>
                <c:pt idx="14588">
                  <c:v>1.8057000000000001</c:v>
                </c:pt>
                <c:pt idx="14589">
                  <c:v>5.1620999999999997</c:v>
                </c:pt>
                <c:pt idx="14590">
                  <c:v>4.8846999999999996</c:v>
                </c:pt>
                <c:pt idx="14591">
                  <c:v>3.3159000000000001</c:v>
                </c:pt>
                <c:pt idx="14592">
                  <c:v>4.4177</c:v>
                </c:pt>
                <c:pt idx="14593">
                  <c:v>1.6097999999999999</c:v>
                </c:pt>
                <c:pt idx="14594">
                  <c:v>4.0681000000000003</c:v>
                </c:pt>
                <c:pt idx="14595">
                  <c:v>3.9081000000000001</c:v>
                </c:pt>
                <c:pt idx="14596">
                  <c:v>1.9275</c:v>
                </c:pt>
                <c:pt idx="14597">
                  <c:v>1.6555</c:v>
                </c:pt>
                <c:pt idx="14598">
                  <c:v>1.4309000000000001</c:v>
                </c:pt>
                <c:pt idx="14599">
                  <c:v>1.5078</c:v>
                </c:pt>
                <c:pt idx="14600">
                  <c:v>1.5931</c:v>
                </c:pt>
                <c:pt idx="14601">
                  <c:v>1.6537999999999999</c:v>
                </c:pt>
                <c:pt idx="14602">
                  <c:v>1.2583</c:v>
                </c:pt>
                <c:pt idx="14603">
                  <c:v>1.2814000000000001</c:v>
                </c:pt>
                <c:pt idx="14604">
                  <c:v>2.4855999999999998</c:v>
                </c:pt>
                <c:pt idx="14605">
                  <c:v>3.085</c:v>
                </c:pt>
                <c:pt idx="14606">
                  <c:v>2.0082</c:v>
                </c:pt>
                <c:pt idx="14607">
                  <c:v>4.4897</c:v>
                </c:pt>
                <c:pt idx="14608">
                  <c:v>4.9344000000000001</c:v>
                </c:pt>
                <c:pt idx="14609">
                  <c:v>3.3540000000000001</c:v>
                </c:pt>
                <c:pt idx="14610">
                  <c:v>3.3671000000000002</c:v>
                </c:pt>
                <c:pt idx="14611">
                  <c:v>3.8593000000000002</c:v>
                </c:pt>
                <c:pt idx="14612">
                  <c:v>3.5554000000000001</c:v>
                </c:pt>
                <c:pt idx="14613">
                  <c:v>2.1255999999999999</c:v>
                </c:pt>
                <c:pt idx="14614">
                  <c:v>2.3858999999999999</c:v>
                </c:pt>
                <c:pt idx="14615">
                  <c:v>4.5370999999999997</c:v>
                </c:pt>
                <c:pt idx="14616">
                  <c:v>4.3773999999999997</c:v>
                </c:pt>
                <c:pt idx="14617">
                  <c:v>2.2281</c:v>
                </c:pt>
                <c:pt idx="14618">
                  <c:v>3.5339999999999998</c:v>
                </c:pt>
                <c:pt idx="14619">
                  <c:v>3.8155999999999999</c:v>
                </c:pt>
                <c:pt idx="14620">
                  <c:v>6.0354999999999999</c:v>
                </c:pt>
                <c:pt idx="14621">
                  <c:v>5.0326000000000004</c:v>
                </c:pt>
                <c:pt idx="14622">
                  <c:v>2.6661999999999999</c:v>
                </c:pt>
                <c:pt idx="14623">
                  <c:v>3.9565999999999999</c:v>
                </c:pt>
                <c:pt idx="14624">
                  <c:v>2.0638000000000001</c:v>
                </c:pt>
                <c:pt idx="14625">
                  <c:v>2.9262999999999999</c:v>
                </c:pt>
                <c:pt idx="14626">
                  <c:v>3.1890999999999998</c:v>
                </c:pt>
                <c:pt idx="14627">
                  <c:v>2.7366000000000001</c:v>
                </c:pt>
                <c:pt idx="14628">
                  <c:v>2.8014999999999999</c:v>
                </c:pt>
                <c:pt idx="14629">
                  <c:v>3.1478999999999999</c:v>
                </c:pt>
                <c:pt idx="14630">
                  <c:v>4.6005000000000003</c:v>
                </c:pt>
                <c:pt idx="14631">
                  <c:v>3.3389000000000002</c:v>
                </c:pt>
                <c:pt idx="14632">
                  <c:v>3.7103999999999999</c:v>
                </c:pt>
                <c:pt idx="14633">
                  <c:v>2.4114</c:v>
                </c:pt>
                <c:pt idx="14634">
                  <c:v>2.8132000000000001</c:v>
                </c:pt>
                <c:pt idx="14635">
                  <c:v>3.0289000000000001</c:v>
                </c:pt>
                <c:pt idx="14636">
                  <c:v>2.3996</c:v>
                </c:pt>
                <c:pt idx="14637">
                  <c:v>4.4017999999999997</c:v>
                </c:pt>
                <c:pt idx="14638">
                  <c:v>5.3426999999999998</c:v>
                </c:pt>
                <c:pt idx="14639">
                  <c:v>5.5061</c:v>
                </c:pt>
                <c:pt idx="14640">
                  <c:v>5.3291000000000004</c:v>
                </c:pt>
                <c:pt idx="14641">
                  <c:v>4.7426000000000004</c:v>
                </c:pt>
                <c:pt idx="14642">
                  <c:v>1.9157999999999999</c:v>
                </c:pt>
                <c:pt idx="14643">
                  <c:v>1.7132000000000001</c:v>
                </c:pt>
                <c:pt idx="14644">
                  <c:v>5.2594000000000003</c:v>
                </c:pt>
                <c:pt idx="14645">
                  <c:v>3.9762</c:v>
                </c:pt>
                <c:pt idx="14646">
                  <c:v>2.3965000000000001</c:v>
                </c:pt>
                <c:pt idx="14647">
                  <c:v>2.0173999999999999</c:v>
                </c:pt>
                <c:pt idx="14648">
                  <c:v>4.4039000000000001</c:v>
                </c:pt>
                <c:pt idx="14649">
                  <c:v>2.6886000000000001</c:v>
                </c:pt>
                <c:pt idx="14650">
                  <c:v>2.3582000000000001</c:v>
                </c:pt>
                <c:pt idx="14651">
                  <c:v>2.5106000000000002</c:v>
                </c:pt>
                <c:pt idx="14652">
                  <c:v>3.0466000000000002</c:v>
                </c:pt>
                <c:pt idx="14653">
                  <c:v>2.9607999999999999</c:v>
                </c:pt>
                <c:pt idx="14654">
                  <c:v>2.8292000000000002</c:v>
                </c:pt>
                <c:pt idx="14655">
                  <c:v>2.2444999999999999</c:v>
                </c:pt>
                <c:pt idx="14656">
                  <c:v>3.4567000000000001</c:v>
                </c:pt>
                <c:pt idx="14657">
                  <c:v>2.5326</c:v>
                </c:pt>
                <c:pt idx="14658">
                  <c:v>3.6295999999999999</c:v>
                </c:pt>
                <c:pt idx="14659">
                  <c:v>3.5411000000000001</c:v>
                </c:pt>
                <c:pt idx="14660">
                  <c:v>4.1025</c:v>
                </c:pt>
                <c:pt idx="14661">
                  <c:v>4.2481999999999998</c:v>
                </c:pt>
                <c:pt idx="14662">
                  <c:v>4.5697999999999999</c:v>
                </c:pt>
                <c:pt idx="14663">
                  <c:v>1.8793</c:v>
                </c:pt>
                <c:pt idx="14664">
                  <c:v>4.5467000000000004</c:v>
                </c:pt>
                <c:pt idx="14665">
                  <c:v>3.226</c:v>
                </c:pt>
                <c:pt idx="14666">
                  <c:v>3.2038000000000002</c:v>
                </c:pt>
                <c:pt idx="14667">
                  <c:v>4.0613999999999999</c:v>
                </c:pt>
                <c:pt idx="14668">
                  <c:v>3.7955999999999999</c:v>
                </c:pt>
                <c:pt idx="14669">
                  <c:v>2.9609000000000001</c:v>
                </c:pt>
                <c:pt idx="14670">
                  <c:v>4.3787000000000003</c:v>
                </c:pt>
                <c:pt idx="14671">
                  <c:v>4.8285</c:v>
                </c:pt>
                <c:pt idx="14672">
                  <c:v>4.9074999999999998</c:v>
                </c:pt>
                <c:pt idx="14673">
                  <c:v>4.3387000000000002</c:v>
                </c:pt>
                <c:pt idx="14674">
                  <c:v>5.5506000000000002</c:v>
                </c:pt>
                <c:pt idx="14675">
                  <c:v>1.6543000000000001</c:v>
                </c:pt>
                <c:pt idx="14676">
                  <c:v>2.8883999999999999</c:v>
                </c:pt>
                <c:pt idx="14677">
                  <c:v>2.3031999999999999</c:v>
                </c:pt>
                <c:pt idx="14678">
                  <c:v>2.1600999999999999</c:v>
                </c:pt>
                <c:pt idx="14679">
                  <c:v>3.1597</c:v>
                </c:pt>
                <c:pt idx="14680">
                  <c:v>4.2070999999999996</c:v>
                </c:pt>
                <c:pt idx="14681">
                  <c:v>3.3794</c:v>
                </c:pt>
                <c:pt idx="14682">
                  <c:v>5.8932000000000002</c:v>
                </c:pt>
                <c:pt idx="14683">
                  <c:v>3.3740000000000001</c:v>
                </c:pt>
                <c:pt idx="14684">
                  <c:v>7.3117999999999999</c:v>
                </c:pt>
                <c:pt idx="14685">
                  <c:v>7.2485999999999997</c:v>
                </c:pt>
                <c:pt idx="14686">
                  <c:v>4.9143999999999997</c:v>
                </c:pt>
                <c:pt idx="14687">
                  <c:v>4.2906000000000004</c:v>
                </c:pt>
                <c:pt idx="14688">
                  <c:v>3.0064000000000002</c:v>
                </c:pt>
                <c:pt idx="14689">
                  <c:v>3.4815</c:v>
                </c:pt>
                <c:pt idx="14690">
                  <c:v>3.4136000000000002</c:v>
                </c:pt>
                <c:pt idx="14691">
                  <c:v>2.2271000000000001</c:v>
                </c:pt>
                <c:pt idx="14692">
                  <c:v>3.4388000000000001</c:v>
                </c:pt>
                <c:pt idx="14693">
                  <c:v>3.2456</c:v>
                </c:pt>
                <c:pt idx="14694">
                  <c:v>2.3029000000000002</c:v>
                </c:pt>
                <c:pt idx="14695">
                  <c:v>2.0693000000000001</c:v>
                </c:pt>
                <c:pt idx="14696">
                  <c:v>4.8811</c:v>
                </c:pt>
                <c:pt idx="14697">
                  <c:v>3.6615000000000002</c:v>
                </c:pt>
                <c:pt idx="14698">
                  <c:v>3.3050999999999999</c:v>
                </c:pt>
                <c:pt idx="14699">
                  <c:v>2.4639000000000002</c:v>
                </c:pt>
                <c:pt idx="14700">
                  <c:v>2.6627999999999998</c:v>
                </c:pt>
                <c:pt idx="14701">
                  <c:v>1.6644000000000001</c:v>
                </c:pt>
                <c:pt idx="14702">
                  <c:v>4.9733999999999998</c:v>
                </c:pt>
                <c:pt idx="14703">
                  <c:v>4.8684000000000003</c:v>
                </c:pt>
                <c:pt idx="14704">
                  <c:v>4.4360999999999997</c:v>
                </c:pt>
                <c:pt idx="14705">
                  <c:v>3.1518000000000002</c:v>
                </c:pt>
                <c:pt idx="14706">
                  <c:v>2.996</c:v>
                </c:pt>
                <c:pt idx="14707">
                  <c:v>3.8950999999999998</c:v>
                </c:pt>
                <c:pt idx="14708">
                  <c:v>2.0905999999999998</c:v>
                </c:pt>
                <c:pt idx="14709">
                  <c:v>6.5738000000000003</c:v>
                </c:pt>
                <c:pt idx="14710">
                  <c:v>3.5284</c:v>
                </c:pt>
                <c:pt idx="14711">
                  <c:v>4.9865000000000004</c:v>
                </c:pt>
                <c:pt idx="14712">
                  <c:v>3.0991</c:v>
                </c:pt>
                <c:pt idx="14713">
                  <c:v>4.5438000000000001</c:v>
                </c:pt>
                <c:pt idx="14714">
                  <c:v>3.1215000000000002</c:v>
                </c:pt>
                <c:pt idx="14715">
                  <c:v>2.7953999999999999</c:v>
                </c:pt>
                <c:pt idx="14716">
                  <c:v>2.6926000000000001</c:v>
                </c:pt>
                <c:pt idx="14717">
                  <c:v>3.8304999999999998</c:v>
                </c:pt>
                <c:pt idx="14718">
                  <c:v>2.5655999999999999</c:v>
                </c:pt>
                <c:pt idx="14719">
                  <c:v>2.2862</c:v>
                </c:pt>
                <c:pt idx="14720">
                  <c:v>2.6802000000000001</c:v>
                </c:pt>
                <c:pt idx="14721">
                  <c:v>2.7054</c:v>
                </c:pt>
                <c:pt idx="14722">
                  <c:v>2.7448999999999999</c:v>
                </c:pt>
                <c:pt idx="14723">
                  <c:v>2.7081</c:v>
                </c:pt>
                <c:pt idx="14724">
                  <c:v>2.7423999999999999</c:v>
                </c:pt>
                <c:pt idx="14725">
                  <c:v>3.5207999999999999</c:v>
                </c:pt>
                <c:pt idx="14726">
                  <c:v>2.8283</c:v>
                </c:pt>
                <c:pt idx="14727">
                  <c:v>2.5468999999999999</c:v>
                </c:pt>
                <c:pt idx="14728">
                  <c:v>2.6570999999999998</c:v>
                </c:pt>
                <c:pt idx="14729">
                  <c:v>3.5464000000000002</c:v>
                </c:pt>
                <c:pt idx="14730">
                  <c:v>4.2332000000000001</c:v>
                </c:pt>
                <c:pt idx="14731">
                  <c:v>3.6966999999999999</c:v>
                </c:pt>
                <c:pt idx="14732">
                  <c:v>1.7202999999999999</c:v>
                </c:pt>
                <c:pt idx="14733">
                  <c:v>1.6855</c:v>
                </c:pt>
                <c:pt idx="14734">
                  <c:v>1.9575</c:v>
                </c:pt>
                <c:pt idx="14735">
                  <c:v>3.8488000000000002</c:v>
                </c:pt>
                <c:pt idx="14736">
                  <c:v>3.5259</c:v>
                </c:pt>
                <c:pt idx="14737">
                  <c:v>3.4350999999999998</c:v>
                </c:pt>
                <c:pt idx="14738">
                  <c:v>2.2595000000000001</c:v>
                </c:pt>
                <c:pt idx="14739">
                  <c:v>3.6233</c:v>
                </c:pt>
                <c:pt idx="14740">
                  <c:v>4.0780000000000003</c:v>
                </c:pt>
                <c:pt idx="14741">
                  <c:v>3.6137999999999999</c:v>
                </c:pt>
                <c:pt idx="14742">
                  <c:v>4.8270999999999997</c:v>
                </c:pt>
                <c:pt idx="14743">
                  <c:v>2.4670000000000001</c:v>
                </c:pt>
                <c:pt idx="14744">
                  <c:v>4.0343</c:v>
                </c:pt>
                <c:pt idx="14745">
                  <c:v>3.9131999999999998</c:v>
                </c:pt>
                <c:pt idx="14746">
                  <c:v>3.5474000000000001</c:v>
                </c:pt>
                <c:pt idx="14747">
                  <c:v>2.6042000000000001</c:v>
                </c:pt>
                <c:pt idx="14748">
                  <c:v>3.8555000000000001</c:v>
                </c:pt>
                <c:pt idx="14749">
                  <c:v>3.7222</c:v>
                </c:pt>
                <c:pt idx="14750">
                  <c:v>2.7496999999999998</c:v>
                </c:pt>
                <c:pt idx="14751">
                  <c:v>1.8576999999999999</c:v>
                </c:pt>
                <c:pt idx="14752">
                  <c:v>1.6017999999999999</c:v>
                </c:pt>
                <c:pt idx="14753">
                  <c:v>1.4652000000000001</c:v>
                </c:pt>
                <c:pt idx="14754">
                  <c:v>1.8812</c:v>
                </c:pt>
                <c:pt idx="14755">
                  <c:v>1.8937999999999999</c:v>
                </c:pt>
                <c:pt idx="14756">
                  <c:v>1.9359</c:v>
                </c:pt>
                <c:pt idx="14757">
                  <c:v>1.5226999999999999</c:v>
                </c:pt>
                <c:pt idx="14758">
                  <c:v>1.7628999999999999</c:v>
                </c:pt>
                <c:pt idx="14759">
                  <c:v>1.8003</c:v>
                </c:pt>
                <c:pt idx="14760">
                  <c:v>1.9751000000000001</c:v>
                </c:pt>
                <c:pt idx="14761">
                  <c:v>1.9438</c:v>
                </c:pt>
                <c:pt idx="14762">
                  <c:v>2.0912000000000002</c:v>
                </c:pt>
                <c:pt idx="14763">
                  <c:v>2.0425</c:v>
                </c:pt>
                <c:pt idx="14764">
                  <c:v>1.6311</c:v>
                </c:pt>
                <c:pt idx="14765">
                  <c:v>2.9767999999999999</c:v>
                </c:pt>
                <c:pt idx="14766">
                  <c:v>3.1080000000000001</c:v>
                </c:pt>
                <c:pt idx="14767">
                  <c:v>4.0194000000000001</c:v>
                </c:pt>
                <c:pt idx="14768">
                  <c:v>2.6909999999999998</c:v>
                </c:pt>
                <c:pt idx="14769">
                  <c:v>3.3443000000000001</c:v>
                </c:pt>
                <c:pt idx="14770">
                  <c:v>2.8250999999999999</c:v>
                </c:pt>
                <c:pt idx="14771">
                  <c:v>3.5432000000000001</c:v>
                </c:pt>
                <c:pt idx="14772">
                  <c:v>2.9578000000000002</c:v>
                </c:pt>
                <c:pt idx="14773">
                  <c:v>2.7917999999999998</c:v>
                </c:pt>
                <c:pt idx="14774">
                  <c:v>2.8677999999999999</c:v>
                </c:pt>
                <c:pt idx="14775">
                  <c:v>2.9001000000000001</c:v>
                </c:pt>
                <c:pt idx="14776">
                  <c:v>2.411</c:v>
                </c:pt>
                <c:pt idx="14777">
                  <c:v>2.5926</c:v>
                </c:pt>
                <c:pt idx="14778">
                  <c:v>2.5783</c:v>
                </c:pt>
                <c:pt idx="14779">
                  <c:v>2.5051999999999999</c:v>
                </c:pt>
                <c:pt idx="14780">
                  <c:v>3.3248000000000002</c:v>
                </c:pt>
                <c:pt idx="14781">
                  <c:v>2.0863999999999998</c:v>
                </c:pt>
                <c:pt idx="14782">
                  <c:v>2.0135999999999998</c:v>
                </c:pt>
                <c:pt idx="14783">
                  <c:v>1.8165</c:v>
                </c:pt>
                <c:pt idx="14784">
                  <c:v>2.2450999999999999</c:v>
                </c:pt>
                <c:pt idx="14785">
                  <c:v>2.4649000000000001</c:v>
                </c:pt>
                <c:pt idx="14786">
                  <c:v>2.0581</c:v>
                </c:pt>
                <c:pt idx="14787">
                  <c:v>2.2097000000000002</c:v>
                </c:pt>
                <c:pt idx="14788">
                  <c:v>1.8918999999999999</c:v>
                </c:pt>
                <c:pt idx="14789">
                  <c:v>1.83</c:v>
                </c:pt>
                <c:pt idx="14790">
                  <c:v>1.9663999999999999</c:v>
                </c:pt>
                <c:pt idx="14791">
                  <c:v>1.742</c:v>
                </c:pt>
                <c:pt idx="14792">
                  <c:v>1.4560999999999999</c:v>
                </c:pt>
                <c:pt idx="14793">
                  <c:v>2.4577</c:v>
                </c:pt>
                <c:pt idx="14794">
                  <c:v>1.8</c:v>
                </c:pt>
                <c:pt idx="14795">
                  <c:v>1.4308000000000001</c:v>
                </c:pt>
                <c:pt idx="14796">
                  <c:v>2.1530999999999998</c:v>
                </c:pt>
                <c:pt idx="14797">
                  <c:v>2.1926000000000001</c:v>
                </c:pt>
                <c:pt idx="14798">
                  <c:v>3.5809000000000002</c:v>
                </c:pt>
                <c:pt idx="14799">
                  <c:v>3.1181999999999999</c:v>
                </c:pt>
                <c:pt idx="14800">
                  <c:v>2.2450000000000001</c:v>
                </c:pt>
                <c:pt idx="14801">
                  <c:v>2.2776000000000001</c:v>
                </c:pt>
                <c:pt idx="14802">
                  <c:v>2.5983000000000001</c:v>
                </c:pt>
                <c:pt idx="14803">
                  <c:v>2.9992999999999999</c:v>
                </c:pt>
                <c:pt idx="14804">
                  <c:v>3.0108999999999999</c:v>
                </c:pt>
                <c:pt idx="14805">
                  <c:v>2.5188999999999999</c:v>
                </c:pt>
                <c:pt idx="14806">
                  <c:v>2.3978000000000002</c:v>
                </c:pt>
                <c:pt idx="14807">
                  <c:v>2.6326999999999998</c:v>
                </c:pt>
                <c:pt idx="14808">
                  <c:v>2.5710000000000002</c:v>
                </c:pt>
                <c:pt idx="14809">
                  <c:v>2.4211999999999998</c:v>
                </c:pt>
                <c:pt idx="14810">
                  <c:v>2.7852999999999999</c:v>
                </c:pt>
                <c:pt idx="14811">
                  <c:v>2.5171000000000001</c:v>
                </c:pt>
                <c:pt idx="14812">
                  <c:v>1.8196000000000001</c:v>
                </c:pt>
                <c:pt idx="14813">
                  <c:v>2.1278000000000001</c:v>
                </c:pt>
                <c:pt idx="14814">
                  <c:v>1.9635</c:v>
                </c:pt>
                <c:pt idx="14815">
                  <c:v>1.7559</c:v>
                </c:pt>
                <c:pt idx="14816">
                  <c:v>1.9917</c:v>
                </c:pt>
                <c:pt idx="14817">
                  <c:v>1.5637000000000001</c:v>
                </c:pt>
                <c:pt idx="14818">
                  <c:v>1.9928999999999999</c:v>
                </c:pt>
                <c:pt idx="14819">
                  <c:v>1.6451</c:v>
                </c:pt>
                <c:pt idx="14820">
                  <c:v>2.1366999999999998</c:v>
                </c:pt>
                <c:pt idx="14821">
                  <c:v>1.9241999999999999</c:v>
                </c:pt>
                <c:pt idx="14822">
                  <c:v>1.7254</c:v>
                </c:pt>
                <c:pt idx="14823">
                  <c:v>1.9746999999999999</c:v>
                </c:pt>
                <c:pt idx="14824">
                  <c:v>2.8391000000000002</c:v>
                </c:pt>
                <c:pt idx="14825">
                  <c:v>2.8755999999999999</c:v>
                </c:pt>
                <c:pt idx="14826">
                  <c:v>2.7370000000000001</c:v>
                </c:pt>
                <c:pt idx="14827">
                  <c:v>2.6221999999999999</c:v>
                </c:pt>
                <c:pt idx="14828">
                  <c:v>2.5230000000000001</c:v>
                </c:pt>
                <c:pt idx="14829">
                  <c:v>2.5558999999999998</c:v>
                </c:pt>
                <c:pt idx="14830">
                  <c:v>2.8102</c:v>
                </c:pt>
                <c:pt idx="14831">
                  <c:v>2.5142000000000002</c:v>
                </c:pt>
                <c:pt idx="14832">
                  <c:v>2.5733000000000001</c:v>
                </c:pt>
                <c:pt idx="14833">
                  <c:v>2.4891000000000001</c:v>
                </c:pt>
                <c:pt idx="14834">
                  <c:v>2.5106000000000002</c:v>
                </c:pt>
                <c:pt idx="14835">
                  <c:v>2.9704999999999999</c:v>
                </c:pt>
                <c:pt idx="14836">
                  <c:v>2.8363</c:v>
                </c:pt>
                <c:pt idx="14837">
                  <c:v>2.8948999999999998</c:v>
                </c:pt>
                <c:pt idx="14838">
                  <c:v>2.8340000000000001</c:v>
                </c:pt>
                <c:pt idx="14839">
                  <c:v>2.8424999999999998</c:v>
                </c:pt>
                <c:pt idx="14840">
                  <c:v>2.835</c:v>
                </c:pt>
                <c:pt idx="14841">
                  <c:v>2.9430999999999998</c:v>
                </c:pt>
                <c:pt idx="14842">
                  <c:v>2.6425000000000001</c:v>
                </c:pt>
                <c:pt idx="14843">
                  <c:v>2.5785</c:v>
                </c:pt>
                <c:pt idx="14844">
                  <c:v>3.1114000000000002</c:v>
                </c:pt>
                <c:pt idx="14845">
                  <c:v>2.3822000000000001</c:v>
                </c:pt>
                <c:pt idx="14846">
                  <c:v>2.6137000000000001</c:v>
                </c:pt>
                <c:pt idx="14847">
                  <c:v>2.4369999999999998</c:v>
                </c:pt>
                <c:pt idx="14848">
                  <c:v>2.4506000000000001</c:v>
                </c:pt>
                <c:pt idx="14849">
                  <c:v>2.4157999999999999</c:v>
                </c:pt>
                <c:pt idx="14850">
                  <c:v>2.2189999999999999</c:v>
                </c:pt>
                <c:pt idx="14851">
                  <c:v>2.3641999999999999</c:v>
                </c:pt>
                <c:pt idx="14852">
                  <c:v>2.4674</c:v>
                </c:pt>
                <c:pt idx="14853">
                  <c:v>2.2284999999999999</c:v>
                </c:pt>
                <c:pt idx="14854">
                  <c:v>2.4939</c:v>
                </c:pt>
                <c:pt idx="14855">
                  <c:v>4.6356999999999999</c:v>
                </c:pt>
                <c:pt idx="14856">
                  <c:v>4.4999000000000002</c:v>
                </c:pt>
                <c:pt idx="14857">
                  <c:v>4.4353999999999996</c:v>
                </c:pt>
                <c:pt idx="14858">
                  <c:v>3.5066000000000002</c:v>
                </c:pt>
                <c:pt idx="14859">
                  <c:v>4.2042000000000002</c:v>
                </c:pt>
                <c:pt idx="14860">
                  <c:v>4.3348000000000004</c:v>
                </c:pt>
                <c:pt idx="14861">
                  <c:v>3.0952999999999999</c:v>
                </c:pt>
                <c:pt idx="14862">
                  <c:v>1.7052</c:v>
                </c:pt>
                <c:pt idx="14863">
                  <c:v>3.8837999999999999</c:v>
                </c:pt>
                <c:pt idx="14864">
                  <c:v>3.7391999999999999</c:v>
                </c:pt>
                <c:pt idx="14865">
                  <c:v>4.1883999999999997</c:v>
                </c:pt>
                <c:pt idx="14866">
                  <c:v>7.7695999999999996</c:v>
                </c:pt>
                <c:pt idx="14867">
                  <c:v>7.4977999999999998</c:v>
                </c:pt>
                <c:pt idx="14868">
                  <c:v>6.7491000000000003</c:v>
                </c:pt>
                <c:pt idx="14869">
                  <c:v>6.9173</c:v>
                </c:pt>
                <c:pt idx="14870">
                  <c:v>6.7019000000000002</c:v>
                </c:pt>
                <c:pt idx="14871">
                  <c:v>3.5295000000000001</c:v>
                </c:pt>
                <c:pt idx="14872">
                  <c:v>3.4535</c:v>
                </c:pt>
                <c:pt idx="14873">
                  <c:v>2.6833999999999998</c:v>
                </c:pt>
                <c:pt idx="14874">
                  <c:v>3.2244000000000002</c:v>
                </c:pt>
                <c:pt idx="14875">
                  <c:v>3.2029000000000001</c:v>
                </c:pt>
                <c:pt idx="14876">
                  <c:v>2.0571000000000002</c:v>
                </c:pt>
                <c:pt idx="14877">
                  <c:v>2.6579999999999999</c:v>
                </c:pt>
                <c:pt idx="14878">
                  <c:v>2.2250000000000001</c:v>
                </c:pt>
                <c:pt idx="14879">
                  <c:v>2.4137</c:v>
                </c:pt>
                <c:pt idx="14880">
                  <c:v>2.2101999999999999</c:v>
                </c:pt>
                <c:pt idx="14881">
                  <c:v>4.1382000000000003</c:v>
                </c:pt>
                <c:pt idx="14882">
                  <c:v>3.7759999999999998</c:v>
                </c:pt>
                <c:pt idx="14883">
                  <c:v>3.4660000000000002</c:v>
                </c:pt>
                <c:pt idx="14884">
                  <c:v>3.2866</c:v>
                </c:pt>
                <c:pt idx="14885">
                  <c:v>2.2323</c:v>
                </c:pt>
                <c:pt idx="14886">
                  <c:v>2.6444999999999999</c:v>
                </c:pt>
                <c:pt idx="14887">
                  <c:v>2.5461999999999998</c:v>
                </c:pt>
                <c:pt idx="14888">
                  <c:v>1.8996999999999999</c:v>
                </c:pt>
                <c:pt idx="14889">
                  <c:v>2.5364</c:v>
                </c:pt>
                <c:pt idx="14890">
                  <c:v>2.6480999999999999</c:v>
                </c:pt>
                <c:pt idx="14891">
                  <c:v>3.1696</c:v>
                </c:pt>
                <c:pt idx="14892">
                  <c:v>3.0562</c:v>
                </c:pt>
                <c:pt idx="14893">
                  <c:v>2.2951999999999999</c:v>
                </c:pt>
                <c:pt idx="14894">
                  <c:v>4.7041000000000004</c:v>
                </c:pt>
                <c:pt idx="14895">
                  <c:v>5.4219999999999997</c:v>
                </c:pt>
                <c:pt idx="14896">
                  <c:v>6.0563000000000002</c:v>
                </c:pt>
                <c:pt idx="14897">
                  <c:v>4.4295</c:v>
                </c:pt>
                <c:pt idx="14898">
                  <c:v>4.6327999999999996</c:v>
                </c:pt>
                <c:pt idx="14899">
                  <c:v>3.3597000000000001</c:v>
                </c:pt>
                <c:pt idx="14900">
                  <c:v>2.3990999999999998</c:v>
                </c:pt>
                <c:pt idx="14901">
                  <c:v>1.8557999999999999</c:v>
                </c:pt>
                <c:pt idx="14902">
                  <c:v>2.1497000000000002</c:v>
                </c:pt>
                <c:pt idx="14903">
                  <c:v>2.3641999999999999</c:v>
                </c:pt>
                <c:pt idx="14904">
                  <c:v>1.9357</c:v>
                </c:pt>
                <c:pt idx="14905">
                  <c:v>1.4014</c:v>
                </c:pt>
                <c:pt idx="14906">
                  <c:v>2.2433000000000001</c:v>
                </c:pt>
                <c:pt idx="14907">
                  <c:v>1.8218000000000001</c:v>
                </c:pt>
                <c:pt idx="14908">
                  <c:v>1.7327999999999999</c:v>
                </c:pt>
                <c:pt idx="14909">
                  <c:v>2.3656999999999999</c:v>
                </c:pt>
                <c:pt idx="14910">
                  <c:v>1.629</c:v>
                </c:pt>
                <c:pt idx="14911">
                  <c:v>2.5217000000000001</c:v>
                </c:pt>
                <c:pt idx="14912">
                  <c:v>2.1002000000000001</c:v>
                </c:pt>
                <c:pt idx="14913">
                  <c:v>2.4075000000000002</c:v>
                </c:pt>
                <c:pt idx="14914">
                  <c:v>2.6421999999999999</c:v>
                </c:pt>
                <c:pt idx="14915">
                  <c:v>4.6551</c:v>
                </c:pt>
                <c:pt idx="14916">
                  <c:v>4.1688999999999998</c:v>
                </c:pt>
                <c:pt idx="14917">
                  <c:v>4.9557000000000002</c:v>
                </c:pt>
                <c:pt idx="14918">
                  <c:v>5.1942000000000004</c:v>
                </c:pt>
                <c:pt idx="14919">
                  <c:v>2.8296000000000001</c:v>
                </c:pt>
                <c:pt idx="14920">
                  <c:v>2.9666000000000001</c:v>
                </c:pt>
                <c:pt idx="14921">
                  <c:v>2.6716000000000002</c:v>
                </c:pt>
                <c:pt idx="14922">
                  <c:v>2.9887000000000001</c:v>
                </c:pt>
                <c:pt idx="14923">
                  <c:v>1.8289</c:v>
                </c:pt>
                <c:pt idx="14924">
                  <c:v>0.93920000000000003</c:v>
                </c:pt>
                <c:pt idx="14925">
                  <c:v>1.7883</c:v>
                </c:pt>
                <c:pt idx="14926">
                  <c:v>2.8997000000000002</c:v>
                </c:pt>
                <c:pt idx="14927">
                  <c:v>2.2511999999999999</c:v>
                </c:pt>
                <c:pt idx="14928">
                  <c:v>1.9209000000000001</c:v>
                </c:pt>
                <c:pt idx="14929">
                  <c:v>2.0497000000000001</c:v>
                </c:pt>
                <c:pt idx="14930">
                  <c:v>1.6567000000000001</c:v>
                </c:pt>
                <c:pt idx="14931">
                  <c:v>2.0032999999999999</c:v>
                </c:pt>
                <c:pt idx="14932">
                  <c:v>2.4925000000000002</c:v>
                </c:pt>
                <c:pt idx="14933">
                  <c:v>1.9148000000000001</c:v>
                </c:pt>
                <c:pt idx="14934">
                  <c:v>2.0183</c:v>
                </c:pt>
                <c:pt idx="14935">
                  <c:v>1.7585</c:v>
                </c:pt>
                <c:pt idx="14936">
                  <c:v>2.0651999999999999</c:v>
                </c:pt>
                <c:pt idx="14937">
                  <c:v>0.83960000000000001</c:v>
                </c:pt>
                <c:pt idx="14938">
                  <c:v>1.0960000000000001</c:v>
                </c:pt>
                <c:pt idx="14939">
                  <c:v>0.84</c:v>
                </c:pt>
                <c:pt idx="14940">
                  <c:v>1.0727</c:v>
                </c:pt>
                <c:pt idx="14941">
                  <c:v>1.8729</c:v>
                </c:pt>
                <c:pt idx="14942">
                  <c:v>3.1778</c:v>
                </c:pt>
                <c:pt idx="14943">
                  <c:v>1.6342000000000001</c:v>
                </c:pt>
                <c:pt idx="14944">
                  <c:v>1.9126000000000001</c:v>
                </c:pt>
                <c:pt idx="14945">
                  <c:v>1.9814000000000001</c:v>
                </c:pt>
                <c:pt idx="14946">
                  <c:v>1.9117</c:v>
                </c:pt>
                <c:pt idx="14947">
                  <c:v>1.9937</c:v>
                </c:pt>
                <c:pt idx="14948">
                  <c:v>1.9899</c:v>
                </c:pt>
                <c:pt idx="14949">
                  <c:v>2.0880000000000001</c:v>
                </c:pt>
                <c:pt idx="14950">
                  <c:v>2.1391</c:v>
                </c:pt>
                <c:pt idx="14951">
                  <c:v>2.1911</c:v>
                </c:pt>
                <c:pt idx="14952">
                  <c:v>2.4081000000000001</c:v>
                </c:pt>
                <c:pt idx="14953">
                  <c:v>3.4434999999999998</c:v>
                </c:pt>
                <c:pt idx="14954">
                  <c:v>2.6789000000000001</c:v>
                </c:pt>
                <c:pt idx="14955">
                  <c:v>3.0455000000000001</c:v>
                </c:pt>
                <c:pt idx="14956">
                  <c:v>2.1554000000000002</c:v>
                </c:pt>
                <c:pt idx="14957">
                  <c:v>2.3561999999999999</c:v>
                </c:pt>
                <c:pt idx="14958">
                  <c:v>2.6924999999999999</c:v>
                </c:pt>
                <c:pt idx="14959">
                  <c:v>1.9581</c:v>
                </c:pt>
                <c:pt idx="14960">
                  <c:v>2.4026000000000001</c:v>
                </c:pt>
                <c:pt idx="14961">
                  <c:v>1.9386000000000001</c:v>
                </c:pt>
                <c:pt idx="14962">
                  <c:v>3.2477999999999998</c:v>
                </c:pt>
                <c:pt idx="14963">
                  <c:v>2.0644999999999998</c:v>
                </c:pt>
                <c:pt idx="14964">
                  <c:v>1.5746</c:v>
                </c:pt>
                <c:pt idx="14965">
                  <c:v>2.2602000000000002</c:v>
                </c:pt>
                <c:pt idx="14966">
                  <c:v>1.1721999999999999</c:v>
                </c:pt>
                <c:pt idx="14967">
                  <c:v>1.3366</c:v>
                </c:pt>
                <c:pt idx="14968">
                  <c:v>1.4762999999999999</c:v>
                </c:pt>
                <c:pt idx="14969">
                  <c:v>1.5640000000000001</c:v>
                </c:pt>
                <c:pt idx="14970">
                  <c:v>2.0573999999999999</c:v>
                </c:pt>
                <c:pt idx="14971">
                  <c:v>2.2801</c:v>
                </c:pt>
                <c:pt idx="14972">
                  <c:v>1.9781</c:v>
                </c:pt>
                <c:pt idx="14973">
                  <c:v>2.0295999999999998</c:v>
                </c:pt>
                <c:pt idx="14974">
                  <c:v>2.3544</c:v>
                </c:pt>
                <c:pt idx="14975">
                  <c:v>1.9876</c:v>
                </c:pt>
                <c:pt idx="14976">
                  <c:v>2.0804</c:v>
                </c:pt>
                <c:pt idx="14977">
                  <c:v>1.8320000000000001</c:v>
                </c:pt>
                <c:pt idx="14978">
                  <c:v>2.4089</c:v>
                </c:pt>
                <c:pt idx="14979">
                  <c:v>1.9419</c:v>
                </c:pt>
                <c:pt idx="14980">
                  <c:v>2.1091000000000002</c:v>
                </c:pt>
                <c:pt idx="14981">
                  <c:v>0.34760000000000002</c:v>
                </c:pt>
                <c:pt idx="14982">
                  <c:v>0.79039999999999999</c:v>
                </c:pt>
                <c:pt idx="14983">
                  <c:v>0.79449999999999998</c:v>
                </c:pt>
                <c:pt idx="14984">
                  <c:v>0.76480000000000004</c:v>
                </c:pt>
                <c:pt idx="14985">
                  <c:v>0.8024</c:v>
                </c:pt>
                <c:pt idx="14986">
                  <c:v>1.8591</c:v>
                </c:pt>
                <c:pt idx="14987">
                  <c:v>2.0665</c:v>
                </c:pt>
                <c:pt idx="14988">
                  <c:v>1.7174</c:v>
                </c:pt>
                <c:pt idx="14989">
                  <c:v>1.8543000000000001</c:v>
                </c:pt>
                <c:pt idx="14990">
                  <c:v>1.7184999999999999</c:v>
                </c:pt>
                <c:pt idx="14991">
                  <c:v>1.59</c:v>
                </c:pt>
                <c:pt idx="14992">
                  <c:v>1.6861999999999999</c:v>
                </c:pt>
                <c:pt idx="14993">
                  <c:v>1.6591</c:v>
                </c:pt>
                <c:pt idx="14994">
                  <c:v>1.2887</c:v>
                </c:pt>
                <c:pt idx="14995">
                  <c:v>1.3414999999999999</c:v>
                </c:pt>
                <c:pt idx="14996">
                  <c:v>1.8483000000000001</c:v>
                </c:pt>
                <c:pt idx="14997">
                  <c:v>1.8771</c:v>
                </c:pt>
                <c:pt idx="14998">
                  <c:v>0.3402</c:v>
                </c:pt>
                <c:pt idx="14999">
                  <c:v>0.34410000000000002</c:v>
                </c:pt>
                <c:pt idx="15000">
                  <c:v>0.31490000000000001</c:v>
                </c:pt>
                <c:pt idx="15001">
                  <c:v>0.32719999999999999</c:v>
                </c:pt>
                <c:pt idx="15002">
                  <c:v>2.4615999999999998</c:v>
                </c:pt>
                <c:pt idx="15003">
                  <c:v>2.4451999999999998</c:v>
                </c:pt>
                <c:pt idx="15004">
                  <c:v>3.0057999999999998</c:v>
                </c:pt>
                <c:pt idx="15005">
                  <c:v>2.6349</c:v>
                </c:pt>
                <c:pt idx="15006">
                  <c:v>2.5411999999999999</c:v>
                </c:pt>
                <c:pt idx="15007">
                  <c:v>2.2761</c:v>
                </c:pt>
                <c:pt idx="15008">
                  <c:v>1.9430000000000001</c:v>
                </c:pt>
                <c:pt idx="15009">
                  <c:v>1.9039999999999999</c:v>
                </c:pt>
                <c:pt idx="15010">
                  <c:v>2.2734000000000001</c:v>
                </c:pt>
                <c:pt idx="15011">
                  <c:v>1.7155</c:v>
                </c:pt>
                <c:pt idx="15012">
                  <c:v>1.7616000000000001</c:v>
                </c:pt>
                <c:pt idx="15013">
                  <c:v>2.1589999999999998</c:v>
                </c:pt>
                <c:pt idx="15014">
                  <c:v>1.5145999999999999</c:v>
                </c:pt>
                <c:pt idx="15015">
                  <c:v>0.33350000000000002</c:v>
                </c:pt>
                <c:pt idx="15016">
                  <c:v>0.35970000000000002</c:v>
                </c:pt>
                <c:pt idx="15017">
                  <c:v>0.36020000000000002</c:v>
                </c:pt>
                <c:pt idx="15018">
                  <c:v>0.34029999999999999</c:v>
                </c:pt>
                <c:pt idx="15019">
                  <c:v>1.2289000000000001</c:v>
                </c:pt>
                <c:pt idx="15020">
                  <c:v>1.1922999999999999</c:v>
                </c:pt>
                <c:pt idx="15021">
                  <c:v>2.0194999999999999</c:v>
                </c:pt>
                <c:pt idx="15022">
                  <c:v>2.5589</c:v>
                </c:pt>
                <c:pt idx="15023">
                  <c:v>0.86299999999999999</c:v>
                </c:pt>
                <c:pt idx="15024">
                  <c:v>0.47699999999999998</c:v>
                </c:pt>
                <c:pt idx="15025">
                  <c:v>1.3324</c:v>
                </c:pt>
                <c:pt idx="15026">
                  <c:v>0.5403</c:v>
                </c:pt>
                <c:pt idx="15027">
                  <c:v>0.45839999999999997</c:v>
                </c:pt>
                <c:pt idx="15028">
                  <c:v>0.56469999999999998</c:v>
                </c:pt>
                <c:pt idx="15029">
                  <c:v>0.31819999999999998</c:v>
                </c:pt>
                <c:pt idx="15030">
                  <c:v>0.31309999999999999</c:v>
                </c:pt>
                <c:pt idx="15031">
                  <c:v>0.35260000000000002</c:v>
                </c:pt>
                <c:pt idx="15032">
                  <c:v>3.8460999999999999</c:v>
                </c:pt>
                <c:pt idx="15033">
                  <c:v>3.8809999999999998</c:v>
                </c:pt>
                <c:pt idx="15034">
                  <c:v>3.2753000000000001</c:v>
                </c:pt>
                <c:pt idx="15035">
                  <c:v>3.2349999999999999</c:v>
                </c:pt>
                <c:pt idx="15036">
                  <c:v>3.3010999999999999</c:v>
                </c:pt>
                <c:pt idx="15037">
                  <c:v>3.1429999999999998</c:v>
                </c:pt>
                <c:pt idx="15038">
                  <c:v>3.06</c:v>
                </c:pt>
                <c:pt idx="15039">
                  <c:v>3.2479</c:v>
                </c:pt>
                <c:pt idx="15040">
                  <c:v>3.0240999999999998</c:v>
                </c:pt>
                <c:pt idx="15041">
                  <c:v>2.6402000000000001</c:v>
                </c:pt>
                <c:pt idx="15042">
                  <c:v>4.1186999999999996</c:v>
                </c:pt>
                <c:pt idx="15043">
                  <c:v>3.6495000000000002</c:v>
                </c:pt>
                <c:pt idx="15044">
                  <c:v>3.5583999999999998</c:v>
                </c:pt>
                <c:pt idx="15045">
                  <c:v>4.1313000000000004</c:v>
                </c:pt>
                <c:pt idx="15046">
                  <c:v>3.4571000000000001</c:v>
                </c:pt>
                <c:pt idx="15047">
                  <c:v>3.2319</c:v>
                </c:pt>
                <c:pt idx="15048">
                  <c:v>3.1371000000000002</c:v>
                </c:pt>
                <c:pt idx="15049">
                  <c:v>6.2736000000000001</c:v>
                </c:pt>
                <c:pt idx="15050">
                  <c:v>6.0800999999999998</c:v>
                </c:pt>
                <c:pt idx="15051">
                  <c:v>6.5012999999999996</c:v>
                </c:pt>
                <c:pt idx="15052">
                  <c:v>6.6048</c:v>
                </c:pt>
                <c:pt idx="15053">
                  <c:v>5.7060000000000004</c:v>
                </c:pt>
                <c:pt idx="15054">
                  <c:v>5.5038</c:v>
                </c:pt>
                <c:pt idx="15055">
                  <c:v>7.1906999999999996</c:v>
                </c:pt>
                <c:pt idx="15056">
                  <c:v>6.5018000000000002</c:v>
                </c:pt>
                <c:pt idx="15057">
                  <c:v>3.8018999999999998</c:v>
                </c:pt>
                <c:pt idx="15058">
                  <c:v>7.0785999999999998</c:v>
                </c:pt>
                <c:pt idx="15059">
                  <c:v>7.6376999999999997</c:v>
                </c:pt>
                <c:pt idx="15060">
                  <c:v>6.6836000000000002</c:v>
                </c:pt>
                <c:pt idx="15061">
                  <c:v>5.8113000000000001</c:v>
                </c:pt>
                <c:pt idx="15062">
                  <c:v>6.1340000000000003</c:v>
                </c:pt>
                <c:pt idx="15063">
                  <c:v>7.5675999999999997</c:v>
                </c:pt>
                <c:pt idx="15064">
                  <c:v>7.4908000000000001</c:v>
                </c:pt>
                <c:pt idx="15065">
                  <c:v>8.5927000000000007</c:v>
                </c:pt>
                <c:pt idx="15066">
                  <c:v>6.7431000000000001</c:v>
                </c:pt>
                <c:pt idx="15067">
                  <c:v>6.9619999999999997</c:v>
                </c:pt>
                <c:pt idx="15068">
                  <c:v>7.8227000000000002</c:v>
                </c:pt>
                <c:pt idx="15069">
                  <c:v>3.4201999999999999</c:v>
                </c:pt>
                <c:pt idx="15070">
                  <c:v>3.0661999999999998</c:v>
                </c:pt>
                <c:pt idx="15071">
                  <c:v>3.5539000000000001</c:v>
                </c:pt>
                <c:pt idx="15072">
                  <c:v>6.1445999999999996</c:v>
                </c:pt>
                <c:pt idx="15073">
                  <c:v>5.6726999999999999</c:v>
                </c:pt>
                <c:pt idx="15074">
                  <c:v>1.9992000000000001</c:v>
                </c:pt>
                <c:pt idx="15075">
                  <c:v>2.3719000000000001</c:v>
                </c:pt>
                <c:pt idx="15076">
                  <c:v>2.3292000000000002</c:v>
                </c:pt>
                <c:pt idx="15077">
                  <c:v>2.2951000000000001</c:v>
                </c:pt>
                <c:pt idx="15078">
                  <c:v>2.3195999999999999</c:v>
                </c:pt>
                <c:pt idx="15079">
                  <c:v>2.2368000000000001</c:v>
                </c:pt>
                <c:pt idx="15080">
                  <c:v>2.2827000000000002</c:v>
                </c:pt>
                <c:pt idx="15081">
                  <c:v>2.4506999999999999</c:v>
                </c:pt>
                <c:pt idx="15082">
                  <c:v>2.6678000000000002</c:v>
                </c:pt>
                <c:pt idx="15083">
                  <c:v>2.1953999999999998</c:v>
                </c:pt>
                <c:pt idx="15084">
                  <c:v>2.4723000000000002</c:v>
                </c:pt>
                <c:pt idx="15085">
                  <c:v>2.2799</c:v>
                </c:pt>
                <c:pt idx="15086">
                  <c:v>2.7179000000000002</c:v>
                </c:pt>
                <c:pt idx="15087">
                  <c:v>2.3826999999999998</c:v>
                </c:pt>
                <c:pt idx="15088">
                  <c:v>2.3875999999999999</c:v>
                </c:pt>
                <c:pt idx="15089">
                  <c:v>2.2277999999999998</c:v>
                </c:pt>
                <c:pt idx="15090">
                  <c:v>2.5198999999999998</c:v>
                </c:pt>
                <c:pt idx="15091">
                  <c:v>2.1301999999999999</c:v>
                </c:pt>
                <c:pt idx="15092">
                  <c:v>2.0817000000000001</c:v>
                </c:pt>
                <c:pt idx="15093">
                  <c:v>2.4752999999999998</c:v>
                </c:pt>
                <c:pt idx="15094">
                  <c:v>2.0118</c:v>
                </c:pt>
                <c:pt idx="15095">
                  <c:v>2.6166999999999998</c:v>
                </c:pt>
                <c:pt idx="15096">
                  <c:v>2.9134000000000002</c:v>
                </c:pt>
                <c:pt idx="15097">
                  <c:v>2.1642999999999999</c:v>
                </c:pt>
                <c:pt idx="15098">
                  <c:v>2.6570999999999998</c:v>
                </c:pt>
                <c:pt idx="15099">
                  <c:v>2.2406999999999999</c:v>
                </c:pt>
                <c:pt idx="15100">
                  <c:v>1.8472</c:v>
                </c:pt>
                <c:pt idx="15101">
                  <c:v>2.8755000000000002</c:v>
                </c:pt>
                <c:pt idx="15102">
                  <c:v>2.1932999999999998</c:v>
                </c:pt>
                <c:pt idx="15103">
                  <c:v>2.5809000000000002</c:v>
                </c:pt>
                <c:pt idx="15104">
                  <c:v>2.2143000000000002</c:v>
                </c:pt>
                <c:pt idx="15105">
                  <c:v>1.7374000000000001</c:v>
                </c:pt>
                <c:pt idx="15106">
                  <c:v>1.8621000000000001</c:v>
                </c:pt>
                <c:pt idx="15107">
                  <c:v>1.7831999999999999</c:v>
                </c:pt>
                <c:pt idx="15108">
                  <c:v>2.0076999999999998</c:v>
                </c:pt>
                <c:pt idx="15109">
                  <c:v>1.9699</c:v>
                </c:pt>
                <c:pt idx="15110">
                  <c:v>2.1133999999999999</c:v>
                </c:pt>
                <c:pt idx="15111">
                  <c:v>1.7749999999999999</c:v>
                </c:pt>
                <c:pt idx="15112">
                  <c:v>2.0543999999999998</c:v>
                </c:pt>
                <c:pt idx="15113">
                  <c:v>1.7407999999999999</c:v>
                </c:pt>
                <c:pt idx="15114">
                  <c:v>2.0122</c:v>
                </c:pt>
                <c:pt idx="15115">
                  <c:v>1.9138999999999999</c:v>
                </c:pt>
                <c:pt idx="15116">
                  <c:v>2.0994999999999999</c:v>
                </c:pt>
                <c:pt idx="15117">
                  <c:v>2.1284999999999998</c:v>
                </c:pt>
                <c:pt idx="15118">
                  <c:v>1.9914000000000001</c:v>
                </c:pt>
                <c:pt idx="15119">
                  <c:v>2.2726000000000002</c:v>
                </c:pt>
                <c:pt idx="15120">
                  <c:v>2.0632999999999999</c:v>
                </c:pt>
                <c:pt idx="15121">
                  <c:v>2.0415999999999999</c:v>
                </c:pt>
                <c:pt idx="15122">
                  <c:v>1.9815</c:v>
                </c:pt>
                <c:pt idx="15123">
                  <c:v>1.9882</c:v>
                </c:pt>
                <c:pt idx="15124">
                  <c:v>2.274</c:v>
                </c:pt>
                <c:pt idx="15125">
                  <c:v>1.8058000000000001</c:v>
                </c:pt>
                <c:pt idx="15126">
                  <c:v>1.8875999999999999</c:v>
                </c:pt>
                <c:pt idx="15127">
                  <c:v>2.0701000000000001</c:v>
                </c:pt>
                <c:pt idx="15128">
                  <c:v>1.9773000000000001</c:v>
                </c:pt>
                <c:pt idx="15129">
                  <c:v>2.0659999999999998</c:v>
                </c:pt>
                <c:pt idx="15130">
                  <c:v>1.9333</c:v>
                </c:pt>
                <c:pt idx="15131">
                  <c:v>1.8109</c:v>
                </c:pt>
                <c:pt idx="15132">
                  <c:v>1.8293999999999999</c:v>
                </c:pt>
                <c:pt idx="15133">
                  <c:v>2.5434999999999999</c:v>
                </c:pt>
                <c:pt idx="15134">
                  <c:v>2.2926000000000002</c:v>
                </c:pt>
                <c:pt idx="15135">
                  <c:v>1.6349</c:v>
                </c:pt>
                <c:pt idx="15136">
                  <c:v>1.212</c:v>
                </c:pt>
                <c:pt idx="15137">
                  <c:v>2.2751000000000001</c:v>
                </c:pt>
                <c:pt idx="15138">
                  <c:v>2.0253999999999999</c:v>
                </c:pt>
                <c:pt idx="15139">
                  <c:v>2.1314000000000002</c:v>
                </c:pt>
                <c:pt idx="15140">
                  <c:v>2.1945000000000001</c:v>
                </c:pt>
                <c:pt idx="15141">
                  <c:v>2.2965</c:v>
                </c:pt>
                <c:pt idx="15142">
                  <c:v>1.9441999999999999</c:v>
                </c:pt>
                <c:pt idx="15143">
                  <c:v>2.2618</c:v>
                </c:pt>
                <c:pt idx="15144">
                  <c:v>0.35870000000000002</c:v>
                </c:pt>
                <c:pt idx="15145">
                  <c:v>0.3226</c:v>
                </c:pt>
                <c:pt idx="15146">
                  <c:v>0.32190000000000002</c:v>
                </c:pt>
                <c:pt idx="15147">
                  <c:v>0.35299999999999998</c:v>
                </c:pt>
                <c:pt idx="15148">
                  <c:v>0.40749999999999997</c:v>
                </c:pt>
                <c:pt idx="15149">
                  <c:v>0.33729999999999999</c:v>
                </c:pt>
                <c:pt idx="15150">
                  <c:v>0.31630000000000003</c:v>
                </c:pt>
                <c:pt idx="15151">
                  <c:v>0.3831</c:v>
                </c:pt>
                <c:pt idx="15152">
                  <c:v>0.3695</c:v>
                </c:pt>
                <c:pt idx="15153">
                  <c:v>0.36870000000000003</c:v>
                </c:pt>
                <c:pt idx="15154">
                  <c:v>0.3871</c:v>
                </c:pt>
                <c:pt idx="15155">
                  <c:v>0.33550000000000002</c:v>
                </c:pt>
                <c:pt idx="15156">
                  <c:v>0.36549999999999999</c:v>
                </c:pt>
                <c:pt idx="15157">
                  <c:v>0.34229999999999999</c:v>
                </c:pt>
                <c:pt idx="15158">
                  <c:v>0.35170000000000001</c:v>
                </c:pt>
                <c:pt idx="15159">
                  <c:v>0.35720000000000002</c:v>
                </c:pt>
                <c:pt idx="15160">
                  <c:v>0.3584</c:v>
                </c:pt>
                <c:pt idx="15161">
                  <c:v>0.3599</c:v>
                </c:pt>
                <c:pt idx="15162">
                  <c:v>0.34449999999999997</c:v>
                </c:pt>
                <c:pt idx="15163">
                  <c:v>0.34229999999999999</c:v>
                </c:pt>
                <c:pt idx="15164">
                  <c:v>0.99080000000000001</c:v>
                </c:pt>
                <c:pt idx="15165">
                  <c:v>1.5392999999999999</c:v>
                </c:pt>
                <c:pt idx="15166">
                  <c:v>1.1135999999999999</c:v>
                </c:pt>
                <c:pt idx="15167">
                  <c:v>0.81440000000000001</c:v>
                </c:pt>
                <c:pt idx="15168">
                  <c:v>1.2799</c:v>
                </c:pt>
                <c:pt idx="15169">
                  <c:v>1.0814999999999999</c:v>
                </c:pt>
                <c:pt idx="15170">
                  <c:v>1.3783000000000001</c:v>
                </c:pt>
                <c:pt idx="15171">
                  <c:v>1.1446000000000001</c:v>
                </c:pt>
                <c:pt idx="15172">
                  <c:v>1.0611999999999999</c:v>
                </c:pt>
                <c:pt idx="15173">
                  <c:v>1.5338000000000001</c:v>
                </c:pt>
                <c:pt idx="15174">
                  <c:v>1.4852000000000001</c:v>
                </c:pt>
                <c:pt idx="15175">
                  <c:v>1.399</c:v>
                </c:pt>
                <c:pt idx="15176">
                  <c:v>1.4957</c:v>
                </c:pt>
                <c:pt idx="15177">
                  <c:v>0.89570000000000005</c:v>
                </c:pt>
                <c:pt idx="15178">
                  <c:v>0.32929999999999998</c:v>
                </c:pt>
                <c:pt idx="15179">
                  <c:v>0.31280000000000002</c:v>
                </c:pt>
                <c:pt idx="15180">
                  <c:v>0.30030000000000001</c:v>
                </c:pt>
                <c:pt idx="15181">
                  <c:v>0.32040000000000002</c:v>
                </c:pt>
                <c:pt idx="15182">
                  <c:v>0.33360000000000001</c:v>
                </c:pt>
                <c:pt idx="15183">
                  <c:v>0.34360000000000002</c:v>
                </c:pt>
                <c:pt idx="15184">
                  <c:v>0.36809999999999998</c:v>
                </c:pt>
                <c:pt idx="15185">
                  <c:v>0.33189999999999997</c:v>
                </c:pt>
                <c:pt idx="15186">
                  <c:v>0.33169999999999999</c:v>
                </c:pt>
                <c:pt idx="15187">
                  <c:v>0.33689999999999998</c:v>
                </c:pt>
                <c:pt idx="15188">
                  <c:v>0.3901</c:v>
                </c:pt>
                <c:pt idx="15189">
                  <c:v>0.37290000000000001</c:v>
                </c:pt>
                <c:pt idx="15190">
                  <c:v>0.35410000000000003</c:v>
                </c:pt>
                <c:pt idx="15191">
                  <c:v>0.35780000000000001</c:v>
                </c:pt>
                <c:pt idx="15192">
                  <c:v>0.35870000000000002</c:v>
                </c:pt>
                <c:pt idx="15193">
                  <c:v>0.35930000000000001</c:v>
                </c:pt>
                <c:pt idx="15194">
                  <c:v>0.33160000000000001</c:v>
                </c:pt>
                <c:pt idx="15195">
                  <c:v>2.2212999999999998</c:v>
                </c:pt>
                <c:pt idx="15196">
                  <c:v>2.585</c:v>
                </c:pt>
                <c:pt idx="15197">
                  <c:v>4.6440999999999999</c:v>
                </c:pt>
                <c:pt idx="15198">
                  <c:v>1.4924999999999999</c:v>
                </c:pt>
                <c:pt idx="15199">
                  <c:v>2.1800000000000002</c:v>
                </c:pt>
                <c:pt idx="15200">
                  <c:v>3.5665</c:v>
                </c:pt>
                <c:pt idx="15201">
                  <c:v>5.3841000000000001</c:v>
                </c:pt>
                <c:pt idx="15202">
                  <c:v>4.2541000000000002</c:v>
                </c:pt>
                <c:pt idx="15203">
                  <c:v>3.4443000000000001</c:v>
                </c:pt>
                <c:pt idx="15204">
                  <c:v>4.9124999999999996</c:v>
                </c:pt>
                <c:pt idx="15205">
                  <c:v>1.7426999999999999</c:v>
                </c:pt>
                <c:pt idx="15206">
                  <c:v>2.1383999999999999</c:v>
                </c:pt>
                <c:pt idx="15207">
                  <c:v>2.1568000000000001</c:v>
                </c:pt>
                <c:pt idx="15208">
                  <c:v>2.5112000000000001</c:v>
                </c:pt>
                <c:pt idx="15209">
                  <c:v>1.704</c:v>
                </c:pt>
                <c:pt idx="15210">
                  <c:v>2.0794999999999999</c:v>
                </c:pt>
                <c:pt idx="15211">
                  <c:v>2.4674</c:v>
                </c:pt>
                <c:pt idx="15212">
                  <c:v>1.9382999999999999</c:v>
                </c:pt>
                <c:pt idx="15213">
                  <c:v>1.8703000000000001</c:v>
                </c:pt>
                <c:pt idx="15214">
                  <c:v>2.5426000000000002</c:v>
                </c:pt>
                <c:pt idx="15215">
                  <c:v>3.4834999999999998</c:v>
                </c:pt>
                <c:pt idx="15216">
                  <c:v>3.8283</c:v>
                </c:pt>
                <c:pt idx="15217">
                  <c:v>5.1433</c:v>
                </c:pt>
                <c:pt idx="15218">
                  <c:v>2.1383000000000001</c:v>
                </c:pt>
                <c:pt idx="15219">
                  <c:v>2.5272999999999999</c:v>
                </c:pt>
                <c:pt idx="15220">
                  <c:v>2.0383</c:v>
                </c:pt>
                <c:pt idx="15221">
                  <c:v>1.6403000000000001</c:v>
                </c:pt>
                <c:pt idx="15222">
                  <c:v>2.2728000000000002</c:v>
                </c:pt>
                <c:pt idx="15223">
                  <c:v>1.9253</c:v>
                </c:pt>
                <c:pt idx="15224">
                  <c:v>2.5447000000000002</c:v>
                </c:pt>
                <c:pt idx="15225">
                  <c:v>2.8271000000000002</c:v>
                </c:pt>
                <c:pt idx="15226">
                  <c:v>2.2482000000000002</c:v>
                </c:pt>
                <c:pt idx="15227">
                  <c:v>2.0726</c:v>
                </c:pt>
                <c:pt idx="15228">
                  <c:v>2.0226999999999999</c:v>
                </c:pt>
                <c:pt idx="15229">
                  <c:v>2.6920999999999999</c:v>
                </c:pt>
                <c:pt idx="15230">
                  <c:v>2.4081999999999999</c:v>
                </c:pt>
                <c:pt idx="15231">
                  <c:v>1.982</c:v>
                </c:pt>
                <c:pt idx="15232">
                  <c:v>4.4569999999999999</c:v>
                </c:pt>
                <c:pt idx="15233">
                  <c:v>4.7</c:v>
                </c:pt>
                <c:pt idx="15234">
                  <c:v>3.0705</c:v>
                </c:pt>
                <c:pt idx="15235">
                  <c:v>2.4075000000000002</c:v>
                </c:pt>
                <c:pt idx="15236">
                  <c:v>3.0630999999999999</c:v>
                </c:pt>
                <c:pt idx="15237">
                  <c:v>2.7174999999999998</c:v>
                </c:pt>
                <c:pt idx="15238">
                  <c:v>2.7820999999999998</c:v>
                </c:pt>
                <c:pt idx="15239">
                  <c:v>2.9174000000000002</c:v>
                </c:pt>
                <c:pt idx="15240">
                  <c:v>2.7311000000000001</c:v>
                </c:pt>
                <c:pt idx="15241">
                  <c:v>3.6311</c:v>
                </c:pt>
                <c:pt idx="15242">
                  <c:v>3.9695999999999998</c:v>
                </c:pt>
                <c:pt idx="15243">
                  <c:v>5.2808000000000002</c:v>
                </c:pt>
                <c:pt idx="15244">
                  <c:v>4.9710000000000001</c:v>
                </c:pt>
                <c:pt idx="15245">
                  <c:v>2.1374</c:v>
                </c:pt>
                <c:pt idx="15246">
                  <c:v>4.8555999999999999</c:v>
                </c:pt>
                <c:pt idx="15247">
                  <c:v>4.4786999999999999</c:v>
                </c:pt>
                <c:pt idx="15248">
                  <c:v>5.0614999999999997</c:v>
                </c:pt>
                <c:pt idx="15249">
                  <c:v>6.2253999999999996</c:v>
                </c:pt>
                <c:pt idx="15250">
                  <c:v>3.5954999999999999</c:v>
                </c:pt>
                <c:pt idx="15251">
                  <c:v>4.0547000000000004</c:v>
                </c:pt>
                <c:pt idx="15252">
                  <c:v>4.8460999999999999</c:v>
                </c:pt>
                <c:pt idx="15253">
                  <c:v>2.7642000000000002</c:v>
                </c:pt>
                <c:pt idx="15254">
                  <c:v>2.8791000000000002</c:v>
                </c:pt>
                <c:pt idx="15255">
                  <c:v>1.8399000000000001</c:v>
                </c:pt>
                <c:pt idx="15256">
                  <c:v>2.3087</c:v>
                </c:pt>
                <c:pt idx="15257">
                  <c:v>3.9607000000000001</c:v>
                </c:pt>
                <c:pt idx="15258">
                  <c:v>2.4066999999999998</c:v>
                </c:pt>
                <c:pt idx="15259">
                  <c:v>2.1566000000000001</c:v>
                </c:pt>
                <c:pt idx="15260">
                  <c:v>4.8357000000000001</c:v>
                </c:pt>
                <c:pt idx="15261">
                  <c:v>4.4531000000000001</c:v>
                </c:pt>
                <c:pt idx="15262">
                  <c:v>4.8506</c:v>
                </c:pt>
                <c:pt idx="15263">
                  <c:v>3.9988999999999999</c:v>
                </c:pt>
                <c:pt idx="15264">
                  <c:v>4.6614000000000004</c:v>
                </c:pt>
                <c:pt idx="15265">
                  <c:v>3.4668000000000001</c:v>
                </c:pt>
                <c:pt idx="15266">
                  <c:v>4.1782000000000004</c:v>
                </c:pt>
                <c:pt idx="15267">
                  <c:v>3.4317000000000002</c:v>
                </c:pt>
                <c:pt idx="15268">
                  <c:v>3.7212999999999998</c:v>
                </c:pt>
                <c:pt idx="15269">
                  <c:v>4.6721000000000004</c:v>
                </c:pt>
                <c:pt idx="15270">
                  <c:v>2.1711</c:v>
                </c:pt>
                <c:pt idx="15271">
                  <c:v>4.556</c:v>
                </c:pt>
                <c:pt idx="15272">
                  <c:v>4.9169999999999998</c:v>
                </c:pt>
                <c:pt idx="15273">
                  <c:v>3.5232000000000001</c:v>
                </c:pt>
                <c:pt idx="15274">
                  <c:v>2.7450999999999999</c:v>
                </c:pt>
                <c:pt idx="15275">
                  <c:v>1.8565</c:v>
                </c:pt>
                <c:pt idx="15276">
                  <c:v>3.4742999999999999</c:v>
                </c:pt>
                <c:pt idx="15277">
                  <c:v>3.5226999999999999</c:v>
                </c:pt>
                <c:pt idx="15278">
                  <c:v>4.7481999999999998</c:v>
                </c:pt>
                <c:pt idx="15279">
                  <c:v>5.0568</c:v>
                </c:pt>
                <c:pt idx="15280">
                  <c:v>1.6978</c:v>
                </c:pt>
                <c:pt idx="15281">
                  <c:v>4.2539999999999996</c:v>
                </c:pt>
                <c:pt idx="15282">
                  <c:v>5.2027000000000001</c:v>
                </c:pt>
                <c:pt idx="15283">
                  <c:v>4.5895999999999999</c:v>
                </c:pt>
                <c:pt idx="15284">
                  <c:v>3.7210000000000001</c:v>
                </c:pt>
                <c:pt idx="15285">
                  <c:v>3.1435</c:v>
                </c:pt>
                <c:pt idx="15286">
                  <c:v>1.9117</c:v>
                </c:pt>
                <c:pt idx="15287">
                  <c:v>3.4298999999999999</c:v>
                </c:pt>
                <c:pt idx="15288">
                  <c:v>4.8022</c:v>
                </c:pt>
                <c:pt idx="15289">
                  <c:v>5.5899000000000001</c:v>
                </c:pt>
                <c:pt idx="15290">
                  <c:v>2.8071000000000002</c:v>
                </c:pt>
                <c:pt idx="15291">
                  <c:v>3.6006999999999998</c:v>
                </c:pt>
                <c:pt idx="15292">
                  <c:v>3.4931000000000001</c:v>
                </c:pt>
                <c:pt idx="15293">
                  <c:v>4.0726000000000004</c:v>
                </c:pt>
                <c:pt idx="15294">
                  <c:v>2.7480000000000002</c:v>
                </c:pt>
                <c:pt idx="15295">
                  <c:v>5.9923999999999999</c:v>
                </c:pt>
                <c:pt idx="15296">
                  <c:v>2.0655999999999999</c:v>
                </c:pt>
                <c:pt idx="15297">
                  <c:v>2.3464</c:v>
                </c:pt>
                <c:pt idx="15298">
                  <c:v>2.6143999999999998</c:v>
                </c:pt>
                <c:pt idx="15299">
                  <c:v>1.4151</c:v>
                </c:pt>
                <c:pt idx="15300">
                  <c:v>4.2028999999999996</c:v>
                </c:pt>
                <c:pt idx="15301">
                  <c:v>3.2225999999999999</c:v>
                </c:pt>
                <c:pt idx="15302">
                  <c:v>3.1461999999999999</c:v>
                </c:pt>
                <c:pt idx="15303">
                  <c:v>3.0371000000000001</c:v>
                </c:pt>
                <c:pt idx="15304">
                  <c:v>2.7614000000000001</c:v>
                </c:pt>
                <c:pt idx="15305">
                  <c:v>2.4298999999999999</c:v>
                </c:pt>
                <c:pt idx="15306">
                  <c:v>2.8087</c:v>
                </c:pt>
                <c:pt idx="15307">
                  <c:v>1.8464</c:v>
                </c:pt>
                <c:pt idx="15308">
                  <c:v>2.0577999999999999</c:v>
                </c:pt>
                <c:pt idx="15309">
                  <c:v>2.1371000000000002</c:v>
                </c:pt>
                <c:pt idx="15310">
                  <c:v>1.4834000000000001</c:v>
                </c:pt>
                <c:pt idx="15311">
                  <c:v>2.4676</c:v>
                </c:pt>
                <c:pt idx="15312">
                  <c:v>2.0143</c:v>
                </c:pt>
                <c:pt idx="15313">
                  <c:v>2.8521000000000001</c:v>
                </c:pt>
                <c:pt idx="15314">
                  <c:v>2.6541000000000001</c:v>
                </c:pt>
                <c:pt idx="15315">
                  <c:v>2.1189</c:v>
                </c:pt>
                <c:pt idx="15316">
                  <c:v>2.8997999999999999</c:v>
                </c:pt>
                <c:pt idx="15317">
                  <c:v>1.9040999999999999</c:v>
                </c:pt>
                <c:pt idx="15318">
                  <c:v>1.7354000000000001</c:v>
                </c:pt>
                <c:pt idx="15319">
                  <c:v>1.8868</c:v>
                </c:pt>
                <c:pt idx="15320">
                  <c:v>2.1789000000000001</c:v>
                </c:pt>
                <c:pt idx="15321">
                  <c:v>3.8740999999999999</c:v>
                </c:pt>
                <c:pt idx="15322">
                  <c:v>3.6265999999999998</c:v>
                </c:pt>
                <c:pt idx="15323">
                  <c:v>3.5615999999999999</c:v>
                </c:pt>
                <c:pt idx="15324">
                  <c:v>3.7959000000000001</c:v>
                </c:pt>
                <c:pt idx="15325">
                  <c:v>3.8359000000000001</c:v>
                </c:pt>
                <c:pt idx="15326">
                  <c:v>0.2218</c:v>
                </c:pt>
                <c:pt idx="15327">
                  <c:v>1.0199</c:v>
                </c:pt>
                <c:pt idx="15328">
                  <c:v>3.5642</c:v>
                </c:pt>
                <c:pt idx="15329">
                  <c:v>3.9001999999999999</c:v>
                </c:pt>
                <c:pt idx="15330">
                  <c:v>0.41470000000000001</c:v>
                </c:pt>
                <c:pt idx="15331">
                  <c:v>0.44009999999999999</c:v>
                </c:pt>
                <c:pt idx="15332">
                  <c:v>0.42549999999999999</c:v>
                </c:pt>
                <c:pt idx="15333">
                  <c:v>0.4239</c:v>
                </c:pt>
                <c:pt idx="15334">
                  <c:v>3.4802</c:v>
                </c:pt>
                <c:pt idx="15335">
                  <c:v>3.3837000000000002</c:v>
                </c:pt>
                <c:pt idx="15336">
                  <c:v>2.8662999999999998</c:v>
                </c:pt>
                <c:pt idx="15337">
                  <c:v>1.7838000000000001</c:v>
                </c:pt>
                <c:pt idx="15338">
                  <c:v>1.9615</c:v>
                </c:pt>
                <c:pt idx="15339">
                  <c:v>1.6022000000000001</c:v>
                </c:pt>
                <c:pt idx="15340">
                  <c:v>2.2374000000000001</c:v>
                </c:pt>
                <c:pt idx="15341">
                  <c:v>2.2782</c:v>
                </c:pt>
                <c:pt idx="15342">
                  <c:v>3.6269</c:v>
                </c:pt>
                <c:pt idx="15343">
                  <c:v>2.6051000000000002</c:v>
                </c:pt>
                <c:pt idx="15344">
                  <c:v>2.3256000000000001</c:v>
                </c:pt>
                <c:pt idx="15345">
                  <c:v>2.1053999999999999</c:v>
                </c:pt>
                <c:pt idx="15346">
                  <c:v>2.7810999999999999</c:v>
                </c:pt>
                <c:pt idx="15347">
                  <c:v>2.2932999999999999</c:v>
                </c:pt>
                <c:pt idx="15348">
                  <c:v>4.9469000000000003</c:v>
                </c:pt>
                <c:pt idx="15349">
                  <c:v>4.0918999999999999</c:v>
                </c:pt>
                <c:pt idx="15350">
                  <c:v>1.8762000000000001</c:v>
                </c:pt>
                <c:pt idx="15351">
                  <c:v>2.4559000000000002</c:v>
                </c:pt>
                <c:pt idx="15352">
                  <c:v>1.8394999999999999</c:v>
                </c:pt>
                <c:pt idx="15353">
                  <c:v>2.5609000000000002</c:v>
                </c:pt>
                <c:pt idx="15354">
                  <c:v>2.4445999999999999</c:v>
                </c:pt>
                <c:pt idx="15355">
                  <c:v>2.3733</c:v>
                </c:pt>
                <c:pt idx="15356">
                  <c:v>1.85</c:v>
                </c:pt>
                <c:pt idx="15357">
                  <c:v>2.2475000000000001</c:v>
                </c:pt>
                <c:pt idx="15358">
                  <c:v>2.0996999999999999</c:v>
                </c:pt>
                <c:pt idx="15359">
                  <c:v>2.2021000000000002</c:v>
                </c:pt>
                <c:pt idx="15360">
                  <c:v>3.9338000000000002</c:v>
                </c:pt>
                <c:pt idx="15361">
                  <c:v>3.6137000000000001</c:v>
                </c:pt>
                <c:pt idx="15362">
                  <c:v>0.92190000000000005</c:v>
                </c:pt>
                <c:pt idx="15363">
                  <c:v>3.0962000000000001</c:v>
                </c:pt>
                <c:pt idx="15364">
                  <c:v>4.1398999999999999</c:v>
                </c:pt>
                <c:pt idx="15365">
                  <c:v>3.3140999999999998</c:v>
                </c:pt>
                <c:pt idx="15366">
                  <c:v>3.8651</c:v>
                </c:pt>
                <c:pt idx="15367">
                  <c:v>0.88100000000000001</c:v>
                </c:pt>
                <c:pt idx="15368">
                  <c:v>0.25430000000000003</c:v>
                </c:pt>
                <c:pt idx="15369">
                  <c:v>4.3917000000000002</c:v>
                </c:pt>
                <c:pt idx="15370">
                  <c:v>4.6315</c:v>
                </c:pt>
                <c:pt idx="15371">
                  <c:v>2.7711000000000001</c:v>
                </c:pt>
                <c:pt idx="15372">
                  <c:v>4.2454999999999998</c:v>
                </c:pt>
                <c:pt idx="15373">
                  <c:v>4.3737000000000004</c:v>
                </c:pt>
                <c:pt idx="15374">
                  <c:v>3.2995000000000001</c:v>
                </c:pt>
                <c:pt idx="15375">
                  <c:v>5.5106000000000002</c:v>
                </c:pt>
                <c:pt idx="15376">
                  <c:v>4.4631999999999996</c:v>
                </c:pt>
                <c:pt idx="15377">
                  <c:v>3.1941999999999999</c:v>
                </c:pt>
                <c:pt idx="15378">
                  <c:v>4.1401000000000003</c:v>
                </c:pt>
                <c:pt idx="15379">
                  <c:v>4.0720000000000001</c:v>
                </c:pt>
                <c:pt idx="15380">
                  <c:v>4.2313999999999998</c:v>
                </c:pt>
                <c:pt idx="15381">
                  <c:v>3.6701000000000001</c:v>
                </c:pt>
                <c:pt idx="15382">
                  <c:v>4.3445999999999998</c:v>
                </c:pt>
                <c:pt idx="15383">
                  <c:v>5.2539999999999996</c:v>
                </c:pt>
                <c:pt idx="15384">
                  <c:v>3.0417000000000001</c:v>
                </c:pt>
                <c:pt idx="15385">
                  <c:v>1.6923999999999999</c:v>
                </c:pt>
                <c:pt idx="15386">
                  <c:v>1.6631</c:v>
                </c:pt>
                <c:pt idx="15387">
                  <c:v>1.6584000000000001</c:v>
                </c:pt>
                <c:pt idx="15388">
                  <c:v>2.2616999999999998</c:v>
                </c:pt>
                <c:pt idx="15389">
                  <c:v>1.9255</c:v>
                </c:pt>
                <c:pt idx="15390">
                  <c:v>1.6524000000000001</c:v>
                </c:pt>
                <c:pt idx="15391">
                  <c:v>2.2513999999999998</c:v>
                </c:pt>
                <c:pt idx="15392">
                  <c:v>2.198</c:v>
                </c:pt>
                <c:pt idx="15393">
                  <c:v>1.6176999999999999</c:v>
                </c:pt>
                <c:pt idx="15394">
                  <c:v>2.3662999999999998</c:v>
                </c:pt>
                <c:pt idx="15395">
                  <c:v>2.3934000000000002</c:v>
                </c:pt>
                <c:pt idx="15396">
                  <c:v>1.9125000000000001</c:v>
                </c:pt>
                <c:pt idx="15397">
                  <c:v>1.4348000000000001</c:v>
                </c:pt>
                <c:pt idx="15398">
                  <c:v>1.9463999999999999</c:v>
                </c:pt>
                <c:pt idx="15399">
                  <c:v>1.6036999999999999</c:v>
                </c:pt>
                <c:pt idx="15400">
                  <c:v>2.4807000000000001</c:v>
                </c:pt>
                <c:pt idx="15401">
                  <c:v>2.7378</c:v>
                </c:pt>
                <c:pt idx="15402">
                  <c:v>6.8833000000000002</c:v>
                </c:pt>
                <c:pt idx="15403">
                  <c:v>7.0162000000000004</c:v>
                </c:pt>
                <c:pt idx="15404">
                  <c:v>7.6060999999999996</c:v>
                </c:pt>
                <c:pt idx="15405">
                  <c:v>7.1860999999999997</c:v>
                </c:pt>
                <c:pt idx="15406">
                  <c:v>7.0369000000000002</c:v>
                </c:pt>
                <c:pt idx="15407">
                  <c:v>6.6452999999999998</c:v>
                </c:pt>
                <c:pt idx="15408">
                  <c:v>7.4297000000000004</c:v>
                </c:pt>
                <c:pt idx="15409">
                  <c:v>6.9363999999999999</c:v>
                </c:pt>
                <c:pt idx="15410">
                  <c:v>7.2907999999999999</c:v>
                </c:pt>
                <c:pt idx="15411">
                  <c:v>7.4245999999999999</c:v>
                </c:pt>
                <c:pt idx="15412">
                  <c:v>7.0225</c:v>
                </c:pt>
                <c:pt idx="15413">
                  <c:v>7.6748000000000003</c:v>
                </c:pt>
                <c:pt idx="15414">
                  <c:v>6.8895</c:v>
                </c:pt>
                <c:pt idx="15415">
                  <c:v>6.8654999999999999</c:v>
                </c:pt>
                <c:pt idx="15416">
                  <c:v>6.9462000000000002</c:v>
                </c:pt>
                <c:pt idx="15417">
                  <c:v>7.2983000000000002</c:v>
                </c:pt>
                <c:pt idx="15418">
                  <c:v>6.6510999999999996</c:v>
                </c:pt>
                <c:pt idx="15419">
                  <c:v>7.0971000000000002</c:v>
                </c:pt>
                <c:pt idx="15420">
                  <c:v>6.5787000000000004</c:v>
                </c:pt>
                <c:pt idx="15421">
                  <c:v>6.4260999999999999</c:v>
                </c:pt>
                <c:pt idx="15422">
                  <c:v>6.0728</c:v>
                </c:pt>
                <c:pt idx="15423">
                  <c:v>6.2146999999999997</c:v>
                </c:pt>
                <c:pt idx="15424">
                  <c:v>7.7154999999999996</c:v>
                </c:pt>
                <c:pt idx="15425">
                  <c:v>7.8954000000000004</c:v>
                </c:pt>
                <c:pt idx="15426">
                  <c:v>7.3323</c:v>
                </c:pt>
                <c:pt idx="15427">
                  <c:v>7.1860999999999997</c:v>
                </c:pt>
                <c:pt idx="15428">
                  <c:v>6.8038999999999996</c:v>
                </c:pt>
                <c:pt idx="15429">
                  <c:v>6.3045999999999998</c:v>
                </c:pt>
                <c:pt idx="15430">
                  <c:v>6.7087000000000003</c:v>
                </c:pt>
                <c:pt idx="15431">
                  <c:v>6.2812000000000001</c:v>
                </c:pt>
                <c:pt idx="15432">
                  <c:v>2.6078999999999999</c:v>
                </c:pt>
                <c:pt idx="15433">
                  <c:v>3.0409999999999999</c:v>
                </c:pt>
                <c:pt idx="15434">
                  <c:v>2.9020000000000001</c:v>
                </c:pt>
                <c:pt idx="15435">
                  <c:v>3.9735</c:v>
                </c:pt>
                <c:pt idx="15436">
                  <c:v>5.9583000000000004</c:v>
                </c:pt>
                <c:pt idx="15437">
                  <c:v>5.4455</c:v>
                </c:pt>
                <c:pt idx="15438">
                  <c:v>6.0590000000000002</c:v>
                </c:pt>
                <c:pt idx="15439">
                  <c:v>5.9283999999999999</c:v>
                </c:pt>
                <c:pt idx="15440">
                  <c:v>5.4740000000000002</c:v>
                </c:pt>
                <c:pt idx="15441">
                  <c:v>5.1395</c:v>
                </c:pt>
                <c:pt idx="15442">
                  <c:v>3.1118000000000001</c:v>
                </c:pt>
                <c:pt idx="15443">
                  <c:v>4.0164999999999997</c:v>
                </c:pt>
                <c:pt idx="15444">
                  <c:v>3.5446</c:v>
                </c:pt>
                <c:pt idx="15445">
                  <c:v>4.0444000000000004</c:v>
                </c:pt>
                <c:pt idx="15446">
                  <c:v>5.8413000000000004</c:v>
                </c:pt>
                <c:pt idx="15447">
                  <c:v>5.0671999999999997</c:v>
                </c:pt>
                <c:pt idx="15448">
                  <c:v>5.28</c:v>
                </c:pt>
                <c:pt idx="15449">
                  <c:v>7.7732999999999999</c:v>
                </c:pt>
                <c:pt idx="15450">
                  <c:v>6.6162999999999998</c:v>
                </c:pt>
                <c:pt idx="15451">
                  <c:v>3.6231</c:v>
                </c:pt>
                <c:pt idx="15452">
                  <c:v>5.9751000000000003</c:v>
                </c:pt>
                <c:pt idx="15453">
                  <c:v>4.7282999999999999</c:v>
                </c:pt>
                <c:pt idx="15454">
                  <c:v>3.9184999999999999</c:v>
                </c:pt>
                <c:pt idx="15455">
                  <c:v>3.6442000000000001</c:v>
                </c:pt>
                <c:pt idx="15456">
                  <c:v>2.5409000000000002</c:v>
                </c:pt>
                <c:pt idx="15457">
                  <c:v>3.2652000000000001</c:v>
                </c:pt>
                <c:pt idx="15458">
                  <c:v>3.2484999999999999</c:v>
                </c:pt>
                <c:pt idx="15459">
                  <c:v>3.4205999999999999</c:v>
                </c:pt>
                <c:pt idx="15460">
                  <c:v>2.6374</c:v>
                </c:pt>
                <c:pt idx="15461">
                  <c:v>2.8799000000000001</c:v>
                </c:pt>
                <c:pt idx="15462">
                  <c:v>2.8119999999999998</c:v>
                </c:pt>
                <c:pt idx="15463">
                  <c:v>4.2896000000000001</c:v>
                </c:pt>
                <c:pt idx="15464">
                  <c:v>3.0346000000000002</c:v>
                </c:pt>
                <c:pt idx="15465">
                  <c:v>3.3294999999999999</c:v>
                </c:pt>
                <c:pt idx="15466">
                  <c:v>3.43</c:v>
                </c:pt>
                <c:pt idx="15467">
                  <c:v>2.7673000000000001</c:v>
                </c:pt>
                <c:pt idx="15468">
                  <c:v>2.7679</c:v>
                </c:pt>
                <c:pt idx="15469">
                  <c:v>2.6694</c:v>
                </c:pt>
                <c:pt idx="15470">
                  <c:v>2.9986999999999999</c:v>
                </c:pt>
                <c:pt idx="15471">
                  <c:v>3.1177999999999999</c:v>
                </c:pt>
                <c:pt idx="15472">
                  <c:v>4.0332999999999997</c:v>
                </c:pt>
                <c:pt idx="15473">
                  <c:v>3.2101999999999999</c:v>
                </c:pt>
                <c:pt idx="15474">
                  <c:v>3.5402999999999998</c:v>
                </c:pt>
                <c:pt idx="15479">
                  <c:v>5.7230999999999996</c:v>
                </c:pt>
                <c:pt idx="15480">
                  <c:v>5.7263999999999999</c:v>
                </c:pt>
                <c:pt idx="15481">
                  <c:v>4.6641000000000004</c:v>
                </c:pt>
                <c:pt idx="15482">
                  <c:v>4.6540999999999997</c:v>
                </c:pt>
                <c:pt idx="15483">
                  <c:v>4.8101000000000003</c:v>
                </c:pt>
                <c:pt idx="15484">
                  <c:v>4.3067000000000002</c:v>
                </c:pt>
                <c:pt idx="15485">
                  <c:v>4.6967999999999996</c:v>
                </c:pt>
                <c:pt idx="15486">
                  <c:v>4.6173000000000002</c:v>
                </c:pt>
                <c:pt idx="15487">
                  <c:v>6.1132</c:v>
                </c:pt>
                <c:pt idx="15488">
                  <c:v>5.7419000000000002</c:v>
                </c:pt>
                <c:pt idx="15489">
                  <c:v>4.0426000000000002</c:v>
                </c:pt>
                <c:pt idx="15490">
                  <c:v>5.9867999999999997</c:v>
                </c:pt>
                <c:pt idx="15491">
                  <c:v>5.1561000000000003</c:v>
                </c:pt>
                <c:pt idx="15492">
                  <c:v>5.4862000000000002</c:v>
                </c:pt>
                <c:pt idx="15493">
                  <c:v>3.7978000000000001</c:v>
                </c:pt>
                <c:pt idx="15494">
                  <c:v>6.5826000000000002</c:v>
                </c:pt>
                <c:pt idx="15495">
                  <c:v>3.4781</c:v>
                </c:pt>
                <c:pt idx="15771">
                  <c:v>8.3133999999999997</c:v>
                </c:pt>
                <c:pt idx="15772">
                  <c:v>8.4420000000000002</c:v>
                </c:pt>
                <c:pt idx="15773">
                  <c:v>8.1402000000000001</c:v>
                </c:pt>
                <c:pt idx="15774">
                  <c:v>9.4259000000000004</c:v>
                </c:pt>
                <c:pt idx="15775">
                  <c:v>9.9644999999999992</c:v>
                </c:pt>
                <c:pt idx="15776">
                  <c:v>9.0472000000000001</c:v>
                </c:pt>
                <c:pt idx="15777">
                  <c:v>8.7132000000000005</c:v>
                </c:pt>
                <c:pt idx="15778">
                  <c:v>6.8844000000000003</c:v>
                </c:pt>
                <c:pt idx="15779">
                  <c:v>8.3384</c:v>
                </c:pt>
                <c:pt idx="15780">
                  <c:v>9.0458999999999996</c:v>
                </c:pt>
                <c:pt idx="15781">
                  <c:v>7.2899000000000003</c:v>
                </c:pt>
                <c:pt idx="15782">
                  <c:v>7.8301999999999996</c:v>
                </c:pt>
                <c:pt idx="15783">
                  <c:v>7.5406000000000004</c:v>
                </c:pt>
                <c:pt idx="15784">
                  <c:v>7.9416000000000002</c:v>
                </c:pt>
                <c:pt idx="15785">
                  <c:v>7.9951999999999996</c:v>
                </c:pt>
                <c:pt idx="15786">
                  <c:v>8.4986999999999995</c:v>
                </c:pt>
                <c:pt idx="15787">
                  <c:v>7.3490000000000002</c:v>
                </c:pt>
                <c:pt idx="15788">
                  <c:v>9.2329000000000008</c:v>
                </c:pt>
                <c:pt idx="15789">
                  <c:v>6.5361000000000002</c:v>
                </c:pt>
                <c:pt idx="15790">
                  <c:v>7.2739000000000003</c:v>
                </c:pt>
                <c:pt idx="15791">
                  <c:v>8.9619</c:v>
                </c:pt>
                <c:pt idx="15792">
                  <c:v>8.2997999999999994</c:v>
                </c:pt>
                <c:pt idx="15793">
                  <c:v>8.5747</c:v>
                </c:pt>
                <c:pt idx="15794">
                  <c:v>8.1021999999999998</c:v>
                </c:pt>
                <c:pt idx="15795">
                  <c:v>6.8567999999999998</c:v>
                </c:pt>
                <c:pt idx="15796">
                  <c:v>7.4926000000000004</c:v>
                </c:pt>
                <c:pt idx="15797">
                  <c:v>7.9732000000000003</c:v>
                </c:pt>
                <c:pt idx="15798">
                  <c:v>7.7651000000000003</c:v>
                </c:pt>
                <c:pt idx="15799">
                  <c:v>8.1616</c:v>
                </c:pt>
                <c:pt idx="15800">
                  <c:v>7.9462999999999999</c:v>
                </c:pt>
                <c:pt idx="15801">
                  <c:v>7.5454999999999997</c:v>
                </c:pt>
                <c:pt idx="15802">
                  <c:v>9.6333000000000002</c:v>
                </c:pt>
                <c:pt idx="15803">
                  <c:v>7.8060999999999998</c:v>
                </c:pt>
                <c:pt idx="15804">
                  <c:v>7.8830999999999998</c:v>
                </c:pt>
                <c:pt idx="15805">
                  <c:v>8.5023999999999997</c:v>
                </c:pt>
                <c:pt idx="15806">
                  <c:v>8.532</c:v>
                </c:pt>
                <c:pt idx="15807">
                  <c:v>7.8098999999999998</c:v>
                </c:pt>
                <c:pt idx="15808">
                  <c:v>7.9001999999999999</c:v>
                </c:pt>
                <c:pt idx="15809">
                  <c:v>8.0272000000000006</c:v>
                </c:pt>
                <c:pt idx="15999">
                  <c:v>2.8075999999999999</c:v>
                </c:pt>
                <c:pt idx="16000">
                  <c:v>2.9203999999999999</c:v>
                </c:pt>
                <c:pt idx="16001">
                  <c:v>2.3532000000000002</c:v>
                </c:pt>
                <c:pt idx="16002">
                  <c:v>2.5989</c:v>
                </c:pt>
                <c:pt idx="16003">
                  <c:v>2.8380000000000001</c:v>
                </c:pt>
                <c:pt idx="16004">
                  <c:v>3.1547999999999998</c:v>
                </c:pt>
                <c:pt idx="16005">
                  <c:v>3.3073999999999999</c:v>
                </c:pt>
                <c:pt idx="16006">
                  <c:v>2.8834</c:v>
                </c:pt>
                <c:pt idx="16007">
                  <c:v>3.5545</c:v>
                </c:pt>
                <c:pt idx="16008">
                  <c:v>2.8955000000000002</c:v>
                </c:pt>
                <c:pt idx="16009">
                  <c:v>2.5392999999999999</c:v>
                </c:pt>
                <c:pt idx="16010">
                  <c:v>2.8151999999999999</c:v>
                </c:pt>
                <c:pt idx="16011">
                  <c:v>2.133</c:v>
                </c:pt>
                <c:pt idx="16012">
                  <c:v>2.7443</c:v>
                </c:pt>
                <c:pt idx="16013">
                  <c:v>1.5612999999999999</c:v>
                </c:pt>
                <c:pt idx="16014">
                  <c:v>2.4218999999999999</c:v>
                </c:pt>
                <c:pt idx="16015">
                  <c:v>1.9035</c:v>
                </c:pt>
                <c:pt idx="16016">
                  <c:v>2.7896999999999998</c:v>
                </c:pt>
                <c:pt idx="16017">
                  <c:v>2.6501000000000001</c:v>
                </c:pt>
                <c:pt idx="16018">
                  <c:v>3.5244</c:v>
                </c:pt>
                <c:pt idx="16019">
                  <c:v>2.2915999999999999</c:v>
                </c:pt>
                <c:pt idx="16020">
                  <c:v>2.2016</c:v>
                </c:pt>
                <c:pt idx="16021">
                  <c:v>2.3841999999999999</c:v>
                </c:pt>
                <c:pt idx="16022">
                  <c:v>2.5398000000000001</c:v>
                </c:pt>
                <c:pt idx="16023">
                  <c:v>3.2551999999999999</c:v>
                </c:pt>
                <c:pt idx="16024">
                  <c:v>2.9470999999999998</c:v>
                </c:pt>
                <c:pt idx="16025">
                  <c:v>3.4670999999999998</c:v>
                </c:pt>
                <c:pt idx="16026">
                  <c:v>3.2980999999999998</c:v>
                </c:pt>
                <c:pt idx="16027">
                  <c:v>2.2624</c:v>
                </c:pt>
                <c:pt idx="16028">
                  <c:v>4.3502000000000001</c:v>
                </c:pt>
                <c:pt idx="16029">
                  <c:v>4.7583000000000002</c:v>
                </c:pt>
                <c:pt idx="16030">
                  <c:v>3.2128000000000001</c:v>
                </c:pt>
                <c:pt idx="16031">
                  <c:v>3.339</c:v>
                </c:pt>
                <c:pt idx="16032">
                  <c:v>5.2927</c:v>
                </c:pt>
                <c:pt idx="16033">
                  <c:v>4.4505999999999997</c:v>
                </c:pt>
                <c:pt idx="16034">
                  <c:v>4.0136000000000003</c:v>
                </c:pt>
                <c:pt idx="16035">
                  <c:v>3.2528000000000001</c:v>
                </c:pt>
                <c:pt idx="16036">
                  <c:v>4.4132999999999996</c:v>
                </c:pt>
                <c:pt idx="16037">
                  <c:v>4.6881000000000004</c:v>
                </c:pt>
                <c:pt idx="16038">
                  <c:v>3.4796</c:v>
                </c:pt>
                <c:pt idx="16039">
                  <c:v>3.3479000000000001</c:v>
                </c:pt>
                <c:pt idx="16040">
                  <c:v>5.0632000000000001</c:v>
                </c:pt>
                <c:pt idx="16041">
                  <c:v>5.2308000000000003</c:v>
                </c:pt>
                <c:pt idx="16042">
                  <c:v>4.3345000000000002</c:v>
                </c:pt>
                <c:pt idx="16043">
                  <c:v>3.5118</c:v>
                </c:pt>
                <c:pt idx="16044">
                  <c:v>3.2071999999999998</c:v>
                </c:pt>
                <c:pt idx="16045">
                  <c:v>3.1052</c:v>
                </c:pt>
                <c:pt idx="16046">
                  <c:v>4.3673000000000002</c:v>
                </c:pt>
                <c:pt idx="16047">
                  <c:v>4.2652000000000001</c:v>
                </c:pt>
                <c:pt idx="16048">
                  <c:v>4.4877000000000002</c:v>
                </c:pt>
                <c:pt idx="16049">
                  <c:v>3.0274999999999999</c:v>
                </c:pt>
                <c:pt idx="16050">
                  <c:v>3.0539999999999998</c:v>
                </c:pt>
                <c:pt idx="16051">
                  <c:v>3.3990999999999998</c:v>
                </c:pt>
                <c:pt idx="16052">
                  <c:v>4.4741999999999997</c:v>
                </c:pt>
                <c:pt idx="16053">
                  <c:v>2.8571</c:v>
                </c:pt>
                <c:pt idx="16054">
                  <c:v>3.1957</c:v>
                </c:pt>
                <c:pt idx="16055">
                  <c:v>3.0047999999999999</c:v>
                </c:pt>
                <c:pt idx="16056">
                  <c:v>2.5238</c:v>
                </c:pt>
                <c:pt idx="16057">
                  <c:v>3.8106</c:v>
                </c:pt>
                <c:pt idx="16058">
                  <c:v>1.8784000000000001</c:v>
                </c:pt>
                <c:pt idx="16059">
                  <c:v>3.1724000000000001</c:v>
                </c:pt>
                <c:pt idx="16060">
                  <c:v>3.5508999999999999</c:v>
                </c:pt>
                <c:pt idx="16061">
                  <c:v>2.5472999999999999</c:v>
                </c:pt>
                <c:pt idx="16062">
                  <c:v>3.0851000000000002</c:v>
                </c:pt>
                <c:pt idx="16063">
                  <c:v>3.4445999999999999</c:v>
                </c:pt>
                <c:pt idx="16064">
                  <c:v>3.4508999999999999</c:v>
                </c:pt>
                <c:pt idx="16065">
                  <c:v>3.2692999999999999</c:v>
                </c:pt>
                <c:pt idx="16066">
                  <c:v>3.7862</c:v>
                </c:pt>
                <c:pt idx="16067">
                  <c:v>4.9737</c:v>
                </c:pt>
                <c:pt idx="16068">
                  <c:v>5.1139999999999999</c:v>
                </c:pt>
                <c:pt idx="16069">
                  <c:v>4.0263</c:v>
                </c:pt>
                <c:pt idx="16070">
                  <c:v>5.7221000000000002</c:v>
                </c:pt>
                <c:pt idx="16071">
                  <c:v>3.3233999999999999</c:v>
                </c:pt>
                <c:pt idx="16072">
                  <c:v>2.9740000000000002</c:v>
                </c:pt>
                <c:pt idx="16073">
                  <c:v>3.7111999999999998</c:v>
                </c:pt>
                <c:pt idx="16074">
                  <c:v>3.4401999999999999</c:v>
                </c:pt>
                <c:pt idx="16075">
                  <c:v>3.2827000000000002</c:v>
                </c:pt>
                <c:pt idx="16076">
                  <c:v>3.9195000000000002</c:v>
                </c:pt>
                <c:pt idx="16077">
                  <c:v>4.4675000000000002</c:v>
                </c:pt>
                <c:pt idx="16078">
                  <c:v>2.9584999999999999</c:v>
                </c:pt>
                <c:pt idx="16079">
                  <c:v>2.6892</c:v>
                </c:pt>
                <c:pt idx="16080">
                  <c:v>3.6131000000000002</c:v>
                </c:pt>
                <c:pt idx="16081">
                  <c:v>4.3188000000000004</c:v>
                </c:pt>
                <c:pt idx="16082">
                  <c:v>4.0871000000000004</c:v>
                </c:pt>
                <c:pt idx="16083">
                  <c:v>4.1523000000000003</c:v>
                </c:pt>
                <c:pt idx="16084">
                  <c:v>4.1487999999999996</c:v>
                </c:pt>
                <c:pt idx="16085">
                  <c:v>3.5489000000000002</c:v>
                </c:pt>
                <c:pt idx="16086">
                  <c:v>2.9456000000000002</c:v>
                </c:pt>
                <c:pt idx="16087">
                  <c:v>2.6063999999999998</c:v>
                </c:pt>
                <c:pt idx="16088">
                  <c:v>3.4148999999999998</c:v>
                </c:pt>
                <c:pt idx="16089">
                  <c:v>3.6358999999999999</c:v>
                </c:pt>
                <c:pt idx="16090">
                  <c:v>3.3803999999999998</c:v>
                </c:pt>
                <c:pt idx="16091">
                  <c:v>3.6061999999999999</c:v>
                </c:pt>
                <c:pt idx="16092">
                  <c:v>2.6827000000000001</c:v>
                </c:pt>
                <c:pt idx="16093">
                  <c:v>3.5560999999999998</c:v>
                </c:pt>
                <c:pt idx="16095">
                  <c:v>2.8260000000000001</c:v>
                </c:pt>
                <c:pt idx="16096">
                  <c:v>4.4512999999999998</c:v>
                </c:pt>
                <c:pt idx="16097">
                  <c:v>4.0473999999999997</c:v>
                </c:pt>
                <c:pt idx="16098">
                  <c:v>4.0896999999999997</c:v>
                </c:pt>
                <c:pt idx="16099">
                  <c:v>3.3677999999999999</c:v>
                </c:pt>
                <c:pt idx="16100">
                  <c:v>3.3517999999999999</c:v>
                </c:pt>
                <c:pt idx="16101">
                  <c:v>4.0976999999999997</c:v>
                </c:pt>
                <c:pt idx="16102">
                  <c:v>2.8574999999999999</c:v>
                </c:pt>
                <c:pt idx="16104">
                  <c:v>2.7385000000000002</c:v>
                </c:pt>
                <c:pt idx="16105">
                  <c:v>3.5503999999999998</c:v>
                </c:pt>
                <c:pt idx="16108">
                  <c:v>2.3601000000000001</c:v>
                </c:pt>
                <c:pt idx="16109">
                  <c:v>3.0076999999999998</c:v>
                </c:pt>
                <c:pt idx="16110">
                  <c:v>3.5268000000000002</c:v>
                </c:pt>
                <c:pt idx="16111">
                  <c:v>3.0951</c:v>
                </c:pt>
                <c:pt idx="16112">
                  <c:v>2.8597999999999999</c:v>
                </c:pt>
                <c:pt idx="16113">
                  <c:v>2.7999000000000001</c:v>
                </c:pt>
                <c:pt idx="16117">
                  <c:v>2.9550999999999998</c:v>
                </c:pt>
                <c:pt idx="16118">
                  <c:v>2.6577999999999999</c:v>
                </c:pt>
                <c:pt idx="16120">
                  <c:v>2.7644000000000002</c:v>
                </c:pt>
                <c:pt idx="16121">
                  <c:v>2.7906</c:v>
                </c:pt>
                <c:pt idx="16122">
                  <c:v>3.3896999999999999</c:v>
                </c:pt>
                <c:pt idx="16123">
                  <c:v>3.0905999999999998</c:v>
                </c:pt>
                <c:pt idx="16124">
                  <c:v>2.9157000000000002</c:v>
                </c:pt>
                <c:pt idx="16126">
                  <c:v>2.7686999999999999</c:v>
                </c:pt>
                <c:pt idx="16128">
                  <c:v>3.621</c:v>
                </c:pt>
                <c:pt idx="16129">
                  <c:v>3.4653999999999998</c:v>
                </c:pt>
                <c:pt idx="16130">
                  <c:v>2.8418000000000001</c:v>
                </c:pt>
                <c:pt idx="16131">
                  <c:v>2.2155</c:v>
                </c:pt>
                <c:pt idx="16132">
                  <c:v>2.4748999999999999</c:v>
                </c:pt>
                <c:pt idx="16133">
                  <c:v>2.8814000000000002</c:v>
                </c:pt>
                <c:pt idx="16134">
                  <c:v>3.1131000000000002</c:v>
                </c:pt>
                <c:pt idx="16135">
                  <c:v>3.2801999999999998</c:v>
                </c:pt>
                <c:pt idx="16136">
                  <c:v>3.4495</c:v>
                </c:pt>
                <c:pt idx="16137">
                  <c:v>2.7414999999999998</c:v>
                </c:pt>
                <c:pt idx="16138">
                  <c:v>3.1385999999999998</c:v>
                </c:pt>
                <c:pt idx="16139">
                  <c:v>2.7463000000000002</c:v>
                </c:pt>
                <c:pt idx="16141">
                  <c:v>3.9336000000000002</c:v>
                </c:pt>
                <c:pt idx="16142">
                  <c:v>3.8210000000000002</c:v>
                </c:pt>
                <c:pt idx="16143">
                  <c:v>2.6454</c:v>
                </c:pt>
                <c:pt idx="16144">
                  <c:v>3.6457000000000002</c:v>
                </c:pt>
                <c:pt idx="16145">
                  <c:v>3.2056</c:v>
                </c:pt>
                <c:pt idx="16146">
                  <c:v>3.1715</c:v>
                </c:pt>
                <c:pt idx="16147">
                  <c:v>3.3753000000000002</c:v>
                </c:pt>
                <c:pt idx="16148">
                  <c:v>2.3831000000000002</c:v>
                </c:pt>
                <c:pt idx="16149">
                  <c:v>3.1513</c:v>
                </c:pt>
                <c:pt idx="16150">
                  <c:v>3.9056000000000002</c:v>
                </c:pt>
                <c:pt idx="16151">
                  <c:v>3.3035999999999999</c:v>
                </c:pt>
                <c:pt idx="16152">
                  <c:v>3.9769999999999999</c:v>
                </c:pt>
                <c:pt idx="16153">
                  <c:v>3.1309</c:v>
                </c:pt>
                <c:pt idx="16154">
                  <c:v>4.1554000000000002</c:v>
                </c:pt>
                <c:pt idx="16155">
                  <c:v>2.9790000000000001</c:v>
                </c:pt>
                <c:pt idx="16156">
                  <c:v>3.8719000000000001</c:v>
                </c:pt>
                <c:pt idx="16157">
                  <c:v>3.4883000000000002</c:v>
                </c:pt>
                <c:pt idx="16158">
                  <c:v>4.5514000000000001</c:v>
                </c:pt>
                <c:pt idx="16159">
                  <c:v>3.1554000000000002</c:v>
                </c:pt>
                <c:pt idx="16160">
                  <c:v>2.5184000000000002</c:v>
                </c:pt>
                <c:pt idx="16161">
                  <c:v>2.5095000000000001</c:v>
                </c:pt>
                <c:pt idx="16162">
                  <c:v>2.8896000000000002</c:v>
                </c:pt>
                <c:pt idx="16163">
                  <c:v>4.0351999999999997</c:v>
                </c:pt>
                <c:pt idx="16164">
                  <c:v>4.0580999999999996</c:v>
                </c:pt>
                <c:pt idx="16165">
                  <c:v>4.1852</c:v>
                </c:pt>
                <c:pt idx="16166">
                  <c:v>2.4287999999999998</c:v>
                </c:pt>
                <c:pt idx="16167">
                  <c:v>4.3303000000000003</c:v>
                </c:pt>
                <c:pt idx="16168">
                  <c:v>4.3423999999999996</c:v>
                </c:pt>
                <c:pt idx="16169">
                  <c:v>4.0060000000000002</c:v>
                </c:pt>
                <c:pt idx="16170">
                  <c:v>4.2638999999999996</c:v>
                </c:pt>
                <c:pt idx="16171">
                  <c:v>5.2663000000000002</c:v>
                </c:pt>
                <c:pt idx="16172">
                  <c:v>3.6114000000000002</c:v>
                </c:pt>
                <c:pt idx="16173">
                  <c:v>3.6356999999999999</c:v>
                </c:pt>
                <c:pt idx="16174">
                  <c:v>2.6368999999999998</c:v>
                </c:pt>
                <c:pt idx="16175">
                  <c:v>4.8144</c:v>
                </c:pt>
                <c:pt idx="16176">
                  <c:v>2.4508999999999999</c:v>
                </c:pt>
                <c:pt idx="16177">
                  <c:v>4.8</c:v>
                </c:pt>
                <c:pt idx="16178">
                  <c:v>6.2828999999999997</c:v>
                </c:pt>
                <c:pt idx="16179">
                  <c:v>3.2528000000000001</c:v>
                </c:pt>
                <c:pt idx="16180">
                  <c:v>4.3204000000000002</c:v>
                </c:pt>
                <c:pt idx="16181">
                  <c:v>4.8715000000000002</c:v>
                </c:pt>
                <c:pt idx="16182">
                  <c:v>5.7340999999999998</c:v>
                </c:pt>
                <c:pt idx="16183">
                  <c:v>5.8297999999999996</c:v>
                </c:pt>
                <c:pt idx="16184">
                  <c:v>6.9635999999999996</c:v>
                </c:pt>
                <c:pt idx="16185">
                  <c:v>6.6239999999999997</c:v>
                </c:pt>
                <c:pt idx="16186">
                  <c:v>4.6638999999999999</c:v>
                </c:pt>
                <c:pt idx="16187">
                  <c:v>2.3702000000000001</c:v>
                </c:pt>
                <c:pt idx="16188">
                  <c:v>4.2279</c:v>
                </c:pt>
                <c:pt idx="16189">
                  <c:v>5.5614999999999997</c:v>
                </c:pt>
                <c:pt idx="16190">
                  <c:v>2.4796</c:v>
                </c:pt>
                <c:pt idx="16191">
                  <c:v>5.4598000000000004</c:v>
                </c:pt>
                <c:pt idx="16192">
                  <c:v>4.7207999999999997</c:v>
                </c:pt>
                <c:pt idx="16193">
                  <c:v>4.0225999999999997</c:v>
                </c:pt>
                <c:pt idx="16194">
                  <c:v>4.8494000000000002</c:v>
                </c:pt>
                <c:pt idx="16195">
                  <c:v>4.9386999999999999</c:v>
                </c:pt>
                <c:pt idx="16196">
                  <c:v>6.4596999999999998</c:v>
                </c:pt>
                <c:pt idx="16197">
                  <c:v>4.3701999999999996</c:v>
                </c:pt>
                <c:pt idx="16198">
                  <c:v>4.4189999999999996</c:v>
                </c:pt>
                <c:pt idx="16199">
                  <c:v>4.6017000000000001</c:v>
                </c:pt>
                <c:pt idx="16200">
                  <c:v>4.6832000000000003</c:v>
                </c:pt>
                <c:pt idx="16201">
                  <c:v>2.2879</c:v>
                </c:pt>
                <c:pt idx="16202">
                  <c:v>1.9979</c:v>
                </c:pt>
                <c:pt idx="16203">
                  <c:v>1.9281999999999999</c:v>
                </c:pt>
                <c:pt idx="16204">
                  <c:v>2.069</c:v>
                </c:pt>
                <c:pt idx="16205">
                  <c:v>1.9583999999999999</c:v>
                </c:pt>
                <c:pt idx="16206">
                  <c:v>2.0061</c:v>
                </c:pt>
                <c:pt idx="16207">
                  <c:v>1.9399</c:v>
                </c:pt>
                <c:pt idx="16208">
                  <c:v>2.1052</c:v>
                </c:pt>
                <c:pt idx="16209">
                  <c:v>1.8952</c:v>
                </c:pt>
                <c:pt idx="16210">
                  <c:v>1.6059000000000001</c:v>
                </c:pt>
                <c:pt idx="16211">
                  <c:v>2.1254</c:v>
                </c:pt>
                <c:pt idx="16212">
                  <c:v>2.6225000000000001</c:v>
                </c:pt>
                <c:pt idx="16213">
                  <c:v>2.0991</c:v>
                </c:pt>
                <c:pt idx="16214">
                  <c:v>2.0882000000000001</c:v>
                </c:pt>
                <c:pt idx="16215">
                  <c:v>1.2706</c:v>
                </c:pt>
                <c:pt idx="16216">
                  <c:v>1.1365000000000001</c:v>
                </c:pt>
                <c:pt idx="16217">
                  <c:v>1.8433999999999999</c:v>
                </c:pt>
                <c:pt idx="16218">
                  <c:v>1.9429000000000001</c:v>
                </c:pt>
                <c:pt idx="16219">
                  <c:v>1.8794</c:v>
                </c:pt>
                <c:pt idx="16220">
                  <c:v>2.1419000000000001</c:v>
                </c:pt>
                <c:pt idx="16221">
                  <c:v>1.9942</c:v>
                </c:pt>
                <c:pt idx="16222">
                  <c:v>2.1156999999999999</c:v>
                </c:pt>
                <c:pt idx="16223">
                  <c:v>1.9561999999999999</c:v>
                </c:pt>
                <c:pt idx="16224">
                  <c:v>2.2048000000000001</c:v>
                </c:pt>
                <c:pt idx="16225">
                  <c:v>2.4620000000000002</c:v>
                </c:pt>
                <c:pt idx="16226">
                  <c:v>3.3382999999999998</c:v>
                </c:pt>
                <c:pt idx="16227">
                  <c:v>4.0608000000000004</c:v>
                </c:pt>
                <c:pt idx="16228">
                  <c:v>3.9340000000000002</c:v>
                </c:pt>
                <c:pt idx="16229">
                  <c:v>2.8845999999999998</c:v>
                </c:pt>
                <c:pt idx="16230">
                  <c:v>3.2698</c:v>
                </c:pt>
                <c:pt idx="16231">
                  <c:v>3.4662000000000002</c:v>
                </c:pt>
                <c:pt idx="16232">
                  <c:v>3.3976999999999999</c:v>
                </c:pt>
                <c:pt idx="16233">
                  <c:v>3.1532</c:v>
                </c:pt>
                <c:pt idx="16234">
                  <c:v>3.9049</c:v>
                </c:pt>
                <c:pt idx="16235">
                  <c:v>3.2063000000000001</c:v>
                </c:pt>
                <c:pt idx="16236">
                  <c:v>3.9352999999999998</c:v>
                </c:pt>
                <c:pt idx="16237">
                  <c:v>2.6556000000000002</c:v>
                </c:pt>
                <c:pt idx="16238">
                  <c:v>1.663</c:v>
                </c:pt>
                <c:pt idx="16239">
                  <c:v>3.1551999999999998</c:v>
                </c:pt>
                <c:pt idx="16240">
                  <c:v>2.7719</c:v>
                </c:pt>
                <c:pt idx="16241">
                  <c:v>2.1459999999999999</c:v>
                </c:pt>
                <c:pt idx="16242">
                  <c:v>3.0478999999999998</c:v>
                </c:pt>
                <c:pt idx="16243">
                  <c:v>3.1703000000000001</c:v>
                </c:pt>
                <c:pt idx="16244">
                  <c:v>2.1732999999999998</c:v>
                </c:pt>
                <c:pt idx="16245">
                  <c:v>2.6608999999999998</c:v>
                </c:pt>
                <c:pt idx="16246">
                  <c:v>2.8506999999999998</c:v>
                </c:pt>
                <c:pt idx="16247">
                  <c:v>2.5495000000000001</c:v>
                </c:pt>
                <c:pt idx="16248">
                  <c:v>3.2385999999999999</c:v>
                </c:pt>
                <c:pt idx="16249">
                  <c:v>2.8805999999999998</c:v>
                </c:pt>
                <c:pt idx="16250">
                  <c:v>3.1604000000000001</c:v>
                </c:pt>
                <c:pt idx="16251">
                  <c:v>3.1728000000000001</c:v>
                </c:pt>
                <c:pt idx="16252">
                  <c:v>3.6057999999999999</c:v>
                </c:pt>
                <c:pt idx="16253">
                  <c:v>3.2037</c:v>
                </c:pt>
                <c:pt idx="16254">
                  <c:v>3.6150000000000002</c:v>
                </c:pt>
                <c:pt idx="16255">
                  <c:v>3.3631000000000002</c:v>
                </c:pt>
                <c:pt idx="16256">
                  <c:v>2.9658000000000002</c:v>
                </c:pt>
                <c:pt idx="16257">
                  <c:v>3.6442999999999999</c:v>
                </c:pt>
                <c:pt idx="16258">
                  <c:v>2.7637</c:v>
                </c:pt>
                <c:pt idx="16259">
                  <c:v>2.9447000000000001</c:v>
                </c:pt>
                <c:pt idx="16260">
                  <c:v>3.3780999999999999</c:v>
                </c:pt>
                <c:pt idx="16261">
                  <c:v>3.145</c:v>
                </c:pt>
                <c:pt idx="16262">
                  <c:v>3.3397999999999999</c:v>
                </c:pt>
                <c:pt idx="16263">
                  <c:v>2.7934999999999999</c:v>
                </c:pt>
                <c:pt idx="16264">
                  <c:v>2.74</c:v>
                </c:pt>
                <c:pt idx="16265">
                  <c:v>2.5949</c:v>
                </c:pt>
                <c:pt idx="16266">
                  <c:v>3.2164999999999999</c:v>
                </c:pt>
                <c:pt idx="16267">
                  <c:v>2.4828999999999999</c:v>
                </c:pt>
                <c:pt idx="16268">
                  <c:v>3.0261999999999998</c:v>
                </c:pt>
                <c:pt idx="16269">
                  <c:v>3.0293000000000001</c:v>
                </c:pt>
                <c:pt idx="16270">
                  <c:v>2.9449000000000001</c:v>
                </c:pt>
                <c:pt idx="16271">
                  <c:v>2.6095999999999999</c:v>
                </c:pt>
                <c:pt idx="16272">
                  <c:v>2.5407999999999999</c:v>
                </c:pt>
                <c:pt idx="16273">
                  <c:v>2.9762</c:v>
                </c:pt>
                <c:pt idx="16274">
                  <c:v>3.0882000000000001</c:v>
                </c:pt>
                <c:pt idx="16275">
                  <c:v>2.5447000000000002</c:v>
                </c:pt>
                <c:pt idx="16276">
                  <c:v>2.5857999999999999</c:v>
                </c:pt>
                <c:pt idx="16277">
                  <c:v>2.9767000000000001</c:v>
                </c:pt>
                <c:pt idx="16278">
                  <c:v>3.3046000000000002</c:v>
                </c:pt>
                <c:pt idx="16279">
                  <c:v>2.9975999999999998</c:v>
                </c:pt>
                <c:pt idx="16280">
                  <c:v>3.0411000000000001</c:v>
                </c:pt>
                <c:pt idx="16282">
                  <c:v>2.431</c:v>
                </c:pt>
                <c:pt idx="16283">
                  <c:v>2.7629999999999999</c:v>
                </c:pt>
                <c:pt idx="16284">
                  <c:v>2.8673000000000002</c:v>
                </c:pt>
                <c:pt idx="16285">
                  <c:v>2.6648999999999998</c:v>
                </c:pt>
                <c:pt idx="16286">
                  <c:v>2.9969000000000001</c:v>
                </c:pt>
                <c:pt idx="16287">
                  <c:v>2.5981999999999998</c:v>
                </c:pt>
                <c:pt idx="16288">
                  <c:v>2.5346000000000002</c:v>
                </c:pt>
                <c:pt idx="16289">
                  <c:v>2.5607000000000002</c:v>
                </c:pt>
                <c:pt idx="16290">
                  <c:v>2.2639</c:v>
                </c:pt>
                <c:pt idx="16291">
                  <c:v>3.0749</c:v>
                </c:pt>
                <c:pt idx="16292">
                  <c:v>2.5625</c:v>
                </c:pt>
                <c:pt idx="16293">
                  <c:v>2.2961999999999998</c:v>
                </c:pt>
                <c:pt idx="16294">
                  <c:v>3.0268999999999999</c:v>
                </c:pt>
                <c:pt idx="16295">
                  <c:v>3.1602000000000001</c:v>
                </c:pt>
                <c:pt idx="16296">
                  <c:v>3.0369000000000002</c:v>
                </c:pt>
                <c:pt idx="16297">
                  <c:v>3.5036999999999998</c:v>
                </c:pt>
                <c:pt idx="16298">
                  <c:v>2.3944999999999999</c:v>
                </c:pt>
                <c:pt idx="16299">
                  <c:v>2.6572</c:v>
                </c:pt>
                <c:pt idx="16300">
                  <c:v>2.6063999999999998</c:v>
                </c:pt>
                <c:pt idx="16301">
                  <c:v>3.0171999999999999</c:v>
                </c:pt>
                <c:pt idx="16302">
                  <c:v>4.2172000000000001</c:v>
                </c:pt>
                <c:pt idx="16303">
                  <c:v>2.8277000000000001</c:v>
                </c:pt>
                <c:pt idx="16304">
                  <c:v>3.6116000000000001</c:v>
                </c:pt>
                <c:pt idx="16305">
                  <c:v>2.8603999999999998</c:v>
                </c:pt>
                <c:pt idx="16306">
                  <c:v>3.9293</c:v>
                </c:pt>
                <c:pt idx="16307">
                  <c:v>4.37</c:v>
                </c:pt>
                <c:pt idx="16308">
                  <c:v>3.9034</c:v>
                </c:pt>
                <c:pt idx="16309">
                  <c:v>3.0897000000000001</c:v>
                </c:pt>
                <c:pt idx="16310">
                  <c:v>2.7052999999999998</c:v>
                </c:pt>
                <c:pt idx="16311">
                  <c:v>3.1261000000000001</c:v>
                </c:pt>
                <c:pt idx="16312">
                  <c:v>4.3940999999999999</c:v>
                </c:pt>
                <c:pt idx="16313">
                  <c:v>3.7936999999999999</c:v>
                </c:pt>
                <c:pt idx="16314">
                  <c:v>2.3191000000000002</c:v>
                </c:pt>
                <c:pt idx="16315">
                  <c:v>2.9613999999999998</c:v>
                </c:pt>
                <c:pt idx="16316">
                  <c:v>3.7831999999999999</c:v>
                </c:pt>
                <c:pt idx="16317">
                  <c:v>2.7391999999999999</c:v>
                </c:pt>
                <c:pt idx="16318">
                  <c:v>3.6768000000000001</c:v>
                </c:pt>
                <c:pt idx="16319">
                  <c:v>4.0671999999999997</c:v>
                </c:pt>
                <c:pt idx="16320">
                  <c:v>2.3538000000000001</c:v>
                </c:pt>
                <c:pt idx="16321">
                  <c:v>3.9056999999999999</c:v>
                </c:pt>
                <c:pt idx="16322">
                  <c:v>4.2862</c:v>
                </c:pt>
                <c:pt idx="16323">
                  <c:v>4.1893000000000002</c:v>
                </c:pt>
                <c:pt idx="16324">
                  <c:v>2.2683</c:v>
                </c:pt>
                <c:pt idx="16325">
                  <c:v>2.3633000000000002</c:v>
                </c:pt>
                <c:pt idx="16326">
                  <c:v>2.5167999999999999</c:v>
                </c:pt>
                <c:pt idx="16327">
                  <c:v>2.2244000000000002</c:v>
                </c:pt>
                <c:pt idx="16328">
                  <c:v>2.9697</c:v>
                </c:pt>
                <c:pt idx="16329">
                  <c:v>3.0871</c:v>
                </c:pt>
                <c:pt idx="16330">
                  <c:v>3.0190000000000001</c:v>
                </c:pt>
                <c:pt idx="16331">
                  <c:v>3.2012999999999998</c:v>
                </c:pt>
                <c:pt idx="16332">
                  <c:v>3.0508000000000002</c:v>
                </c:pt>
                <c:pt idx="16333">
                  <c:v>3.3616999999999999</c:v>
                </c:pt>
                <c:pt idx="16334">
                  <c:v>3.6507999999999998</c:v>
                </c:pt>
                <c:pt idx="16335">
                  <c:v>4.3956999999999997</c:v>
                </c:pt>
                <c:pt idx="16336">
                  <c:v>2.5855000000000001</c:v>
                </c:pt>
                <c:pt idx="16337">
                  <c:v>4.0182000000000002</c:v>
                </c:pt>
                <c:pt idx="16338">
                  <c:v>2.0792999999999999</c:v>
                </c:pt>
                <c:pt idx="16339">
                  <c:v>4.3541999999999996</c:v>
                </c:pt>
                <c:pt idx="16340">
                  <c:v>2.8879999999999999</c:v>
                </c:pt>
                <c:pt idx="16341">
                  <c:v>2.2122000000000002</c:v>
                </c:pt>
                <c:pt idx="16342">
                  <c:v>2.4386999999999999</c:v>
                </c:pt>
                <c:pt idx="16343">
                  <c:v>2.0053000000000001</c:v>
                </c:pt>
                <c:pt idx="16344">
                  <c:v>2.3660000000000001</c:v>
                </c:pt>
                <c:pt idx="16345">
                  <c:v>2.9272</c:v>
                </c:pt>
                <c:pt idx="16346">
                  <c:v>2.5087000000000002</c:v>
                </c:pt>
                <c:pt idx="16347">
                  <c:v>2.5182000000000002</c:v>
                </c:pt>
                <c:pt idx="16348">
                  <c:v>2.8664999999999998</c:v>
                </c:pt>
                <c:pt idx="16349">
                  <c:v>2.0306000000000002</c:v>
                </c:pt>
                <c:pt idx="16350">
                  <c:v>2.3576000000000001</c:v>
                </c:pt>
                <c:pt idx="16351">
                  <c:v>2.2359</c:v>
                </c:pt>
                <c:pt idx="16352">
                  <c:v>2.5821999999999998</c:v>
                </c:pt>
                <c:pt idx="16353">
                  <c:v>1.9749000000000001</c:v>
                </c:pt>
                <c:pt idx="16354">
                  <c:v>1.8260000000000001</c:v>
                </c:pt>
                <c:pt idx="16355">
                  <c:v>1.8405</c:v>
                </c:pt>
                <c:pt idx="16356">
                  <c:v>2.9445000000000001</c:v>
                </c:pt>
                <c:pt idx="16357">
                  <c:v>2.4531000000000001</c:v>
                </c:pt>
                <c:pt idx="16358">
                  <c:v>1.9136</c:v>
                </c:pt>
                <c:pt idx="16359">
                  <c:v>2.3950999999999998</c:v>
                </c:pt>
                <c:pt idx="16360">
                  <c:v>2.6326000000000001</c:v>
                </c:pt>
                <c:pt idx="16361">
                  <c:v>1.855</c:v>
                </c:pt>
                <c:pt idx="16362">
                  <c:v>2.0425</c:v>
                </c:pt>
                <c:pt idx="16363">
                  <c:v>2.8321999999999998</c:v>
                </c:pt>
                <c:pt idx="16364">
                  <c:v>2.6347</c:v>
                </c:pt>
                <c:pt idx="16365">
                  <c:v>1.4217</c:v>
                </c:pt>
                <c:pt idx="16366">
                  <c:v>2.2968000000000002</c:v>
                </c:pt>
                <c:pt idx="16367">
                  <c:v>4.1459000000000001</c:v>
                </c:pt>
                <c:pt idx="16368">
                  <c:v>4.3433999999999999</c:v>
                </c:pt>
                <c:pt idx="16369">
                  <c:v>4.4378000000000002</c:v>
                </c:pt>
                <c:pt idx="16370">
                  <c:v>3.9889999999999999</c:v>
                </c:pt>
                <c:pt idx="16371">
                  <c:v>3.8620999999999999</c:v>
                </c:pt>
                <c:pt idx="16372">
                  <c:v>4.8136999999999999</c:v>
                </c:pt>
                <c:pt idx="16373">
                  <c:v>4.0453999999999999</c:v>
                </c:pt>
                <c:pt idx="16374">
                  <c:v>4.0757000000000003</c:v>
                </c:pt>
                <c:pt idx="16375">
                  <c:v>3.7105999999999999</c:v>
                </c:pt>
                <c:pt idx="16376">
                  <c:v>4.1879</c:v>
                </c:pt>
                <c:pt idx="16377">
                  <c:v>5.2228000000000003</c:v>
                </c:pt>
                <c:pt idx="16378">
                  <c:v>4.7705000000000002</c:v>
                </c:pt>
                <c:pt idx="16379">
                  <c:v>5.1131000000000002</c:v>
                </c:pt>
                <c:pt idx="16380">
                  <c:v>4.782</c:v>
                </c:pt>
                <c:pt idx="16381">
                  <c:v>2.2551999999999999</c:v>
                </c:pt>
                <c:pt idx="16383">
                  <c:v>3.5268999999999999</c:v>
                </c:pt>
                <c:pt idx="16384">
                  <c:v>3.5670999999999999</c:v>
                </c:pt>
                <c:pt idx="16385">
                  <c:v>3.2505999999999999</c:v>
                </c:pt>
                <c:pt idx="16386">
                  <c:v>2.9735999999999998</c:v>
                </c:pt>
                <c:pt idx="16387">
                  <c:v>3.3559999999999999</c:v>
                </c:pt>
                <c:pt idx="16388">
                  <c:v>3.3601000000000001</c:v>
                </c:pt>
                <c:pt idx="16389">
                  <c:v>3.2410999999999999</c:v>
                </c:pt>
                <c:pt idx="16390">
                  <c:v>3.6389</c:v>
                </c:pt>
                <c:pt idx="16391">
                  <c:v>3.3944999999999999</c:v>
                </c:pt>
                <c:pt idx="16392">
                  <c:v>3.37</c:v>
                </c:pt>
                <c:pt idx="16393">
                  <c:v>3.2585999999999999</c:v>
                </c:pt>
                <c:pt idx="16394">
                  <c:v>3.5754999999999999</c:v>
                </c:pt>
                <c:pt idx="16395">
                  <c:v>3.8584999999999998</c:v>
                </c:pt>
                <c:pt idx="16396">
                  <c:v>5.7343000000000002</c:v>
                </c:pt>
                <c:pt idx="16397">
                  <c:v>5.6302000000000003</c:v>
                </c:pt>
                <c:pt idx="16398">
                  <c:v>5.6936999999999998</c:v>
                </c:pt>
                <c:pt idx="16399">
                  <c:v>5.3312999999999997</c:v>
                </c:pt>
                <c:pt idx="16400">
                  <c:v>5.7500999999999998</c:v>
                </c:pt>
                <c:pt idx="16401">
                  <c:v>5.5190000000000001</c:v>
                </c:pt>
                <c:pt idx="16402">
                  <c:v>5.3224</c:v>
                </c:pt>
                <c:pt idx="16403">
                  <c:v>5.1816000000000004</c:v>
                </c:pt>
                <c:pt idx="16404">
                  <c:v>5.7172999999999998</c:v>
                </c:pt>
                <c:pt idx="16405">
                  <c:v>4.6585000000000001</c:v>
                </c:pt>
                <c:pt idx="16406">
                  <c:v>4.7228000000000003</c:v>
                </c:pt>
                <c:pt idx="16407">
                  <c:v>6.2873999999999999</c:v>
                </c:pt>
                <c:pt idx="16408">
                  <c:v>4.4810999999999996</c:v>
                </c:pt>
                <c:pt idx="16409">
                  <c:v>4.8996000000000004</c:v>
                </c:pt>
                <c:pt idx="16410">
                  <c:v>4.5494000000000003</c:v>
                </c:pt>
                <c:pt idx="16411">
                  <c:v>4.9112</c:v>
                </c:pt>
                <c:pt idx="16412">
                  <c:v>4.9349999999999996</c:v>
                </c:pt>
                <c:pt idx="16413">
                  <c:v>5.0613000000000001</c:v>
                </c:pt>
                <c:pt idx="16414">
                  <c:v>5.0038</c:v>
                </c:pt>
                <c:pt idx="16415">
                  <c:v>4.4988999999999999</c:v>
                </c:pt>
                <c:pt idx="16416">
                  <c:v>4.8601999999999999</c:v>
                </c:pt>
                <c:pt idx="16417">
                  <c:v>4.7191000000000001</c:v>
                </c:pt>
                <c:pt idx="16418">
                  <c:v>4.5259</c:v>
                </c:pt>
                <c:pt idx="16419">
                  <c:v>4.5598999999999998</c:v>
                </c:pt>
                <c:pt idx="16420">
                  <c:v>4.5076000000000001</c:v>
                </c:pt>
                <c:pt idx="16421">
                  <c:v>4.4801000000000002</c:v>
                </c:pt>
                <c:pt idx="16422">
                  <c:v>3.9174000000000002</c:v>
                </c:pt>
                <c:pt idx="16423">
                  <c:v>4.1943000000000001</c:v>
                </c:pt>
                <c:pt idx="16424">
                  <c:v>4.1143999999999998</c:v>
                </c:pt>
                <c:pt idx="16425">
                  <c:v>4.6715</c:v>
                </c:pt>
                <c:pt idx="16426">
                  <c:v>4.9137000000000004</c:v>
                </c:pt>
                <c:pt idx="16427">
                  <c:v>4.8964999999999996</c:v>
                </c:pt>
                <c:pt idx="16428">
                  <c:v>4.5056000000000003</c:v>
                </c:pt>
                <c:pt idx="16429">
                  <c:v>3.5962000000000001</c:v>
                </c:pt>
                <c:pt idx="16430">
                  <c:v>3.7938000000000001</c:v>
                </c:pt>
                <c:pt idx="16431">
                  <c:v>4.1428000000000003</c:v>
                </c:pt>
                <c:pt idx="16432">
                  <c:v>3.8285</c:v>
                </c:pt>
                <c:pt idx="16433">
                  <c:v>3.5985</c:v>
                </c:pt>
                <c:pt idx="16434">
                  <c:v>4.4589999999999996</c:v>
                </c:pt>
                <c:pt idx="16435">
                  <c:v>4.1722999999999999</c:v>
                </c:pt>
                <c:pt idx="16436">
                  <c:v>4.1893000000000002</c:v>
                </c:pt>
                <c:pt idx="16437">
                  <c:v>4.3083999999999998</c:v>
                </c:pt>
                <c:pt idx="16438">
                  <c:v>3.6463999999999999</c:v>
                </c:pt>
                <c:pt idx="16439">
                  <c:v>3.7151000000000001</c:v>
                </c:pt>
                <c:pt idx="16440">
                  <c:v>3.4577</c:v>
                </c:pt>
                <c:pt idx="16441">
                  <c:v>3.8826000000000001</c:v>
                </c:pt>
                <c:pt idx="16442">
                  <c:v>3.7290000000000001</c:v>
                </c:pt>
                <c:pt idx="16443">
                  <c:v>4.6859999999999999</c:v>
                </c:pt>
                <c:pt idx="16444">
                  <c:v>3.9398</c:v>
                </c:pt>
                <c:pt idx="16445">
                  <c:v>4.9523999999999999</c:v>
                </c:pt>
                <c:pt idx="16446">
                  <c:v>5.3167</c:v>
                </c:pt>
                <c:pt idx="16447">
                  <c:v>5.3525999999999998</c:v>
                </c:pt>
                <c:pt idx="16448">
                  <c:v>4.9337</c:v>
                </c:pt>
                <c:pt idx="16449">
                  <c:v>4.8262</c:v>
                </c:pt>
                <c:pt idx="16450">
                  <c:v>4.9401999999999999</c:v>
                </c:pt>
                <c:pt idx="16451">
                  <c:v>4.4432999999999998</c:v>
                </c:pt>
                <c:pt idx="16452">
                  <c:v>5.4340999999999999</c:v>
                </c:pt>
                <c:pt idx="16453">
                  <c:v>4.9013</c:v>
                </c:pt>
                <c:pt idx="16454">
                  <c:v>3.9670000000000001</c:v>
                </c:pt>
                <c:pt idx="16455">
                  <c:v>3.7092000000000001</c:v>
                </c:pt>
                <c:pt idx="16456">
                  <c:v>4.3731</c:v>
                </c:pt>
                <c:pt idx="16457">
                  <c:v>4.2636000000000003</c:v>
                </c:pt>
                <c:pt idx="16458">
                  <c:v>3.8052999999999999</c:v>
                </c:pt>
                <c:pt idx="16459">
                  <c:v>3.9277000000000002</c:v>
                </c:pt>
                <c:pt idx="16460">
                  <c:v>4.3745000000000003</c:v>
                </c:pt>
                <c:pt idx="16461">
                  <c:v>4.0250000000000004</c:v>
                </c:pt>
                <c:pt idx="16462">
                  <c:v>4.2367999999999997</c:v>
                </c:pt>
                <c:pt idx="16463">
                  <c:v>4.2249999999999996</c:v>
                </c:pt>
                <c:pt idx="16464">
                  <c:v>4.3076999999999996</c:v>
                </c:pt>
                <c:pt idx="16465">
                  <c:v>3.9819</c:v>
                </c:pt>
                <c:pt idx="16466">
                  <c:v>4.1383000000000001</c:v>
                </c:pt>
                <c:pt idx="16467">
                  <c:v>4.3943000000000003</c:v>
                </c:pt>
                <c:pt idx="16468">
                  <c:v>4.5791000000000004</c:v>
                </c:pt>
                <c:pt idx="16469">
                  <c:v>3.7185999999999999</c:v>
                </c:pt>
                <c:pt idx="16470">
                  <c:v>1.5511999999999999</c:v>
                </c:pt>
                <c:pt idx="16471">
                  <c:v>4.1166999999999998</c:v>
                </c:pt>
                <c:pt idx="16472">
                  <c:v>5.0635000000000003</c:v>
                </c:pt>
                <c:pt idx="16473">
                  <c:v>5.2910000000000004</c:v>
                </c:pt>
                <c:pt idx="16474">
                  <c:v>4.2816000000000001</c:v>
                </c:pt>
                <c:pt idx="16475">
                  <c:v>4.4629000000000003</c:v>
                </c:pt>
                <c:pt idx="16476">
                  <c:v>4.6368999999999998</c:v>
                </c:pt>
                <c:pt idx="16477">
                  <c:v>11.850899999999999</c:v>
                </c:pt>
                <c:pt idx="16478">
                  <c:v>5.1420000000000003</c:v>
                </c:pt>
                <c:pt idx="16479">
                  <c:v>4.4042000000000003</c:v>
                </c:pt>
                <c:pt idx="16480">
                  <c:v>3.9028</c:v>
                </c:pt>
                <c:pt idx="16481">
                  <c:v>3.8361999999999998</c:v>
                </c:pt>
                <c:pt idx="16482">
                  <c:v>4.4332000000000003</c:v>
                </c:pt>
                <c:pt idx="16483">
                  <c:v>3.5931999999999999</c:v>
                </c:pt>
                <c:pt idx="16484">
                  <c:v>3.8521999999999998</c:v>
                </c:pt>
                <c:pt idx="16485">
                  <c:v>4.5888999999999998</c:v>
                </c:pt>
                <c:pt idx="16486">
                  <c:v>4.1144999999999996</c:v>
                </c:pt>
                <c:pt idx="16487">
                  <c:v>3.3451</c:v>
                </c:pt>
                <c:pt idx="16488">
                  <c:v>3.8216000000000001</c:v>
                </c:pt>
                <c:pt idx="16489">
                  <c:v>3.9889999999999999</c:v>
                </c:pt>
                <c:pt idx="16490">
                  <c:v>3.9723999999999999</c:v>
                </c:pt>
                <c:pt idx="16491">
                  <c:v>4.2316000000000003</c:v>
                </c:pt>
                <c:pt idx="16492">
                  <c:v>4.4165000000000001</c:v>
                </c:pt>
                <c:pt idx="16493">
                  <c:v>4.4497</c:v>
                </c:pt>
                <c:pt idx="16494">
                  <c:v>4.4612999999999996</c:v>
                </c:pt>
                <c:pt idx="16495">
                  <c:v>4.3384999999999998</c:v>
                </c:pt>
                <c:pt idx="16496">
                  <c:v>4.2279999999999998</c:v>
                </c:pt>
                <c:pt idx="16497">
                  <c:v>4.25</c:v>
                </c:pt>
                <c:pt idx="16498">
                  <c:v>4.1994999999999996</c:v>
                </c:pt>
                <c:pt idx="16499">
                  <c:v>4.4160000000000004</c:v>
                </c:pt>
                <c:pt idx="16500">
                  <c:v>4.0510000000000002</c:v>
                </c:pt>
                <c:pt idx="16501">
                  <c:v>4.1936999999999998</c:v>
                </c:pt>
                <c:pt idx="16502">
                  <c:v>4.0621999999999998</c:v>
                </c:pt>
                <c:pt idx="16503">
                  <c:v>4.8796999999999997</c:v>
                </c:pt>
                <c:pt idx="16504">
                  <c:v>4.0719000000000003</c:v>
                </c:pt>
                <c:pt idx="16505">
                  <c:v>4.3143000000000002</c:v>
                </c:pt>
                <c:pt idx="16506">
                  <c:v>4.4039000000000001</c:v>
                </c:pt>
                <c:pt idx="16507">
                  <c:v>3.9853000000000001</c:v>
                </c:pt>
                <c:pt idx="16508">
                  <c:v>4.1999000000000004</c:v>
                </c:pt>
                <c:pt idx="16509">
                  <c:v>4.5384000000000002</c:v>
                </c:pt>
                <c:pt idx="16510">
                  <c:v>4.4302999999999999</c:v>
                </c:pt>
                <c:pt idx="16511">
                  <c:v>4.8131000000000004</c:v>
                </c:pt>
                <c:pt idx="16512">
                  <c:v>3.8431999999999999</c:v>
                </c:pt>
                <c:pt idx="16513">
                  <c:v>4.6837999999999997</c:v>
                </c:pt>
                <c:pt idx="16514">
                  <c:v>4.4311999999999996</c:v>
                </c:pt>
                <c:pt idx="16515">
                  <c:v>4.2300000000000004</c:v>
                </c:pt>
                <c:pt idx="16516">
                  <c:v>4.2553000000000001</c:v>
                </c:pt>
                <c:pt idx="16517">
                  <c:v>4.7339000000000002</c:v>
                </c:pt>
                <c:pt idx="16518">
                  <c:v>4.9725000000000001</c:v>
                </c:pt>
                <c:pt idx="16519">
                  <c:v>4.5678000000000001</c:v>
                </c:pt>
                <c:pt idx="16520">
                  <c:v>4.2798999999999996</c:v>
                </c:pt>
                <c:pt idx="16521">
                  <c:v>4.4385000000000003</c:v>
                </c:pt>
                <c:pt idx="16522">
                  <c:v>4.3018000000000001</c:v>
                </c:pt>
                <c:pt idx="16523">
                  <c:v>4.3289</c:v>
                </c:pt>
                <c:pt idx="16524">
                  <c:v>4.4096000000000002</c:v>
                </c:pt>
                <c:pt idx="16525">
                  <c:v>4.2571000000000003</c:v>
                </c:pt>
                <c:pt idx="16526">
                  <c:v>4.3724999999999996</c:v>
                </c:pt>
                <c:pt idx="16527">
                  <c:v>4.5609000000000002</c:v>
                </c:pt>
                <c:pt idx="16528">
                  <c:v>4.8403</c:v>
                </c:pt>
                <c:pt idx="16529">
                  <c:v>4.1219000000000001</c:v>
                </c:pt>
                <c:pt idx="16530">
                  <c:v>4.1064999999999996</c:v>
                </c:pt>
                <c:pt idx="16531">
                  <c:v>4.2138</c:v>
                </c:pt>
                <c:pt idx="16532">
                  <c:v>4.9291</c:v>
                </c:pt>
                <c:pt idx="16533">
                  <c:v>4.4612999999999996</c:v>
                </c:pt>
                <c:pt idx="16534">
                  <c:v>4.5152999999999999</c:v>
                </c:pt>
                <c:pt idx="16535">
                  <c:v>4.4532999999999996</c:v>
                </c:pt>
                <c:pt idx="16536">
                  <c:v>4.7446000000000002</c:v>
                </c:pt>
                <c:pt idx="16537">
                  <c:v>5.0525000000000002</c:v>
                </c:pt>
                <c:pt idx="16538">
                  <c:v>4.9966999999999997</c:v>
                </c:pt>
                <c:pt idx="16539">
                  <c:v>4.2489999999999997</c:v>
                </c:pt>
                <c:pt idx="16540">
                  <c:v>4.7252999999999998</c:v>
                </c:pt>
                <c:pt idx="16541">
                  <c:v>4.7998000000000003</c:v>
                </c:pt>
                <c:pt idx="16542">
                  <c:v>5.2206999999999999</c:v>
                </c:pt>
                <c:pt idx="16543">
                  <c:v>4.3554000000000004</c:v>
                </c:pt>
                <c:pt idx="16544">
                  <c:v>4.3585000000000003</c:v>
                </c:pt>
                <c:pt idx="16545">
                  <c:v>4.4645999999999999</c:v>
                </c:pt>
                <c:pt idx="16546">
                  <c:v>4.7630999999999997</c:v>
                </c:pt>
                <c:pt idx="16547">
                  <c:v>4.5510000000000002</c:v>
                </c:pt>
                <c:pt idx="16548">
                  <c:v>4.5735999999999999</c:v>
                </c:pt>
                <c:pt idx="16549">
                  <c:v>4.6851000000000003</c:v>
                </c:pt>
                <c:pt idx="16550">
                  <c:v>4.8388999999999998</c:v>
                </c:pt>
                <c:pt idx="16551">
                  <c:v>5.2371999999999996</c:v>
                </c:pt>
                <c:pt idx="16552">
                  <c:v>4.5776000000000003</c:v>
                </c:pt>
                <c:pt idx="16553">
                  <c:v>4.8475000000000001</c:v>
                </c:pt>
                <c:pt idx="16554">
                  <c:v>4.9234</c:v>
                </c:pt>
                <c:pt idx="16555">
                  <c:v>4.3657000000000004</c:v>
                </c:pt>
                <c:pt idx="16556">
                  <c:v>4.4771000000000001</c:v>
                </c:pt>
                <c:pt idx="16557">
                  <c:v>4.4527000000000001</c:v>
                </c:pt>
                <c:pt idx="16558">
                  <c:v>4.7790999999999997</c:v>
                </c:pt>
                <c:pt idx="16559">
                  <c:v>4.4066000000000001</c:v>
                </c:pt>
                <c:pt idx="16560">
                  <c:v>4.6100000000000003</c:v>
                </c:pt>
                <c:pt idx="16561">
                  <c:v>4.2164999999999999</c:v>
                </c:pt>
                <c:pt idx="16562">
                  <c:v>4.8368000000000002</c:v>
                </c:pt>
                <c:pt idx="16563">
                  <c:v>3.9784999999999999</c:v>
                </c:pt>
                <c:pt idx="16564">
                  <c:v>4.6195000000000004</c:v>
                </c:pt>
                <c:pt idx="16565">
                  <c:v>4.7836999999999996</c:v>
                </c:pt>
                <c:pt idx="16566">
                  <c:v>4.6809000000000003</c:v>
                </c:pt>
                <c:pt idx="16567">
                  <c:v>4.3741000000000003</c:v>
                </c:pt>
                <c:pt idx="16568">
                  <c:v>4.3017000000000003</c:v>
                </c:pt>
                <c:pt idx="16569">
                  <c:v>4.3646000000000003</c:v>
                </c:pt>
                <c:pt idx="16570">
                  <c:v>4.4819000000000004</c:v>
                </c:pt>
                <c:pt idx="16571">
                  <c:v>4.4101999999999997</c:v>
                </c:pt>
                <c:pt idx="16572">
                  <c:v>4.5281000000000002</c:v>
                </c:pt>
                <c:pt idx="16573">
                  <c:v>4.7226999999999997</c:v>
                </c:pt>
                <c:pt idx="16574">
                  <c:v>4.4722</c:v>
                </c:pt>
                <c:pt idx="16575">
                  <c:v>4.7591999999999999</c:v>
                </c:pt>
                <c:pt idx="16576">
                  <c:v>4.7853000000000003</c:v>
                </c:pt>
                <c:pt idx="16577">
                  <c:v>4.5206</c:v>
                </c:pt>
                <c:pt idx="16578">
                  <c:v>4.7674000000000003</c:v>
                </c:pt>
                <c:pt idx="16579">
                  <c:v>4.4791999999999996</c:v>
                </c:pt>
                <c:pt idx="16580">
                  <c:v>4.5792999999999999</c:v>
                </c:pt>
                <c:pt idx="16581">
                  <c:v>4.492</c:v>
                </c:pt>
                <c:pt idx="16582">
                  <c:v>4.4630999999999998</c:v>
                </c:pt>
                <c:pt idx="16583">
                  <c:v>4.5967000000000002</c:v>
                </c:pt>
                <c:pt idx="16584">
                  <c:v>4.8314000000000004</c:v>
                </c:pt>
                <c:pt idx="16585">
                  <c:v>4.4339000000000004</c:v>
                </c:pt>
                <c:pt idx="16586">
                  <c:v>4.5242000000000004</c:v>
                </c:pt>
                <c:pt idx="16587">
                  <c:v>4.5633999999999997</c:v>
                </c:pt>
                <c:pt idx="16588">
                  <c:v>4.6490999999999998</c:v>
                </c:pt>
                <c:pt idx="16589">
                  <c:v>4.4203000000000001</c:v>
                </c:pt>
                <c:pt idx="16590">
                  <c:v>5.4458000000000002</c:v>
                </c:pt>
                <c:pt idx="16591">
                  <c:v>6.0186000000000002</c:v>
                </c:pt>
                <c:pt idx="16592">
                  <c:v>6.3429000000000002</c:v>
                </c:pt>
                <c:pt idx="16593">
                  <c:v>5.2647000000000004</c:v>
                </c:pt>
                <c:pt idx="16594">
                  <c:v>5.81</c:v>
                </c:pt>
                <c:pt idx="16595">
                  <c:v>5.5260999999999996</c:v>
                </c:pt>
                <c:pt idx="16596">
                  <c:v>5.4915000000000003</c:v>
                </c:pt>
                <c:pt idx="16597">
                  <c:v>3.9866000000000001</c:v>
                </c:pt>
                <c:pt idx="16598">
                  <c:v>4.1249000000000002</c:v>
                </c:pt>
                <c:pt idx="16599">
                  <c:v>4.3349000000000002</c:v>
                </c:pt>
                <c:pt idx="16600">
                  <c:v>4.8597999999999999</c:v>
                </c:pt>
                <c:pt idx="16601">
                  <c:v>4.9832000000000001</c:v>
                </c:pt>
                <c:pt idx="16602">
                  <c:v>4.5599999999999996</c:v>
                </c:pt>
                <c:pt idx="16603">
                  <c:v>5.3029999999999999</c:v>
                </c:pt>
                <c:pt idx="16604">
                  <c:v>4.5179</c:v>
                </c:pt>
                <c:pt idx="16605">
                  <c:v>4.8456000000000001</c:v>
                </c:pt>
                <c:pt idx="16606">
                  <c:v>4.4649999999999999</c:v>
                </c:pt>
                <c:pt idx="16607">
                  <c:v>3.7997000000000001</c:v>
                </c:pt>
                <c:pt idx="16608">
                  <c:v>3.8643000000000001</c:v>
                </c:pt>
                <c:pt idx="16609">
                  <c:v>3.8653</c:v>
                </c:pt>
                <c:pt idx="16610">
                  <c:v>4.0907</c:v>
                </c:pt>
                <c:pt idx="16611">
                  <c:v>3.9809000000000001</c:v>
                </c:pt>
                <c:pt idx="16612">
                  <c:v>3.8304</c:v>
                </c:pt>
                <c:pt idx="16613">
                  <c:v>5.0716000000000001</c:v>
                </c:pt>
                <c:pt idx="16614">
                  <c:v>4.0796999999999999</c:v>
                </c:pt>
                <c:pt idx="16615">
                  <c:v>4.2770000000000001</c:v>
                </c:pt>
                <c:pt idx="16616">
                  <c:v>3.8563000000000001</c:v>
                </c:pt>
                <c:pt idx="16617">
                  <c:v>4.6304999999999996</c:v>
                </c:pt>
                <c:pt idx="16618">
                  <c:v>4.1276999999999999</c:v>
                </c:pt>
                <c:pt idx="16619">
                  <c:v>4.2420999999999998</c:v>
                </c:pt>
                <c:pt idx="16620">
                  <c:v>3.6684999999999999</c:v>
                </c:pt>
                <c:pt idx="16621">
                  <c:v>3.9988999999999999</c:v>
                </c:pt>
                <c:pt idx="16622">
                  <c:v>4.4200999999999997</c:v>
                </c:pt>
                <c:pt idx="16623">
                  <c:v>3.9622999999999999</c:v>
                </c:pt>
                <c:pt idx="16624">
                  <c:v>4.1017000000000001</c:v>
                </c:pt>
                <c:pt idx="16625">
                  <c:v>4.8616000000000001</c:v>
                </c:pt>
                <c:pt idx="16626">
                  <c:v>3.8978000000000002</c:v>
                </c:pt>
                <c:pt idx="16627">
                  <c:v>4.4287000000000001</c:v>
                </c:pt>
                <c:pt idx="16628">
                  <c:v>3.8515000000000001</c:v>
                </c:pt>
                <c:pt idx="16629">
                  <c:v>3.9232999999999998</c:v>
                </c:pt>
                <c:pt idx="16630">
                  <c:v>3.9659</c:v>
                </c:pt>
                <c:pt idx="16631">
                  <c:v>4.1333000000000002</c:v>
                </c:pt>
                <c:pt idx="16632">
                  <c:v>4.5678999999999998</c:v>
                </c:pt>
                <c:pt idx="16633">
                  <c:v>4.0391000000000004</c:v>
                </c:pt>
                <c:pt idx="16634">
                  <c:v>4.0537000000000001</c:v>
                </c:pt>
                <c:pt idx="16635">
                  <c:v>3.6738</c:v>
                </c:pt>
                <c:pt idx="16636">
                  <c:v>4.4535</c:v>
                </c:pt>
                <c:pt idx="16637">
                  <c:v>3.8780999999999999</c:v>
                </c:pt>
                <c:pt idx="16638">
                  <c:v>3.8946999999999998</c:v>
                </c:pt>
                <c:pt idx="16639">
                  <c:v>3.8898000000000001</c:v>
                </c:pt>
                <c:pt idx="16640">
                  <c:v>4.1872999999999996</c:v>
                </c:pt>
                <c:pt idx="16641">
                  <c:v>2.9474999999999998</c:v>
                </c:pt>
                <c:pt idx="16642">
                  <c:v>2.5893999999999999</c:v>
                </c:pt>
                <c:pt idx="16643">
                  <c:v>3.0539000000000001</c:v>
                </c:pt>
                <c:pt idx="16644">
                  <c:v>2.5329999999999999</c:v>
                </c:pt>
                <c:pt idx="16645">
                  <c:v>3.2332999999999998</c:v>
                </c:pt>
                <c:pt idx="16646">
                  <c:v>3.1983000000000001</c:v>
                </c:pt>
                <c:pt idx="16647">
                  <c:v>2.7947000000000002</c:v>
                </c:pt>
                <c:pt idx="16648">
                  <c:v>3.4198</c:v>
                </c:pt>
                <c:pt idx="16649">
                  <c:v>2.7532999999999999</c:v>
                </c:pt>
                <c:pt idx="16650">
                  <c:v>2.6324000000000001</c:v>
                </c:pt>
                <c:pt idx="16651">
                  <c:v>2.5203000000000002</c:v>
                </c:pt>
                <c:pt idx="16652">
                  <c:v>2.6720000000000002</c:v>
                </c:pt>
                <c:pt idx="16653">
                  <c:v>2.6560000000000001</c:v>
                </c:pt>
                <c:pt idx="16654">
                  <c:v>2.3771</c:v>
                </c:pt>
                <c:pt idx="16655">
                  <c:v>2.5488</c:v>
                </c:pt>
                <c:pt idx="16656">
                  <c:v>2.8595999999999999</c:v>
                </c:pt>
                <c:pt idx="16657">
                  <c:v>3.0659000000000001</c:v>
                </c:pt>
                <c:pt idx="16658">
                  <c:v>2.907</c:v>
                </c:pt>
                <c:pt idx="16659">
                  <c:v>2.8149999999999999</c:v>
                </c:pt>
                <c:pt idx="16660">
                  <c:v>2.8285</c:v>
                </c:pt>
                <c:pt idx="16661">
                  <c:v>2.3593000000000002</c:v>
                </c:pt>
                <c:pt idx="16662">
                  <c:v>2.6920999999999999</c:v>
                </c:pt>
                <c:pt idx="16663">
                  <c:v>2.9150999999999998</c:v>
                </c:pt>
                <c:pt idx="16664">
                  <c:v>2.9577</c:v>
                </c:pt>
                <c:pt idx="16665">
                  <c:v>3.8984999999999999</c:v>
                </c:pt>
                <c:pt idx="16666">
                  <c:v>3.0621</c:v>
                </c:pt>
                <c:pt idx="16667">
                  <c:v>3.0053000000000001</c:v>
                </c:pt>
                <c:pt idx="16668">
                  <c:v>2.9561000000000002</c:v>
                </c:pt>
                <c:pt idx="16669">
                  <c:v>3.84</c:v>
                </c:pt>
                <c:pt idx="16670">
                  <c:v>2.9275000000000002</c:v>
                </c:pt>
                <c:pt idx="16671">
                  <c:v>2.8294999999999999</c:v>
                </c:pt>
                <c:pt idx="16672">
                  <c:v>3.2961</c:v>
                </c:pt>
                <c:pt idx="16673">
                  <c:v>3.0594999999999999</c:v>
                </c:pt>
                <c:pt idx="16674">
                  <c:v>3.5070000000000001</c:v>
                </c:pt>
                <c:pt idx="16675">
                  <c:v>3.1280999999999999</c:v>
                </c:pt>
                <c:pt idx="16676">
                  <c:v>3.016</c:v>
                </c:pt>
                <c:pt idx="16677">
                  <c:v>3.4371999999999998</c:v>
                </c:pt>
                <c:pt idx="16678">
                  <c:v>2.4594</c:v>
                </c:pt>
                <c:pt idx="16679">
                  <c:v>2.6059000000000001</c:v>
                </c:pt>
                <c:pt idx="16680">
                  <c:v>2.8611</c:v>
                </c:pt>
                <c:pt idx="16681">
                  <c:v>3.2513000000000001</c:v>
                </c:pt>
                <c:pt idx="16682">
                  <c:v>2.6149</c:v>
                </c:pt>
                <c:pt idx="16683">
                  <c:v>3.8523999999999998</c:v>
                </c:pt>
                <c:pt idx="16686">
                  <c:v>3.1391</c:v>
                </c:pt>
                <c:pt idx="16687">
                  <c:v>3.2155999999999998</c:v>
                </c:pt>
                <c:pt idx="16688">
                  <c:v>2.8614000000000002</c:v>
                </c:pt>
                <c:pt idx="16689">
                  <c:v>2.8921000000000001</c:v>
                </c:pt>
                <c:pt idx="16690">
                  <c:v>2.6501000000000001</c:v>
                </c:pt>
                <c:pt idx="16691">
                  <c:v>2.3792</c:v>
                </c:pt>
                <c:pt idx="16692">
                  <c:v>2.8666999999999998</c:v>
                </c:pt>
                <c:pt idx="16697">
                  <c:v>1.72</c:v>
                </c:pt>
                <c:pt idx="16698">
                  <c:v>1.5049999999999999</c:v>
                </c:pt>
                <c:pt idx="16699">
                  <c:v>1.52</c:v>
                </c:pt>
                <c:pt idx="16700">
                  <c:v>2.2037</c:v>
                </c:pt>
                <c:pt idx="16701">
                  <c:v>2.1880999999999999</c:v>
                </c:pt>
                <c:pt idx="16702">
                  <c:v>2.2063999999999999</c:v>
                </c:pt>
                <c:pt idx="16703">
                  <c:v>2.7079</c:v>
                </c:pt>
                <c:pt idx="16704">
                  <c:v>2.0929000000000002</c:v>
                </c:pt>
                <c:pt idx="16705">
                  <c:v>3.0118999999999998</c:v>
                </c:pt>
                <c:pt idx="16706">
                  <c:v>2.2845</c:v>
                </c:pt>
                <c:pt idx="16707">
                  <c:v>1.9565999999999999</c:v>
                </c:pt>
                <c:pt idx="16708">
                  <c:v>1.5152000000000001</c:v>
                </c:pt>
                <c:pt idx="16709">
                  <c:v>1.9564999999999999</c:v>
                </c:pt>
                <c:pt idx="16710">
                  <c:v>1.7176</c:v>
                </c:pt>
                <c:pt idx="16711">
                  <c:v>1.8384</c:v>
                </c:pt>
                <c:pt idx="16712">
                  <c:v>1.8399000000000001</c:v>
                </c:pt>
                <c:pt idx="16713">
                  <c:v>1.2961</c:v>
                </c:pt>
                <c:pt idx="16714">
                  <c:v>1.6705000000000001</c:v>
                </c:pt>
                <c:pt idx="16715">
                  <c:v>1.2403999999999999</c:v>
                </c:pt>
                <c:pt idx="16716">
                  <c:v>4.0595999999999997</c:v>
                </c:pt>
                <c:pt idx="16717">
                  <c:v>4.5580999999999996</c:v>
                </c:pt>
                <c:pt idx="16718">
                  <c:v>4.7057000000000002</c:v>
                </c:pt>
                <c:pt idx="16719">
                  <c:v>4.6266999999999996</c:v>
                </c:pt>
                <c:pt idx="16720">
                  <c:v>4.4691999999999998</c:v>
                </c:pt>
                <c:pt idx="16721">
                  <c:v>4.8864999999999998</c:v>
                </c:pt>
                <c:pt idx="16722">
                  <c:v>4.5976999999999997</c:v>
                </c:pt>
                <c:pt idx="16723">
                  <c:v>4.1441999999999997</c:v>
                </c:pt>
                <c:pt idx="16724">
                  <c:v>4.3598999999999997</c:v>
                </c:pt>
                <c:pt idx="16725">
                  <c:v>5.1822999999999997</c:v>
                </c:pt>
                <c:pt idx="16726">
                  <c:v>3.9018000000000002</c:v>
                </c:pt>
                <c:pt idx="16727">
                  <c:v>4.0913000000000004</c:v>
                </c:pt>
                <c:pt idx="16728">
                  <c:v>4.6665999999999999</c:v>
                </c:pt>
                <c:pt idx="16729">
                  <c:v>4.0444000000000004</c:v>
                </c:pt>
                <c:pt idx="16730">
                  <c:v>4.3018999999999998</c:v>
                </c:pt>
                <c:pt idx="16731">
                  <c:v>4.4638</c:v>
                </c:pt>
                <c:pt idx="16732">
                  <c:v>4.9454000000000002</c:v>
                </c:pt>
                <c:pt idx="16733">
                  <c:v>4.4699</c:v>
                </c:pt>
                <c:pt idx="16734">
                  <c:v>4.5884999999999998</c:v>
                </c:pt>
                <c:pt idx="16735">
                  <c:v>4.4378000000000002</c:v>
                </c:pt>
                <c:pt idx="16736">
                  <c:v>4.4192999999999998</c:v>
                </c:pt>
                <c:pt idx="16737">
                  <c:v>4.3723000000000001</c:v>
                </c:pt>
                <c:pt idx="16738">
                  <c:v>4.5109000000000004</c:v>
                </c:pt>
                <c:pt idx="16739">
                  <c:v>4.8582000000000001</c:v>
                </c:pt>
                <c:pt idx="16740">
                  <c:v>4.3826999999999998</c:v>
                </c:pt>
                <c:pt idx="16741">
                  <c:v>4.9103000000000003</c:v>
                </c:pt>
                <c:pt idx="16742">
                  <c:v>4.069</c:v>
                </c:pt>
                <c:pt idx="16743">
                  <c:v>4.2454000000000001</c:v>
                </c:pt>
                <c:pt idx="16744">
                  <c:v>4.5891999999999999</c:v>
                </c:pt>
                <c:pt idx="16745">
                  <c:v>4.0191999999999997</c:v>
                </c:pt>
                <c:pt idx="16746">
                  <c:v>4.6113</c:v>
                </c:pt>
                <c:pt idx="16747">
                  <c:v>4.0260999999999996</c:v>
                </c:pt>
                <c:pt idx="16748">
                  <c:v>4.0744999999999996</c:v>
                </c:pt>
                <c:pt idx="16749">
                  <c:v>4.3383000000000003</c:v>
                </c:pt>
                <c:pt idx="16750">
                  <c:v>4.1948999999999996</c:v>
                </c:pt>
                <c:pt idx="16751">
                  <c:v>3.3395999999999999</c:v>
                </c:pt>
                <c:pt idx="16752">
                  <c:v>1.5732999999999999</c:v>
                </c:pt>
                <c:pt idx="16753">
                  <c:v>3.7772999999999999</c:v>
                </c:pt>
                <c:pt idx="16754">
                  <c:v>3.3853</c:v>
                </c:pt>
                <c:pt idx="16755">
                  <c:v>1.8270999999999999</c:v>
                </c:pt>
                <c:pt idx="16756">
                  <c:v>3.1069</c:v>
                </c:pt>
                <c:pt idx="16757">
                  <c:v>2.7804000000000002</c:v>
                </c:pt>
                <c:pt idx="16758">
                  <c:v>1.3572</c:v>
                </c:pt>
                <c:pt idx="16759">
                  <c:v>4.0243000000000002</c:v>
                </c:pt>
                <c:pt idx="16760">
                  <c:v>1.6791</c:v>
                </c:pt>
                <c:pt idx="16761">
                  <c:v>2.9386000000000001</c:v>
                </c:pt>
                <c:pt idx="16762">
                  <c:v>1.7172000000000001</c:v>
                </c:pt>
                <c:pt idx="16763">
                  <c:v>3.0327000000000002</c:v>
                </c:pt>
                <c:pt idx="16764">
                  <c:v>3.0186000000000002</c:v>
                </c:pt>
                <c:pt idx="16765">
                  <c:v>1.5624</c:v>
                </c:pt>
                <c:pt idx="16766">
                  <c:v>3.5415999999999999</c:v>
                </c:pt>
                <c:pt idx="16767">
                  <c:v>1.7387999999999999</c:v>
                </c:pt>
                <c:pt idx="16768">
                  <c:v>2.9398</c:v>
                </c:pt>
                <c:pt idx="16769">
                  <c:v>1.3022</c:v>
                </c:pt>
                <c:pt idx="16770">
                  <c:v>0.90600000000000003</c:v>
                </c:pt>
                <c:pt idx="16771">
                  <c:v>0.87949999999999995</c:v>
                </c:pt>
                <c:pt idx="16772">
                  <c:v>0.52580000000000005</c:v>
                </c:pt>
                <c:pt idx="16773">
                  <c:v>1.587</c:v>
                </c:pt>
                <c:pt idx="16774">
                  <c:v>1.732</c:v>
                </c:pt>
                <c:pt idx="16775">
                  <c:v>1.3802000000000001</c:v>
                </c:pt>
                <c:pt idx="16776">
                  <c:v>0.35699999999999998</c:v>
                </c:pt>
                <c:pt idx="16777">
                  <c:v>0.66479999999999995</c:v>
                </c:pt>
                <c:pt idx="16778">
                  <c:v>0.48110000000000003</c:v>
                </c:pt>
                <c:pt idx="16779">
                  <c:v>0.5212</c:v>
                </c:pt>
                <c:pt idx="16780">
                  <c:v>0.54349999999999998</c:v>
                </c:pt>
                <c:pt idx="16781">
                  <c:v>0.61519999999999997</c:v>
                </c:pt>
                <c:pt idx="16782">
                  <c:v>0.53480000000000005</c:v>
                </c:pt>
                <c:pt idx="16783">
                  <c:v>0.3765</c:v>
                </c:pt>
                <c:pt idx="16784">
                  <c:v>0.43709999999999999</c:v>
                </c:pt>
                <c:pt idx="16785">
                  <c:v>0.40289999999999998</c:v>
                </c:pt>
                <c:pt idx="16786">
                  <c:v>0.3175</c:v>
                </c:pt>
                <c:pt idx="16787">
                  <c:v>2.7921999999999998</c:v>
                </c:pt>
                <c:pt idx="16788">
                  <c:v>2.7065000000000001</c:v>
                </c:pt>
                <c:pt idx="16789">
                  <c:v>3.79</c:v>
                </c:pt>
                <c:pt idx="16790">
                  <c:v>3.5270999999999999</c:v>
                </c:pt>
                <c:pt idx="16791">
                  <c:v>2.9988000000000001</c:v>
                </c:pt>
                <c:pt idx="16792">
                  <c:v>2.9072</c:v>
                </c:pt>
                <c:pt idx="16793">
                  <c:v>2.9641999999999999</c:v>
                </c:pt>
                <c:pt idx="16794">
                  <c:v>3.0695000000000001</c:v>
                </c:pt>
                <c:pt idx="16795">
                  <c:v>3.7078000000000002</c:v>
                </c:pt>
                <c:pt idx="16796">
                  <c:v>3.1354000000000002</c:v>
                </c:pt>
                <c:pt idx="16797">
                  <c:v>3.3424</c:v>
                </c:pt>
                <c:pt idx="16798">
                  <c:v>3.1358000000000001</c:v>
                </c:pt>
                <c:pt idx="16799">
                  <c:v>3.4287999999999998</c:v>
                </c:pt>
                <c:pt idx="16800">
                  <c:v>3.1128</c:v>
                </c:pt>
                <c:pt idx="16801">
                  <c:v>4.0570000000000004</c:v>
                </c:pt>
                <c:pt idx="16802">
                  <c:v>3.0522</c:v>
                </c:pt>
                <c:pt idx="16803">
                  <c:v>3.5272000000000001</c:v>
                </c:pt>
                <c:pt idx="16804">
                  <c:v>3.7665999999999999</c:v>
                </c:pt>
                <c:pt idx="16805">
                  <c:v>3.5630999999999999</c:v>
                </c:pt>
                <c:pt idx="16806">
                  <c:v>2.5861000000000001</c:v>
                </c:pt>
                <c:pt idx="16807">
                  <c:v>2.4367000000000001</c:v>
                </c:pt>
                <c:pt idx="16808">
                  <c:v>2.3325999999999998</c:v>
                </c:pt>
                <c:pt idx="16809">
                  <c:v>2.4380000000000002</c:v>
                </c:pt>
                <c:pt idx="16810">
                  <c:v>2.3089</c:v>
                </c:pt>
                <c:pt idx="16811">
                  <c:v>2.3894000000000002</c:v>
                </c:pt>
                <c:pt idx="16812">
                  <c:v>2.3643999999999998</c:v>
                </c:pt>
                <c:pt idx="16813">
                  <c:v>2.2450000000000001</c:v>
                </c:pt>
                <c:pt idx="16814">
                  <c:v>1.7878000000000001</c:v>
                </c:pt>
                <c:pt idx="16815">
                  <c:v>2.4738000000000002</c:v>
                </c:pt>
                <c:pt idx="16816">
                  <c:v>2.5821999999999998</c:v>
                </c:pt>
                <c:pt idx="16817">
                  <c:v>2.2528000000000001</c:v>
                </c:pt>
                <c:pt idx="16818">
                  <c:v>2.5531999999999999</c:v>
                </c:pt>
                <c:pt idx="16819">
                  <c:v>1.8118000000000001</c:v>
                </c:pt>
                <c:pt idx="16820">
                  <c:v>2.3542999999999998</c:v>
                </c:pt>
                <c:pt idx="16821">
                  <c:v>2.3532000000000002</c:v>
                </c:pt>
                <c:pt idx="16822">
                  <c:v>2.5508000000000002</c:v>
                </c:pt>
                <c:pt idx="16823">
                  <c:v>2.2132999999999998</c:v>
                </c:pt>
                <c:pt idx="16824">
                  <c:v>2.4079000000000002</c:v>
                </c:pt>
                <c:pt idx="16825">
                  <c:v>2.1423999999999999</c:v>
                </c:pt>
                <c:pt idx="16826">
                  <c:v>2.4064999999999999</c:v>
                </c:pt>
                <c:pt idx="16827">
                  <c:v>2.3449</c:v>
                </c:pt>
                <c:pt idx="16828">
                  <c:v>2.3673000000000002</c:v>
                </c:pt>
                <c:pt idx="16829">
                  <c:v>2.2444000000000002</c:v>
                </c:pt>
                <c:pt idx="16830">
                  <c:v>2.4445000000000001</c:v>
                </c:pt>
                <c:pt idx="16831">
                  <c:v>1.8357000000000001</c:v>
                </c:pt>
                <c:pt idx="16832">
                  <c:v>2.5510000000000002</c:v>
                </c:pt>
                <c:pt idx="16833">
                  <c:v>2.1772</c:v>
                </c:pt>
                <c:pt idx="16834">
                  <c:v>2.2799</c:v>
                </c:pt>
                <c:pt idx="16835">
                  <c:v>2.3380999999999998</c:v>
                </c:pt>
                <c:pt idx="16836">
                  <c:v>2.9809999999999999</c:v>
                </c:pt>
                <c:pt idx="16837">
                  <c:v>2.6926000000000001</c:v>
                </c:pt>
                <c:pt idx="16838">
                  <c:v>1.8595999999999999</c:v>
                </c:pt>
                <c:pt idx="16839">
                  <c:v>4.3258000000000001</c:v>
                </c:pt>
                <c:pt idx="16840">
                  <c:v>2.7290999999999999</c:v>
                </c:pt>
                <c:pt idx="16841">
                  <c:v>3.6461999999999999</c:v>
                </c:pt>
                <c:pt idx="16842">
                  <c:v>4.4187000000000003</c:v>
                </c:pt>
                <c:pt idx="16843">
                  <c:v>3.5213999999999999</c:v>
                </c:pt>
                <c:pt idx="16844">
                  <c:v>4.2690999999999999</c:v>
                </c:pt>
                <c:pt idx="16845">
                  <c:v>4.3362999999999996</c:v>
                </c:pt>
                <c:pt idx="16846">
                  <c:v>3.5417999999999998</c:v>
                </c:pt>
                <c:pt idx="16847">
                  <c:v>4.3339999999999996</c:v>
                </c:pt>
                <c:pt idx="16848">
                  <c:v>4.4912999999999998</c:v>
                </c:pt>
                <c:pt idx="16849">
                  <c:v>4.0357000000000003</c:v>
                </c:pt>
                <c:pt idx="16850">
                  <c:v>3.7568000000000001</c:v>
                </c:pt>
                <c:pt idx="16851">
                  <c:v>4.2953000000000001</c:v>
                </c:pt>
                <c:pt idx="16852">
                  <c:v>4.4020000000000001</c:v>
                </c:pt>
                <c:pt idx="16853">
                  <c:v>4.0156999999999998</c:v>
                </c:pt>
                <c:pt idx="16854">
                  <c:v>4.1761999999999997</c:v>
                </c:pt>
                <c:pt idx="16855">
                  <c:v>3.9918999999999998</c:v>
                </c:pt>
                <c:pt idx="16856">
                  <c:v>3.9765000000000001</c:v>
                </c:pt>
                <c:pt idx="16857">
                  <c:v>4.7720000000000002</c:v>
                </c:pt>
                <c:pt idx="16858">
                  <c:v>4.5156999999999998</c:v>
                </c:pt>
                <c:pt idx="16859">
                  <c:v>4.8771000000000004</c:v>
                </c:pt>
                <c:pt idx="16860">
                  <c:v>4.29</c:v>
                </c:pt>
                <c:pt idx="16861">
                  <c:v>3.7176</c:v>
                </c:pt>
                <c:pt idx="16862">
                  <c:v>3.8702999999999999</c:v>
                </c:pt>
                <c:pt idx="16863">
                  <c:v>4.1414</c:v>
                </c:pt>
                <c:pt idx="16864">
                  <c:v>4.0376000000000003</c:v>
                </c:pt>
                <c:pt idx="16865">
                  <c:v>3.9047999999999998</c:v>
                </c:pt>
                <c:pt idx="16866">
                  <c:v>3.964</c:v>
                </c:pt>
                <c:pt idx="16867">
                  <c:v>3.7288000000000001</c:v>
                </c:pt>
                <c:pt idx="16868">
                  <c:v>4.2464000000000004</c:v>
                </c:pt>
                <c:pt idx="16869">
                  <c:v>4.1439000000000004</c:v>
                </c:pt>
                <c:pt idx="16870">
                  <c:v>3.5872000000000002</c:v>
                </c:pt>
                <c:pt idx="16871">
                  <c:v>4.9391999999999996</c:v>
                </c:pt>
                <c:pt idx="16872">
                  <c:v>5.1501000000000001</c:v>
                </c:pt>
                <c:pt idx="16873">
                  <c:v>4.1372999999999998</c:v>
                </c:pt>
                <c:pt idx="16874">
                  <c:v>3.9380999999999999</c:v>
                </c:pt>
                <c:pt idx="16875">
                  <c:v>3.4729000000000001</c:v>
                </c:pt>
                <c:pt idx="16876">
                  <c:v>4.2234999999999996</c:v>
                </c:pt>
                <c:pt idx="16877">
                  <c:v>5.0044000000000004</c:v>
                </c:pt>
                <c:pt idx="16878">
                  <c:v>4.2784000000000004</c:v>
                </c:pt>
                <c:pt idx="16879">
                  <c:v>5.1691000000000003</c:v>
                </c:pt>
                <c:pt idx="16880">
                  <c:v>3.8538000000000001</c:v>
                </c:pt>
                <c:pt idx="16881">
                  <c:v>4.0551000000000004</c:v>
                </c:pt>
                <c:pt idx="16882">
                  <c:v>3.5806</c:v>
                </c:pt>
                <c:pt idx="16883">
                  <c:v>4.3179999999999996</c:v>
                </c:pt>
                <c:pt idx="16884">
                  <c:v>2.08</c:v>
                </c:pt>
                <c:pt idx="16885">
                  <c:v>2.1635</c:v>
                </c:pt>
                <c:pt idx="16886">
                  <c:v>2.2261000000000002</c:v>
                </c:pt>
                <c:pt idx="16887">
                  <c:v>4.2176999999999998</c:v>
                </c:pt>
                <c:pt idx="16888">
                  <c:v>4.6593999999999998</c:v>
                </c:pt>
                <c:pt idx="16889">
                  <c:v>4.0190999999999999</c:v>
                </c:pt>
                <c:pt idx="16890">
                  <c:v>4.3330000000000002</c:v>
                </c:pt>
                <c:pt idx="16891">
                  <c:v>3.5436000000000001</c:v>
                </c:pt>
                <c:pt idx="16892">
                  <c:v>4.1359000000000004</c:v>
                </c:pt>
                <c:pt idx="16893">
                  <c:v>4.6265000000000001</c:v>
                </c:pt>
                <c:pt idx="16894">
                  <c:v>4.1166999999999998</c:v>
                </c:pt>
                <c:pt idx="16895">
                  <c:v>4.5319000000000003</c:v>
                </c:pt>
                <c:pt idx="16896">
                  <c:v>2.8325</c:v>
                </c:pt>
                <c:pt idx="16897">
                  <c:v>2.5396000000000001</c:v>
                </c:pt>
                <c:pt idx="16898">
                  <c:v>2.3088000000000002</c:v>
                </c:pt>
                <c:pt idx="16899">
                  <c:v>4.3141999999999996</c:v>
                </c:pt>
                <c:pt idx="16900">
                  <c:v>4.2306999999999997</c:v>
                </c:pt>
                <c:pt idx="16901">
                  <c:v>4.0895000000000001</c:v>
                </c:pt>
                <c:pt idx="16902">
                  <c:v>3.9639000000000002</c:v>
                </c:pt>
                <c:pt idx="16903">
                  <c:v>4.0347999999999997</c:v>
                </c:pt>
                <c:pt idx="16904">
                  <c:v>3.9752000000000001</c:v>
                </c:pt>
                <c:pt idx="16905">
                  <c:v>3.9445999999999999</c:v>
                </c:pt>
                <c:pt idx="16906">
                  <c:v>3.7568999999999999</c:v>
                </c:pt>
                <c:pt idx="16907">
                  <c:v>3.8214000000000001</c:v>
                </c:pt>
                <c:pt idx="16908">
                  <c:v>3.8090999999999999</c:v>
                </c:pt>
                <c:pt idx="16909">
                  <c:v>3.0590999999999999</c:v>
                </c:pt>
                <c:pt idx="16910">
                  <c:v>3.1252</c:v>
                </c:pt>
                <c:pt idx="16911">
                  <c:v>2.9739</c:v>
                </c:pt>
                <c:pt idx="16912">
                  <c:v>3.5333999999999999</c:v>
                </c:pt>
                <c:pt idx="16913">
                  <c:v>3.7029999999999998</c:v>
                </c:pt>
                <c:pt idx="16914">
                  <c:v>3.1385000000000001</c:v>
                </c:pt>
                <c:pt idx="16915">
                  <c:v>3.9220999999999999</c:v>
                </c:pt>
                <c:pt idx="16916">
                  <c:v>3.7282999999999999</c:v>
                </c:pt>
                <c:pt idx="16917">
                  <c:v>4.3070000000000004</c:v>
                </c:pt>
                <c:pt idx="16918">
                  <c:v>4.1749999999999998</c:v>
                </c:pt>
                <c:pt idx="16919">
                  <c:v>3.8822999999999999</c:v>
                </c:pt>
                <c:pt idx="16920">
                  <c:v>3.7810000000000001</c:v>
                </c:pt>
                <c:pt idx="16921">
                  <c:v>3.4506999999999999</c:v>
                </c:pt>
                <c:pt idx="16922">
                  <c:v>4.0133000000000001</c:v>
                </c:pt>
                <c:pt idx="16923">
                  <c:v>3.9272</c:v>
                </c:pt>
                <c:pt idx="16924">
                  <c:v>4.0659999999999998</c:v>
                </c:pt>
                <c:pt idx="16925">
                  <c:v>4.0713999999999997</c:v>
                </c:pt>
                <c:pt idx="16926">
                  <c:v>4.0884</c:v>
                </c:pt>
                <c:pt idx="16927">
                  <c:v>3.9990999999999999</c:v>
                </c:pt>
                <c:pt idx="16928">
                  <c:v>3.7648000000000001</c:v>
                </c:pt>
                <c:pt idx="16929">
                  <c:v>4.0937000000000001</c:v>
                </c:pt>
                <c:pt idx="16930">
                  <c:v>4.0441000000000003</c:v>
                </c:pt>
                <c:pt idx="16931">
                  <c:v>4.2431999999999999</c:v>
                </c:pt>
                <c:pt idx="16932">
                  <c:v>4.2694999999999999</c:v>
                </c:pt>
                <c:pt idx="16933">
                  <c:v>4.24</c:v>
                </c:pt>
                <c:pt idx="16934">
                  <c:v>3.9891999999999999</c:v>
                </c:pt>
                <c:pt idx="16935">
                  <c:v>3.5564</c:v>
                </c:pt>
                <c:pt idx="16936">
                  <c:v>4.0408999999999997</c:v>
                </c:pt>
                <c:pt idx="16937">
                  <c:v>3.9468000000000001</c:v>
                </c:pt>
                <c:pt idx="16938">
                  <c:v>3.7183999999999999</c:v>
                </c:pt>
                <c:pt idx="16939">
                  <c:v>3.8906999999999998</c:v>
                </c:pt>
                <c:pt idx="16940">
                  <c:v>4.0011999999999999</c:v>
                </c:pt>
                <c:pt idx="16941">
                  <c:v>4.1539999999999999</c:v>
                </c:pt>
                <c:pt idx="16942">
                  <c:v>4.2409999999999997</c:v>
                </c:pt>
                <c:pt idx="16943">
                  <c:v>3.6425999999999998</c:v>
                </c:pt>
                <c:pt idx="16944">
                  <c:v>3.9685000000000001</c:v>
                </c:pt>
                <c:pt idx="16945">
                  <c:v>4.0293999999999999</c:v>
                </c:pt>
                <c:pt idx="16946">
                  <c:v>4.1756000000000002</c:v>
                </c:pt>
                <c:pt idx="16947">
                  <c:v>4.0121000000000002</c:v>
                </c:pt>
                <c:pt idx="16948">
                  <c:v>3.4485000000000001</c:v>
                </c:pt>
                <c:pt idx="16949">
                  <c:v>3.9799000000000002</c:v>
                </c:pt>
                <c:pt idx="16950">
                  <c:v>3.9458000000000002</c:v>
                </c:pt>
                <c:pt idx="16990">
                  <c:v>4.6177000000000001</c:v>
                </c:pt>
                <c:pt idx="16991">
                  <c:v>4.1837999999999997</c:v>
                </c:pt>
                <c:pt idx="16992">
                  <c:v>4.3064999999999998</c:v>
                </c:pt>
                <c:pt idx="16993">
                  <c:v>4.2911999999999999</c:v>
                </c:pt>
                <c:pt idx="16994">
                  <c:v>3.1817000000000002</c:v>
                </c:pt>
                <c:pt idx="16995">
                  <c:v>4.3800999999999997</c:v>
                </c:pt>
                <c:pt idx="16996">
                  <c:v>4.7659000000000002</c:v>
                </c:pt>
                <c:pt idx="16997">
                  <c:v>4.2849000000000004</c:v>
                </c:pt>
                <c:pt idx="16998">
                  <c:v>3.4933000000000001</c:v>
                </c:pt>
                <c:pt idx="16999">
                  <c:v>3.8820000000000001</c:v>
                </c:pt>
                <c:pt idx="17000">
                  <c:v>3.8736000000000002</c:v>
                </c:pt>
                <c:pt idx="17001">
                  <c:v>4.2743000000000002</c:v>
                </c:pt>
                <c:pt idx="17002">
                  <c:v>4.3471000000000002</c:v>
                </c:pt>
                <c:pt idx="17003">
                  <c:v>3.8746</c:v>
                </c:pt>
                <c:pt idx="17004">
                  <c:v>4.5298999999999996</c:v>
                </c:pt>
                <c:pt idx="17005">
                  <c:v>4.1962999999999999</c:v>
                </c:pt>
                <c:pt idx="17006">
                  <c:v>3.3748</c:v>
                </c:pt>
                <c:pt idx="17007">
                  <c:v>2.8475999999999999</c:v>
                </c:pt>
                <c:pt idx="17008">
                  <c:v>4.0644</c:v>
                </c:pt>
                <c:pt idx="17009">
                  <c:v>3.9340999999999999</c:v>
                </c:pt>
                <c:pt idx="17010">
                  <c:v>4.5787000000000004</c:v>
                </c:pt>
                <c:pt idx="17011">
                  <c:v>3.6947999999999999</c:v>
                </c:pt>
                <c:pt idx="17012">
                  <c:v>4.5989000000000004</c:v>
                </c:pt>
                <c:pt idx="17013">
                  <c:v>3.8938999999999999</c:v>
                </c:pt>
                <c:pt idx="17014">
                  <c:v>3.6884999999999999</c:v>
                </c:pt>
                <c:pt idx="17015">
                  <c:v>3.4704000000000002</c:v>
                </c:pt>
                <c:pt idx="17016">
                  <c:v>3.9045999999999998</c:v>
                </c:pt>
                <c:pt idx="17017">
                  <c:v>3.6185</c:v>
                </c:pt>
                <c:pt idx="17018">
                  <c:v>3.5541</c:v>
                </c:pt>
                <c:pt idx="17019">
                  <c:v>4.1680999999999999</c:v>
                </c:pt>
                <c:pt idx="17020">
                  <c:v>3.3521999999999998</c:v>
                </c:pt>
                <c:pt idx="17021">
                  <c:v>3.6328999999999998</c:v>
                </c:pt>
                <c:pt idx="17022">
                  <c:v>3.5541</c:v>
                </c:pt>
                <c:pt idx="17023">
                  <c:v>3.5827</c:v>
                </c:pt>
                <c:pt idx="17024">
                  <c:v>3.5346000000000002</c:v>
                </c:pt>
                <c:pt idx="17025">
                  <c:v>3.5569000000000002</c:v>
                </c:pt>
                <c:pt idx="17026">
                  <c:v>2.2509000000000001</c:v>
                </c:pt>
                <c:pt idx="17027">
                  <c:v>3.6232000000000002</c:v>
                </c:pt>
                <c:pt idx="17028">
                  <c:v>3.7469999999999999</c:v>
                </c:pt>
                <c:pt idx="17029">
                  <c:v>3.6055000000000001</c:v>
                </c:pt>
                <c:pt idx="17030">
                  <c:v>3.4912000000000001</c:v>
                </c:pt>
                <c:pt idx="17031">
                  <c:v>3.8081999999999998</c:v>
                </c:pt>
                <c:pt idx="17032">
                  <c:v>3.899</c:v>
                </c:pt>
                <c:pt idx="17033">
                  <c:v>2.8241000000000001</c:v>
                </c:pt>
                <c:pt idx="17034">
                  <c:v>3.6465999999999998</c:v>
                </c:pt>
                <c:pt idx="17035">
                  <c:v>2.9195000000000002</c:v>
                </c:pt>
                <c:pt idx="17036">
                  <c:v>3.0659999999999998</c:v>
                </c:pt>
                <c:pt idx="17037">
                  <c:v>3.0387</c:v>
                </c:pt>
                <c:pt idx="17038">
                  <c:v>2.9558</c:v>
                </c:pt>
                <c:pt idx="17039">
                  <c:v>3.0430999999999999</c:v>
                </c:pt>
                <c:pt idx="17040">
                  <c:v>3.2021999999999999</c:v>
                </c:pt>
                <c:pt idx="17041">
                  <c:v>2.17</c:v>
                </c:pt>
                <c:pt idx="17042">
                  <c:v>3.0968</c:v>
                </c:pt>
                <c:pt idx="17043">
                  <c:v>2.8243999999999998</c:v>
                </c:pt>
                <c:pt idx="17044">
                  <c:v>3.2707999999999999</c:v>
                </c:pt>
                <c:pt idx="17045">
                  <c:v>2.7128000000000001</c:v>
                </c:pt>
                <c:pt idx="17046">
                  <c:v>2.8778999999999999</c:v>
                </c:pt>
                <c:pt idx="17048">
                  <c:v>1.9686999999999999</c:v>
                </c:pt>
                <c:pt idx="17049">
                  <c:v>2.9761000000000002</c:v>
                </c:pt>
                <c:pt idx="17050">
                  <c:v>3.2492000000000001</c:v>
                </c:pt>
                <c:pt idx="17051">
                  <c:v>2.9670999999999998</c:v>
                </c:pt>
                <c:pt idx="17052">
                  <c:v>3.1187999999999998</c:v>
                </c:pt>
                <c:pt idx="17053">
                  <c:v>2.8874</c:v>
                </c:pt>
                <c:pt idx="17054">
                  <c:v>2.9201000000000001</c:v>
                </c:pt>
                <c:pt idx="17055">
                  <c:v>2.8982999999999999</c:v>
                </c:pt>
                <c:pt idx="17056">
                  <c:v>2.9167000000000001</c:v>
                </c:pt>
                <c:pt idx="17057">
                  <c:v>2.9340000000000002</c:v>
                </c:pt>
                <c:pt idx="17058">
                  <c:v>2.3047</c:v>
                </c:pt>
                <c:pt idx="17059">
                  <c:v>3.3574999999999999</c:v>
                </c:pt>
                <c:pt idx="17060">
                  <c:v>2.4954000000000001</c:v>
                </c:pt>
                <c:pt idx="17061">
                  <c:v>3.3698999999999999</c:v>
                </c:pt>
                <c:pt idx="17062">
                  <c:v>1.7777000000000001</c:v>
                </c:pt>
                <c:pt idx="17063">
                  <c:v>1.5866</c:v>
                </c:pt>
                <c:pt idx="17064">
                  <c:v>2.4569000000000001</c:v>
                </c:pt>
                <c:pt idx="17065">
                  <c:v>3.4586999999999999</c:v>
                </c:pt>
                <c:pt idx="17066">
                  <c:v>3.4146000000000001</c:v>
                </c:pt>
                <c:pt idx="17067">
                  <c:v>2.3782999999999999</c:v>
                </c:pt>
                <c:pt idx="17068">
                  <c:v>2.4942000000000002</c:v>
                </c:pt>
                <c:pt idx="17069">
                  <c:v>3.5878000000000001</c:v>
                </c:pt>
                <c:pt idx="17070">
                  <c:v>1.6279999999999999</c:v>
                </c:pt>
                <c:pt idx="17071">
                  <c:v>3.4422000000000001</c:v>
                </c:pt>
                <c:pt idx="17072">
                  <c:v>3.2477999999999998</c:v>
                </c:pt>
                <c:pt idx="17073">
                  <c:v>1.6312</c:v>
                </c:pt>
                <c:pt idx="17074">
                  <c:v>3.2970000000000002</c:v>
                </c:pt>
                <c:pt idx="17075">
                  <c:v>2.5644</c:v>
                </c:pt>
                <c:pt idx="17076">
                  <c:v>3.4864999999999999</c:v>
                </c:pt>
                <c:pt idx="17077">
                  <c:v>1.5721000000000001</c:v>
                </c:pt>
                <c:pt idx="17078">
                  <c:v>3.6415999999999999</c:v>
                </c:pt>
                <c:pt idx="17079">
                  <c:v>1.9657</c:v>
                </c:pt>
                <c:pt idx="17080">
                  <c:v>2.4441000000000002</c:v>
                </c:pt>
                <c:pt idx="17081">
                  <c:v>3.6288999999999998</c:v>
                </c:pt>
                <c:pt idx="17082">
                  <c:v>2.4474</c:v>
                </c:pt>
                <c:pt idx="17083">
                  <c:v>3.5312999999999999</c:v>
                </c:pt>
                <c:pt idx="17084">
                  <c:v>1.7218</c:v>
                </c:pt>
                <c:pt idx="17085">
                  <c:v>2.3098000000000001</c:v>
                </c:pt>
                <c:pt idx="17086">
                  <c:v>1.4852000000000001</c:v>
                </c:pt>
                <c:pt idx="17087">
                  <c:v>3.7244000000000002</c:v>
                </c:pt>
                <c:pt idx="17088">
                  <c:v>2.5390999999999999</c:v>
                </c:pt>
                <c:pt idx="17089">
                  <c:v>1.5102</c:v>
                </c:pt>
                <c:pt idx="17090">
                  <c:v>3.2869999999999999</c:v>
                </c:pt>
                <c:pt idx="17091">
                  <c:v>1.9845999999999999</c:v>
                </c:pt>
                <c:pt idx="17092">
                  <c:v>1.6972</c:v>
                </c:pt>
                <c:pt idx="17093">
                  <c:v>2.5922999999999998</c:v>
                </c:pt>
                <c:pt idx="17094">
                  <c:v>3.5789</c:v>
                </c:pt>
                <c:pt idx="17095">
                  <c:v>2.2139000000000002</c:v>
                </c:pt>
                <c:pt idx="17096">
                  <c:v>1.9785999999999999</c:v>
                </c:pt>
                <c:pt idx="17097">
                  <c:v>2.0529000000000002</c:v>
                </c:pt>
                <c:pt idx="17098">
                  <c:v>2.2507000000000001</c:v>
                </c:pt>
                <c:pt idx="17099">
                  <c:v>1.3909</c:v>
                </c:pt>
                <c:pt idx="17100">
                  <c:v>1.4634</c:v>
                </c:pt>
                <c:pt idx="17101">
                  <c:v>1.5159</c:v>
                </c:pt>
                <c:pt idx="17102">
                  <c:v>1.8314999999999999</c:v>
                </c:pt>
                <c:pt idx="17103">
                  <c:v>2.3898999999999999</c:v>
                </c:pt>
                <c:pt idx="17104">
                  <c:v>2.2098</c:v>
                </c:pt>
                <c:pt idx="17105">
                  <c:v>2.1052</c:v>
                </c:pt>
                <c:pt idx="17106">
                  <c:v>1.2421</c:v>
                </c:pt>
                <c:pt idx="17107">
                  <c:v>1.2885</c:v>
                </c:pt>
                <c:pt idx="17108">
                  <c:v>1.3219000000000001</c:v>
                </c:pt>
                <c:pt idx="17109">
                  <c:v>1.3706</c:v>
                </c:pt>
                <c:pt idx="17110">
                  <c:v>5.0781000000000001</c:v>
                </c:pt>
                <c:pt idx="17111">
                  <c:v>1.0236000000000001</c:v>
                </c:pt>
                <c:pt idx="17112">
                  <c:v>1.4251</c:v>
                </c:pt>
                <c:pt idx="17113">
                  <c:v>1.0481</c:v>
                </c:pt>
                <c:pt idx="17114">
                  <c:v>1.8369</c:v>
                </c:pt>
                <c:pt idx="17115">
                  <c:v>2.2370000000000001</c:v>
                </c:pt>
                <c:pt idx="17116">
                  <c:v>1.5409999999999999</c:v>
                </c:pt>
                <c:pt idx="17117">
                  <c:v>1.8224</c:v>
                </c:pt>
                <c:pt idx="17118">
                  <c:v>1.5166999999999999</c:v>
                </c:pt>
                <c:pt idx="17119">
                  <c:v>2.4232</c:v>
                </c:pt>
                <c:pt idx="17120">
                  <c:v>1.6046</c:v>
                </c:pt>
                <c:pt idx="17121">
                  <c:v>0.87470000000000003</c:v>
                </c:pt>
                <c:pt idx="17122">
                  <c:v>1.4446000000000001</c:v>
                </c:pt>
                <c:pt idx="17123">
                  <c:v>0.86299999999999999</c:v>
                </c:pt>
                <c:pt idx="17124">
                  <c:v>0.94889999999999997</c:v>
                </c:pt>
                <c:pt idx="17125">
                  <c:v>1.1176999999999999</c:v>
                </c:pt>
                <c:pt idx="17126">
                  <c:v>1.9474</c:v>
                </c:pt>
                <c:pt idx="17127">
                  <c:v>1.2908999999999999</c:v>
                </c:pt>
                <c:pt idx="17128">
                  <c:v>1.1653</c:v>
                </c:pt>
                <c:pt idx="17129">
                  <c:v>0.77239999999999998</c:v>
                </c:pt>
                <c:pt idx="17130">
                  <c:v>1.3655999999999999</c:v>
                </c:pt>
                <c:pt idx="17131">
                  <c:v>1.2558</c:v>
                </c:pt>
                <c:pt idx="17132">
                  <c:v>0.94820000000000004</c:v>
                </c:pt>
                <c:pt idx="17133">
                  <c:v>1.2031000000000001</c:v>
                </c:pt>
                <c:pt idx="17134">
                  <c:v>1.2049000000000001</c:v>
                </c:pt>
                <c:pt idx="17135">
                  <c:v>1.165</c:v>
                </c:pt>
                <c:pt idx="17136">
                  <c:v>1.5125</c:v>
                </c:pt>
                <c:pt idx="17137">
                  <c:v>1.1619999999999999</c:v>
                </c:pt>
                <c:pt idx="17138">
                  <c:v>1.2833000000000001</c:v>
                </c:pt>
                <c:pt idx="17139">
                  <c:v>1.0778000000000001</c:v>
                </c:pt>
                <c:pt idx="17140">
                  <c:v>1.7934000000000001</c:v>
                </c:pt>
                <c:pt idx="17141">
                  <c:v>1.3754</c:v>
                </c:pt>
                <c:pt idx="17142">
                  <c:v>1.7725</c:v>
                </c:pt>
                <c:pt idx="17143">
                  <c:v>1.4337</c:v>
                </c:pt>
                <c:pt idx="17144">
                  <c:v>1.1074999999999999</c:v>
                </c:pt>
                <c:pt idx="17145">
                  <c:v>1.6185</c:v>
                </c:pt>
                <c:pt idx="17146">
                  <c:v>1.3012999999999999</c:v>
                </c:pt>
                <c:pt idx="17147">
                  <c:v>1.0745</c:v>
                </c:pt>
                <c:pt idx="17148">
                  <c:v>0.2918</c:v>
                </c:pt>
                <c:pt idx="17149">
                  <c:v>0.31929999999999997</c:v>
                </c:pt>
                <c:pt idx="17150">
                  <c:v>0.31950000000000001</c:v>
                </c:pt>
                <c:pt idx="17151">
                  <c:v>0.30080000000000001</c:v>
                </c:pt>
                <c:pt idx="17152">
                  <c:v>0.30890000000000001</c:v>
                </c:pt>
                <c:pt idx="17153">
                  <c:v>0.30599999999999999</c:v>
                </c:pt>
                <c:pt idx="17154">
                  <c:v>0.31969999999999998</c:v>
                </c:pt>
                <c:pt idx="17155">
                  <c:v>0.32229999999999998</c:v>
                </c:pt>
                <c:pt idx="17156">
                  <c:v>0.31879999999999997</c:v>
                </c:pt>
                <c:pt idx="17157">
                  <c:v>0.29409999999999997</c:v>
                </c:pt>
                <c:pt idx="17158">
                  <c:v>0.28899999999999998</c:v>
                </c:pt>
                <c:pt idx="17159">
                  <c:v>0.30009999999999998</c:v>
                </c:pt>
                <c:pt idx="17160">
                  <c:v>0.29270000000000002</c:v>
                </c:pt>
                <c:pt idx="17161">
                  <c:v>0.26140000000000002</c:v>
                </c:pt>
                <c:pt idx="17162">
                  <c:v>0.30520000000000003</c:v>
                </c:pt>
                <c:pt idx="17163">
                  <c:v>0.30459999999999998</c:v>
                </c:pt>
                <c:pt idx="17164">
                  <c:v>0.28079999999999999</c:v>
                </c:pt>
                <c:pt idx="17165">
                  <c:v>0.30880000000000002</c:v>
                </c:pt>
                <c:pt idx="17166">
                  <c:v>0.29449999999999998</c:v>
                </c:pt>
                <c:pt idx="17167">
                  <c:v>0.3115</c:v>
                </c:pt>
                <c:pt idx="17168">
                  <c:v>0.29170000000000001</c:v>
                </c:pt>
                <c:pt idx="17169">
                  <c:v>0.2833</c:v>
                </c:pt>
                <c:pt idx="17170">
                  <c:v>0.28389999999999999</c:v>
                </c:pt>
                <c:pt idx="17171">
                  <c:v>0.3206</c:v>
                </c:pt>
                <c:pt idx="17172">
                  <c:v>0.30409999999999998</c:v>
                </c:pt>
                <c:pt idx="17173">
                  <c:v>0.28179999999999999</c:v>
                </c:pt>
                <c:pt idx="17174">
                  <c:v>0.39689999999999998</c:v>
                </c:pt>
                <c:pt idx="17175">
                  <c:v>0.31090000000000001</c:v>
                </c:pt>
                <c:pt idx="17176">
                  <c:v>0.31290000000000001</c:v>
                </c:pt>
                <c:pt idx="17177">
                  <c:v>0.33139999999999997</c:v>
                </c:pt>
                <c:pt idx="17178">
                  <c:v>0.28939999999999999</c:v>
                </c:pt>
                <c:pt idx="17179">
                  <c:v>0.27400000000000002</c:v>
                </c:pt>
                <c:pt idx="17180">
                  <c:v>0.25729999999999997</c:v>
                </c:pt>
                <c:pt idx="17181">
                  <c:v>0.27229999999999999</c:v>
                </c:pt>
                <c:pt idx="17182">
                  <c:v>0.28029999999999999</c:v>
                </c:pt>
                <c:pt idx="17183">
                  <c:v>0.28970000000000001</c:v>
                </c:pt>
                <c:pt idx="17184">
                  <c:v>0.30220000000000002</c:v>
                </c:pt>
                <c:pt idx="17185">
                  <c:v>0.29070000000000001</c:v>
                </c:pt>
                <c:pt idx="17186">
                  <c:v>0.29430000000000001</c:v>
                </c:pt>
                <c:pt idx="17187">
                  <c:v>0.2908</c:v>
                </c:pt>
                <c:pt idx="17188">
                  <c:v>0.315</c:v>
                </c:pt>
                <c:pt idx="17189">
                  <c:v>0.28139999999999998</c:v>
                </c:pt>
                <c:pt idx="17190">
                  <c:v>0.2954</c:v>
                </c:pt>
                <c:pt idx="17191">
                  <c:v>0.29570000000000002</c:v>
                </c:pt>
                <c:pt idx="17192">
                  <c:v>0.28179999999999999</c:v>
                </c:pt>
                <c:pt idx="17193">
                  <c:v>0.28970000000000001</c:v>
                </c:pt>
                <c:pt idx="17194">
                  <c:v>0.30130000000000001</c:v>
                </c:pt>
                <c:pt idx="17195">
                  <c:v>0.3352</c:v>
                </c:pt>
                <c:pt idx="17196">
                  <c:v>0.31069999999999998</c:v>
                </c:pt>
                <c:pt idx="17197">
                  <c:v>0.30170000000000002</c:v>
                </c:pt>
                <c:pt idx="17198">
                  <c:v>0.3009</c:v>
                </c:pt>
                <c:pt idx="17199">
                  <c:v>0.309</c:v>
                </c:pt>
                <c:pt idx="17200">
                  <c:v>0.30649999999999999</c:v>
                </c:pt>
                <c:pt idx="17201">
                  <c:v>0.33400000000000002</c:v>
                </c:pt>
                <c:pt idx="17202">
                  <c:v>0.3196</c:v>
                </c:pt>
                <c:pt idx="17203">
                  <c:v>0.30409999999999998</c:v>
                </c:pt>
                <c:pt idx="17204">
                  <c:v>0.29530000000000001</c:v>
                </c:pt>
                <c:pt idx="17205">
                  <c:v>0.29830000000000001</c:v>
                </c:pt>
                <c:pt idx="17206">
                  <c:v>0.3105</c:v>
                </c:pt>
                <c:pt idx="17207">
                  <c:v>0.32019999999999998</c:v>
                </c:pt>
                <c:pt idx="17208">
                  <c:v>0.3075</c:v>
                </c:pt>
                <c:pt idx="17209">
                  <c:v>0.31879999999999997</c:v>
                </c:pt>
                <c:pt idx="17210">
                  <c:v>0.30769999999999997</c:v>
                </c:pt>
                <c:pt idx="17211">
                  <c:v>0.27289999999999998</c:v>
                </c:pt>
                <c:pt idx="17212">
                  <c:v>0.29730000000000001</c:v>
                </c:pt>
                <c:pt idx="17213">
                  <c:v>0.2863</c:v>
                </c:pt>
                <c:pt idx="17214">
                  <c:v>0.28589999999999999</c:v>
                </c:pt>
                <c:pt idx="17215">
                  <c:v>0.32019999999999998</c:v>
                </c:pt>
                <c:pt idx="17216">
                  <c:v>0.3926</c:v>
                </c:pt>
                <c:pt idx="17217">
                  <c:v>0.26579999999999998</c:v>
                </c:pt>
                <c:pt idx="17218">
                  <c:v>0.29799999999999999</c:v>
                </c:pt>
                <c:pt idx="17219">
                  <c:v>0.24460000000000001</c:v>
                </c:pt>
                <c:pt idx="17220">
                  <c:v>0.34329999999999999</c:v>
                </c:pt>
                <c:pt idx="17221">
                  <c:v>0.35959999999999998</c:v>
                </c:pt>
                <c:pt idx="17222">
                  <c:v>0.38879999999999998</c:v>
                </c:pt>
                <c:pt idx="17223">
                  <c:v>0.3569</c:v>
                </c:pt>
                <c:pt idx="17224">
                  <c:v>0.3251</c:v>
                </c:pt>
                <c:pt idx="17225">
                  <c:v>0.43099999999999999</c:v>
                </c:pt>
                <c:pt idx="17226">
                  <c:v>0.4123</c:v>
                </c:pt>
                <c:pt idx="17227">
                  <c:v>0.3483</c:v>
                </c:pt>
                <c:pt idx="17228">
                  <c:v>0.36709999999999998</c:v>
                </c:pt>
                <c:pt idx="17229">
                  <c:v>0.35049999999999998</c:v>
                </c:pt>
                <c:pt idx="17230">
                  <c:v>0.30159999999999998</c:v>
                </c:pt>
                <c:pt idx="17231">
                  <c:v>0.3221</c:v>
                </c:pt>
                <c:pt idx="17232">
                  <c:v>0.40660000000000002</c:v>
                </c:pt>
                <c:pt idx="17233">
                  <c:v>0.36459999999999998</c:v>
                </c:pt>
                <c:pt idx="17234">
                  <c:v>0.34749999999999998</c:v>
                </c:pt>
                <c:pt idx="17235">
                  <c:v>0.32869999999999999</c:v>
                </c:pt>
                <c:pt idx="17236">
                  <c:v>0.37959999999999999</c:v>
                </c:pt>
                <c:pt idx="17237">
                  <c:v>0.35239999999999999</c:v>
                </c:pt>
                <c:pt idx="17238">
                  <c:v>0.37309999999999999</c:v>
                </c:pt>
                <c:pt idx="17239">
                  <c:v>0.32629999999999998</c:v>
                </c:pt>
                <c:pt idx="17240">
                  <c:v>0.34010000000000001</c:v>
                </c:pt>
                <c:pt idx="17241">
                  <c:v>0.29570000000000002</c:v>
                </c:pt>
                <c:pt idx="17242">
                  <c:v>0.37859999999999999</c:v>
                </c:pt>
                <c:pt idx="17243">
                  <c:v>0.35239999999999999</c:v>
                </c:pt>
                <c:pt idx="17244">
                  <c:v>0.35780000000000001</c:v>
                </c:pt>
                <c:pt idx="17245">
                  <c:v>0.3034</c:v>
                </c:pt>
                <c:pt idx="17246">
                  <c:v>0.43459999999999999</c:v>
                </c:pt>
                <c:pt idx="17247">
                  <c:v>0.35249999999999998</c:v>
                </c:pt>
                <c:pt idx="17248">
                  <c:v>0.34370000000000001</c:v>
                </c:pt>
                <c:pt idx="17249">
                  <c:v>0.32200000000000001</c:v>
                </c:pt>
                <c:pt idx="17250">
                  <c:v>1.8260000000000001</c:v>
                </c:pt>
                <c:pt idx="17251">
                  <c:v>1.381</c:v>
                </c:pt>
                <c:pt idx="17252">
                  <c:v>1.2906</c:v>
                </c:pt>
                <c:pt idx="17253">
                  <c:v>1.5367999999999999</c:v>
                </c:pt>
                <c:pt idx="17254">
                  <c:v>2.11</c:v>
                </c:pt>
                <c:pt idx="17255">
                  <c:v>0.99229999999999996</c:v>
                </c:pt>
                <c:pt idx="17256">
                  <c:v>0.76249999999999996</c:v>
                </c:pt>
                <c:pt idx="17257">
                  <c:v>1.5936999999999999</c:v>
                </c:pt>
                <c:pt idx="17258">
                  <c:v>1.0126999999999999</c:v>
                </c:pt>
                <c:pt idx="17259">
                  <c:v>1.8349</c:v>
                </c:pt>
                <c:pt idx="17260">
                  <c:v>0.96450000000000002</c:v>
                </c:pt>
                <c:pt idx="17261">
                  <c:v>1.8615999999999999</c:v>
                </c:pt>
                <c:pt idx="17262">
                  <c:v>1.829</c:v>
                </c:pt>
                <c:pt idx="17263">
                  <c:v>1.1911</c:v>
                </c:pt>
                <c:pt idx="17264">
                  <c:v>1.2702</c:v>
                </c:pt>
                <c:pt idx="17265">
                  <c:v>1.9068000000000001</c:v>
                </c:pt>
                <c:pt idx="17266">
                  <c:v>1.5394000000000001</c:v>
                </c:pt>
                <c:pt idx="17267">
                  <c:v>1.0914999999999999</c:v>
                </c:pt>
                <c:pt idx="17268">
                  <c:v>1.2104999999999999</c:v>
                </c:pt>
                <c:pt idx="17269">
                  <c:v>1.6653</c:v>
                </c:pt>
                <c:pt idx="17270">
                  <c:v>1.9041999999999999</c:v>
                </c:pt>
                <c:pt idx="17271">
                  <c:v>2.5895999999999999</c:v>
                </c:pt>
                <c:pt idx="17272">
                  <c:v>1.7786999999999999</c:v>
                </c:pt>
                <c:pt idx="17273">
                  <c:v>1.1820999999999999</c:v>
                </c:pt>
                <c:pt idx="17274">
                  <c:v>1.2986</c:v>
                </c:pt>
                <c:pt idx="17275">
                  <c:v>1.6521999999999999</c:v>
                </c:pt>
                <c:pt idx="17276">
                  <c:v>1.1358999999999999</c:v>
                </c:pt>
                <c:pt idx="17277">
                  <c:v>1.0227999999999999</c:v>
                </c:pt>
                <c:pt idx="17278">
                  <c:v>1.0203</c:v>
                </c:pt>
                <c:pt idx="17279">
                  <c:v>0.89770000000000005</c:v>
                </c:pt>
                <c:pt idx="17280">
                  <c:v>0.90059999999999996</c:v>
                </c:pt>
                <c:pt idx="17281">
                  <c:v>1.3107</c:v>
                </c:pt>
                <c:pt idx="17282">
                  <c:v>1.2938000000000001</c:v>
                </c:pt>
                <c:pt idx="17283">
                  <c:v>1.2237</c:v>
                </c:pt>
                <c:pt idx="17284">
                  <c:v>1.1953</c:v>
                </c:pt>
                <c:pt idx="17285">
                  <c:v>1.5339</c:v>
                </c:pt>
                <c:pt idx="17286">
                  <c:v>1.2903</c:v>
                </c:pt>
                <c:pt idx="17287">
                  <c:v>2.6078999999999999</c:v>
                </c:pt>
                <c:pt idx="17288">
                  <c:v>3.9413</c:v>
                </c:pt>
                <c:pt idx="17289">
                  <c:v>0.34229999999999999</c:v>
                </c:pt>
                <c:pt idx="17290">
                  <c:v>3.0602</c:v>
                </c:pt>
                <c:pt idx="17291">
                  <c:v>3.1252</c:v>
                </c:pt>
                <c:pt idx="17292">
                  <c:v>3.4843000000000002</c:v>
                </c:pt>
                <c:pt idx="17293">
                  <c:v>1.6007</c:v>
                </c:pt>
                <c:pt idx="17294">
                  <c:v>1.5009999999999999</c:v>
                </c:pt>
                <c:pt idx="17295">
                  <c:v>1.6386000000000001</c:v>
                </c:pt>
                <c:pt idx="17296">
                  <c:v>5.1021999999999998</c:v>
                </c:pt>
                <c:pt idx="17297">
                  <c:v>4.0011999999999999</c:v>
                </c:pt>
                <c:pt idx="17298">
                  <c:v>2.8464999999999998</c:v>
                </c:pt>
                <c:pt idx="17299">
                  <c:v>1.8827</c:v>
                </c:pt>
                <c:pt idx="17300">
                  <c:v>4.0586000000000002</c:v>
                </c:pt>
                <c:pt idx="17301">
                  <c:v>4.7215999999999996</c:v>
                </c:pt>
                <c:pt idx="17302">
                  <c:v>1.8896999999999999</c:v>
                </c:pt>
                <c:pt idx="17303">
                  <c:v>2.5514000000000001</c:v>
                </c:pt>
                <c:pt idx="17304">
                  <c:v>5.8459000000000003</c:v>
                </c:pt>
                <c:pt idx="17305">
                  <c:v>4.8413000000000004</c:v>
                </c:pt>
                <c:pt idx="17306">
                  <c:v>1.8574999999999999</c:v>
                </c:pt>
                <c:pt idx="17307">
                  <c:v>1.915</c:v>
                </c:pt>
                <c:pt idx="17308">
                  <c:v>1.8579000000000001</c:v>
                </c:pt>
                <c:pt idx="17309">
                  <c:v>1.8741000000000001</c:v>
                </c:pt>
                <c:pt idx="17310">
                  <c:v>1.6675</c:v>
                </c:pt>
                <c:pt idx="17311">
                  <c:v>1.9420999999999999</c:v>
                </c:pt>
                <c:pt idx="17312">
                  <c:v>2.0695999999999999</c:v>
                </c:pt>
                <c:pt idx="17313">
                  <c:v>3.4441999999999999</c:v>
                </c:pt>
                <c:pt idx="17314">
                  <c:v>2.9207000000000001</c:v>
                </c:pt>
                <c:pt idx="17315">
                  <c:v>3.5844</c:v>
                </c:pt>
                <c:pt idx="17316">
                  <c:v>3.5350999999999999</c:v>
                </c:pt>
                <c:pt idx="17317">
                  <c:v>2.8359999999999999</c:v>
                </c:pt>
                <c:pt idx="17318">
                  <c:v>3.8696000000000002</c:v>
                </c:pt>
                <c:pt idx="17319">
                  <c:v>1.8262</c:v>
                </c:pt>
                <c:pt idx="17320">
                  <c:v>2.0815000000000001</c:v>
                </c:pt>
                <c:pt idx="17321">
                  <c:v>2.2492000000000001</c:v>
                </c:pt>
                <c:pt idx="17322">
                  <c:v>2.4024000000000001</c:v>
                </c:pt>
                <c:pt idx="17323">
                  <c:v>2.4807000000000001</c:v>
                </c:pt>
                <c:pt idx="17324">
                  <c:v>3.2892999999999999</c:v>
                </c:pt>
                <c:pt idx="17325">
                  <c:v>2.5531999999999999</c:v>
                </c:pt>
                <c:pt idx="17326">
                  <c:v>5.4039000000000001</c:v>
                </c:pt>
                <c:pt idx="17327">
                  <c:v>3.0116999999999998</c:v>
                </c:pt>
                <c:pt idx="17328">
                  <c:v>3.2046999999999999</c:v>
                </c:pt>
                <c:pt idx="17329">
                  <c:v>2.8256999999999999</c:v>
                </c:pt>
                <c:pt idx="17330">
                  <c:v>2.6265000000000001</c:v>
                </c:pt>
                <c:pt idx="17331">
                  <c:v>5.9867999999999997</c:v>
                </c:pt>
                <c:pt idx="17332">
                  <c:v>3.9001999999999999</c:v>
                </c:pt>
                <c:pt idx="17333">
                  <c:v>2.8408000000000002</c:v>
                </c:pt>
                <c:pt idx="17334">
                  <c:v>1.5255000000000001</c:v>
                </c:pt>
                <c:pt idx="17335">
                  <c:v>1.2350000000000001</c:v>
                </c:pt>
                <c:pt idx="17336">
                  <c:v>1.6114999999999999</c:v>
                </c:pt>
                <c:pt idx="17337">
                  <c:v>2.4506999999999999</c:v>
                </c:pt>
                <c:pt idx="17338">
                  <c:v>2.7323</c:v>
                </c:pt>
                <c:pt idx="17339">
                  <c:v>4.8441999999999998</c:v>
                </c:pt>
                <c:pt idx="17340">
                  <c:v>4.4555999999999996</c:v>
                </c:pt>
                <c:pt idx="17341">
                  <c:v>3.5015999999999998</c:v>
                </c:pt>
                <c:pt idx="17342">
                  <c:v>2.1654</c:v>
                </c:pt>
                <c:pt idx="17343">
                  <c:v>2.5466000000000002</c:v>
                </c:pt>
                <c:pt idx="17344">
                  <c:v>2.1953999999999998</c:v>
                </c:pt>
                <c:pt idx="17345">
                  <c:v>2.1478000000000002</c:v>
                </c:pt>
                <c:pt idx="17346">
                  <c:v>1.4802999999999999</c:v>
                </c:pt>
                <c:pt idx="17347">
                  <c:v>4.7567000000000004</c:v>
                </c:pt>
                <c:pt idx="17348">
                  <c:v>6.0613999999999999</c:v>
                </c:pt>
                <c:pt idx="17349">
                  <c:v>6.0975999999999999</c:v>
                </c:pt>
                <c:pt idx="17350">
                  <c:v>2.0274000000000001</c:v>
                </c:pt>
                <c:pt idx="17351">
                  <c:v>2.1718000000000002</c:v>
                </c:pt>
                <c:pt idx="17352">
                  <c:v>2.6002000000000001</c:v>
                </c:pt>
                <c:pt idx="17353">
                  <c:v>2.2578999999999998</c:v>
                </c:pt>
                <c:pt idx="17354">
                  <c:v>3.2012</c:v>
                </c:pt>
                <c:pt idx="17355">
                  <c:v>3.6661999999999999</c:v>
                </c:pt>
                <c:pt idx="17356">
                  <c:v>2.9788999999999999</c:v>
                </c:pt>
                <c:pt idx="17357">
                  <c:v>3.5293000000000001</c:v>
                </c:pt>
                <c:pt idx="17358">
                  <c:v>4.2153999999999998</c:v>
                </c:pt>
                <c:pt idx="17359">
                  <c:v>4.4881000000000002</c:v>
                </c:pt>
                <c:pt idx="17360">
                  <c:v>4.0495000000000001</c:v>
                </c:pt>
                <c:pt idx="17361">
                  <c:v>2.7589000000000001</c:v>
                </c:pt>
                <c:pt idx="17362">
                  <c:v>3.4043000000000001</c:v>
                </c:pt>
                <c:pt idx="17363">
                  <c:v>3.1008</c:v>
                </c:pt>
                <c:pt idx="17364">
                  <c:v>5.0254000000000003</c:v>
                </c:pt>
                <c:pt idx="17365">
                  <c:v>3.1086</c:v>
                </c:pt>
                <c:pt idx="17366">
                  <c:v>4.1784999999999997</c:v>
                </c:pt>
                <c:pt idx="17367">
                  <c:v>3.4348000000000001</c:v>
                </c:pt>
                <c:pt idx="17368">
                  <c:v>4.0696000000000003</c:v>
                </c:pt>
                <c:pt idx="17369">
                  <c:v>2.5952999999999999</c:v>
                </c:pt>
                <c:pt idx="17370">
                  <c:v>3.1309</c:v>
                </c:pt>
                <c:pt idx="17371">
                  <c:v>6.1421000000000001</c:v>
                </c:pt>
                <c:pt idx="17372">
                  <c:v>4.2462</c:v>
                </c:pt>
                <c:pt idx="17373">
                  <c:v>4.1082000000000001</c:v>
                </c:pt>
                <c:pt idx="17374">
                  <c:v>2.3952</c:v>
                </c:pt>
                <c:pt idx="17375">
                  <c:v>1.5107999999999999</c:v>
                </c:pt>
                <c:pt idx="17376">
                  <c:v>2.1412</c:v>
                </c:pt>
                <c:pt idx="17377">
                  <c:v>1.5907</c:v>
                </c:pt>
                <c:pt idx="17378">
                  <c:v>1.5205</c:v>
                </c:pt>
                <c:pt idx="17379">
                  <c:v>3.1331000000000002</c:v>
                </c:pt>
                <c:pt idx="17380">
                  <c:v>3.5520999999999998</c:v>
                </c:pt>
                <c:pt idx="17381">
                  <c:v>2.8595999999999999</c:v>
                </c:pt>
                <c:pt idx="17382">
                  <c:v>3.8849999999999998</c:v>
                </c:pt>
                <c:pt idx="17383">
                  <c:v>3.9411999999999998</c:v>
                </c:pt>
                <c:pt idx="17384">
                  <c:v>2.5495999999999999</c:v>
                </c:pt>
                <c:pt idx="17385">
                  <c:v>2.6301999999999999</c:v>
                </c:pt>
                <c:pt idx="17386">
                  <c:v>2.5510000000000002</c:v>
                </c:pt>
                <c:pt idx="17387">
                  <c:v>3.2088000000000001</c:v>
                </c:pt>
                <c:pt idx="17388">
                  <c:v>3.3094000000000001</c:v>
                </c:pt>
                <c:pt idx="17389">
                  <c:v>3.2883</c:v>
                </c:pt>
                <c:pt idx="17390">
                  <c:v>3.8631000000000002</c:v>
                </c:pt>
                <c:pt idx="17391">
                  <c:v>2.2046000000000001</c:v>
                </c:pt>
                <c:pt idx="17392">
                  <c:v>1.8993</c:v>
                </c:pt>
                <c:pt idx="17393">
                  <c:v>2.4177</c:v>
                </c:pt>
                <c:pt idx="17394">
                  <c:v>1.268</c:v>
                </c:pt>
                <c:pt idx="17395">
                  <c:v>1.3329</c:v>
                </c:pt>
                <c:pt idx="17396">
                  <c:v>1.9174</c:v>
                </c:pt>
                <c:pt idx="17397">
                  <c:v>1.6915</c:v>
                </c:pt>
                <c:pt idx="17398">
                  <c:v>1.748</c:v>
                </c:pt>
                <c:pt idx="17399">
                  <c:v>1.6307</c:v>
                </c:pt>
                <c:pt idx="17400">
                  <c:v>5.1371000000000002</c:v>
                </c:pt>
                <c:pt idx="17401">
                  <c:v>2.5697999999999999</c:v>
                </c:pt>
                <c:pt idx="17402">
                  <c:v>3.1928999999999998</c:v>
                </c:pt>
                <c:pt idx="17403">
                  <c:v>3.1465999999999998</c:v>
                </c:pt>
                <c:pt idx="17404">
                  <c:v>3.0240999999999998</c:v>
                </c:pt>
                <c:pt idx="17405">
                  <c:v>2.9457</c:v>
                </c:pt>
                <c:pt idx="17406">
                  <c:v>3.1556999999999999</c:v>
                </c:pt>
                <c:pt idx="17407">
                  <c:v>4.5945999999999998</c:v>
                </c:pt>
                <c:pt idx="17408">
                  <c:v>3.3445</c:v>
                </c:pt>
                <c:pt idx="17409">
                  <c:v>4.6473000000000004</c:v>
                </c:pt>
                <c:pt idx="17410">
                  <c:v>2.1597</c:v>
                </c:pt>
                <c:pt idx="17411">
                  <c:v>1.9549000000000001</c:v>
                </c:pt>
                <c:pt idx="17412">
                  <c:v>2.4175</c:v>
                </c:pt>
                <c:pt idx="17413">
                  <c:v>2.4279000000000002</c:v>
                </c:pt>
                <c:pt idx="17414">
                  <c:v>2.1652999999999998</c:v>
                </c:pt>
                <c:pt idx="17415">
                  <c:v>2.7587000000000002</c:v>
                </c:pt>
                <c:pt idx="17416">
                  <c:v>2.4449000000000001</c:v>
                </c:pt>
                <c:pt idx="17417">
                  <c:v>1.1926000000000001</c:v>
                </c:pt>
                <c:pt idx="17418">
                  <c:v>2.4344000000000001</c:v>
                </c:pt>
                <c:pt idx="17419">
                  <c:v>2.0529999999999999</c:v>
                </c:pt>
                <c:pt idx="17420">
                  <c:v>2.4998</c:v>
                </c:pt>
                <c:pt idx="17421">
                  <c:v>4.2519999999999998</c:v>
                </c:pt>
                <c:pt idx="17422">
                  <c:v>3.7088999999999999</c:v>
                </c:pt>
                <c:pt idx="17423">
                  <c:v>4.6097000000000001</c:v>
                </c:pt>
                <c:pt idx="17424">
                  <c:v>4.2077</c:v>
                </c:pt>
                <c:pt idx="17425">
                  <c:v>4.4471999999999996</c:v>
                </c:pt>
                <c:pt idx="17426">
                  <c:v>4.0940000000000003</c:v>
                </c:pt>
                <c:pt idx="17427">
                  <c:v>4.4028</c:v>
                </c:pt>
                <c:pt idx="17428">
                  <c:v>3.9649000000000001</c:v>
                </c:pt>
                <c:pt idx="17429">
                  <c:v>4.8247999999999998</c:v>
                </c:pt>
                <c:pt idx="17430">
                  <c:v>4.8902000000000001</c:v>
                </c:pt>
                <c:pt idx="17431">
                  <c:v>4.6174999999999997</c:v>
                </c:pt>
                <c:pt idx="17432">
                  <c:v>4.1378000000000004</c:v>
                </c:pt>
                <c:pt idx="17433">
                  <c:v>4.3959000000000001</c:v>
                </c:pt>
                <c:pt idx="17434">
                  <c:v>4.3586999999999998</c:v>
                </c:pt>
                <c:pt idx="17435">
                  <c:v>2.7713999999999999</c:v>
                </c:pt>
                <c:pt idx="17436">
                  <c:v>3.2707000000000002</c:v>
                </c:pt>
                <c:pt idx="17437">
                  <c:v>3.5718000000000001</c:v>
                </c:pt>
                <c:pt idx="17438">
                  <c:v>3.3976000000000002</c:v>
                </c:pt>
                <c:pt idx="17439">
                  <c:v>3.5066000000000002</c:v>
                </c:pt>
                <c:pt idx="17440">
                  <c:v>3.3304</c:v>
                </c:pt>
                <c:pt idx="17441">
                  <c:v>4.2423000000000002</c:v>
                </c:pt>
                <c:pt idx="17442">
                  <c:v>3.7757000000000001</c:v>
                </c:pt>
                <c:pt idx="17443">
                  <c:v>2.6261000000000001</c:v>
                </c:pt>
                <c:pt idx="17444">
                  <c:v>4.4305000000000003</c:v>
                </c:pt>
                <c:pt idx="17445">
                  <c:v>3.3826999999999998</c:v>
                </c:pt>
                <c:pt idx="17446">
                  <c:v>3.0188000000000001</c:v>
                </c:pt>
                <c:pt idx="17447">
                  <c:v>3.1863999999999999</c:v>
                </c:pt>
                <c:pt idx="17448">
                  <c:v>2.5495000000000001</c:v>
                </c:pt>
                <c:pt idx="17449">
                  <c:v>2.4874000000000001</c:v>
                </c:pt>
                <c:pt idx="17450">
                  <c:v>2.5234000000000001</c:v>
                </c:pt>
                <c:pt idx="17451">
                  <c:v>2.2446000000000002</c:v>
                </c:pt>
                <c:pt idx="17452">
                  <c:v>2.2730000000000001</c:v>
                </c:pt>
                <c:pt idx="17453">
                  <c:v>2.8975</c:v>
                </c:pt>
                <c:pt idx="17454">
                  <c:v>1.9933000000000001</c:v>
                </c:pt>
                <c:pt idx="17455">
                  <c:v>2.2559999999999998</c:v>
                </c:pt>
                <c:pt idx="17456">
                  <c:v>2.5053000000000001</c:v>
                </c:pt>
                <c:pt idx="17457">
                  <c:v>1.7491000000000001</c:v>
                </c:pt>
                <c:pt idx="17458">
                  <c:v>2.0537999999999998</c:v>
                </c:pt>
                <c:pt idx="17459">
                  <c:v>2.1488999999999998</c:v>
                </c:pt>
                <c:pt idx="17460">
                  <c:v>2.4674</c:v>
                </c:pt>
                <c:pt idx="17461">
                  <c:v>2.7915999999999999</c:v>
                </c:pt>
                <c:pt idx="17462">
                  <c:v>2.3487</c:v>
                </c:pt>
                <c:pt idx="17463">
                  <c:v>2.4460999999999999</c:v>
                </c:pt>
                <c:pt idx="17464">
                  <c:v>2.25</c:v>
                </c:pt>
                <c:pt idx="17465">
                  <c:v>2.0141</c:v>
                </c:pt>
                <c:pt idx="17466">
                  <c:v>2.0059999999999998</c:v>
                </c:pt>
                <c:pt idx="17467">
                  <c:v>2.2090999999999998</c:v>
                </c:pt>
                <c:pt idx="17468">
                  <c:v>1.9309000000000001</c:v>
                </c:pt>
                <c:pt idx="17469">
                  <c:v>2.3031000000000001</c:v>
                </c:pt>
                <c:pt idx="17470">
                  <c:v>2.0032999999999999</c:v>
                </c:pt>
                <c:pt idx="17471">
                  <c:v>1.7761</c:v>
                </c:pt>
                <c:pt idx="17472">
                  <c:v>1.5074000000000001</c:v>
                </c:pt>
                <c:pt idx="17473">
                  <c:v>1.5793999999999999</c:v>
                </c:pt>
                <c:pt idx="17474">
                  <c:v>1.7781</c:v>
                </c:pt>
                <c:pt idx="17475">
                  <c:v>2.363</c:v>
                </c:pt>
                <c:pt idx="17476">
                  <c:v>1.3986000000000001</c:v>
                </c:pt>
                <c:pt idx="17477">
                  <c:v>1.9556</c:v>
                </c:pt>
                <c:pt idx="17478">
                  <c:v>2.2557</c:v>
                </c:pt>
                <c:pt idx="17479">
                  <c:v>3.3376000000000001</c:v>
                </c:pt>
                <c:pt idx="17480">
                  <c:v>2.4563999999999999</c:v>
                </c:pt>
                <c:pt idx="17481">
                  <c:v>2.7069999999999999</c:v>
                </c:pt>
                <c:pt idx="17482">
                  <c:v>2.0847000000000002</c:v>
                </c:pt>
                <c:pt idx="17483">
                  <c:v>3.4731000000000001</c:v>
                </c:pt>
                <c:pt idx="17484">
                  <c:v>3.7610999999999999</c:v>
                </c:pt>
                <c:pt idx="17485">
                  <c:v>3.6274000000000002</c:v>
                </c:pt>
                <c:pt idx="17486">
                  <c:v>2.0264000000000002</c:v>
                </c:pt>
                <c:pt idx="17487">
                  <c:v>3.4051</c:v>
                </c:pt>
                <c:pt idx="17488">
                  <c:v>2.9981</c:v>
                </c:pt>
                <c:pt idx="17489">
                  <c:v>1.4953000000000001</c:v>
                </c:pt>
                <c:pt idx="17490">
                  <c:v>4.3944999999999999</c:v>
                </c:pt>
                <c:pt idx="17491">
                  <c:v>2.2128999999999999</c:v>
                </c:pt>
                <c:pt idx="17492">
                  <c:v>2.5807000000000002</c:v>
                </c:pt>
                <c:pt idx="17493">
                  <c:v>1.9921</c:v>
                </c:pt>
                <c:pt idx="17494">
                  <c:v>3.6427999999999998</c:v>
                </c:pt>
                <c:pt idx="17495">
                  <c:v>2.4918</c:v>
                </c:pt>
                <c:pt idx="17496">
                  <c:v>3.5261999999999998</c:v>
                </c:pt>
                <c:pt idx="17497">
                  <c:v>2.6692</c:v>
                </c:pt>
                <c:pt idx="17498">
                  <c:v>2.0442</c:v>
                </c:pt>
                <c:pt idx="17499">
                  <c:v>1.5410999999999999</c:v>
                </c:pt>
                <c:pt idx="17500">
                  <c:v>1.6093</c:v>
                </c:pt>
                <c:pt idx="17501">
                  <c:v>1.5259</c:v>
                </c:pt>
                <c:pt idx="17502">
                  <c:v>2.4451000000000001</c:v>
                </c:pt>
                <c:pt idx="17503">
                  <c:v>2.8315999999999999</c:v>
                </c:pt>
                <c:pt idx="17504">
                  <c:v>4.4554</c:v>
                </c:pt>
                <c:pt idx="17505">
                  <c:v>2.5688</c:v>
                </c:pt>
                <c:pt idx="17506">
                  <c:v>2.9571999999999998</c:v>
                </c:pt>
                <c:pt idx="17507">
                  <c:v>5.7055999999999996</c:v>
                </c:pt>
                <c:pt idx="17508">
                  <c:v>3.7012</c:v>
                </c:pt>
                <c:pt idx="17509">
                  <c:v>0.65690000000000004</c:v>
                </c:pt>
                <c:pt idx="17510">
                  <c:v>0.42280000000000001</c:v>
                </c:pt>
                <c:pt idx="17511">
                  <c:v>5.1336000000000004</c:v>
                </c:pt>
                <c:pt idx="17512">
                  <c:v>1.7801</c:v>
                </c:pt>
                <c:pt idx="17513">
                  <c:v>2.1892</c:v>
                </c:pt>
                <c:pt idx="17514">
                  <c:v>3.6686000000000001</c:v>
                </c:pt>
                <c:pt idx="17515">
                  <c:v>3.7326999999999999</c:v>
                </c:pt>
                <c:pt idx="17516">
                  <c:v>4.9290000000000003</c:v>
                </c:pt>
                <c:pt idx="17517">
                  <c:v>5.117</c:v>
                </c:pt>
                <c:pt idx="17518">
                  <c:v>2.7755999999999998</c:v>
                </c:pt>
                <c:pt idx="17519">
                  <c:v>3.5059</c:v>
                </c:pt>
                <c:pt idx="17520">
                  <c:v>3.0832000000000002</c:v>
                </c:pt>
                <c:pt idx="17521">
                  <c:v>2.7614999999999998</c:v>
                </c:pt>
                <c:pt idx="17522">
                  <c:v>2.7846000000000002</c:v>
                </c:pt>
                <c:pt idx="17523">
                  <c:v>2.7835999999999999</c:v>
                </c:pt>
                <c:pt idx="17524">
                  <c:v>2.6562999999999999</c:v>
                </c:pt>
                <c:pt idx="17525">
                  <c:v>1.9823</c:v>
                </c:pt>
                <c:pt idx="17526">
                  <c:v>3.7606999999999999</c:v>
                </c:pt>
                <c:pt idx="17527">
                  <c:v>3.2677</c:v>
                </c:pt>
                <c:pt idx="17528">
                  <c:v>2.2025000000000001</c:v>
                </c:pt>
                <c:pt idx="17529">
                  <c:v>2.4807000000000001</c:v>
                </c:pt>
                <c:pt idx="17530">
                  <c:v>2.0369999999999999</c:v>
                </c:pt>
                <c:pt idx="17531">
                  <c:v>3.1048</c:v>
                </c:pt>
                <c:pt idx="17532">
                  <c:v>2.9910999999999999</c:v>
                </c:pt>
                <c:pt idx="17533">
                  <c:v>2.4630000000000001</c:v>
                </c:pt>
                <c:pt idx="17534">
                  <c:v>2.6122000000000001</c:v>
                </c:pt>
                <c:pt idx="17535">
                  <c:v>2.6981999999999999</c:v>
                </c:pt>
                <c:pt idx="17536">
                  <c:v>2.3828999999999998</c:v>
                </c:pt>
                <c:pt idx="17537">
                  <c:v>1.9829000000000001</c:v>
                </c:pt>
                <c:pt idx="17538">
                  <c:v>3.8692000000000002</c:v>
                </c:pt>
                <c:pt idx="17539">
                  <c:v>3.7124000000000001</c:v>
                </c:pt>
                <c:pt idx="17540">
                  <c:v>2.2204999999999999</c:v>
                </c:pt>
                <c:pt idx="17541">
                  <c:v>2.1916000000000002</c:v>
                </c:pt>
                <c:pt idx="17542">
                  <c:v>2.5413000000000001</c:v>
                </c:pt>
                <c:pt idx="17543">
                  <c:v>2.0964</c:v>
                </c:pt>
                <c:pt idx="17544">
                  <c:v>2.4521000000000002</c:v>
                </c:pt>
                <c:pt idx="17545">
                  <c:v>3.3689</c:v>
                </c:pt>
                <c:pt idx="17546">
                  <c:v>3.0676000000000001</c:v>
                </c:pt>
                <c:pt idx="17547">
                  <c:v>2.1768999999999998</c:v>
                </c:pt>
                <c:pt idx="17548">
                  <c:v>2.1135000000000002</c:v>
                </c:pt>
                <c:pt idx="17549">
                  <c:v>1.7522</c:v>
                </c:pt>
                <c:pt idx="17550">
                  <c:v>2.1166</c:v>
                </c:pt>
                <c:pt idx="17551">
                  <c:v>2.6798999999999999</c:v>
                </c:pt>
                <c:pt idx="17552">
                  <c:v>2.1556999999999999</c:v>
                </c:pt>
                <c:pt idx="17553">
                  <c:v>2.0442999999999998</c:v>
                </c:pt>
                <c:pt idx="17554">
                  <c:v>2.1604999999999999</c:v>
                </c:pt>
                <c:pt idx="17555">
                  <c:v>1.8492999999999999</c:v>
                </c:pt>
                <c:pt idx="17556">
                  <c:v>2.5648</c:v>
                </c:pt>
                <c:pt idx="17557">
                  <c:v>3.4329999999999998</c:v>
                </c:pt>
                <c:pt idx="17558">
                  <c:v>3.1802999999999999</c:v>
                </c:pt>
                <c:pt idx="17559">
                  <c:v>2.5558999999999998</c:v>
                </c:pt>
                <c:pt idx="17560">
                  <c:v>2.5592999999999999</c:v>
                </c:pt>
                <c:pt idx="17561">
                  <c:v>3.6918000000000002</c:v>
                </c:pt>
                <c:pt idx="17562">
                  <c:v>2.92</c:v>
                </c:pt>
                <c:pt idx="17563">
                  <c:v>2.4738000000000002</c:v>
                </c:pt>
                <c:pt idx="17564">
                  <c:v>2.7172999999999998</c:v>
                </c:pt>
                <c:pt idx="17565">
                  <c:v>2.7198000000000002</c:v>
                </c:pt>
                <c:pt idx="17566">
                  <c:v>1.6456999999999999</c:v>
                </c:pt>
                <c:pt idx="17567">
                  <c:v>2.0259999999999998</c:v>
                </c:pt>
                <c:pt idx="17568">
                  <c:v>1.8277000000000001</c:v>
                </c:pt>
                <c:pt idx="17569">
                  <c:v>1.6763999999999999</c:v>
                </c:pt>
                <c:pt idx="17570">
                  <c:v>1.5383</c:v>
                </c:pt>
                <c:pt idx="17571">
                  <c:v>1.9538</c:v>
                </c:pt>
                <c:pt idx="17572">
                  <c:v>1.9537</c:v>
                </c:pt>
                <c:pt idx="17573">
                  <c:v>2.0392000000000001</c:v>
                </c:pt>
                <c:pt idx="17574">
                  <c:v>1.8067</c:v>
                </c:pt>
                <c:pt idx="17575">
                  <c:v>1.8185</c:v>
                </c:pt>
                <c:pt idx="17576">
                  <c:v>2.4157000000000002</c:v>
                </c:pt>
                <c:pt idx="17577">
                  <c:v>2.4380999999999999</c:v>
                </c:pt>
                <c:pt idx="17578">
                  <c:v>2.0596999999999999</c:v>
                </c:pt>
                <c:pt idx="17579">
                  <c:v>2.7791000000000001</c:v>
                </c:pt>
                <c:pt idx="17580">
                  <c:v>2.0605000000000002</c:v>
                </c:pt>
                <c:pt idx="17581">
                  <c:v>2.5722</c:v>
                </c:pt>
                <c:pt idx="17582">
                  <c:v>2.1168</c:v>
                </c:pt>
                <c:pt idx="17583">
                  <c:v>2.6631999999999998</c:v>
                </c:pt>
                <c:pt idx="17584">
                  <c:v>3.1069</c:v>
                </c:pt>
                <c:pt idx="17585">
                  <c:v>2.4893000000000001</c:v>
                </c:pt>
                <c:pt idx="17586">
                  <c:v>2.5935999999999999</c:v>
                </c:pt>
                <c:pt idx="17587">
                  <c:v>2.1917</c:v>
                </c:pt>
                <c:pt idx="17588">
                  <c:v>2.5531000000000001</c:v>
                </c:pt>
                <c:pt idx="17589">
                  <c:v>2.7759999999999998</c:v>
                </c:pt>
                <c:pt idx="17590">
                  <c:v>2.0085999999999999</c:v>
                </c:pt>
                <c:pt idx="17591">
                  <c:v>2.0101</c:v>
                </c:pt>
                <c:pt idx="17592">
                  <c:v>1.7886</c:v>
                </c:pt>
                <c:pt idx="17593">
                  <c:v>2.0630999999999999</c:v>
                </c:pt>
                <c:pt idx="17594">
                  <c:v>2.3108</c:v>
                </c:pt>
                <c:pt idx="17595">
                  <c:v>2.1884999999999999</c:v>
                </c:pt>
                <c:pt idx="17596">
                  <c:v>2.3523999999999998</c:v>
                </c:pt>
                <c:pt idx="17597">
                  <c:v>2.4409999999999998</c:v>
                </c:pt>
                <c:pt idx="17598">
                  <c:v>2.1480999999999999</c:v>
                </c:pt>
                <c:pt idx="17599">
                  <c:v>1.9416</c:v>
                </c:pt>
                <c:pt idx="17600">
                  <c:v>1.9374</c:v>
                </c:pt>
                <c:pt idx="17601">
                  <c:v>2.0326</c:v>
                </c:pt>
                <c:pt idx="17602">
                  <c:v>2.0194000000000001</c:v>
                </c:pt>
                <c:pt idx="17603">
                  <c:v>2.0327000000000002</c:v>
                </c:pt>
                <c:pt idx="17604">
                  <c:v>2.3662000000000001</c:v>
                </c:pt>
                <c:pt idx="17605">
                  <c:v>2.3182999999999998</c:v>
                </c:pt>
                <c:pt idx="17606">
                  <c:v>1.8142</c:v>
                </c:pt>
                <c:pt idx="17607">
                  <c:v>2.1486000000000001</c:v>
                </c:pt>
                <c:pt idx="17608">
                  <c:v>2.5487000000000002</c:v>
                </c:pt>
                <c:pt idx="17609">
                  <c:v>2.1114000000000002</c:v>
                </c:pt>
                <c:pt idx="17610">
                  <c:v>2.3862999999999999</c:v>
                </c:pt>
                <c:pt idx="17611">
                  <c:v>1.7886</c:v>
                </c:pt>
                <c:pt idx="17612">
                  <c:v>3.3218999999999999</c:v>
                </c:pt>
                <c:pt idx="17613">
                  <c:v>3.0246</c:v>
                </c:pt>
                <c:pt idx="17614">
                  <c:v>3.8283</c:v>
                </c:pt>
                <c:pt idx="17615">
                  <c:v>3.7290000000000001</c:v>
                </c:pt>
                <c:pt idx="17616">
                  <c:v>3.8776999999999999</c:v>
                </c:pt>
                <c:pt idx="17617">
                  <c:v>3.9416000000000002</c:v>
                </c:pt>
                <c:pt idx="17618">
                  <c:v>3.8784999999999998</c:v>
                </c:pt>
                <c:pt idx="17619">
                  <c:v>2.8119000000000001</c:v>
                </c:pt>
                <c:pt idx="17620">
                  <c:v>4.2473000000000001</c:v>
                </c:pt>
                <c:pt idx="17621">
                  <c:v>4.4283000000000001</c:v>
                </c:pt>
                <c:pt idx="17622">
                  <c:v>2.6781000000000001</c:v>
                </c:pt>
                <c:pt idx="17623">
                  <c:v>3.4456000000000002</c:v>
                </c:pt>
                <c:pt idx="17624">
                  <c:v>4.4501999999999997</c:v>
                </c:pt>
                <c:pt idx="17625">
                  <c:v>4.0216000000000003</c:v>
                </c:pt>
                <c:pt idx="17626">
                  <c:v>2.0777000000000001</c:v>
                </c:pt>
                <c:pt idx="17627">
                  <c:v>2.0385</c:v>
                </c:pt>
                <c:pt idx="17628">
                  <c:v>1.7118</c:v>
                </c:pt>
                <c:pt idx="17629">
                  <c:v>2.0022000000000002</c:v>
                </c:pt>
                <c:pt idx="17630">
                  <c:v>2.2200000000000002</c:v>
                </c:pt>
                <c:pt idx="17631">
                  <c:v>1.9796</c:v>
                </c:pt>
                <c:pt idx="17632">
                  <c:v>2.1196000000000002</c:v>
                </c:pt>
                <c:pt idx="17633">
                  <c:v>2.5987</c:v>
                </c:pt>
                <c:pt idx="17634">
                  <c:v>2.2122000000000002</c:v>
                </c:pt>
                <c:pt idx="17635">
                  <c:v>1.9605999999999999</c:v>
                </c:pt>
                <c:pt idx="17636">
                  <c:v>1.7361</c:v>
                </c:pt>
                <c:pt idx="17637">
                  <c:v>2.3189000000000002</c:v>
                </c:pt>
                <c:pt idx="17638">
                  <c:v>2.2122999999999999</c:v>
                </c:pt>
                <c:pt idx="17639">
                  <c:v>1.6573</c:v>
                </c:pt>
                <c:pt idx="17640">
                  <c:v>1.7746</c:v>
                </c:pt>
                <c:pt idx="17641">
                  <c:v>2.4729000000000001</c:v>
                </c:pt>
                <c:pt idx="17642">
                  <c:v>1.8847</c:v>
                </c:pt>
                <c:pt idx="17643">
                  <c:v>1.9751000000000001</c:v>
                </c:pt>
                <c:pt idx="17644">
                  <c:v>2.2831999999999999</c:v>
                </c:pt>
                <c:pt idx="17645">
                  <c:v>2.1453000000000002</c:v>
                </c:pt>
                <c:pt idx="17646">
                  <c:v>2.3658999999999999</c:v>
                </c:pt>
                <c:pt idx="17647">
                  <c:v>2.0897000000000001</c:v>
                </c:pt>
                <c:pt idx="17648">
                  <c:v>2.665</c:v>
                </c:pt>
                <c:pt idx="17649">
                  <c:v>1.9713000000000001</c:v>
                </c:pt>
                <c:pt idx="17650">
                  <c:v>2.8654000000000002</c:v>
                </c:pt>
                <c:pt idx="17651">
                  <c:v>3.3334000000000001</c:v>
                </c:pt>
                <c:pt idx="17652">
                  <c:v>3.4036</c:v>
                </c:pt>
                <c:pt idx="17653">
                  <c:v>3.4941</c:v>
                </c:pt>
                <c:pt idx="17654">
                  <c:v>2.4923000000000002</c:v>
                </c:pt>
                <c:pt idx="17655">
                  <c:v>3.2206999999999999</c:v>
                </c:pt>
                <c:pt idx="17656">
                  <c:v>3.1305000000000001</c:v>
                </c:pt>
                <c:pt idx="17657">
                  <c:v>1.2771999999999999</c:v>
                </c:pt>
                <c:pt idx="17658">
                  <c:v>1.2544</c:v>
                </c:pt>
                <c:pt idx="17659">
                  <c:v>2.4571000000000001</c:v>
                </c:pt>
                <c:pt idx="17660">
                  <c:v>1.7717000000000001</c:v>
                </c:pt>
                <c:pt idx="17661">
                  <c:v>0.90459999999999996</c:v>
                </c:pt>
                <c:pt idx="17662">
                  <c:v>4.1894</c:v>
                </c:pt>
                <c:pt idx="17663">
                  <c:v>2.7833000000000001</c:v>
                </c:pt>
                <c:pt idx="17664">
                  <c:v>3.3353999999999999</c:v>
                </c:pt>
                <c:pt idx="17665">
                  <c:v>3.6530999999999998</c:v>
                </c:pt>
                <c:pt idx="17666">
                  <c:v>3.4931000000000001</c:v>
                </c:pt>
                <c:pt idx="17667">
                  <c:v>4.5206</c:v>
                </c:pt>
                <c:pt idx="17668">
                  <c:v>3.1996000000000002</c:v>
                </c:pt>
                <c:pt idx="17669">
                  <c:v>4.9898999999999996</c:v>
                </c:pt>
                <c:pt idx="17670">
                  <c:v>3.6006999999999998</c:v>
                </c:pt>
                <c:pt idx="17671">
                  <c:v>4.2107000000000001</c:v>
                </c:pt>
                <c:pt idx="17672">
                  <c:v>4.8390000000000004</c:v>
                </c:pt>
                <c:pt idx="17673">
                  <c:v>3.2509999999999999</c:v>
                </c:pt>
                <c:pt idx="17674">
                  <c:v>3.2498999999999998</c:v>
                </c:pt>
                <c:pt idx="17675">
                  <c:v>2.4641000000000002</c:v>
                </c:pt>
                <c:pt idx="17676">
                  <c:v>1.8874</c:v>
                </c:pt>
                <c:pt idx="17677">
                  <c:v>1.9058999999999999</c:v>
                </c:pt>
                <c:pt idx="17678">
                  <c:v>1.9833000000000001</c:v>
                </c:pt>
                <c:pt idx="17679">
                  <c:v>1.4690000000000001</c:v>
                </c:pt>
                <c:pt idx="17680">
                  <c:v>1.4850000000000001</c:v>
                </c:pt>
                <c:pt idx="17681">
                  <c:v>0.998</c:v>
                </c:pt>
                <c:pt idx="17682">
                  <c:v>1.2948999999999999</c:v>
                </c:pt>
                <c:pt idx="17683">
                  <c:v>1.6765000000000001</c:v>
                </c:pt>
                <c:pt idx="17684">
                  <c:v>1.8486</c:v>
                </c:pt>
                <c:pt idx="17685">
                  <c:v>1.6031</c:v>
                </c:pt>
                <c:pt idx="17686">
                  <c:v>1.8567</c:v>
                </c:pt>
                <c:pt idx="17687">
                  <c:v>4.6599000000000004</c:v>
                </c:pt>
                <c:pt idx="17688">
                  <c:v>3.8401000000000001</c:v>
                </c:pt>
                <c:pt idx="17689">
                  <c:v>3.2877999999999998</c:v>
                </c:pt>
                <c:pt idx="17690">
                  <c:v>3.3247</c:v>
                </c:pt>
                <c:pt idx="17691">
                  <c:v>3.9681000000000002</c:v>
                </c:pt>
                <c:pt idx="17692">
                  <c:v>3.4072</c:v>
                </c:pt>
                <c:pt idx="17693">
                  <c:v>2.4199000000000002</c:v>
                </c:pt>
                <c:pt idx="17694">
                  <c:v>2.9436</c:v>
                </c:pt>
                <c:pt idx="17695">
                  <c:v>3.4079999999999999</c:v>
                </c:pt>
                <c:pt idx="17696">
                  <c:v>3.6082999999999998</c:v>
                </c:pt>
                <c:pt idx="17697">
                  <c:v>2.5171999999999999</c:v>
                </c:pt>
                <c:pt idx="17698">
                  <c:v>2.8266</c:v>
                </c:pt>
                <c:pt idx="17699">
                  <c:v>6.3552999999999997</c:v>
                </c:pt>
                <c:pt idx="17700">
                  <c:v>7.4156000000000004</c:v>
                </c:pt>
                <c:pt idx="17701">
                  <c:v>3.8479000000000001</c:v>
                </c:pt>
                <c:pt idx="17702">
                  <c:v>5.4183000000000003</c:v>
                </c:pt>
                <c:pt idx="17703">
                  <c:v>3.5276000000000001</c:v>
                </c:pt>
                <c:pt idx="17704">
                  <c:v>3.5556000000000001</c:v>
                </c:pt>
                <c:pt idx="17705">
                  <c:v>4.6794000000000002</c:v>
                </c:pt>
                <c:pt idx="17706">
                  <c:v>4.8026999999999997</c:v>
                </c:pt>
                <c:pt idx="17707">
                  <c:v>4.1851000000000003</c:v>
                </c:pt>
                <c:pt idx="17708">
                  <c:v>4.5957999999999997</c:v>
                </c:pt>
                <c:pt idx="17709">
                  <c:v>1.9879</c:v>
                </c:pt>
                <c:pt idx="17710">
                  <c:v>2.2964000000000002</c:v>
                </c:pt>
                <c:pt idx="17711">
                  <c:v>2.3559000000000001</c:v>
                </c:pt>
                <c:pt idx="17712">
                  <c:v>3.0674000000000001</c:v>
                </c:pt>
                <c:pt idx="17713">
                  <c:v>2.6002000000000001</c:v>
                </c:pt>
                <c:pt idx="17714">
                  <c:v>2.2551000000000001</c:v>
                </c:pt>
                <c:pt idx="17715">
                  <c:v>2.9523000000000001</c:v>
                </c:pt>
                <c:pt idx="17716">
                  <c:v>2.3153999999999999</c:v>
                </c:pt>
                <c:pt idx="17717">
                  <c:v>2.0116999999999998</c:v>
                </c:pt>
                <c:pt idx="17718">
                  <c:v>2.0571999999999999</c:v>
                </c:pt>
                <c:pt idx="17719">
                  <c:v>3.5196999999999998</c:v>
                </c:pt>
                <c:pt idx="17720">
                  <c:v>2.8064</c:v>
                </c:pt>
                <c:pt idx="17721">
                  <c:v>3.2839999999999998</c:v>
                </c:pt>
                <c:pt idx="17722">
                  <c:v>3.3071000000000002</c:v>
                </c:pt>
                <c:pt idx="17723">
                  <c:v>1.7887</c:v>
                </c:pt>
                <c:pt idx="17724">
                  <c:v>2.2067999999999999</c:v>
                </c:pt>
                <c:pt idx="17725">
                  <c:v>2.0941999999999998</c:v>
                </c:pt>
                <c:pt idx="17726">
                  <c:v>3.2959000000000001</c:v>
                </c:pt>
                <c:pt idx="17727">
                  <c:v>2.9653999999999998</c:v>
                </c:pt>
                <c:pt idx="17728">
                  <c:v>2.6276000000000002</c:v>
                </c:pt>
                <c:pt idx="17729">
                  <c:v>3.9523000000000001</c:v>
                </c:pt>
                <c:pt idx="17730">
                  <c:v>3.8927999999999998</c:v>
                </c:pt>
                <c:pt idx="17731">
                  <c:v>4.3579999999999997</c:v>
                </c:pt>
                <c:pt idx="17732">
                  <c:v>1.9874000000000001</c:v>
                </c:pt>
                <c:pt idx="17733">
                  <c:v>1.7879</c:v>
                </c:pt>
                <c:pt idx="17734">
                  <c:v>3.1686000000000001</c:v>
                </c:pt>
                <c:pt idx="17735">
                  <c:v>4.1247999999999996</c:v>
                </c:pt>
                <c:pt idx="17736">
                  <c:v>3.7343000000000002</c:v>
                </c:pt>
                <c:pt idx="17737">
                  <c:v>1.4512</c:v>
                </c:pt>
                <c:pt idx="17738">
                  <c:v>3.4297</c:v>
                </c:pt>
                <c:pt idx="17739">
                  <c:v>2.6798999999999999</c:v>
                </c:pt>
                <c:pt idx="17740">
                  <c:v>3.1793999999999998</c:v>
                </c:pt>
                <c:pt idx="17741">
                  <c:v>3.5222000000000002</c:v>
                </c:pt>
                <c:pt idx="17742">
                  <c:v>4.3586</c:v>
                </c:pt>
                <c:pt idx="17743">
                  <c:v>3.1284000000000001</c:v>
                </c:pt>
                <c:pt idx="17744">
                  <c:v>4.6215999999999999</c:v>
                </c:pt>
                <c:pt idx="17745">
                  <c:v>4.0585000000000004</c:v>
                </c:pt>
                <c:pt idx="17746">
                  <c:v>4.1920000000000002</c:v>
                </c:pt>
                <c:pt idx="17747">
                  <c:v>3.4943</c:v>
                </c:pt>
                <c:pt idx="17748">
                  <c:v>3.8450000000000002</c:v>
                </c:pt>
                <c:pt idx="17749">
                  <c:v>5.5319000000000003</c:v>
                </c:pt>
                <c:pt idx="17750">
                  <c:v>4.9050000000000002</c:v>
                </c:pt>
                <c:pt idx="17751">
                  <c:v>1.8341000000000001</c:v>
                </c:pt>
                <c:pt idx="17752">
                  <c:v>1.9035</c:v>
                </c:pt>
                <c:pt idx="17753">
                  <c:v>2.4098999999999999</c:v>
                </c:pt>
                <c:pt idx="17754">
                  <c:v>3.105</c:v>
                </c:pt>
                <c:pt idx="17755">
                  <c:v>4.1571999999999996</c:v>
                </c:pt>
                <c:pt idx="17756">
                  <c:v>4.9580000000000002</c:v>
                </c:pt>
                <c:pt idx="17757">
                  <c:v>5.2714999999999996</c:v>
                </c:pt>
                <c:pt idx="17758">
                  <c:v>2.3573</c:v>
                </c:pt>
                <c:pt idx="17759">
                  <c:v>1.5714999999999999</c:v>
                </c:pt>
                <c:pt idx="17760">
                  <c:v>1.7736000000000001</c:v>
                </c:pt>
                <c:pt idx="17761">
                  <c:v>2.0217999999999998</c:v>
                </c:pt>
                <c:pt idx="17762">
                  <c:v>2.8794</c:v>
                </c:pt>
                <c:pt idx="17763">
                  <c:v>2.0345</c:v>
                </c:pt>
                <c:pt idx="17764">
                  <c:v>5.0683999999999996</c:v>
                </c:pt>
                <c:pt idx="17765">
                  <c:v>2.4106000000000001</c:v>
                </c:pt>
                <c:pt idx="17766">
                  <c:v>2.8079999999999998</c:v>
                </c:pt>
                <c:pt idx="17767">
                  <c:v>2.9047000000000001</c:v>
                </c:pt>
                <c:pt idx="17768">
                  <c:v>2.9167999999999998</c:v>
                </c:pt>
                <c:pt idx="17769">
                  <c:v>2.786</c:v>
                </c:pt>
                <c:pt idx="17770">
                  <c:v>3.5371999999999999</c:v>
                </c:pt>
                <c:pt idx="17771">
                  <c:v>3.9567999999999999</c:v>
                </c:pt>
                <c:pt idx="17772">
                  <c:v>3.4367000000000001</c:v>
                </c:pt>
                <c:pt idx="17773">
                  <c:v>3.6116000000000001</c:v>
                </c:pt>
                <c:pt idx="17774">
                  <c:v>3.5041000000000002</c:v>
                </c:pt>
                <c:pt idx="17775">
                  <c:v>3.766</c:v>
                </c:pt>
                <c:pt idx="17776">
                  <c:v>3.5434000000000001</c:v>
                </c:pt>
                <c:pt idx="17777">
                  <c:v>3.6328</c:v>
                </c:pt>
                <c:pt idx="17778">
                  <c:v>3.4986000000000002</c:v>
                </c:pt>
                <c:pt idx="17779">
                  <c:v>4.6609999999999996</c:v>
                </c:pt>
                <c:pt idx="17780">
                  <c:v>4.1295000000000002</c:v>
                </c:pt>
                <c:pt idx="17781">
                  <c:v>3.125</c:v>
                </c:pt>
                <c:pt idx="17782">
                  <c:v>1.9696</c:v>
                </c:pt>
                <c:pt idx="17783">
                  <c:v>5.8320999999999996</c:v>
                </c:pt>
                <c:pt idx="17784">
                  <c:v>4.7073999999999998</c:v>
                </c:pt>
                <c:pt idx="17785">
                  <c:v>2.3696000000000002</c:v>
                </c:pt>
                <c:pt idx="17786">
                  <c:v>3.6671999999999998</c:v>
                </c:pt>
                <c:pt idx="17787">
                  <c:v>0.47120000000000001</c:v>
                </c:pt>
                <c:pt idx="17788">
                  <c:v>2.4582000000000002</c:v>
                </c:pt>
                <c:pt idx="17789">
                  <c:v>2.8056000000000001</c:v>
                </c:pt>
                <c:pt idx="17790">
                  <c:v>1.639</c:v>
                </c:pt>
                <c:pt idx="17791">
                  <c:v>4.8586</c:v>
                </c:pt>
                <c:pt idx="17792">
                  <c:v>6.0909000000000004</c:v>
                </c:pt>
                <c:pt idx="17793">
                  <c:v>3.8816000000000002</c:v>
                </c:pt>
                <c:pt idx="17794">
                  <c:v>2.8222999999999998</c:v>
                </c:pt>
                <c:pt idx="17795">
                  <c:v>2.8538999999999999</c:v>
                </c:pt>
                <c:pt idx="17796">
                  <c:v>2.5752000000000002</c:v>
                </c:pt>
                <c:pt idx="17797">
                  <c:v>2.4521999999999999</c:v>
                </c:pt>
                <c:pt idx="17798">
                  <c:v>2.7402000000000002</c:v>
                </c:pt>
                <c:pt idx="17799">
                  <c:v>1.9349000000000001</c:v>
                </c:pt>
                <c:pt idx="17800">
                  <c:v>0.3306</c:v>
                </c:pt>
                <c:pt idx="17801">
                  <c:v>2.9296000000000002</c:v>
                </c:pt>
                <c:pt idx="17802">
                  <c:v>3.5406</c:v>
                </c:pt>
                <c:pt idx="17803">
                  <c:v>2.3458000000000001</c:v>
                </c:pt>
                <c:pt idx="17804">
                  <c:v>3.0746000000000002</c:v>
                </c:pt>
                <c:pt idx="17805">
                  <c:v>2.0419999999999998</c:v>
                </c:pt>
                <c:pt idx="17806">
                  <c:v>1.6474</c:v>
                </c:pt>
                <c:pt idx="17807">
                  <c:v>1.883</c:v>
                </c:pt>
                <c:pt idx="17808">
                  <c:v>2.6585000000000001</c:v>
                </c:pt>
                <c:pt idx="17809">
                  <c:v>2.3643999999999998</c:v>
                </c:pt>
                <c:pt idx="17810">
                  <c:v>2.4788999999999999</c:v>
                </c:pt>
                <c:pt idx="17811">
                  <c:v>2.8708</c:v>
                </c:pt>
                <c:pt idx="17812">
                  <c:v>2.0337000000000001</c:v>
                </c:pt>
                <c:pt idx="17813">
                  <c:v>2.6701000000000001</c:v>
                </c:pt>
                <c:pt idx="17814">
                  <c:v>2.2528999999999999</c:v>
                </c:pt>
                <c:pt idx="17815">
                  <c:v>2.8014999999999999</c:v>
                </c:pt>
                <c:pt idx="17816">
                  <c:v>1.5416000000000001</c:v>
                </c:pt>
                <c:pt idx="17817">
                  <c:v>1.8691</c:v>
                </c:pt>
                <c:pt idx="17818">
                  <c:v>2.3885999999999998</c:v>
                </c:pt>
                <c:pt idx="17819">
                  <c:v>2.4325999999999999</c:v>
                </c:pt>
                <c:pt idx="17820">
                  <c:v>1.8413999999999999</c:v>
                </c:pt>
                <c:pt idx="17821">
                  <c:v>3.4994000000000001</c:v>
                </c:pt>
                <c:pt idx="17822">
                  <c:v>2.4003999999999999</c:v>
                </c:pt>
                <c:pt idx="17823">
                  <c:v>2.5905</c:v>
                </c:pt>
                <c:pt idx="17824">
                  <c:v>2.5964999999999998</c:v>
                </c:pt>
                <c:pt idx="17825">
                  <c:v>0.96399999999999997</c:v>
                </c:pt>
                <c:pt idx="17826">
                  <c:v>2.2724000000000002</c:v>
                </c:pt>
                <c:pt idx="17827">
                  <c:v>2.8632</c:v>
                </c:pt>
                <c:pt idx="17828">
                  <c:v>2.46</c:v>
                </c:pt>
                <c:pt idx="17829">
                  <c:v>2.8083999999999998</c:v>
                </c:pt>
                <c:pt idx="17830">
                  <c:v>2.7631999999999999</c:v>
                </c:pt>
                <c:pt idx="17831">
                  <c:v>2.6194999999999999</c:v>
                </c:pt>
                <c:pt idx="17832">
                  <c:v>2.6621000000000001</c:v>
                </c:pt>
                <c:pt idx="17833">
                  <c:v>3.6305999999999998</c:v>
                </c:pt>
                <c:pt idx="17834">
                  <c:v>3.5078999999999998</c:v>
                </c:pt>
                <c:pt idx="17835">
                  <c:v>2.0842999999999998</c:v>
                </c:pt>
                <c:pt idx="17836">
                  <c:v>2.2704</c:v>
                </c:pt>
                <c:pt idx="17837">
                  <c:v>2.4129</c:v>
                </c:pt>
                <c:pt idx="17838">
                  <c:v>2.5594000000000001</c:v>
                </c:pt>
                <c:pt idx="17839">
                  <c:v>2.1566000000000001</c:v>
                </c:pt>
                <c:pt idx="17840">
                  <c:v>2.0613999999999999</c:v>
                </c:pt>
                <c:pt idx="17841">
                  <c:v>4.1721000000000004</c:v>
                </c:pt>
                <c:pt idx="17842">
                  <c:v>4.7892000000000001</c:v>
                </c:pt>
                <c:pt idx="17843">
                  <c:v>3.5028000000000001</c:v>
                </c:pt>
                <c:pt idx="17844">
                  <c:v>2.3184999999999998</c:v>
                </c:pt>
                <c:pt idx="17845">
                  <c:v>2.7921999999999998</c:v>
                </c:pt>
                <c:pt idx="17846">
                  <c:v>2.3058000000000001</c:v>
                </c:pt>
                <c:pt idx="17847">
                  <c:v>2.6131000000000002</c:v>
                </c:pt>
                <c:pt idx="17848">
                  <c:v>1.7012</c:v>
                </c:pt>
                <c:pt idx="17849">
                  <c:v>2.3582000000000001</c:v>
                </c:pt>
                <c:pt idx="17850">
                  <c:v>1.8386</c:v>
                </c:pt>
                <c:pt idx="17851">
                  <c:v>2.0466000000000002</c:v>
                </c:pt>
                <c:pt idx="17852">
                  <c:v>1.6549</c:v>
                </c:pt>
                <c:pt idx="17853">
                  <c:v>1.6728000000000001</c:v>
                </c:pt>
                <c:pt idx="17854">
                  <c:v>1.5921000000000001</c:v>
                </c:pt>
                <c:pt idx="17855">
                  <c:v>2.7221000000000002</c:v>
                </c:pt>
                <c:pt idx="17856">
                  <c:v>3.2749999999999999</c:v>
                </c:pt>
                <c:pt idx="17857">
                  <c:v>1.0438000000000001</c:v>
                </c:pt>
                <c:pt idx="17858">
                  <c:v>1.9366000000000001</c:v>
                </c:pt>
                <c:pt idx="17859">
                  <c:v>2.3001</c:v>
                </c:pt>
                <c:pt idx="17860">
                  <c:v>2.2892999999999999</c:v>
                </c:pt>
                <c:pt idx="17861">
                  <c:v>2.3637000000000001</c:v>
                </c:pt>
                <c:pt idx="17862">
                  <c:v>2.1850000000000001</c:v>
                </c:pt>
                <c:pt idx="17863">
                  <c:v>1.8083</c:v>
                </c:pt>
                <c:pt idx="17864">
                  <c:v>1.591</c:v>
                </c:pt>
                <c:pt idx="17865">
                  <c:v>1.8354999999999999</c:v>
                </c:pt>
                <c:pt idx="17866">
                  <c:v>3.2244999999999999</c:v>
                </c:pt>
                <c:pt idx="17867">
                  <c:v>3.7995000000000001</c:v>
                </c:pt>
                <c:pt idx="17868">
                  <c:v>4.2861000000000002</c:v>
                </c:pt>
                <c:pt idx="17869">
                  <c:v>1.9957</c:v>
                </c:pt>
                <c:pt idx="17870">
                  <c:v>2.67</c:v>
                </c:pt>
                <c:pt idx="17871">
                  <c:v>2.4014000000000002</c:v>
                </c:pt>
                <c:pt idx="17872">
                  <c:v>2.8</c:v>
                </c:pt>
                <c:pt idx="17873">
                  <c:v>3.1364000000000001</c:v>
                </c:pt>
                <c:pt idx="17874">
                  <c:v>2.762</c:v>
                </c:pt>
                <c:pt idx="17875">
                  <c:v>2.7271999999999998</c:v>
                </c:pt>
                <c:pt idx="17876">
                  <c:v>2.6703000000000001</c:v>
                </c:pt>
                <c:pt idx="17877">
                  <c:v>2.3668</c:v>
                </c:pt>
                <c:pt idx="17878">
                  <c:v>2.6469</c:v>
                </c:pt>
                <c:pt idx="17879">
                  <c:v>2.6579999999999999</c:v>
                </c:pt>
                <c:pt idx="17880">
                  <c:v>1.637</c:v>
                </c:pt>
                <c:pt idx="17881">
                  <c:v>0.74109999999999998</c:v>
                </c:pt>
                <c:pt idx="17882">
                  <c:v>1.6619999999999999</c:v>
                </c:pt>
                <c:pt idx="17883">
                  <c:v>1.3708</c:v>
                </c:pt>
                <c:pt idx="17884">
                  <c:v>1.5882000000000001</c:v>
                </c:pt>
                <c:pt idx="17885">
                  <c:v>3.7759</c:v>
                </c:pt>
                <c:pt idx="17886">
                  <c:v>2.3635999999999999</c:v>
                </c:pt>
                <c:pt idx="17887">
                  <c:v>2.6373000000000002</c:v>
                </c:pt>
                <c:pt idx="17888">
                  <c:v>3.1549999999999998</c:v>
                </c:pt>
                <c:pt idx="17889">
                  <c:v>2.6406000000000001</c:v>
                </c:pt>
                <c:pt idx="17890">
                  <c:v>3.5417999999999998</c:v>
                </c:pt>
                <c:pt idx="17891">
                  <c:v>3.7555999999999998</c:v>
                </c:pt>
                <c:pt idx="17892">
                  <c:v>3.2086999999999999</c:v>
                </c:pt>
                <c:pt idx="17893">
                  <c:v>4.3569000000000004</c:v>
                </c:pt>
                <c:pt idx="17894">
                  <c:v>2.3662999999999998</c:v>
                </c:pt>
                <c:pt idx="17895">
                  <c:v>3.4643999999999999</c:v>
                </c:pt>
                <c:pt idx="17896">
                  <c:v>3.6162999999999998</c:v>
                </c:pt>
                <c:pt idx="17897">
                  <c:v>1.984</c:v>
                </c:pt>
                <c:pt idx="17898">
                  <c:v>2.0533999999999999</c:v>
                </c:pt>
                <c:pt idx="17899">
                  <c:v>2.2816999999999998</c:v>
                </c:pt>
                <c:pt idx="17900">
                  <c:v>1.8381000000000001</c:v>
                </c:pt>
                <c:pt idx="17901">
                  <c:v>2.4377</c:v>
                </c:pt>
                <c:pt idx="17902">
                  <c:v>1.8536999999999999</c:v>
                </c:pt>
                <c:pt idx="17903">
                  <c:v>0.76629999999999998</c:v>
                </c:pt>
                <c:pt idx="17904">
                  <c:v>0.95399999999999996</c:v>
                </c:pt>
                <c:pt idx="17905">
                  <c:v>1.59</c:v>
                </c:pt>
                <c:pt idx="17906">
                  <c:v>3.7259000000000002</c:v>
                </c:pt>
                <c:pt idx="17907">
                  <c:v>4.6311999999999998</c:v>
                </c:pt>
                <c:pt idx="17908">
                  <c:v>2.3900999999999999</c:v>
                </c:pt>
                <c:pt idx="17909">
                  <c:v>2.5101</c:v>
                </c:pt>
                <c:pt idx="17910">
                  <c:v>2.7751000000000001</c:v>
                </c:pt>
                <c:pt idx="17911">
                  <c:v>1.0498000000000001</c:v>
                </c:pt>
                <c:pt idx="17912">
                  <c:v>5.9272999999999998</c:v>
                </c:pt>
                <c:pt idx="17913">
                  <c:v>2.6307</c:v>
                </c:pt>
                <c:pt idx="17914">
                  <c:v>2.6791999999999998</c:v>
                </c:pt>
                <c:pt idx="17915">
                  <c:v>1.8972</c:v>
                </c:pt>
                <c:pt idx="17916">
                  <c:v>3.1535000000000002</c:v>
                </c:pt>
                <c:pt idx="17917">
                  <c:v>2.3772000000000002</c:v>
                </c:pt>
                <c:pt idx="17918">
                  <c:v>1.7458</c:v>
                </c:pt>
                <c:pt idx="17919">
                  <c:v>3.4763999999999999</c:v>
                </c:pt>
                <c:pt idx="17920">
                  <c:v>2.6743000000000001</c:v>
                </c:pt>
                <c:pt idx="17921">
                  <c:v>3.5678000000000001</c:v>
                </c:pt>
                <c:pt idx="17922">
                  <c:v>1.8932</c:v>
                </c:pt>
                <c:pt idx="17923">
                  <c:v>2.8954</c:v>
                </c:pt>
                <c:pt idx="17924">
                  <c:v>2.5813999999999999</c:v>
                </c:pt>
                <c:pt idx="17925">
                  <c:v>2.8673000000000002</c:v>
                </c:pt>
                <c:pt idx="17926">
                  <c:v>2.4887000000000001</c:v>
                </c:pt>
                <c:pt idx="17927">
                  <c:v>3.2202999999999999</c:v>
                </c:pt>
                <c:pt idx="17928">
                  <c:v>4.3155000000000001</c:v>
                </c:pt>
                <c:pt idx="17929">
                  <c:v>4.0614999999999997</c:v>
                </c:pt>
                <c:pt idx="17930">
                  <c:v>3.2888000000000002</c:v>
                </c:pt>
                <c:pt idx="17931">
                  <c:v>2.4129</c:v>
                </c:pt>
                <c:pt idx="17932">
                  <c:v>3.7887</c:v>
                </c:pt>
                <c:pt idx="17933">
                  <c:v>5.0694999999999997</c:v>
                </c:pt>
                <c:pt idx="17934">
                  <c:v>5.9897999999999998</c:v>
                </c:pt>
                <c:pt idx="17935">
                  <c:v>3.6124999999999998</c:v>
                </c:pt>
                <c:pt idx="17936">
                  <c:v>3.6331000000000002</c:v>
                </c:pt>
                <c:pt idx="17937">
                  <c:v>3.8058000000000001</c:v>
                </c:pt>
                <c:pt idx="17938">
                  <c:v>5.0186999999999999</c:v>
                </c:pt>
                <c:pt idx="17939">
                  <c:v>2.6278000000000001</c:v>
                </c:pt>
                <c:pt idx="17940">
                  <c:v>3.9657</c:v>
                </c:pt>
                <c:pt idx="17941">
                  <c:v>2.2968000000000002</c:v>
                </c:pt>
                <c:pt idx="17942">
                  <c:v>0.88670000000000004</c:v>
                </c:pt>
                <c:pt idx="17943">
                  <c:v>2.4942000000000002</c:v>
                </c:pt>
                <c:pt idx="17944">
                  <c:v>5.1130000000000004</c:v>
                </c:pt>
                <c:pt idx="17945">
                  <c:v>3.9940000000000002</c:v>
                </c:pt>
                <c:pt idx="17946">
                  <c:v>3.3557999999999999</c:v>
                </c:pt>
                <c:pt idx="17947">
                  <c:v>4.1513</c:v>
                </c:pt>
                <c:pt idx="17948">
                  <c:v>4.1055000000000001</c:v>
                </c:pt>
                <c:pt idx="17949">
                  <c:v>2.8923000000000001</c:v>
                </c:pt>
                <c:pt idx="17950">
                  <c:v>3.04</c:v>
                </c:pt>
                <c:pt idx="17951">
                  <c:v>2.6564999999999999</c:v>
                </c:pt>
                <c:pt idx="17952">
                  <c:v>1.7383999999999999</c:v>
                </c:pt>
                <c:pt idx="17953">
                  <c:v>2.6514000000000002</c:v>
                </c:pt>
                <c:pt idx="17954">
                  <c:v>1.9048</c:v>
                </c:pt>
                <c:pt idx="17955">
                  <c:v>2.9721000000000002</c:v>
                </c:pt>
                <c:pt idx="17956">
                  <c:v>4.5278999999999998</c:v>
                </c:pt>
                <c:pt idx="17957">
                  <c:v>4.1985999999999999</c:v>
                </c:pt>
                <c:pt idx="17958">
                  <c:v>4.3410000000000002</c:v>
                </c:pt>
                <c:pt idx="17959">
                  <c:v>4.1688999999999998</c:v>
                </c:pt>
                <c:pt idx="17960">
                  <c:v>3.9003000000000001</c:v>
                </c:pt>
                <c:pt idx="17961">
                  <c:v>4.5518000000000001</c:v>
                </c:pt>
                <c:pt idx="17962">
                  <c:v>4.2489999999999997</c:v>
                </c:pt>
                <c:pt idx="17963">
                  <c:v>3.5798999999999999</c:v>
                </c:pt>
                <c:pt idx="17964">
                  <c:v>3.9826000000000001</c:v>
                </c:pt>
                <c:pt idx="17965">
                  <c:v>3.3477999999999999</c:v>
                </c:pt>
                <c:pt idx="17966">
                  <c:v>3.4478</c:v>
                </c:pt>
                <c:pt idx="17967">
                  <c:v>3.8784999999999998</c:v>
                </c:pt>
                <c:pt idx="17968">
                  <c:v>1.4258999999999999</c:v>
                </c:pt>
                <c:pt idx="17969">
                  <c:v>1.1478999999999999</c:v>
                </c:pt>
                <c:pt idx="17970">
                  <c:v>2.1648000000000001</c:v>
                </c:pt>
                <c:pt idx="17971">
                  <c:v>2.2486000000000002</c:v>
                </c:pt>
                <c:pt idx="17972">
                  <c:v>2.0750000000000002</c:v>
                </c:pt>
                <c:pt idx="17973">
                  <c:v>2.1615000000000002</c:v>
                </c:pt>
                <c:pt idx="17974">
                  <c:v>2.4601000000000002</c:v>
                </c:pt>
                <c:pt idx="17975">
                  <c:v>2.399</c:v>
                </c:pt>
                <c:pt idx="17976">
                  <c:v>2.3589000000000002</c:v>
                </c:pt>
                <c:pt idx="17977">
                  <c:v>2.1240000000000001</c:v>
                </c:pt>
                <c:pt idx="17978">
                  <c:v>2.2957000000000001</c:v>
                </c:pt>
                <c:pt idx="17979">
                  <c:v>2.4226000000000001</c:v>
                </c:pt>
                <c:pt idx="17980">
                  <c:v>2.0078999999999998</c:v>
                </c:pt>
                <c:pt idx="17981">
                  <c:v>2.7690999999999999</c:v>
                </c:pt>
                <c:pt idx="17982">
                  <c:v>2.6221000000000001</c:v>
                </c:pt>
                <c:pt idx="17983">
                  <c:v>2.5236999999999998</c:v>
                </c:pt>
                <c:pt idx="17984">
                  <c:v>2.4659</c:v>
                </c:pt>
                <c:pt idx="17985">
                  <c:v>1.7358</c:v>
                </c:pt>
                <c:pt idx="17986">
                  <c:v>1.738</c:v>
                </c:pt>
                <c:pt idx="17987">
                  <c:v>1.9079999999999999</c:v>
                </c:pt>
                <c:pt idx="17988">
                  <c:v>2.4359999999999999</c:v>
                </c:pt>
                <c:pt idx="17989">
                  <c:v>2.3290000000000002</c:v>
                </c:pt>
                <c:pt idx="17990">
                  <c:v>1.9207000000000001</c:v>
                </c:pt>
                <c:pt idx="17991">
                  <c:v>2.0949</c:v>
                </c:pt>
                <c:pt idx="17992">
                  <c:v>2.1040999999999999</c:v>
                </c:pt>
                <c:pt idx="17993">
                  <c:v>2.2204999999999999</c:v>
                </c:pt>
                <c:pt idx="17994">
                  <c:v>1.9646999999999999</c:v>
                </c:pt>
                <c:pt idx="17995">
                  <c:v>2.1612</c:v>
                </c:pt>
                <c:pt idx="17996">
                  <c:v>2.1080000000000001</c:v>
                </c:pt>
                <c:pt idx="17997">
                  <c:v>2.0501</c:v>
                </c:pt>
                <c:pt idx="17998">
                  <c:v>1.7118</c:v>
                </c:pt>
                <c:pt idx="17999">
                  <c:v>1.5844</c:v>
                </c:pt>
                <c:pt idx="18000">
                  <c:v>1.6116999999999999</c:v>
                </c:pt>
                <c:pt idx="18001">
                  <c:v>1.2637</c:v>
                </c:pt>
                <c:pt idx="18002">
                  <c:v>1.1984999999999999</c:v>
                </c:pt>
                <c:pt idx="18003">
                  <c:v>1.1518999999999999</c:v>
                </c:pt>
                <c:pt idx="18004">
                  <c:v>1.8091999999999999</c:v>
                </c:pt>
                <c:pt idx="18005">
                  <c:v>1.9177999999999999</c:v>
                </c:pt>
                <c:pt idx="18006">
                  <c:v>1.9028</c:v>
                </c:pt>
                <c:pt idx="18007">
                  <c:v>2.0091999999999999</c:v>
                </c:pt>
                <c:pt idx="18008">
                  <c:v>1.8153999999999999</c:v>
                </c:pt>
                <c:pt idx="18009">
                  <c:v>1.5965</c:v>
                </c:pt>
                <c:pt idx="18010">
                  <c:v>1.6407</c:v>
                </c:pt>
                <c:pt idx="18011">
                  <c:v>1.7020999999999999</c:v>
                </c:pt>
                <c:pt idx="18012">
                  <c:v>1.8418000000000001</c:v>
                </c:pt>
                <c:pt idx="18013">
                  <c:v>1.9032</c:v>
                </c:pt>
                <c:pt idx="18014">
                  <c:v>1.8857999999999999</c:v>
                </c:pt>
                <c:pt idx="18015">
                  <c:v>1.7069000000000001</c:v>
                </c:pt>
                <c:pt idx="18016">
                  <c:v>1.6732</c:v>
                </c:pt>
                <c:pt idx="18017">
                  <c:v>1.6623000000000001</c:v>
                </c:pt>
                <c:pt idx="18018">
                  <c:v>1.6901999999999999</c:v>
                </c:pt>
                <c:pt idx="18019">
                  <c:v>1.7333000000000001</c:v>
                </c:pt>
                <c:pt idx="18020">
                  <c:v>1.8102</c:v>
                </c:pt>
                <c:pt idx="18021">
                  <c:v>1.4436</c:v>
                </c:pt>
                <c:pt idx="18022">
                  <c:v>1.4651000000000001</c:v>
                </c:pt>
                <c:pt idx="18023">
                  <c:v>1.534</c:v>
                </c:pt>
                <c:pt idx="18024">
                  <c:v>1.5302</c:v>
                </c:pt>
                <c:pt idx="18025">
                  <c:v>1.4193</c:v>
                </c:pt>
                <c:pt idx="18026">
                  <c:v>1.7767999999999999</c:v>
                </c:pt>
                <c:pt idx="18027">
                  <c:v>1.7928999999999999</c:v>
                </c:pt>
                <c:pt idx="18028">
                  <c:v>1.8127</c:v>
                </c:pt>
                <c:pt idx="18029">
                  <c:v>1.6859999999999999</c:v>
                </c:pt>
                <c:pt idx="18030">
                  <c:v>1.6617</c:v>
                </c:pt>
                <c:pt idx="18031">
                  <c:v>1.6047</c:v>
                </c:pt>
                <c:pt idx="18032">
                  <c:v>1.4735</c:v>
                </c:pt>
                <c:pt idx="18033">
                  <c:v>1.2335</c:v>
                </c:pt>
                <c:pt idx="18034">
                  <c:v>1.3133999999999999</c:v>
                </c:pt>
                <c:pt idx="18035">
                  <c:v>1.1851</c:v>
                </c:pt>
                <c:pt idx="18036">
                  <c:v>1.7642</c:v>
                </c:pt>
                <c:pt idx="18037">
                  <c:v>1.6883999999999999</c:v>
                </c:pt>
                <c:pt idx="18038">
                  <c:v>1.6777</c:v>
                </c:pt>
                <c:pt idx="18039">
                  <c:v>1.7490000000000001</c:v>
                </c:pt>
                <c:pt idx="18040">
                  <c:v>1.6042000000000001</c:v>
                </c:pt>
                <c:pt idx="18041">
                  <c:v>1.6722999999999999</c:v>
                </c:pt>
                <c:pt idx="18042">
                  <c:v>1.6828000000000001</c:v>
                </c:pt>
                <c:pt idx="18043">
                  <c:v>1.7815000000000001</c:v>
                </c:pt>
                <c:pt idx="18044">
                  <c:v>1.728</c:v>
                </c:pt>
                <c:pt idx="18045">
                  <c:v>1.8988</c:v>
                </c:pt>
                <c:pt idx="18046">
                  <c:v>1.6397999999999999</c:v>
                </c:pt>
                <c:pt idx="18047">
                  <c:v>1.8113999999999999</c:v>
                </c:pt>
                <c:pt idx="18048">
                  <c:v>1.8365</c:v>
                </c:pt>
                <c:pt idx="18049">
                  <c:v>1.2948999999999999</c:v>
                </c:pt>
                <c:pt idx="18050">
                  <c:v>1.6335</c:v>
                </c:pt>
                <c:pt idx="18051">
                  <c:v>1.4533</c:v>
                </c:pt>
                <c:pt idx="18052">
                  <c:v>1.5365</c:v>
                </c:pt>
                <c:pt idx="18053">
                  <c:v>1.5857000000000001</c:v>
                </c:pt>
                <c:pt idx="18054">
                  <c:v>1.6307</c:v>
                </c:pt>
                <c:pt idx="18055">
                  <c:v>1.6334</c:v>
                </c:pt>
                <c:pt idx="18056">
                  <c:v>1.3147</c:v>
                </c:pt>
                <c:pt idx="18057">
                  <c:v>1.4626999999999999</c:v>
                </c:pt>
                <c:pt idx="18058">
                  <c:v>1.2182999999999999</c:v>
                </c:pt>
                <c:pt idx="18059">
                  <c:v>1.2138</c:v>
                </c:pt>
                <c:pt idx="18060">
                  <c:v>1.762</c:v>
                </c:pt>
                <c:pt idx="18061">
                  <c:v>1.3607</c:v>
                </c:pt>
                <c:pt idx="18063">
                  <c:v>1.2554000000000001</c:v>
                </c:pt>
                <c:pt idx="18064">
                  <c:v>1.6671</c:v>
                </c:pt>
                <c:pt idx="18065">
                  <c:v>1.4879</c:v>
                </c:pt>
                <c:pt idx="18066">
                  <c:v>1.5327</c:v>
                </c:pt>
                <c:pt idx="18067">
                  <c:v>1.6432</c:v>
                </c:pt>
                <c:pt idx="18070">
                  <c:v>1.5751999999999999</c:v>
                </c:pt>
                <c:pt idx="18071">
                  <c:v>1.4438</c:v>
                </c:pt>
                <c:pt idx="18072">
                  <c:v>1.4271</c:v>
                </c:pt>
                <c:pt idx="18073">
                  <c:v>1.5244</c:v>
                </c:pt>
                <c:pt idx="18074">
                  <c:v>1.6592</c:v>
                </c:pt>
                <c:pt idx="18075">
                  <c:v>1.9291</c:v>
                </c:pt>
                <c:pt idx="18076">
                  <c:v>1.6652</c:v>
                </c:pt>
                <c:pt idx="18077">
                  <c:v>1.4926999999999999</c:v>
                </c:pt>
                <c:pt idx="18078">
                  <c:v>1.5405</c:v>
                </c:pt>
                <c:pt idx="18079">
                  <c:v>1.992</c:v>
                </c:pt>
                <c:pt idx="18080">
                  <c:v>1.5610999999999999</c:v>
                </c:pt>
                <c:pt idx="18081">
                  <c:v>1.5504</c:v>
                </c:pt>
                <c:pt idx="18082">
                  <c:v>1.494</c:v>
                </c:pt>
                <c:pt idx="18083">
                  <c:v>1.6674</c:v>
                </c:pt>
                <c:pt idx="18084">
                  <c:v>1.6129</c:v>
                </c:pt>
                <c:pt idx="18085">
                  <c:v>1.6725000000000001</c:v>
                </c:pt>
                <c:pt idx="18086">
                  <c:v>1.5947</c:v>
                </c:pt>
                <c:pt idx="18087">
                  <c:v>1.5074000000000001</c:v>
                </c:pt>
                <c:pt idx="18088">
                  <c:v>1.5341</c:v>
                </c:pt>
                <c:pt idx="18089">
                  <c:v>1.5237000000000001</c:v>
                </c:pt>
                <c:pt idx="18090">
                  <c:v>1.5228999999999999</c:v>
                </c:pt>
                <c:pt idx="18091">
                  <c:v>1.3573</c:v>
                </c:pt>
                <c:pt idx="18092">
                  <c:v>1.3756999999999999</c:v>
                </c:pt>
                <c:pt idx="18093">
                  <c:v>1.5563</c:v>
                </c:pt>
                <c:pt idx="18094">
                  <c:v>1.5004999999999999</c:v>
                </c:pt>
                <c:pt idx="18095">
                  <c:v>1.4987999999999999</c:v>
                </c:pt>
                <c:pt idx="18096">
                  <c:v>1.6875</c:v>
                </c:pt>
                <c:pt idx="18097">
                  <c:v>1.3945000000000001</c:v>
                </c:pt>
                <c:pt idx="18098">
                  <c:v>1.4692000000000001</c:v>
                </c:pt>
                <c:pt idx="18099">
                  <c:v>1.4091</c:v>
                </c:pt>
                <c:pt idx="18100">
                  <c:v>1.4673</c:v>
                </c:pt>
                <c:pt idx="18101">
                  <c:v>1.4036</c:v>
                </c:pt>
                <c:pt idx="18102">
                  <c:v>1.4419</c:v>
                </c:pt>
                <c:pt idx="18103">
                  <c:v>1.3501000000000001</c:v>
                </c:pt>
                <c:pt idx="18104">
                  <c:v>1.6371</c:v>
                </c:pt>
                <c:pt idx="18105">
                  <c:v>1.3026</c:v>
                </c:pt>
                <c:pt idx="18106">
                  <c:v>1.5267999999999999</c:v>
                </c:pt>
                <c:pt idx="18107">
                  <c:v>1.3381000000000001</c:v>
                </c:pt>
                <c:pt idx="18108">
                  <c:v>1.2975000000000001</c:v>
                </c:pt>
                <c:pt idx="18109">
                  <c:v>1.5960000000000001</c:v>
                </c:pt>
                <c:pt idx="18110">
                  <c:v>1.4802999999999999</c:v>
                </c:pt>
                <c:pt idx="18111">
                  <c:v>1.2826</c:v>
                </c:pt>
                <c:pt idx="18112">
                  <c:v>1.3464</c:v>
                </c:pt>
                <c:pt idx="18113">
                  <c:v>1.5669</c:v>
                </c:pt>
                <c:pt idx="18114">
                  <c:v>1.3349</c:v>
                </c:pt>
                <c:pt idx="18115">
                  <c:v>1.6248</c:v>
                </c:pt>
                <c:pt idx="18116">
                  <c:v>1.6433</c:v>
                </c:pt>
                <c:pt idx="18117">
                  <c:v>1.4231</c:v>
                </c:pt>
                <c:pt idx="18118">
                  <c:v>1.5821000000000001</c:v>
                </c:pt>
                <c:pt idx="18119">
                  <c:v>1.5973999999999999</c:v>
                </c:pt>
                <c:pt idx="18120">
                  <c:v>1.4961</c:v>
                </c:pt>
                <c:pt idx="18121">
                  <c:v>1.4657</c:v>
                </c:pt>
                <c:pt idx="18122">
                  <c:v>1.5106999999999999</c:v>
                </c:pt>
                <c:pt idx="18123">
                  <c:v>1.5465</c:v>
                </c:pt>
                <c:pt idx="18124">
                  <c:v>1.4778</c:v>
                </c:pt>
                <c:pt idx="18125">
                  <c:v>1.4560999999999999</c:v>
                </c:pt>
                <c:pt idx="18126">
                  <c:v>1.4135</c:v>
                </c:pt>
                <c:pt idx="18127">
                  <c:v>1.5367</c:v>
                </c:pt>
                <c:pt idx="18128">
                  <c:v>1.4218</c:v>
                </c:pt>
                <c:pt idx="18129">
                  <c:v>1.5701000000000001</c:v>
                </c:pt>
                <c:pt idx="18130">
                  <c:v>1.4608000000000001</c:v>
                </c:pt>
                <c:pt idx="18131">
                  <c:v>1.5824</c:v>
                </c:pt>
                <c:pt idx="18132">
                  <c:v>1.4779</c:v>
                </c:pt>
                <c:pt idx="18133">
                  <c:v>1.6999</c:v>
                </c:pt>
                <c:pt idx="18134">
                  <c:v>1.5450999999999999</c:v>
                </c:pt>
                <c:pt idx="18135">
                  <c:v>1.6887000000000001</c:v>
                </c:pt>
                <c:pt idx="18136">
                  <c:v>1.4745999999999999</c:v>
                </c:pt>
                <c:pt idx="18137">
                  <c:v>1.4375</c:v>
                </c:pt>
                <c:pt idx="18138">
                  <c:v>1.4549000000000001</c:v>
                </c:pt>
                <c:pt idx="18139">
                  <c:v>1.9388000000000001</c:v>
                </c:pt>
                <c:pt idx="18140">
                  <c:v>1.6993</c:v>
                </c:pt>
                <c:pt idx="18141">
                  <c:v>1.6506000000000001</c:v>
                </c:pt>
                <c:pt idx="18142">
                  <c:v>1.8683000000000001</c:v>
                </c:pt>
                <c:pt idx="18143">
                  <c:v>2.1503999999999999</c:v>
                </c:pt>
                <c:pt idx="18144">
                  <c:v>1.2446999999999999</c:v>
                </c:pt>
                <c:pt idx="18145">
                  <c:v>1.143</c:v>
                </c:pt>
                <c:pt idx="18146">
                  <c:v>1.2222</c:v>
                </c:pt>
                <c:pt idx="18147">
                  <c:v>0.96840000000000004</c:v>
                </c:pt>
                <c:pt idx="18148">
                  <c:v>1.1874</c:v>
                </c:pt>
                <c:pt idx="18149">
                  <c:v>1.2194</c:v>
                </c:pt>
                <c:pt idx="18150">
                  <c:v>1.1769000000000001</c:v>
                </c:pt>
                <c:pt idx="18151">
                  <c:v>1.1182000000000001</c:v>
                </c:pt>
                <c:pt idx="18152">
                  <c:v>1.1088</c:v>
                </c:pt>
                <c:pt idx="18153">
                  <c:v>1.1407</c:v>
                </c:pt>
                <c:pt idx="18154">
                  <c:v>1.1673</c:v>
                </c:pt>
                <c:pt idx="18155">
                  <c:v>1.1624000000000001</c:v>
                </c:pt>
                <c:pt idx="18156">
                  <c:v>1.2195</c:v>
                </c:pt>
                <c:pt idx="18157">
                  <c:v>1.1839</c:v>
                </c:pt>
                <c:pt idx="18158">
                  <c:v>1.0670999999999999</c:v>
                </c:pt>
                <c:pt idx="18159">
                  <c:v>1.2296</c:v>
                </c:pt>
                <c:pt idx="18160">
                  <c:v>1.1967000000000001</c:v>
                </c:pt>
                <c:pt idx="18161">
                  <c:v>1.2428999999999999</c:v>
                </c:pt>
                <c:pt idx="18162">
                  <c:v>1.1754</c:v>
                </c:pt>
                <c:pt idx="18163">
                  <c:v>1.2068000000000001</c:v>
                </c:pt>
                <c:pt idx="18164">
                  <c:v>1.1901999999999999</c:v>
                </c:pt>
                <c:pt idx="18165">
                  <c:v>1.0660000000000001</c:v>
                </c:pt>
                <c:pt idx="18166">
                  <c:v>1.1428</c:v>
                </c:pt>
                <c:pt idx="18167">
                  <c:v>1.212</c:v>
                </c:pt>
                <c:pt idx="18168">
                  <c:v>1.2010000000000001</c:v>
                </c:pt>
                <c:pt idx="18169">
                  <c:v>1.1596</c:v>
                </c:pt>
                <c:pt idx="18170">
                  <c:v>1.1548</c:v>
                </c:pt>
                <c:pt idx="18171">
                  <c:v>1.1565000000000001</c:v>
                </c:pt>
                <c:pt idx="18172">
                  <c:v>1.3107</c:v>
                </c:pt>
                <c:pt idx="18173">
                  <c:v>1.135</c:v>
                </c:pt>
                <c:pt idx="18174">
                  <c:v>1.1809000000000001</c:v>
                </c:pt>
                <c:pt idx="18175">
                  <c:v>1.0286</c:v>
                </c:pt>
                <c:pt idx="18176">
                  <c:v>0.93269999999999997</c:v>
                </c:pt>
                <c:pt idx="18177">
                  <c:v>1.1335999999999999</c:v>
                </c:pt>
                <c:pt idx="18178">
                  <c:v>0.94079999999999997</c:v>
                </c:pt>
                <c:pt idx="18179">
                  <c:v>1.1802999999999999</c:v>
                </c:pt>
                <c:pt idx="18180">
                  <c:v>1.0444</c:v>
                </c:pt>
                <c:pt idx="18181">
                  <c:v>1.1004</c:v>
                </c:pt>
                <c:pt idx="18182">
                  <c:v>1.1819999999999999</c:v>
                </c:pt>
                <c:pt idx="18183">
                  <c:v>1.1926000000000001</c:v>
                </c:pt>
                <c:pt idx="18184">
                  <c:v>1.1853</c:v>
                </c:pt>
                <c:pt idx="18185">
                  <c:v>1.2182999999999999</c:v>
                </c:pt>
                <c:pt idx="18186">
                  <c:v>1.0763</c:v>
                </c:pt>
                <c:pt idx="18187">
                  <c:v>1.1999</c:v>
                </c:pt>
                <c:pt idx="18188">
                  <c:v>1.3241000000000001</c:v>
                </c:pt>
                <c:pt idx="18189">
                  <c:v>1.2096</c:v>
                </c:pt>
                <c:pt idx="18190">
                  <c:v>1.0961000000000001</c:v>
                </c:pt>
                <c:pt idx="18191">
                  <c:v>1.2633000000000001</c:v>
                </c:pt>
                <c:pt idx="18192">
                  <c:v>1.1443000000000001</c:v>
                </c:pt>
                <c:pt idx="18193">
                  <c:v>1.2431000000000001</c:v>
                </c:pt>
                <c:pt idx="18194">
                  <c:v>1.2383</c:v>
                </c:pt>
                <c:pt idx="18195">
                  <c:v>1.2701</c:v>
                </c:pt>
                <c:pt idx="18196">
                  <c:v>1.2457</c:v>
                </c:pt>
                <c:pt idx="18197">
                  <c:v>1.1986000000000001</c:v>
                </c:pt>
                <c:pt idx="18198">
                  <c:v>1.1334</c:v>
                </c:pt>
                <c:pt idx="18199">
                  <c:v>1.2312000000000001</c:v>
                </c:pt>
                <c:pt idx="18200">
                  <c:v>1.165</c:v>
                </c:pt>
                <c:pt idx="18201">
                  <c:v>1.1917</c:v>
                </c:pt>
                <c:pt idx="18202">
                  <c:v>1.1331</c:v>
                </c:pt>
                <c:pt idx="18203">
                  <c:v>1.1826000000000001</c:v>
                </c:pt>
                <c:pt idx="18204">
                  <c:v>1.1314</c:v>
                </c:pt>
                <c:pt idx="18205">
                  <c:v>1.1760999999999999</c:v>
                </c:pt>
                <c:pt idx="18206">
                  <c:v>1.0357000000000001</c:v>
                </c:pt>
                <c:pt idx="18207">
                  <c:v>4.0922000000000001</c:v>
                </c:pt>
                <c:pt idx="18208">
                  <c:v>4.2252999999999998</c:v>
                </c:pt>
                <c:pt idx="18209">
                  <c:v>4.2889999999999997</c:v>
                </c:pt>
                <c:pt idx="18210">
                  <c:v>3.4257</c:v>
                </c:pt>
                <c:pt idx="18211">
                  <c:v>3.5091999999999999</c:v>
                </c:pt>
                <c:pt idx="18212">
                  <c:v>3.9420999999999999</c:v>
                </c:pt>
                <c:pt idx="18213">
                  <c:v>5.5334000000000003</c:v>
                </c:pt>
                <c:pt idx="18214">
                  <c:v>4.3564999999999996</c:v>
                </c:pt>
                <c:pt idx="18215">
                  <c:v>5.5143000000000004</c:v>
                </c:pt>
                <c:pt idx="18216">
                  <c:v>5.0157999999999996</c:v>
                </c:pt>
                <c:pt idx="18217">
                  <c:v>5.1963999999999997</c:v>
                </c:pt>
                <c:pt idx="18218">
                  <c:v>5.9126000000000003</c:v>
                </c:pt>
                <c:pt idx="18219">
                  <c:v>4.7938000000000001</c:v>
                </c:pt>
                <c:pt idx="18220">
                  <c:v>2.4744000000000002</c:v>
                </c:pt>
                <c:pt idx="18221">
                  <c:v>3.5316000000000001</c:v>
                </c:pt>
                <c:pt idx="18222">
                  <c:v>3.4129999999999998</c:v>
                </c:pt>
                <c:pt idx="18223">
                  <c:v>2.9472</c:v>
                </c:pt>
                <c:pt idx="18224">
                  <c:v>3.5954000000000002</c:v>
                </c:pt>
                <c:pt idx="18225">
                  <c:v>2.9460000000000002</c:v>
                </c:pt>
                <c:pt idx="18226">
                  <c:v>1.9431</c:v>
                </c:pt>
                <c:pt idx="18227">
                  <c:v>3.0202</c:v>
                </c:pt>
                <c:pt idx="18228">
                  <c:v>2.7389999999999999</c:v>
                </c:pt>
                <c:pt idx="18229">
                  <c:v>1.8080000000000001</c:v>
                </c:pt>
                <c:pt idx="18230">
                  <c:v>4.1272000000000002</c:v>
                </c:pt>
                <c:pt idx="18231">
                  <c:v>4.0685000000000002</c:v>
                </c:pt>
                <c:pt idx="18232">
                  <c:v>4.7778</c:v>
                </c:pt>
                <c:pt idx="18233">
                  <c:v>4.3855000000000004</c:v>
                </c:pt>
                <c:pt idx="18234">
                  <c:v>5.5689000000000002</c:v>
                </c:pt>
                <c:pt idx="18235">
                  <c:v>5.1676000000000002</c:v>
                </c:pt>
                <c:pt idx="18236">
                  <c:v>4.6040000000000001</c:v>
                </c:pt>
                <c:pt idx="18237">
                  <c:v>4.6314000000000002</c:v>
                </c:pt>
                <c:pt idx="18238">
                  <c:v>4.5635000000000003</c:v>
                </c:pt>
                <c:pt idx="18239">
                  <c:v>4.2030000000000003</c:v>
                </c:pt>
                <c:pt idx="18240">
                  <c:v>4.6760000000000002</c:v>
                </c:pt>
                <c:pt idx="18241">
                  <c:v>3.0001000000000002</c:v>
                </c:pt>
                <c:pt idx="18242">
                  <c:v>4.0528000000000004</c:v>
                </c:pt>
                <c:pt idx="18243">
                  <c:v>3.0842000000000001</c:v>
                </c:pt>
                <c:pt idx="18244">
                  <c:v>3.2688000000000001</c:v>
                </c:pt>
                <c:pt idx="18245">
                  <c:v>3.4731000000000001</c:v>
                </c:pt>
                <c:pt idx="18246">
                  <c:v>4.8074000000000003</c:v>
                </c:pt>
                <c:pt idx="18247">
                  <c:v>3.9521000000000002</c:v>
                </c:pt>
                <c:pt idx="18248">
                  <c:v>5.1052999999999997</c:v>
                </c:pt>
                <c:pt idx="18249">
                  <c:v>4.5824999999999996</c:v>
                </c:pt>
                <c:pt idx="18250">
                  <c:v>5.5316000000000001</c:v>
                </c:pt>
                <c:pt idx="18251">
                  <c:v>4.2952000000000004</c:v>
                </c:pt>
                <c:pt idx="18252">
                  <c:v>6.2760999999999996</c:v>
                </c:pt>
                <c:pt idx="18253">
                  <c:v>4.9672999999999998</c:v>
                </c:pt>
                <c:pt idx="18254">
                  <c:v>4.7891000000000004</c:v>
                </c:pt>
                <c:pt idx="18255">
                  <c:v>4.9829999999999997</c:v>
                </c:pt>
                <c:pt idx="18256">
                  <c:v>4.4337999999999997</c:v>
                </c:pt>
                <c:pt idx="18257">
                  <c:v>4.8429000000000002</c:v>
                </c:pt>
                <c:pt idx="18258">
                  <c:v>2.3892000000000002</c:v>
                </c:pt>
                <c:pt idx="18259">
                  <c:v>3.1246</c:v>
                </c:pt>
                <c:pt idx="18260">
                  <c:v>2.9339</c:v>
                </c:pt>
                <c:pt idx="18261">
                  <c:v>2.8208000000000002</c:v>
                </c:pt>
                <c:pt idx="18262">
                  <c:v>1.9850000000000001</c:v>
                </c:pt>
                <c:pt idx="18263">
                  <c:v>2.286</c:v>
                </c:pt>
                <c:pt idx="18264">
                  <c:v>3.8978000000000002</c:v>
                </c:pt>
                <c:pt idx="18265">
                  <c:v>4.3108000000000004</c:v>
                </c:pt>
                <c:pt idx="18266">
                  <c:v>4.5841000000000003</c:v>
                </c:pt>
                <c:pt idx="18267">
                  <c:v>3.6838000000000002</c:v>
                </c:pt>
                <c:pt idx="18268">
                  <c:v>5.1525999999999996</c:v>
                </c:pt>
                <c:pt idx="18269">
                  <c:v>4.0865999999999998</c:v>
                </c:pt>
                <c:pt idx="18270">
                  <c:v>4.9962999999999997</c:v>
                </c:pt>
                <c:pt idx="18271">
                  <c:v>4.9869000000000003</c:v>
                </c:pt>
                <c:pt idx="18272">
                  <c:v>1.9112</c:v>
                </c:pt>
                <c:pt idx="18273">
                  <c:v>1.9735</c:v>
                </c:pt>
                <c:pt idx="18274">
                  <c:v>1.5825</c:v>
                </c:pt>
                <c:pt idx="18275">
                  <c:v>1.9722</c:v>
                </c:pt>
                <c:pt idx="18276">
                  <c:v>1.8367</c:v>
                </c:pt>
                <c:pt idx="18277">
                  <c:v>2.6147</c:v>
                </c:pt>
                <c:pt idx="18278">
                  <c:v>3.931</c:v>
                </c:pt>
                <c:pt idx="18279">
                  <c:v>3.8933</c:v>
                </c:pt>
                <c:pt idx="18280">
                  <c:v>3.6259999999999999</c:v>
                </c:pt>
                <c:pt idx="18281">
                  <c:v>4.3087</c:v>
                </c:pt>
                <c:pt idx="18282">
                  <c:v>4.5625</c:v>
                </c:pt>
                <c:pt idx="18283">
                  <c:v>3.2504</c:v>
                </c:pt>
                <c:pt idx="18284">
                  <c:v>3.0788000000000002</c:v>
                </c:pt>
                <c:pt idx="18285">
                  <c:v>3.0112999999999999</c:v>
                </c:pt>
                <c:pt idx="18286">
                  <c:v>4.5338000000000003</c:v>
                </c:pt>
                <c:pt idx="18287">
                  <c:v>3.2816999999999998</c:v>
                </c:pt>
                <c:pt idx="18288">
                  <c:v>3.8555999999999999</c:v>
                </c:pt>
                <c:pt idx="18289">
                  <c:v>4.2367999999999997</c:v>
                </c:pt>
                <c:pt idx="18290">
                  <c:v>4.4459</c:v>
                </c:pt>
                <c:pt idx="18291">
                  <c:v>3.2938000000000001</c:v>
                </c:pt>
                <c:pt idx="18292">
                  <c:v>2.9895</c:v>
                </c:pt>
                <c:pt idx="18293">
                  <c:v>4.7827000000000002</c:v>
                </c:pt>
                <c:pt idx="18294">
                  <c:v>3.2972000000000001</c:v>
                </c:pt>
                <c:pt idx="18295">
                  <c:v>3.8296999999999999</c:v>
                </c:pt>
                <c:pt idx="18296">
                  <c:v>4.1933999999999996</c:v>
                </c:pt>
                <c:pt idx="18297">
                  <c:v>3.4491000000000001</c:v>
                </c:pt>
                <c:pt idx="18298">
                  <c:v>2.4104999999999999</c:v>
                </c:pt>
                <c:pt idx="18299">
                  <c:v>2.7709999999999999</c:v>
                </c:pt>
                <c:pt idx="18300">
                  <c:v>3.3877999999999999</c:v>
                </c:pt>
                <c:pt idx="18301">
                  <c:v>3.5087000000000002</c:v>
                </c:pt>
                <c:pt idx="18302">
                  <c:v>4.2854000000000001</c:v>
                </c:pt>
                <c:pt idx="18303">
                  <c:v>2.7774000000000001</c:v>
                </c:pt>
                <c:pt idx="18304">
                  <c:v>2.6743999999999999</c:v>
                </c:pt>
                <c:pt idx="18305">
                  <c:v>3.3744999999999998</c:v>
                </c:pt>
                <c:pt idx="18306">
                  <c:v>2.6718000000000002</c:v>
                </c:pt>
                <c:pt idx="18307">
                  <c:v>2.9845999999999999</c:v>
                </c:pt>
                <c:pt idx="18308">
                  <c:v>2.9441000000000002</c:v>
                </c:pt>
                <c:pt idx="18309">
                  <c:v>4.0731000000000002</c:v>
                </c:pt>
                <c:pt idx="18310">
                  <c:v>3.6076999999999999</c:v>
                </c:pt>
                <c:pt idx="18311">
                  <c:v>3.6212</c:v>
                </c:pt>
                <c:pt idx="18312">
                  <c:v>3.1082999999999998</c:v>
                </c:pt>
                <c:pt idx="18313">
                  <c:v>4.2973999999999997</c:v>
                </c:pt>
                <c:pt idx="18314">
                  <c:v>4.1853999999999996</c:v>
                </c:pt>
                <c:pt idx="18315">
                  <c:v>4.444</c:v>
                </c:pt>
                <c:pt idx="18316">
                  <c:v>4.3082000000000003</c:v>
                </c:pt>
                <c:pt idx="18317">
                  <c:v>4.6970999999999998</c:v>
                </c:pt>
                <c:pt idx="18318">
                  <c:v>4.1439000000000004</c:v>
                </c:pt>
                <c:pt idx="18319">
                  <c:v>3.972</c:v>
                </c:pt>
                <c:pt idx="18320">
                  <c:v>4.6117999999999997</c:v>
                </c:pt>
                <c:pt idx="18321">
                  <c:v>4.1228999999999996</c:v>
                </c:pt>
                <c:pt idx="18322">
                  <c:v>3.4830000000000001</c:v>
                </c:pt>
                <c:pt idx="18323">
                  <c:v>2.4718</c:v>
                </c:pt>
                <c:pt idx="18324">
                  <c:v>2.3267000000000002</c:v>
                </c:pt>
                <c:pt idx="18325">
                  <c:v>2.3437000000000001</c:v>
                </c:pt>
                <c:pt idx="18326">
                  <c:v>2.3167</c:v>
                </c:pt>
                <c:pt idx="18327">
                  <c:v>2.4824999999999999</c:v>
                </c:pt>
                <c:pt idx="18328">
                  <c:v>2.6225000000000001</c:v>
                </c:pt>
                <c:pt idx="18329">
                  <c:v>1.6954</c:v>
                </c:pt>
                <c:pt idx="18330">
                  <c:v>1.8913</c:v>
                </c:pt>
                <c:pt idx="18331">
                  <c:v>1.8455999999999999</c:v>
                </c:pt>
                <c:pt idx="18332">
                  <c:v>1.9177</c:v>
                </c:pt>
                <c:pt idx="18333">
                  <c:v>1.7282999999999999</c:v>
                </c:pt>
                <c:pt idx="18334">
                  <c:v>2.0988000000000002</c:v>
                </c:pt>
                <c:pt idx="18335">
                  <c:v>0.9143</c:v>
                </c:pt>
                <c:pt idx="18336">
                  <c:v>1.1920999999999999</c:v>
                </c:pt>
                <c:pt idx="18337">
                  <c:v>1.5045999999999999</c:v>
                </c:pt>
                <c:pt idx="18338">
                  <c:v>0.96909999999999996</c:v>
                </c:pt>
                <c:pt idx="18339">
                  <c:v>1.079</c:v>
                </c:pt>
                <c:pt idx="18340">
                  <c:v>0.94869999999999999</c:v>
                </c:pt>
                <c:pt idx="18341">
                  <c:v>0.96130000000000004</c:v>
                </c:pt>
                <c:pt idx="18342">
                  <c:v>1.2515000000000001</c:v>
                </c:pt>
                <c:pt idx="18343">
                  <c:v>1.1232</c:v>
                </c:pt>
                <c:pt idx="18344">
                  <c:v>2.2056</c:v>
                </c:pt>
                <c:pt idx="18345">
                  <c:v>2.3839000000000001</c:v>
                </c:pt>
                <c:pt idx="18346">
                  <c:v>2.8018999999999998</c:v>
                </c:pt>
                <c:pt idx="18347">
                  <c:v>2.8416999999999999</c:v>
                </c:pt>
                <c:pt idx="18348">
                  <c:v>1.2563</c:v>
                </c:pt>
                <c:pt idx="18349">
                  <c:v>1.0141</c:v>
                </c:pt>
                <c:pt idx="18350">
                  <c:v>1.2144999999999999</c:v>
                </c:pt>
                <c:pt idx="18351">
                  <c:v>1.0379</c:v>
                </c:pt>
                <c:pt idx="18352">
                  <c:v>0.9839</c:v>
                </c:pt>
                <c:pt idx="18353">
                  <c:v>1.3649</c:v>
                </c:pt>
                <c:pt idx="18354">
                  <c:v>1.2224999999999999</c:v>
                </c:pt>
                <c:pt idx="18355">
                  <c:v>1.3843000000000001</c:v>
                </c:pt>
                <c:pt idx="18356">
                  <c:v>1.1374</c:v>
                </c:pt>
                <c:pt idx="18357">
                  <c:v>1.0076000000000001</c:v>
                </c:pt>
                <c:pt idx="18358">
                  <c:v>1.3851</c:v>
                </c:pt>
                <c:pt idx="18359">
                  <c:v>1.4039999999999999</c:v>
                </c:pt>
                <c:pt idx="18360">
                  <c:v>1.3436999999999999</c:v>
                </c:pt>
                <c:pt idx="18361">
                  <c:v>1.5804</c:v>
                </c:pt>
                <c:pt idx="18362">
                  <c:v>1.6505000000000001</c:v>
                </c:pt>
                <c:pt idx="18363">
                  <c:v>1.8303</c:v>
                </c:pt>
                <c:pt idx="18364">
                  <c:v>1.7323999999999999</c:v>
                </c:pt>
                <c:pt idx="18365">
                  <c:v>2.1151</c:v>
                </c:pt>
                <c:pt idx="18366">
                  <c:v>2.3397999999999999</c:v>
                </c:pt>
                <c:pt idx="18367">
                  <c:v>2.3363999999999998</c:v>
                </c:pt>
                <c:pt idx="18368">
                  <c:v>2.3887999999999998</c:v>
                </c:pt>
                <c:pt idx="18369">
                  <c:v>2.6972</c:v>
                </c:pt>
                <c:pt idx="18370">
                  <c:v>1.0267999999999999</c:v>
                </c:pt>
                <c:pt idx="18371">
                  <c:v>1.0209999999999999</c:v>
                </c:pt>
                <c:pt idx="18372">
                  <c:v>0.92789999999999995</c:v>
                </c:pt>
                <c:pt idx="18373">
                  <c:v>0.98580000000000001</c:v>
                </c:pt>
                <c:pt idx="18374">
                  <c:v>1.6226</c:v>
                </c:pt>
                <c:pt idx="18375">
                  <c:v>1.4888999999999999</c:v>
                </c:pt>
                <c:pt idx="18376">
                  <c:v>1.6819999999999999</c:v>
                </c:pt>
                <c:pt idx="18377">
                  <c:v>1.5838000000000001</c:v>
                </c:pt>
                <c:pt idx="18378">
                  <c:v>1.5368999999999999</c:v>
                </c:pt>
                <c:pt idx="18379">
                  <c:v>1.7083999999999999</c:v>
                </c:pt>
                <c:pt idx="18380">
                  <c:v>1.3555999999999999</c:v>
                </c:pt>
                <c:pt idx="18381">
                  <c:v>1.3131999999999999</c:v>
                </c:pt>
                <c:pt idx="18382">
                  <c:v>1.1202000000000001</c:v>
                </c:pt>
                <c:pt idx="18383">
                  <c:v>1.0266</c:v>
                </c:pt>
                <c:pt idx="18384">
                  <c:v>1.3083</c:v>
                </c:pt>
                <c:pt idx="18385">
                  <c:v>1.2264999999999999</c:v>
                </c:pt>
                <c:pt idx="18386">
                  <c:v>1.1977</c:v>
                </c:pt>
                <c:pt idx="18387">
                  <c:v>1.0499000000000001</c:v>
                </c:pt>
                <c:pt idx="18388">
                  <c:v>1.2911999999999999</c:v>
                </c:pt>
                <c:pt idx="18389">
                  <c:v>2.2816000000000001</c:v>
                </c:pt>
                <c:pt idx="18390">
                  <c:v>2.5522</c:v>
                </c:pt>
                <c:pt idx="18391">
                  <c:v>2.3632</c:v>
                </c:pt>
                <c:pt idx="18392">
                  <c:v>2.4866999999999999</c:v>
                </c:pt>
                <c:pt idx="18393">
                  <c:v>2.4773000000000001</c:v>
                </c:pt>
                <c:pt idx="18394">
                  <c:v>1.7128000000000001</c:v>
                </c:pt>
                <c:pt idx="18395">
                  <c:v>1.4671000000000001</c:v>
                </c:pt>
                <c:pt idx="18396">
                  <c:v>1.6</c:v>
                </c:pt>
                <c:pt idx="18397">
                  <c:v>1.8698999999999999</c:v>
                </c:pt>
                <c:pt idx="18398">
                  <c:v>1.7209000000000001</c:v>
                </c:pt>
                <c:pt idx="18399">
                  <c:v>1.1732</c:v>
                </c:pt>
                <c:pt idx="18400">
                  <c:v>1.2392000000000001</c:v>
                </c:pt>
                <c:pt idx="18401">
                  <c:v>1.1402000000000001</c:v>
                </c:pt>
                <c:pt idx="18402">
                  <c:v>2.2974000000000001</c:v>
                </c:pt>
                <c:pt idx="18403">
                  <c:v>2.2008000000000001</c:v>
                </c:pt>
                <c:pt idx="18404">
                  <c:v>2.7048000000000001</c:v>
                </c:pt>
                <c:pt idx="18405">
                  <c:v>2.2782</c:v>
                </c:pt>
                <c:pt idx="18406">
                  <c:v>1.5801000000000001</c:v>
                </c:pt>
                <c:pt idx="18407">
                  <c:v>1.6276999999999999</c:v>
                </c:pt>
                <c:pt idx="18408">
                  <c:v>1.6172</c:v>
                </c:pt>
                <c:pt idx="18409">
                  <c:v>1.7811999999999999</c:v>
                </c:pt>
                <c:pt idx="18410">
                  <c:v>1.8139000000000001</c:v>
                </c:pt>
                <c:pt idx="18411">
                  <c:v>0.7097</c:v>
                </c:pt>
                <c:pt idx="18412">
                  <c:v>1.2296</c:v>
                </c:pt>
                <c:pt idx="18413">
                  <c:v>1.0973999999999999</c:v>
                </c:pt>
                <c:pt idx="18414">
                  <c:v>1.0237000000000001</c:v>
                </c:pt>
                <c:pt idx="18415">
                  <c:v>0.80389999999999995</c:v>
                </c:pt>
                <c:pt idx="18416">
                  <c:v>1.0092000000000001</c:v>
                </c:pt>
                <c:pt idx="18417">
                  <c:v>1.0195000000000001</c:v>
                </c:pt>
                <c:pt idx="18418">
                  <c:v>1.1000000000000001</c:v>
                </c:pt>
                <c:pt idx="18419">
                  <c:v>1.0206</c:v>
                </c:pt>
                <c:pt idx="18420">
                  <c:v>1.8726</c:v>
                </c:pt>
                <c:pt idx="18421">
                  <c:v>1.5911</c:v>
                </c:pt>
                <c:pt idx="18422">
                  <c:v>1.8466</c:v>
                </c:pt>
                <c:pt idx="18423">
                  <c:v>1.8900999999999999</c:v>
                </c:pt>
                <c:pt idx="18424">
                  <c:v>1.9289000000000001</c:v>
                </c:pt>
                <c:pt idx="18425">
                  <c:v>1.599</c:v>
                </c:pt>
                <c:pt idx="18426">
                  <c:v>1.6819</c:v>
                </c:pt>
                <c:pt idx="18427">
                  <c:v>1.7831999999999999</c:v>
                </c:pt>
                <c:pt idx="18428">
                  <c:v>1.5146999999999999</c:v>
                </c:pt>
                <c:pt idx="18429">
                  <c:v>1.7538</c:v>
                </c:pt>
                <c:pt idx="18430">
                  <c:v>1.6435</c:v>
                </c:pt>
                <c:pt idx="18431">
                  <c:v>1.5228999999999999</c:v>
                </c:pt>
                <c:pt idx="18432">
                  <c:v>1.6028</c:v>
                </c:pt>
                <c:pt idx="18433">
                  <c:v>1.4314</c:v>
                </c:pt>
                <c:pt idx="18434">
                  <c:v>1.9467000000000001</c:v>
                </c:pt>
                <c:pt idx="18435">
                  <c:v>1.7599</c:v>
                </c:pt>
                <c:pt idx="18436">
                  <c:v>1.9207000000000001</c:v>
                </c:pt>
                <c:pt idx="18437">
                  <c:v>1.5170999999999999</c:v>
                </c:pt>
                <c:pt idx="18438">
                  <c:v>1.5780000000000001</c:v>
                </c:pt>
                <c:pt idx="18439">
                  <c:v>1.5397000000000001</c:v>
                </c:pt>
                <c:pt idx="18440">
                  <c:v>1.6695</c:v>
                </c:pt>
                <c:pt idx="18441">
                  <c:v>1.5197000000000001</c:v>
                </c:pt>
                <c:pt idx="18442">
                  <c:v>1.6805000000000001</c:v>
                </c:pt>
                <c:pt idx="18443">
                  <c:v>1.3874</c:v>
                </c:pt>
                <c:pt idx="18444">
                  <c:v>1.4322999999999999</c:v>
                </c:pt>
                <c:pt idx="18445">
                  <c:v>1.9256</c:v>
                </c:pt>
                <c:pt idx="18446">
                  <c:v>1.9390000000000001</c:v>
                </c:pt>
                <c:pt idx="18447">
                  <c:v>1.9248000000000001</c:v>
                </c:pt>
                <c:pt idx="18448">
                  <c:v>1.9074</c:v>
                </c:pt>
                <c:pt idx="18449">
                  <c:v>1.8915</c:v>
                </c:pt>
                <c:pt idx="18450">
                  <c:v>1.8721000000000001</c:v>
                </c:pt>
                <c:pt idx="18451">
                  <c:v>1.885</c:v>
                </c:pt>
                <c:pt idx="18452">
                  <c:v>1.4829000000000001</c:v>
                </c:pt>
                <c:pt idx="18453">
                  <c:v>1.6636</c:v>
                </c:pt>
                <c:pt idx="18454">
                  <c:v>1.8223</c:v>
                </c:pt>
                <c:pt idx="18455">
                  <c:v>1.6283000000000001</c:v>
                </c:pt>
                <c:pt idx="18456">
                  <c:v>1.6776</c:v>
                </c:pt>
                <c:pt idx="18457">
                  <c:v>1.8624000000000001</c:v>
                </c:pt>
                <c:pt idx="18458">
                  <c:v>1.8090999999999999</c:v>
                </c:pt>
                <c:pt idx="18459">
                  <c:v>1.4037999999999999</c:v>
                </c:pt>
                <c:pt idx="18460">
                  <c:v>1.9081999999999999</c:v>
                </c:pt>
                <c:pt idx="18461">
                  <c:v>1.7166999999999999</c:v>
                </c:pt>
                <c:pt idx="18462">
                  <c:v>1.8134999999999999</c:v>
                </c:pt>
                <c:pt idx="18463">
                  <c:v>1.8514999999999999</c:v>
                </c:pt>
                <c:pt idx="18464">
                  <c:v>1.8686</c:v>
                </c:pt>
                <c:pt idx="18465">
                  <c:v>1.6578999999999999</c:v>
                </c:pt>
                <c:pt idx="18466">
                  <c:v>1.9244000000000001</c:v>
                </c:pt>
                <c:pt idx="18467">
                  <c:v>1.7642</c:v>
                </c:pt>
                <c:pt idx="18468">
                  <c:v>1.8811</c:v>
                </c:pt>
                <c:pt idx="18469">
                  <c:v>1.8531</c:v>
                </c:pt>
                <c:pt idx="18470">
                  <c:v>1.8858999999999999</c:v>
                </c:pt>
                <c:pt idx="18471">
                  <c:v>1.998</c:v>
                </c:pt>
                <c:pt idx="18472">
                  <c:v>1.8363</c:v>
                </c:pt>
                <c:pt idx="18473">
                  <c:v>1.8475999999999999</c:v>
                </c:pt>
                <c:pt idx="18474">
                  <c:v>1.6367</c:v>
                </c:pt>
                <c:pt idx="18475">
                  <c:v>1.7668999999999999</c:v>
                </c:pt>
                <c:pt idx="18476">
                  <c:v>1.7797000000000001</c:v>
                </c:pt>
                <c:pt idx="18477">
                  <c:v>1.9303999999999999</c:v>
                </c:pt>
                <c:pt idx="18478">
                  <c:v>1.7359</c:v>
                </c:pt>
                <c:pt idx="18479">
                  <c:v>1.9896</c:v>
                </c:pt>
                <c:pt idx="18480">
                  <c:v>1.7975000000000001</c:v>
                </c:pt>
                <c:pt idx="18481">
                  <c:v>1.3776999999999999</c:v>
                </c:pt>
                <c:pt idx="18482">
                  <c:v>1.9688000000000001</c:v>
                </c:pt>
                <c:pt idx="18483">
                  <c:v>1.9325000000000001</c:v>
                </c:pt>
                <c:pt idx="18484">
                  <c:v>1.7119</c:v>
                </c:pt>
                <c:pt idx="18485">
                  <c:v>1.944</c:v>
                </c:pt>
                <c:pt idx="18486">
                  <c:v>2.0211000000000001</c:v>
                </c:pt>
                <c:pt idx="18487">
                  <c:v>1.9155</c:v>
                </c:pt>
                <c:pt idx="18488">
                  <c:v>1.647</c:v>
                </c:pt>
                <c:pt idx="18489">
                  <c:v>1.7847999999999999</c:v>
                </c:pt>
                <c:pt idx="18490">
                  <c:v>1.9346000000000001</c:v>
                </c:pt>
                <c:pt idx="18492">
                  <c:v>1.5143</c:v>
                </c:pt>
                <c:pt idx="18493">
                  <c:v>1.8445</c:v>
                </c:pt>
                <c:pt idx="18494">
                  <c:v>1.9113</c:v>
                </c:pt>
                <c:pt idx="18495">
                  <c:v>2.0198</c:v>
                </c:pt>
                <c:pt idx="18496">
                  <c:v>1.9941</c:v>
                </c:pt>
                <c:pt idx="18497">
                  <c:v>1.9632000000000001</c:v>
                </c:pt>
                <c:pt idx="18498">
                  <c:v>1.9148000000000001</c:v>
                </c:pt>
                <c:pt idx="18499">
                  <c:v>1.9146000000000001</c:v>
                </c:pt>
                <c:pt idx="18500">
                  <c:v>1.8631</c:v>
                </c:pt>
                <c:pt idx="18501">
                  <c:v>1.7888999999999999</c:v>
                </c:pt>
                <c:pt idx="18502">
                  <c:v>1.7788999999999999</c:v>
                </c:pt>
                <c:pt idx="18503">
                  <c:v>1.8425</c:v>
                </c:pt>
                <c:pt idx="18504">
                  <c:v>1.7745</c:v>
                </c:pt>
                <c:pt idx="18505">
                  <c:v>1.8401000000000001</c:v>
                </c:pt>
                <c:pt idx="18506">
                  <c:v>1.8731</c:v>
                </c:pt>
                <c:pt idx="18507">
                  <c:v>1.8297000000000001</c:v>
                </c:pt>
                <c:pt idx="18508">
                  <c:v>1.929</c:v>
                </c:pt>
                <c:pt idx="18509">
                  <c:v>1.885</c:v>
                </c:pt>
                <c:pt idx="18510">
                  <c:v>2.0063</c:v>
                </c:pt>
                <c:pt idx="18511">
                  <c:v>1.5456000000000001</c:v>
                </c:pt>
                <c:pt idx="18512">
                  <c:v>1.6901999999999999</c:v>
                </c:pt>
                <c:pt idx="18513">
                  <c:v>1.7302</c:v>
                </c:pt>
                <c:pt idx="18514">
                  <c:v>1.6440999999999999</c:v>
                </c:pt>
                <c:pt idx="18515">
                  <c:v>1.6178999999999999</c:v>
                </c:pt>
                <c:pt idx="18516">
                  <c:v>1.4280999999999999</c:v>
                </c:pt>
                <c:pt idx="18517">
                  <c:v>1.5909</c:v>
                </c:pt>
                <c:pt idx="18518">
                  <c:v>1.4953000000000001</c:v>
                </c:pt>
                <c:pt idx="18519">
                  <c:v>1.5972</c:v>
                </c:pt>
                <c:pt idx="18520">
                  <c:v>1.5843</c:v>
                </c:pt>
                <c:pt idx="18521">
                  <c:v>1.7061999999999999</c:v>
                </c:pt>
                <c:pt idx="18522">
                  <c:v>1.6364000000000001</c:v>
                </c:pt>
                <c:pt idx="18523">
                  <c:v>1.6563000000000001</c:v>
                </c:pt>
                <c:pt idx="18524">
                  <c:v>1.8292999999999999</c:v>
                </c:pt>
                <c:pt idx="18525">
                  <c:v>1.9811000000000001</c:v>
                </c:pt>
                <c:pt idx="18526">
                  <c:v>1.5611999999999999</c:v>
                </c:pt>
                <c:pt idx="18527">
                  <c:v>1.8352999999999999</c:v>
                </c:pt>
                <c:pt idx="18528">
                  <c:v>4.2026000000000003</c:v>
                </c:pt>
                <c:pt idx="18529">
                  <c:v>2.8765999999999998</c:v>
                </c:pt>
                <c:pt idx="18530">
                  <c:v>3.6305999999999998</c:v>
                </c:pt>
                <c:pt idx="18531">
                  <c:v>4.2656999999999998</c:v>
                </c:pt>
                <c:pt idx="18532">
                  <c:v>3.9824999999999999</c:v>
                </c:pt>
                <c:pt idx="18533">
                  <c:v>3.7825000000000002</c:v>
                </c:pt>
                <c:pt idx="18534">
                  <c:v>4.2187999999999999</c:v>
                </c:pt>
                <c:pt idx="18535">
                  <c:v>4.3979999999999997</c:v>
                </c:pt>
                <c:pt idx="18536">
                  <c:v>5.0194000000000001</c:v>
                </c:pt>
                <c:pt idx="18537">
                  <c:v>4.1132999999999997</c:v>
                </c:pt>
                <c:pt idx="18538">
                  <c:v>4.8331999999999997</c:v>
                </c:pt>
                <c:pt idx="18539">
                  <c:v>5.3015999999999996</c:v>
                </c:pt>
                <c:pt idx="18540">
                  <c:v>3.9735999999999998</c:v>
                </c:pt>
                <c:pt idx="18541">
                  <c:v>4.2854000000000001</c:v>
                </c:pt>
                <c:pt idx="18542">
                  <c:v>4.1935000000000002</c:v>
                </c:pt>
                <c:pt idx="18543">
                  <c:v>4.2728999999999999</c:v>
                </c:pt>
                <c:pt idx="18544">
                  <c:v>4.4330999999999996</c:v>
                </c:pt>
                <c:pt idx="18545">
                  <c:v>4.3521999999999998</c:v>
                </c:pt>
                <c:pt idx="18546">
                  <c:v>4.3567999999999998</c:v>
                </c:pt>
                <c:pt idx="18547">
                  <c:v>4.0180999999999996</c:v>
                </c:pt>
                <c:pt idx="18548">
                  <c:v>4.6727999999999996</c:v>
                </c:pt>
                <c:pt idx="18549">
                  <c:v>4.4851999999999999</c:v>
                </c:pt>
                <c:pt idx="18550">
                  <c:v>4.9390000000000001</c:v>
                </c:pt>
                <c:pt idx="18551">
                  <c:v>5.1776</c:v>
                </c:pt>
                <c:pt idx="18552">
                  <c:v>4.3661000000000003</c:v>
                </c:pt>
                <c:pt idx="18553">
                  <c:v>4.4489000000000001</c:v>
                </c:pt>
                <c:pt idx="18554">
                  <c:v>4.7770999999999999</c:v>
                </c:pt>
                <c:pt idx="18555">
                  <c:v>6.5495999999999999</c:v>
                </c:pt>
                <c:pt idx="18556">
                  <c:v>4.8451000000000004</c:v>
                </c:pt>
                <c:pt idx="18557">
                  <c:v>4.9085000000000001</c:v>
                </c:pt>
                <c:pt idx="18558">
                  <c:v>4.7464000000000004</c:v>
                </c:pt>
                <c:pt idx="18559">
                  <c:v>4.4961000000000002</c:v>
                </c:pt>
                <c:pt idx="18560">
                  <c:v>4.5246000000000004</c:v>
                </c:pt>
                <c:pt idx="18561">
                  <c:v>4.6712999999999996</c:v>
                </c:pt>
                <c:pt idx="18562">
                  <c:v>4.9916999999999998</c:v>
                </c:pt>
                <c:pt idx="18563">
                  <c:v>5.3346</c:v>
                </c:pt>
                <c:pt idx="18564">
                  <c:v>3.8866999999999998</c:v>
                </c:pt>
                <c:pt idx="18565">
                  <c:v>5.0010000000000003</c:v>
                </c:pt>
                <c:pt idx="18566">
                  <c:v>5.4474999999999998</c:v>
                </c:pt>
                <c:pt idx="18567">
                  <c:v>4.6047000000000002</c:v>
                </c:pt>
                <c:pt idx="18568">
                  <c:v>4.2308000000000003</c:v>
                </c:pt>
                <c:pt idx="18569">
                  <c:v>5.4085000000000001</c:v>
                </c:pt>
                <c:pt idx="18570">
                  <c:v>4.4432999999999998</c:v>
                </c:pt>
                <c:pt idx="18571">
                  <c:v>4.4131</c:v>
                </c:pt>
                <c:pt idx="18572">
                  <c:v>4.399</c:v>
                </c:pt>
                <c:pt idx="18573">
                  <c:v>4.1879999999999997</c:v>
                </c:pt>
                <c:pt idx="18574">
                  <c:v>3.6452</c:v>
                </c:pt>
                <c:pt idx="18575">
                  <c:v>3.1055999999999999</c:v>
                </c:pt>
                <c:pt idx="18576">
                  <c:v>3.762</c:v>
                </c:pt>
                <c:pt idx="18577">
                  <c:v>3.6036999999999999</c:v>
                </c:pt>
                <c:pt idx="18578">
                  <c:v>3.1932</c:v>
                </c:pt>
                <c:pt idx="18579">
                  <c:v>3.6324999999999998</c:v>
                </c:pt>
                <c:pt idx="18580">
                  <c:v>3.4771999999999998</c:v>
                </c:pt>
                <c:pt idx="18581">
                  <c:v>3.3332000000000002</c:v>
                </c:pt>
                <c:pt idx="18582">
                  <c:v>3.5188000000000001</c:v>
                </c:pt>
                <c:pt idx="18583">
                  <c:v>3.3521999999999998</c:v>
                </c:pt>
                <c:pt idx="18584">
                  <c:v>3.0238999999999998</c:v>
                </c:pt>
                <c:pt idx="18585">
                  <c:v>3.2461000000000002</c:v>
                </c:pt>
                <c:pt idx="18586">
                  <c:v>3.2848000000000002</c:v>
                </c:pt>
                <c:pt idx="18587">
                  <c:v>3.1374</c:v>
                </c:pt>
                <c:pt idx="18588">
                  <c:v>3.2593999999999999</c:v>
                </c:pt>
                <c:pt idx="18589">
                  <c:v>3.4264000000000001</c:v>
                </c:pt>
                <c:pt idx="18590">
                  <c:v>3.2092999999999998</c:v>
                </c:pt>
                <c:pt idx="18591">
                  <c:v>3.4095</c:v>
                </c:pt>
                <c:pt idx="18592">
                  <c:v>3.4058000000000002</c:v>
                </c:pt>
                <c:pt idx="18593">
                  <c:v>3.4557000000000002</c:v>
                </c:pt>
                <c:pt idx="18594">
                  <c:v>3.3932000000000002</c:v>
                </c:pt>
                <c:pt idx="18595">
                  <c:v>3.5863</c:v>
                </c:pt>
                <c:pt idx="18596">
                  <c:v>3.6977000000000002</c:v>
                </c:pt>
                <c:pt idx="18597">
                  <c:v>3.6823000000000001</c:v>
                </c:pt>
                <c:pt idx="18598">
                  <c:v>3.5484</c:v>
                </c:pt>
                <c:pt idx="18599">
                  <c:v>3.6305999999999998</c:v>
                </c:pt>
                <c:pt idx="18600">
                  <c:v>3.4952999999999999</c:v>
                </c:pt>
                <c:pt idx="18601">
                  <c:v>3.1698</c:v>
                </c:pt>
                <c:pt idx="18602">
                  <c:v>3.1194000000000002</c:v>
                </c:pt>
                <c:pt idx="18603">
                  <c:v>3.3477999999999999</c:v>
                </c:pt>
                <c:pt idx="18604">
                  <c:v>2.8249</c:v>
                </c:pt>
                <c:pt idx="18605">
                  <c:v>3.3144</c:v>
                </c:pt>
                <c:pt idx="18606">
                  <c:v>3.4453999999999998</c:v>
                </c:pt>
                <c:pt idx="18607">
                  <c:v>3.3418000000000001</c:v>
                </c:pt>
                <c:pt idx="18608">
                  <c:v>3.4234</c:v>
                </c:pt>
                <c:pt idx="18609">
                  <c:v>3.4971999999999999</c:v>
                </c:pt>
                <c:pt idx="18610">
                  <c:v>3.1354000000000002</c:v>
                </c:pt>
                <c:pt idx="18611">
                  <c:v>3.0247000000000002</c:v>
                </c:pt>
                <c:pt idx="18612">
                  <c:v>3.2837000000000001</c:v>
                </c:pt>
                <c:pt idx="18613">
                  <c:v>3.7309000000000001</c:v>
                </c:pt>
                <c:pt idx="18614">
                  <c:v>3.5918000000000001</c:v>
                </c:pt>
                <c:pt idx="18615">
                  <c:v>1.2983</c:v>
                </c:pt>
                <c:pt idx="18616">
                  <c:v>1.4378</c:v>
                </c:pt>
                <c:pt idx="18617">
                  <c:v>1.5862000000000001</c:v>
                </c:pt>
                <c:pt idx="18618">
                  <c:v>1.5127999999999999</c:v>
                </c:pt>
                <c:pt idx="18619">
                  <c:v>1.3584000000000001</c:v>
                </c:pt>
                <c:pt idx="18620">
                  <c:v>1.7210000000000001</c:v>
                </c:pt>
                <c:pt idx="18621">
                  <c:v>1.4135</c:v>
                </c:pt>
                <c:pt idx="18622">
                  <c:v>1.3080000000000001</c:v>
                </c:pt>
                <c:pt idx="18623">
                  <c:v>1.8573</c:v>
                </c:pt>
                <c:pt idx="18624">
                  <c:v>2.1732</c:v>
                </c:pt>
                <c:pt idx="18625">
                  <c:v>2.0434999999999999</c:v>
                </c:pt>
                <c:pt idx="18626">
                  <c:v>1.1305000000000001</c:v>
                </c:pt>
                <c:pt idx="18627">
                  <c:v>1.4246000000000001</c:v>
                </c:pt>
                <c:pt idx="18628">
                  <c:v>1.2877000000000001</c:v>
                </c:pt>
                <c:pt idx="18629">
                  <c:v>1.4631000000000001</c:v>
                </c:pt>
                <c:pt idx="18630">
                  <c:v>1.5914999999999999</c:v>
                </c:pt>
                <c:pt idx="18631">
                  <c:v>1.518</c:v>
                </c:pt>
                <c:pt idx="18632">
                  <c:v>1.6235999999999999</c:v>
                </c:pt>
                <c:pt idx="18633">
                  <c:v>1.6081000000000001</c:v>
                </c:pt>
                <c:pt idx="18634">
                  <c:v>1.7983</c:v>
                </c:pt>
                <c:pt idx="18635">
                  <c:v>1.0508</c:v>
                </c:pt>
                <c:pt idx="18636">
                  <c:v>1.2786</c:v>
                </c:pt>
                <c:pt idx="18637">
                  <c:v>0.86470000000000002</c:v>
                </c:pt>
                <c:pt idx="18638">
                  <c:v>1.339</c:v>
                </c:pt>
                <c:pt idx="18639">
                  <c:v>1.3289</c:v>
                </c:pt>
                <c:pt idx="18640">
                  <c:v>0.98939999999999995</c:v>
                </c:pt>
                <c:pt idx="18641">
                  <c:v>1.1632</c:v>
                </c:pt>
                <c:pt idx="18642">
                  <c:v>1.0268999999999999</c:v>
                </c:pt>
                <c:pt idx="18643">
                  <c:v>1.0544</c:v>
                </c:pt>
                <c:pt idx="18644">
                  <c:v>1.0677000000000001</c:v>
                </c:pt>
                <c:pt idx="18645">
                  <c:v>1.0118</c:v>
                </c:pt>
                <c:pt idx="18646">
                  <c:v>1.0304</c:v>
                </c:pt>
                <c:pt idx="18647">
                  <c:v>1.0045999999999999</c:v>
                </c:pt>
                <c:pt idx="18648">
                  <c:v>1.0940000000000001</c:v>
                </c:pt>
                <c:pt idx="18649">
                  <c:v>1.3006</c:v>
                </c:pt>
                <c:pt idx="18650">
                  <c:v>1.8779999999999999</c:v>
                </c:pt>
                <c:pt idx="18651">
                  <c:v>1.6292</c:v>
                </c:pt>
                <c:pt idx="18652">
                  <c:v>1.9263999999999999</c:v>
                </c:pt>
                <c:pt idx="18653">
                  <c:v>1.9440999999999999</c:v>
                </c:pt>
                <c:pt idx="18654">
                  <c:v>1.8395999999999999</c:v>
                </c:pt>
                <c:pt idx="18655">
                  <c:v>1.0281</c:v>
                </c:pt>
                <c:pt idx="18656">
                  <c:v>1.0288999999999999</c:v>
                </c:pt>
                <c:pt idx="18657">
                  <c:v>1.0183</c:v>
                </c:pt>
                <c:pt idx="18658">
                  <c:v>1.0860000000000001</c:v>
                </c:pt>
                <c:pt idx="18659">
                  <c:v>1.1900999999999999</c:v>
                </c:pt>
                <c:pt idx="18660">
                  <c:v>1.1898</c:v>
                </c:pt>
                <c:pt idx="18661">
                  <c:v>1.3191999999999999</c:v>
                </c:pt>
                <c:pt idx="18662">
                  <c:v>1.2332000000000001</c:v>
                </c:pt>
                <c:pt idx="18663">
                  <c:v>1.5441</c:v>
                </c:pt>
                <c:pt idx="18664">
                  <c:v>1.7352000000000001</c:v>
                </c:pt>
                <c:pt idx="18665">
                  <c:v>1.9289000000000001</c:v>
                </c:pt>
                <c:pt idx="18666">
                  <c:v>1.8757999999999999</c:v>
                </c:pt>
                <c:pt idx="18667">
                  <c:v>1.8767</c:v>
                </c:pt>
                <c:pt idx="18668">
                  <c:v>1.9218999999999999</c:v>
                </c:pt>
                <c:pt idx="18669">
                  <c:v>2.0909</c:v>
                </c:pt>
                <c:pt idx="18670">
                  <c:v>2.0339</c:v>
                </c:pt>
                <c:pt idx="18671">
                  <c:v>1.3435999999999999</c:v>
                </c:pt>
                <c:pt idx="18672">
                  <c:v>1.1856</c:v>
                </c:pt>
                <c:pt idx="18673">
                  <c:v>1.1442000000000001</c:v>
                </c:pt>
                <c:pt idx="18674">
                  <c:v>1.0626</c:v>
                </c:pt>
                <c:pt idx="18675">
                  <c:v>1.0958000000000001</c:v>
                </c:pt>
                <c:pt idx="18676">
                  <c:v>1.1873</c:v>
                </c:pt>
                <c:pt idx="18677">
                  <c:v>1.0882000000000001</c:v>
                </c:pt>
                <c:pt idx="18678">
                  <c:v>1.3734999999999999</c:v>
                </c:pt>
                <c:pt idx="18786">
                  <c:v>1.6061000000000001</c:v>
                </c:pt>
                <c:pt idx="18787">
                  <c:v>1.5663</c:v>
                </c:pt>
                <c:pt idx="18788">
                  <c:v>1.6187</c:v>
                </c:pt>
                <c:pt idx="18789">
                  <c:v>1.5373000000000001</c:v>
                </c:pt>
                <c:pt idx="18790">
                  <c:v>1.5308999999999999</c:v>
                </c:pt>
                <c:pt idx="18791">
                  <c:v>1.5583</c:v>
                </c:pt>
                <c:pt idx="18792">
                  <c:v>1.5483</c:v>
                </c:pt>
                <c:pt idx="18793">
                  <c:v>1.3617999999999999</c:v>
                </c:pt>
                <c:pt idx="18794">
                  <c:v>1.4031</c:v>
                </c:pt>
                <c:pt idx="18795">
                  <c:v>1.3198000000000001</c:v>
                </c:pt>
                <c:pt idx="18796">
                  <c:v>1.3772</c:v>
                </c:pt>
                <c:pt idx="18797">
                  <c:v>1.3445</c:v>
                </c:pt>
                <c:pt idx="18798">
                  <c:v>1.3465</c:v>
                </c:pt>
                <c:pt idx="18799">
                  <c:v>1.3343</c:v>
                </c:pt>
                <c:pt idx="18800">
                  <c:v>1.4043000000000001</c:v>
                </c:pt>
                <c:pt idx="18801">
                  <c:v>1.4098999999999999</c:v>
                </c:pt>
                <c:pt idx="18802">
                  <c:v>1.5455000000000001</c:v>
                </c:pt>
                <c:pt idx="18803">
                  <c:v>1.2786999999999999</c:v>
                </c:pt>
                <c:pt idx="18804">
                  <c:v>1.5385</c:v>
                </c:pt>
                <c:pt idx="18805">
                  <c:v>1.2633000000000001</c:v>
                </c:pt>
                <c:pt idx="18806">
                  <c:v>1.4982</c:v>
                </c:pt>
                <c:pt idx="18807">
                  <c:v>1.3380000000000001</c:v>
                </c:pt>
                <c:pt idx="18808">
                  <c:v>1.3714</c:v>
                </c:pt>
                <c:pt idx="18809">
                  <c:v>1.2136</c:v>
                </c:pt>
                <c:pt idx="18810">
                  <c:v>1.1900999999999999</c:v>
                </c:pt>
                <c:pt idx="18811">
                  <c:v>1.3294999999999999</c:v>
                </c:pt>
                <c:pt idx="18812">
                  <c:v>1.264</c:v>
                </c:pt>
                <c:pt idx="18813">
                  <c:v>1.3394999999999999</c:v>
                </c:pt>
                <c:pt idx="18814">
                  <c:v>1.2383999999999999</c:v>
                </c:pt>
                <c:pt idx="18815">
                  <c:v>1.163</c:v>
                </c:pt>
                <c:pt idx="18816">
                  <c:v>0.98160000000000003</c:v>
                </c:pt>
                <c:pt idx="18817">
                  <c:v>1.2499</c:v>
                </c:pt>
                <c:pt idx="18818">
                  <c:v>1.0891999999999999</c:v>
                </c:pt>
                <c:pt idx="18819">
                  <c:v>1.1228</c:v>
                </c:pt>
                <c:pt idx="18820">
                  <c:v>1.1117999999999999</c:v>
                </c:pt>
                <c:pt idx="18821">
                  <c:v>1.4123000000000001</c:v>
                </c:pt>
                <c:pt idx="18822">
                  <c:v>1.4875</c:v>
                </c:pt>
                <c:pt idx="18823">
                  <c:v>1.4612000000000001</c:v>
                </c:pt>
                <c:pt idx="18824">
                  <c:v>1.4548000000000001</c:v>
                </c:pt>
                <c:pt idx="18825">
                  <c:v>1.5407999999999999</c:v>
                </c:pt>
                <c:pt idx="18826">
                  <c:v>1.4513</c:v>
                </c:pt>
                <c:pt idx="18827">
                  <c:v>1.7250000000000001</c:v>
                </c:pt>
                <c:pt idx="18828">
                  <c:v>1.6248</c:v>
                </c:pt>
                <c:pt idx="18829">
                  <c:v>1.6096999999999999</c:v>
                </c:pt>
                <c:pt idx="18830">
                  <c:v>1.3863000000000001</c:v>
                </c:pt>
                <c:pt idx="18831">
                  <c:v>1.679</c:v>
                </c:pt>
                <c:pt idx="18832">
                  <c:v>1.5955999999999999</c:v>
                </c:pt>
                <c:pt idx="18833">
                  <c:v>1.6842999999999999</c:v>
                </c:pt>
                <c:pt idx="18834">
                  <c:v>1.6497999999999999</c:v>
                </c:pt>
                <c:pt idx="18835">
                  <c:v>1.7004999999999999</c:v>
                </c:pt>
                <c:pt idx="18836">
                  <c:v>1.7637</c:v>
                </c:pt>
                <c:pt idx="18837">
                  <c:v>1.6838</c:v>
                </c:pt>
                <c:pt idx="18838">
                  <c:v>1.4367000000000001</c:v>
                </c:pt>
                <c:pt idx="18839">
                  <c:v>1.5629999999999999</c:v>
                </c:pt>
                <c:pt idx="18840">
                  <c:v>1.6926000000000001</c:v>
                </c:pt>
                <c:pt idx="18841">
                  <c:v>1.4830000000000001</c:v>
                </c:pt>
                <c:pt idx="18842">
                  <c:v>1.486</c:v>
                </c:pt>
                <c:pt idx="18843">
                  <c:v>1.1479999999999999</c:v>
                </c:pt>
                <c:pt idx="18844">
                  <c:v>1.2803</c:v>
                </c:pt>
                <c:pt idx="18845">
                  <c:v>1.2974000000000001</c:v>
                </c:pt>
                <c:pt idx="18846">
                  <c:v>1.1705000000000001</c:v>
                </c:pt>
                <c:pt idx="18847">
                  <c:v>1.4742</c:v>
                </c:pt>
                <c:pt idx="18848">
                  <c:v>1.5278</c:v>
                </c:pt>
                <c:pt idx="18849">
                  <c:v>1.3649</c:v>
                </c:pt>
                <c:pt idx="18850">
                  <c:v>1.3629</c:v>
                </c:pt>
                <c:pt idx="18851">
                  <c:v>1.2690999999999999</c:v>
                </c:pt>
                <c:pt idx="18852">
                  <c:v>1.37</c:v>
                </c:pt>
                <c:pt idx="18853">
                  <c:v>1.3772</c:v>
                </c:pt>
                <c:pt idx="18854">
                  <c:v>1.2750999999999999</c:v>
                </c:pt>
                <c:pt idx="18855">
                  <c:v>1.3574999999999999</c:v>
                </c:pt>
                <c:pt idx="18856">
                  <c:v>1.3521000000000001</c:v>
                </c:pt>
                <c:pt idx="18857">
                  <c:v>1.3876999999999999</c:v>
                </c:pt>
                <c:pt idx="18858">
                  <c:v>1.2547999999999999</c:v>
                </c:pt>
                <c:pt idx="18859">
                  <c:v>1.369</c:v>
                </c:pt>
                <c:pt idx="18860">
                  <c:v>1.3305</c:v>
                </c:pt>
                <c:pt idx="18861">
                  <c:v>1.4256</c:v>
                </c:pt>
                <c:pt idx="18862">
                  <c:v>1.2446999999999999</c:v>
                </c:pt>
                <c:pt idx="18863">
                  <c:v>1.0932999999999999</c:v>
                </c:pt>
                <c:pt idx="18864">
                  <c:v>1.1547000000000001</c:v>
                </c:pt>
                <c:pt idx="18865">
                  <c:v>1.2185999999999999</c:v>
                </c:pt>
                <c:pt idx="18866">
                  <c:v>1.2381</c:v>
                </c:pt>
                <c:pt idx="18867">
                  <c:v>1.3565</c:v>
                </c:pt>
                <c:pt idx="18868">
                  <c:v>1.1840999999999999</c:v>
                </c:pt>
                <c:pt idx="18869">
                  <c:v>1.2773000000000001</c:v>
                </c:pt>
                <c:pt idx="18870">
                  <c:v>1.3621000000000001</c:v>
                </c:pt>
                <c:pt idx="18871">
                  <c:v>1.4371</c:v>
                </c:pt>
                <c:pt idx="18872">
                  <c:v>1.5303</c:v>
                </c:pt>
                <c:pt idx="18873">
                  <c:v>1.6375999999999999</c:v>
                </c:pt>
                <c:pt idx="18874">
                  <c:v>1.6317999999999999</c:v>
                </c:pt>
                <c:pt idx="18875">
                  <c:v>1.5432999999999999</c:v>
                </c:pt>
                <c:pt idx="18876">
                  <c:v>1.5147999999999999</c:v>
                </c:pt>
                <c:pt idx="18877">
                  <c:v>1.6336999999999999</c:v>
                </c:pt>
                <c:pt idx="18878">
                  <c:v>1.6491</c:v>
                </c:pt>
                <c:pt idx="18879">
                  <c:v>1.8247</c:v>
                </c:pt>
                <c:pt idx="18880">
                  <c:v>1.4983</c:v>
                </c:pt>
                <c:pt idx="18881">
                  <c:v>1.5517000000000001</c:v>
                </c:pt>
                <c:pt idx="18882">
                  <c:v>1.5885</c:v>
                </c:pt>
                <c:pt idx="18883">
                  <c:v>1.6667000000000001</c:v>
                </c:pt>
                <c:pt idx="18884">
                  <c:v>3.9729000000000001</c:v>
                </c:pt>
                <c:pt idx="18885">
                  <c:v>3.8069999999999999</c:v>
                </c:pt>
                <c:pt idx="18886">
                  <c:v>4.0162000000000004</c:v>
                </c:pt>
                <c:pt idx="18887">
                  <c:v>6.8095999999999997</c:v>
                </c:pt>
                <c:pt idx="18888">
                  <c:v>4.4391999999999996</c:v>
                </c:pt>
                <c:pt idx="18889">
                  <c:v>4.3865999999999996</c:v>
                </c:pt>
                <c:pt idx="18890">
                  <c:v>4.7125000000000004</c:v>
                </c:pt>
                <c:pt idx="18891">
                  <c:v>4.3456000000000001</c:v>
                </c:pt>
                <c:pt idx="18892">
                  <c:v>4.3543000000000003</c:v>
                </c:pt>
                <c:pt idx="18893">
                  <c:v>4.1761999999999997</c:v>
                </c:pt>
                <c:pt idx="18894">
                  <c:v>4.6269</c:v>
                </c:pt>
                <c:pt idx="18895">
                  <c:v>4.8331999999999997</c:v>
                </c:pt>
                <c:pt idx="18896">
                  <c:v>4.4278000000000004</c:v>
                </c:pt>
                <c:pt idx="18897">
                  <c:v>4.2602000000000002</c:v>
                </c:pt>
                <c:pt idx="18898">
                  <c:v>4.4641000000000002</c:v>
                </c:pt>
                <c:pt idx="18899">
                  <c:v>4.0948000000000002</c:v>
                </c:pt>
                <c:pt idx="18900">
                  <c:v>4.7168000000000001</c:v>
                </c:pt>
                <c:pt idx="18901">
                  <c:v>4.2031000000000001</c:v>
                </c:pt>
                <c:pt idx="18902">
                  <c:v>4.1577999999999999</c:v>
                </c:pt>
                <c:pt idx="18903">
                  <c:v>4.3796999999999997</c:v>
                </c:pt>
                <c:pt idx="18904">
                  <c:v>4.1643999999999997</c:v>
                </c:pt>
                <c:pt idx="18905">
                  <c:v>4.8845000000000001</c:v>
                </c:pt>
                <c:pt idx="18906">
                  <c:v>5.6052999999999997</c:v>
                </c:pt>
                <c:pt idx="18907">
                  <c:v>4.6603000000000003</c:v>
                </c:pt>
                <c:pt idx="18908">
                  <c:v>4.4728000000000003</c:v>
                </c:pt>
                <c:pt idx="18909">
                  <c:v>4.7710999999999997</c:v>
                </c:pt>
                <c:pt idx="18910">
                  <c:v>4.6486000000000001</c:v>
                </c:pt>
                <c:pt idx="18911">
                  <c:v>4.4367999999999999</c:v>
                </c:pt>
                <c:pt idx="18912">
                  <c:v>4.3029000000000002</c:v>
                </c:pt>
                <c:pt idx="18913">
                  <c:v>4.4085000000000001</c:v>
                </c:pt>
                <c:pt idx="18914">
                  <c:v>4.2918000000000003</c:v>
                </c:pt>
                <c:pt idx="18915">
                  <c:v>4.0822000000000003</c:v>
                </c:pt>
                <c:pt idx="18916">
                  <c:v>4.2450000000000001</c:v>
                </c:pt>
                <c:pt idx="18917">
                  <c:v>4.1501000000000001</c:v>
                </c:pt>
                <c:pt idx="18918">
                  <c:v>4.3308</c:v>
                </c:pt>
                <c:pt idx="18919">
                  <c:v>4.7149000000000001</c:v>
                </c:pt>
                <c:pt idx="18920">
                  <c:v>4.7187000000000001</c:v>
                </c:pt>
                <c:pt idx="18921">
                  <c:v>4.8845999999999998</c:v>
                </c:pt>
                <c:pt idx="18922">
                  <c:v>4.2720000000000002</c:v>
                </c:pt>
                <c:pt idx="18923">
                  <c:v>4.3597000000000001</c:v>
                </c:pt>
                <c:pt idx="18924">
                  <c:v>4.3346</c:v>
                </c:pt>
                <c:pt idx="18925">
                  <c:v>4.8712</c:v>
                </c:pt>
                <c:pt idx="18926">
                  <c:v>4.7877999999999998</c:v>
                </c:pt>
                <c:pt idx="18927">
                  <c:v>4.0618999999999996</c:v>
                </c:pt>
                <c:pt idx="18928">
                  <c:v>4.4268999999999998</c:v>
                </c:pt>
                <c:pt idx="18929">
                  <c:v>4.8246000000000002</c:v>
                </c:pt>
                <c:pt idx="18930">
                  <c:v>5.2054999999999998</c:v>
                </c:pt>
                <c:pt idx="18931">
                  <c:v>4.9831000000000003</c:v>
                </c:pt>
                <c:pt idx="18932">
                  <c:v>5.4897</c:v>
                </c:pt>
                <c:pt idx="18933">
                  <c:v>5.4804000000000004</c:v>
                </c:pt>
                <c:pt idx="18934">
                  <c:v>4.8814000000000002</c:v>
                </c:pt>
                <c:pt idx="18935">
                  <c:v>4.8766999999999996</c:v>
                </c:pt>
                <c:pt idx="18936">
                  <c:v>5.4861000000000004</c:v>
                </c:pt>
                <c:pt idx="18937">
                  <c:v>5.5964999999999998</c:v>
                </c:pt>
                <c:pt idx="18938">
                  <c:v>5.8452000000000002</c:v>
                </c:pt>
                <c:pt idx="18939">
                  <c:v>4.9421999999999997</c:v>
                </c:pt>
                <c:pt idx="18940">
                  <c:v>5.6128</c:v>
                </c:pt>
                <c:pt idx="18941">
                  <c:v>5.1561000000000003</c:v>
                </c:pt>
                <c:pt idx="18942">
                  <c:v>5.1360999999999999</c:v>
                </c:pt>
                <c:pt idx="18943">
                  <c:v>5.4843999999999999</c:v>
                </c:pt>
                <c:pt idx="18944">
                  <c:v>6.5791000000000004</c:v>
                </c:pt>
                <c:pt idx="18945">
                  <c:v>6.7725999999999997</c:v>
                </c:pt>
                <c:pt idx="18946">
                  <c:v>5.23</c:v>
                </c:pt>
                <c:pt idx="18947">
                  <c:v>5.3002000000000002</c:v>
                </c:pt>
                <c:pt idx="18948">
                  <c:v>5.2838000000000003</c:v>
                </c:pt>
                <c:pt idx="18949">
                  <c:v>5.7984999999999998</c:v>
                </c:pt>
                <c:pt idx="18950">
                  <c:v>5.1616999999999997</c:v>
                </c:pt>
                <c:pt idx="18951">
                  <c:v>5.3460999999999999</c:v>
                </c:pt>
                <c:pt idx="18952">
                  <c:v>5.6582999999999997</c:v>
                </c:pt>
                <c:pt idx="18953">
                  <c:v>5.4485000000000001</c:v>
                </c:pt>
                <c:pt idx="18954">
                  <c:v>5.0415999999999999</c:v>
                </c:pt>
                <c:pt idx="18955">
                  <c:v>5.6402000000000001</c:v>
                </c:pt>
                <c:pt idx="18956">
                  <c:v>5.4549000000000003</c:v>
                </c:pt>
                <c:pt idx="18957">
                  <c:v>5.1494999999999997</c:v>
                </c:pt>
                <c:pt idx="18958">
                  <c:v>5.8339999999999996</c:v>
                </c:pt>
                <c:pt idx="18959">
                  <c:v>5.0274999999999999</c:v>
                </c:pt>
                <c:pt idx="18960">
                  <c:v>5.7774000000000001</c:v>
                </c:pt>
                <c:pt idx="18961">
                  <c:v>5.5518000000000001</c:v>
                </c:pt>
                <c:pt idx="18962">
                  <c:v>4.8066000000000004</c:v>
                </c:pt>
                <c:pt idx="18963">
                  <c:v>5.7995000000000001</c:v>
                </c:pt>
                <c:pt idx="18964">
                  <c:v>5.2455999999999996</c:v>
                </c:pt>
                <c:pt idx="18965">
                  <c:v>5.4833999999999996</c:v>
                </c:pt>
                <c:pt idx="18966">
                  <c:v>5.3487999999999998</c:v>
                </c:pt>
                <c:pt idx="18967">
                  <c:v>4.7027999999999999</c:v>
                </c:pt>
                <c:pt idx="18969">
                  <c:v>5.9231999999999996</c:v>
                </c:pt>
                <c:pt idx="18970">
                  <c:v>5.6535000000000002</c:v>
                </c:pt>
                <c:pt idx="18971">
                  <c:v>5.4516</c:v>
                </c:pt>
                <c:pt idx="18972">
                  <c:v>4.8064999999999998</c:v>
                </c:pt>
                <c:pt idx="18973">
                  <c:v>6.0011000000000001</c:v>
                </c:pt>
                <c:pt idx="18974">
                  <c:v>5.7602000000000002</c:v>
                </c:pt>
                <c:pt idx="18975">
                  <c:v>5.44</c:v>
                </c:pt>
                <c:pt idx="18976">
                  <c:v>5.5206999999999997</c:v>
                </c:pt>
                <c:pt idx="18977">
                  <c:v>4.9702000000000002</c:v>
                </c:pt>
                <c:pt idx="18978">
                  <c:v>5.2404999999999999</c:v>
                </c:pt>
                <c:pt idx="18983">
                  <c:v>5.5536000000000003</c:v>
                </c:pt>
                <c:pt idx="18984">
                  <c:v>5.7220000000000004</c:v>
                </c:pt>
                <c:pt idx="18985">
                  <c:v>5.5888</c:v>
                </c:pt>
                <c:pt idx="18986">
                  <c:v>5.4210000000000003</c:v>
                </c:pt>
                <c:pt idx="18987">
                  <c:v>6.0993000000000004</c:v>
                </c:pt>
                <c:pt idx="18988">
                  <c:v>5.5567000000000002</c:v>
                </c:pt>
                <c:pt idx="18989">
                  <c:v>6.1894999999999998</c:v>
                </c:pt>
                <c:pt idx="18990">
                  <c:v>5.5228999999999999</c:v>
                </c:pt>
                <c:pt idx="18991">
                  <c:v>5.6588000000000003</c:v>
                </c:pt>
                <c:pt idx="18992">
                  <c:v>5.9802999999999997</c:v>
                </c:pt>
                <c:pt idx="18993">
                  <c:v>5.3262999999999998</c:v>
                </c:pt>
                <c:pt idx="18994">
                  <c:v>5.8121999999999998</c:v>
                </c:pt>
                <c:pt idx="18995">
                  <c:v>6.5803000000000003</c:v>
                </c:pt>
                <c:pt idx="18996">
                  <c:v>5.7363999999999997</c:v>
                </c:pt>
                <c:pt idx="18997">
                  <c:v>5.6925999999999997</c:v>
                </c:pt>
                <c:pt idx="18998">
                  <c:v>6.0624000000000002</c:v>
                </c:pt>
                <c:pt idx="18999">
                  <c:v>6.2606999999999999</c:v>
                </c:pt>
                <c:pt idx="19000">
                  <c:v>5.7789000000000001</c:v>
                </c:pt>
                <c:pt idx="19001">
                  <c:v>5.5462999999999996</c:v>
                </c:pt>
                <c:pt idx="19002">
                  <c:v>6.9797000000000002</c:v>
                </c:pt>
                <c:pt idx="19003">
                  <c:v>5.7431000000000001</c:v>
                </c:pt>
                <c:pt idx="19004">
                  <c:v>6.1169000000000002</c:v>
                </c:pt>
                <c:pt idx="19005">
                  <c:v>5.8592000000000004</c:v>
                </c:pt>
                <c:pt idx="19007">
                  <c:v>5.8472</c:v>
                </c:pt>
                <c:pt idx="19008">
                  <c:v>5.7931999999999997</c:v>
                </c:pt>
                <c:pt idx="19010">
                  <c:v>6.0351999999999997</c:v>
                </c:pt>
                <c:pt idx="19015">
                  <c:v>6.4283000000000001</c:v>
                </c:pt>
                <c:pt idx="19016">
                  <c:v>4.8028000000000004</c:v>
                </c:pt>
                <c:pt idx="19018">
                  <c:v>5.7157999999999998</c:v>
                </c:pt>
                <c:pt idx="19019">
                  <c:v>5.6223000000000001</c:v>
                </c:pt>
                <c:pt idx="19023">
                  <c:v>5.5875000000000004</c:v>
                </c:pt>
                <c:pt idx="19024">
                  <c:v>6.6417000000000002</c:v>
                </c:pt>
                <c:pt idx="19026">
                  <c:v>5.1848000000000001</c:v>
                </c:pt>
                <c:pt idx="19027">
                  <c:v>5.8151000000000002</c:v>
                </c:pt>
                <c:pt idx="19028">
                  <c:v>6.0831999999999997</c:v>
                </c:pt>
                <c:pt idx="19029">
                  <c:v>6.4406999999999996</c:v>
                </c:pt>
                <c:pt idx="19030">
                  <c:v>4.9781000000000004</c:v>
                </c:pt>
                <c:pt idx="19031">
                  <c:v>4.4005000000000001</c:v>
                </c:pt>
                <c:pt idx="19033">
                  <c:v>6.5526999999999997</c:v>
                </c:pt>
                <c:pt idx="19034">
                  <c:v>5.8162000000000003</c:v>
                </c:pt>
                <c:pt idx="19036">
                  <c:v>4.9730999999999996</c:v>
                </c:pt>
                <c:pt idx="19037">
                  <c:v>3.0442999999999998</c:v>
                </c:pt>
                <c:pt idx="19038">
                  <c:v>3.3012999999999999</c:v>
                </c:pt>
                <c:pt idx="19039">
                  <c:v>2.9952000000000001</c:v>
                </c:pt>
                <c:pt idx="19040">
                  <c:v>3.2199</c:v>
                </c:pt>
                <c:pt idx="19041">
                  <c:v>2.702</c:v>
                </c:pt>
                <c:pt idx="19042">
                  <c:v>3.0263</c:v>
                </c:pt>
                <c:pt idx="19043">
                  <c:v>4.5289999999999999</c:v>
                </c:pt>
                <c:pt idx="19044">
                  <c:v>3.3984999999999999</c:v>
                </c:pt>
                <c:pt idx="19045">
                  <c:v>3.3210999999999999</c:v>
                </c:pt>
                <c:pt idx="19046">
                  <c:v>2.7355999999999998</c:v>
                </c:pt>
                <c:pt idx="19047">
                  <c:v>3.0636000000000001</c:v>
                </c:pt>
                <c:pt idx="19048">
                  <c:v>3.3603000000000001</c:v>
                </c:pt>
                <c:pt idx="19049">
                  <c:v>2.8889</c:v>
                </c:pt>
                <c:pt idx="19050">
                  <c:v>3.5230999999999999</c:v>
                </c:pt>
                <c:pt idx="19051">
                  <c:v>4.0803000000000003</c:v>
                </c:pt>
                <c:pt idx="19052">
                  <c:v>3.3776000000000002</c:v>
                </c:pt>
                <c:pt idx="19053">
                  <c:v>3.0036</c:v>
                </c:pt>
                <c:pt idx="19054">
                  <c:v>2.6305000000000001</c:v>
                </c:pt>
                <c:pt idx="19055">
                  <c:v>3.589</c:v>
                </c:pt>
                <c:pt idx="19056">
                  <c:v>3.6002999999999998</c:v>
                </c:pt>
                <c:pt idx="19057">
                  <c:v>3.0998999999999999</c:v>
                </c:pt>
                <c:pt idx="19058">
                  <c:v>2.5830000000000002</c:v>
                </c:pt>
                <c:pt idx="19059">
                  <c:v>2.9569000000000001</c:v>
                </c:pt>
                <c:pt idx="19060">
                  <c:v>3.3043999999999998</c:v>
                </c:pt>
                <c:pt idx="19061">
                  <c:v>3.5038</c:v>
                </c:pt>
                <c:pt idx="19062">
                  <c:v>3.3054000000000001</c:v>
                </c:pt>
                <c:pt idx="19063">
                  <c:v>2.9864999999999999</c:v>
                </c:pt>
                <c:pt idx="19064">
                  <c:v>2.7656000000000001</c:v>
                </c:pt>
                <c:pt idx="19065">
                  <c:v>2.7576000000000001</c:v>
                </c:pt>
                <c:pt idx="19066">
                  <c:v>3.2658999999999998</c:v>
                </c:pt>
                <c:pt idx="19067">
                  <c:v>3.3431999999999999</c:v>
                </c:pt>
                <c:pt idx="19068">
                  <c:v>3.1337000000000002</c:v>
                </c:pt>
                <c:pt idx="19069">
                  <c:v>3.4750999999999999</c:v>
                </c:pt>
                <c:pt idx="19070">
                  <c:v>3.5813999999999999</c:v>
                </c:pt>
                <c:pt idx="19071">
                  <c:v>3.2326999999999999</c:v>
                </c:pt>
                <c:pt idx="19072">
                  <c:v>2.7444999999999999</c:v>
                </c:pt>
                <c:pt idx="19073">
                  <c:v>3.5097</c:v>
                </c:pt>
                <c:pt idx="19074">
                  <c:v>3.3685999999999998</c:v>
                </c:pt>
                <c:pt idx="19075">
                  <c:v>2.6798000000000002</c:v>
                </c:pt>
                <c:pt idx="19076">
                  <c:v>3.1118999999999999</c:v>
                </c:pt>
                <c:pt idx="19077">
                  <c:v>3.1097000000000001</c:v>
                </c:pt>
                <c:pt idx="19078">
                  <c:v>2.9609000000000001</c:v>
                </c:pt>
                <c:pt idx="19079">
                  <c:v>3.2347000000000001</c:v>
                </c:pt>
                <c:pt idx="19080">
                  <c:v>3.2185000000000001</c:v>
                </c:pt>
                <c:pt idx="19081">
                  <c:v>3.0105</c:v>
                </c:pt>
                <c:pt idx="19082">
                  <c:v>3.2831000000000001</c:v>
                </c:pt>
                <c:pt idx="19083">
                  <c:v>3.4434</c:v>
                </c:pt>
                <c:pt idx="19084">
                  <c:v>3.4224000000000001</c:v>
                </c:pt>
                <c:pt idx="19085">
                  <c:v>3.0819000000000001</c:v>
                </c:pt>
                <c:pt idx="19086">
                  <c:v>3.2121</c:v>
                </c:pt>
                <c:pt idx="19087">
                  <c:v>3.0522</c:v>
                </c:pt>
                <c:pt idx="19088">
                  <c:v>3.2999000000000001</c:v>
                </c:pt>
                <c:pt idx="19089">
                  <c:v>3.2105000000000001</c:v>
                </c:pt>
                <c:pt idx="19090">
                  <c:v>3.1928000000000001</c:v>
                </c:pt>
                <c:pt idx="19091">
                  <c:v>3.2894000000000001</c:v>
                </c:pt>
                <c:pt idx="19092">
                  <c:v>3.1375999999999999</c:v>
                </c:pt>
                <c:pt idx="19093">
                  <c:v>3.1459000000000001</c:v>
                </c:pt>
                <c:pt idx="19094">
                  <c:v>2.9639000000000002</c:v>
                </c:pt>
                <c:pt idx="19095">
                  <c:v>3.0592999999999999</c:v>
                </c:pt>
                <c:pt idx="19096">
                  <c:v>3.1156000000000001</c:v>
                </c:pt>
                <c:pt idx="19097">
                  <c:v>2.653</c:v>
                </c:pt>
                <c:pt idx="19098">
                  <c:v>1.9742</c:v>
                </c:pt>
                <c:pt idx="19099">
                  <c:v>1.972</c:v>
                </c:pt>
                <c:pt idx="19100">
                  <c:v>1.7693000000000001</c:v>
                </c:pt>
                <c:pt idx="19101">
                  <c:v>1.9319</c:v>
                </c:pt>
                <c:pt idx="19102">
                  <c:v>1.6877</c:v>
                </c:pt>
                <c:pt idx="19103">
                  <c:v>1.5625</c:v>
                </c:pt>
                <c:pt idx="19104">
                  <c:v>2.4077999999999999</c:v>
                </c:pt>
                <c:pt idx="19105">
                  <c:v>1.6968000000000001</c:v>
                </c:pt>
                <c:pt idx="19106">
                  <c:v>1.5736000000000001</c:v>
                </c:pt>
                <c:pt idx="19107">
                  <c:v>1.6293</c:v>
                </c:pt>
                <c:pt idx="19108">
                  <c:v>1.8814</c:v>
                </c:pt>
                <c:pt idx="19109">
                  <c:v>2.0543</c:v>
                </c:pt>
                <c:pt idx="19110">
                  <c:v>2.6423000000000001</c:v>
                </c:pt>
                <c:pt idx="19111">
                  <c:v>1.7555000000000001</c:v>
                </c:pt>
                <c:pt idx="19112">
                  <c:v>1.9536</c:v>
                </c:pt>
                <c:pt idx="19113">
                  <c:v>1.8638999999999999</c:v>
                </c:pt>
                <c:pt idx="19114">
                  <c:v>1.6861999999999999</c:v>
                </c:pt>
                <c:pt idx="19115">
                  <c:v>2.1819000000000002</c:v>
                </c:pt>
                <c:pt idx="19116">
                  <c:v>2.1063999999999998</c:v>
                </c:pt>
                <c:pt idx="19117">
                  <c:v>1.7638</c:v>
                </c:pt>
                <c:pt idx="19118">
                  <c:v>1.3077000000000001</c:v>
                </c:pt>
                <c:pt idx="19119">
                  <c:v>1.8132999999999999</c:v>
                </c:pt>
                <c:pt idx="19120">
                  <c:v>2.0989</c:v>
                </c:pt>
                <c:pt idx="19121">
                  <c:v>1.7402</c:v>
                </c:pt>
                <c:pt idx="19122">
                  <c:v>2.2890000000000001</c:v>
                </c:pt>
                <c:pt idx="19123">
                  <c:v>1.7111000000000001</c:v>
                </c:pt>
                <c:pt idx="19124">
                  <c:v>1.3845000000000001</c:v>
                </c:pt>
                <c:pt idx="19125">
                  <c:v>1.7352000000000001</c:v>
                </c:pt>
                <c:pt idx="19126">
                  <c:v>1.3848</c:v>
                </c:pt>
                <c:pt idx="19127">
                  <c:v>1.6508</c:v>
                </c:pt>
                <c:pt idx="19128">
                  <c:v>1.8214999999999999</c:v>
                </c:pt>
                <c:pt idx="19129">
                  <c:v>2.2734000000000001</c:v>
                </c:pt>
                <c:pt idx="19130">
                  <c:v>1.2485999999999999</c:v>
                </c:pt>
                <c:pt idx="19131">
                  <c:v>1.8422000000000001</c:v>
                </c:pt>
                <c:pt idx="19132">
                  <c:v>2.3896999999999999</c:v>
                </c:pt>
                <c:pt idx="19133">
                  <c:v>1.2369000000000001</c:v>
                </c:pt>
                <c:pt idx="19134">
                  <c:v>2.1896</c:v>
                </c:pt>
                <c:pt idx="19135">
                  <c:v>1.4220999999999999</c:v>
                </c:pt>
                <c:pt idx="19136">
                  <c:v>1.88</c:v>
                </c:pt>
                <c:pt idx="19137">
                  <c:v>1.8553999999999999</c:v>
                </c:pt>
                <c:pt idx="19138">
                  <c:v>1.6917</c:v>
                </c:pt>
                <c:pt idx="19139">
                  <c:v>1.8234999999999999</c:v>
                </c:pt>
                <c:pt idx="19140">
                  <c:v>1.6202000000000001</c:v>
                </c:pt>
                <c:pt idx="19141">
                  <c:v>1.9911000000000001</c:v>
                </c:pt>
                <c:pt idx="19142">
                  <c:v>1.5992</c:v>
                </c:pt>
                <c:pt idx="19143">
                  <c:v>1.6754</c:v>
                </c:pt>
                <c:pt idx="19144">
                  <c:v>1.3966000000000001</c:v>
                </c:pt>
                <c:pt idx="19145">
                  <c:v>1.5761000000000001</c:v>
                </c:pt>
                <c:pt idx="19146">
                  <c:v>1.2702</c:v>
                </c:pt>
                <c:pt idx="19147">
                  <c:v>1.8812</c:v>
                </c:pt>
                <c:pt idx="19148">
                  <c:v>1.3857999999999999</c:v>
                </c:pt>
                <c:pt idx="19149">
                  <c:v>1.5153000000000001</c:v>
                </c:pt>
                <c:pt idx="19150">
                  <c:v>1.6685000000000001</c:v>
                </c:pt>
                <c:pt idx="19151">
                  <c:v>1.4987999999999999</c:v>
                </c:pt>
                <c:pt idx="19152">
                  <c:v>1.2858000000000001</c:v>
                </c:pt>
                <c:pt idx="19153">
                  <c:v>1.4633</c:v>
                </c:pt>
                <c:pt idx="19154">
                  <c:v>2.2597</c:v>
                </c:pt>
                <c:pt idx="19155">
                  <c:v>2.0621</c:v>
                </c:pt>
                <c:pt idx="19156">
                  <c:v>2.4982000000000002</c:v>
                </c:pt>
                <c:pt idx="19157">
                  <c:v>1.8280000000000001</c:v>
                </c:pt>
                <c:pt idx="19158">
                  <c:v>1.804</c:v>
                </c:pt>
                <c:pt idx="19159">
                  <c:v>2.1396999999999999</c:v>
                </c:pt>
                <c:pt idx="19160">
                  <c:v>2.3727999999999998</c:v>
                </c:pt>
                <c:pt idx="19161">
                  <c:v>2.7997000000000001</c:v>
                </c:pt>
                <c:pt idx="19162">
                  <c:v>1.5784</c:v>
                </c:pt>
                <c:pt idx="19163">
                  <c:v>2.1867000000000001</c:v>
                </c:pt>
                <c:pt idx="19164">
                  <c:v>1.6586000000000001</c:v>
                </c:pt>
                <c:pt idx="19165">
                  <c:v>1.5976999999999999</c:v>
                </c:pt>
                <c:pt idx="19166">
                  <c:v>1.8755999999999999</c:v>
                </c:pt>
                <c:pt idx="19167">
                  <c:v>2.3439999999999999</c:v>
                </c:pt>
                <c:pt idx="19168">
                  <c:v>2.4005000000000001</c:v>
                </c:pt>
                <c:pt idx="19169">
                  <c:v>1.6857</c:v>
                </c:pt>
                <c:pt idx="19170">
                  <c:v>2.7484999999999999</c:v>
                </c:pt>
                <c:pt idx="19171">
                  <c:v>2.8126000000000002</c:v>
                </c:pt>
                <c:pt idx="19172">
                  <c:v>2.2576999999999998</c:v>
                </c:pt>
                <c:pt idx="19173">
                  <c:v>1.6422000000000001</c:v>
                </c:pt>
                <c:pt idx="19174">
                  <c:v>1.8882000000000001</c:v>
                </c:pt>
                <c:pt idx="19175">
                  <c:v>2.6095000000000002</c:v>
                </c:pt>
                <c:pt idx="19176">
                  <c:v>1.6012999999999999</c:v>
                </c:pt>
                <c:pt idx="19177">
                  <c:v>1.3697999999999999</c:v>
                </c:pt>
                <c:pt idx="19178">
                  <c:v>3.2301000000000002</c:v>
                </c:pt>
                <c:pt idx="19179">
                  <c:v>1.8010999999999999</c:v>
                </c:pt>
                <c:pt idx="19180">
                  <c:v>1.0287999999999999</c:v>
                </c:pt>
                <c:pt idx="19181">
                  <c:v>1.0382</c:v>
                </c:pt>
                <c:pt idx="19182">
                  <c:v>1.0278</c:v>
                </c:pt>
                <c:pt idx="19183">
                  <c:v>1.0606</c:v>
                </c:pt>
                <c:pt idx="19184">
                  <c:v>1.018</c:v>
                </c:pt>
                <c:pt idx="19185">
                  <c:v>1.1645000000000001</c:v>
                </c:pt>
                <c:pt idx="19186">
                  <c:v>1.4797</c:v>
                </c:pt>
                <c:pt idx="19187">
                  <c:v>1.0166999999999999</c:v>
                </c:pt>
                <c:pt idx="19188">
                  <c:v>1.2525999999999999</c:v>
                </c:pt>
                <c:pt idx="19189">
                  <c:v>1.1462000000000001</c:v>
                </c:pt>
                <c:pt idx="19190">
                  <c:v>1.1915</c:v>
                </c:pt>
                <c:pt idx="19191">
                  <c:v>1.2045999999999999</c:v>
                </c:pt>
                <c:pt idx="19192">
                  <c:v>1.1484000000000001</c:v>
                </c:pt>
                <c:pt idx="19193">
                  <c:v>1.3035000000000001</c:v>
                </c:pt>
                <c:pt idx="19194">
                  <c:v>1.0603</c:v>
                </c:pt>
                <c:pt idx="19195">
                  <c:v>1.0498000000000001</c:v>
                </c:pt>
                <c:pt idx="19196">
                  <c:v>0.99250000000000005</c:v>
                </c:pt>
                <c:pt idx="19197">
                  <c:v>1.1588000000000001</c:v>
                </c:pt>
                <c:pt idx="19198">
                  <c:v>1.22</c:v>
                </c:pt>
                <c:pt idx="19199">
                  <c:v>1.27</c:v>
                </c:pt>
                <c:pt idx="19200">
                  <c:v>1.1576</c:v>
                </c:pt>
                <c:pt idx="19201">
                  <c:v>1.0145999999999999</c:v>
                </c:pt>
                <c:pt idx="19202">
                  <c:v>1.2583</c:v>
                </c:pt>
                <c:pt idx="19203">
                  <c:v>0.97019999999999995</c:v>
                </c:pt>
                <c:pt idx="19204">
                  <c:v>1.3996999999999999</c:v>
                </c:pt>
                <c:pt idx="19205">
                  <c:v>1.0224</c:v>
                </c:pt>
                <c:pt idx="19206">
                  <c:v>1.0174000000000001</c:v>
                </c:pt>
                <c:pt idx="19207">
                  <c:v>1.3439000000000001</c:v>
                </c:pt>
                <c:pt idx="19208">
                  <c:v>1.2706</c:v>
                </c:pt>
                <c:pt idx="19209">
                  <c:v>1.2713000000000001</c:v>
                </c:pt>
                <c:pt idx="19210">
                  <c:v>1.0441</c:v>
                </c:pt>
                <c:pt idx="19211">
                  <c:v>0.94740000000000002</c:v>
                </c:pt>
                <c:pt idx="19212">
                  <c:v>1.0803</c:v>
                </c:pt>
                <c:pt idx="19213">
                  <c:v>1.4066000000000001</c:v>
                </c:pt>
                <c:pt idx="19214">
                  <c:v>1.1838</c:v>
                </c:pt>
                <c:pt idx="19215">
                  <c:v>0.98570000000000002</c:v>
                </c:pt>
                <c:pt idx="19216">
                  <c:v>1.0310999999999999</c:v>
                </c:pt>
                <c:pt idx="19217">
                  <c:v>1.3245</c:v>
                </c:pt>
                <c:pt idx="19218">
                  <c:v>1.2473000000000001</c:v>
                </c:pt>
                <c:pt idx="19219">
                  <c:v>0.83809999999999996</c:v>
                </c:pt>
                <c:pt idx="19220">
                  <c:v>1.0195000000000001</c:v>
                </c:pt>
                <c:pt idx="19221">
                  <c:v>1.3315999999999999</c:v>
                </c:pt>
                <c:pt idx="19222">
                  <c:v>0.98699999999999999</c:v>
                </c:pt>
                <c:pt idx="19223">
                  <c:v>1.181</c:v>
                </c:pt>
                <c:pt idx="19224">
                  <c:v>1.1215999999999999</c:v>
                </c:pt>
                <c:pt idx="19225">
                  <c:v>1.2062999999999999</c:v>
                </c:pt>
                <c:pt idx="19226">
                  <c:v>0.91720000000000002</c:v>
                </c:pt>
                <c:pt idx="19227">
                  <c:v>1.0075000000000001</c:v>
                </c:pt>
                <c:pt idx="19228">
                  <c:v>1.0210999999999999</c:v>
                </c:pt>
                <c:pt idx="19229">
                  <c:v>0.91449999999999998</c:v>
                </c:pt>
                <c:pt idx="19230">
                  <c:v>1.0135000000000001</c:v>
                </c:pt>
                <c:pt idx="19231">
                  <c:v>1.1995</c:v>
                </c:pt>
                <c:pt idx="19232">
                  <c:v>1.2709999999999999</c:v>
                </c:pt>
                <c:pt idx="19233">
                  <c:v>0.93859999999999999</c:v>
                </c:pt>
                <c:pt idx="19234">
                  <c:v>1.0214000000000001</c:v>
                </c:pt>
                <c:pt idx="19235">
                  <c:v>0.98319999999999996</c:v>
                </c:pt>
                <c:pt idx="19236">
                  <c:v>0.97829999999999995</c:v>
                </c:pt>
                <c:pt idx="19237">
                  <c:v>1.0178</c:v>
                </c:pt>
                <c:pt idx="19238">
                  <c:v>1.2369000000000001</c:v>
                </c:pt>
                <c:pt idx="19239">
                  <c:v>0.92679999999999996</c:v>
                </c:pt>
                <c:pt idx="19240">
                  <c:v>0.84489999999999998</c:v>
                </c:pt>
                <c:pt idx="19241">
                  <c:v>0.87460000000000004</c:v>
                </c:pt>
                <c:pt idx="19242">
                  <c:v>1.2776000000000001</c:v>
                </c:pt>
                <c:pt idx="19243">
                  <c:v>0.95309999999999995</c:v>
                </c:pt>
                <c:pt idx="19244">
                  <c:v>0.98709999999999998</c:v>
                </c:pt>
                <c:pt idx="19245">
                  <c:v>1.2150000000000001</c:v>
                </c:pt>
                <c:pt idx="19246">
                  <c:v>1.2997000000000001</c:v>
                </c:pt>
                <c:pt idx="19247">
                  <c:v>0.97699999999999998</c:v>
                </c:pt>
                <c:pt idx="19248">
                  <c:v>0.85670000000000002</c:v>
                </c:pt>
                <c:pt idx="19249">
                  <c:v>1.0569</c:v>
                </c:pt>
                <c:pt idx="19250">
                  <c:v>1.1457999999999999</c:v>
                </c:pt>
                <c:pt idx="19251">
                  <c:v>1.0468999999999999</c:v>
                </c:pt>
                <c:pt idx="19252">
                  <c:v>1.1007</c:v>
                </c:pt>
                <c:pt idx="19253">
                  <c:v>1.2303999999999999</c:v>
                </c:pt>
                <c:pt idx="19254">
                  <c:v>0.85419999999999996</c:v>
                </c:pt>
                <c:pt idx="19255">
                  <c:v>1.1189</c:v>
                </c:pt>
                <c:pt idx="19256">
                  <c:v>1.1789000000000001</c:v>
                </c:pt>
                <c:pt idx="19257">
                  <c:v>0.83630000000000004</c:v>
                </c:pt>
                <c:pt idx="19258">
                  <c:v>3.3851</c:v>
                </c:pt>
                <c:pt idx="19259">
                  <c:v>3.3611</c:v>
                </c:pt>
                <c:pt idx="19260">
                  <c:v>2.9481999999999999</c:v>
                </c:pt>
                <c:pt idx="19261">
                  <c:v>3.1295999999999999</c:v>
                </c:pt>
                <c:pt idx="19262">
                  <c:v>3.0362</c:v>
                </c:pt>
                <c:pt idx="19263">
                  <c:v>2.6297999999999999</c:v>
                </c:pt>
                <c:pt idx="19264">
                  <c:v>2.9441000000000002</c:v>
                </c:pt>
                <c:pt idx="19265">
                  <c:v>3.5988000000000002</c:v>
                </c:pt>
                <c:pt idx="19266">
                  <c:v>3.5011000000000001</c:v>
                </c:pt>
                <c:pt idx="19267">
                  <c:v>3.8283999999999998</c:v>
                </c:pt>
                <c:pt idx="19268">
                  <c:v>3.5026000000000002</c:v>
                </c:pt>
                <c:pt idx="19269">
                  <c:v>3.1894999999999998</c:v>
                </c:pt>
                <c:pt idx="19270">
                  <c:v>3.2616999999999998</c:v>
                </c:pt>
                <c:pt idx="19271">
                  <c:v>3.1246999999999998</c:v>
                </c:pt>
                <c:pt idx="19272">
                  <c:v>3.2867999999999999</c:v>
                </c:pt>
                <c:pt idx="19273">
                  <c:v>3.5207000000000002</c:v>
                </c:pt>
                <c:pt idx="19274">
                  <c:v>4.7042999999999999</c:v>
                </c:pt>
                <c:pt idx="19275">
                  <c:v>2.9958999999999998</c:v>
                </c:pt>
                <c:pt idx="19276">
                  <c:v>3.5537999999999998</c:v>
                </c:pt>
                <c:pt idx="19277">
                  <c:v>3.1608000000000001</c:v>
                </c:pt>
                <c:pt idx="19278">
                  <c:v>3.6168</c:v>
                </c:pt>
                <c:pt idx="19279">
                  <c:v>2.8932000000000002</c:v>
                </c:pt>
                <c:pt idx="19280">
                  <c:v>5.2377000000000002</c:v>
                </c:pt>
                <c:pt idx="19281">
                  <c:v>3.6389</c:v>
                </c:pt>
                <c:pt idx="19282">
                  <c:v>3.5611999999999999</c:v>
                </c:pt>
                <c:pt idx="19283">
                  <c:v>3.1871999999999998</c:v>
                </c:pt>
                <c:pt idx="19284">
                  <c:v>3.4453999999999998</c:v>
                </c:pt>
                <c:pt idx="19285">
                  <c:v>3.4754</c:v>
                </c:pt>
                <c:pt idx="19286">
                  <c:v>2.9712999999999998</c:v>
                </c:pt>
                <c:pt idx="19287">
                  <c:v>2.8216000000000001</c:v>
                </c:pt>
                <c:pt idx="19288">
                  <c:v>2.9091999999999998</c:v>
                </c:pt>
                <c:pt idx="19289">
                  <c:v>3.3403</c:v>
                </c:pt>
                <c:pt idx="19290">
                  <c:v>3.4544999999999999</c:v>
                </c:pt>
                <c:pt idx="19291">
                  <c:v>3.3704000000000001</c:v>
                </c:pt>
                <c:pt idx="19292">
                  <c:v>3.7368000000000001</c:v>
                </c:pt>
                <c:pt idx="19293">
                  <c:v>2.7187999999999999</c:v>
                </c:pt>
                <c:pt idx="19294">
                  <c:v>3.6633</c:v>
                </c:pt>
                <c:pt idx="19295">
                  <c:v>2.6920000000000002</c:v>
                </c:pt>
                <c:pt idx="19296">
                  <c:v>3.4466000000000001</c:v>
                </c:pt>
                <c:pt idx="19297">
                  <c:v>3.746</c:v>
                </c:pt>
                <c:pt idx="19298">
                  <c:v>3.5236000000000001</c:v>
                </c:pt>
                <c:pt idx="19299">
                  <c:v>3.6953999999999998</c:v>
                </c:pt>
                <c:pt idx="19300">
                  <c:v>3.4190999999999998</c:v>
                </c:pt>
                <c:pt idx="19301">
                  <c:v>2.5893999999999999</c:v>
                </c:pt>
                <c:pt idx="19302">
                  <c:v>2.8317000000000001</c:v>
                </c:pt>
                <c:pt idx="19303">
                  <c:v>3.0129000000000001</c:v>
                </c:pt>
                <c:pt idx="19304">
                  <c:v>3.2963</c:v>
                </c:pt>
                <c:pt idx="19305">
                  <c:v>2.9958999999999998</c:v>
                </c:pt>
                <c:pt idx="19306">
                  <c:v>2.9792000000000001</c:v>
                </c:pt>
                <c:pt idx="19307">
                  <c:v>3.6046999999999998</c:v>
                </c:pt>
                <c:pt idx="19308">
                  <c:v>4.0457000000000001</c:v>
                </c:pt>
                <c:pt idx="19309">
                  <c:v>2.8984999999999999</c:v>
                </c:pt>
                <c:pt idx="19310">
                  <c:v>2.8172000000000001</c:v>
                </c:pt>
                <c:pt idx="19311">
                  <c:v>3.1709000000000001</c:v>
                </c:pt>
                <c:pt idx="19312">
                  <c:v>4.3055000000000003</c:v>
                </c:pt>
                <c:pt idx="19313">
                  <c:v>3.5958999999999999</c:v>
                </c:pt>
                <c:pt idx="19314">
                  <c:v>2.7616999999999998</c:v>
                </c:pt>
                <c:pt idx="19315">
                  <c:v>3.1818</c:v>
                </c:pt>
                <c:pt idx="19316">
                  <c:v>3.2917000000000001</c:v>
                </c:pt>
                <c:pt idx="19317">
                  <c:v>3.4243999999999999</c:v>
                </c:pt>
                <c:pt idx="19318">
                  <c:v>3.2808999999999999</c:v>
                </c:pt>
                <c:pt idx="19319">
                  <c:v>3.1082000000000001</c:v>
                </c:pt>
                <c:pt idx="19320">
                  <c:v>3.1027999999999998</c:v>
                </c:pt>
                <c:pt idx="19321">
                  <c:v>3.0489000000000002</c:v>
                </c:pt>
                <c:pt idx="19322">
                  <c:v>3.1118000000000001</c:v>
                </c:pt>
                <c:pt idx="19323">
                  <c:v>3.2970000000000002</c:v>
                </c:pt>
                <c:pt idx="19324">
                  <c:v>2.6257000000000001</c:v>
                </c:pt>
                <c:pt idx="19325">
                  <c:v>2.8809</c:v>
                </c:pt>
                <c:pt idx="19326">
                  <c:v>3.3723000000000001</c:v>
                </c:pt>
                <c:pt idx="19327">
                  <c:v>3.4443000000000001</c:v>
                </c:pt>
                <c:pt idx="19328">
                  <c:v>3.1694</c:v>
                </c:pt>
                <c:pt idx="19329">
                  <c:v>3.1635</c:v>
                </c:pt>
                <c:pt idx="19330">
                  <c:v>3.0354999999999999</c:v>
                </c:pt>
                <c:pt idx="19331">
                  <c:v>3.1978</c:v>
                </c:pt>
                <c:pt idx="19332">
                  <c:v>2.7770000000000001</c:v>
                </c:pt>
                <c:pt idx="19333">
                  <c:v>3.1617999999999999</c:v>
                </c:pt>
                <c:pt idx="19334">
                  <c:v>3.0623</c:v>
                </c:pt>
                <c:pt idx="19335">
                  <c:v>3.4546999999999999</c:v>
                </c:pt>
                <c:pt idx="19336">
                  <c:v>3.4376000000000002</c:v>
                </c:pt>
                <c:pt idx="19337">
                  <c:v>3.1105999999999998</c:v>
                </c:pt>
                <c:pt idx="19338">
                  <c:v>3.0996999999999999</c:v>
                </c:pt>
                <c:pt idx="19339">
                  <c:v>3.0632000000000001</c:v>
                </c:pt>
                <c:pt idx="19340">
                  <c:v>3.5911</c:v>
                </c:pt>
                <c:pt idx="19341">
                  <c:v>3.3368000000000002</c:v>
                </c:pt>
                <c:pt idx="19342">
                  <c:v>3.6711</c:v>
                </c:pt>
                <c:pt idx="19343">
                  <c:v>3.6680999999999999</c:v>
                </c:pt>
                <c:pt idx="19344">
                  <c:v>3.3414999999999999</c:v>
                </c:pt>
                <c:pt idx="19345">
                  <c:v>3.3182</c:v>
                </c:pt>
                <c:pt idx="19346">
                  <c:v>3.4729999999999999</c:v>
                </c:pt>
                <c:pt idx="19347">
                  <c:v>3.8008000000000002</c:v>
                </c:pt>
                <c:pt idx="19348">
                  <c:v>3.2645</c:v>
                </c:pt>
                <c:pt idx="19349">
                  <c:v>3.3138999999999998</c:v>
                </c:pt>
                <c:pt idx="19350">
                  <c:v>2.9176000000000002</c:v>
                </c:pt>
                <c:pt idx="19351">
                  <c:v>2.8767999999999998</c:v>
                </c:pt>
                <c:pt idx="19352">
                  <c:v>2.9716999999999998</c:v>
                </c:pt>
                <c:pt idx="19353">
                  <c:v>3.0678000000000001</c:v>
                </c:pt>
                <c:pt idx="19354">
                  <c:v>3.1</c:v>
                </c:pt>
                <c:pt idx="19355">
                  <c:v>3.3140000000000001</c:v>
                </c:pt>
                <c:pt idx="19356">
                  <c:v>4.9377000000000004</c:v>
                </c:pt>
                <c:pt idx="19357">
                  <c:v>3.2783000000000002</c:v>
                </c:pt>
                <c:pt idx="19358">
                  <c:v>1.1444000000000001</c:v>
                </c:pt>
                <c:pt idx="19359">
                  <c:v>4.8600000000000003</c:v>
                </c:pt>
                <c:pt idx="19360">
                  <c:v>6.5650000000000004</c:v>
                </c:pt>
                <c:pt idx="19361">
                  <c:v>5.1013999999999999</c:v>
                </c:pt>
                <c:pt idx="19362">
                  <c:v>3.6583000000000001</c:v>
                </c:pt>
                <c:pt idx="19363">
                  <c:v>4.0712000000000002</c:v>
                </c:pt>
                <c:pt idx="19364">
                  <c:v>4.4694000000000003</c:v>
                </c:pt>
                <c:pt idx="19365">
                  <c:v>3.1663999999999999</c:v>
                </c:pt>
                <c:pt idx="19366">
                  <c:v>5.4016000000000002</c:v>
                </c:pt>
                <c:pt idx="19367">
                  <c:v>3.0884999999999998</c:v>
                </c:pt>
                <c:pt idx="19368">
                  <c:v>1.1782999999999999</c:v>
                </c:pt>
                <c:pt idx="19369">
                  <c:v>1.0602</c:v>
                </c:pt>
                <c:pt idx="19370">
                  <c:v>4.7081</c:v>
                </c:pt>
                <c:pt idx="19371">
                  <c:v>6.1931000000000003</c:v>
                </c:pt>
                <c:pt idx="19372">
                  <c:v>4.1599000000000004</c:v>
                </c:pt>
                <c:pt idx="19373">
                  <c:v>4.5529000000000002</c:v>
                </c:pt>
                <c:pt idx="19374">
                  <c:v>3.3132000000000001</c:v>
                </c:pt>
                <c:pt idx="19375">
                  <c:v>4.6375000000000002</c:v>
                </c:pt>
                <c:pt idx="19376">
                  <c:v>2.7545000000000002</c:v>
                </c:pt>
                <c:pt idx="19377">
                  <c:v>5.8320999999999996</c:v>
                </c:pt>
                <c:pt idx="19378">
                  <c:v>5.7435999999999998</c:v>
                </c:pt>
                <c:pt idx="19379">
                  <c:v>3.4211</c:v>
                </c:pt>
                <c:pt idx="19380">
                  <c:v>3.0918999999999999</c:v>
                </c:pt>
                <c:pt idx="19381">
                  <c:v>2.9714999999999998</c:v>
                </c:pt>
                <c:pt idx="19382">
                  <c:v>4.8761000000000001</c:v>
                </c:pt>
                <c:pt idx="19383">
                  <c:v>2.7071000000000001</c:v>
                </c:pt>
                <c:pt idx="19384">
                  <c:v>1.4144000000000001</c:v>
                </c:pt>
                <c:pt idx="19385">
                  <c:v>1.3127</c:v>
                </c:pt>
                <c:pt idx="19386">
                  <c:v>6.0274999999999999</c:v>
                </c:pt>
                <c:pt idx="19387">
                  <c:v>7.7709999999999999</c:v>
                </c:pt>
                <c:pt idx="19388">
                  <c:v>3.1631</c:v>
                </c:pt>
                <c:pt idx="19389">
                  <c:v>2.9887999999999999</c:v>
                </c:pt>
                <c:pt idx="19390">
                  <c:v>2.6269999999999998</c:v>
                </c:pt>
                <c:pt idx="19391">
                  <c:v>3.3273999999999999</c:v>
                </c:pt>
                <c:pt idx="19392">
                  <c:v>3.7225000000000001</c:v>
                </c:pt>
                <c:pt idx="19393">
                  <c:v>3.2042999999999999</c:v>
                </c:pt>
                <c:pt idx="19394">
                  <c:v>3.2530000000000001</c:v>
                </c:pt>
                <c:pt idx="19395">
                  <c:v>3.5072999999999999</c:v>
                </c:pt>
                <c:pt idx="19396">
                  <c:v>3.3302999999999998</c:v>
                </c:pt>
                <c:pt idx="19397">
                  <c:v>2.7054999999999998</c:v>
                </c:pt>
                <c:pt idx="19398">
                  <c:v>3.8469000000000002</c:v>
                </c:pt>
                <c:pt idx="19399">
                  <c:v>3.7111999999999998</c:v>
                </c:pt>
                <c:pt idx="19400">
                  <c:v>2.9767000000000001</c:v>
                </c:pt>
                <c:pt idx="19401">
                  <c:v>2.3923000000000001</c:v>
                </c:pt>
                <c:pt idx="19402">
                  <c:v>3.4876999999999998</c:v>
                </c:pt>
                <c:pt idx="19403">
                  <c:v>2.4365000000000001</c:v>
                </c:pt>
                <c:pt idx="19404">
                  <c:v>1.6506000000000001</c:v>
                </c:pt>
                <c:pt idx="19405">
                  <c:v>1.6999</c:v>
                </c:pt>
                <c:pt idx="19406">
                  <c:v>1.4077999999999999</c:v>
                </c:pt>
                <c:pt idx="19407">
                  <c:v>1.4773000000000001</c:v>
                </c:pt>
                <c:pt idx="19408">
                  <c:v>1.6576</c:v>
                </c:pt>
                <c:pt idx="19409">
                  <c:v>1.6684000000000001</c:v>
                </c:pt>
                <c:pt idx="19410">
                  <c:v>1.5163</c:v>
                </c:pt>
                <c:pt idx="19411">
                  <c:v>1.4615</c:v>
                </c:pt>
                <c:pt idx="19412">
                  <c:v>1.5165</c:v>
                </c:pt>
                <c:pt idx="19413">
                  <c:v>1.6097999999999999</c:v>
                </c:pt>
                <c:pt idx="19414">
                  <c:v>1.7069000000000001</c:v>
                </c:pt>
                <c:pt idx="19415">
                  <c:v>1.8375999999999999</c:v>
                </c:pt>
                <c:pt idx="19416">
                  <c:v>2.5190999999999999</c:v>
                </c:pt>
                <c:pt idx="19417">
                  <c:v>2.5840999999999998</c:v>
                </c:pt>
                <c:pt idx="19418">
                  <c:v>3.3843000000000001</c:v>
                </c:pt>
                <c:pt idx="19419">
                  <c:v>3.2637999999999998</c:v>
                </c:pt>
                <c:pt idx="19420">
                  <c:v>2.4780000000000002</c:v>
                </c:pt>
                <c:pt idx="19421">
                  <c:v>1.643</c:v>
                </c:pt>
                <c:pt idx="19422">
                  <c:v>1.9159999999999999</c:v>
                </c:pt>
                <c:pt idx="19423">
                  <c:v>1.69</c:v>
                </c:pt>
                <c:pt idx="19424">
                  <c:v>1.6516999999999999</c:v>
                </c:pt>
                <c:pt idx="19425">
                  <c:v>1.732</c:v>
                </c:pt>
                <c:pt idx="19426">
                  <c:v>2.4384000000000001</c:v>
                </c:pt>
                <c:pt idx="19427">
                  <c:v>2.5468000000000002</c:v>
                </c:pt>
                <c:pt idx="19428">
                  <c:v>2.6922000000000001</c:v>
                </c:pt>
                <c:pt idx="19429">
                  <c:v>2.9670000000000001</c:v>
                </c:pt>
                <c:pt idx="19430">
                  <c:v>3.1890999999999998</c:v>
                </c:pt>
                <c:pt idx="19431">
                  <c:v>2.5695000000000001</c:v>
                </c:pt>
                <c:pt idx="19432">
                  <c:v>3.1453000000000002</c:v>
                </c:pt>
                <c:pt idx="19433">
                  <c:v>2.2193999999999998</c:v>
                </c:pt>
                <c:pt idx="19434">
                  <c:v>2.4940000000000002</c:v>
                </c:pt>
                <c:pt idx="19435">
                  <c:v>2.5070000000000001</c:v>
                </c:pt>
                <c:pt idx="19436">
                  <c:v>3.3466999999999998</c:v>
                </c:pt>
                <c:pt idx="19437">
                  <c:v>1.9</c:v>
                </c:pt>
                <c:pt idx="19438">
                  <c:v>1.5668</c:v>
                </c:pt>
                <c:pt idx="19439">
                  <c:v>1.5871</c:v>
                </c:pt>
                <c:pt idx="19440">
                  <c:v>1.5441</c:v>
                </c:pt>
                <c:pt idx="19441">
                  <c:v>1.4713000000000001</c:v>
                </c:pt>
                <c:pt idx="19442">
                  <c:v>1.5015000000000001</c:v>
                </c:pt>
                <c:pt idx="19443">
                  <c:v>1.5531999999999999</c:v>
                </c:pt>
                <c:pt idx="19444">
                  <c:v>1.6492</c:v>
                </c:pt>
                <c:pt idx="19445">
                  <c:v>1.6707000000000001</c:v>
                </c:pt>
                <c:pt idx="19446">
                  <c:v>2.5543999999999998</c:v>
                </c:pt>
                <c:pt idx="19447">
                  <c:v>3.2947000000000002</c:v>
                </c:pt>
                <c:pt idx="19448">
                  <c:v>2.7219000000000002</c:v>
                </c:pt>
                <c:pt idx="19449">
                  <c:v>3.4939</c:v>
                </c:pt>
                <c:pt idx="19450">
                  <c:v>3.8407</c:v>
                </c:pt>
                <c:pt idx="19451">
                  <c:v>1.6028</c:v>
                </c:pt>
                <c:pt idx="19452">
                  <c:v>1.6057999999999999</c:v>
                </c:pt>
                <c:pt idx="19453">
                  <c:v>1.6604000000000001</c:v>
                </c:pt>
                <c:pt idx="19454">
                  <c:v>1.5338000000000001</c:v>
                </c:pt>
                <c:pt idx="19455">
                  <c:v>1.4651000000000001</c:v>
                </c:pt>
                <c:pt idx="19456">
                  <c:v>1.4801</c:v>
                </c:pt>
                <c:pt idx="19457">
                  <c:v>1.6806000000000001</c:v>
                </c:pt>
                <c:pt idx="19458">
                  <c:v>1.4496</c:v>
                </c:pt>
                <c:pt idx="19459">
                  <c:v>1.5369999999999999</c:v>
                </c:pt>
                <c:pt idx="19460">
                  <c:v>1.782</c:v>
                </c:pt>
                <c:pt idx="19461">
                  <c:v>1.4550000000000001</c:v>
                </c:pt>
                <c:pt idx="19462">
                  <c:v>2.2721</c:v>
                </c:pt>
                <c:pt idx="19463">
                  <c:v>2.4594</c:v>
                </c:pt>
                <c:pt idx="19464">
                  <c:v>2.0135999999999998</c:v>
                </c:pt>
                <c:pt idx="19465">
                  <c:v>2.6501000000000001</c:v>
                </c:pt>
                <c:pt idx="19466">
                  <c:v>2.6753999999999998</c:v>
                </c:pt>
                <c:pt idx="19467">
                  <c:v>2.4965999999999999</c:v>
                </c:pt>
                <c:pt idx="19468">
                  <c:v>2.3559999999999999</c:v>
                </c:pt>
                <c:pt idx="19469">
                  <c:v>2.1353</c:v>
                </c:pt>
                <c:pt idx="19470">
                  <c:v>1.4829000000000001</c:v>
                </c:pt>
                <c:pt idx="19471">
                  <c:v>1.5296000000000001</c:v>
                </c:pt>
                <c:pt idx="19472">
                  <c:v>1.3626</c:v>
                </c:pt>
                <c:pt idx="19473">
                  <c:v>1.3376999999999999</c:v>
                </c:pt>
                <c:pt idx="19474">
                  <c:v>1.4895</c:v>
                </c:pt>
                <c:pt idx="19475">
                  <c:v>2.1435</c:v>
                </c:pt>
                <c:pt idx="19476">
                  <c:v>3.2326000000000001</c:v>
                </c:pt>
                <c:pt idx="19477">
                  <c:v>2.8875000000000002</c:v>
                </c:pt>
                <c:pt idx="19478">
                  <c:v>2.0137</c:v>
                </c:pt>
                <c:pt idx="19479">
                  <c:v>2.3795999999999999</c:v>
                </c:pt>
                <c:pt idx="19480">
                  <c:v>2.4841000000000002</c:v>
                </c:pt>
                <c:pt idx="19481">
                  <c:v>2.4428000000000001</c:v>
                </c:pt>
                <c:pt idx="19482">
                  <c:v>2.2332999999999998</c:v>
                </c:pt>
                <c:pt idx="19483">
                  <c:v>3.2362000000000002</c:v>
                </c:pt>
                <c:pt idx="19484">
                  <c:v>3.2627000000000002</c:v>
                </c:pt>
                <c:pt idx="19485">
                  <c:v>2.2654999999999998</c:v>
                </c:pt>
                <c:pt idx="19486">
                  <c:v>2.3805000000000001</c:v>
                </c:pt>
                <c:pt idx="19487">
                  <c:v>2.1764000000000001</c:v>
                </c:pt>
                <c:pt idx="19488">
                  <c:v>1.3475999999999999</c:v>
                </c:pt>
                <c:pt idx="19489">
                  <c:v>1.3761000000000001</c:v>
                </c:pt>
                <c:pt idx="19490">
                  <c:v>1.2988999999999999</c:v>
                </c:pt>
                <c:pt idx="19491">
                  <c:v>1.6921999999999999</c:v>
                </c:pt>
                <c:pt idx="19492">
                  <c:v>1.5247999999999999</c:v>
                </c:pt>
                <c:pt idx="19493">
                  <c:v>1.5202</c:v>
                </c:pt>
                <c:pt idx="19494">
                  <c:v>1.4337</c:v>
                </c:pt>
                <c:pt idx="19495">
                  <c:v>1.3900999999999999</c:v>
                </c:pt>
                <c:pt idx="19496">
                  <c:v>2.4483999999999999</c:v>
                </c:pt>
                <c:pt idx="19497">
                  <c:v>2.5047999999999999</c:v>
                </c:pt>
                <c:pt idx="19498">
                  <c:v>2.1898</c:v>
                </c:pt>
                <c:pt idx="19499">
                  <c:v>2.6705000000000001</c:v>
                </c:pt>
                <c:pt idx="19500">
                  <c:v>2.4220999999999999</c:v>
                </c:pt>
                <c:pt idx="19501">
                  <c:v>2.496</c:v>
                </c:pt>
                <c:pt idx="19502">
                  <c:v>2.2370000000000001</c:v>
                </c:pt>
                <c:pt idx="19503">
                  <c:v>1.2261</c:v>
                </c:pt>
                <c:pt idx="19504">
                  <c:v>1.6417999999999999</c:v>
                </c:pt>
                <c:pt idx="19505">
                  <c:v>1.9481999999999999</c:v>
                </c:pt>
                <c:pt idx="19506">
                  <c:v>1.8711</c:v>
                </c:pt>
                <c:pt idx="19507">
                  <c:v>1.7867999999999999</c:v>
                </c:pt>
                <c:pt idx="19508">
                  <c:v>1.6843999999999999</c:v>
                </c:pt>
                <c:pt idx="19509">
                  <c:v>2.0531000000000001</c:v>
                </c:pt>
                <c:pt idx="19510">
                  <c:v>1.6185</c:v>
                </c:pt>
                <c:pt idx="19511">
                  <c:v>1.5395000000000001</c:v>
                </c:pt>
                <c:pt idx="19512">
                  <c:v>1.36</c:v>
                </c:pt>
                <c:pt idx="19513">
                  <c:v>2.8349000000000002</c:v>
                </c:pt>
                <c:pt idx="19514">
                  <c:v>2.2913000000000001</c:v>
                </c:pt>
                <c:pt idx="19515">
                  <c:v>2.7132000000000001</c:v>
                </c:pt>
                <c:pt idx="19516">
                  <c:v>2.5531999999999999</c:v>
                </c:pt>
                <c:pt idx="19517">
                  <c:v>2.4983</c:v>
                </c:pt>
                <c:pt idx="19518">
                  <c:v>2.6053999999999999</c:v>
                </c:pt>
                <c:pt idx="19519">
                  <c:v>2.2709999999999999</c:v>
                </c:pt>
                <c:pt idx="19520">
                  <c:v>2.5699000000000001</c:v>
                </c:pt>
                <c:pt idx="19521">
                  <c:v>1.5039</c:v>
                </c:pt>
                <c:pt idx="19522">
                  <c:v>1.5296000000000001</c:v>
                </c:pt>
                <c:pt idx="19523">
                  <c:v>1.43</c:v>
                </c:pt>
                <c:pt idx="19524">
                  <c:v>1.53</c:v>
                </c:pt>
                <c:pt idx="19525">
                  <c:v>1.4342999999999999</c:v>
                </c:pt>
                <c:pt idx="19526">
                  <c:v>1.5161</c:v>
                </c:pt>
                <c:pt idx="19527">
                  <c:v>1.7628999999999999</c:v>
                </c:pt>
                <c:pt idx="19528">
                  <c:v>1.4309000000000001</c:v>
                </c:pt>
                <c:pt idx="19529">
                  <c:v>2.4885999999999999</c:v>
                </c:pt>
                <c:pt idx="19530">
                  <c:v>3.0116999999999998</c:v>
                </c:pt>
                <c:pt idx="19531">
                  <c:v>2.5588000000000002</c:v>
                </c:pt>
                <c:pt idx="19532">
                  <c:v>2.5649000000000002</c:v>
                </c:pt>
                <c:pt idx="19533">
                  <c:v>2.6286</c:v>
                </c:pt>
                <c:pt idx="19534">
                  <c:v>2.7269000000000001</c:v>
                </c:pt>
                <c:pt idx="19535">
                  <c:v>2.1714000000000002</c:v>
                </c:pt>
                <c:pt idx="19536">
                  <c:v>2.42</c:v>
                </c:pt>
                <c:pt idx="19537">
                  <c:v>2.242</c:v>
                </c:pt>
                <c:pt idx="19538">
                  <c:v>2.9504999999999999</c:v>
                </c:pt>
                <c:pt idx="19539">
                  <c:v>2.9478</c:v>
                </c:pt>
                <c:pt idx="19540">
                  <c:v>3.2284000000000002</c:v>
                </c:pt>
                <c:pt idx="19541">
                  <c:v>1.9189000000000001</c:v>
                </c:pt>
                <c:pt idx="19542">
                  <c:v>1.9174</c:v>
                </c:pt>
                <c:pt idx="19543">
                  <c:v>1.7652000000000001</c:v>
                </c:pt>
                <c:pt idx="19544">
                  <c:v>1.8708</c:v>
                </c:pt>
                <c:pt idx="19545">
                  <c:v>1.9175</c:v>
                </c:pt>
                <c:pt idx="19546">
                  <c:v>2.2311000000000001</c:v>
                </c:pt>
                <c:pt idx="19547">
                  <c:v>1.9748000000000001</c:v>
                </c:pt>
                <c:pt idx="19548">
                  <c:v>2.2311000000000001</c:v>
                </c:pt>
                <c:pt idx="19549">
                  <c:v>2.1118999999999999</c:v>
                </c:pt>
                <c:pt idx="19550">
                  <c:v>2.0512000000000001</c:v>
                </c:pt>
                <c:pt idx="19551">
                  <c:v>1.8651</c:v>
                </c:pt>
                <c:pt idx="19552">
                  <c:v>2.6997</c:v>
                </c:pt>
                <c:pt idx="19553">
                  <c:v>1.8227</c:v>
                </c:pt>
                <c:pt idx="19554">
                  <c:v>1.7113</c:v>
                </c:pt>
                <c:pt idx="19555">
                  <c:v>2.3597999999999999</c:v>
                </c:pt>
                <c:pt idx="19556">
                  <c:v>2.2654999999999998</c:v>
                </c:pt>
                <c:pt idx="19557">
                  <c:v>1.7351000000000001</c:v>
                </c:pt>
                <c:pt idx="19558">
                  <c:v>1.8113999999999999</c:v>
                </c:pt>
                <c:pt idx="19559">
                  <c:v>1.827</c:v>
                </c:pt>
                <c:pt idx="19560">
                  <c:v>1.8621000000000001</c:v>
                </c:pt>
                <c:pt idx="19561">
                  <c:v>2.6960999999999999</c:v>
                </c:pt>
                <c:pt idx="19562">
                  <c:v>2.5055999999999998</c:v>
                </c:pt>
                <c:pt idx="19563">
                  <c:v>2.2772000000000001</c:v>
                </c:pt>
                <c:pt idx="19564">
                  <c:v>2.2833000000000001</c:v>
                </c:pt>
                <c:pt idx="19565">
                  <c:v>1.9514</c:v>
                </c:pt>
                <c:pt idx="19566">
                  <c:v>1.5441</c:v>
                </c:pt>
                <c:pt idx="19567">
                  <c:v>1.9300999999999999</c:v>
                </c:pt>
                <c:pt idx="19568">
                  <c:v>2.0308999999999999</c:v>
                </c:pt>
                <c:pt idx="19569">
                  <c:v>1.6432</c:v>
                </c:pt>
                <c:pt idx="19570">
                  <c:v>1.5065999999999999</c:v>
                </c:pt>
                <c:pt idx="19571">
                  <c:v>1.7025999999999999</c:v>
                </c:pt>
                <c:pt idx="19572">
                  <c:v>1.6567000000000001</c:v>
                </c:pt>
                <c:pt idx="19573">
                  <c:v>1.6092</c:v>
                </c:pt>
                <c:pt idx="19574">
                  <c:v>2.4283999999999999</c:v>
                </c:pt>
                <c:pt idx="19575">
                  <c:v>1.6900999999999999</c:v>
                </c:pt>
                <c:pt idx="19576">
                  <c:v>2.2886000000000002</c:v>
                </c:pt>
                <c:pt idx="19577">
                  <c:v>2.9647000000000001</c:v>
                </c:pt>
                <c:pt idx="19578">
                  <c:v>3.0007000000000001</c:v>
                </c:pt>
                <c:pt idx="19579">
                  <c:v>3.0017</c:v>
                </c:pt>
                <c:pt idx="19580">
                  <c:v>3.2078000000000002</c:v>
                </c:pt>
                <c:pt idx="19581">
                  <c:v>2.5105</c:v>
                </c:pt>
                <c:pt idx="19582">
                  <c:v>1.6082000000000001</c:v>
                </c:pt>
                <c:pt idx="19583">
                  <c:v>1.6214</c:v>
                </c:pt>
                <c:pt idx="19584">
                  <c:v>1.8004</c:v>
                </c:pt>
                <c:pt idx="19585">
                  <c:v>1.6275999999999999</c:v>
                </c:pt>
                <c:pt idx="19586">
                  <c:v>1.4719</c:v>
                </c:pt>
                <c:pt idx="19587">
                  <c:v>1.6691</c:v>
                </c:pt>
                <c:pt idx="19588">
                  <c:v>4.4465000000000003</c:v>
                </c:pt>
                <c:pt idx="19589">
                  <c:v>4.9595000000000002</c:v>
                </c:pt>
                <c:pt idx="19590">
                  <c:v>4.9078999999999997</c:v>
                </c:pt>
                <c:pt idx="19591">
                  <c:v>4.1524000000000001</c:v>
                </c:pt>
                <c:pt idx="19592">
                  <c:v>4.2666000000000004</c:v>
                </c:pt>
                <c:pt idx="19593">
                  <c:v>4.6456</c:v>
                </c:pt>
                <c:pt idx="19594">
                  <c:v>4.5787000000000004</c:v>
                </c:pt>
                <c:pt idx="19595">
                  <c:v>4.0517000000000003</c:v>
                </c:pt>
                <c:pt idx="19596">
                  <c:v>4.7575000000000003</c:v>
                </c:pt>
                <c:pt idx="19597">
                  <c:v>5.2652999999999999</c:v>
                </c:pt>
                <c:pt idx="19598">
                  <c:v>4.4976000000000003</c:v>
                </c:pt>
                <c:pt idx="19599">
                  <c:v>4.3940000000000001</c:v>
                </c:pt>
                <c:pt idx="19600">
                  <c:v>4.8986000000000001</c:v>
                </c:pt>
                <c:pt idx="19601">
                  <c:v>3.9643999999999999</c:v>
                </c:pt>
                <c:pt idx="19602">
                  <c:v>4.9842000000000004</c:v>
                </c:pt>
                <c:pt idx="19603">
                  <c:v>5.0457999999999998</c:v>
                </c:pt>
                <c:pt idx="19604">
                  <c:v>5.4038000000000004</c:v>
                </c:pt>
                <c:pt idx="19605">
                  <c:v>4.8573000000000004</c:v>
                </c:pt>
                <c:pt idx="19606">
                  <c:v>3.9693000000000001</c:v>
                </c:pt>
                <c:pt idx="19607">
                  <c:v>4.5926</c:v>
                </c:pt>
                <c:pt idx="19608">
                  <c:v>4.8075000000000001</c:v>
                </c:pt>
                <c:pt idx="19609">
                  <c:v>4.8421000000000003</c:v>
                </c:pt>
                <c:pt idx="19610">
                  <c:v>4.7309999999999999</c:v>
                </c:pt>
                <c:pt idx="19611">
                  <c:v>4.8121</c:v>
                </c:pt>
                <c:pt idx="19612">
                  <c:v>4.7675999999999998</c:v>
                </c:pt>
                <c:pt idx="19613">
                  <c:v>5.1074999999999999</c:v>
                </c:pt>
                <c:pt idx="19614">
                  <c:v>4.4017999999999997</c:v>
                </c:pt>
                <c:pt idx="19615">
                  <c:v>4.3076999999999996</c:v>
                </c:pt>
                <c:pt idx="19616">
                  <c:v>4.6772999999999998</c:v>
                </c:pt>
                <c:pt idx="19617">
                  <c:v>5.4549000000000003</c:v>
                </c:pt>
                <c:pt idx="19618">
                  <c:v>5.0900999999999996</c:v>
                </c:pt>
                <c:pt idx="19619">
                  <c:v>4.5488</c:v>
                </c:pt>
                <c:pt idx="19620">
                  <c:v>4.6645000000000003</c:v>
                </c:pt>
                <c:pt idx="19621">
                  <c:v>4.9093</c:v>
                </c:pt>
                <c:pt idx="19622">
                  <c:v>4.8792999999999997</c:v>
                </c:pt>
                <c:pt idx="19623">
                  <c:v>4.5026000000000002</c:v>
                </c:pt>
                <c:pt idx="19624">
                  <c:v>4.6069000000000004</c:v>
                </c:pt>
                <c:pt idx="19625">
                  <c:v>4.5092999999999996</c:v>
                </c:pt>
                <c:pt idx="19626">
                  <c:v>1.7107000000000001</c:v>
                </c:pt>
                <c:pt idx="19627">
                  <c:v>1.8099000000000001</c:v>
                </c:pt>
                <c:pt idx="19628">
                  <c:v>1.8698999999999999</c:v>
                </c:pt>
                <c:pt idx="19629">
                  <c:v>1.0760000000000001</c:v>
                </c:pt>
                <c:pt idx="19630">
                  <c:v>1.4232</c:v>
                </c:pt>
                <c:pt idx="19631">
                  <c:v>1.4699</c:v>
                </c:pt>
                <c:pt idx="19632">
                  <c:v>1.5466</c:v>
                </c:pt>
                <c:pt idx="19633">
                  <c:v>1.7578</c:v>
                </c:pt>
                <c:pt idx="19634">
                  <c:v>1.3904000000000001</c:v>
                </c:pt>
                <c:pt idx="19635">
                  <c:v>2.2103000000000002</c:v>
                </c:pt>
                <c:pt idx="19636">
                  <c:v>1.8736999999999999</c:v>
                </c:pt>
                <c:pt idx="19637">
                  <c:v>1.379</c:v>
                </c:pt>
                <c:pt idx="19638">
                  <c:v>1.4179999999999999</c:v>
                </c:pt>
                <c:pt idx="19639">
                  <c:v>1.1800999999999999</c:v>
                </c:pt>
                <c:pt idx="19640">
                  <c:v>2.0213999999999999</c:v>
                </c:pt>
                <c:pt idx="19641">
                  <c:v>1.8488</c:v>
                </c:pt>
                <c:pt idx="19642">
                  <c:v>1.7082999999999999</c:v>
                </c:pt>
                <c:pt idx="19643">
                  <c:v>2.1465999999999998</c:v>
                </c:pt>
                <c:pt idx="19644">
                  <c:v>1.6133</c:v>
                </c:pt>
                <c:pt idx="19645">
                  <c:v>1.5907</c:v>
                </c:pt>
                <c:pt idx="19646">
                  <c:v>1.8806</c:v>
                </c:pt>
                <c:pt idx="19647">
                  <c:v>1.9519</c:v>
                </c:pt>
                <c:pt idx="19648">
                  <c:v>1.4056</c:v>
                </c:pt>
                <c:pt idx="19649">
                  <c:v>1.3593999999999999</c:v>
                </c:pt>
                <c:pt idx="19650">
                  <c:v>1.7568999999999999</c:v>
                </c:pt>
                <c:pt idx="19651">
                  <c:v>1.6942999999999999</c:v>
                </c:pt>
                <c:pt idx="19652">
                  <c:v>1.8777999999999999</c:v>
                </c:pt>
                <c:pt idx="19653">
                  <c:v>1.6440999999999999</c:v>
                </c:pt>
                <c:pt idx="19654">
                  <c:v>1.5068999999999999</c:v>
                </c:pt>
                <c:pt idx="19655">
                  <c:v>4.1040999999999999</c:v>
                </c:pt>
                <c:pt idx="19656">
                  <c:v>1.7896000000000001</c:v>
                </c:pt>
                <c:pt idx="19657">
                  <c:v>1.3516999999999999</c:v>
                </c:pt>
                <c:pt idx="19658">
                  <c:v>1.7</c:v>
                </c:pt>
                <c:pt idx="19659">
                  <c:v>1.2851999999999999</c:v>
                </c:pt>
                <c:pt idx="19660">
                  <c:v>1.7130000000000001</c:v>
                </c:pt>
                <c:pt idx="19661">
                  <c:v>1.3597999999999999</c:v>
                </c:pt>
                <c:pt idx="19662">
                  <c:v>1.8874</c:v>
                </c:pt>
                <c:pt idx="19663">
                  <c:v>1.6292</c:v>
                </c:pt>
                <c:pt idx="19664">
                  <c:v>1.5225</c:v>
                </c:pt>
                <c:pt idx="19665">
                  <c:v>1.7519</c:v>
                </c:pt>
                <c:pt idx="19666">
                  <c:v>1.6178999999999999</c:v>
                </c:pt>
                <c:pt idx="19667">
                  <c:v>1.4466000000000001</c:v>
                </c:pt>
                <c:pt idx="19668">
                  <c:v>1.8591</c:v>
                </c:pt>
                <c:pt idx="19669">
                  <c:v>1.6064000000000001</c:v>
                </c:pt>
                <c:pt idx="19670">
                  <c:v>2.2684000000000002</c:v>
                </c:pt>
                <c:pt idx="19671">
                  <c:v>1.6306</c:v>
                </c:pt>
                <c:pt idx="19672">
                  <c:v>1.5149999999999999</c:v>
                </c:pt>
                <c:pt idx="19673">
                  <c:v>1.5153000000000001</c:v>
                </c:pt>
                <c:pt idx="19674">
                  <c:v>1.9028</c:v>
                </c:pt>
                <c:pt idx="19675">
                  <c:v>1.3685</c:v>
                </c:pt>
                <c:pt idx="19676">
                  <c:v>1.4777</c:v>
                </c:pt>
                <c:pt idx="19677">
                  <c:v>1.6654</c:v>
                </c:pt>
                <c:pt idx="19678">
                  <c:v>1.6138999999999999</c:v>
                </c:pt>
                <c:pt idx="19679">
                  <c:v>1.7686999999999999</c:v>
                </c:pt>
                <c:pt idx="19680">
                  <c:v>1.304</c:v>
                </c:pt>
                <c:pt idx="19681">
                  <c:v>1.4372</c:v>
                </c:pt>
                <c:pt idx="19682">
                  <c:v>1.3341000000000001</c:v>
                </c:pt>
                <c:pt idx="19683">
                  <c:v>1.47</c:v>
                </c:pt>
                <c:pt idx="19684">
                  <c:v>1.782</c:v>
                </c:pt>
                <c:pt idx="19685">
                  <c:v>1.7208000000000001</c:v>
                </c:pt>
                <c:pt idx="19686">
                  <c:v>1.3601000000000001</c:v>
                </c:pt>
                <c:pt idx="19687">
                  <c:v>1.3104</c:v>
                </c:pt>
                <c:pt idx="19688">
                  <c:v>1.3254999999999999</c:v>
                </c:pt>
                <c:pt idx="19689">
                  <c:v>1.1678999999999999</c:v>
                </c:pt>
                <c:pt idx="19690">
                  <c:v>1.6127</c:v>
                </c:pt>
                <c:pt idx="19691">
                  <c:v>1.6045</c:v>
                </c:pt>
                <c:pt idx="19692">
                  <c:v>1.4837</c:v>
                </c:pt>
                <c:pt idx="19693">
                  <c:v>1.0826</c:v>
                </c:pt>
                <c:pt idx="19694">
                  <c:v>1.1809000000000001</c:v>
                </c:pt>
                <c:pt idx="19695">
                  <c:v>1.2529999999999999</c:v>
                </c:pt>
                <c:pt idx="19696">
                  <c:v>1.4049</c:v>
                </c:pt>
                <c:pt idx="19697">
                  <c:v>1.5278</c:v>
                </c:pt>
                <c:pt idx="19698">
                  <c:v>1.7562</c:v>
                </c:pt>
                <c:pt idx="19699">
                  <c:v>1.8303</c:v>
                </c:pt>
                <c:pt idx="19700">
                  <c:v>1.7879</c:v>
                </c:pt>
                <c:pt idx="19701">
                  <c:v>1.7262</c:v>
                </c:pt>
                <c:pt idx="19702">
                  <c:v>1.3346</c:v>
                </c:pt>
                <c:pt idx="19703">
                  <c:v>2.0493999999999999</c:v>
                </c:pt>
                <c:pt idx="19704">
                  <c:v>1.1194</c:v>
                </c:pt>
                <c:pt idx="19705">
                  <c:v>1.8254999999999999</c:v>
                </c:pt>
                <c:pt idx="19706">
                  <c:v>1.5293000000000001</c:v>
                </c:pt>
                <c:pt idx="19707">
                  <c:v>1.6283000000000001</c:v>
                </c:pt>
                <c:pt idx="19708">
                  <c:v>1.4473</c:v>
                </c:pt>
                <c:pt idx="19709">
                  <c:v>1.6677999999999999</c:v>
                </c:pt>
                <c:pt idx="19710">
                  <c:v>1.3888</c:v>
                </c:pt>
                <c:pt idx="19711">
                  <c:v>1.5831</c:v>
                </c:pt>
                <c:pt idx="19712">
                  <c:v>1.4650000000000001</c:v>
                </c:pt>
                <c:pt idx="19713">
                  <c:v>2.0493999999999999</c:v>
                </c:pt>
                <c:pt idx="19714">
                  <c:v>1.7228000000000001</c:v>
                </c:pt>
                <c:pt idx="19715">
                  <c:v>1.6178999999999999</c:v>
                </c:pt>
                <c:pt idx="19716">
                  <c:v>1.5745</c:v>
                </c:pt>
                <c:pt idx="19717">
                  <c:v>1.4810000000000001</c:v>
                </c:pt>
                <c:pt idx="19718">
                  <c:v>1.7363999999999999</c:v>
                </c:pt>
                <c:pt idx="19719">
                  <c:v>1.3819999999999999</c:v>
                </c:pt>
                <c:pt idx="19720">
                  <c:v>1.7172000000000001</c:v>
                </c:pt>
                <c:pt idx="19721">
                  <c:v>1.1619999999999999</c:v>
                </c:pt>
                <c:pt idx="19722">
                  <c:v>1.1077999999999999</c:v>
                </c:pt>
                <c:pt idx="19723">
                  <c:v>1.3248</c:v>
                </c:pt>
                <c:pt idx="19724">
                  <c:v>1.4131</c:v>
                </c:pt>
                <c:pt idx="19725">
                  <c:v>1.4736</c:v>
                </c:pt>
                <c:pt idx="19726">
                  <c:v>1.7432000000000001</c:v>
                </c:pt>
                <c:pt idx="19727">
                  <c:v>1.4076</c:v>
                </c:pt>
                <c:pt idx="19728">
                  <c:v>1.5444</c:v>
                </c:pt>
                <c:pt idx="19729">
                  <c:v>1.2422</c:v>
                </c:pt>
                <c:pt idx="19730">
                  <c:v>1.4283999999999999</c:v>
                </c:pt>
                <c:pt idx="19731">
                  <c:v>1.3741000000000001</c:v>
                </c:pt>
                <c:pt idx="19732">
                  <c:v>1.7121</c:v>
                </c:pt>
                <c:pt idx="19733">
                  <c:v>1.8272999999999999</c:v>
                </c:pt>
                <c:pt idx="19734">
                  <c:v>1.7376</c:v>
                </c:pt>
                <c:pt idx="19735">
                  <c:v>1.5314000000000001</c:v>
                </c:pt>
                <c:pt idx="19736">
                  <c:v>1.464</c:v>
                </c:pt>
                <c:pt idx="19737">
                  <c:v>1.2793000000000001</c:v>
                </c:pt>
                <c:pt idx="19738">
                  <c:v>1.9867999999999999</c:v>
                </c:pt>
                <c:pt idx="19739">
                  <c:v>1.3893</c:v>
                </c:pt>
                <c:pt idx="19740">
                  <c:v>1.4856</c:v>
                </c:pt>
                <c:pt idx="19741">
                  <c:v>1.7202999999999999</c:v>
                </c:pt>
                <c:pt idx="19742">
                  <c:v>1.3504</c:v>
                </c:pt>
                <c:pt idx="19743">
                  <c:v>1.7143999999999999</c:v>
                </c:pt>
                <c:pt idx="19744">
                  <c:v>1.5509999999999999</c:v>
                </c:pt>
                <c:pt idx="19745">
                  <c:v>1.4141999999999999</c:v>
                </c:pt>
                <c:pt idx="19746">
                  <c:v>1.9</c:v>
                </c:pt>
                <c:pt idx="19747">
                  <c:v>1.2472000000000001</c:v>
                </c:pt>
                <c:pt idx="19748">
                  <c:v>1.7283999999999999</c:v>
                </c:pt>
                <c:pt idx="19749">
                  <c:v>1.4638</c:v>
                </c:pt>
                <c:pt idx="19750">
                  <c:v>1.9285000000000001</c:v>
                </c:pt>
                <c:pt idx="19751">
                  <c:v>1.7146999999999999</c:v>
                </c:pt>
                <c:pt idx="19752">
                  <c:v>1.2366999999999999</c:v>
                </c:pt>
                <c:pt idx="19753">
                  <c:v>1.4503999999999999</c:v>
                </c:pt>
                <c:pt idx="19754">
                  <c:v>1.1554</c:v>
                </c:pt>
                <c:pt idx="19755">
                  <c:v>1.645</c:v>
                </c:pt>
                <c:pt idx="19756">
                  <c:v>1.7087000000000001</c:v>
                </c:pt>
                <c:pt idx="19757">
                  <c:v>1.6966000000000001</c:v>
                </c:pt>
                <c:pt idx="19758">
                  <c:v>2.1276999999999999</c:v>
                </c:pt>
                <c:pt idx="19759">
                  <c:v>1.5721000000000001</c:v>
                </c:pt>
                <c:pt idx="19760">
                  <c:v>1.5111000000000001</c:v>
                </c:pt>
                <c:pt idx="19761">
                  <c:v>1.8559000000000001</c:v>
                </c:pt>
                <c:pt idx="19762">
                  <c:v>1.3213999999999999</c:v>
                </c:pt>
                <c:pt idx="19763">
                  <c:v>1.5821000000000001</c:v>
                </c:pt>
                <c:pt idx="19764">
                  <c:v>2.0817000000000001</c:v>
                </c:pt>
                <c:pt idx="19765">
                  <c:v>1.9912000000000001</c:v>
                </c:pt>
                <c:pt idx="19766">
                  <c:v>1.6549</c:v>
                </c:pt>
                <c:pt idx="19767">
                  <c:v>1.7009000000000001</c:v>
                </c:pt>
                <c:pt idx="19768">
                  <c:v>1.9493</c:v>
                </c:pt>
                <c:pt idx="19769">
                  <c:v>1.5058</c:v>
                </c:pt>
                <c:pt idx="19770">
                  <c:v>1.2565</c:v>
                </c:pt>
                <c:pt idx="19771">
                  <c:v>1.7345999999999999</c:v>
                </c:pt>
                <c:pt idx="19772">
                  <c:v>1.7931999999999999</c:v>
                </c:pt>
                <c:pt idx="19773">
                  <c:v>1.4089</c:v>
                </c:pt>
                <c:pt idx="19774">
                  <c:v>1.5464</c:v>
                </c:pt>
                <c:pt idx="19775">
                  <c:v>1.7668999999999999</c:v>
                </c:pt>
                <c:pt idx="19776">
                  <c:v>1.5405</c:v>
                </c:pt>
                <c:pt idx="19777">
                  <c:v>1.3255999999999999</c:v>
                </c:pt>
                <c:pt idx="19778">
                  <c:v>1.5702</c:v>
                </c:pt>
                <c:pt idx="19779">
                  <c:v>1.6465000000000001</c:v>
                </c:pt>
                <c:pt idx="19780">
                  <c:v>1.8487</c:v>
                </c:pt>
                <c:pt idx="19781">
                  <c:v>1.8977999999999999</c:v>
                </c:pt>
                <c:pt idx="19782">
                  <c:v>1.6369</c:v>
                </c:pt>
                <c:pt idx="19783">
                  <c:v>1.6645000000000001</c:v>
                </c:pt>
                <c:pt idx="19784">
                  <c:v>1.3295999999999999</c:v>
                </c:pt>
                <c:pt idx="19785">
                  <c:v>1.3818999999999999</c:v>
                </c:pt>
                <c:pt idx="19786">
                  <c:v>1.0951</c:v>
                </c:pt>
                <c:pt idx="19787">
                  <c:v>1.6689000000000001</c:v>
                </c:pt>
                <c:pt idx="19788">
                  <c:v>1.2836000000000001</c:v>
                </c:pt>
                <c:pt idx="19789">
                  <c:v>1.6774</c:v>
                </c:pt>
                <c:pt idx="19790">
                  <c:v>1.3353999999999999</c:v>
                </c:pt>
                <c:pt idx="19791">
                  <c:v>1.4297</c:v>
                </c:pt>
                <c:pt idx="19792">
                  <c:v>1.167</c:v>
                </c:pt>
                <c:pt idx="19793">
                  <c:v>1.095</c:v>
                </c:pt>
                <c:pt idx="19794">
                  <c:v>1.3585</c:v>
                </c:pt>
                <c:pt idx="19795">
                  <c:v>1.2196</c:v>
                </c:pt>
                <c:pt idx="19796">
                  <c:v>1.4974000000000001</c:v>
                </c:pt>
                <c:pt idx="19797">
                  <c:v>1.6559999999999999</c:v>
                </c:pt>
                <c:pt idx="19798">
                  <c:v>1.5078</c:v>
                </c:pt>
                <c:pt idx="19799">
                  <c:v>1.4926999999999999</c:v>
                </c:pt>
                <c:pt idx="19800">
                  <c:v>1.4885999999999999</c:v>
                </c:pt>
                <c:pt idx="19801">
                  <c:v>1.3551</c:v>
                </c:pt>
                <c:pt idx="19802">
                  <c:v>1.6121000000000001</c:v>
                </c:pt>
                <c:pt idx="19803">
                  <c:v>1.5855999999999999</c:v>
                </c:pt>
                <c:pt idx="19804">
                  <c:v>1.8983000000000001</c:v>
                </c:pt>
                <c:pt idx="19805">
                  <c:v>1.8154999999999999</c:v>
                </c:pt>
                <c:pt idx="19806">
                  <c:v>1.5039</c:v>
                </c:pt>
                <c:pt idx="19807">
                  <c:v>1.3232999999999999</c:v>
                </c:pt>
                <c:pt idx="19808">
                  <c:v>1.9832000000000001</c:v>
                </c:pt>
                <c:pt idx="19809">
                  <c:v>1.5178</c:v>
                </c:pt>
                <c:pt idx="19810">
                  <c:v>1.9632000000000001</c:v>
                </c:pt>
                <c:pt idx="19811">
                  <c:v>1.5521</c:v>
                </c:pt>
                <c:pt idx="19812">
                  <c:v>1.5274000000000001</c:v>
                </c:pt>
                <c:pt idx="19813">
                  <c:v>1.6955</c:v>
                </c:pt>
                <c:pt idx="19814">
                  <c:v>1.5424</c:v>
                </c:pt>
                <c:pt idx="19815">
                  <c:v>1.6930000000000001</c:v>
                </c:pt>
                <c:pt idx="19816">
                  <c:v>3.3079999999999998</c:v>
                </c:pt>
                <c:pt idx="19817">
                  <c:v>1.6415</c:v>
                </c:pt>
                <c:pt idx="19818">
                  <c:v>1.9181999999999999</c:v>
                </c:pt>
                <c:pt idx="19819">
                  <c:v>2.0068999999999999</c:v>
                </c:pt>
                <c:pt idx="19820">
                  <c:v>2.0116000000000001</c:v>
                </c:pt>
                <c:pt idx="19821">
                  <c:v>1.6795</c:v>
                </c:pt>
                <c:pt idx="19822">
                  <c:v>1.4734</c:v>
                </c:pt>
                <c:pt idx="19823">
                  <c:v>1.8408</c:v>
                </c:pt>
                <c:pt idx="19824">
                  <c:v>1.2257</c:v>
                </c:pt>
                <c:pt idx="19825">
                  <c:v>1.3906000000000001</c:v>
                </c:pt>
                <c:pt idx="19826">
                  <c:v>1.6383000000000001</c:v>
                </c:pt>
                <c:pt idx="19827">
                  <c:v>1.6177999999999999</c:v>
                </c:pt>
                <c:pt idx="19828">
                  <c:v>1.6631</c:v>
                </c:pt>
                <c:pt idx="19829">
                  <c:v>5.8901000000000003</c:v>
                </c:pt>
                <c:pt idx="19830">
                  <c:v>6.3529999999999998</c:v>
                </c:pt>
                <c:pt idx="19831">
                  <c:v>5.0728999999999997</c:v>
                </c:pt>
                <c:pt idx="19832">
                  <c:v>5.5030000000000001</c:v>
                </c:pt>
                <c:pt idx="19833">
                  <c:v>6.7168999999999999</c:v>
                </c:pt>
                <c:pt idx="19834">
                  <c:v>6.7690000000000001</c:v>
                </c:pt>
                <c:pt idx="19835">
                  <c:v>5.4123999999999999</c:v>
                </c:pt>
                <c:pt idx="19836">
                  <c:v>5.9450000000000003</c:v>
                </c:pt>
                <c:pt idx="19837">
                  <c:v>5.8807999999999998</c:v>
                </c:pt>
                <c:pt idx="19838">
                  <c:v>5.9522000000000004</c:v>
                </c:pt>
                <c:pt idx="19839">
                  <c:v>6.4611999999999998</c:v>
                </c:pt>
                <c:pt idx="19840">
                  <c:v>6.0438000000000001</c:v>
                </c:pt>
                <c:pt idx="19841">
                  <c:v>5.9516999999999998</c:v>
                </c:pt>
                <c:pt idx="19842">
                  <c:v>6.9071999999999996</c:v>
                </c:pt>
                <c:pt idx="19843">
                  <c:v>5.8285</c:v>
                </c:pt>
                <c:pt idx="19844">
                  <c:v>6.4584000000000001</c:v>
                </c:pt>
                <c:pt idx="19845">
                  <c:v>5.7793999999999999</c:v>
                </c:pt>
                <c:pt idx="19846">
                  <c:v>5.2168000000000001</c:v>
                </c:pt>
                <c:pt idx="19847">
                  <c:v>5.8255999999999997</c:v>
                </c:pt>
                <c:pt idx="19848">
                  <c:v>5.6101999999999999</c:v>
                </c:pt>
                <c:pt idx="19849">
                  <c:v>6.4341999999999997</c:v>
                </c:pt>
                <c:pt idx="19850">
                  <c:v>6.4100999999999999</c:v>
                </c:pt>
                <c:pt idx="19851">
                  <c:v>5.8472</c:v>
                </c:pt>
                <c:pt idx="19852">
                  <c:v>5.9206000000000003</c:v>
                </c:pt>
                <c:pt idx="19853">
                  <c:v>6.3841999999999999</c:v>
                </c:pt>
                <c:pt idx="19854">
                  <c:v>5.5841000000000003</c:v>
                </c:pt>
                <c:pt idx="19855">
                  <c:v>6.3963999999999999</c:v>
                </c:pt>
                <c:pt idx="19856">
                  <c:v>6.1379999999999999</c:v>
                </c:pt>
                <c:pt idx="19857">
                  <c:v>6.0452000000000004</c:v>
                </c:pt>
                <c:pt idx="19858">
                  <c:v>6.0705999999999998</c:v>
                </c:pt>
                <c:pt idx="19859">
                  <c:v>6.3310000000000004</c:v>
                </c:pt>
                <c:pt idx="19860">
                  <c:v>5.0361000000000002</c:v>
                </c:pt>
                <c:pt idx="19861">
                  <c:v>5.8240999999999996</c:v>
                </c:pt>
                <c:pt idx="19862">
                  <c:v>5.6928000000000001</c:v>
                </c:pt>
                <c:pt idx="19863">
                  <c:v>6.4001999999999999</c:v>
                </c:pt>
                <c:pt idx="19864">
                  <c:v>5.4165000000000001</c:v>
                </c:pt>
                <c:pt idx="19865">
                  <c:v>7.1730999999999998</c:v>
                </c:pt>
                <c:pt idx="19866">
                  <c:v>5.2748999999999997</c:v>
                </c:pt>
                <c:pt idx="19867">
                  <c:v>7.3505000000000003</c:v>
                </c:pt>
                <c:pt idx="19868">
                  <c:v>5.8090999999999999</c:v>
                </c:pt>
                <c:pt idx="19869">
                  <c:v>5.3874000000000004</c:v>
                </c:pt>
                <c:pt idx="19870">
                  <c:v>5.8681999999999999</c:v>
                </c:pt>
                <c:pt idx="19871">
                  <c:v>5.758</c:v>
                </c:pt>
                <c:pt idx="19872">
                  <c:v>6.2213000000000003</c:v>
                </c:pt>
                <c:pt idx="19873">
                  <c:v>5.6161000000000003</c:v>
                </c:pt>
                <c:pt idx="19874">
                  <c:v>5.3087</c:v>
                </c:pt>
                <c:pt idx="19875">
                  <c:v>5.2001999999999997</c:v>
                </c:pt>
                <c:pt idx="19876">
                  <c:v>6.1901000000000002</c:v>
                </c:pt>
                <c:pt idx="19877">
                  <c:v>5.3346999999999998</c:v>
                </c:pt>
                <c:pt idx="20082">
                  <c:v>2.5933000000000002</c:v>
                </c:pt>
                <c:pt idx="20083">
                  <c:v>2.4329999999999998</c:v>
                </c:pt>
                <c:pt idx="20084">
                  <c:v>2.1307999999999998</c:v>
                </c:pt>
                <c:pt idx="20085">
                  <c:v>2.3866000000000001</c:v>
                </c:pt>
                <c:pt idx="20086">
                  <c:v>2.3235000000000001</c:v>
                </c:pt>
                <c:pt idx="20087">
                  <c:v>2.3652000000000002</c:v>
                </c:pt>
                <c:pt idx="20088">
                  <c:v>2.5722</c:v>
                </c:pt>
                <c:pt idx="20089">
                  <c:v>2.9036</c:v>
                </c:pt>
                <c:pt idx="20090">
                  <c:v>1.7612000000000001</c:v>
                </c:pt>
                <c:pt idx="20091">
                  <c:v>2.0813000000000001</c:v>
                </c:pt>
                <c:pt idx="20092">
                  <c:v>1.8954</c:v>
                </c:pt>
                <c:pt idx="20093">
                  <c:v>1.998</c:v>
                </c:pt>
                <c:pt idx="20094">
                  <c:v>1.6798</c:v>
                </c:pt>
                <c:pt idx="20095">
                  <c:v>2.0983000000000001</c:v>
                </c:pt>
                <c:pt idx="20096">
                  <c:v>1.9591000000000001</c:v>
                </c:pt>
                <c:pt idx="20097">
                  <c:v>1.9943</c:v>
                </c:pt>
                <c:pt idx="20098">
                  <c:v>3.4491000000000001</c:v>
                </c:pt>
                <c:pt idx="20099">
                  <c:v>3.2965</c:v>
                </c:pt>
                <c:pt idx="20100">
                  <c:v>2.4923000000000002</c:v>
                </c:pt>
                <c:pt idx="20101">
                  <c:v>2.39</c:v>
                </c:pt>
                <c:pt idx="20102">
                  <c:v>1.3757999999999999</c:v>
                </c:pt>
                <c:pt idx="20103">
                  <c:v>1.4176</c:v>
                </c:pt>
                <c:pt idx="20104">
                  <c:v>1.6459999999999999</c:v>
                </c:pt>
                <c:pt idx="20105">
                  <c:v>1.901</c:v>
                </c:pt>
                <c:pt idx="20106">
                  <c:v>1.8134999999999999</c:v>
                </c:pt>
                <c:pt idx="20107">
                  <c:v>1.4709000000000001</c:v>
                </c:pt>
                <c:pt idx="20108">
                  <c:v>1.288</c:v>
                </c:pt>
                <c:pt idx="20109">
                  <c:v>1.5518000000000001</c:v>
                </c:pt>
                <c:pt idx="20110">
                  <c:v>1.4821</c:v>
                </c:pt>
                <c:pt idx="20111">
                  <c:v>2.8359000000000001</c:v>
                </c:pt>
                <c:pt idx="20112">
                  <c:v>3.5053000000000001</c:v>
                </c:pt>
                <c:pt idx="20113">
                  <c:v>3.0068999999999999</c:v>
                </c:pt>
                <c:pt idx="20114">
                  <c:v>2.6467999999999998</c:v>
                </c:pt>
                <c:pt idx="20115">
                  <c:v>2.9203999999999999</c:v>
                </c:pt>
                <c:pt idx="20116">
                  <c:v>3.5453000000000001</c:v>
                </c:pt>
                <c:pt idx="20117">
                  <c:v>3.3820999999999999</c:v>
                </c:pt>
                <c:pt idx="20118">
                  <c:v>2.9598</c:v>
                </c:pt>
                <c:pt idx="20119">
                  <c:v>3.9554</c:v>
                </c:pt>
                <c:pt idx="20120">
                  <c:v>4.2826000000000004</c:v>
                </c:pt>
                <c:pt idx="20121">
                  <c:v>1.8771</c:v>
                </c:pt>
                <c:pt idx="20122">
                  <c:v>2.2778</c:v>
                </c:pt>
                <c:pt idx="20123">
                  <c:v>2.1635</c:v>
                </c:pt>
                <c:pt idx="20124">
                  <c:v>1.9259999999999999</c:v>
                </c:pt>
                <c:pt idx="20125">
                  <c:v>1.8328</c:v>
                </c:pt>
                <c:pt idx="20126">
                  <c:v>1.8938999999999999</c:v>
                </c:pt>
                <c:pt idx="20127">
                  <c:v>1.6442000000000001</c:v>
                </c:pt>
                <c:pt idx="20128">
                  <c:v>1.9249000000000001</c:v>
                </c:pt>
                <c:pt idx="20129">
                  <c:v>1.8290999999999999</c:v>
                </c:pt>
                <c:pt idx="20130">
                  <c:v>1.8080000000000001</c:v>
                </c:pt>
                <c:pt idx="20131">
                  <c:v>2.0737000000000001</c:v>
                </c:pt>
                <c:pt idx="20132">
                  <c:v>1.8812</c:v>
                </c:pt>
                <c:pt idx="20133">
                  <c:v>2.0072999999999999</c:v>
                </c:pt>
                <c:pt idx="20134">
                  <c:v>2.0478999999999998</c:v>
                </c:pt>
                <c:pt idx="20135">
                  <c:v>1.9682999999999999</c:v>
                </c:pt>
                <c:pt idx="20136">
                  <c:v>1.7981</c:v>
                </c:pt>
                <c:pt idx="20137">
                  <c:v>1.5367</c:v>
                </c:pt>
                <c:pt idx="20138">
                  <c:v>1.5435000000000001</c:v>
                </c:pt>
                <c:pt idx="20139">
                  <c:v>1.4997</c:v>
                </c:pt>
                <c:pt idx="20140">
                  <c:v>1.5409999999999999</c:v>
                </c:pt>
                <c:pt idx="20141">
                  <c:v>1.5242</c:v>
                </c:pt>
                <c:pt idx="20142">
                  <c:v>1.6061000000000001</c:v>
                </c:pt>
                <c:pt idx="20143">
                  <c:v>2.1577000000000002</c:v>
                </c:pt>
                <c:pt idx="20144">
                  <c:v>2.3582999999999998</c:v>
                </c:pt>
                <c:pt idx="20145">
                  <c:v>2.2776000000000001</c:v>
                </c:pt>
                <c:pt idx="20146">
                  <c:v>2.9283999999999999</c:v>
                </c:pt>
                <c:pt idx="20147">
                  <c:v>3.2456</c:v>
                </c:pt>
                <c:pt idx="20148">
                  <c:v>2.5230000000000001</c:v>
                </c:pt>
                <c:pt idx="20149">
                  <c:v>1.8879999999999999</c:v>
                </c:pt>
                <c:pt idx="20150">
                  <c:v>1.9552</c:v>
                </c:pt>
                <c:pt idx="20151">
                  <c:v>2.1856</c:v>
                </c:pt>
                <c:pt idx="20152">
                  <c:v>2.5394000000000001</c:v>
                </c:pt>
                <c:pt idx="20153">
                  <c:v>2.77</c:v>
                </c:pt>
                <c:pt idx="20154">
                  <c:v>2.0554999999999999</c:v>
                </c:pt>
                <c:pt idx="20155">
                  <c:v>2.7877000000000001</c:v>
                </c:pt>
                <c:pt idx="20156">
                  <c:v>2.6318999999999999</c:v>
                </c:pt>
                <c:pt idx="20157">
                  <c:v>2.9060000000000001</c:v>
                </c:pt>
                <c:pt idx="20158">
                  <c:v>1.5883</c:v>
                </c:pt>
                <c:pt idx="20159">
                  <c:v>2.8311000000000002</c:v>
                </c:pt>
                <c:pt idx="20160">
                  <c:v>3.1789999999999998</c:v>
                </c:pt>
                <c:pt idx="20161">
                  <c:v>1.4607000000000001</c:v>
                </c:pt>
                <c:pt idx="20162">
                  <c:v>2.5308000000000002</c:v>
                </c:pt>
                <c:pt idx="20163">
                  <c:v>2.6318000000000001</c:v>
                </c:pt>
                <c:pt idx="20164">
                  <c:v>5.0358000000000001</c:v>
                </c:pt>
                <c:pt idx="20165">
                  <c:v>3.8708</c:v>
                </c:pt>
                <c:pt idx="20166">
                  <c:v>3.9474999999999998</c:v>
                </c:pt>
                <c:pt idx="20167">
                  <c:v>2.3891</c:v>
                </c:pt>
                <c:pt idx="20168">
                  <c:v>3.6684999999999999</c:v>
                </c:pt>
                <c:pt idx="20169">
                  <c:v>3.6089000000000002</c:v>
                </c:pt>
                <c:pt idx="20170">
                  <c:v>2.6391</c:v>
                </c:pt>
                <c:pt idx="20171">
                  <c:v>3.6568999999999998</c:v>
                </c:pt>
                <c:pt idx="20172">
                  <c:v>2.3492999999999999</c:v>
                </c:pt>
                <c:pt idx="20173">
                  <c:v>4.1826999999999996</c:v>
                </c:pt>
                <c:pt idx="20174">
                  <c:v>1.9077999999999999</c:v>
                </c:pt>
                <c:pt idx="20175">
                  <c:v>2.3973</c:v>
                </c:pt>
                <c:pt idx="20176">
                  <c:v>2.2065000000000001</c:v>
                </c:pt>
                <c:pt idx="20177">
                  <c:v>2.8464999999999998</c:v>
                </c:pt>
                <c:pt idx="20178">
                  <c:v>2.6509999999999998</c:v>
                </c:pt>
                <c:pt idx="20179">
                  <c:v>2.8275999999999999</c:v>
                </c:pt>
                <c:pt idx="20180">
                  <c:v>2.9117999999999999</c:v>
                </c:pt>
                <c:pt idx="20181">
                  <c:v>2.3597000000000001</c:v>
                </c:pt>
                <c:pt idx="20182">
                  <c:v>2.3420000000000001</c:v>
                </c:pt>
                <c:pt idx="20183">
                  <c:v>2.2839999999999998</c:v>
                </c:pt>
                <c:pt idx="20184">
                  <c:v>2.4407000000000001</c:v>
                </c:pt>
                <c:pt idx="20185">
                  <c:v>3.2667000000000002</c:v>
                </c:pt>
                <c:pt idx="20186">
                  <c:v>3.8677999999999999</c:v>
                </c:pt>
                <c:pt idx="20187">
                  <c:v>3.5819000000000001</c:v>
                </c:pt>
                <c:pt idx="20188">
                  <c:v>3.1261999999999999</c:v>
                </c:pt>
                <c:pt idx="20189">
                  <c:v>3.8511000000000002</c:v>
                </c:pt>
                <c:pt idx="20190">
                  <c:v>3.5712000000000002</c:v>
                </c:pt>
                <c:pt idx="20191">
                  <c:v>4.2016999999999998</c:v>
                </c:pt>
                <c:pt idx="20192">
                  <c:v>2.7038000000000002</c:v>
                </c:pt>
                <c:pt idx="20193">
                  <c:v>4.8430999999999997</c:v>
                </c:pt>
                <c:pt idx="20194">
                  <c:v>4.4452999999999996</c:v>
                </c:pt>
                <c:pt idx="20195">
                  <c:v>4.4598000000000004</c:v>
                </c:pt>
                <c:pt idx="20196">
                  <c:v>4.5991</c:v>
                </c:pt>
                <c:pt idx="20197">
                  <c:v>2.4567000000000001</c:v>
                </c:pt>
                <c:pt idx="20198">
                  <c:v>2.3037999999999998</c:v>
                </c:pt>
                <c:pt idx="20199">
                  <c:v>2.3256000000000001</c:v>
                </c:pt>
                <c:pt idx="20200">
                  <c:v>2.0106999999999999</c:v>
                </c:pt>
                <c:pt idx="20201">
                  <c:v>2.4123999999999999</c:v>
                </c:pt>
                <c:pt idx="20202">
                  <c:v>2.4245000000000001</c:v>
                </c:pt>
                <c:pt idx="20203">
                  <c:v>2.2090999999999998</c:v>
                </c:pt>
                <c:pt idx="20204">
                  <c:v>4.5313999999999997</c:v>
                </c:pt>
                <c:pt idx="20205">
                  <c:v>4.1936</c:v>
                </c:pt>
                <c:pt idx="20206">
                  <c:v>3.8129</c:v>
                </c:pt>
                <c:pt idx="20207">
                  <c:v>3.4784999999999999</c:v>
                </c:pt>
                <c:pt idx="20208">
                  <c:v>3.0958000000000001</c:v>
                </c:pt>
                <c:pt idx="20209">
                  <c:v>4.0008999999999997</c:v>
                </c:pt>
                <c:pt idx="20210">
                  <c:v>3.9209999999999998</c:v>
                </c:pt>
                <c:pt idx="20211">
                  <c:v>3.4064999999999999</c:v>
                </c:pt>
                <c:pt idx="20212">
                  <c:v>2.2761999999999998</c:v>
                </c:pt>
                <c:pt idx="20213">
                  <c:v>2.1755</c:v>
                </c:pt>
                <c:pt idx="20214">
                  <c:v>1.9316</c:v>
                </c:pt>
                <c:pt idx="20215">
                  <c:v>2.4977999999999998</c:v>
                </c:pt>
                <c:pt idx="20216">
                  <c:v>2.0291000000000001</c:v>
                </c:pt>
                <c:pt idx="20217">
                  <c:v>2.3706</c:v>
                </c:pt>
                <c:pt idx="20218">
                  <c:v>2.1673</c:v>
                </c:pt>
                <c:pt idx="20219">
                  <c:v>1.7985</c:v>
                </c:pt>
                <c:pt idx="20220">
                  <c:v>2.7313999999999998</c:v>
                </c:pt>
                <c:pt idx="20221">
                  <c:v>1.7666999999999999</c:v>
                </c:pt>
                <c:pt idx="20222">
                  <c:v>2.3813</c:v>
                </c:pt>
                <c:pt idx="20223">
                  <c:v>4.7845000000000004</c:v>
                </c:pt>
                <c:pt idx="20224">
                  <c:v>5.0917000000000003</c:v>
                </c:pt>
                <c:pt idx="20225">
                  <c:v>4.9076000000000004</c:v>
                </c:pt>
                <c:pt idx="20226">
                  <c:v>4.0580999999999996</c:v>
                </c:pt>
                <c:pt idx="20227">
                  <c:v>4.3691000000000004</c:v>
                </c:pt>
                <c:pt idx="20228">
                  <c:v>3.5304000000000002</c:v>
                </c:pt>
                <c:pt idx="20229">
                  <c:v>3.3820999999999999</c:v>
                </c:pt>
                <c:pt idx="20230">
                  <c:v>2.5857999999999999</c:v>
                </c:pt>
                <c:pt idx="20231">
                  <c:v>3.4561000000000002</c:v>
                </c:pt>
                <c:pt idx="20232">
                  <c:v>2.7164000000000001</c:v>
                </c:pt>
                <c:pt idx="20233">
                  <c:v>2.8559999999999999</c:v>
                </c:pt>
                <c:pt idx="20234">
                  <c:v>2.4117999999999999</c:v>
                </c:pt>
                <c:pt idx="20235">
                  <c:v>1.8268</c:v>
                </c:pt>
                <c:pt idx="20236">
                  <c:v>2.3700999999999999</c:v>
                </c:pt>
                <c:pt idx="20237">
                  <c:v>2.7957999999999998</c:v>
                </c:pt>
                <c:pt idx="20238">
                  <c:v>2.9148000000000001</c:v>
                </c:pt>
                <c:pt idx="20239">
                  <c:v>2.3553000000000002</c:v>
                </c:pt>
                <c:pt idx="20240">
                  <c:v>2.3096999999999999</c:v>
                </c:pt>
                <c:pt idx="20241">
                  <c:v>2.5087000000000002</c:v>
                </c:pt>
                <c:pt idx="20242">
                  <c:v>1.9229000000000001</c:v>
                </c:pt>
                <c:pt idx="20243">
                  <c:v>2.1118000000000001</c:v>
                </c:pt>
                <c:pt idx="20244">
                  <c:v>2.6013000000000002</c:v>
                </c:pt>
                <c:pt idx="20245">
                  <c:v>3.7201</c:v>
                </c:pt>
                <c:pt idx="20246">
                  <c:v>4.4728000000000003</c:v>
                </c:pt>
                <c:pt idx="20247">
                  <c:v>4.5010000000000003</c:v>
                </c:pt>
                <c:pt idx="20248">
                  <c:v>4.7595999999999998</c:v>
                </c:pt>
                <c:pt idx="20249">
                  <c:v>3.2772000000000001</c:v>
                </c:pt>
                <c:pt idx="20250">
                  <c:v>3.4133</c:v>
                </c:pt>
                <c:pt idx="20251">
                  <c:v>3.9796999999999998</c:v>
                </c:pt>
                <c:pt idx="20252">
                  <c:v>3.1137000000000001</c:v>
                </c:pt>
                <c:pt idx="20253">
                  <c:v>2.911</c:v>
                </c:pt>
                <c:pt idx="20254">
                  <c:v>3.6897000000000002</c:v>
                </c:pt>
                <c:pt idx="20255">
                  <c:v>2.4468000000000001</c:v>
                </c:pt>
                <c:pt idx="20256">
                  <c:v>2.7949000000000002</c:v>
                </c:pt>
                <c:pt idx="20257">
                  <c:v>2.8483999999999998</c:v>
                </c:pt>
                <c:pt idx="20258">
                  <c:v>2.6705999999999999</c:v>
                </c:pt>
                <c:pt idx="20259">
                  <c:v>2.8138000000000001</c:v>
                </c:pt>
                <c:pt idx="20260">
                  <c:v>3.8717000000000001</c:v>
                </c:pt>
                <c:pt idx="20261">
                  <c:v>2.6257999999999999</c:v>
                </c:pt>
                <c:pt idx="20262">
                  <c:v>2.9679000000000002</c:v>
                </c:pt>
                <c:pt idx="20263">
                  <c:v>2.2389999999999999</c:v>
                </c:pt>
                <c:pt idx="20264">
                  <c:v>2.5747</c:v>
                </c:pt>
                <c:pt idx="20265">
                  <c:v>2.5005000000000002</c:v>
                </c:pt>
                <c:pt idx="20266">
                  <c:v>2.0897999999999999</c:v>
                </c:pt>
                <c:pt idx="20267">
                  <c:v>2.2816999999999998</c:v>
                </c:pt>
                <c:pt idx="20268">
                  <c:v>4.6138000000000003</c:v>
                </c:pt>
                <c:pt idx="20269">
                  <c:v>4.5568</c:v>
                </c:pt>
                <c:pt idx="20270">
                  <c:v>3.0859999999999999</c:v>
                </c:pt>
                <c:pt idx="20271">
                  <c:v>3.5373000000000001</c:v>
                </c:pt>
                <c:pt idx="20272">
                  <c:v>3.5045000000000002</c:v>
                </c:pt>
                <c:pt idx="20273">
                  <c:v>3.1326999999999998</c:v>
                </c:pt>
                <c:pt idx="20274">
                  <c:v>2.0573999999999999</c:v>
                </c:pt>
                <c:pt idx="20275">
                  <c:v>2.4942000000000002</c:v>
                </c:pt>
                <c:pt idx="20276">
                  <c:v>3.4590000000000001</c:v>
                </c:pt>
                <c:pt idx="20277">
                  <c:v>3.2256</c:v>
                </c:pt>
                <c:pt idx="20278">
                  <c:v>2.9832000000000001</c:v>
                </c:pt>
                <c:pt idx="20279">
                  <c:v>3.0560999999999998</c:v>
                </c:pt>
                <c:pt idx="20280">
                  <c:v>2.5556999999999999</c:v>
                </c:pt>
                <c:pt idx="20281">
                  <c:v>2.8233000000000001</c:v>
                </c:pt>
                <c:pt idx="20282">
                  <c:v>2.8651</c:v>
                </c:pt>
                <c:pt idx="20283">
                  <c:v>3.0158</c:v>
                </c:pt>
                <c:pt idx="20284">
                  <c:v>3.3721000000000001</c:v>
                </c:pt>
                <c:pt idx="20285">
                  <c:v>4.8544999999999998</c:v>
                </c:pt>
                <c:pt idx="20286">
                  <c:v>4.7098000000000004</c:v>
                </c:pt>
                <c:pt idx="20287">
                  <c:v>4.0796000000000001</c:v>
                </c:pt>
                <c:pt idx="20288">
                  <c:v>4.4912999999999998</c:v>
                </c:pt>
                <c:pt idx="20289">
                  <c:v>3.8361000000000001</c:v>
                </c:pt>
                <c:pt idx="20290">
                  <c:v>4.6505999999999998</c:v>
                </c:pt>
                <c:pt idx="20291">
                  <c:v>2.7157</c:v>
                </c:pt>
                <c:pt idx="20292">
                  <c:v>4.7579000000000002</c:v>
                </c:pt>
                <c:pt idx="20293">
                  <c:v>3.8092000000000001</c:v>
                </c:pt>
                <c:pt idx="20294">
                  <c:v>3.8292000000000002</c:v>
                </c:pt>
                <c:pt idx="20295">
                  <c:v>2.4194</c:v>
                </c:pt>
                <c:pt idx="20296">
                  <c:v>2.2204000000000002</c:v>
                </c:pt>
                <c:pt idx="20297">
                  <c:v>2.1806000000000001</c:v>
                </c:pt>
                <c:pt idx="20298">
                  <c:v>2.1816</c:v>
                </c:pt>
                <c:pt idx="20299">
                  <c:v>2.6642000000000001</c:v>
                </c:pt>
                <c:pt idx="20300">
                  <c:v>2.3765999999999998</c:v>
                </c:pt>
                <c:pt idx="20301">
                  <c:v>2.3565</c:v>
                </c:pt>
                <c:pt idx="20302">
                  <c:v>2.3115999999999999</c:v>
                </c:pt>
                <c:pt idx="20303">
                  <c:v>2.3942999999999999</c:v>
                </c:pt>
                <c:pt idx="20304">
                  <c:v>2.3134000000000001</c:v>
                </c:pt>
                <c:pt idx="20305">
                  <c:v>1.7170000000000001</c:v>
                </c:pt>
                <c:pt idx="20306">
                  <c:v>2.2054</c:v>
                </c:pt>
                <c:pt idx="20307">
                  <c:v>2.2178</c:v>
                </c:pt>
                <c:pt idx="20308">
                  <c:v>2.3843000000000001</c:v>
                </c:pt>
                <c:pt idx="20309">
                  <c:v>2.0114000000000001</c:v>
                </c:pt>
                <c:pt idx="20310">
                  <c:v>2.1892</c:v>
                </c:pt>
                <c:pt idx="20311">
                  <c:v>3.0667</c:v>
                </c:pt>
                <c:pt idx="20312">
                  <c:v>4.0296000000000003</c:v>
                </c:pt>
                <c:pt idx="20313">
                  <c:v>2.4420999999999999</c:v>
                </c:pt>
                <c:pt idx="20314">
                  <c:v>3.6515</c:v>
                </c:pt>
                <c:pt idx="20315">
                  <c:v>3.7281</c:v>
                </c:pt>
                <c:pt idx="20316">
                  <c:v>3.5655000000000001</c:v>
                </c:pt>
                <c:pt idx="20317">
                  <c:v>3.5501</c:v>
                </c:pt>
                <c:pt idx="20318">
                  <c:v>3.0874000000000001</c:v>
                </c:pt>
                <c:pt idx="20319">
                  <c:v>1.835</c:v>
                </c:pt>
                <c:pt idx="20320">
                  <c:v>2.3275000000000001</c:v>
                </c:pt>
                <c:pt idx="20321">
                  <c:v>3.4632000000000001</c:v>
                </c:pt>
                <c:pt idx="20322">
                  <c:v>2.0123000000000002</c:v>
                </c:pt>
                <c:pt idx="20323">
                  <c:v>2.1854</c:v>
                </c:pt>
                <c:pt idx="20324">
                  <c:v>2.6261999999999999</c:v>
                </c:pt>
                <c:pt idx="20325">
                  <c:v>3.4535999999999998</c:v>
                </c:pt>
                <c:pt idx="20326">
                  <c:v>2.355</c:v>
                </c:pt>
                <c:pt idx="20327">
                  <c:v>4.0571000000000002</c:v>
                </c:pt>
                <c:pt idx="20328">
                  <c:v>4.9339000000000004</c:v>
                </c:pt>
                <c:pt idx="20329">
                  <c:v>3.4674999999999998</c:v>
                </c:pt>
                <c:pt idx="20330">
                  <c:v>3.4693000000000001</c:v>
                </c:pt>
                <c:pt idx="20331">
                  <c:v>3.0788000000000002</c:v>
                </c:pt>
                <c:pt idx="20332">
                  <c:v>2.4864999999999999</c:v>
                </c:pt>
                <c:pt idx="20333">
                  <c:v>3.9239000000000002</c:v>
                </c:pt>
                <c:pt idx="20334">
                  <c:v>2.7850000000000001</c:v>
                </c:pt>
                <c:pt idx="20335">
                  <c:v>4.7992999999999997</c:v>
                </c:pt>
                <c:pt idx="20336">
                  <c:v>3.5954000000000002</c:v>
                </c:pt>
                <c:pt idx="20337">
                  <c:v>5.4583000000000004</c:v>
                </c:pt>
                <c:pt idx="20338">
                  <c:v>3.9198</c:v>
                </c:pt>
                <c:pt idx="20339">
                  <c:v>3.2046000000000001</c:v>
                </c:pt>
                <c:pt idx="20340">
                  <c:v>5.2378</c:v>
                </c:pt>
                <c:pt idx="20341">
                  <c:v>2.3565</c:v>
                </c:pt>
                <c:pt idx="20342">
                  <c:v>2.1488</c:v>
                </c:pt>
                <c:pt idx="20343">
                  <c:v>4.4271000000000003</c:v>
                </c:pt>
                <c:pt idx="20344">
                  <c:v>4.1224999999999996</c:v>
                </c:pt>
                <c:pt idx="20345">
                  <c:v>4.6032000000000002</c:v>
                </c:pt>
                <c:pt idx="20346">
                  <c:v>4.6216999999999997</c:v>
                </c:pt>
                <c:pt idx="20347">
                  <c:v>3.7494000000000001</c:v>
                </c:pt>
                <c:pt idx="20348">
                  <c:v>3.7844000000000002</c:v>
                </c:pt>
                <c:pt idx="20349">
                  <c:v>3.4548999999999999</c:v>
                </c:pt>
                <c:pt idx="20350">
                  <c:v>4.3822000000000001</c:v>
                </c:pt>
                <c:pt idx="20351">
                  <c:v>3.0634999999999999</c:v>
                </c:pt>
                <c:pt idx="20352">
                  <c:v>4.2388000000000003</c:v>
                </c:pt>
                <c:pt idx="20353">
                  <c:v>1.6867000000000001</c:v>
                </c:pt>
                <c:pt idx="20354">
                  <c:v>1.8295999999999999</c:v>
                </c:pt>
                <c:pt idx="20355">
                  <c:v>3.4097</c:v>
                </c:pt>
                <c:pt idx="20356">
                  <c:v>3.4744999999999999</c:v>
                </c:pt>
                <c:pt idx="20357">
                  <c:v>3.8795000000000002</c:v>
                </c:pt>
                <c:pt idx="20358">
                  <c:v>3.2259000000000002</c:v>
                </c:pt>
                <c:pt idx="20359">
                  <c:v>1.9389000000000001</c:v>
                </c:pt>
                <c:pt idx="20360">
                  <c:v>3.2877000000000001</c:v>
                </c:pt>
                <c:pt idx="20361">
                  <c:v>3.2837999999999998</c:v>
                </c:pt>
                <c:pt idx="20362">
                  <c:v>4.0058999999999996</c:v>
                </c:pt>
                <c:pt idx="20363">
                  <c:v>3.5844999999999998</c:v>
                </c:pt>
                <c:pt idx="20364">
                  <c:v>2.1354000000000002</c:v>
                </c:pt>
                <c:pt idx="20365">
                  <c:v>2.4792000000000001</c:v>
                </c:pt>
                <c:pt idx="20366">
                  <c:v>3.5345</c:v>
                </c:pt>
                <c:pt idx="20367">
                  <c:v>2.2216</c:v>
                </c:pt>
                <c:pt idx="20368">
                  <c:v>2.2269000000000001</c:v>
                </c:pt>
                <c:pt idx="20369">
                  <c:v>3.7082999999999999</c:v>
                </c:pt>
                <c:pt idx="20370">
                  <c:v>2.1907000000000001</c:v>
                </c:pt>
                <c:pt idx="20371">
                  <c:v>1.0754999999999999</c:v>
                </c:pt>
                <c:pt idx="20372">
                  <c:v>1.9027000000000001</c:v>
                </c:pt>
                <c:pt idx="20373">
                  <c:v>4.2103999999999999</c:v>
                </c:pt>
                <c:pt idx="20374">
                  <c:v>3.8260000000000001</c:v>
                </c:pt>
                <c:pt idx="20375">
                  <c:v>3.1036000000000001</c:v>
                </c:pt>
                <c:pt idx="20376">
                  <c:v>0.34920000000000001</c:v>
                </c:pt>
                <c:pt idx="20377">
                  <c:v>3.4548999999999999</c:v>
                </c:pt>
                <c:pt idx="20378">
                  <c:v>1.9897</c:v>
                </c:pt>
                <c:pt idx="20379">
                  <c:v>2.4538000000000002</c:v>
                </c:pt>
                <c:pt idx="20380">
                  <c:v>1.7459</c:v>
                </c:pt>
                <c:pt idx="20381">
                  <c:v>3.4195000000000002</c:v>
                </c:pt>
                <c:pt idx="20382">
                  <c:v>3.9855</c:v>
                </c:pt>
                <c:pt idx="20383">
                  <c:v>4.2285000000000004</c:v>
                </c:pt>
                <c:pt idx="20384">
                  <c:v>3.6999</c:v>
                </c:pt>
                <c:pt idx="20385">
                  <c:v>3.4245000000000001</c:v>
                </c:pt>
                <c:pt idx="20386">
                  <c:v>4.1505999999999998</c:v>
                </c:pt>
                <c:pt idx="20387">
                  <c:v>4.2523999999999997</c:v>
                </c:pt>
                <c:pt idx="20388">
                  <c:v>4.0823999999999998</c:v>
                </c:pt>
                <c:pt idx="20389">
                  <c:v>3.8471000000000002</c:v>
                </c:pt>
                <c:pt idx="20390">
                  <c:v>4.0136000000000003</c:v>
                </c:pt>
                <c:pt idx="20391">
                  <c:v>2.5617999999999999</c:v>
                </c:pt>
                <c:pt idx="20392">
                  <c:v>3.3632</c:v>
                </c:pt>
                <c:pt idx="20393">
                  <c:v>3.6539000000000001</c:v>
                </c:pt>
                <c:pt idx="20394">
                  <c:v>3.5051999999999999</c:v>
                </c:pt>
                <c:pt idx="20395">
                  <c:v>2.8732000000000002</c:v>
                </c:pt>
                <c:pt idx="20396">
                  <c:v>3.3984000000000001</c:v>
                </c:pt>
                <c:pt idx="20397">
                  <c:v>4.0865999999999998</c:v>
                </c:pt>
                <c:pt idx="20398">
                  <c:v>2.6852</c:v>
                </c:pt>
                <c:pt idx="20399">
                  <c:v>4.3197999999999999</c:v>
                </c:pt>
                <c:pt idx="20400">
                  <c:v>4.3441999999999998</c:v>
                </c:pt>
                <c:pt idx="20401">
                  <c:v>5.1013999999999999</c:v>
                </c:pt>
                <c:pt idx="20402">
                  <c:v>5.1722000000000001</c:v>
                </c:pt>
                <c:pt idx="20403">
                  <c:v>1.8071999999999999</c:v>
                </c:pt>
                <c:pt idx="20404">
                  <c:v>1.8645</c:v>
                </c:pt>
                <c:pt idx="20405">
                  <c:v>1.5001</c:v>
                </c:pt>
                <c:pt idx="20406">
                  <c:v>1.6177999999999999</c:v>
                </c:pt>
                <c:pt idx="20407">
                  <c:v>2.2450000000000001</c:v>
                </c:pt>
                <c:pt idx="20408">
                  <c:v>1.8498000000000001</c:v>
                </c:pt>
                <c:pt idx="20409">
                  <c:v>2.6334</c:v>
                </c:pt>
                <c:pt idx="20410">
                  <c:v>2.4502000000000002</c:v>
                </c:pt>
                <c:pt idx="20411">
                  <c:v>1.9319999999999999</c:v>
                </c:pt>
                <c:pt idx="20412">
                  <c:v>2.1785999999999999</c:v>
                </c:pt>
                <c:pt idx="20413">
                  <c:v>2.2974999999999999</c:v>
                </c:pt>
                <c:pt idx="20414">
                  <c:v>2.2538999999999998</c:v>
                </c:pt>
                <c:pt idx="20415">
                  <c:v>2.3767999999999998</c:v>
                </c:pt>
                <c:pt idx="20416">
                  <c:v>2.6402999999999999</c:v>
                </c:pt>
                <c:pt idx="20417">
                  <c:v>2.1598000000000002</c:v>
                </c:pt>
                <c:pt idx="20418">
                  <c:v>2.0457000000000001</c:v>
                </c:pt>
                <c:pt idx="20419">
                  <c:v>1.6911</c:v>
                </c:pt>
                <c:pt idx="20420">
                  <c:v>1.9550000000000001</c:v>
                </c:pt>
                <c:pt idx="20421">
                  <c:v>1.1257999999999999</c:v>
                </c:pt>
                <c:pt idx="20422">
                  <c:v>1.5569999999999999</c:v>
                </c:pt>
                <c:pt idx="20423">
                  <c:v>1.9024000000000001</c:v>
                </c:pt>
                <c:pt idx="20424">
                  <c:v>2.3622000000000001</c:v>
                </c:pt>
                <c:pt idx="20425">
                  <c:v>2.2534000000000001</c:v>
                </c:pt>
                <c:pt idx="20426">
                  <c:v>1.954</c:v>
                </c:pt>
                <c:pt idx="20427">
                  <c:v>2.2970999999999999</c:v>
                </c:pt>
                <c:pt idx="20428">
                  <c:v>2.4563999999999999</c:v>
                </c:pt>
                <c:pt idx="20429">
                  <c:v>2.3035999999999999</c:v>
                </c:pt>
                <c:pt idx="20430">
                  <c:v>1.8145</c:v>
                </c:pt>
                <c:pt idx="20431">
                  <c:v>2.3066</c:v>
                </c:pt>
                <c:pt idx="20432">
                  <c:v>1.5793999999999999</c:v>
                </c:pt>
                <c:pt idx="20433">
                  <c:v>2.0958000000000001</c:v>
                </c:pt>
                <c:pt idx="20434">
                  <c:v>1.9246000000000001</c:v>
                </c:pt>
                <c:pt idx="20435">
                  <c:v>2.129</c:v>
                </c:pt>
                <c:pt idx="20436">
                  <c:v>2.3614000000000002</c:v>
                </c:pt>
                <c:pt idx="20437">
                  <c:v>2.2355999999999998</c:v>
                </c:pt>
                <c:pt idx="20438">
                  <c:v>3.1291000000000002</c:v>
                </c:pt>
                <c:pt idx="20439">
                  <c:v>3.3391000000000002</c:v>
                </c:pt>
                <c:pt idx="20440">
                  <c:v>2.6989999999999998</c:v>
                </c:pt>
                <c:pt idx="20441">
                  <c:v>4.9608999999999996</c:v>
                </c:pt>
                <c:pt idx="20442">
                  <c:v>0.86699999999999999</c:v>
                </c:pt>
                <c:pt idx="20443">
                  <c:v>4.0791000000000004</c:v>
                </c:pt>
                <c:pt idx="20444">
                  <c:v>4.1909999999999998</c:v>
                </c:pt>
                <c:pt idx="20445">
                  <c:v>2.8847999999999998</c:v>
                </c:pt>
                <c:pt idx="20446">
                  <c:v>2.5289999999999999</c:v>
                </c:pt>
                <c:pt idx="20447">
                  <c:v>1.2435</c:v>
                </c:pt>
                <c:pt idx="20448">
                  <c:v>1.1865000000000001</c:v>
                </c:pt>
                <c:pt idx="20449">
                  <c:v>1.1608000000000001</c:v>
                </c:pt>
                <c:pt idx="20450">
                  <c:v>1.2156</c:v>
                </c:pt>
                <c:pt idx="20451">
                  <c:v>1.1224000000000001</c:v>
                </c:pt>
                <c:pt idx="20452">
                  <c:v>1.1672</c:v>
                </c:pt>
                <c:pt idx="20453">
                  <c:v>1.2611000000000001</c:v>
                </c:pt>
                <c:pt idx="20454">
                  <c:v>1.0768</c:v>
                </c:pt>
                <c:pt idx="20455">
                  <c:v>1.1647000000000001</c:v>
                </c:pt>
                <c:pt idx="20456">
                  <c:v>1.1194</c:v>
                </c:pt>
                <c:pt idx="20457">
                  <c:v>1.137</c:v>
                </c:pt>
                <c:pt idx="20458">
                  <c:v>1.2302</c:v>
                </c:pt>
                <c:pt idx="20459">
                  <c:v>1.2951999999999999</c:v>
                </c:pt>
                <c:pt idx="20460">
                  <c:v>0.40439999999999998</c:v>
                </c:pt>
                <c:pt idx="20461">
                  <c:v>2.4201000000000001</c:v>
                </c:pt>
                <c:pt idx="20462">
                  <c:v>1.9004000000000001</c:v>
                </c:pt>
                <c:pt idx="20463">
                  <c:v>2.8422999999999998</c:v>
                </c:pt>
                <c:pt idx="20464">
                  <c:v>1.5255000000000001</c:v>
                </c:pt>
                <c:pt idx="20465">
                  <c:v>2.7343999999999999</c:v>
                </c:pt>
                <c:pt idx="20466">
                  <c:v>3.1825999999999999</c:v>
                </c:pt>
                <c:pt idx="20467">
                  <c:v>3.4645000000000001</c:v>
                </c:pt>
                <c:pt idx="20468">
                  <c:v>4.2214</c:v>
                </c:pt>
                <c:pt idx="20469">
                  <c:v>4.2531999999999996</c:v>
                </c:pt>
                <c:pt idx="20470">
                  <c:v>4.5179999999999998</c:v>
                </c:pt>
                <c:pt idx="20471">
                  <c:v>3.1132</c:v>
                </c:pt>
                <c:pt idx="20472">
                  <c:v>2.7374000000000001</c:v>
                </c:pt>
                <c:pt idx="20473">
                  <c:v>4.1258999999999997</c:v>
                </c:pt>
                <c:pt idx="20474">
                  <c:v>3.5988000000000002</c:v>
                </c:pt>
                <c:pt idx="20475">
                  <c:v>2.9628999999999999</c:v>
                </c:pt>
                <c:pt idx="20476">
                  <c:v>2.5979000000000001</c:v>
                </c:pt>
                <c:pt idx="20477">
                  <c:v>2.7166000000000001</c:v>
                </c:pt>
                <c:pt idx="20478">
                  <c:v>2.4893000000000001</c:v>
                </c:pt>
                <c:pt idx="20479">
                  <c:v>3.7928000000000002</c:v>
                </c:pt>
                <c:pt idx="20480">
                  <c:v>3.1535000000000002</c:v>
                </c:pt>
                <c:pt idx="20481">
                  <c:v>4.8182999999999998</c:v>
                </c:pt>
                <c:pt idx="20482">
                  <c:v>2.1726000000000001</c:v>
                </c:pt>
                <c:pt idx="20483">
                  <c:v>5.2328999999999999</c:v>
                </c:pt>
                <c:pt idx="20484">
                  <c:v>1.8918999999999999</c:v>
                </c:pt>
                <c:pt idx="20485">
                  <c:v>2.4306000000000001</c:v>
                </c:pt>
                <c:pt idx="20486">
                  <c:v>2.3689</c:v>
                </c:pt>
                <c:pt idx="20487">
                  <c:v>2.3725000000000001</c:v>
                </c:pt>
                <c:pt idx="20488">
                  <c:v>0.318</c:v>
                </c:pt>
                <c:pt idx="20489">
                  <c:v>1.2104999999999999</c:v>
                </c:pt>
                <c:pt idx="20490">
                  <c:v>1.2041999999999999</c:v>
                </c:pt>
                <c:pt idx="20491">
                  <c:v>1.2341</c:v>
                </c:pt>
                <c:pt idx="20492">
                  <c:v>1.0650999999999999</c:v>
                </c:pt>
                <c:pt idx="20493">
                  <c:v>1.0965</c:v>
                </c:pt>
                <c:pt idx="20494">
                  <c:v>3.4744000000000002</c:v>
                </c:pt>
                <c:pt idx="20495">
                  <c:v>4.9905999999999997</c:v>
                </c:pt>
                <c:pt idx="20496">
                  <c:v>4.3041</c:v>
                </c:pt>
                <c:pt idx="20497">
                  <c:v>4.0054999999999996</c:v>
                </c:pt>
                <c:pt idx="20498">
                  <c:v>3.7355</c:v>
                </c:pt>
                <c:pt idx="20499">
                  <c:v>3.7294999999999998</c:v>
                </c:pt>
                <c:pt idx="20500">
                  <c:v>2.6716000000000002</c:v>
                </c:pt>
                <c:pt idx="20501">
                  <c:v>2.6315</c:v>
                </c:pt>
                <c:pt idx="20502">
                  <c:v>2.2503000000000002</c:v>
                </c:pt>
                <c:pt idx="20503">
                  <c:v>2.5297999999999998</c:v>
                </c:pt>
                <c:pt idx="20504">
                  <c:v>4.3967000000000001</c:v>
                </c:pt>
                <c:pt idx="20505">
                  <c:v>3.2852999999999999</c:v>
                </c:pt>
                <c:pt idx="20506">
                  <c:v>3.9838</c:v>
                </c:pt>
                <c:pt idx="20507">
                  <c:v>3.0308999999999999</c:v>
                </c:pt>
                <c:pt idx="20508">
                  <c:v>3.1187</c:v>
                </c:pt>
                <c:pt idx="20509">
                  <c:v>4.3654000000000002</c:v>
                </c:pt>
                <c:pt idx="20510">
                  <c:v>5.4566999999999997</c:v>
                </c:pt>
                <c:pt idx="20511">
                  <c:v>4.9859</c:v>
                </c:pt>
                <c:pt idx="20512">
                  <c:v>5.0785</c:v>
                </c:pt>
                <c:pt idx="20513">
                  <c:v>2.1772999999999998</c:v>
                </c:pt>
                <c:pt idx="20514">
                  <c:v>4.1032999999999999</c:v>
                </c:pt>
                <c:pt idx="20515">
                  <c:v>4.5628000000000002</c:v>
                </c:pt>
                <c:pt idx="20516">
                  <c:v>2.1905000000000001</c:v>
                </c:pt>
                <c:pt idx="20517">
                  <c:v>3.7629000000000001</c:v>
                </c:pt>
                <c:pt idx="20518">
                  <c:v>4.1919000000000004</c:v>
                </c:pt>
                <c:pt idx="20519">
                  <c:v>1.9671000000000001</c:v>
                </c:pt>
                <c:pt idx="20520">
                  <c:v>1.8146</c:v>
                </c:pt>
                <c:pt idx="20521">
                  <c:v>4.2831000000000001</c:v>
                </c:pt>
                <c:pt idx="20522">
                  <c:v>2.8767</c:v>
                </c:pt>
                <c:pt idx="20523">
                  <c:v>0.95730000000000004</c:v>
                </c:pt>
                <c:pt idx="20524">
                  <c:v>2.6612</c:v>
                </c:pt>
                <c:pt idx="20525">
                  <c:v>3.8624000000000001</c:v>
                </c:pt>
                <c:pt idx="20526">
                  <c:v>3.7054999999999998</c:v>
                </c:pt>
                <c:pt idx="20527">
                  <c:v>3.7673000000000001</c:v>
                </c:pt>
                <c:pt idx="20528">
                  <c:v>2.1621000000000001</c:v>
                </c:pt>
                <c:pt idx="20529">
                  <c:v>2.1877</c:v>
                </c:pt>
                <c:pt idx="20530">
                  <c:v>2.2259000000000002</c:v>
                </c:pt>
                <c:pt idx="20531">
                  <c:v>2.1187</c:v>
                </c:pt>
                <c:pt idx="20532">
                  <c:v>0.50180000000000002</c:v>
                </c:pt>
                <c:pt idx="20533">
                  <c:v>0.57189999999999996</c:v>
                </c:pt>
                <c:pt idx="20534">
                  <c:v>1.8002</c:v>
                </c:pt>
                <c:pt idx="20535">
                  <c:v>2.5476000000000001</c:v>
                </c:pt>
                <c:pt idx="20536">
                  <c:v>2.2789999999999999</c:v>
                </c:pt>
                <c:pt idx="20537">
                  <c:v>2.0876000000000001</c:v>
                </c:pt>
                <c:pt idx="20538">
                  <c:v>2.3029000000000002</c:v>
                </c:pt>
                <c:pt idx="20539">
                  <c:v>2.2523</c:v>
                </c:pt>
                <c:pt idx="20540">
                  <c:v>2.0164</c:v>
                </c:pt>
                <c:pt idx="20541">
                  <c:v>3.4312</c:v>
                </c:pt>
                <c:pt idx="20542">
                  <c:v>3.2252000000000001</c:v>
                </c:pt>
                <c:pt idx="20543">
                  <c:v>2.7894000000000001</c:v>
                </c:pt>
                <c:pt idx="20544">
                  <c:v>2.5611000000000002</c:v>
                </c:pt>
                <c:pt idx="20545">
                  <c:v>1.9173</c:v>
                </c:pt>
                <c:pt idx="20546">
                  <c:v>2.9969999999999999</c:v>
                </c:pt>
                <c:pt idx="20547">
                  <c:v>2.1743999999999999</c:v>
                </c:pt>
                <c:pt idx="20548">
                  <c:v>1.8948</c:v>
                </c:pt>
                <c:pt idx="20549">
                  <c:v>1.6109</c:v>
                </c:pt>
                <c:pt idx="20550">
                  <c:v>1.1771</c:v>
                </c:pt>
                <c:pt idx="20551">
                  <c:v>2.4554999999999998</c:v>
                </c:pt>
                <c:pt idx="20552">
                  <c:v>1.7370000000000001</c:v>
                </c:pt>
                <c:pt idx="20553">
                  <c:v>5.1661000000000001</c:v>
                </c:pt>
                <c:pt idx="20554">
                  <c:v>2.4878999999999998</c:v>
                </c:pt>
                <c:pt idx="20555">
                  <c:v>2.1892</c:v>
                </c:pt>
                <c:pt idx="20556">
                  <c:v>1.7497</c:v>
                </c:pt>
                <c:pt idx="20557">
                  <c:v>1.6346000000000001</c:v>
                </c:pt>
                <c:pt idx="20558">
                  <c:v>3.6486000000000001</c:v>
                </c:pt>
                <c:pt idx="20559">
                  <c:v>1.2014</c:v>
                </c:pt>
                <c:pt idx="20560">
                  <c:v>2.7793000000000001</c:v>
                </c:pt>
                <c:pt idx="20561">
                  <c:v>1.115</c:v>
                </c:pt>
                <c:pt idx="20562">
                  <c:v>1.3621000000000001</c:v>
                </c:pt>
                <c:pt idx="20563">
                  <c:v>1.9937</c:v>
                </c:pt>
                <c:pt idx="20564">
                  <c:v>1.8342000000000001</c:v>
                </c:pt>
                <c:pt idx="20565">
                  <c:v>1.5757000000000001</c:v>
                </c:pt>
                <c:pt idx="20566">
                  <c:v>1.2537</c:v>
                </c:pt>
                <c:pt idx="20567">
                  <c:v>1.7958000000000001</c:v>
                </c:pt>
                <c:pt idx="20568">
                  <c:v>0.80110000000000003</c:v>
                </c:pt>
                <c:pt idx="20569">
                  <c:v>1.8425</c:v>
                </c:pt>
                <c:pt idx="20570">
                  <c:v>2.6591</c:v>
                </c:pt>
                <c:pt idx="20571">
                  <c:v>2.0282</c:v>
                </c:pt>
                <c:pt idx="20572">
                  <c:v>3.0847000000000002</c:v>
                </c:pt>
                <c:pt idx="20573">
                  <c:v>2.5116999999999998</c:v>
                </c:pt>
                <c:pt idx="20574">
                  <c:v>1.1719999999999999</c:v>
                </c:pt>
                <c:pt idx="20575">
                  <c:v>1.8323</c:v>
                </c:pt>
                <c:pt idx="20576">
                  <c:v>1.9345000000000001</c:v>
                </c:pt>
                <c:pt idx="20577">
                  <c:v>3.3224999999999998</c:v>
                </c:pt>
                <c:pt idx="20578">
                  <c:v>2.9089999999999998</c:v>
                </c:pt>
                <c:pt idx="20579">
                  <c:v>0.56710000000000005</c:v>
                </c:pt>
                <c:pt idx="20580">
                  <c:v>3.0375999999999999</c:v>
                </c:pt>
                <c:pt idx="20581">
                  <c:v>3.5989</c:v>
                </c:pt>
                <c:pt idx="20582">
                  <c:v>4.8912000000000004</c:v>
                </c:pt>
                <c:pt idx="20583">
                  <c:v>3.1297999999999999</c:v>
                </c:pt>
                <c:pt idx="20584">
                  <c:v>3.5343</c:v>
                </c:pt>
                <c:pt idx="20585">
                  <c:v>3.1657000000000002</c:v>
                </c:pt>
                <c:pt idx="20586">
                  <c:v>2.7151999999999998</c:v>
                </c:pt>
                <c:pt idx="20587">
                  <c:v>3.5074000000000001</c:v>
                </c:pt>
                <c:pt idx="20588">
                  <c:v>3.3986999999999998</c:v>
                </c:pt>
                <c:pt idx="20589">
                  <c:v>2.8189000000000002</c:v>
                </c:pt>
                <c:pt idx="20590">
                  <c:v>3.4207999999999998</c:v>
                </c:pt>
                <c:pt idx="20591">
                  <c:v>2.0188000000000001</c:v>
                </c:pt>
                <c:pt idx="20592">
                  <c:v>2.4013</c:v>
                </c:pt>
                <c:pt idx="20593">
                  <c:v>2.2534000000000001</c:v>
                </c:pt>
                <c:pt idx="20594">
                  <c:v>2.2088000000000001</c:v>
                </c:pt>
                <c:pt idx="20595">
                  <c:v>1.9594</c:v>
                </c:pt>
                <c:pt idx="20596">
                  <c:v>2.169</c:v>
                </c:pt>
                <c:pt idx="20597">
                  <c:v>1.9359999999999999</c:v>
                </c:pt>
                <c:pt idx="20598">
                  <c:v>1.5944</c:v>
                </c:pt>
                <c:pt idx="20599">
                  <c:v>1.8423</c:v>
                </c:pt>
                <c:pt idx="20600">
                  <c:v>2.2324000000000002</c:v>
                </c:pt>
                <c:pt idx="20601">
                  <c:v>2.1777000000000002</c:v>
                </c:pt>
                <c:pt idx="20602">
                  <c:v>2.4653</c:v>
                </c:pt>
                <c:pt idx="20603">
                  <c:v>2.5373000000000001</c:v>
                </c:pt>
                <c:pt idx="20604">
                  <c:v>1.9651000000000001</c:v>
                </c:pt>
                <c:pt idx="20605">
                  <c:v>2.2099000000000002</c:v>
                </c:pt>
                <c:pt idx="20606">
                  <c:v>2.4304999999999999</c:v>
                </c:pt>
                <c:pt idx="20607">
                  <c:v>2.2614999999999998</c:v>
                </c:pt>
                <c:pt idx="20608">
                  <c:v>2.0663999999999998</c:v>
                </c:pt>
                <c:pt idx="20609">
                  <c:v>1.9871000000000001</c:v>
                </c:pt>
                <c:pt idx="20610">
                  <c:v>2.1379999999999999</c:v>
                </c:pt>
                <c:pt idx="20611">
                  <c:v>1.5202</c:v>
                </c:pt>
                <c:pt idx="20612">
                  <c:v>1.6860999999999999</c:v>
                </c:pt>
                <c:pt idx="20613">
                  <c:v>1.7536</c:v>
                </c:pt>
                <c:pt idx="20614">
                  <c:v>2.6613000000000002</c:v>
                </c:pt>
                <c:pt idx="20615">
                  <c:v>2.1833999999999998</c:v>
                </c:pt>
                <c:pt idx="20616">
                  <c:v>2.2711000000000001</c:v>
                </c:pt>
                <c:pt idx="20617">
                  <c:v>2.8466</c:v>
                </c:pt>
                <c:pt idx="20618">
                  <c:v>1.5666</c:v>
                </c:pt>
                <c:pt idx="20619">
                  <c:v>1.6276999999999999</c:v>
                </c:pt>
                <c:pt idx="20620">
                  <c:v>1.6307</c:v>
                </c:pt>
                <c:pt idx="20621">
                  <c:v>1.4683999999999999</c:v>
                </c:pt>
                <c:pt idx="20622">
                  <c:v>1.6415</c:v>
                </c:pt>
                <c:pt idx="20623">
                  <c:v>1.5817000000000001</c:v>
                </c:pt>
                <c:pt idx="20624">
                  <c:v>2.1562000000000001</c:v>
                </c:pt>
                <c:pt idx="20625">
                  <c:v>1.7551000000000001</c:v>
                </c:pt>
                <c:pt idx="20626">
                  <c:v>2.3334000000000001</c:v>
                </c:pt>
                <c:pt idx="20627">
                  <c:v>2.2618</c:v>
                </c:pt>
                <c:pt idx="20628">
                  <c:v>2.3725999999999998</c:v>
                </c:pt>
                <c:pt idx="20629">
                  <c:v>2.8858000000000001</c:v>
                </c:pt>
                <c:pt idx="20630">
                  <c:v>3.1718000000000002</c:v>
                </c:pt>
                <c:pt idx="20631">
                  <c:v>5.2523</c:v>
                </c:pt>
                <c:pt idx="20632">
                  <c:v>4.6277999999999997</c:v>
                </c:pt>
                <c:pt idx="20633">
                  <c:v>4.8014000000000001</c:v>
                </c:pt>
                <c:pt idx="20634">
                  <c:v>4.4701000000000004</c:v>
                </c:pt>
                <c:pt idx="20635">
                  <c:v>5.3323</c:v>
                </c:pt>
                <c:pt idx="20636">
                  <c:v>5.1241000000000003</c:v>
                </c:pt>
                <c:pt idx="20637">
                  <c:v>1.9742</c:v>
                </c:pt>
                <c:pt idx="20638">
                  <c:v>2.2242999999999999</c:v>
                </c:pt>
                <c:pt idx="20639">
                  <c:v>2.2526000000000002</c:v>
                </c:pt>
                <c:pt idx="20640">
                  <c:v>1.819</c:v>
                </c:pt>
                <c:pt idx="20641">
                  <c:v>2.7038000000000002</c:v>
                </c:pt>
                <c:pt idx="20642">
                  <c:v>2.1837</c:v>
                </c:pt>
                <c:pt idx="20643">
                  <c:v>2.4291</c:v>
                </c:pt>
                <c:pt idx="20644">
                  <c:v>4.0076000000000001</c:v>
                </c:pt>
                <c:pt idx="20645">
                  <c:v>3.0838999999999999</c:v>
                </c:pt>
                <c:pt idx="20646">
                  <c:v>4.1683000000000003</c:v>
                </c:pt>
                <c:pt idx="20647">
                  <c:v>2.9437000000000002</c:v>
                </c:pt>
                <c:pt idx="20648">
                  <c:v>3.4540999999999999</c:v>
                </c:pt>
                <c:pt idx="20649">
                  <c:v>2.8456999999999999</c:v>
                </c:pt>
                <c:pt idx="20650">
                  <c:v>3.0830000000000002</c:v>
                </c:pt>
                <c:pt idx="20651">
                  <c:v>2.7545999999999999</c:v>
                </c:pt>
                <c:pt idx="20652">
                  <c:v>4.1974999999999998</c:v>
                </c:pt>
                <c:pt idx="20653">
                  <c:v>4.0414000000000003</c:v>
                </c:pt>
                <c:pt idx="20654">
                  <c:v>4.4432999999999998</c:v>
                </c:pt>
                <c:pt idx="20655">
                  <c:v>4.5590999999999999</c:v>
                </c:pt>
                <c:pt idx="20656">
                  <c:v>4.8577000000000004</c:v>
                </c:pt>
                <c:pt idx="20657">
                  <c:v>4.7119</c:v>
                </c:pt>
                <c:pt idx="20658">
                  <c:v>3.7770999999999999</c:v>
                </c:pt>
                <c:pt idx="20659">
                  <c:v>4.1920000000000002</c:v>
                </c:pt>
                <c:pt idx="20660">
                  <c:v>4.3658000000000001</c:v>
                </c:pt>
                <c:pt idx="20661">
                  <c:v>5.2618999999999998</c:v>
                </c:pt>
                <c:pt idx="20662">
                  <c:v>2.3338999999999999</c:v>
                </c:pt>
                <c:pt idx="20663">
                  <c:v>2.4853000000000001</c:v>
                </c:pt>
                <c:pt idx="20664">
                  <c:v>2.8860999999999999</c:v>
                </c:pt>
                <c:pt idx="20665">
                  <c:v>2.4001999999999999</c:v>
                </c:pt>
                <c:pt idx="20666">
                  <c:v>3.8805999999999998</c:v>
                </c:pt>
                <c:pt idx="20667">
                  <c:v>3.5733999999999999</c:v>
                </c:pt>
                <c:pt idx="20668">
                  <c:v>3.5207999999999999</c:v>
                </c:pt>
                <c:pt idx="20669">
                  <c:v>2.5497999999999998</c:v>
                </c:pt>
                <c:pt idx="20670">
                  <c:v>3.3706</c:v>
                </c:pt>
                <c:pt idx="20671">
                  <c:v>3.5451000000000001</c:v>
                </c:pt>
                <c:pt idx="20672">
                  <c:v>4.0696000000000003</c:v>
                </c:pt>
                <c:pt idx="20673">
                  <c:v>3.8325999999999998</c:v>
                </c:pt>
                <c:pt idx="20674">
                  <c:v>2.5169000000000001</c:v>
                </c:pt>
                <c:pt idx="20675">
                  <c:v>2.5583999999999998</c:v>
                </c:pt>
                <c:pt idx="20676">
                  <c:v>3.1076999999999999</c:v>
                </c:pt>
                <c:pt idx="20677">
                  <c:v>3.2231999999999998</c:v>
                </c:pt>
                <c:pt idx="20678">
                  <c:v>2.8565</c:v>
                </c:pt>
                <c:pt idx="20679">
                  <c:v>1.8099000000000001</c:v>
                </c:pt>
                <c:pt idx="20680">
                  <c:v>1.9865999999999999</c:v>
                </c:pt>
                <c:pt idx="20681">
                  <c:v>1.9246000000000001</c:v>
                </c:pt>
                <c:pt idx="20682">
                  <c:v>1.7764</c:v>
                </c:pt>
                <c:pt idx="20683">
                  <c:v>2.7143999999999999</c:v>
                </c:pt>
                <c:pt idx="20684">
                  <c:v>2.5438999999999998</c:v>
                </c:pt>
                <c:pt idx="20685">
                  <c:v>2.0081000000000002</c:v>
                </c:pt>
                <c:pt idx="20686">
                  <c:v>1.8682000000000001</c:v>
                </c:pt>
                <c:pt idx="20687">
                  <c:v>2.3319999999999999</c:v>
                </c:pt>
                <c:pt idx="20688">
                  <c:v>1.7977000000000001</c:v>
                </c:pt>
                <c:pt idx="20689">
                  <c:v>1.5656000000000001</c:v>
                </c:pt>
                <c:pt idx="20690">
                  <c:v>1.7525999999999999</c:v>
                </c:pt>
                <c:pt idx="20691">
                  <c:v>1.4345000000000001</c:v>
                </c:pt>
                <c:pt idx="20692">
                  <c:v>1.419</c:v>
                </c:pt>
                <c:pt idx="20693">
                  <c:v>1.4927999999999999</c:v>
                </c:pt>
                <c:pt idx="20694">
                  <c:v>1.7585</c:v>
                </c:pt>
                <c:pt idx="20695">
                  <c:v>2.0325000000000002</c:v>
                </c:pt>
                <c:pt idx="20696">
                  <c:v>1.9001999999999999</c:v>
                </c:pt>
                <c:pt idx="20697">
                  <c:v>3.5145</c:v>
                </c:pt>
                <c:pt idx="20698">
                  <c:v>4.54</c:v>
                </c:pt>
                <c:pt idx="20699">
                  <c:v>4.4025999999999996</c:v>
                </c:pt>
                <c:pt idx="20700">
                  <c:v>3.1575000000000002</c:v>
                </c:pt>
                <c:pt idx="20701">
                  <c:v>2.5426000000000002</c:v>
                </c:pt>
                <c:pt idx="20702">
                  <c:v>2.0386000000000002</c:v>
                </c:pt>
                <c:pt idx="20703">
                  <c:v>2.0726</c:v>
                </c:pt>
                <c:pt idx="20704">
                  <c:v>3.0232000000000001</c:v>
                </c:pt>
                <c:pt idx="20705">
                  <c:v>2.7517</c:v>
                </c:pt>
                <c:pt idx="20706">
                  <c:v>2.4152</c:v>
                </c:pt>
                <c:pt idx="20707">
                  <c:v>2.4373999999999998</c:v>
                </c:pt>
                <c:pt idx="20708">
                  <c:v>3.8917000000000002</c:v>
                </c:pt>
                <c:pt idx="20709">
                  <c:v>3.4834999999999998</c:v>
                </c:pt>
                <c:pt idx="20710">
                  <c:v>4.3886000000000003</c:v>
                </c:pt>
                <c:pt idx="20711">
                  <c:v>3.7259000000000002</c:v>
                </c:pt>
                <c:pt idx="20712">
                  <c:v>3.4047000000000001</c:v>
                </c:pt>
                <c:pt idx="20713">
                  <c:v>3.7256</c:v>
                </c:pt>
                <c:pt idx="20714">
                  <c:v>2.0760000000000001</c:v>
                </c:pt>
                <c:pt idx="20715">
                  <c:v>3.883</c:v>
                </c:pt>
                <c:pt idx="20716">
                  <c:v>2.9860000000000002</c:v>
                </c:pt>
                <c:pt idx="20717">
                  <c:v>2.3121999999999998</c:v>
                </c:pt>
                <c:pt idx="20718">
                  <c:v>3.8856000000000002</c:v>
                </c:pt>
                <c:pt idx="20719">
                  <c:v>2.9826000000000001</c:v>
                </c:pt>
                <c:pt idx="20720">
                  <c:v>2.9617</c:v>
                </c:pt>
                <c:pt idx="20721">
                  <c:v>6.2999000000000001</c:v>
                </c:pt>
                <c:pt idx="20722">
                  <c:v>1.6263000000000001</c:v>
                </c:pt>
                <c:pt idx="20723">
                  <c:v>4.3761000000000001</c:v>
                </c:pt>
                <c:pt idx="20724">
                  <c:v>2.5291000000000001</c:v>
                </c:pt>
                <c:pt idx="20725">
                  <c:v>2.7416</c:v>
                </c:pt>
                <c:pt idx="20726">
                  <c:v>2.4569000000000001</c:v>
                </c:pt>
                <c:pt idx="20727">
                  <c:v>2.1381000000000001</c:v>
                </c:pt>
                <c:pt idx="20728">
                  <c:v>4.2450000000000001</c:v>
                </c:pt>
                <c:pt idx="20729">
                  <c:v>2.1509999999999998</c:v>
                </c:pt>
                <c:pt idx="20730">
                  <c:v>4.4485999999999999</c:v>
                </c:pt>
                <c:pt idx="20731">
                  <c:v>5.4330999999999996</c:v>
                </c:pt>
                <c:pt idx="20732">
                  <c:v>3.0834000000000001</c:v>
                </c:pt>
                <c:pt idx="20733">
                  <c:v>3.5830000000000002</c:v>
                </c:pt>
                <c:pt idx="20734">
                  <c:v>2.2970000000000002</c:v>
                </c:pt>
                <c:pt idx="20735">
                  <c:v>5.8697999999999997</c:v>
                </c:pt>
                <c:pt idx="20736">
                  <c:v>4.8426999999999998</c:v>
                </c:pt>
                <c:pt idx="20737">
                  <c:v>5.5380000000000003</c:v>
                </c:pt>
                <c:pt idx="20738">
                  <c:v>3.9114</c:v>
                </c:pt>
                <c:pt idx="20739">
                  <c:v>2.8923999999999999</c:v>
                </c:pt>
                <c:pt idx="20740">
                  <c:v>4.3379000000000003</c:v>
                </c:pt>
                <c:pt idx="20741">
                  <c:v>2.7191000000000001</c:v>
                </c:pt>
                <c:pt idx="20742">
                  <c:v>4.4283999999999999</c:v>
                </c:pt>
                <c:pt idx="20743">
                  <c:v>5.1689999999999996</c:v>
                </c:pt>
                <c:pt idx="20744">
                  <c:v>1.8789</c:v>
                </c:pt>
                <c:pt idx="20745">
                  <c:v>3.5868000000000002</c:v>
                </c:pt>
                <c:pt idx="20746">
                  <c:v>3.1404000000000001</c:v>
                </c:pt>
                <c:pt idx="20747">
                  <c:v>3.6495000000000002</c:v>
                </c:pt>
                <c:pt idx="20748">
                  <c:v>2.5188000000000001</c:v>
                </c:pt>
                <c:pt idx="20749">
                  <c:v>2.1865999999999999</c:v>
                </c:pt>
                <c:pt idx="20750">
                  <c:v>3.2965</c:v>
                </c:pt>
                <c:pt idx="20751">
                  <c:v>2.625</c:v>
                </c:pt>
                <c:pt idx="20752">
                  <c:v>2.0899000000000001</c:v>
                </c:pt>
                <c:pt idx="20753">
                  <c:v>2.5703</c:v>
                </c:pt>
                <c:pt idx="20754">
                  <c:v>2.2616000000000001</c:v>
                </c:pt>
                <c:pt idx="20755">
                  <c:v>3.0901000000000001</c:v>
                </c:pt>
                <c:pt idx="20756">
                  <c:v>2.6840000000000002</c:v>
                </c:pt>
                <c:pt idx="20757">
                  <c:v>2.3462999999999998</c:v>
                </c:pt>
                <c:pt idx="20758">
                  <c:v>2.4091</c:v>
                </c:pt>
                <c:pt idx="20759">
                  <c:v>2.5787</c:v>
                </c:pt>
                <c:pt idx="20760">
                  <c:v>2.2907000000000002</c:v>
                </c:pt>
                <c:pt idx="20761">
                  <c:v>2.1320999999999999</c:v>
                </c:pt>
                <c:pt idx="20762">
                  <c:v>2.1659999999999999</c:v>
                </c:pt>
                <c:pt idx="20763">
                  <c:v>1.7418</c:v>
                </c:pt>
                <c:pt idx="20764">
                  <c:v>2.0482999999999998</c:v>
                </c:pt>
                <c:pt idx="20765">
                  <c:v>1.2829999999999999</c:v>
                </c:pt>
                <c:pt idx="20766">
                  <c:v>1.7771999999999999</c:v>
                </c:pt>
                <c:pt idx="20767">
                  <c:v>1.877</c:v>
                </c:pt>
                <c:pt idx="20768">
                  <c:v>1.7808999999999999</c:v>
                </c:pt>
                <c:pt idx="20769">
                  <c:v>2.4070999999999998</c:v>
                </c:pt>
                <c:pt idx="20770">
                  <c:v>2.1171000000000002</c:v>
                </c:pt>
                <c:pt idx="20771">
                  <c:v>2.2086000000000001</c:v>
                </c:pt>
                <c:pt idx="20772">
                  <c:v>2.3237000000000001</c:v>
                </c:pt>
                <c:pt idx="20773">
                  <c:v>2.3209</c:v>
                </c:pt>
                <c:pt idx="20774">
                  <c:v>2.5533999999999999</c:v>
                </c:pt>
                <c:pt idx="20775">
                  <c:v>1.9947999999999999</c:v>
                </c:pt>
                <c:pt idx="20776">
                  <c:v>2.3632</c:v>
                </c:pt>
                <c:pt idx="20777">
                  <c:v>2.0813000000000001</c:v>
                </c:pt>
                <c:pt idx="20778">
                  <c:v>1.9256</c:v>
                </c:pt>
                <c:pt idx="20779">
                  <c:v>2.0066000000000002</c:v>
                </c:pt>
                <c:pt idx="20780">
                  <c:v>2.0162</c:v>
                </c:pt>
                <c:pt idx="20781">
                  <c:v>1.8339000000000001</c:v>
                </c:pt>
                <c:pt idx="20782">
                  <c:v>1.7359</c:v>
                </c:pt>
                <c:pt idx="20783">
                  <c:v>1.6054999999999999</c:v>
                </c:pt>
                <c:pt idx="20784">
                  <c:v>1.9646999999999999</c:v>
                </c:pt>
                <c:pt idx="20785">
                  <c:v>2.0327000000000002</c:v>
                </c:pt>
                <c:pt idx="20786">
                  <c:v>1.6554</c:v>
                </c:pt>
                <c:pt idx="20787">
                  <c:v>2.1137999999999999</c:v>
                </c:pt>
                <c:pt idx="20788">
                  <c:v>1.5891</c:v>
                </c:pt>
                <c:pt idx="20789">
                  <c:v>1.944</c:v>
                </c:pt>
                <c:pt idx="20790">
                  <c:v>1.6563000000000001</c:v>
                </c:pt>
                <c:pt idx="20791">
                  <c:v>1.5859000000000001</c:v>
                </c:pt>
                <c:pt idx="20792">
                  <c:v>2.0394000000000001</c:v>
                </c:pt>
                <c:pt idx="20793">
                  <c:v>4.5101000000000004</c:v>
                </c:pt>
                <c:pt idx="20794">
                  <c:v>2.7823000000000002</c:v>
                </c:pt>
                <c:pt idx="20795">
                  <c:v>2.6848000000000001</c:v>
                </c:pt>
                <c:pt idx="20796">
                  <c:v>3.9253</c:v>
                </c:pt>
                <c:pt idx="20797">
                  <c:v>3.92</c:v>
                </c:pt>
                <c:pt idx="20798">
                  <c:v>2.1684999999999999</c:v>
                </c:pt>
                <c:pt idx="20799">
                  <c:v>2.0396000000000001</c:v>
                </c:pt>
                <c:pt idx="20800">
                  <c:v>1.9927999999999999</c:v>
                </c:pt>
                <c:pt idx="20801">
                  <c:v>2.5485000000000002</c:v>
                </c:pt>
                <c:pt idx="20802">
                  <c:v>1.425</c:v>
                </c:pt>
                <c:pt idx="20803">
                  <c:v>3.7759999999999998</c:v>
                </c:pt>
                <c:pt idx="20804">
                  <c:v>3.8340999999999998</c:v>
                </c:pt>
                <c:pt idx="20805">
                  <c:v>3.2915000000000001</c:v>
                </c:pt>
                <c:pt idx="20806">
                  <c:v>2.5510999999999999</c:v>
                </c:pt>
                <c:pt idx="20807">
                  <c:v>1.7198</c:v>
                </c:pt>
                <c:pt idx="20808">
                  <c:v>3.6295000000000002</c:v>
                </c:pt>
                <c:pt idx="20809">
                  <c:v>4.1376999999999997</c:v>
                </c:pt>
                <c:pt idx="20810">
                  <c:v>2.8534000000000002</c:v>
                </c:pt>
                <c:pt idx="20811">
                  <c:v>2.4744000000000002</c:v>
                </c:pt>
                <c:pt idx="20812">
                  <c:v>1.9338</c:v>
                </c:pt>
                <c:pt idx="20813">
                  <c:v>2.2610000000000001</c:v>
                </c:pt>
                <c:pt idx="20814">
                  <c:v>1.9046000000000001</c:v>
                </c:pt>
                <c:pt idx="20815">
                  <c:v>4.5065999999999997</c:v>
                </c:pt>
                <c:pt idx="20816">
                  <c:v>3.7614000000000001</c:v>
                </c:pt>
                <c:pt idx="20817">
                  <c:v>2.2227999999999999</c:v>
                </c:pt>
                <c:pt idx="20818">
                  <c:v>3.8780000000000001</c:v>
                </c:pt>
                <c:pt idx="20819">
                  <c:v>2.5535000000000001</c:v>
                </c:pt>
                <c:pt idx="20820">
                  <c:v>2.3788</c:v>
                </c:pt>
                <c:pt idx="20821">
                  <c:v>3.6339999999999999</c:v>
                </c:pt>
                <c:pt idx="20822">
                  <c:v>3.1695000000000002</c:v>
                </c:pt>
                <c:pt idx="20823">
                  <c:v>2.9277000000000002</c:v>
                </c:pt>
                <c:pt idx="20824">
                  <c:v>2.9737</c:v>
                </c:pt>
                <c:pt idx="20825">
                  <c:v>2.5611000000000002</c:v>
                </c:pt>
                <c:pt idx="20826">
                  <c:v>2.5430999999999999</c:v>
                </c:pt>
                <c:pt idx="20827">
                  <c:v>2.3616000000000001</c:v>
                </c:pt>
                <c:pt idx="20828">
                  <c:v>2.5310000000000001</c:v>
                </c:pt>
                <c:pt idx="20829">
                  <c:v>2.5127000000000002</c:v>
                </c:pt>
                <c:pt idx="20830">
                  <c:v>2.0055999999999998</c:v>
                </c:pt>
                <c:pt idx="20831">
                  <c:v>1.7868999999999999</c:v>
                </c:pt>
                <c:pt idx="20832">
                  <c:v>1.7053</c:v>
                </c:pt>
                <c:pt idx="20833">
                  <c:v>1.9165000000000001</c:v>
                </c:pt>
                <c:pt idx="20834">
                  <c:v>1.7835000000000001</c:v>
                </c:pt>
                <c:pt idx="20835">
                  <c:v>1.9906999999999999</c:v>
                </c:pt>
                <c:pt idx="20836">
                  <c:v>1.8263</c:v>
                </c:pt>
                <c:pt idx="20837">
                  <c:v>1.7269000000000001</c:v>
                </c:pt>
                <c:pt idx="20838">
                  <c:v>1.7315</c:v>
                </c:pt>
                <c:pt idx="20839">
                  <c:v>2.1452</c:v>
                </c:pt>
                <c:pt idx="20840">
                  <c:v>2.1046999999999998</c:v>
                </c:pt>
                <c:pt idx="20841">
                  <c:v>1.9617</c:v>
                </c:pt>
                <c:pt idx="20842">
                  <c:v>3.6457000000000002</c:v>
                </c:pt>
                <c:pt idx="20843">
                  <c:v>3.2686999999999999</c:v>
                </c:pt>
                <c:pt idx="20844">
                  <c:v>3.6583000000000001</c:v>
                </c:pt>
                <c:pt idx="20845">
                  <c:v>3.7938000000000001</c:v>
                </c:pt>
                <c:pt idx="20846">
                  <c:v>3.0135000000000001</c:v>
                </c:pt>
                <c:pt idx="20847">
                  <c:v>3.5257000000000001</c:v>
                </c:pt>
                <c:pt idx="20848">
                  <c:v>3.1434000000000002</c:v>
                </c:pt>
                <c:pt idx="20849">
                  <c:v>3.2764000000000002</c:v>
                </c:pt>
                <c:pt idx="20850">
                  <c:v>3.3957000000000002</c:v>
                </c:pt>
                <c:pt idx="20851">
                  <c:v>3.5964999999999998</c:v>
                </c:pt>
                <c:pt idx="20852">
                  <c:v>4.2412999999999998</c:v>
                </c:pt>
                <c:pt idx="20853">
                  <c:v>2.5324</c:v>
                </c:pt>
                <c:pt idx="20854">
                  <c:v>1.9708000000000001</c:v>
                </c:pt>
                <c:pt idx="20855">
                  <c:v>2.9178999999999999</c:v>
                </c:pt>
                <c:pt idx="20856">
                  <c:v>2.8584999999999998</c:v>
                </c:pt>
                <c:pt idx="20857">
                  <c:v>3.4691999999999998</c:v>
                </c:pt>
                <c:pt idx="20858">
                  <c:v>2.4609999999999999</c:v>
                </c:pt>
                <c:pt idx="20859">
                  <c:v>2.4521999999999999</c:v>
                </c:pt>
                <c:pt idx="20860">
                  <c:v>2.4321000000000002</c:v>
                </c:pt>
                <c:pt idx="20861">
                  <c:v>1.7103999999999999</c:v>
                </c:pt>
                <c:pt idx="20862">
                  <c:v>2.7391000000000001</c:v>
                </c:pt>
                <c:pt idx="20863">
                  <c:v>2.7799</c:v>
                </c:pt>
                <c:pt idx="20864">
                  <c:v>3.3056999999999999</c:v>
                </c:pt>
                <c:pt idx="20865">
                  <c:v>2.5954000000000002</c:v>
                </c:pt>
                <c:pt idx="20866">
                  <c:v>2.0964</c:v>
                </c:pt>
                <c:pt idx="20867">
                  <c:v>2.1048</c:v>
                </c:pt>
                <c:pt idx="20868">
                  <c:v>1.5898000000000001</c:v>
                </c:pt>
                <c:pt idx="20869">
                  <c:v>1.82</c:v>
                </c:pt>
                <c:pt idx="20870">
                  <c:v>2.6362999999999999</c:v>
                </c:pt>
                <c:pt idx="20871">
                  <c:v>2.1082999999999998</c:v>
                </c:pt>
                <c:pt idx="20872">
                  <c:v>2.3553000000000002</c:v>
                </c:pt>
                <c:pt idx="20873">
                  <c:v>2.0880000000000001</c:v>
                </c:pt>
                <c:pt idx="20874">
                  <c:v>2.6038999999999999</c:v>
                </c:pt>
                <c:pt idx="20875">
                  <c:v>2.3386</c:v>
                </c:pt>
                <c:pt idx="20876">
                  <c:v>2.4546999999999999</c:v>
                </c:pt>
                <c:pt idx="20877">
                  <c:v>2.6385000000000001</c:v>
                </c:pt>
                <c:pt idx="20878">
                  <c:v>2.7374999999999998</c:v>
                </c:pt>
                <c:pt idx="20879">
                  <c:v>2.1821999999999999</c:v>
                </c:pt>
                <c:pt idx="20880">
                  <c:v>2.0874999999999999</c:v>
                </c:pt>
                <c:pt idx="20881">
                  <c:v>2.8290000000000002</c:v>
                </c:pt>
                <c:pt idx="20882">
                  <c:v>2.8235000000000001</c:v>
                </c:pt>
                <c:pt idx="20883">
                  <c:v>3.2315</c:v>
                </c:pt>
                <c:pt idx="20884">
                  <c:v>4.2256999999999998</c:v>
                </c:pt>
                <c:pt idx="20885">
                  <c:v>3.9554</c:v>
                </c:pt>
                <c:pt idx="20886">
                  <c:v>1.8218000000000001</c:v>
                </c:pt>
                <c:pt idx="20887">
                  <c:v>2.1217999999999999</c:v>
                </c:pt>
                <c:pt idx="20888">
                  <c:v>2.4312</c:v>
                </c:pt>
                <c:pt idx="20889">
                  <c:v>2.2092999999999998</c:v>
                </c:pt>
                <c:pt idx="20890">
                  <c:v>4.6645000000000003</c:v>
                </c:pt>
                <c:pt idx="20891">
                  <c:v>4.9038000000000004</c:v>
                </c:pt>
                <c:pt idx="20892">
                  <c:v>7.3768000000000002</c:v>
                </c:pt>
                <c:pt idx="20893">
                  <c:v>7.2525000000000004</c:v>
                </c:pt>
                <c:pt idx="20894">
                  <c:v>7.3036000000000003</c:v>
                </c:pt>
                <c:pt idx="20895">
                  <c:v>6.7919999999999998</c:v>
                </c:pt>
                <c:pt idx="20896">
                  <c:v>6.3047000000000004</c:v>
                </c:pt>
                <c:pt idx="20897">
                  <c:v>5.9915000000000003</c:v>
                </c:pt>
                <c:pt idx="20898">
                  <c:v>6.0872000000000002</c:v>
                </c:pt>
                <c:pt idx="20899">
                  <c:v>6.9199000000000002</c:v>
                </c:pt>
                <c:pt idx="20900">
                  <c:v>6.8532999999999999</c:v>
                </c:pt>
                <c:pt idx="20901">
                  <c:v>7.1342999999999996</c:v>
                </c:pt>
                <c:pt idx="20902">
                  <c:v>7.6539000000000001</c:v>
                </c:pt>
                <c:pt idx="20903">
                  <c:v>7.1809000000000003</c:v>
                </c:pt>
                <c:pt idx="20904">
                  <c:v>4.0846999999999998</c:v>
                </c:pt>
                <c:pt idx="20905">
                  <c:v>3.9697</c:v>
                </c:pt>
                <c:pt idx="20906">
                  <c:v>3.9973000000000001</c:v>
                </c:pt>
                <c:pt idx="20907">
                  <c:v>3.7149000000000001</c:v>
                </c:pt>
                <c:pt idx="20908">
                  <c:v>3.8721999999999999</c:v>
                </c:pt>
                <c:pt idx="20909">
                  <c:v>3.7965</c:v>
                </c:pt>
                <c:pt idx="20910">
                  <c:v>4.0540000000000003</c:v>
                </c:pt>
                <c:pt idx="20911">
                  <c:v>3.9222999999999999</c:v>
                </c:pt>
                <c:pt idx="20912">
                  <c:v>3.6785999999999999</c:v>
                </c:pt>
                <c:pt idx="20913">
                  <c:v>4.3916000000000004</c:v>
                </c:pt>
                <c:pt idx="20914">
                  <c:v>3.7311999999999999</c:v>
                </c:pt>
                <c:pt idx="20915">
                  <c:v>3.8607999999999998</c:v>
                </c:pt>
                <c:pt idx="20916">
                  <c:v>4.2805</c:v>
                </c:pt>
                <c:pt idx="20917">
                  <c:v>4.2215999999999996</c:v>
                </c:pt>
                <c:pt idx="20918">
                  <c:v>3.0994999999999999</c:v>
                </c:pt>
                <c:pt idx="20919">
                  <c:v>2.7158000000000002</c:v>
                </c:pt>
                <c:pt idx="20920">
                  <c:v>2.2770999999999999</c:v>
                </c:pt>
                <c:pt idx="20921">
                  <c:v>2.4279999999999999</c:v>
                </c:pt>
                <c:pt idx="20922">
                  <c:v>2.6576</c:v>
                </c:pt>
                <c:pt idx="20923">
                  <c:v>2.3317999999999999</c:v>
                </c:pt>
                <c:pt idx="20924">
                  <c:v>2.2164999999999999</c:v>
                </c:pt>
                <c:pt idx="20925">
                  <c:v>2.2061000000000002</c:v>
                </c:pt>
                <c:pt idx="20926">
                  <c:v>2.3685999999999998</c:v>
                </c:pt>
                <c:pt idx="20927">
                  <c:v>2.0215000000000001</c:v>
                </c:pt>
                <c:pt idx="20928">
                  <c:v>2.2086999999999999</c:v>
                </c:pt>
                <c:pt idx="20929">
                  <c:v>2.0045999999999999</c:v>
                </c:pt>
                <c:pt idx="20930">
                  <c:v>2.2057000000000002</c:v>
                </c:pt>
                <c:pt idx="20931">
                  <c:v>2.2865000000000002</c:v>
                </c:pt>
                <c:pt idx="20932">
                  <c:v>2.1431</c:v>
                </c:pt>
                <c:pt idx="20933">
                  <c:v>2.2881</c:v>
                </c:pt>
                <c:pt idx="20934">
                  <c:v>0.78749999999999998</c:v>
                </c:pt>
                <c:pt idx="20935">
                  <c:v>0.51819999999999999</c:v>
                </c:pt>
                <c:pt idx="20936">
                  <c:v>0.61739999999999995</c:v>
                </c:pt>
                <c:pt idx="20937">
                  <c:v>0.58289999999999997</c:v>
                </c:pt>
                <c:pt idx="20938">
                  <c:v>0.58809999999999996</c:v>
                </c:pt>
                <c:pt idx="20939">
                  <c:v>0.59719999999999995</c:v>
                </c:pt>
                <c:pt idx="20940">
                  <c:v>0.59730000000000005</c:v>
                </c:pt>
                <c:pt idx="20941">
                  <c:v>0.8296</c:v>
                </c:pt>
                <c:pt idx="20942">
                  <c:v>0.67849999999999999</c:v>
                </c:pt>
                <c:pt idx="20943">
                  <c:v>0.53439999999999999</c:v>
                </c:pt>
                <c:pt idx="20944">
                  <c:v>0.51400000000000001</c:v>
                </c:pt>
                <c:pt idx="20945">
                  <c:v>0.70699999999999996</c:v>
                </c:pt>
                <c:pt idx="20946">
                  <c:v>0.47360000000000002</c:v>
                </c:pt>
                <c:pt idx="20947">
                  <c:v>0.55859999999999999</c:v>
                </c:pt>
                <c:pt idx="20948">
                  <c:v>2.6985999999999999</c:v>
                </c:pt>
                <c:pt idx="20949">
                  <c:v>2.8805999999999998</c:v>
                </c:pt>
                <c:pt idx="20950">
                  <c:v>2.843</c:v>
                </c:pt>
                <c:pt idx="20951">
                  <c:v>2.4411999999999998</c:v>
                </c:pt>
                <c:pt idx="20952">
                  <c:v>3.0985999999999998</c:v>
                </c:pt>
                <c:pt idx="20953">
                  <c:v>2.7282999999999999</c:v>
                </c:pt>
                <c:pt idx="20954">
                  <c:v>2.4369999999999998</c:v>
                </c:pt>
                <c:pt idx="20955">
                  <c:v>2.6823000000000001</c:v>
                </c:pt>
                <c:pt idx="20956">
                  <c:v>2.976</c:v>
                </c:pt>
                <c:pt idx="20957">
                  <c:v>1.7231000000000001</c:v>
                </c:pt>
                <c:pt idx="20958">
                  <c:v>2.3186</c:v>
                </c:pt>
                <c:pt idx="20959">
                  <c:v>1.2897000000000001</c:v>
                </c:pt>
                <c:pt idx="20960">
                  <c:v>0.90159999999999996</c:v>
                </c:pt>
                <c:pt idx="20961">
                  <c:v>2.1732</c:v>
                </c:pt>
                <c:pt idx="20962">
                  <c:v>1.9765999999999999</c:v>
                </c:pt>
                <c:pt idx="20963">
                  <c:v>1.7782</c:v>
                </c:pt>
                <c:pt idx="20964">
                  <c:v>2.0605000000000002</c:v>
                </c:pt>
                <c:pt idx="20965">
                  <c:v>1.6979</c:v>
                </c:pt>
                <c:pt idx="20966">
                  <c:v>2.1021000000000001</c:v>
                </c:pt>
                <c:pt idx="20967">
                  <c:v>2.0322</c:v>
                </c:pt>
                <c:pt idx="20968">
                  <c:v>1.3376999999999999</c:v>
                </c:pt>
                <c:pt idx="20969">
                  <c:v>2.3111000000000002</c:v>
                </c:pt>
                <c:pt idx="20970">
                  <c:v>1.8488</c:v>
                </c:pt>
                <c:pt idx="20971">
                  <c:v>1.3183</c:v>
                </c:pt>
                <c:pt idx="20972">
                  <c:v>1.4301999999999999</c:v>
                </c:pt>
                <c:pt idx="20973">
                  <c:v>1.6689000000000001</c:v>
                </c:pt>
                <c:pt idx="20974">
                  <c:v>1.2632000000000001</c:v>
                </c:pt>
                <c:pt idx="20975">
                  <c:v>2.2332999999999998</c:v>
                </c:pt>
                <c:pt idx="20976">
                  <c:v>2.0548999999999999</c:v>
                </c:pt>
                <c:pt idx="20977">
                  <c:v>2.1682999999999999</c:v>
                </c:pt>
                <c:pt idx="20978">
                  <c:v>1.851</c:v>
                </c:pt>
                <c:pt idx="20979">
                  <c:v>2.1562999999999999</c:v>
                </c:pt>
                <c:pt idx="20980">
                  <c:v>1.9257</c:v>
                </c:pt>
                <c:pt idx="20981">
                  <c:v>1.8103</c:v>
                </c:pt>
                <c:pt idx="20982">
                  <c:v>2.0287999999999999</c:v>
                </c:pt>
                <c:pt idx="20983">
                  <c:v>1.7559</c:v>
                </c:pt>
                <c:pt idx="20984">
                  <c:v>1.3684000000000001</c:v>
                </c:pt>
                <c:pt idx="20985">
                  <c:v>1.6893</c:v>
                </c:pt>
                <c:pt idx="20986">
                  <c:v>1.6577999999999999</c:v>
                </c:pt>
                <c:pt idx="20987">
                  <c:v>1.2775000000000001</c:v>
                </c:pt>
                <c:pt idx="20988">
                  <c:v>2.3416999999999999</c:v>
                </c:pt>
                <c:pt idx="20989">
                  <c:v>0.4052</c:v>
                </c:pt>
                <c:pt idx="20990">
                  <c:v>0.246</c:v>
                </c:pt>
                <c:pt idx="20991">
                  <c:v>0.25430000000000003</c:v>
                </c:pt>
                <c:pt idx="20992">
                  <c:v>0.33229999999999998</c:v>
                </c:pt>
                <c:pt idx="20993">
                  <c:v>0.4758</c:v>
                </c:pt>
                <c:pt idx="20994">
                  <c:v>0.28179999999999999</c:v>
                </c:pt>
                <c:pt idx="20995">
                  <c:v>0.27779999999999999</c:v>
                </c:pt>
                <c:pt idx="20996">
                  <c:v>0.29459999999999997</c:v>
                </c:pt>
                <c:pt idx="20997">
                  <c:v>0.3705</c:v>
                </c:pt>
                <c:pt idx="20998">
                  <c:v>0.28470000000000001</c:v>
                </c:pt>
                <c:pt idx="20999">
                  <c:v>0.39040000000000002</c:v>
                </c:pt>
                <c:pt idx="21000">
                  <c:v>0.43130000000000002</c:v>
                </c:pt>
                <c:pt idx="21001">
                  <c:v>0.2051</c:v>
                </c:pt>
                <c:pt idx="21002">
                  <c:v>0.1996</c:v>
                </c:pt>
                <c:pt idx="21003">
                  <c:v>0.37409999999999999</c:v>
                </c:pt>
                <c:pt idx="21004">
                  <c:v>0.31330000000000002</c:v>
                </c:pt>
                <c:pt idx="21005">
                  <c:v>0.3654</c:v>
                </c:pt>
                <c:pt idx="21006">
                  <c:v>0.18099999999999999</c:v>
                </c:pt>
                <c:pt idx="21007">
                  <c:v>0.26479999999999998</c:v>
                </c:pt>
                <c:pt idx="21008">
                  <c:v>0.26540000000000002</c:v>
                </c:pt>
                <c:pt idx="21009">
                  <c:v>0.36559999999999998</c:v>
                </c:pt>
                <c:pt idx="21010">
                  <c:v>0.27039999999999997</c:v>
                </c:pt>
                <c:pt idx="21011">
                  <c:v>0.17499999999999999</c:v>
                </c:pt>
                <c:pt idx="21012">
                  <c:v>0.31340000000000001</c:v>
                </c:pt>
                <c:pt idx="21013">
                  <c:v>0.3594</c:v>
                </c:pt>
                <c:pt idx="21014">
                  <c:v>0.37830000000000003</c:v>
                </c:pt>
                <c:pt idx="21015">
                  <c:v>0.31419999999999998</c:v>
                </c:pt>
                <c:pt idx="21016">
                  <c:v>0.39279999999999998</c:v>
                </c:pt>
                <c:pt idx="21017">
                  <c:v>0.34360000000000002</c:v>
                </c:pt>
                <c:pt idx="21018">
                  <c:v>0.4138</c:v>
                </c:pt>
                <c:pt idx="21019">
                  <c:v>0.34489999999999998</c:v>
                </c:pt>
                <c:pt idx="21020">
                  <c:v>0.34460000000000002</c:v>
                </c:pt>
                <c:pt idx="21021">
                  <c:v>0.33139999999999997</c:v>
                </c:pt>
                <c:pt idx="21022">
                  <c:v>0.47439999999999999</c:v>
                </c:pt>
                <c:pt idx="21023">
                  <c:v>2.629</c:v>
                </c:pt>
                <c:pt idx="21024">
                  <c:v>2.3875999999999999</c:v>
                </c:pt>
                <c:pt idx="21025">
                  <c:v>2.4441000000000002</c:v>
                </c:pt>
                <c:pt idx="21026">
                  <c:v>2.2932000000000001</c:v>
                </c:pt>
                <c:pt idx="21027">
                  <c:v>2.5453999999999999</c:v>
                </c:pt>
                <c:pt idx="21028">
                  <c:v>2.3645</c:v>
                </c:pt>
                <c:pt idx="21029">
                  <c:v>2.2848999999999999</c:v>
                </c:pt>
                <c:pt idx="21030">
                  <c:v>2.5485000000000002</c:v>
                </c:pt>
                <c:pt idx="21031">
                  <c:v>2.5888</c:v>
                </c:pt>
                <c:pt idx="21032">
                  <c:v>2.4489999999999998</c:v>
                </c:pt>
                <c:pt idx="21033">
                  <c:v>4.1441999999999997</c:v>
                </c:pt>
                <c:pt idx="21034">
                  <c:v>4.4283000000000001</c:v>
                </c:pt>
                <c:pt idx="21035">
                  <c:v>4.1695000000000002</c:v>
                </c:pt>
                <c:pt idx="21036">
                  <c:v>3.8885000000000001</c:v>
                </c:pt>
                <c:pt idx="21037">
                  <c:v>4.7480000000000002</c:v>
                </c:pt>
                <c:pt idx="21038">
                  <c:v>4.0945999999999998</c:v>
                </c:pt>
                <c:pt idx="21039">
                  <c:v>4.5739999999999998</c:v>
                </c:pt>
                <c:pt idx="21040">
                  <c:v>3.8450000000000002</c:v>
                </c:pt>
                <c:pt idx="21041">
                  <c:v>4.1074000000000002</c:v>
                </c:pt>
                <c:pt idx="21042">
                  <c:v>4.3734999999999999</c:v>
                </c:pt>
                <c:pt idx="21043">
                  <c:v>4.4340999999999999</c:v>
                </c:pt>
                <c:pt idx="21044">
                  <c:v>4.3837999999999999</c:v>
                </c:pt>
                <c:pt idx="21045">
                  <c:v>4.2304000000000004</c:v>
                </c:pt>
                <c:pt idx="21046">
                  <c:v>4.2342000000000004</c:v>
                </c:pt>
                <c:pt idx="21047">
                  <c:v>6.9885999999999999</c:v>
                </c:pt>
                <c:pt idx="21048">
                  <c:v>6.9648000000000003</c:v>
                </c:pt>
                <c:pt idx="21049">
                  <c:v>6.2927</c:v>
                </c:pt>
                <c:pt idx="21050">
                  <c:v>8.7640999999999991</c:v>
                </c:pt>
                <c:pt idx="21051">
                  <c:v>6.8577000000000004</c:v>
                </c:pt>
                <c:pt idx="21052">
                  <c:v>7.101</c:v>
                </c:pt>
                <c:pt idx="21053">
                  <c:v>5.7835000000000001</c:v>
                </c:pt>
                <c:pt idx="21054">
                  <c:v>7.3090999999999999</c:v>
                </c:pt>
                <c:pt idx="21055">
                  <c:v>7.2708000000000004</c:v>
                </c:pt>
                <c:pt idx="21056">
                  <c:v>7.3204000000000002</c:v>
                </c:pt>
                <c:pt idx="21057">
                  <c:v>6.5025000000000004</c:v>
                </c:pt>
                <c:pt idx="21058">
                  <c:v>7.0677000000000003</c:v>
                </c:pt>
                <c:pt idx="21059">
                  <c:v>2.4264999999999999</c:v>
                </c:pt>
                <c:pt idx="21060">
                  <c:v>2.0767000000000002</c:v>
                </c:pt>
                <c:pt idx="21061">
                  <c:v>1.6342000000000001</c:v>
                </c:pt>
                <c:pt idx="21062">
                  <c:v>2.1337000000000002</c:v>
                </c:pt>
                <c:pt idx="21063">
                  <c:v>2.4327999999999999</c:v>
                </c:pt>
                <c:pt idx="21064">
                  <c:v>2.0276000000000001</c:v>
                </c:pt>
                <c:pt idx="21065">
                  <c:v>2.3262</c:v>
                </c:pt>
                <c:pt idx="21066">
                  <c:v>2.4647999999999999</c:v>
                </c:pt>
                <c:pt idx="21067">
                  <c:v>2.0556000000000001</c:v>
                </c:pt>
                <c:pt idx="21068">
                  <c:v>2.1791999999999998</c:v>
                </c:pt>
                <c:pt idx="21069">
                  <c:v>2.3969</c:v>
                </c:pt>
                <c:pt idx="21070">
                  <c:v>2.3955000000000002</c:v>
                </c:pt>
                <c:pt idx="21071">
                  <c:v>1.962</c:v>
                </c:pt>
                <c:pt idx="21072">
                  <c:v>2.5832000000000002</c:v>
                </c:pt>
                <c:pt idx="21073">
                  <c:v>2.1280999999999999</c:v>
                </c:pt>
                <c:pt idx="21074">
                  <c:v>1.9754</c:v>
                </c:pt>
                <c:pt idx="21075">
                  <c:v>2.3277000000000001</c:v>
                </c:pt>
                <c:pt idx="21076">
                  <c:v>3.0539000000000001</c:v>
                </c:pt>
                <c:pt idx="21077">
                  <c:v>1.3755999999999999</c:v>
                </c:pt>
                <c:pt idx="21078">
                  <c:v>3.274</c:v>
                </c:pt>
                <c:pt idx="21079">
                  <c:v>4.1816000000000004</c:v>
                </c:pt>
                <c:pt idx="21080">
                  <c:v>4.2716000000000003</c:v>
                </c:pt>
                <c:pt idx="21081">
                  <c:v>2.9386000000000001</c:v>
                </c:pt>
                <c:pt idx="21082">
                  <c:v>2.2098</c:v>
                </c:pt>
                <c:pt idx="21083">
                  <c:v>3.2755999999999998</c:v>
                </c:pt>
                <c:pt idx="21084">
                  <c:v>2.2841999999999998</c:v>
                </c:pt>
                <c:pt idx="21085">
                  <c:v>2.3216999999999999</c:v>
                </c:pt>
                <c:pt idx="21086">
                  <c:v>1.6698</c:v>
                </c:pt>
                <c:pt idx="21087">
                  <c:v>1.2787999999999999</c:v>
                </c:pt>
                <c:pt idx="21088">
                  <c:v>1.5650999999999999</c:v>
                </c:pt>
                <c:pt idx="21089">
                  <c:v>1.2533000000000001</c:v>
                </c:pt>
                <c:pt idx="21090">
                  <c:v>1.714</c:v>
                </c:pt>
                <c:pt idx="21091">
                  <c:v>1.0743</c:v>
                </c:pt>
                <c:pt idx="21092">
                  <c:v>1.0341</c:v>
                </c:pt>
                <c:pt idx="21093">
                  <c:v>2.2157</c:v>
                </c:pt>
                <c:pt idx="21094">
                  <c:v>2.2391999999999999</c:v>
                </c:pt>
                <c:pt idx="21095">
                  <c:v>2.1810999999999998</c:v>
                </c:pt>
                <c:pt idx="21096">
                  <c:v>2.4352</c:v>
                </c:pt>
                <c:pt idx="21097">
                  <c:v>1.7669999999999999</c:v>
                </c:pt>
                <c:pt idx="21098">
                  <c:v>1.8677999999999999</c:v>
                </c:pt>
                <c:pt idx="21099">
                  <c:v>1.6685000000000001</c:v>
                </c:pt>
                <c:pt idx="21100">
                  <c:v>1.8483000000000001</c:v>
                </c:pt>
                <c:pt idx="21101">
                  <c:v>2.6511999999999998</c:v>
                </c:pt>
                <c:pt idx="21102">
                  <c:v>2.4399000000000002</c:v>
                </c:pt>
                <c:pt idx="21103">
                  <c:v>2.4746999999999999</c:v>
                </c:pt>
                <c:pt idx="21104">
                  <c:v>4.3754</c:v>
                </c:pt>
                <c:pt idx="21105">
                  <c:v>3.6442999999999999</c:v>
                </c:pt>
                <c:pt idx="21106">
                  <c:v>3.1711999999999998</c:v>
                </c:pt>
                <c:pt idx="21107">
                  <c:v>4.5530999999999997</c:v>
                </c:pt>
                <c:pt idx="21108">
                  <c:v>2.8302</c:v>
                </c:pt>
                <c:pt idx="21109">
                  <c:v>3.2121</c:v>
                </c:pt>
                <c:pt idx="21110">
                  <c:v>3.3910999999999998</c:v>
                </c:pt>
                <c:pt idx="21111">
                  <c:v>3.1896</c:v>
                </c:pt>
                <c:pt idx="21112">
                  <c:v>3.3508</c:v>
                </c:pt>
                <c:pt idx="21113">
                  <c:v>3.0832999999999999</c:v>
                </c:pt>
                <c:pt idx="21114">
                  <c:v>2.0688</c:v>
                </c:pt>
                <c:pt idx="21115">
                  <c:v>2.0884999999999998</c:v>
                </c:pt>
                <c:pt idx="21116">
                  <c:v>1.6874</c:v>
                </c:pt>
                <c:pt idx="21117">
                  <c:v>1.7347999999999999</c:v>
                </c:pt>
                <c:pt idx="21118">
                  <c:v>2.4533999999999998</c:v>
                </c:pt>
                <c:pt idx="21119">
                  <c:v>4.1481000000000003</c:v>
                </c:pt>
                <c:pt idx="21120">
                  <c:v>3.7042000000000002</c:v>
                </c:pt>
                <c:pt idx="21121">
                  <c:v>2.6535000000000002</c:v>
                </c:pt>
                <c:pt idx="21122">
                  <c:v>2.4477000000000002</c:v>
                </c:pt>
                <c:pt idx="21123">
                  <c:v>4.3776999999999999</c:v>
                </c:pt>
                <c:pt idx="21124">
                  <c:v>4.5993000000000004</c:v>
                </c:pt>
                <c:pt idx="21125">
                  <c:v>2.5568</c:v>
                </c:pt>
                <c:pt idx="21126">
                  <c:v>1.7041999999999999</c:v>
                </c:pt>
                <c:pt idx="21127">
                  <c:v>1.8322000000000001</c:v>
                </c:pt>
                <c:pt idx="21128">
                  <c:v>2.0531999999999999</c:v>
                </c:pt>
                <c:pt idx="21129">
                  <c:v>3.2403</c:v>
                </c:pt>
                <c:pt idx="21130">
                  <c:v>3.7898000000000001</c:v>
                </c:pt>
                <c:pt idx="21131">
                  <c:v>4.6360999999999999</c:v>
                </c:pt>
                <c:pt idx="21132">
                  <c:v>3.1154000000000002</c:v>
                </c:pt>
                <c:pt idx="21133">
                  <c:v>4.7118000000000002</c:v>
                </c:pt>
                <c:pt idx="21134">
                  <c:v>2.0164</c:v>
                </c:pt>
                <c:pt idx="21135">
                  <c:v>4.2935999999999996</c:v>
                </c:pt>
                <c:pt idx="21136">
                  <c:v>3.7208000000000001</c:v>
                </c:pt>
                <c:pt idx="21137">
                  <c:v>3.0844999999999998</c:v>
                </c:pt>
                <c:pt idx="21138">
                  <c:v>7.4991000000000003</c:v>
                </c:pt>
                <c:pt idx="21139">
                  <c:v>1.2020999999999999</c:v>
                </c:pt>
                <c:pt idx="21140">
                  <c:v>3.0139999999999998</c:v>
                </c:pt>
                <c:pt idx="21141">
                  <c:v>3.9064999999999999</c:v>
                </c:pt>
                <c:pt idx="21142">
                  <c:v>3.6404000000000001</c:v>
                </c:pt>
                <c:pt idx="21143">
                  <c:v>4.5785</c:v>
                </c:pt>
                <c:pt idx="21144">
                  <c:v>3.0842000000000001</c:v>
                </c:pt>
                <c:pt idx="21145">
                  <c:v>2.1126999999999998</c:v>
                </c:pt>
                <c:pt idx="21146">
                  <c:v>3.0238</c:v>
                </c:pt>
                <c:pt idx="21147">
                  <c:v>4.5854999999999997</c:v>
                </c:pt>
                <c:pt idx="21148">
                  <c:v>3.7576999999999998</c:v>
                </c:pt>
                <c:pt idx="21149">
                  <c:v>2.2795000000000001</c:v>
                </c:pt>
                <c:pt idx="21150">
                  <c:v>2.6920999999999999</c:v>
                </c:pt>
                <c:pt idx="21151">
                  <c:v>2.7692999999999999</c:v>
                </c:pt>
                <c:pt idx="21152">
                  <c:v>3.1379999999999999</c:v>
                </c:pt>
                <c:pt idx="21153">
                  <c:v>2.5175999999999998</c:v>
                </c:pt>
                <c:pt idx="21154">
                  <c:v>2.8241000000000001</c:v>
                </c:pt>
                <c:pt idx="21155">
                  <c:v>5.7388000000000003</c:v>
                </c:pt>
                <c:pt idx="21156">
                  <c:v>5.7126000000000001</c:v>
                </c:pt>
                <c:pt idx="21157">
                  <c:v>6.6143000000000001</c:v>
                </c:pt>
                <c:pt idx="21158">
                  <c:v>5.5541</c:v>
                </c:pt>
                <c:pt idx="21159">
                  <c:v>5.4717000000000002</c:v>
                </c:pt>
                <c:pt idx="21160">
                  <c:v>2.6533000000000002</c:v>
                </c:pt>
                <c:pt idx="21161">
                  <c:v>1.5323</c:v>
                </c:pt>
                <c:pt idx="21162">
                  <c:v>3.7069000000000001</c:v>
                </c:pt>
                <c:pt idx="21163">
                  <c:v>3.2614999999999998</c:v>
                </c:pt>
                <c:pt idx="21164">
                  <c:v>3.1101000000000001</c:v>
                </c:pt>
                <c:pt idx="21165">
                  <c:v>2.3003999999999998</c:v>
                </c:pt>
                <c:pt idx="21166">
                  <c:v>1.7312000000000001</c:v>
                </c:pt>
                <c:pt idx="21167">
                  <c:v>1.8043</c:v>
                </c:pt>
                <c:pt idx="21168">
                  <c:v>1.7165999999999999</c:v>
                </c:pt>
                <c:pt idx="21169">
                  <c:v>2.8834</c:v>
                </c:pt>
                <c:pt idx="21170">
                  <c:v>3.5966</c:v>
                </c:pt>
                <c:pt idx="21171">
                  <c:v>3.4722</c:v>
                </c:pt>
                <c:pt idx="21172">
                  <c:v>3.2517</c:v>
                </c:pt>
                <c:pt idx="21173">
                  <c:v>2.0472999999999999</c:v>
                </c:pt>
                <c:pt idx="21174">
                  <c:v>3.6604000000000001</c:v>
                </c:pt>
                <c:pt idx="21175">
                  <c:v>5.0317999999999996</c:v>
                </c:pt>
                <c:pt idx="21176">
                  <c:v>2.1528999999999998</c:v>
                </c:pt>
                <c:pt idx="21177">
                  <c:v>2.5283000000000002</c:v>
                </c:pt>
                <c:pt idx="21178">
                  <c:v>1.9843999999999999</c:v>
                </c:pt>
                <c:pt idx="21179">
                  <c:v>5.3838999999999997</c:v>
                </c:pt>
                <c:pt idx="21180">
                  <c:v>5.4535</c:v>
                </c:pt>
                <c:pt idx="21181">
                  <c:v>2.3864999999999998</c:v>
                </c:pt>
                <c:pt idx="21182">
                  <c:v>2.3351999999999999</c:v>
                </c:pt>
                <c:pt idx="21183">
                  <c:v>2.3138999999999998</c:v>
                </c:pt>
                <c:pt idx="21184">
                  <c:v>2.6030000000000002</c:v>
                </c:pt>
                <c:pt idx="21185">
                  <c:v>2.1564000000000001</c:v>
                </c:pt>
                <c:pt idx="21186">
                  <c:v>2.8910999999999998</c:v>
                </c:pt>
                <c:pt idx="21187">
                  <c:v>1.6694</c:v>
                </c:pt>
                <c:pt idx="21188">
                  <c:v>3.4437000000000002</c:v>
                </c:pt>
                <c:pt idx="21189">
                  <c:v>3.3755999999999999</c:v>
                </c:pt>
                <c:pt idx="21190">
                  <c:v>2.3043999999999998</c:v>
                </c:pt>
                <c:pt idx="21191">
                  <c:v>2.4438</c:v>
                </c:pt>
                <c:pt idx="21192">
                  <c:v>2.5886</c:v>
                </c:pt>
                <c:pt idx="21193">
                  <c:v>2.3776999999999999</c:v>
                </c:pt>
                <c:pt idx="21194">
                  <c:v>2.1271</c:v>
                </c:pt>
                <c:pt idx="21195">
                  <c:v>1.4605999999999999</c:v>
                </c:pt>
                <c:pt idx="21196">
                  <c:v>2.0910000000000002</c:v>
                </c:pt>
                <c:pt idx="21197">
                  <c:v>0.87560000000000004</c:v>
                </c:pt>
                <c:pt idx="21198">
                  <c:v>3.6147</c:v>
                </c:pt>
                <c:pt idx="21199">
                  <c:v>5.0749000000000004</c:v>
                </c:pt>
                <c:pt idx="21200">
                  <c:v>5.0678000000000001</c:v>
                </c:pt>
                <c:pt idx="21201">
                  <c:v>4.0594000000000001</c:v>
                </c:pt>
                <c:pt idx="21202">
                  <c:v>4.0067000000000004</c:v>
                </c:pt>
                <c:pt idx="21203">
                  <c:v>3.7563</c:v>
                </c:pt>
                <c:pt idx="21204">
                  <c:v>3.9958</c:v>
                </c:pt>
                <c:pt idx="21205">
                  <c:v>4.3672000000000004</c:v>
                </c:pt>
                <c:pt idx="21206">
                  <c:v>3.3403999999999998</c:v>
                </c:pt>
                <c:pt idx="21207">
                  <c:v>3.7258</c:v>
                </c:pt>
                <c:pt idx="21208">
                  <c:v>3.5365000000000002</c:v>
                </c:pt>
                <c:pt idx="21209">
                  <c:v>3.3986999999999998</c:v>
                </c:pt>
                <c:pt idx="21210">
                  <c:v>2.5205000000000002</c:v>
                </c:pt>
                <c:pt idx="21211">
                  <c:v>2.3026</c:v>
                </c:pt>
                <c:pt idx="21212">
                  <c:v>2.7961999999999998</c:v>
                </c:pt>
                <c:pt idx="21213">
                  <c:v>2.673</c:v>
                </c:pt>
                <c:pt idx="21214">
                  <c:v>4.7994000000000003</c:v>
                </c:pt>
                <c:pt idx="21215">
                  <c:v>3.1025</c:v>
                </c:pt>
                <c:pt idx="21216">
                  <c:v>4.7103999999999999</c:v>
                </c:pt>
                <c:pt idx="21217">
                  <c:v>5.08</c:v>
                </c:pt>
                <c:pt idx="21218">
                  <c:v>4.8655999999999997</c:v>
                </c:pt>
                <c:pt idx="21219">
                  <c:v>4.6673</c:v>
                </c:pt>
                <c:pt idx="21220">
                  <c:v>4.9901999999999997</c:v>
                </c:pt>
                <c:pt idx="21221">
                  <c:v>4.5014000000000003</c:v>
                </c:pt>
                <c:pt idx="21222">
                  <c:v>4.5438000000000001</c:v>
                </c:pt>
                <c:pt idx="21223">
                  <c:v>4.9813000000000001</c:v>
                </c:pt>
                <c:pt idx="21224">
                  <c:v>4.1559999999999997</c:v>
                </c:pt>
                <c:pt idx="21225">
                  <c:v>3.7119</c:v>
                </c:pt>
                <c:pt idx="21226">
                  <c:v>2.2709000000000001</c:v>
                </c:pt>
                <c:pt idx="21227">
                  <c:v>3.1404999999999998</c:v>
                </c:pt>
                <c:pt idx="21228">
                  <c:v>2.1604999999999999</c:v>
                </c:pt>
                <c:pt idx="21229">
                  <c:v>3.8016999999999999</c:v>
                </c:pt>
                <c:pt idx="21230">
                  <c:v>3.7652999999999999</c:v>
                </c:pt>
                <c:pt idx="21231">
                  <c:v>2.0689000000000002</c:v>
                </c:pt>
                <c:pt idx="21232">
                  <c:v>2.0960999999999999</c:v>
                </c:pt>
                <c:pt idx="21233">
                  <c:v>2.0943000000000001</c:v>
                </c:pt>
                <c:pt idx="21234">
                  <c:v>2.0718999999999999</c:v>
                </c:pt>
                <c:pt idx="21235">
                  <c:v>1.3807</c:v>
                </c:pt>
                <c:pt idx="21236">
                  <c:v>1.9061999999999999</c:v>
                </c:pt>
                <c:pt idx="21237">
                  <c:v>1.4907999999999999</c:v>
                </c:pt>
                <c:pt idx="21238">
                  <c:v>1.8795999999999999</c:v>
                </c:pt>
                <c:pt idx="21239">
                  <c:v>1.8677999999999999</c:v>
                </c:pt>
                <c:pt idx="21240">
                  <c:v>1.6173</c:v>
                </c:pt>
                <c:pt idx="21241">
                  <c:v>1.8201000000000001</c:v>
                </c:pt>
                <c:pt idx="21242">
                  <c:v>2.5072999999999999</c:v>
                </c:pt>
                <c:pt idx="21243">
                  <c:v>2.0428999999999999</c:v>
                </c:pt>
                <c:pt idx="21244">
                  <c:v>2.4594999999999998</c:v>
                </c:pt>
                <c:pt idx="21245">
                  <c:v>2.0215999999999998</c:v>
                </c:pt>
                <c:pt idx="21246">
                  <c:v>1.7030000000000001</c:v>
                </c:pt>
                <c:pt idx="21247">
                  <c:v>1.8960999999999999</c:v>
                </c:pt>
                <c:pt idx="21248">
                  <c:v>2.2107000000000001</c:v>
                </c:pt>
                <c:pt idx="21249">
                  <c:v>1.8065</c:v>
                </c:pt>
                <c:pt idx="21250">
                  <c:v>3.8595999999999999</c:v>
                </c:pt>
                <c:pt idx="21251">
                  <c:v>4.0548000000000002</c:v>
                </c:pt>
                <c:pt idx="21252">
                  <c:v>4.0469999999999997</c:v>
                </c:pt>
                <c:pt idx="21253">
                  <c:v>3.4885000000000002</c:v>
                </c:pt>
                <c:pt idx="21254">
                  <c:v>3.8218000000000001</c:v>
                </c:pt>
                <c:pt idx="21255">
                  <c:v>4.2820999999999998</c:v>
                </c:pt>
                <c:pt idx="21256">
                  <c:v>4.3254000000000001</c:v>
                </c:pt>
                <c:pt idx="21257">
                  <c:v>3.5432999999999999</c:v>
                </c:pt>
                <c:pt idx="21258">
                  <c:v>3.3448000000000002</c:v>
                </c:pt>
                <c:pt idx="21259">
                  <c:v>3.5356000000000001</c:v>
                </c:pt>
                <c:pt idx="21260">
                  <c:v>3.2538999999999998</c:v>
                </c:pt>
                <c:pt idx="21261">
                  <c:v>4.7008999999999999</c:v>
                </c:pt>
                <c:pt idx="21262">
                  <c:v>5.1909000000000001</c:v>
                </c:pt>
                <c:pt idx="21263">
                  <c:v>4.5416999999999996</c:v>
                </c:pt>
                <c:pt idx="21264">
                  <c:v>4.4663000000000004</c:v>
                </c:pt>
                <c:pt idx="21265">
                  <c:v>3.2018</c:v>
                </c:pt>
                <c:pt idx="21266">
                  <c:v>4.9764999999999997</c:v>
                </c:pt>
                <c:pt idx="21267">
                  <c:v>5.1300999999999997</c:v>
                </c:pt>
                <c:pt idx="21268">
                  <c:v>5.4581999999999997</c:v>
                </c:pt>
                <c:pt idx="21269">
                  <c:v>3.7351999999999999</c:v>
                </c:pt>
                <c:pt idx="21270">
                  <c:v>3.2787000000000002</c:v>
                </c:pt>
                <c:pt idx="21271">
                  <c:v>1.8827</c:v>
                </c:pt>
                <c:pt idx="21272">
                  <c:v>2.0186999999999999</c:v>
                </c:pt>
                <c:pt idx="21273">
                  <c:v>1.9677</c:v>
                </c:pt>
                <c:pt idx="21274">
                  <c:v>1.7070000000000001</c:v>
                </c:pt>
                <c:pt idx="21275">
                  <c:v>1.9201999999999999</c:v>
                </c:pt>
                <c:pt idx="21276">
                  <c:v>1.8008999999999999</c:v>
                </c:pt>
                <c:pt idx="21277">
                  <c:v>2.0844999999999998</c:v>
                </c:pt>
                <c:pt idx="21278">
                  <c:v>2.1473</c:v>
                </c:pt>
                <c:pt idx="21279">
                  <c:v>1.9239999999999999</c:v>
                </c:pt>
                <c:pt idx="21280">
                  <c:v>2.0506000000000002</c:v>
                </c:pt>
                <c:pt idx="21281">
                  <c:v>2.1030000000000002</c:v>
                </c:pt>
                <c:pt idx="21282">
                  <c:v>2.0541999999999998</c:v>
                </c:pt>
                <c:pt idx="21283">
                  <c:v>2.3290999999999999</c:v>
                </c:pt>
                <c:pt idx="21284">
                  <c:v>2.4302999999999999</c:v>
                </c:pt>
                <c:pt idx="21285">
                  <c:v>1.8937999999999999</c:v>
                </c:pt>
                <c:pt idx="21286">
                  <c:v>2.0939000000000001</c:v>
                </c:pt>
                <c:pt idx="21287">
                  <c:v>2.1353</c:v>
                </c:pt>
                <c:pt idx="21288">
                  <c:v>2.3313000000000001</c:v>
                </c:pt>
                <c:pt idx="21289">
                  <c:v>2.1819999999999999</c:v>
                </c:pt>
                <c:pt idx="21290">
                  <c:v>1.8495999999999999</c:v>
                </c:pt>
                <c:pt idx="21291">
                  <c:v>2.3610000000000002</c:v>
                </c:pt>
                <c:pt idx="21292">
                  <c:v>2.1472000000000002</c:v>
                </c:pt>
                <c:pt idx="21293">
                  <c:v>2.4028999999999998</c:v>
                </c:pt>
                <c:pt idx="21294">
                  <c:v>2.8083</c:v>
                </c:pt>
                <c:pt idx="21295">
                  <c:v>2.7307000000000001</c:v>
                </c:pt>
                <c:pt idx="21296">
                  <c:v>1.9092</c:v>
                </c:pt>
                <c:pt idx="21297">
                  <c:v>1.7044999999999999</c:v>
                </c:pt>
                <c:pt idx="21298">
                  <c:v>2.2475999999999998</c:v>
                </c:pt>
                <c:pt idx="21299">
                  <c:v>1.7613000000000001</c:v>
                </c:pt>
                <c:pt idx="21300">
                  <c:v>2.2029999999999998</c:v>
                </c:pt>
                <c:pt idx="21301">
                  <c:v>1.7284999999999999</c:v>
                </c:pt>
                <c:pt idx="21302">
                  <c:v>1.2730999999999999</c:v>
                </c:pt>
                <c:pt idx="21303">
                  <c:v>2.9759000000000002</c:v>
                </c:pt>
                <c:pt idx="21304">
                  <c:v>2.2795999999999998</c:v>
                </c:pt>
                <c:pt idx="21305">
                  <c:v>1.7479</c:v>
                </c:pt>
                <c:pt idx="21306">
                  <c:v>1.8546</c:v>
                </c:pt>
                <c:pt idx="21307">
                  <c:v>2.1663999999999999</c:v>
                </c:pt>
                <c:pt idx="21308">
                  <c:v>2.4344000000000001</c:v>
                </c:pt>
                <c:pt idx="21309">
                  <c:v>3.9964</c:v>
                </c:pt>
                <c:pt idx="21310">
                  <c:v>2.2989999999999999</c:v>
                </c:pt>
                <c:pt idx="21311">
                  <c:v>2.9893000000000001</c:v>
                </c:pt>
                <c:pt idx="21312">
                  <c:v>3.6524999999999999</c:v>
                </c:pt>
                <c:pt idx="21313">
                  <c:v>4.4115000000000002</c:v>
                </c:pt>
                <c:pt idx="21314">
                  <c:v>4.2672999999999996</c:v>
                </c:pt>
                <c:pt idx="21315">
                  <c:v>4.8975</c:v>
                </c:pt>
                <c:pt idx="21316">
                  <c:v>5.7483000000000004</c:v>
                </c:pt>
                <c:pt idx="21317">
                  <c:v>6.3070000000000004</c:v>
                </c:pt>
                <c:pt idx="21318">
                  <c:v>3.1661000000000001</c:v>
                </c:pt>
                <c:pt idx="21319">
                  <c:v>2.9214000000000002</c:v>
                </c:pt>
                <c:pt idx="21320">
                  <c:v>4.9311999999999996</c:v>
                </c:pt>
                <c:pt idx="21321">
                  <c:v>0.44600000000000001</c:v>
                </c:pt>
                <c:pt idx="21322">
                  <c:v>0.45650000000000002</c:v>
                </c:pt>
                <c:pt idx="21323">
                  <c:v>0.41420000000000001</c:v>
                </c:pt>
                <c:pt idx="21324">
                  <c:v>0.46929999999999999</c:v>
                </c:pt>
                <c:pt idx="21325">
                  <c:v>0.3594</c:v>
                </c:pt>
                <c:pt idx="21326">
                  <c:v>0.42170000000000002</c:v>
                </c:pt>
                <c:pt idx="21327">
                  <c:v>0.39639999999999997</c:v>
                </c:pt>
                <c:pt idx="21328">
                  <c:v>0.36899999999999999</c:v>
                </c:pt>
                <c:pt idx="21329">
                  <c:v>0.44419999999999998</c:v>
                </c:pt>
                <c:pt idx="21330">
                  <c:v>0.4017</c:v>
                </c:pt>
                <c:pt idx="21331">
                  <c:v>0.36799999999999999</c:v>
                </c:pt>
                <c:pt idx="21332">
                  <c:v>0.38140000000000002</c:v>
                </c:pt>
                <c:pt idx="21333">
                  <c:v>0.4304</c:v>
                </c:pt>
                <c:pt idx="21334">
                  <c:v>0.47020000000000001</c:v>
                </c:pt>
                <c:pt idx="21335">
                  <c:v>0.44030000000000002</c:v>
                </c:pt>
                <c:pt idx="21336">
                  <c:v>0.44259999999999999</c:v>
                </c:pt>
                <c:pt idx="21337">
                  <c:v>0.37240000000000001</c:v>
                </c:pt>
                <c:pt idx="21338">
                  <c:v>0.42099999999999999</c:v>
                </c:pt>
                <c:pt idx="21339">
                  <c:v>0.41310000000000002</c:v>
                </c:pt>
                <c:pt idx="21340">
                  <c:v>0.4536</c:v>
                </c:pt>
                <c:pt idx="21341">
                  <c:v>0.4103</c:v>
                </c:pt>
                <c:pt idx="21342">
                  <c:v>0.4355</c:v>
                </c:pt>
                <c:pt idx="21343">
                  <c:v>0.42509999999999998</c:v>
                </c:pt>
                <c:pt idx="21344">
                  <c:v>0.35149999999999998</c:v>
                </c:pt>
                <c:pt idx="21345">
                  <c:v>0.46150000000000002</c:v>
                </c:pt>
                <c:pt idx="21346">
                  <c:v>0.34300000000000003</c:v>
                </c:pt>
                <c:pt idx="21347">
                  <c:v>0.34739999999999999</c:v>
                </c:pt>
                <c:pt idx="21348">
                  <c:v>0.33479999999999999</c:v>
                </c:pt>
                <c:pt idx="21349">
                  <c:v>0.36899999999999999</c:v>
                </c:pt>
                <c:pt idx="21350">
                  <c:v>0.44929999999999998</c:v>
                </c:pt>
                <c:pt idx="21351">
                  <c:v>0.43709999999999999</c:v>
                </c:pt>
                <c:pt idx="21352">
                  <c:v>0.41589999999999999</c:v>
                </c:pt>
                <c:pt idx="21353">
                  <c:v>0.40699999999999997</c:v>
                </c:pt>
                <c:pt idx="21354">
                  <c:v>0.41470000000000001</c:v>
                </c:pt>
                <c:pt idx="21355">
                  <c:v>0.43930000000000002</c:v>
                </c:pt>
                <c:pt idx="21356">
                  <c:v>0.50360000000000005</c:v>
                </c:pt>
                <c:pt idx="21357">
                  <c:v>0.37690000000000001</c:v>
                </c:pt>
                <c:pt idx="21358">
                  <c:v>0.40060000000000001</c:v>
                </c:pt>
                <c:pt idx="21359">
                  <c:v>0.4748</c:v>
                </c:pt>
                <c:pt idx="21360">
                  <c:v>0.46379999999999999</c:v>
                </c:pt>
                <c:pt idx="21361">
                  <c:v>0.3911</c:v>
                </c:pt>
                <c:pt idx="21362">
                  <c:v>0.39760000000000001</c:v>
                </c:pt>
                <c:pt idx="21363">
                  <c:v>0.41670000000000001</c:v>
                </c:pt>
                <c:pt idx="21364">
                  <c:v>0.42030000000000001</c:v>
                </c:pt>
                <c:pt idx="21365">
                  <c:v>0.45340000000000003</c:v>
                </c:pt>
                <c:pt idx="21366">
                  <c:v>0.38450000000000001</c:v>
                </c:pt>
                <c:pt idx="21367">
                  <c:v>0.45129999999999998</c:v>
                </c:pt>
                <c:pt idx="21368">
                  <c:v>0.37640000000000001</c:v>
                </c:pt>
                <c:pt idx="21369">
                  <c:v>0.41849999999999998</c:v>
                </c:pt>
                <c:pt idx="21370">
                  <c:v>0.43309999999999998</c:v>
                </c:pt>
                <c:pt idx="21371">
                  <c:v>0.45129999999999998</c:v>
                </c:pt>
                <c:pt idx="21372">
                  <c:v>0.378</c:v>
                </c:pt>
                <c:pt idx="21373">
                  <c:v>0.4249</c:v>
                </c:pt>
                <c:pt idx="21374">
                  <c:v>0.47039999999999998</c:v>
                </c:pt>
                <c:pt idx="21375">
                  <c:v>0.36759999999999998</c:v>
                </c:pt>
                <c:pt idx="21376">
                  <c:v>0.33410000000000001</c:v>
                </c:pt>
                <c:pt idx="21377">
                  <c:v>0.3614</c:v>
                </c:pt>
                <c:pt idx="21378">
                  <c:v>0.38129999999999997</c:v>
                </c:pt>
                <c:pt idx="21379">
                  <c:v>0.33260000000000001</c:v>
                </c:pt>
                <c:pt idx="21380">
                  <c:v>0.38569999999999999</c:v>
                </c:pt>
                <c:pt idx="21381">
                  <c:v>0.3221</c:v>
                </c:pt>
                <c:pt idx="21382">
                  <c:v>0.3926</c:v>
                </c:pt>
                <c:pt idx="21383">
                  <c:v>0.30359999999999998</c:v>
                </c:pt>
                <c:pt idx="21384">
                  <c:v>0.32790000000000002</c:v>
                </c:pt>
                <c:pt idx="21385">
                  <c:v>0.33600000000000002</c:v>
                </c:pt>
                <c:pt idx="21386">
                  <c:v>0.2959</c:v>
                </c:pt>
                <c:pt idx="21387">
                  <c:v>0.32329999999999998</c:v>
                </c:pt>
                <c:pt idx="21388">
                  <c:v>0.36080000000000001</c:v>
                </c:pt>
                <c:pt idx="21389">
                  <c:v>0.31380000000000002</c:v>
                </c:pt>
                <c:pt idx="21390">
                  <c:v>0.313</c:v>
                </c:pt>
                <c:pt idx="21391">
                  <c:v>0.30359999999999998</c:v>
                </c:pt>
                <c:pt idx="21392">
                  <c:v>0.33989999999999998</c:v>
                </c:pt>
                <c:pt idx="21393">
                  <c:v>0.3024</c:v>
                </c:pt>
                <c:pt idx="21394">
                  <c:v>0.30130000000000001</c:v>
                </c:pt>
                <c:pt idx="21395">
                  <c:v>0.31159999999999999</c:v>
                </c:pt>
                <c:pt idx="21396">
                  <c:v>0.32929999999999998</c:v>
                </c:pt>
                <c:pt idx="21397">
                  <c:v>0.35520000000000002</c:v>
                </c:pt>
                <c:pt idx="21398">
                  <c:v>0.28249999999999997</c:v>
                </c:pt>
                <c:pt idx="21399">
                  <c:v>0.317</c:v>
                </c:pt>
                <c:pt idx="21400">
                  <c:v>0.31769999999999998</c:v>
                </c:pt>
                <c:pt idx="21401">
                  <c:v>0.32679999999999998</c:v>
                </c:pt>
                <c:pt idx="21402">
                  <c:v>0.28970000000000001</c:v>
                </c:pt>
                <c:pt idx="21403">
                  <c:v>0.3755</c:v>
                </c:pt>
                <c:pt idx="21404">
                  <c:v>0.43309999999999998</c:v>
                </c:pt>
                <c:pt idx="21405">
                  <c:v>0.34760000000000002</c:v>
                </c:pt>
                <c:pt idx="21406">
                  <c:v>0.32440000000000002</c:v>
                </c:pt>
                <c:pt idx="21407">
                  <c:v>0.31940000000000002</c:v>
                </c:pt>
                <c:pt idx="21408">
                  <c:v>0.40039999999999998</c:v>
                </c:pt>
                <c:pt idx="21409">
                  <c:v>0.36530000000000001</c:v>
                </c:pt>
                <c:pt idx="21410">
                  <c:v>0.42170000000000002</c:v>
                </c:pt>
                <c:pt idx="21411">
                  <c:v>0.33889999999999998</c:v>
                </c:pt>
                <c:pt idx="21412">
                  <c:v>0.32219999999999999</c:v>
                </c:pt>
                <c:pt idx="21413">
                  <c:v>0.29239999999999999</c:v>
                </c:pt>
                <c:pt idx="21414">
                  <c:v>0.32690000000000002</c:v>
                </c:pt>
                <c:pt idx="21415">
                  <c:v>0.32290000000000002</c:v>
                </c:pt>
                <c:pt idx="21416">
                  <c:v>0.35099999999999998</c:v>
                </c:pt>
                <c:pt idx="21417">
                  <c:v>0.28410000000000002</c:v>
                </c:pt>
                <c:pt idx="21418">
                  <c:v>0.34449999999999997</c:v>
                </c:pt>
                <c:pt idx="21419">
                  <c:v>0.40029999999999999</c:v>
                </c:pt>
                <c:pt idx="21420">
                  <c:v>0.33260000000000001</c:v>
                </c:pt>
                <c:pt idx="21421">
                  <c:v>0.3523</c:v>
                </c:pt>
                <c:pt idx="21422">
                  <c:v>0.36759999999999998</c:v>
                </c:pt>
                <c:pt idx="21423">
                  <c:v>0.39429999999999998</c:v>
                </c:pt>
                <c:pt idx="21424">
                  <c:v>0.435</c:v>
                </c:pt>
                <c:pt idx="21425">
                  <c:v>0.42870000000000003</c:v>
                </c:pt>
                <c:pt idx="21426">
                  <c:v>0.33410000000000001</c:v>
                </c:pt>
                <c:pt idx="21427">
                  <c:v>0.32640000000000002</c:v>
                </c:pt>
                <c:pt idx="21428">
                  <c:v>0.30130000000000001</c:v>
                </c:pt>
                <c:pt idx="21429">
                  <c:v>0.35539999999999999</c:v>
                </c:pt>
                <c:pt idx="21430">
                  <c:v>0.29320000000000002</c:v>
                </c:pt>
                <c:pt idx="21431">
                  <c:v>0.31580000000000003</c:v>
                </c:pt>
                <c:pt idx="21432">
                  <c:v>0.32079999999999997</c:v>
                </c:pt>
                <c:pt idx="21433">
                  <c:v>0.3947</c:v>
                </c:pt>
                <c:pt idx="21434">
                  <c:v>0.32240000000000002</c:v>
                </c:pt>
                <c:pt idx="21435">
                  <c:v>0.30070000000000002</c:v>
                </c:pt>
                <c:pt idx="21436">
                  <c:v>0.32379999999999998</c:v>
                </c:pt>
                <c:pt idx="21437">
                  <c:v>0.35099999999999998</c:v>
                </c:pt>
                <c:pt idx="21438">
                  <c:v>0.3306</c:v>
                </c:pt>
                <c:pt idx="21439">
                  <c:v>0.38900000000000001</c:v>
                </c:pt>
                <c:pt idx="21440">
                  <c:v>0.3891</c:v>
                </c:pt>
                <c:pt idx="21441">
                  <c:v>0.34260000000000002</c:v>
                </c:pt>
                <c:pt idx="21442">
                  <c:v>0.36549999999999999</c:v>
                </c:pt>
                <c:pt idx="21443">
                  <c:v>0.33110000000000001</c:v>
                </c:pt>
                <c:pt idx="21444">
                  <c:v>0.38590000000000002</c:v>
                </c:pt>
                <c:pt idx="21445">
                  <c:v>0.32519999999999999</c:v>
                </c:pt>
                <c:pt idx="21446">
                  <c:v>0.36909999999999998</c:v>
                </c:pt>
                <c:pt idx="21447">
                  <c:v>0.31609999999999999</c:v>
                </c:pt>
                <c:pt idx="21448">
                  <c:v>0.3357</c:v>
                </c:pt>
                <c:pt idx="21449">
                  <c:v>0.32169999999999999</c:v>
                </c:pt>
                <c:pt idx="21450">
                  <c:v>0.3458</c:v>
                </c:pt>
                <c:pt idx="21451">
                  <c:v>0.30309999999999998</c:v>
                </c:pt>
                <c:pt idx="21452">
                  <c:v>0.35289999999999999</c:v>
                </c:pt>
                <c:pt idx="21453">
                  <c:v>0.3664</c:v>
                </c:pt>
                <c:pt idx="21454">
                  <c:v>0.32540000000000002</c:v>
                </c:pt>
                <c:pt idx="21455">
                  <c:v>0.32250000000000001</c:v>
                </c:pt>
                <c:pt idx="21456">
                  <c:v>0.35809999999999997</c:v>
                </c:pt>
                <c:pt idx="21457">
                  <c:v>0.25700000000000001</c:v>
                </c:pt>
                <c:pt idx="21458">
                  <c:v>0.35270000000000001</c:v>
                </c:pt>
                <c:pt idx="21459">
                  <c:v>0.30199999999999999</c:v>
                </c:pt>
                <c:pt idx="21460">
                  <c:v>0.31409999999999999</c:v>
                </c:pt>
                <c:pt idx="21461">
                  <c:v>0.3609</c:v>
                </c:pt>
                <c:pt idx="21462">
                  <c:v>0.34360000000000002</c:v>
                </c:pt>
                <c:pt idx="21463">
                  <c:v>0.43180000000000002</c:v>
                </c:pt>
                <c:pt idx="21464">
                  <c:v>0.33750000000000002</c:v>
                </c:pt>
                <c:pt idx="21465">
                  <c:v>0.38750000000000001</c:v>
                </c:pt>
                <c:pt idx="21466">
                  <c:v>0.28029999999999999</c:v>
                </c:pt>
                <c:pt idx="21467">
                  <c:v>0.35120000000000001</c:v>
                </c:pt>
                <c:pt idx="21468">
                  <c:v>0.30159999999999998</c:v>
                </c:pt>
                <c:pt idx="21469">
                  <c:v>0.3246</c:v>
                </c:pt>
                <c:pt idx="21470">
                  <c:v>0.32740000000000002</c:v>
                </c:pt>
                <c:pt idx="21471">
                  <c:v>0.28139999999999998</c:v>
                </c:pt>
                <c:pt idx="21472">
                  <c:v>0.8417</c:v>
                </c:pt>
                <c:pt idx="21473">
                  <c:v>0.77690000000000003</c:v>
                </c:pt>
                <c:pt idx="21474">
                  <c:v>1.0667</c:v>
                </c:pt>
                <c:pt idx="21475">
                  <c:v>0.72589999999999999</c:v>
                </c:pt>
                <c:pt idx="21476">
                  <c:v>1.0728</c:v>
                </c:pt>
                <c:pt idx="21477">
                  <c:v>1.4060999999999999</c:v>
                </c:pt>
                <c:pt idx="21478">
                  <c:v>1.2364999999999999</c:v>
                </c:pt>
                <c:pt idx="21479">
                  <c:v>0.9355</c:v>
                </c:pt>
                <c:pt idx="21480">
                  <c:v>0.89</c:v>
                </c:pt>
                <c:pt idx="21481">
                  <c:v>0.89970000000000006</c:v>
                </c:pt>
                <c:pt idx="21482">
                  <c:v>1.0702</c:v>
                </c:pt>
                <c:pt idx="21483">
                  <c:v>1.0542</c:v>
                </c:pt>
                <c:pt idx="21484">
                  <c:v>0.80940000000000001</c:v>
                </c:pt>
                <c:pt idx="21485">
                  <c:v>0.9466</c:v>
                </c:pt>
                <c:pt idx="21486">
                  <c:v>0.7954</c:v>
                </c:pt>
                <c:pt idx="21487">
                  <c:v>1.1081000000000001</c:v>
                </c:pt>
                <c:pt idx="21488">
                  <c:v>0.79379999999999995</c:v>
                </c:pt>
                <c:pt idx="21489">
                  <c:v>1.2323999999999999</c:v>
                </c:pt>
                <c:pt idx="21490">
                  <c:v>1.0562</c:v>
                </c:pt>
                <c:pt idx="21491">
                  <c:v>0.75070000000000003</c:v>
                </c:pt>
                <c:pt idx="21492">
                  <c:v>0.75770000000000004</c:v>
                </c:pt>
                <c:pt idx="21493">
                  <c:v>0.82050000000000001</c:v>
                </c:pt>
                <c:pt idx="21494">
                  <c:v>0.7228</c:v>
                </c:pt>
                <c:pt idx="21495">
                  <c:v>0.66710000000000003</c:v>
                </c:pt>
                <c:pt idx="21496">
                  <c:v>0.51910000000000001</c:v>
                </c:pt>
                <c:pt idx="21497">
                  <c:v>0.64159999999999995</c:v>
                </c:pt>
                <c:pt idx="21498">
                  <c:v>0.75690000000000002</c:v>
                </c:pt>
                <c:pt idx="21499">
                  <c:v>1.0619000000000001</c:v>
                </c:pt>
                <c:pt idx="21500">
                  <c:v>1.0442</c:v>
                </c:pt>
                <c:pt idx="21501">
                  <c:v>0.72270000000000001</c:v>
                </c:pt>
                <c:pt idx="21502">
                  <c:v>0.74160000000000004</c:v>
                </c:pt>
                <c:pt idx="21503">
                  <c:v>0.94569999999999999</c:v>
                </c:pt>
                <c:pt idx="21504">
                  <c:v>0.74850000000000005</c:v>
                </c:pt>
                <c:pt idx="21505">
                  <c:v>0.82589999999999997</c:v>
                </c:pt>
                <c:pt idx="21506">
                  <c:v>0.99539999999999995</c:v>
                </c:pt>
                <c:pt idx="21507">
                  <c:v>0.82010000000000005</c:v>
                </c:pt>
                <c:pt idx="21508">
                  <c:v>0.81569999999999998</c:v>
                </c:pt>
                <c:pt idx="21509">
                  <c:v>0.67379999999999995</c:v>
                </c:pt>
                <c:pt idx="21510">
                  <c:v>0.88959999999999995</c:v>
                </c:pt>
                <c:pt idx="21511">
                  <c:v>0.68200000000000005</c:v>
                </c:pt>
                <c:pt idx="21512">
                  <c:v>0.72209999999999996</c:v>
                </c:pt>
                <c:pt idx="21513">
                  <c:v>0.8034</c:v>
                </c:pt>
                <c:pt idx="21514">
                  <c:v>0.78569999999999995</c:v>
                </c:pt>
                <c:pt idx="21515">
                  <c:v>0.78900000000000003</c:v>
                </c:pt>
                <c:pt idx="21516">
                  <c:v>0.66549999999999998</c:v>
                </c:pt>
                <c:pt idx="21517">
                  <c:v>0.96970000000000001</c:v>
                </c:pt>
                <c:pt idx="21518">
                  <c:v>0.67869999999999997</c:v>
                </c:pt>
                <c:pt idx="21519">
                  <c:v>0.65639999999999998</c:v>
                </c:pt>
                <c:pt idx="21520">
                  <c:v>1.0419</c:v>
                </c:pt>
                <c:pt idx="21521">
                  <c:v>0.71479999999999999</c:v>
                </c:pt>
                <c:pt idx="21522">
                  <c:v>0.51949999999999996</c:v>
                </c:pt>
                <c:pt idx="21523">
                  <c:v>1.4145000000000001</c:v>
                </c:pt>
                <c:pt idx="21524">
                  <c:v>0.70630000000000004</c:v>
                </c:pt>
                <c:pt idx="21525">
                  <c:v>0.58540000000000003</c:v>
                </c:pt>
                <c:pt idx="21526">
                  <c:v>0.71399999999999997</c:v>
                </c:pt>
                <c:pt idx="21527">
                  <c:v>0.69740000000000002</c:v>
                </c:pt>
                <c:pt idx="21528">
                  <c:v>0.56299999999999994</c:v>
                </c:pt>
                <c:pt idx="21529">
                  <c:v>0.97719999999999996</c:v>
                </c:pt>
                <c:pt idx="21530">
                  <c:v>0.59089999999999998</c:v>
                </c:pt>
                <c:pt idx="21531">
                  <c:v>0.81779999999999997</c:v>
                </c:pt>
                <c:pt idx="21532">
                  <c:v>0.68430000000000002</c:v>
                </c:pt>
                <c:pt idx="21533">
                  <c:v>0.63429999999999997</c:v>
                </c:pt>
                <c:pt idx="21534">
                  <c:v>0.71640000000000004</c:v>
                </c:pt>
                <c:pt idx="21535">
                  <c:v>0.73260000000000003</c:v>
                </c:pt>
                <c:pt idx="21536">
                  <c:v>0.5837</c:v>
                </c:pt>
                <c:pt idx="21537">
                  <c:v>0.59589999999999999</c:v>
                </c:pt>
                <c:pt idx="21538">
                  <c:v>0.5625</c:v>
                </c:pt>
                <c:pt idx="21539">
                  <c:v>0.52400000000000002</c:v>
                </c:pt>
                <c:pt idx="21540">
                  <c:v>0.315</c:v>
                </c:pt>
                <c:pt idx="21541">
                  <c:v>0.45550000000000002</c:v>
                </c:pt>
                <c:pt idx="21542">
                  <c:v>0.67749999999999999</c:v>
                </c:pt>
                <c:pt idx="21543">
                  <c:v>0.47039999999999998</c:v>
                </c:pt>
                <c:pt idx="21544">
                  <c:v>0.6915</c:v>
                </c:pt>
                <c:pt idx="21545">
                  <c:v>1.0124</c:v>
                </c:pt>
                <c:pt idx="21546">
                  <c:v>0.6149</c:v>
                </c:pt>
                <c:pt idx="21547">
                  <c:v>0.61550000000000005</c:v>
                </c:pt>
                <c:pt idx="21548">
                  <c:v>0.40500000000000003</c:v>
                </c:pt>
                <c:pt idx="21549">
                  <c:v>0.67549999999999999</c:v>
                </c:pt>
                <c:pt idx="21550">
                  <c:v>0.59089999999999998</c:v>
                </c:pt>
                <c:pt idx="21551">
                  <c:v>0.63429999999999997</c:v>
                </c:pt>
                <c:pt idx="21552">
                  <c:v>0.76190000000000002</c:v>
                </c:pt>
                <c:pt idx="21553">
                  <c:v>0.42159999999999997</c:v>
                </c:pt>
                <c:pt idx="21554">
                  <c:v>0.47410000000000002</c:v>
                </c:pt>
                <c:pt idx="21555">
                  <c:v>0.876</c:v>
                </c:pt>
                <c:pt idx="21556">
                  <c:v>0.56059999999999999</c:v>
                </c:pt>
                <c:pt idx="21557">
                  <c:v>0.52380000000000004</c:v>
                </c:pt>
                <c:pt idx="21558">
                  <c:v>0.57909999999999995</c:v>
                </c:pt>
                <c:pt idx="21559">
                  <c:v>0.93600000000000005</c:v>
                </c:pt>
                <c:pt idx="21560">
                  <c:v>0.44469999999999998</c:v>
                </c:pt>
                <c:pt idx="21561">
                  <c:v>0.63329999999999997</c:v>
                </c:pt>
                <c:pt idx="21562">
                  <c:v>0.73860000000000003</c:v>
                </c:pt>
                <c:pt idx="21563">
                  <c:v>0.8659</c:v>
                </c:pt>
                <c:pt idx="21564">
                  <c:v>1.2062999999999999</c:v>
                </c:pt>
                <c:pt idx="21565">
                  <c:v>0.54320000000000002</c:v>
                </c:pt>
                <c:pt idx="21566">
                  <c:v>0.43530000000000002</c:v>
                </c:pt>
                <c:pt idx="21567">
                  <c:v>0.46860000000000002</c:v>
                </c:pt>
                <c:pt idx="21568">
                  <c:v>0.54079999999999995</c:v>
                </c:pt>
                <c:pt idx="21569">
                  <c:v>0.63319999999999999</c:v>
                </c:pt>
                <c:pt idx="21570">
                  <c:v>1.2084999999999999</c:v>
                </c:pt>
                <c:pt idx="21571">
                  <c:v>0.83</c:v>
                </c:pt>
                <c:pt idx="21572">
                  <c:v>0.60399999999999998</c:v>
                </c:pt>
                <c:pt idx="21573">
                  <c:v>0.51080000000000003</c:v>
                </c:pt>
                <c:pt idx="21574">
                  <c:v>0.43630000000000002</c:v>
                </c:pt>
                <c:pt idx="21575">
                  <c:v>0.85019999999999996</c:v>
                </c:pt>
                <c:pt idx="21576">
                  <c:v>1.0862000000000001</c:v>
                </c:pt>
                <c:pt idx="21577">
                  <c:v>1.1100000000000001</c:v>
                </c:pt>
                <c:pt idx="21578">
                  <c:v>1.1146</c:v>
                </c:pt>
                <c:pt idx="21579">
                  <c:v>1.0943000000000001</c:v>
                </c:pt>
                <c:pt idx="21580">
                  <c:v>1.1473</c:v>
                </c:pt>
                <c:pt idx="21581">
                  <c:v>1.2294</c:v>
                </c:pt>
                <c:pt idx="21582">
                  <c:v>0.86350000000000005</c:v>
                </c:pt>
                <c:pt idx="21583">
                  <c:v>1.0742</c:v>
                </c:pt>
                <c:pt idx="21584">
                  <c:v>1.2282</c:v>
                </c:pt>
                <c:pt idx="21585">
                  <c:v>1.0115000000000001</c:v>
                </c:pt>
                <c:pt idx="21586">
                  <c:v>1.0512999999999999</c:v>
                </c:pt>
                <c:pt idx="21587">
                  <c:v>1.0653999999999999</c:v>
                </c:pt>
                <c:pt idx="21588">
                  <c:v>1.0723</c:v>
                </c:pt>
                <c:pt idx="21589">
                  <c:v>0.9415</c:v>
                </c:pt>
                <c:pt idx="21590">
                  <c:v>1.0929</c:v>
                </c:pt>
                <c:pt idx="21591">
                  <c:v>1.0036</c:v>
                </c:pt>
                <c:pt idx="21592">
                  <c:v>1.004</c:v>
                </c:pt>
                <c:pt idx="21593">
                  <c:v>0.93189999999999995</c:v>
                </c:pt>
                <c:pt idx="21594">
                  <c:v>1.1595</c:v>
                </c:pt>
                <c:pt idx="21595">
                  <c:v>0.9657</c:v>
                </c:pt>
                <c:pt idx="21596">
                  <c:v>1.1993</c:v>
                </c:pt>
                <c:pt idx="21597">
                  <c:v>0.91759999999999997</c:v>
                </c:pt>
                <c:pt idx="21598">
                  <c:v>0.91979999999999995</c:v>
                </c:pt>
                <c:pt idx="21599">
                  <c:v>0.94669999999999999</c:v>
                </c:pt>
                <c:pt idx="21600">
                  <c:v>0.83040000000000003</c:v>
                </c:pt>
                <c:pt idx="21601">
                  <c:v>0.71379999999999999</c:v>
                </c:pt>
                <c:pt idx="21602">
                  <c:v>0.78569999999999995</c:v>
                </c:pt>
                <c:pt idx="21603">
                  <c:v>0.86609999999999998</c:v>
                </c:pt>
                <c:pt idx="21604">
                  <c:v>0.84860000000000002</c:v>
                </c:pt>
                <c:pt idx="21605">
                  <c:v>0.93959999999999999</c:v>
                </c:pt>
                <c:pt idx="21606">
                  <c:v>0.93430000000000002</c:v>
                </c:pt>
                <c:pt idx="21607">
                  <c:v>0.96450000000000002</c:v>
                </c:pt>
                <c:pt idx="21608">
                  <c:v>0.57740000000000002</c:v>
                </c:pt>
                <c:pt idx="21609">
                  <c:v>0.62129999999999996</c:v>
                </c:pt>
                <c:pt idx="21610">
                  <c:v>1.0155000000000001</c:v>
                </c:pt>
                <c:pt idx="21611">
                  <c:v>0.99970000000000003</c:v>
                </c:pt>
                <c:pt idx="21612">
                  <c:v>0.71419999999999995</c:v>
                </c:pt>
                <c:pt idx="21613">
                  <c:v>1.1253</c:v>
                </c:pt>
                <c:pt idx="21614">
                  <c:v>0.90329999999999999</c:v>
                </c:pt>
                <c:pt idx="21615">
                  <c:v>0.86409999999999998</c:v>
                </c:pt>
                <c:pt idx="21616">
                  <c:v>0.64990000000000003</c:v>
                </c:pt>
                <c:pt idx="21617">
                  <c:v>0.83040000000000003</c:v>
                </c:pt>
                <c:pt idx="21618">
                  <c:v>1.0636000000000001</c:v>
                </c:pt>
                <c:pt idx="21619">
                  <c:v>1.169</c:v>
                </c:pt>
                <c:pt idx="21620">
                  <c:v>1.0573999999999999</c:v>
                </c:pt>
                <c:pt idx="21621">
                  <c:v>0.93720000000000003</c:v>
                </c:pt>
                <c:pt idx="21622">
                  <c:v>0.85609999999999997</c:v>
                </c:pt>
                <c:pt idx="21623">
                  <c:v>1.0467</c:v>
                </c:pt>
                <c:pt idx="21624">
                  <c:v>0.89829999999999999</c:v>
                </c:pt>
                <c:pt idx="21625">
                  <c:v>0.88859999999999995</c:v>
                </c:pt>
                <c:pt idx="21626">
                  <c:v>1.4089</c:v>
                </c:pt>
                <c:pt idx="21627">
                  <c:v>1.2</c:v>
                </c:pt>
                <c:pt idx="21628">
                  <c:v>1.0234000000000001</c:v>
                </c:pt>
                <c:pt idx="21629">
                  <c:v>1.1262000000000001</c:v>
                </c:pt>
                <c:pt idx="21630">
                  <c:v>1.1966000000000001</c:v>
                </c:pt>
                <c:pt idx="21631">
                  <c:v>1.1910000000000001</c:v>
                </c:pt>
                <c:pt idx="21632">
                  <c:v>1.2942</c:v>
                </c:pt>
                <c:pt idx="21633">
                  <c:v>1.1863999999999999</c:v>
                </c:pt>
                <c:pt idx="21634">
                  <c:v>1.1423000000000001</c:v>
                </c:pt>
                <c:pt idx="21635">
                  <c:v>1.1016999999999999</c:v>
                </c:pt>
                <c:pt idx="21636">
                  <c:v>1.0773999999999999</c:v>
                </c:pt>
                <c:pt idx="21637">
                  <c:v>1.1454</c:v>
                </c:pt>
                <c:pt idx="21638">
                  <c:v>0.86480000000000001</c:v>
                </c:pt>
                <c:pt idx="21639">
                  <c:v>1.081</c:v>
                </c:pt>
                <c:pt idx="21640">
                  <c:v>1.0780000000000001</c:v>
                </c:pt>
                <c:pt idx="21641">
                  <c:v>1.1349</c:v>
                </c:pt>
                <c:pt idx="21642">
                  <c:v>1.091</c:v>
                </c:pt>
                <c:pt idx="21643">
                  <c:v>1.2685</c:v>
                </c:pt>
                <c:pt idx="21644">
                  <c:v>1.3343</c:v>
                </c:pt>
                <c:pt idx="21645">
                  <c:v>1.1898</c:v>
                </c:pt>
                <c:pt idx="21646">
                  <c:v>1.1341000000000001</c:v>
                </c:pt>
                <c:pt idx="21647">
                  <c:v>1.1823999999999999</c:v>
                </c:pt>
                <c:pt idx="21648">
                  <c:v>0.8276</c:v>
                </c:pt>
                <c:pt idx="21649">
                  <c:v>1.2386999999999999</c:v>
                </c:pt>
                <c:pt idx="21650">
                  <c:v>1.351</c:v>
                </c:pt>
                <c:pt idx="21651">
                  <c:v>1.2283999999999999</c:v>
                </c:pt>
                <c:pt idx="21652">
                  <c:v>1.1088</c:v>
                </c:pt>
                <c:pt idx="21653">
                  <c:v>0.95479999999999998</c:v>
                </c:pt>
                <c:pt idx="21654">
                  <c:v>0.90569999999999995</c:v>
                </c:pt>
                <c:pt idx="21655">
                  <c:v>1.1774</c:v>
                </c:pt>
                <c:pt idx="21656">
                  <c:v>1.0682</c:v>
                </c:pt>
                <c:pt idx="21657">
                  <c:v>1.1165</c:v>
                </c:pt>
                <c:pt idx="21658">
                  <c:v>1.4162999999999999</c:v>
                </c:pt>
                <c:pt idx="21659">
                  <c:v>0.99219999999999997</c:v>
                </c:pt>
                <c:pt idx="21660">
                  <c:v>1.1455</c:v>
                </c:pt>
                <c:pt idx="21661">
                  <c:v>1.0834999999999999</c:v>
                </c:pt>
                <c:pt idx="21662">
                  <c:v>1.5101</c:v>
                </c:pt>
                <c:pt idx="21663">
                  <c:v>1.0764</c:v>
                </c:pt>
                <c:pt idx="21664">
                  <c:v>1.1241000000000001</c:v>
                </c:pt>
                <c:pt idx="21665">
                  <c:v>0.97709999999999997</c:v>
                </c:pt>
                <c:pt idx="21666">
                  <c:v>0.82699999999999996</c:v>
                </c:pt>
                <c:pt idx="21667">
                  <c:v>1.0592999999999999</c:v>
                </c:pt>
                <c:pt idx="21668">
                  <c:v>0.92659999999999998</c:v>
                </c:pt>
                <c:pt idx="21669">
                  <c:v>0.97189999999999999</c:v>
                </c:pt>
                <c:pt idx="21670">
                  <c:v>0.87370000000000003</c:v>
                </c:pt>
                <c:pt idx="21671">
                  <c:v>1.0071000000000001</c:v>
                </c:pt>
                <c:pt idx="21672">
                  <c:v>1.4097</c:v>
                </c:pt>
                <c:pt idx="21673">
                  <c:v>1.0063</c:v>
                </c:pt>
                <c:pt idx="21674">
                  <c:v>1.0871</c:v>
                </c:pt>
                <c:pt idx="21675">
                  <c:v>1.1113999999999999</c:v>
                </c:pt>
                <c:pt idx="21676">
                  <c:v>1.1404000000000001</c:v>
                </c:pt>
                <c:pt idx="21677">
                  <c:v>1.1476</c:v>
                </c:pt>
                <c:pt idx="21678">
                  <c:v>0.93130000000000002</c:v>
                </c:pt>
                <c:pt idx="21679">
                  <c:v>0.98499999999999999</c:v>
                </c:pt>
                <c:pt idx="21680">
                  <c:v>0.98099999999999998</c:v>
                </c:pt>
                <c:pt idx="21681">
                  <c:v>1.0482</c:v>
                </c:pt>
                <c:pt idx="21682">
                  <c:v>1.2283999999999999</c:v>
                </c:pt>
                <c:pt idx="21683">
                  <c:v>1.2709999999999999</c:v>
                </c:pt>
                <c:pt idx="21684">
                  <c:v>1.1471</c:v>
                </c:pt>
                <c:pt idx="21685">
                  <c:v>1.2055</c:v>
                </c:pt>
                <c:pt idx="21686">
                  <c:v>1.0867</c:v>
                </c:pt>
                <c:pt idx="21687">
                  <c:v>0.62749999999999995</c:v>
                </c:pt>
                <c:pt idx="21688">
                  <c:v>0.73509999999999998</c:v>
                </c:pt>
                <c:pt idx="21689">
                  <c:v>0.77659999999999996</c:v>
                </c:pt>
                <c:pt idx="21690">
                  <c:v>0.84640000000000004</c:v>
                </c:pt>
                <c:pt idx="21691">
                  <c:v>1.3662000000000001</c:v>
                </c:pt>
                <c:pt idx="21692">
                  <c:v>0.65680000000000005</c:v>
                </c:pt>
                <c:pt idx="21693">
                  <c:v>0.50529999999999997</c:v>
                </c:pt>
                <c:pt idx="21694">
                  <c:v>0.60829999999999995</c:v>
                </c:pt>
                <c:pt idx="21695">
                  <c:v>0.71560000000000001</c:v>
                </c:pt>
                <c:pt idx="21696">
                  <c:v>0.86829999999999996</c:v>
                </c:pt>
                <c:pt idx="21697">
                  <c:v>0.90259999999999996</c:v>
                </c:pt>
                <c:pt idx="21698">
                  <c:v>0.78520000000000001</c:v>
                </c:pt>
                <c:pt idx="21699">
                  <c:v>1.1943999999999999</c:v>
                </c:pt>
                <c:pt idx="21700">
                  <c:v>1.3089999999999999</c:v>
                </c:pt>
                <c:pt idx="21701">
                  <c:v>0.75860000000000005</c:v>
                </c:pt>
                <c:pt idx="21702">
                  <c:v>1.1938</c:v>
                </c:pt>
                <c:pt idx="21703">
                  <c:v>0.69640000000000002</c:v>
                </c:pt>
                <c:pt idx="21704">
                  <c:v>0.81989999999999996</c:v>
                </c:pt>
                <c:pt idx="21705">
                  <c:v>0.69989999999999997</c:v>
                </c:pt>
                <c:pt idx="21706">
                  <c:v>0.78669999999999995</c:v>
                </c:pt>
                <c:pt idx="21707">
                  <c:v>0.65959999999999996</c:v>
                </c:pt>
                <c:pt idx="21708">
                  <c:v>1.1061000000000001</c:v>
                </c:pt>
                <c:pt idx="21709">
                  <c:v>0.82530000000000003</c:v>
                </c:pt>
                <c:pt idx="21710">
                  <c:v>0.88329999999999997</c:v>
                </c:pt>
                <c:pt idx="21711">
                  <c:v>1.0885</c:v>
                </c:pt>
                <c:pt idx="21712">
                  <c:v>0.7611</c:v>
                </c:pt>
                <c:pt idx="21713">
                  <c:v>1.4146000000000001</c:v>
                </c:pt>
                <c:pt idx="21714">
                  <c:v>1.4539</c:v>
                </c:pt>
                <c:pt idx="21715">
                  <c:v>0.88109999999999999</c:v>
                </c:pt>
                <c:pt idx="21716">
                  <c:v>0.82199999999999995</c:v>
                </c:pt>
                <c:pt idx="21717">
                  <c:v>0.79020000000000001</c:v>
                </c:pt>
                <c:pt idx="21718">
                  <c:v>1.0526</c:v>
                </c:pt>
                <c:pt idx="21719">
                  <c:v>0.8851</c:v>
                </c:pt>
                <c:pt idx="21720">
                  <c:v>1.2762</c:v>
                </c:pt>
                <c:pt idx="21721">
                  <c:v>0.8881</c:v>
                </c:pt>
                <c:pt idx="21722">
                  <c:v>1.004</c:v>
                </c:pt>
                <c:pt idx="21723">
                  <c:v>1.0143</c:v>
                </c:pt>
                <c:pt idx="21724">
                  <c:v>0.35639999999999999</c:v>
                </c:pt>
                <c:pt idx="21725">
                  <c:v>0.82609999999999995</c:v>
                </c:pt>
                <c:pt idx="21726">
                  <c:v>0.95130000000000003</c:v>
                </c:pt>
                <c:pt idx="21727">
                  <c:v>0.48039999999999999</c:v>
                </c:pt>
                <c:pt idx="21728">
                  <c:v>0.64700000000000002</c:v>
                </c:pt>
                <c:pt idx="21729">
                  <c:v>0.97430000000000005</c:v>
                </c:pt>
                <c:pt idx="21730">
                  <c:v>0.25700000000000001</c:v>
                </c:pt>
                <c:pt idx="21731">
                  <c:v>0.35780000000000001</c:v>
                </c:pt>
                <c:pt idx="21732">
                  <c:v>0.81699999999999995</c:v>
                </c:pt>
                <c:pt idx="21733">
                  <c:v>0.88380000000000003</c:v>
                </c:pt>
                <c:pt idx="21734">
                  <c:v>0.378</c:v>
                </c:pt>
                <c:pt idx="21735">
                  <c:v>0.52280000000000004</c:v>
                </c:pt>
                <c:pt idx="21736">
                  <c:v>0.5534</c:v>
                </c:pt>
                <c:pt idx="21737">
                  <c:v>0.95020000000000004</c:v>
                </c:pt>
                <c:pt idx="21738">
                  <c:v>0.82809999999999995</c:v>
                </c:pt>
                <c:pt idx="21739">
                  <c:v>0.6714</c:v>
                </c:pt>
                <c:pt idx="21740">
                  <c:v>0.5403</c:v>
                </c:pt>
                <c:pt idx="21741">
                  <c:v>0.81159999999999999</c:v>
                </c:pt>
                <c:pt idx="21742">
                  <c:v>0.51729999999999998</c:v>
                </c:pt>
                <c:pt idx="21743">
                  <c:v>0.54049999999999998</c:v>
                </c:pt>
                <c:pt idx="21744">
                  <c:v>0.96879999999999999</c:v>
                </c:pt>
                <c:pt idx="21745">
                  <c:v>0.82179999999999997</c:v>
                </c:pt>
                <c:pt idx="21746">
                  <c:v>0.61929999999999996</c:v>
                </c:pt>
                <c:pt idx="21747">
                  <c:v>0.6139</c:v>
                </c:pt>
                <c:pt idx="21748">
                  <c:v>0.76929999999999998</c:v>
                </c:pt>
                <c:pt idx="21749">
                  <c:v>0.81410000000000005</c:v>
                </c:pt>
                <c:pt idx="21750">
                  <c:v>0.51559999999999995</c:v>
                </c:pt>
                <c:pt idx="21751">
                  <c:v>0.36099999999999999</c:v>
                </c:pt>
                <c:pt idx="21752">
                  <c:v>0.75449999999999995</c:v>
                </c:pt>
                <c:pt idx="21753">
                  <c:v>0.93440000000000001</c:v>
                </c:pt>
                <c:pt idx="21754">
                  <c:v>0.70640000000000003</c:v>
                </c:pt>
                <c:pt idx="21755">
                  <c:v>1.2474000000000001</c:v>
                </c:pt>
                <c:pt idx="21756">
                  <c:v>1.1097999999999999</c:v>
                </c:pt>
                <c:pt idx="21757">
                  <c:v>0.63460000000000005</c:v>
                </c:pt>
                <c:pt idx="21758">
                  <c:v>0.4269</c:v>
                </c:pt>
                <c:pt idx="21759">
                  <c:v>0.53910000000000002</c:v>
                </c:pt>
                <c:pt idx="21760">
                  <c:v>0.46760000000000002</c:v>
                </c:pt>
                <c:pt idx="21761">
                  <c:v>0.61229999999999996</c:v>
                </c:pt>
                <c:pt idx="21762">
                  <c:v>0.61760000000000004</c:v>
                </c:pt>
                <c:pt idx="21763">
                  <c:v>0.51029999999999998</c:v>
                </c:pt>
                <c:pt idx="21764">
                  <c:v>0.54169999999999996</c:v>
                </c:pt>
                <c:pt idx="21765">
                  <c:v>0.80349999999999999</c:v>
                </c:pt>
                <c:pt idx="21766">
                  <c:v>0.8387</c:v>
                </c:pt>
                <c:pt idx="21767">
                  <c:v>0.80730000000000002</c:v>
                </c:pt>
                <c:pt idx="21768">
                  <c:v>0.60360000000000003</c:v>
                </c:pt>
                <c:pt idx="21769">
                  <c:v>3.6863999999999999</c:v>
                </c:pt>
                <c:pt idx="21770">
                  <c:v>4.6578999999999997</c:v>
                </c:pt>
                <c:pt idx="21771">
                  <c:v>3.0880999999999998</c:v>
                </c:pt>
                <c:pt idx="21772">
                  <c:v>4.1551</c:v>
                </c:pt>
                <c:pt idx="21773">
                  <c:v>4.3921999999999999</c:v>
                </c:pt>
                <c:pt idx="21774">
                  <c:v>5.3259999999999996</c:v>
                </c:pt>
                <c:pt idx="21775">
                  <c:v>3.5329999999999999</c:v>
                </c:pt>
                <c:pt idx="21776">
                  <c:v>3.4352</c:v>
                </c:pt>
                <c:pt idx="21777">
                  <c:v>3.891</c:v>
                </c:pt>
                <c:pt idx="21778">
                  <c:v>3.7246999999999999</c:v>
                </c:pt>
                <c:pt idx="21779">
                  <c:v>2.1507999999999998</c:v>
                </c:pt>
                <c:pt idx="21780">
                  <c:v>2.6211000000000002</c:v>
                </c:pt>
                <c:pt idx="21781">
                  <c:v>3.3172999999999999</c:v>
                </c:pt>
                <c:pt idx="21782">
                  <c:v>2.4283000000000001</c:v>
                </c:pt>
                <c:pt idx="21783">
                  <c:v>2.6032999999999999</c:v>
                </c:pt>
                <c:pt idx="21784">
                  <c:v>3.1812999999999998</c:v>
                </c:pt>
                <c:pt idx="21785">
                  <c:v>3.1356000000000002</c:v>
                </c:pt>
                <c:pt idx="21786">
                  <c:v>3.1145</c:v>
                </c:pt>
                <c:pt idx="21787">
                  <c:v>3.7162000000000002</c:v>
                </c:pt>
                <c:pt idx="21788">
                  <c:v>3.1269</c:v>
                </c:pt>
                <c:pt idx="21789">
                  <c:v>3.7475000000000001</c:v>
                </c:pt>
                <c:pt idx="21790">
                  <c:v>3.4460000000000002</c:v>
                </c:pt>
                <c:pt idx="21791">
                  <c:v>3.4666000000000001</c:v>
                </c:pt>
                <c:pt idx="21792">
                  <c:v>3.891</c:v>
                </c:pt>
                <c:pt idx="21793">
                  <c:v>2.597</c:v>
                </c:pt>
                <c:pt idx="21794">
                  <c:v>2.4386000000000001</c:v>
                </c:pt>
                <c:pt idx="21795">
                  <c:v>2.9340999999999999</c:v>
                </c:pt>
                <c:pt idx="21796">
                  <c:v>2.8405999999999998</c:v>
                </c:pt>
                <c:pt idx="21797">
                  <c:v>2.8220000000000001</c:v>
                </c:pt>
                <c:pt idx="21798">
                  <c:v>2.4085999999999999</c:v>
                </c:pt>
                <c:pt idx="21799">
                  <c:v>2.3774999999999999</c:v>
                </c:pt>
                <c:pt idx="21800">
                  <c:v>1.4634</c:v>
                </c:pt>
                <c:pt idx="21801">
                  <c:v>1.5323</c:v>
                </c:pt>
                <c:pt idx="21802">
                  <c:v>1.5934999999999999</c:v>
                </c:pt>
                <c:pt idx="21803">
                  <c:v>3.7970999999999999</c:v>
                </c:pt>
                <c:pt idx="21804">
                  <c:v>1.6096999999999999</c:v>
                </c:pt>
                <c:pt idx="21805">
                  <c:v>1.9279999999999999</c:v>
                </c:pt>
                <c:pt idx="21806">
                  <c:v>2.3932000000000002</c:v>
                </c:pt>
                <c:pt idx="21807">
                  <c:v>2.0143</c:v>
                </c:pt>
                <c:pt idx="21808">
                  <c:v>2.6854</c:v>
                </c:pt>
                <c:pt idx="21809">
                  <c:v>1.6718</c:v>
                </c:pt>
                <c:pt idx="21810">
                  <c:v>2.4068999999999998</c:v>
                </c:pt>
                <c:pt idx="21811">
                  <c:v>1.9056</c:v>
                </c:pt>
                <c:pt idx="21812">
                  <c:v>2.0602</c:v>
                </c:pt>
                <c:pt idx="21813">
                  <c:v>1.7769999999999999</c:v>
                </c:pt>
                <c:pt idx="21814">
                  <c:v>3.7606999999999999</c:v>
                </c:pt>
                <c:pt idx="21815">
                  <c:v>4.7889999999999997</c:v>
                </c:pt>
                <c:pt idx="21816">
                  <c:v>3.8271000000000002</c:v>
                </c:pt>
                <c:pt idx="21817">
                  <c:v>4.4207000000000001</c:v>
                </c:pt>
                <c:pt idx="21818">
                  <c:v>3.7086999999999999</c:v>
                </c:pt>
                <c:pt idx="21819">
                  <c:v>4.1428000000000003</c:v>
                </c:pt>
                <c:pt idx="21820">
                  <c:v>3.4487999999999999</c:v>
                </c:pt>
                <c:pt idx="21821">
                  <c:v>3.5137</c:v>
                </c:pt>
                <c:pt idx="21822">
                  <c:v>4.2474999999999996</c:v>
                </c:pt>
                <c:pt idx="21823">
                  <c:v>2.7624</c:v>
                </c:pt>
                <c:pt idx="21824">
                  <c:v>4.3836000000000004</c:v>
                </c:pt>
                <c:pt idx="21825">
                  <c:v>3.7437999999999998</c:v>
                </c:pt>
                <c:pt idx="21826">
                  <c:v>3.8515999999999999</c:v>
                </c:pt>
                <c:pt idx="21827">
                  <c:v>3.8452000000000002</c:v>
                </c:pt>
                <c:pt idx="21828">
                  <c:v>4.1238000000000001</c:v>
                </c:pt>
                <c:pt idx="21829">
                  <c:v>4.0431999999999997</c:v>
                </c:pt>
                <c:pt idx="21830">
                  <c:v>2.9878</c:v>
                </c:pt>
                <c:pt idx="21831">
                  <c:v>2.8759000000000001</c:v>
                </c:pt>
                <c:pt idx="21832">
                  <c:v>2.7873000000000001</c:v>
                </c:pt>
                <c:pt idx="21833">
                  <c:v>2.4874999999999998</c:v>
                </c:pt>
                <c:pt idx="21834">
                  <c:v>2.5070999999999999</c:v>
                </c:pt>
                <c:pt idx="21835">
                  <c:v>1.8343</c:v>
                </c:pt>
                <c:pt idx="21836">
                  <c:v>2.8138000000000001</c:v>
                </c:pt>
                <c:pt idx="21837">
                  <c:v>2.8967999999999998</c:v>
                </c:pt>
                <c:pt idx="21838">
                  <c:v>2.0754999999999999</c:v>
                </c:pt>
                <c:pt idx="21839">
                  <c:v>2.3069000000000002</c:v>
                </c:pt>
                <c:pt idx="21840">
                  <c:v>2.6423999999999999</c:v>
                </c:pt>
                <c:pt idx="21841">
                  <c:v>2.0356999999999998</c:v>
                </c:pt>
                <c:pt idx="21842">
                  <c:v>2.1455000000000002</c:v>
                </c:pt>
                <c:pt idx="21843">
                  <c:v>2.5145</c:v>
                </c:pt>
                <c:pt idx="21844">
                  <c:v>1.9827999999999999</c:v>
                </c:pt>
                <c:pt idx="21845">
                  <c:v>1.9556</c:v>
                </c:pt>
                <c:pt idx="21846">
                  <c:v>2.1478000000000002</c:v>
                </c:pt>
                <c:pt idx="21847">
                  <c:v>1.6922999999999999</c:v>
                </c:pt>
                <c:pt idx="21848">
                  <c:v>1.6549</c:v>
                </c:pt>
                <c:pt idx="21849">
                  <c:v>1.4809000000000001</c:v>
                </c:pt>
                <c:pt idx="21850">
                  <c:v>1.6841999999999999</c:v>
                </c:pt>
                <c:pt idx="21851">
                  <c:v>1.5496000000000001</c:v>
                </c:pt>
                <c:pt idx="21852">
                  <c:v>1.6108</c:v>
                </c:pt>
                <c:pt idx="21853">
                  <c:v>1.8848</c:v>
                </c:pt>
                <c:pt idx="21854">
                  <c:v>1.7262999999999999</c:v>
                </c:pt>
                <c:pt idx="21855">
                  <c:v>1.6932</c:v>
                </c:pt>
                <c:pt idx="21856">
                  <c:v>1.8847</c:v>
                </c:pt>
                <c:pt idx="21857">
                  <c:v>2.9695999999999998</c:v>
                </c:pt>
                <c:pt idx="21858">
                  <c:v>2.9049999999999998</c:v>
                </c:pt>
                <c:pt idx="21859">
                  <c:v>2.8864999999999998</c:v>
                </c:pt>
                <c:pt idx="21860">
                  <c:v>3.1977000000000002</c:v>
                </c:pt>
                <c:pt idx="21861">
                  <c:v>3.0750000000000002</c:v>
                </c:pt>
                <c:pt idx="21862">
                  <c:v>3.1695000000000002</c:v>
                </c:pt>
                <c:pt idx="21863">
                  <c:v>3.0855999999999999</c:v>
                </c:pt>
                <c:pt idx="21864">
                  <c:v>2.9573</c:v>
                </c:pt>
                <c:pt idx="21865">
                  <c:v>3.0836999999999999</c:v>
                </c:pt>
                <c:pt idx="21866">
                  <c:v>2.8849999999999998</c:v>
                </c:pt>
                <c:pt idx="21867">
                  <c:v>3.2275999999999998</c:v>
                </c:pt>
                <c:pt idx="21868">
                  <c:v>2.9950000000000001</c:v>
                </c:pt>
                <c:pt idx="21869">
                  <c:v>3.1442999999999999</c:v>
                </c:pt>
                <c:pt idx="21870">
                  <c:v>2.8201000000000001</c:v>
                </c:pt>
                <c:pt idx="21871">
                  <c:v>4.0171000000000001</c:v>
                </c:pt>
                <c:pt idx="21872">
                  <c:v>3.6265000000000001</c:v>
                </c:pt>
                <c:pt idx="21873">
                  <c:v>2.9161999999999999</c:v>
                </c:pt>
                <c:pt idx="21874">
                  <c:v>3.5962000000000001</c:v>
                </c:pt>
                <c:pt idx="21875">
                  <c:v>3.3302999999999998</c:v>
                </c:pt>
                <c:pt idx="21876">
                  <c:v>4.1574</c:v>
                </c:pt>
                <c:pt idx="21877">
                  <c:v>2.153</c:v>
                </c:pt>
                <c:pt idx="21878">
                  <c:v>2.7387999999999999</c:v>
                </c:pt>
                <c:pt idx="21879">
                  <c:v>3.8048999999999999</c:v>
                </c:pt>
                <c:pt idx="21880">
                  <c:v>2.4009999999999998</c:v>
                </c:pt>
                <c:pt idx="21881">
                  <c:v>3.6739000000000002</c:v>
                </c:pt>
                <c:pt idx="21882">
                  <c:v>3.9194</c:v>
                </c:pt>
                <c:pt idx="21883">
                  <c:v>0.21990000000000001</c:v>
                </c:pt>
                <c:pt idx="21884">
                  <c:v>1.9229000000000001</c:v>
                </c:pt>
                <c:pt idx="21885">
                  <c:v>3.0508999999999999</c:v>
                </c:pt>
                <c:pt idx="21886">
                  <c:v>4.4714999999999998</c:v>
                </c:pt>
                <c:pt idx="21887">
                  <c:v>5.3876999999999997</c:v>
                </c:pt>
                <c:pt idx="21888">
                  <c:v>3.8062999999999998</c:v>
                </c:pt>
                <c:pt idx="21889">
                  <c:v>3.597</c:v>
                </c:pt>
                <c:pt idx="21890">
                  <c:v>3.5369999999999999</c:v>
                </c:pt>
                <c:pt idx="21891">
                  <c:v>3.1135000000000002</c:v>
                </c:pt>
                <c:pt idx="21892">
                  <c:v>4.0654000000000003</c:v>
                </c:pt>
                <c:pt idx="21893">
                  <c:v>2.2462</c:v>
                </c:pt>
                <c:pt idx="21894">
                  <c:v>4.5194000000000001</c:v>
                </c:pt>
                <c:pt idx="21895">
                  <c:v>3.6379999999999999</c:v>
                </c:pt>
                <c:pt idx="21896">
                  <c:v>2.2273999999999998</c:v>
                </c:pt>
                <c:pt idx="21897">
                  <c:v>2.1274000000000002</c:v>
                </c:pt>
                <c:pt idx="21898">
                  <c:v>3.1320000000000001</c:v>
                </c:pt>
                <c:pt idx="21899">
                  <c:v>1.5587</c:v>
                </c:pt>
                <c:pt idx="21900">
                  <c:v>2.1726999999999999</c:v>
                </c:pt>
                <c:pt idx="21901">
                  <c:v>3.8978000000000002</c:v>
                </c:pt>
                <c:pt idx="21902">
                  <c:v>4.2266000000000004</c:v>
                </c:pt>
                <c:pt idx="21903">
                  <c:v>5.5109000000000004</c:v>
                </c:pt>
                <c:pt idx="21904">
                  <c:v>5.3720999999999997</c:v>
                </c:pt>
                <c:pt idx="21905">
                  <c:v>4.1577000000000002</c:v>
                </c:pt>
                <c:pt idx="21906">
                  <c:v>3.3932000000000002</c:v>
                </c:pt>
                <c:pt idx="21907">
                  <c:v>2.2955999999999999</c:v>
                </c:pt>
                <c:pt idx="21908">
                  <c:v>3.2766000000000002</c:v>
                </c:pt>
                <c:pt idx="21909">
                  <c:v>4.5883000000000003</c:v>
                </c:pt>
                <c:pt idx="21910">
                  <c:v>4.9798</c:v>
                </c:pt>
                <c:pt idx="21911">
                  <c:v>3.5747</c:v>
                </c:pt>
                <c:pt idx="21912">
                  <c:v>4.9283999999999999</c:v>
                </c:pt>
                <c:pt idx="21913">
                  <c:v>3.4782999999999999</c:v>
                </c:pt>
                <c:pt idx="21914">
                  <c:v>5.0842999999999998</c:v>
                </c:pt>
                <c:pt idx="21915">
                  <c:v>4.8920000000000003</c:v>
                </c:pt>
                <c:pt idx="21916">
                  <c:v>3.6764000000000001</c:v>
                </c:pt>
                <c:pt idx="21917">
                  <c:v>4.6405000000000003</c:v>
                </c:pt>
                <c:pt idx="21918">
                  <c:v>4.9955999999999996</c:v>
                </c:pt>
                <c:pt idx="21919">
                  <c:v>2.5834999999999999</c:v>
                </c:pt>
                <c:pt idx="21920">
                  <c:v>2.2961</c:v>
                </c:pt>
                <c:pt idx="21921">
                  <c:v>2.0125000000000002</c:v>
                </c:pt>
                <c:pt idx="21922">
                  <c:v>2.1987999999999999</c:v>
                </c:pt>
                <c:pt idx="21923">
                  <c:v>2.7587999999999999</c:v>
                </c:pt>
                <c:pt idx="21924">
                  <c:v>2.9335</c:v>
                </c:pt>
                <c:pt idx="21925">
                  <c:v>2.5859000000000001</c:v>
                </c:pt>
                <c:pt idx="21926">
                  <c:v>1.8822000000000001</c:v>
                </c:pt>
                <c:pt idx="21927">
                  <c:v>2.5840999999999998</c:v>
                </c:pt>
                <c:pt idx="21928">
                  <c:v>3.4319000000000002</c:v>
                </c:pt>
                <c:pt idx="21929">
                  <c:v>2.1311</c:v>
                </c:pt>
                <c:pt idx="21930">
                  <c:v>2.2195</c:v>
                </c:pt>
                <c:pt idx="21931">
                  <c:v>2.5106000000000002</c:v>
                </c:pt>
                <c:pt idx="21932">
                  <c:v>2.2126999999999999</c:v>
                </c:pt>
                <c:pt idx="21933">
                  <c:v>3.7654999999999998</c:v>
                </c:pt>
                <c:pt idx="21934">
                  <c:v>3.2633000000000001</c:v>
                </c:pt>
                <c:pt idx="21935">
                  <c:v>2.8359000000000001</c:v>
                </c:pt>
                <c:pt idx="21936">
                  <c:v>1.6520999999999999</c:v>
                </c:pt>
                <c:pt idx="21937">
                  <c:v>3.4874999999999998</c:v>
                </c:pt>
                <c:pt idx="21938">
                  <c:v>3.7743000000000002</c:v>
                </c:pt>
                <c:pt idx="21939">
                  <c:v>3.7621000000000002</c:v>
                </c:pt>
                <c:pt idx="21940">
                  <c:v>3.6633</c:v>
                </c:pt>
                <c:pt idx="21941">
                  <c:v>3.2635000000000001</c:v>
                </c:pt>
                <c:pt idx="21942">
                  <c:v>2.6452</c:v>
                </c:pt>
                <c:pt idx="21943">
                  <c:v>3.8445999999999998</c:v>
                </c:pt>
                <c:pt idx="21944">
                  <c:v>2.5230999999999999</c:v>
                </c:pt>
                <c:pt idx="21945">
                  <c:v>4.4161000000000001</c:v>
                </c:pt>
                <c:pt idx="21946">
                  <c:v>3.1526999999999998</c:v>
                </c:pt>
                <c:pt idx="21947">
                  <c:v>4.1670999999999996</c:v>
                </c:pt>
                <c:pt idx="21948">
                  <c:v>2.6230000000000002</c:v>
                </c:pt>
                <c:pt idx="21949">
                  <c:v>2.2378</c:v>
                </c:pt>
                <c:pt idx="21950">
                  <c:v>2.1396999999999999</c:v>
                </c:pt>
                <c:pt idx="21951">
                  <c:v>2.2483</c:v>
                </c:pt>
                <c:pt idx="21952">
                  <c:v>2.2736999999999998</c:v>
                </c:pt>
                <c:pt idx="21953">
                  <c:v>2.4586999999999999</c:v>
                </c:pt>
                <c:pt idx="21954">
                  <c:v>2.3096999999999999</c:v>
                </c:pt>
                <c:pt idx="21955">
                  <c:v>2.1999</c:v>
                </c:pt>
                <c:pt idx="21956">
                  <c:v>2.0905</c:v>
                </c:pt>
                <c:pt idx="21957">
                  <c:v>2.7919</c:v>
                </c:pt>
                <c:pt idx="21958">
                  <c:v>2.6431</c:v>
                </c:pt>
                <c:pt idx="21959">
                  <c:v>2.7744</c:v>
                </c:pt>
                <c:pt idx="21960">
                  <c:v>2.2957999999999998</c:v>
                </c:pt>
                <c:pt idx="21961">
                  <c:v>2.3973</c:v>
                </c:pt>
                <c:pt idx="21962">
                  <c:v>2.4226000000000001</c:v>
                </c:pt>
                <c:pt idx="21963">
                  <c:v>4.1778000000000004</c:v>
                </c:pt>
                <c:pt idx="21964">
                  <c:v>1.3779999999999999</c:v>
                </c:pt>
                <c:pt idx="21965">
                  <c:v>1.718</c:v>
                </c:pt>
                <c:pt idx="21966">
                  <c:v>2.1433</c:v>
                </c:pt>
                <c:pt idx="21967">
                  <c:v>1.7497</c:v>
                </c:pt>
                <c:pt idx="21968">
                  <c:v>5.0374999999999996</c:v>
                </c:pt>
                <c:pt idx="21969">
                  <c:v>1.9938</c:v>
                </c:pt>
                <c:pt idx="21970">
                  <c:v>1.405</c:v>
                </c:pt>
                <c:pt idx="21971">
                  <c:v>1.4616</c:v>
                </c:pt>
                <c:pt idx="21972">
                  <c:v>4.0030999999999999</c:v>
                </c:pt>
                <c:pt idx="21973">
                  <c:v>2.4449999999999998</c:v>
                </c:pt>
                <c:pt idx="21974">
                  <c:v>2.8342000000000001</c:v>
                </c:pt>
                <c:pt idx="21975">
                  <c:v>2.2778999999999998</c:v>
                </c:pt>
                <c:pt idx="21976">
                  <c:v>2.4681000000000002</c:v>
                </c:pt>
                <c:pt idx="21977">
                  <c:v>2.0093999999999999</c:v>
                </c:pt>
                <c:pt idx="21978">
                  <c:v>2.6320000000000001</c:v>
                </c:pt>
                <c:pt idx="21979">
                  <c:v>2.4468000000000001</c:v>
                </c:pt>
                <c:pt idx="21980">
                  <c:v>2.6937000000000002</c:v>
                </c:pt>
                <c:pt idx="21981">
                  <c:v>3.0049999999999999</c:v>
                </c:pt>
                <c:pt idx="21982">
                  <c:v>2.9232</c:v>
                </c:pt>
                <c:pt idx="21983">
                  <c:v>3.2585999999999999</c:v>
                </c:pt>
                <c:pt idx="21984">
                  <c:v>2.8573</c:v>
                </c:pt>
                <c:pt idx="21985">
                  <c:v>1.9501999999999999</c:v>
                </c:pt>
                <c:pt idx="21986">
                  <c:v>2.0203000000000002</c:v>
                </c:pt>
                <c:pt idx="21987">
                  <c:v>5.1238000000000001</c:v>
                </c:pt>
                <c:pt idx="21988">
                  <c:v>3.7682000000000002</c:v>
                </c:pt>
                <c:pt idx="21989">
                  <c:v>4.2241999999999997</c:v>
                </c:pt>
                <c:pt idx="21990">
                  <c:v>3.8492000000000002</c:v>
                </c:pt>
                <c:pt idx="21991">
                  <c:v>4.0674999999999999</c:v>
                </c:pt>
                <c:pt idx="21992">
                  <c:v>4.0202999999999998</c:v>
                </c:pt>
                <c:pt idx="21993">
                  <c:v>4.0282999999999998</c:v>
                </c:pt>
                <c:pt idx="21994">
                  <c:v>4.7233000000000001</c:v>
                </c:pt>
                <c:pt idx="21995">
                  <c:v>4.0175999999999998</c:v>
                </c:pt>
                <c:pt idx="21996">
                  <c:v>4.0881999999999996</c:v>
                </c:pt>
                <c:pt idx="21997">
                  <c:v>4.0065999999999997</c:v>
                </c:pt>
                <c:pt idx="21998">
                  <c:v>4.0210999999999997</c:v>
                </c:pt>
                <c:pt idx="21999">
                  <c:v>4.3868999999999998</c:v>
                </c:pt>
                <c:pt idx="22000">
                  <c:v>3.9634999999999998</c:v>
                </c:pt>
                <c:pt idx="22001">
                  <c:v>3.9032</c:v>
                </c:pt>
                <c:pt idx="22002">
                  <c:v>4.2346000000000004</c:v>
                </c:pt>
                <c:pt idx="22003">
                  <c:v>4.2832999999999997</c:v>
                </c:pt>
                <c:pt idx="22004">
                  <c:v>4.1657000000000002</c:v>
                </c:pt>
                <c:pt idx="22005">
                  <c:v>4.1951999999999998</c:v>
                </c:pt>
                <c:pt idx="22006">
                  <c:v>4.0683999999999996</c:v>
                </c:pt>
                <c:pt idx="22007">
                  <c:v>4.0663</c:v>
                </c:pt>
                <c:pt idx="22008">
                  <c:v>3.9274</c:v>
                </c:pt>
                <c:pt idx="22009">
                  <c:v>4.0224000000000002</c:v>
                </c:pt>
                <c:pt idx="22010">
                  <c:v>4.0221</c:v>
                </c:pt>
                <c:pt idx="22011">
                  <c:v>4.2057000000000002</c:v>
                </c:pt>
                <c:pt idx="22012">
                  <c:v>4.1345000000000001</c:v>
                </c:pt>
                <c:pt idx="22013">
                  <c:v>3.9186000000000001</c:v>
                </c:pt>
                <c:pt idx="22014">
                  <c:v>3.7656999999999998</c:v>
                </c:pt>
                <c:pt idx="22015">
                  <c:v>2.7614000000000001</c:v>
                </c:pt>
                <c:pt idx="22016">
                  <c:v>2.5550000000000002</c:v>
                </c:pt>
                <c:pt idx="22017">
                  <c:v>2.2427000000000001</c:v>
                </c:pt>
                <c:pt idx="22018">
                  <c:v>2.3946000000000001</c:v>
                </c:pt>
                <c:pt idx="22019">
                  <c:v>2.3536000000000001</c:v>
                </c:pt>
                <c:pt idx="22020">
                  <c:v>2.5346000000000002</c:v>
                </c:pt>
                <c:pt idx="22021">
                  <c:v>2.6000999999999999</c:v>
                </c:pt>
                <c:pt idx="22022">
                  <c:v>2.5920000000000001</c:v>
                </c:pt>
                <c:pt idx="22023">
                  <c:v>2.2684000000000002</c:v>
                </c:pt>
                <c:pt idx="22024">
                  <c:v>2.7197</c:v>
                </c:pt>
                <c:pt idx="22025">
                  <c:v>2.3700999999999999</c:v>
                </c:pt>
                <c:pt idx="22026">
                  <c:v>2.4257</c:v>
                </c:pt>
                <c:pt idx="22027">
                  <c:v>2.3645</c:v>
                </c:pt>
                <c:pt idx="22028">
                  <c:v>2.6597</c:v>
                </c:pt>
                <c:pt idx="22029">
                  <c:v>2.4113000000000002</c:v>
                </c:pt>
                <c:pt idx="22030">
                  <c:v>2.3439999999999999</c:v>
                </c:pt>
                <c:pt idx="22031">
                  <c:v>2.5045000000000002</c:v>
                </c:pt>
                <c:pt idx="22032">
                  <c:v>2.2275999999999998</c:v>
                </c:pt>
                <c:pt idx="22033">
                  <c:v>2.4613</c:v>
                </c:pt>
                <c:pt idx="22034">
                  <c:v>2.2648999999999999</c:v>
                </c:pt>
                <c:pt idx="22035">
                  <c:v>2.2869000000000002</c:v>
                </c:pt>
                <c:pt idx="22036">
                  <c:v>2.3917000000000002</c:v>
                </c:pt>
                <c:pt idx="22037">
                  <c:v>2.3828999999999998</c:v>
                </c:pt>
                <c:pt idx="22038">
                  <c:v>2.4826000000000001</c:v>
                </c:pt>
                <c:pt idx="22039">
                  <c:v>2.4807000000000001</c:v>
                </c:pt>
                <c:pt idx="22040">
                  <c:v>2.4762</c:v>
                </c:pt>
                <c:pt idx="22041">
                  <c:v>2.3990999999999998</c:v>
                </c:pt>
                <c:pt idx="22042">
                  <c:v>2.4384999999999999</c:v>
                </c:pt>
                <c:pt idx="22043">
                  <c:v>2.4643999999999999</c:v>
                </c:pt>
                <c:pt idx="22044">
                  <c:v>2.3935</c:v>
                </c:pt>
                <c:pt idx="22045">
                  <c:v>2.4445000000000001</c:v>
                </c:pt>
                <c:pt idx="22046">
                  <c:v>2.4802</c:v>
                </c:pt>
                <c:pt idx="22047">
                  <c:v>2.5562</c:v>
                </c:pt>
                <c:pt idx="22048">
                  <c:v>2.6013999999999999</c:v>
                </c:pt>
                <c:pt idx="22049">
                  <c:v>2.3329</c:v>
                </c:pt>
                <c:pt idx="22050">
                  <c:v>2.56</c:v>
                </c:pt>
                <c:pt idx="22051">
                  <c:v>2.2845</c:v>
                </c:pt>
                <c:pt idx="22052">
                  <c:v>2.7229000000000001</c:v>
                </c:pt>
                <c:pt idx="22053">
                  <c:v>2.5522</c:v>
                </c:pt>
                <c:pt idx="22054">
                  <c:v>3.4721000000000002</c:v>
                </c:pt>
                <c:pt idx="22055">
                  <c:v>2.4828999999999999</c:v>
                </c:pt>
                <c:pt idx="22056">
                  <c:v>2.4409999999999998</c:v>
                </c:pt>
                <c:pt idx="22057">
                  <c:v>2.4344999999999999</c:v>
                </c:pt>
                <c:pt idx="22058">
                  <c:v>2.3736000000000002</c:v>
                </c:pt>
                <c:pt idx="22059">
                  <c:v>2.3689</c:v>
                </c:pt>
                <c:pt idx="22060">
                  <c:v>2.3494000000000002</c:v>
                </c:pt>
                <c:pt idx="22061">
                  <c:v>2.4443000000000001</c:v>
                </c:pt>
                <c:pt idx="22062">
                  <c:v>2.4506999999999999</c:v>
                </c:pt>
                <c:pt idx="22063">
                  <c:v>2.5870000000000002</c:v>
                </c:pt>
                <c:pt idx="22064">
                  <c:v>2.4922</c:v>
                </c:pt>
                <c:pt idx="22065">
                  <c:v>2.1894999999999998</c:v>
                </c:pt>
                <c:pt idx="22066">
                  <c:v>2.5297999999999998</c:v>
                </c:pt>
                <c:pt idx="22067">
                  <c:v>2.3948999999999998</c:v>
                </c:pt>
                <c:pt idx="22068">
                  <c:v>2.355</c:v>
                </c:pt>
                <c:pt idx="22069">
                  <c:v>2.5821000000000001</c:v>
                </c:pt>
                <c:pt idx="22070">
                  <c:v>1.9648000000000001</c:v>
                </c:pt>
                <c:pt idx="22071">
                  <c:v>2.0865</c:v>
                </c:pt>
                <c:pt idx="22072">
                  <c:v>2.3677000000000001</c:v>
                </c:pt>
                <c:pt idx="22073">
                  <c:v>2.0815999999999999</c:v>
                </c:pt>
                <c:pt idx="22074">
                  <c:v>2.0028000000000001</c:v>
                </c:pt>
                <c:pt idx="22075">
                  <c:v>1.9482999999999999</c:v>
                </c:pt>
                <c:pt idx="22076">
                  <c:v>2.0348999999999999</c:v>
                </c:pt>
                <c:pt idx="22077">
                  <c:v>1.8757999999999999</c:v>
                </c:pt>
                <c:pt idx="22078">
                  <c:v>2.0182000000000002</c:v>
                </c:pt>
                <c:pt idx="22079">
                  <c:v>1.9507000000000001</c:v>
                </c:pt>
                <c:pt idx="22080">
                  <c:v>2.0870000000000002</c:v>
                </c:pt>
                <c:pt idx="22081">
                  <c:v>2.0213999999999999</c:v>
                </c:pt>
                <c:pt idx="22082">
                  <c:v>2.0703</c:v>
                </c:pt>
                <c:pt idx="22083">
                  <c:v>1.9487000000000001</c:v>
                </c:pt>
                <c:pt idx="22084">
                  <c:v>1.2038</c:v>
                </c:pt>
                <c:pt idx="22085">
                  <c:v>2.0501999999999998</c:v>
                </c:pt>
                <c:pt idx="22086">
                  <c:v>1.9167000000000001</c:v>
                </c:pt>
                <c:pt idx="22087">
                  <c:v>1.8479000000000001</c:v>
                </c:pt>
                <c:pt idx="22088">
                  <c:v>2.0301999999999998</c:v>
                </c:pt>
                <c:pt idx="22089">
                  <c:v>2.1223999999999998</c:v>
                </c:pt>
                <c:pt idx="22090">
                  <c:v>2.0171999999999999</c:v>
                </c:pt>
                <c:pt idx="22091">
                  <c:v>1.5447</c:v>
                </c:pt>
                <c:pt idx="22092">
                  <c:v>1.6756</c:v>
                </c:pt>
                <c:pt idx="22093">
                  <c:v>2.0451000000000001</c:v>
                </c:pt>
                <c:pt idx="22094">
                  <c:v>1.6513</c:v>
                </c:pt>
                <c:pt idx="22095">
                  <c:v>2.4542000000000002</c:v>
                </c:pt>
                <c:pt idx="22096">
                  <c:v>5.0305</c:v>
                </c:pt>
                <c:pt idx="22097">
                  <c:v>1.7790999999999999</c:v>
                </c:pt>
                <c:pt idx="22098">
                  <c:v>1.7839</c:v>
                </c:pt>
                <c:pt idx="22099">
                  <c:v>2.7557999999999998</c:v>
                </c:pt>
                <c:pt idx="22100">
                  <c:v>2.0541</c:v>
                </c:pt>
                <c:pt idx="22101">
                  <c:v>3.6732</c:v>
                </c:pt>
                <c:pt idx="22102">
                  <c:v>4.1349999999999998</c:v>
                </c:pt>
                <c:pt idx="22103">
                  <c:v>2.94</c:v>
                </c:pt>
                <c:pt idx="22104">
                  <c:v>1.7551000000000001</c:v>
                </c:pt>
                <c:pt idx="22105">
                  <c:v>1.7456</c:v>
                </c:pt>
                <c:pt idx="22106">
                  <c:v>3.2530000000000001</c:v>
                </c:pt>
                <c:pt idx="22107">
                  <c:v>2.7740999999999998</c:v>
                </c:pt>
                <c:pt idx="22108">
                  <c:v>2.4287000000000001</c:v>
                </c:pt>
                <c:pt idx="22109">
                  <c:v>4.3061999999999996</c:v>
                </c:pt>
                <c:pt idx="22110">
                  <c:v>4.4408000000000003</c:v>
                </c:pt>
                <c:pt idx="22111">
                  <c:v>4.5548000000000002</c:v>
                </c:pt>
                <c:pt idx="22112">
                  <c:v>3.8855</c:v>
                </c:pt>
                <c:pt idx="22113">
                  <c:v>4.7805</c:v>
                </c:pt>
                <c:pt idx="22114">
                  <c:v>4.2407000000000004</c:v>
                </c:pt>
                <c:pt idx="22115">
                  <c:v>4.1124999999999998</c:v>
                </c:pt>
                <c:pt idx="22116">
                  <c:v>4.3780999999999999</c:v>
                </c:pt>
                <c:pt idx="22117">
                  <c:v>4.0141</c:v>
                </c:pt>
                <c:pt idx="22118">
                  <c:v>3.8197000000000001</c:v>
                </c:pt>
                <c:pt idx="22119">
                  <c:v>3.7974999999999999</c:v>
                </c:pt>
                <c:pt idx="22120">
                  <c:v>3.3589000000000002</c:v>
                </c:pt>
                <c:pt idx="22121">
                  <c:v>3.9070999999999998</c:v>
                </c:pt>
                <c:pt idx="22122">
                  <c:v>3.8462999999999998</c:v>
                </c:pt>
                <c:pt idx="22123">
                  <c:v>3.8942000000000001</c:v>
                </c:pt>
                <c:pt idx="22124">
                  <c:v>4.5084</c:v>
                </c:pt>
                <c:pt idx="22125">
                  <c:v>3.7383000000000002</c:v>
                </c:pt>
                <c:pt idx="22126">
                  <c:v>3.7134</c:v>
                </c:pt>
                <c:pt idx="22127">
                  <c:v>4.1940999999999997</c:v>
                </c:pt>
                <c:pt idx="22128">
                  <c:v>3.7181999999999999</c:v>
                </c:pt>
                <c:pt idx="22129">
                  <c:v>3.1227999999999998</c:v>
                </c:pt>
                <c:pt idx="22130">
                  <c:v>2.7523</c:v>
                </c:pt>
                <c:pt idx="22131">
                  <c:v>2.6604000000000001</c:v>
                </c:pt>
                <c:pt idx="22132">
                  <c:v>2.8191999999999999</c:v>
                </c:pt>
                <c:pt idx="22133">
                  <c:v>2.1444999999999999</c:v>
                </c:pt>
                <c:pt idx="22134">
                  <c:v>2.3212000000000002</c:v>
                </c:pt>
                <c:pt idx="22135">
                  <c:v>2.7118000000000002</c:v>
                </c:pt>
                <c:pt idx="22136">
                  <c:v>1.9782999999999999</c:v>
                </c:pt>
                <c:pt idx="22137">
                  <c:v>2.2917999999999998</c:v>
                </c:pt>
                <c:pt idx="22138">
                  <c:v>2.5085999999999999</c:v>
                </c:pt>
                <c:pt idx="22139">
                  <c:v>1.8615999999999999</c:v>
                </c:pt>
                <c:pt idx="22140">
                  <c:v>1.5710999999999999</c:v>
                </c:pt>
                <c:pt idx="22141">
                  <c:v>1.8951</c:v>
                </c:pt>
                <c:pt idx="22142">
                  <c:v>2.0167000000000002</c:v>
                </c:pt>
                <c:pt idx="22143">
                  <c:v>2.3374999999999999</c:v>
                </c:pt>
                <c:pt idx="22144">
                  <c:v>1.9234</c:v>
                </c:pt>
                <c:pt idx="22145">
                  <c:v>2.9611000000000001</c:v>
                </c:pt>
                <c:pt idx="22146">
                  <c:v>2.7141000000000002</c:v>
                </c:pt>
                <c:pt idx="22147">
                  <c:v>2.6299000000000001</c:v>
                </c:pt>
                <c:pt idx="22148">
                  <c:v>2.2429999999999999</c:v>
                </c:pt>
                <c:pt idx="22149">
                  <c:v>2.1554000000000002</c:v>
                </c:pt>
                <c:pt idx="22150">
                  <c:v>2.5567000000000002</c:v>
                </c:pt>
                <c:pt idx="22151">
                  <c:v>3.1372</c:v>
                </c:pt>
                <c:pt idx="22152">
                  <c:v>5.3380000000000001</c:v>
                </c:pt>
                <c:pt idx="22153">
                  <c:v>2.2911999999999999</c:v>
                </c:pt>
                <c:pt idx="22154">
                  <c:v>2.0680999999999998</c:v>
                </c:pt>
                <c:pt idx="22155">
                  <c:v>3.1145999999999998</c:v>
                </c:pt>
                <c:pt idx="22156">
                  <c:v>3.2105000000000001</c:v>
                </c:pt>
                <c:pt idx="22157">
                  <c:v>3.4643000000000002</c:v>
                </c:pt>
                <c:pt idx="22158">
                  <c:v>2.0224000000000002</c:v>
                </c:pt>
                <c:pt idx="22159">
                  <c:v>3.2988</c:v>
                </c:pt>
                <c:pt idx="22160">
                  <c:v>3.7357999999999998</c:v>
                </c:pt>
                <c:pt idx="22161">
                  <c:v>4.5979000000000001</c:v>
                </c:pt>
                <c:pt idx="22162">
                  <c:v>1.6879999999999999</c:v>
                </c:pt>
                <c:pt idx="22163">
                  <c:v>1.9477</c:v>
                </c:pt>
                <c:pt idx="22164">
                  <c:v>5.4660000000000002</c:v>
                </c:pt>
                <c:pt idx="22165">
                  <c:v>4.5585000000000004</c:v>
                </c:pt>
                <c:pt idx="22166">
                  <c:v>1.321</c:v>
                </c:pt>
                <c:pt idx="22167">
                  <c:v>1.2065999999999999</c:v>
                </c:pt>
                <c:pt idx="22168">
                  <c:v>1.2844</c:v>
                </c:pt>
                <c:pt idx="22169">
                  <c:v>2.0931000000000002</c:v>
                </c:pt>
                <c:pt idx="22170">
                  <c:v>3.5394999999999999</c:v>
                </c:pt>
                <c:pt idx="22171">
                  <c:v>2.2402000000000002</c:v>
                </c:pt>
                <c:pt idx="22172">
                  <c:v>1.8072999999999999</c:v>
                </c:pt>
                <c:pt idx="22173">
                  <c:v>3.3858000000000001</c:v>
                </c:pt>
                <c:pt idx="22174">
                  <c:v>2.4436</c:v>
                </c:pt>
                <c:pt idx="22177">
                  <c:v>3.3875000000000002</c:v>
                </c:pt>
                <c:pt idx="22178">
                  <c:v>3.2989000000000002</c:v>
                </c:pt>
                <c:pt idx="22179">
                  <c:v>1.2333000000000001</c:v>
                </c:pt>
                <c:pt idx="22180">
                  <c:v>1.591</c:v>
                </c:pt>
                <c:pt idx="22181">
                  <c:v>1.1126</c:v>
                </c:pt>
                <c:pt idx="22182">
                  <c:v>3.1305000000000001</c:v>
                </c:pt>
                <c:pt idx="22183">
                  <c:v>2.3923000000000001</c:v>
                </c:pt>
                <c:pt idx="22184">
                  <c:v>2.6074999999999999</c:v>
                </c:pt>
                <c:pt idx="22185">
                  <c:v>2.6657000000000002</c:v>
                </c:pt>
                <c:pt idx="22186">
                  <c:v>2.4009999999999998</c:v>
                </c:pt>
                <c:pt idx="22187">
                  <c:v>2.5537999999999998</c:v>
                </c:pt>
                <c:pt idx="22188">
                  <c:v>4.2069000000000001</c:v>
                </c:pt>
                <c:pt idx="22189">
                  <c:v>2.1903000000000001</c:v>
                </c:pt>
                <c:pt idx="22190">
                  <c:v>2.0449000000000002</c:v>
                </c:pt>
                <c:pt idx="22191">
                  <c:v>2.5640000000000001</c:v>
                </c:pt>
                <c:pt idx="22192">
                  <c:v>2.4308999999999998</c:v>
                </c:pt>
                <c:pt idx="22193">
                  <c:v>4.3129</c:v>
                </c:pt>
                <c:pt idx="22194">
                  <c:v>4.8640999999999996</c:v>
                </c:pt>
                <c:pt idx="22195">
                  <c:v>2.1248999999999998</c:v>
                </c:pt>
                <c:pt idx="22196">
                  <c:v>2.4744000000000002</c:v>
                </c:pt>
                <c:pt idx="22197">
                  <c:v>2.1869999999999998</c:v>
                </c:pt>
                <c:pt idx="22198">
                  <c:v>2.1814</c:v>
                </c:pt>
                <c:pt idx="22199">
                  <c:v>2.2170000000000001</c:v>
                </c:pt>
                <c:pt idx="22200">
                  <c:v>2.4428000000000001</c:v>
                </c:pt>
                <c:pt idx="22201">
                  <c:v>2.5478999999999998</c:v>
                </c:pt>
                <c:pt idx="22202">
                  <c:v>2.0537999999999998</c:v>
                </c:pt>
                <c:pt idx="22203">
                  <c:v>1.8224</c:v>
                </c:pt>
                <c:pt idx="22204">
                  <c:v>1.1868000000000001</c:v>
                </c:pt>
                <c:pt idx="22205">
                  <c:v>1.7248000000000001</c:v>
                </c:pt>
                <c:pt idx="22206">
                  <c:v>1.7611000000000001</c:v>
                </c:pt>
                <c:pt idx="22207">
                  <c:v>1.3834</c:v>
                </c:pt>
                <c:pt idx="22208">
                  <c:v>1.8006</c:v>
                </c:pt>
                <c:pt idx="22209">
                  <c:v>3.5758000000000001</c:v>
                </c:pt>
                <c:pt idx="22210">
                  <c:v>2.5518999999999998</c:v>
                </c:pt>
                <c:pt idx="22211">
                  <c:v>4.5071000000000003</c:v>
                </c:pt>
                <c:pt idx="22212">
                  <c:v>1.9724999999999999</c:v>
                </c:pt>
                <c:pt idx="22213">
                  <c:v>4.1835000000000004</c:v>
                </c:pt>
                <c:pt idx="22214">
                  <c:v>6.6955</c:v>
                </c:pt>
                <c:pt idx="22215">
                  <c:v>2.1623999999999999</c:v>
                </c:pt>
                <c:pt idx="22216">
                  <c:v>1.9562999999999999</c:v>
                </c:pt>
                <c:pt idx="22217">
                  <c:v>2.1046999999999998</c:v>
                </c:pt>
                <c:pt idx="22218">
                  <c:v>2.3016000000000001</c:v>
                </c:pt>
                <c:pt idx="22219">
                  <c:v>4.3851000000000004</c:v>
                </c:pt>
                <c:pt idx="22220">
                  <c:v>2.2507000000000001</c:v>
                </c:pt>
                <c:pt idx="22221">
                  <c:v>2.6177999999999999</c:v>
                </c:pt>
                <c:pt idx="22222">
                  <c:v>2.8898999999999999</c:v>
                </c:pt>
                <c:pt idx="22223">
                  <c:v>3.6217999999999999</c:v>
                </c:pt>
                <c:pt idx="22224">
                  <c:v>2.7715000000000001</c:v>
                </c:pt>
                <c:pt idx="22225">
                  <c:v>2.5568</c:v>
                </c:pt>
                <c:pt idx="22226">
                  <c:v>2.9540999999999999</c:v>
                </c:pt>
                <c:pt idx="22227">
                  <c:v>2.3039999999999998</c:v>
                </c:pt>
                <c:pt idx="22228">
                  <c:v>2.75</c:v>
                </c:pt>
                <c:pt idx="22229">
                  <c:v>2.7643</c:v>
                </c:pt>
                <c:pt idx="22230">
                  <c:v>4.7786999999999997</c:v>
                </c:pt>
                <c:pt idx="22231">
                  <c:v>3.0175000000000001</c:v>
                </c:pt>
                <c:pt idx="22232">
                  <c:v>1.8116000000000001</c:v>
                </c:pt>
                <c:pt idx="22233">
                  <c:v>1.3243</c:v>
                </c:pt>
                <c:pt idx="22234">
                  <c:v>0.95679999999999998</c:v>
                </c:pt>
                <c:pt idx="22235">
                  <c:v>1.5719000000000001</c:v>
                </c:pt>
                <c:pt idx="22236">
                  <c:v>1.0931999999999999</c:v>
                </c:pt>
                <c:pt idx="22237">
                  <c:v>0.86839999999999995</c:v>
                </c:pt>
                <c:pt idx="22238">
                  <c:v>1.6933</c:v>
                </c:pt>
                <c:pt idx="22239">
                  <c:v>1.2079</c:v>
                </c:pt>
                <c:pt idx="22240">
                  <c:v>1.1144000000000001</c:v>
                </c:pt>
                <c:pt idx="22241">
                  <c:v>1.4806999999999999</c:v>
                </c:pt>
                <c:pt idx="22242">
                  <c:v>0.95779999999999998</c:v>
                </c:pt>
                <c:pt idx="22243">
                  <c:v>2.7429000000000001</c:v>
                </c:pt>
                <c:pt idx="22244">
                  <c:v>3.4184999999999999</c:v>
                </c:pt>
                <c:pt idx="22245">
                  <c:v>3.0457999999999998</c:v>
                </c:pt>
                <c:pt idx="22246">
                  <c:v>2.6795</c:v>
                </c:pt>
                <c:pt idx="22247">
                  <c:v>2.7212000000000001</c:v>
                </c:pt>
                <c:pt idx="22248">
                  <c:v>3.8170000000000002</c:v>
                </c:pt>
                <c:pt idx="22249">
                  <c:v>3.7738</c:v>
                </c:pt>
                <c:pt idx="22250">
                  <c:v>3.0127000000000002</c:v>
                </c:pt>
                <c:pt idx="22251">
                  <c:v>3.6084999999999998</c:v>
                </c:pt>
                <c:pt idx="22252">
                  <c:v>2.2418999999999998</c:v>
                </c:pt>
                <c:pt idx="22253">
                  <c:v>3.0596999999999999</c:v>
                </c:pt>
                <c:pt idx="22254">
                  <c:v>2.9325000000000001</c:v>
                </c:pt>
                <c:pt idx="22255">
                  <c:v>1.9842</c:v>
                </c:pt>
                <c:pt idx="22256">
                  <c:v>1.81</c:v>
                </c:pt>
                <c:pt idx="22257">
                  <c:v>1.8446</c:v>
                </c:pt>
                <c:pt idx="22258">
                  <c:v>3.1572</c:v>
                </c:pt>
                <c:pt idx="22259">
                  <c:v>4.8563000000000001</c:v>
                </c:pt>
                <c:pt idx="22260">
                  <c:v>2.2501000000000002</c:v>
                </c:pt>
                <c:pt idx="22261">
                  <c:v>1.2783</c:v>
                </c:pt>
                <c:pt idx="22262">
                  <c:v>1.5912999999999999</c:v>
                </c:pt>
                <c:pt idx="22263">
                  <c:v>3.2517999999999998</c:v>
                </c:pt>
                <c:pt idx="22264">
                  <c:v>2.5945</c:v>
                </c:pt>
                <c:pt idx="22265">
                  <c:v>2.0718000000000001</c:v>
                </c:pt>
                <c:pt idx="22266">
                  <c:v>2.7052</c:v>
                </c:pt>
                <c:pt idx="22267">
                  <c:v>3.8107000000000002</c:v>
                </c:pt>
                <c:pt idx="22268">
                  <c:v>4.5636999999999999</c:v>
                </c:pt>
                <c:pt idx="22269">
                  <c:v>3.1772</c:v>
                </c:pt>
                <c:pt idx="22270">
                  <c:v>3.2008000000000001</c:v>
                </c:pt>
                <c:pt idx="22271">
                  <c:v>3.5213999999999999</c:v>
                </c:pt>
                <c:pt idx="22272">
                  <c:v>3.8264999999999998</c:v>
                </c:pt>
                <c:pt idx="22273">
                  <c:v>4.1532999999999998</c:v>
                </c:pt>
                <c:pt idx="22274">
                  <c:v>3.8338999999999999</c:v>
                </c:pt>
                <c:pt idx="22275">
                  <c:v>4.1665000000000001</c:v>
                </c:pt>
                <c:pt idx="22276">
                  <c:v>2.8443000000000001</c:v>
                </c:pt>
                <c:pt idx="22277">
                  <c:v>3.0783999999999998</c:v>
                </c:pt>
                <c:pt idx="22278">
                  <c:v>2.1101000000000001</c:v>
                </c:pt>
                <c:pt idx="22279">
                  <c:v>6.0044000000000004</c:v>
                </c:pt>
                <c:pt idx="22280">
                  <c:v>5.7332999999999998</c:v>
                </c:pt>
                <c:pt idx="22281">
                  <c:v>5.5819000000000001</c:v>
                </c:pt>
                <c:pt idx="22282">
                  <c:v>5.3067000000000002</c:v>
                </c:pt>
                <c:pt idx="22283">
                  <c:v>6.0532000000000004</c:v>
                </c:pt>
                <c:pt idx="22284">
                  <c:v>6.4950000000000001</c:v>
                </c:pt>
                <c:pt idx="22285">
                  <c:v>5.9531999999999998</c:v>
                </c:pt>
                <c:pt idx="22286">
                  <c:v>5.7163000000000004</c:v>
                </c:pt>
                <c:pt idx="22287">
                  <c:v>6.11</c:v>
                </c:pt>
                <c:pt idx="22288">
                  <c:v>5.0860000000000003</c:v>
                </c:pt>
                <c:pt idx="22289">
                  <c:v>6.1638000000000002</c:v>
                </c:pt>
                <c:pt idx="22290">
                  <c:v>6.0340999999999996</c:v>
                </c:pt>
                <c:pt idx="22291">
                  <c:v>4.8296000000000001</c:v>
                </c:pt>
                <c:pt idx="22292">
                  <c:v>3.2382</c:v>
                </c:pt>
                <c:pt idx="22293">
                  <c:v>3.2425000000000002</c:v>
                </c:pt>
                <c:pt idx="22294">
                  <c:v>4.1360000000000001</c:v>
                </c:pt>
                <c:pt idx="22295">
                  <c:v>4.0758999999999999</c:v>
                </c:pt>
                <c:pt idx="22296">
                  <c:v>5.1161000000000003</c:v>
                </c:pt>
                <c:pt idx="22297">
                  <c:v>4.6887999999999996</c:v>
                </c:pt>
                <c:pt idx="22298">
                  <c:v>5.1207000000000003</c:v>
                </c:pt>
                <c:pt idx="22299">
                  <c:v>2.3376000000000001</c:v>
                </c:pt>
                <c:pt idx="22300">
                  <c:v>1.8362000000000001</c:v>
                </c:pt>
                <c:pt idx="22301">
                  <c:v>1.8028</c:v>
                </c:pt>
                <c:pt idx="22302">
                  <c:v>3.0133999999999999</c:v>
                </c:pt>
                <c:pt idx="22303">
                  <c:v>2.4237000000000002</c:v>
                </c:pt>
                <c:pt idx="22304">
                  <c:v>2.1634000000000002</c:v>
                </c:pt>
                <c:pt idx="22305">
                  <c:v>2.1000999999999999</c:v>
                </c:pt>
                <c:pt idx="22306">
                  <c:v>2.6265999999999998</c:v>
                </c:pt>
                <c:pt idx="22307">
                  <c:v>2.4883999999999999</c:v>
                </c:pt>
                <c:pt idx="22308">
                  <c:v>2.4839000000000002</c:v>
                </c:pt>
                <c:pt idx="22309">
                  <c:v>2.3925000000000001</c:v>
                </c:pt>
                <c:pt idx="22310">
                  <c:v>2.4628999999999999</c:v>
                </c:pt>
                <c:pt idx="22311">
                  <c:v>2.7160000000000002</c:v>
                </c:pt>
                <c:pt idx="22312">
                  <c:v>2.0653999999999999</c:v>
                </c:pt>
                <c:pt idx="22313">
                  <c:v>2.5343</c:v>
                </c:pt>
                <c:pt idx="22314">
                  <c:v>1.9403999999999999</c:v>
                </c:pt>
                <c:pt idx="22315">
                  <c:v>1.9092</c:v>
                </c:pt>
                <c:pt idx="22316">
                  <c:v>2.133</c:v>
                </c:pt>
                <c:pt idx="22317">
                  <c:v>2.2515999999999998</c:v>
                </c:pt>
                <c:pt idx="22318">
                  <c:v>2.2025999999999999</c:v>
                </c:pt>
                <c:pt idx="22319">
                  <c:v>3.0232999999999999</c:v>
                </c:pt>
                <c:pt idx="22320">
                  <c:v>2.2315999999999998</c:v>
                </c:pt>
                <c:pt idx="22321">
                  <c:v>2.1865999999999999</c:v>
                </c:pt>
                <c:pt idx="22322">
                  <c:v>2.7010000000000001</c:v>
                </c:pt>
                <c:pt idx="22323">
                  <c:v>1.3631</c:v>
                </c:pt>
                <c:pt idx="22324">
                  <c:v>1.7415</c:v>
                </c:pt>
                <c:pt idx="22325">
                  <c:v>1.6329</c:v>
                </c:pt>
                <c:pt idx="22326">
                  <c:v>1.5790999999999999</c:v>
                </c:pt>
                <c:pt idx="22327">
                  <c:v>1.7684</c:v>
                </c:pt>
                <c:pt idx="22328">
                  <c:v>2.3534999999999999</c:v>
                </c:pt>
                <c:pt idx="22329">
                  <c:v>2.3879999999999999</c:v>
                </c:pt>
                <c:pt idx="22330">
                  <c:v>2.4807999999999999</c:v>
                </c:pt>
                <c:pt idx="22331">
                  <c:v>2.1236000000000002</c:v>
                </c:pt>
                <c:pt idx="22332">
                  <c:v>2.4399000000000002</c:v>
                </c:pt>
                <c:pt idx="22333">
                  <c:v>2.3317999999999999</c:v>
                </c:pt>
                <c:pt idx="22334">
                  <c:v>2.0602999999999998</c:v>
                </c:pt>
                <c:pt idx="22335">
                  <c:v>2.0518999999999998</c:v>
                </c:pt>
                <c:pt idx="22336">
                  <c:v>2.2658999999999998</c:v>
                </c:pt>
                <c:pt idx="22337">
                  <c:v>2.3386</c:v>
                </c:pt>
                <c:pt idx="22338">
                  <c:v>2.8260000000000001</c:v>
                </c:pt>
                <c:pt idx="22339">
                  <c:v>1.6970000000000001</c:v>
                </c:pt>
                <c:pt idx="22340">
                  <c:v>1.9181999999999999</c:v>
                </c:pt>
                <c:pt idx="22341">
                  <c:v>2.0629</c:v>
                </c:pt>
                <c:pt idx="22342">
                  <c:v>4.9253</c:v>
                </c:pt>
                <c:pt idx="22343">
                  <c:v>3.1292</c:v>
                </c:pt>
                <c:pt idx="22344">
                  <c:v>4.6047000000000002</c:v>
                </c:pt>
                <c:pt idx="22345">
                  <c:v>5.1273</c:v>
                </c:pt>
                <c:pt idx="22346">
                  <c:v>4.5880000000000001</c:v>
                </c:pt>
                <c:pt idx="22347">
                  <c:v>2.8410000000000002</c:v>
                </c:pt>
                <c:pt idx="22348">
                  <c:v>0.26619999999999999</c:v>
                </c:pt>
                <c:pt idx="22349">
                  <c:v>2.0327999999999999</c:v>
                </c:pt>
                <c:pt idx="22350">
                  <c:v>3.4220000000000002</c:v>
                </c:pt>
                <c:pt idx="22351">
                  <c:v>3.8677000000000001</c:v>
                </c:pt>
                <c:pt idx="22352">
                  <c:v>3.0377000000000001</c:v>
                </c:pt>
                <c:pt idx="22353">
                  <c:v>3.1945000000000001</c:v>
                </c:pt>
                <c:pt idx="22354">
                  <c:v>2.3576999999999999</c:v>
                </c:pt>
                <c:pt idx="22355">
                  <c:v>2.5169000000000001</c:v>
                </c:pt>
                <c:pt idx="22356">
                  <c:v>0.59399999999999997</c:v>
                </c:pt>
                <c:pt idx="22357">
                  <c:v>3.0988000000000002</c:v>
                </c:pt>
                <c:pt idx="22358">
                  <c:v>3.2707999999999999</c:v>
                </c:pt>
                <c:pt idx="22359">
                  <c:v>4.3512000000000004</c:v>
                </c:pt>
                <c:pt idx="22360">
                  <c:v>4.3894000000000002</c:v>
                </c:pt>
              </c:numCache>
            </c:numRef>
          </c:xVal>
          <c:yVal>
            <c:numRef>
              <c:f>'KCaMg Ratios'!$F$2:$F$22362</c:f>
              <c:numCache>
                <c:formatCode>[$-10409]#,##0.0000;\-#,##0.0000</c:formatCode>
                <c:ptCount val="22361"/>
                <c:pt idx="0">
                  <c:v>0.312</c:v>
                </c:pt>
                <c:pt idx="1">
                  <c:v>0.16520000000000001</c:v>
                </c:pt>
                <c:pt idx="2">
                  <c:v>0.2152</c:v>
                </c:pt>
                <c:pt idx="3">
                  <c:v>0.19359999999999999</c:v>
                </c:pt>
                <c:pt idx="4">
                  <c:v>0.61219999999999997</c:v>
                </c:pt>
                <c:pt idx="5">
                  <c:v>0.75800000000000001</c:v>
                </c:pt>
                <c:pt idx="6">
                  <c:v>0.1517</c:v>
                </c:pt>
                <c:pt idx="7">
                  <c:v>0.2656</c:v>
                </c:pt>
                <c:pt idx="8">
                  <c:v>0.1928</c:v>
                </c:pt>
                <c:pt idx="9">
                  <c:v>0.1573</c:v>
                </c:pt>
                <c:pt idx="10">
                  <c:v>0.1179</c:v>
                </c:pt>
                <c:pt idx="11">
                  <c:v>0.29480000000000001</c:v>
                </c:pt>
                <c:pt idx="12">
                  <c:v>0.18179999999999999</c:v>
                </c:pt>
                <c:pt idx="13">
                  <c:v>0.56810000000000005</c:v>
                </c:pt>
                <c:pt idx="14">
                  <c:v>0.45350000000000001</c:v>
                </c:pt>
                <c:pt idx="15">
                  <c:v>0.60940000000000005</c:v>
                </c:pt>
                <c:pt idx="16">
                  <c:v>0.62729999999999997</c:v>
                </c:pt>
                <c:pt idx="17">
                  <c:v>0.62239999999999995</c:v>
                </c:pt>
                <c:pt idx="18">
                  <c:v>0.30120000000000002</c:v>
                </c:pt>
                <c:pt idx="19">
                  <c:v>0.58230000000000004</c:v>
                </c:pt>
                <c:pt idx="20">
                  <c:v>0.58550000000000002</c:v>
                </c:pt>
                <c:pt idx="21">
                  <c:v>0.44180000000000003</c:v>
                </c:pt>
                <c:pt idx="22">
                  <c:v>6.7400000000000002E-2</c:v>
                </c:pt>
                <c:pt idx="23">
                  <c:v>6.7000000000000004E-2</c:v>
                </c:pt>
                <c:pt idx="24">
                  <c:v>8.5800000000000001E-2</c:v>
                </c:pt>
                <c:pt idx="25">
                  <c:v>9.9199999999999997E-2</c:v>
                </c:pt>
                <c:pt idx="26">
                  <c:v>7.0800000000000002E-2</c:v>
                </c:pt>
                <c:pt idx="27">
                  <c:v>0.15049999999999999</c:v>
                </c:pt>
                <c:pt idx="28">
                  <c:v>0.58140000000000003</c:v>
                </c:pt>
                <c:pt idx="29">
                  <c:v>0.377</c:v>
                </c:pt>
                <c:pt idx="30">
                  <c:v>0.63470000000000004</c:v>
                </c:pt>
                <c:pt idx="31">
                  <c:v>0.59760000000000002</c:v>
                </c:pt>
                <c:pt idx="32">
                  <c:v>0.29520000000000002</c:v>
                </c:pt>
                <c:pt idx="33">
                  <c:v>0.30180000000000001</c:v>
                </c:pt>
                <c:pt idx="34">
                  <c:v>0.7843</c:v>
                </c:pt>
                <c:pt idx="35">
                  <c:v>0.12620000000000001</c:v>
                </c:pt>
                <c:pt idx="36">
                  <c:v>7.4999999999999997E-2</c:v>
                </c:pt>
                <c:pt idx="37">
                  <c:v>6.6299999999999998E-2</c:v>
                </c:pt>
                <c:pt idx="38">
                  <c:v>5.1499999999999997E-2</c:v>
                </c:pt>
                <c:pt idx="39">
                  <c:v>6.13E-2</c:v>
                </c:pt>
                <c:pt idx="40">
                  <c:v>6.8400000000000002E-2</c:v>
                </c:pt>
                <c:pt idx="41">
                  <c:v>0.41499999999999998</c:v>
                </c:pt>
                <c:pt idx="42">
                  <c:v>0.3458</c:v>
                </c:pt>
                <c:pt idx="43">
                  <c:v>0.47910000000000003</c:v>
                </c:pt>
                <c:pt idx="44">
                  <c:v>0.30430000000000001</c:v>
                </c:pt>
                <c:pt idx="45">
                  <c:v>0.1111</c:v>
                </c:pt>
                <c:pt idx="46">
                  <c:v>0.3337</c:v>
                </c:pt>
                <c:pt idx="47">
                  <c:v>0.2898</c:v>
                </c:pt>
                <c:pt idx="48">
                  <c:v>0.25790000000000002</c:v>
                </c:pt>
                <c:pt idx="49">
                  <c:v>0.27700000000000002</c:v>
                </c:pt>
                <c:pt idx="50">
                  <c:v>0.1799</c:v>
                </c:pt>
                <c:pt idx="51">
                  <c:v>0.34039999999999998</c:v>
                </c:pt>
                <c:pt idx="52">
                  <c:v>0.14860000000000001</c:v>
                </c:pt>
                <c:pt idx="53">
                  <c:v>0.16750000000000001</c:v>
                </c:pt>
                <c:pt idx="54">
                  <c:v>0.1234</c:v>
                </c:pt>
                <c:pt idx="55">
                  <c:v>0.13719999999999999</c:v>
                </c:pt>
                <c:pt idx="56">
                  <c:v>0.1328</c:v>
                </c:pt>
                <c:pt idx="57">
                  <c:v>0.1108</c:v>
                </c:pt>
                <c:pt idx="58">
                  <c:v>0.156</c:v>
                </c:pt>
                <c:pt idx="59">
                  <c:v>0.1797</c:v>
                </c:pt>
                <c:pt idx="60">
                  <c:v>0.22289999999999999</c:v>
                </c:pt>
                <c:pt idx="61">
                  <c:v>0.25869999999999999</c:v>
                </c:pt>
                <c:pt idx="62">
                  <c:v>0.1333</c:v>
                </c:pt>
                <c:pt idx="63">
                  <c:v>0.16209999999999999</c:v>
                </c:pt>
                <c:pt idx="64">
                  <c:v>0.38319999999999999</c:v>
                </c:pt>
                <c:pt idx="65">
                  <c:v>0.14530000000000001</c:v>
                </c:pt>
                <c:pt idx="66">
                  <c:v>0.1467</c:v>
                </c:pt>
                <c:pt idx="67">
                  <c:v>0.26029999999999998</c:v>
                </c:pt>
                <c:pt idx="68">
                  <c:v>0.23400000000000001</c:v>
                </c:pt>
                <c:pt idx="69">
                  <c:v>0.14369999999999999</c:v>
                </c:pt>
                <c:pt idx="70">
                  <c:v>0.14499999999999999</c:v>
                </c:pt>
                <c:pt idx="71">
                  <c:v>0.1429</c:v>
                </c:pt>
                <c:pt idx="72">
                  <c:v>0.13469999999999999</c:v>
                </c:pt>
                <c:pt idx="73">
                  <c:v>0.19159999999999999</c:v>
                </c:pt>
                <c:pt idx="74">
                  <c:v>0.1037</c:v>
                </c:pt>
                <c:pt idx="75">
                  <c:v>0.38190000000000002</c:v>
                </c:pt>
                <c:pt idx="76">
                  <c:v>0.24229999999999999</c:v>
                </c:pt>
                <c:pt idx="77">
                  <c:v>0.21260000000000001</c:v>
                </c:pt>
                <c:pt idx="78">
                  <c:v>0.22650000000000001</c:v>
                </c:pt>
                <c:pt idx="79">
                  <c:v>0.26840000000000003</c:v>
                </c:pt>
                <c:pt idx="80">
                  <c:v>0.12959999999999999</c:v>
                </c:pt>
                <c:pt idx="81">
                  <c:v>0.17660000000000001</c:v>
                </c:pt>
                <c:pt idx="82">
                  <c:v>0.12559999999999999</c:v>
                </c:pt>
                <c:pt idx="83">
                  <c:v>0.19139999999999999</c:v>
                </c:pt>
                <c:pt idx="84">
                  <c:v>0.2429</c:v>
                </c:pt>
                <c:pt idx="85">
                  <c:v>0.19389999999999999</c:v>
                </c:pt>
                <c:pt idx="86">
                  <c:v>0.17469999999999999</c:v>
                </c:pt>
                <c:pt idx="87">
                  <c:v>0.2114</c:v>
                </c:pt>
                <c:pt idx="88">
                  <c:v>0.16070000000000001</c:v>
                </c:pt>
                <c:pt idx="89">
                  <c:v>0.23100000000000001</c:v>
                </c:pt>
                <c:pt idx="90">
                  <c:v>0.1502</c:v>
                </c:pt>
                <c:pt idx="91">
                  <c:v>0.22140000000000001</c:v>
                </c:pt>
                <c:pt idx="92">
                  <c:v>0.17910000000000001</c:v>
                </c:pt>
                <c:pt idx="93">
                  <c:v>0.23569999999999999</c:v>
                </c:pt>
                <c:pt idx="94">
                  <c:v>0.27589999999999998</c:v>
                </c:pt>
                <c:pt idx="95">
                  <c:v>0.26929999999999998</c:v>
                </c:pt>
                <c:pt idx="96">
                  <c:v>0.19239999999999999</c:v>
                </c:pt>
                <c:pt idx="97">
                  <c:v>0.23050000000000001</c:v>
                </c:pt>
                <c:pt idx="98">
                  <c:v>0.154</c:v>
                </c:pt>
                <c:pt idx="99">
                  <c:v>0.21690000000000001</c:v>
                </c:pt>
                <c:pt idx="100">
                  <c:v>0.18640000000000001</c:v>
                </c:pt>
                <c:pt idx="101">
                  <c:v>0.35049999999999998</c:v>
                </c:pt>
                <c:pt idx="102">
                  <c:v>0.19120000000000001</c:v>
                </c:pt>
                <c:pt idx="103">
                  <c:v>0.1474</c:v>
                </c:pt>
                <c:pt idx="104">
                  <c:v>0.1148</c:v>
                </c:pt>
                <c:pt idx="105">
                  <c:v>0.1444</c:v>
                </c:pt>
                <c:pt idx="106">
                  <c:v>0.1736</c:v>
                </c:pt>
                <c:pt idx="107">
                  <c:v>0.2278</c:v>
                </c:pt>
                <c:pt idx="108">
                  <c:v>0.17549999999999999</c:v>
                </c:pt>
                <c:pt idx="109">
                  <c:v>0.15890000000000001</c:v>
                </c:pt>
                <c:pt idx="110">
                  <c:v>0.20150000000000001</c:v>
                </c:pt>
                <c:pt idx="111">
                  <c:v>0.21540000000000001</c:v>
                </c:pt>
                <c:pt idx="112">
                  <c:v>0.34949999999999998</c:v>
                </c:pt>
                <c:pt idx="113">
                  <c:v>0.33289999999999997</c:v>
                </c:pt>
                <c:pt idx="114">
                  <c:v>0.21060000000000001</c:v>
                </c:pt>
                <c:pt idx="115">
                  <c:v>0.13539999999999999</c:v>
                </c:pt>
                <c:pt idx="116">
                  <c:v>0.12239999999999999</c:v>
                </c:pt>
                <c:pt idx="117">
                  <c:v>0.12790000000000001</c:v>
                </c:pt>
                <c:pt idx="118">
                  <c:v>0.1729</c:v>
                </c:pt>
                <c:pt idx="119">
                  <c:v>0.2127</c:v>
                </c:pt>
                <c:pt idx="120">
                  <c:v>9.1999999999999998E-2</c:v>
                </c:pt>
                <c:pt idx="121">
                  <c:v>0.18310000000000001</c:v>
                </c:pt>
                <c:pt idx="122">
                  <c:v>0.22359999999999999</c:v>
                </c:pt>
                <c:pt idx="123">
                  <c:v>0.40789999999999998</c:v>
                </c:pt>
                <c:pt idx="124">
                  <c:v>0.20749999999999999</c:v>
                </c:pt>
                <c:pt idx="125">
                  <c:v>0.14810000000000001</c:v>
                </c:pt>
                <c:pt idx="126">
                  <c:v>0.2271</c:v>
                </c:pt>
                <c:pt idx="127">
                  <c:v>0.45169999999999999</c:v>
                </c:pt>
                <c:pt idx="128">
                  <c:v>0.35520000000000002</c:v>
                </c:pt>
                <c:pt idx="129">
                  <c:v>0.2044</c:v>
                </c:pt>
                <c:pt idx="130">
                  <c:v>0.21829999999999999</c:v>
                </c:pt>
                <c:pt idx="131">
                  <c:v>0.18160000000000001</c:v>
                </c:pt>
                <c:pt idx="132">
                  <c:v>0.1759</c:v>
                </c:pt>
                <c:pt idx="133">
                  <c:v>0.22550000000000001</c:v>
                </c:pt>
                <c:pt idx="134">
                  <c:v>0.2571</c:v>
                </c:pt>
                <c:pt idx="135">
                  <c:v>0.1431</c:v>
                </c:pt>
                <c:pt idx="136">
                  <c:v>0.1762</c:v>
                </c:pt>
                <c:pt idx="137">
                  <c:v>0.1338</c:v>
                </c:pt>
                <c:pt idx="138">
                  <c:v>0.23619999999999999</c:v>
                </c:pt>
                <c:pt idx="139">
                  <c:v>0.19969999999999999</c:v>
                </c:pt>
                <c:pt idx="140">
                  <c:v>0.18970000000000001</c:v>
                </c:pt>
                <c:pt idx="141">
                  <c:v>8.9899999999999994E-2</c:v>
                </c:pt>
                <c:pt idx="142">
                  <c:v>0.14050000000000001</c:v>
                </c:pt>
                <c:pt idx="143">
                  <c:v>0.1661</c:v>
                </c:pt>
                <c:pt idx="144">
                  <c:v>0.12529999999999999</c:v>
                </c:pt>
                <c:pt idx="145">
                  <c:v>0.22520000000000001</c:v>
                </c:pt>
                <c:pt idx="146">
                  <c:v>0.45</c:v>
                </c:pt>
                <c:pt idx="147">
                  <c:v>0.39069999999999999</c:v>
                </c:pt>
                <c:pt idx="148">
                  <c:v>0.33040000000000003</c:v>
                </c:pt>
                <c:pt idx="149">
                  <c:v>0.31730000000000003</c:v>
                </c:pt>
                <c:pt idx="150">
                  <c:v>0.18479999999999999</c:v>
                </c:pt>
                <c:pt idx="151">
                  <c:v>0.12479999999999999</c:v>
                </c:pt>
                <c:pt idx="152">
                  <c:v>0.14360000000000001</c:v>
                </c:pt>
                <c:pt idx="153">
                  <c:v>9.11E-2</c:v>
                </c:pt>
                <c:pt idx="154">
                  <c:v>0.13089999999999999</c:v>
                </c:pt>
                <c:pt idx="155">
                  <c:v>0.13200000000000001</c:v>
                </c:pt>
                <c:pt idx="156">
                  <c:v>0.22459999999999999</c:v>
                </c:pt>
                <c:pt idx="157">
                  <c:v>0.27929999999999999</c:v>
                </c:pt>
                <c:pt idx="158">
                  <c:v>0.2009</c:v>
                </c:pt>
                <c:pt idx="159">
                  <c:v>0.14030000000000001</c:v>
                </c:pt>
                <c:pt idx="160">
                  <c:v>0.27179999999999999</c:v>
                </c:pt>
                <c:pt idx="161">
                  <c:v>0.1472</c:v>
                </c:pt>
                <c:pt idx="162">
                  <c:v>0.2319</c:v>
                </c:pt>
                <c:pt idx="163">
                  <c:v>0.17330000000000001</c:v>
                </c:pt>
                <c:pt idx="164">
                  <c:v>0.15429999999999999</c:v>
                </c:pt>
                <c:pt idx="165">
                  <c:v>0.16089999999999999</c:v>
                </c:pt>
                <c:pt idx="166">
                  <c:v>9.2999999999999999E-2</c:v>
                </c:pt>
                <c:pt idx="167">
                  <c:v>0.21540000000000001</c:v>
                </c:pt>
                <c:pt idx="168">
                  <c:v>0.15129999999999999</c:v>
                </c:pt>
                <c:pt idx="169">
                  <c:v>0.22939999999999999</c:v>
                </c:pt>
                <c:pt idx="170">
                  <c:v>0.25879999999999997</c:v>
                </c:pt>
                <c:pt idx="171">
                  <c:v>0.28520000000000001</c:v>
                </c:pt>
                <c:pt idx="172">
                  <c:v>0.2462</c:v>
                </c:pt>
                <c:pt idx="173">
                  <c:v>0.37969999999999998</c:v>
                </c:pt>
                <c:pt idx="174">
                  <c:v>0.15210000000000001</c:v>
                </c:pt>
                <c:pt idx="175">
                  <c:v>9.3100000000000002E-2</c:v>
                </c:pt>
                <c:pt idx="176">
                  <c:v>0.24460000000000001</c:v>
                </c:pt>
                <c:pt idx="177">
                  <c:v>0.49340000000000001</c:v>
                </c:pt>
                <c:pt idx="178">
                  <c:v>0.32869999999999999</c:v>
                </c:pt>
                <c:pt idx="179">
                  <c:v>8.1799999999999998E-2</c:v>
                </c:pt>
                <c:pt idx="180">
                  <c:v>0.27689999999999998</c:v>
                </c:pt>
                <c:pt idx="181">
                  <c:v>0.23530000000000001</c:v>
                </c:pt>
                <c:pt idx="182">
                  <c:v>0.25130000000000002</c:v>
                </c:pt>
                <c:pt idx="183">
                  <c:v>0.2142</c:v>
                </c:pt>
                <c:pt idx="184">
                  <c:v>0.247</c:v>
                </c:pt>
                <c:pt idx="185">
                  <c:v>0.41020000000000001</c:v>
                </c:pt>
                <c:pt idx="186">
                  <c:v>0.21809999999999999</c:v>
                </c:pt>
                <c:pt idx="187">
                  <c:v>0.1928</c:v>
                </c:pt>
                <c:pt idx="188">
                  <c:v>0.18429999999999999</c:v>
                </c:pt>
                <c:pt idx="189">
                  <c:v>0.14410000000000001</c:v>
                </c:pt>
                <c:pt idx="190">
                  <c:v>0.15770000000000001</c:v>
                </c:pt>
                <c:pt idx="191">
                  <c:v>0.254</c:v>
                </c:pt>
                <c:pt idx="192">
                  <c:v>0.41660000000000003</c:v>
                </c:pt>
                <c:pt idx="193">
                  <c:v>0.1268</c:v>
                </c:pt>
                <c:pt idx="194">
                  <c:v>0.1356</c:v>
                </c:pt>
                <c:pt idx="195">
                  <c:v>0.16159999999999999</c:v>
                </c:pt>
                <c:pt idx="196">
                  <c:v>0.113</c:v>
                </c:pt>
                <c:pt idx="197">
                  <c:v>0.1169</c:v>
                </c:pt>
                <c:pt idx="198">
                  <c:v>0.16</c:v>
                </c:pt>
                <c:pt idx="199">
                  <c:v>0.1072</c:v>
                </c:pt>
                <c:pt idx="200">
                  <c:v>0.29199999999999998</c:v>
                </c:pt>
                <c:pt idx="201">
                  <c:v>0.25650000000000001</c:v>
                </c:pt>
                <c:pt idx="202">
                  <c:v>0.2127</c:v>
                </c:pt>
                <c:pt idx="203">
                  <c:v>0.18629999999999999</c:v>
                </c:pt>
                <c:pt idx="204">
                  <c:v>0.23169999999999999</c:v>
                </c:pt>
                <c:pt idx="205">
                  <c:v>0.1888</c:v>
                </c:pt>
                <c:pt idx="206">
                  <c:v>0.28320000000000001</c:v>
                </c:pt>
                <c:pt idx="207">
                  <c:v>0.19259999999999999</c:v>
                </c:pt>
                <c:pt idx="208">
                  <c:v>0.2082</c:v>
                </c:pt>
                <c:pt idx="209">
                  <c:v>0.22059999999999999</c:v>
                </c:pt>
                <c:pt idx="210">
                  <c:v>0.16109999999999999</c:v>
                </c:pt>
                <c:pt idx="211">
                  <c:v>0.21929999999999999</c:v>
                </c:pt>
                <c:pt idx="212">
                  <c:v>0.31009999999999999</c:v>
                </c:pt>
                <c:pt idx="213">
                  <c:v>0.56859999999999999</c:v>
                </c:pt>
                <c:pt idx="214">
                  <c:v>0.23</c:v>
                </c:pt>
                <c:pt idx="215">
                  <c:v>0.21149999999999999</c:v>
                </c:pt>
                <c:pt idx="216">
                  <c:v>0.2361</c:v>
                </c:pt>
                <c:pt idx="217">
                  <c:v>0.23230000000000001</c:v>
                </c:pt>
                <c:pt idx="218">
                  <c:v>0.19939999999999999</c:v>
                </c:pt>
                <c:pt idx="219">
                  <c:v>0.2185</c:v>
                </c:pt>
                <c:pt idx="220">
                  <c:v>0.68020000000000003</c:v>
                </c:pt>
                <c:pt idx="221">
                  <c:v>0.1845</c:v>
                </c:pt>
                <c:pt idx="222">
                  <c:v>0.23810000000000001</c:v>
                </c:pt>
                <c:pt idx="223">
                  <c:v>0.41830000000000001</c:v>
                </c:pt>
                <c:pt idx="224">
                  <c:v>0.43130000000000002</c:v>
                </c:pt>
                <c:pt idx="225">
                  <c:v>0.15590000000000001</c:v>
                </c:pt>
                <c:pt idx="226">
                  <c:v>0.18160000000000001</c:v>
                </c:pt>
                <c:pt idx="227">
                  <c:v>0.13830000000000001</c:v>
                </c:pt>
                <c:pt idx="228">
                  <c:v>0.3392</c:v>
                </c:pt>
                <c:pt idx="229">
                  <c:v>0.2014</c:v>
                </c:pt>
                <c:pt idx="230">
                  <c:v>0.23860000000000001</c:v>
                </c:pt>
                <c:pt idx="231">
                  <c:v>0.36399999999999999</c:v>
                </c:pt>
                <c:pt idx="232">
                  <c:v>0.17469999999999999</c:v>
                </c:pt>
                <c:pt idx="233">
                  <c:v>0.1731</c:v>
                </c:pt>
                <c:pt idx="234">
                  <c:v>0.17949999999999999</c:v>
                </c:pt>
                <c:pt idx="235">
                  <c:v>0.32379999999999998</c:v>
                </c:pt>
                <c:pt idx="236">
                  <c:v>0.29949999999999999</c:v>
                </c:pt>
                <c:pt idx="237">
                  <c:v>0.21260000000000001</c:v>
                </c:pt>
                <c:pt idx="238">
                  <c:v>0.32929999999999998</c:v>
                </c:pt>
                <c:pt idx="239">
                  <c:v>0.2399</c:v>
                </c:pt>
                <c:pt idx="240">
                  <c:v>0.16259999999999999</c:v>
                </c:pt>
                <c:pt idx="241">
                  <c:v>0.22570000000000001</c:v>
                </c:pt>
                <c:pt idx="242">
                  <c:v>0.22270000000000001</c:v>
                </c:pt>
                <c:pt idx="243">
                  <c:v>0.39860000000000001</c:v>
                </c:pt>
                <c:pt idx="244">
                  <c:v>0.92220000000000002</c:v>
                </c:pt>
                <c:pt idx="245">
                  <c:v>0.2225</c:v>
                </c:pt>
                <c:pt idx="246">
                  <c:v>0.20469999999999999</c:v>
                </c:pt>
                <c:pt idx="247">
                  <c:v>0.217</c:v>
                </c:pt>
                <c:pt idx="248">
                  <c:v>0.14199999999999999</c:v>
                </c:pt>
                <c:pt idx="249">
                  <c:v>0.189</c:v>
                </c:pt>
                <c:pt idx="250">
                  <c:v>0.1565</c:v>
                </c:pt>
                <c:pt idx="251">
                  <c:v>0.27789999999999998</c:v>
                </c:pt>
                <c:pt idx="252">
                  <c:v>0.29909999999999998</c:v>
                </c:pt>
                <c:pt idx="253">
                  <c:v>0.1462</c:v>
                </c:pt>
                <c:pt idx="254">
                  <c:v>0.2492</c:v>
                </c:pt>
                <c:pt idx="255">
                  <c:v>0.114</c:v>
                </c:pt>
                <c:pt idx="256">
                  <c:v>0.1691</c:v>
                </c:pt>
                <c:pt idx="257">
                  <c:v>8.4699999999999998E-2</c:v>
                </c:pt>
                <c:pt idx="258">
                  <c:v>0.15160000000000001</c:v>
                </c:pt>
                <c:pt idx="259">
                  <c:v>0.14460000000000001</c:v>
                </c:pt>
                <c:pt idx="260">
                  <c:v>0.14580000000000001</c:v>
                </c:pt>
                <c:pt idx="261">
                  <c:v>0.1522</c:v>
                </c:pt>
                <c:pt idx="262">
                  <c:v>0.23230000000000001</c:v>
                </c:pt>
                <c:pt idx="263">
                  <c:v>0.25390000000000001</c:v>
                </c:pt>
                <c:pt idx="264">
                  <c:v>0.31840000000000002</c:v>
                </c:pt>
                <c:pt idx="265">
                  <c:v>0.15229999999999999</c:v>
                </c:pt>
                <c:pt idx="266">
                  <c:v>0.15620000000000001</c:v>
                </c:pt>
                <c:pt idx="267">
                  <c:v>0.26040000000000002</c:v>
                </c:pt>
                <c:pt idx="268">
                  <c:v>0.30830000000000002</c:v>
                </c:pt>
                <c:pt idx="269">
                  <c:v>0.2001</c:v>
                </c:pt>
                <c:pt idx="270">
                  <c:v>0.18959999999999999</c:v>
                </c:pt>
                <c:pt idx="271">
                  <c:v>0.16300000000000001</c:v>
                </c:pt>
                <c:pt idx="272">
                  <c:v>0.28179999999999999</c:v>
                </c:pt>
                <c:pt idx="273">
                  <c:v>0.28639999999999999</c:v>
                </c:pt>
                <c:pt idx="274">
                  <c:v>0.18740000000000001</c:v>
                </c:pt>
                <c:pt idx="275">
                  <c:v>0.25090000000000001</c:v>
                </c:pt>
                <c:pt idx="276">
                  <c:v>8.6499999999999994E-2</c:v>
                </c:pt>
                <c:pt idx="277">
                  <c:v>7.7799999999999994E-2</c:v>
                </c:pt>
                <c:pt idx="278">
                  <c:v>7.0000000000000007E-2</c:v>
                </c:pt>
                <c:pt idx="279">
                  <c:v>0.2069</c:v>
                </c:pt>
                <c:pt idx="280">
                  <c:v>0.12770000000000001</c:v>
                </c:pt>
                <c:pt idx="281">
                  <c:v>0.2263</c:v>
                </c:pt>
                <c:pt idx="282">
                  <c:v>0.23449999999999999</c:v>
                </c:pt>
                <c:pt idx="283">
                  <c:v>0.14929999999999999</c:v>
                </c:pt>
                <c:pt idx="284">
                  <c:v>0.2676</c:v>
                </c:pt>
                <c:pt idx="285">
                  <c:v>0.14460000000000001</c:v>
                </c:pt>
                <c:pt idx="286">
                  <c:v>0.15509999999999999</c:v>
                </c:pt>
                <c:pt idx="287">
                  <c:v>0.1046</c:v>
                </c:pt>
                <c:pt idx="288">
                  <c:v>8.1799999999999998E-2</c:v>
                </c:pt>
                <c:pt idx="289">
                  <c:v>0.12620000000000001</c:v>
                </c:pt>
                <c:pt idx="290">
                  <c:v>0.1086</c:v>
                </c:pt>
                <c:pt idx="291">
                  <c:v>0.15529999999999999</c:v>
                </c:pt>
                <c:pt idx="292">
                  <c:v>0.18709999999999999</c:v>
                </c:pt>
                <c:pt idx="293">
                  <c:v>0.1148</c:v>
                </c:pt>
                <c:pt idx="294">
                  <c:v>0.1726</c:v>
                </c:pt>
                <c:pt idx="295">
                  <c:v>0.14929999999999999</c:v>
                </c:pt>
                <c:pt idx="296">
                  <c:v>0.15029999999999999</c:v>
                </c:pt>
                <c:pt idx="297">
                  <c:v>0.20230000000000001</c:v>
                </c:pt>
                <c:pt idx="298">
                  <c:v>0.17979999999999999</c:v>
                </c:pt>
                <c:pt idx="299">
                  <c:v>0.23669999999999999</c:v>
                </c:pt>
                <c:pt idx="300">
                  <c:v>0.2029</c:v>
                </c:pt>
                <c:pt idx="301">
                  <c:v>0.22700000000000001</c:v>
                </c:pt>
                <c:pt idx="302">
                  <c:v>0.24149999999999999</c:v>
                </c:pt>
                <c:pt idx="303">
                  <c:v>0.27579999999999999</c:v>
                </c:pt>
                <c:pt idx="304">
                  <c:v>0.2029</c:v>
                </c:pt>
                <c:pt idx="305">
                  <c:v>0.25169999999999998</c:v>
                </c:pt>
                <c:pt idx="306">
                  <c:v>0.30530000000000002</c:v>
                </c:pt>
                <c:pt idx="307">
                  <c:v>0.1915</c:v>
                </c:pt>
                <c:pt idx="308">
                  <c:v>0.31919999999999998</c:v>
                </c:pt>
                <c:pt idx="309">
                  <c:v>0.34</c:v>
                </c:pt>
                <c:pt idx="310">
                  <c:v>0.22969999999999999</c:v>
                </c:pt>
                <c:pt idx="311">
                  <c:v>0.22789999999999999</c:v>
                </c:pt>
                <c:pt idx="312">
                  <c:v>0.22220000000000001</c:v>
                </c:pt>
                <c:pt idx="313">
                  <c:v>0.26579999999999998</c:v>
                </c:pt>
                <c:pt idx="314">
                  <c:v>0.19</c:v>
                </c:pt>
                <c:pt idx="315">
                  <c:v>0.21010000000000001</c:v>
                </c:pt>
                <c:pt idx="316">
                  <c:v>0.27510000000000001</c:v>
                </c:pt>
                <c:pt idx="317">
                  <c:v>0.1779</c:v>
                </c:pt>
                <c:pt idx="318">
                  <c:v>0.15939999999999999</c:v>
                </c:pt>
                <c:pt idx="319">
                  <c:v>0.21890000000000001</c:v>
                </c:pt>
                <c:pt idx="320">
                  <c:v>0.20130000000000001</c:v>
                </c:pt>
                <c:pt idx="321">
                  <c:v>0.1361</c:v>
                </c:pt>
                <c:pt idx="322">
                  <c:v>0.17760000000000001</c:v>
                </c:pt>
                <c:pt idx="323">
                  <c:v>0.17949999999999999</c:v>
                </c:pt>
                <c:pt idx="324">
                  <c:v>0.16239999999999999</c:v>
                </c:pt>
                <c:pt idx="325">
                  <c:v>0.1706</c:v>
                </c:pt>
                <c:pt idx="326">
                  <c:v>0.12809999999999999</c:v>
                </c:pt>
                <c:pt idx="327">
                  <c:v>0.21249999999999999</c:v>
                </c:pt>
                <c:pt idx="328">
                  <c:v>0.187</c:v>
                </c:pt>
                <c:pt idx="329">
                  <c:v>0.29930000000000001</c:v>
                </c:pt>
                <c:pt idx="330">
                  <c:v>0.189</c:v>
                </c:pt>
                <c:pt idx="331">
                  <c:v>0.2087</c:v>
                </c:pt>
                <c:pt idx="332">
                  <c:v>0.39529999999999998</c:v>
                </c:pt>
                <c:pt idx="333">
                  <c:v>0.33090000000000003</c:v>
                </c:pt>
                <c:pt idx="334">
                  <c:v>0.27700000000000002</c:v>
                </c:pt>
                <c:pt idx="335">
                  <c:v>0.28839999999999999</c:v>
                </c:pt>
                <c:pt idx="336">
                  <c:v>0.29749999999999999</c:v>
                </c:pt>
                <c:pt idx="337">
                  <c:v>0.3906</c:v>
                </c:pt>
                <c:pt idx="338">
                  <c:v>0.35649999999999998</c:v>
                </c:pt>
                <c:pt idx="339">
                  <c:v>0.3412</c:v>
                </c:pt>
                <c:pt idx="340">
                  <c:v>0.32500000000000001</c:v>
                </c:pt>
                <c:pt idx="341">
                  <c:v>0.39100000000000001</c:v>
                </c:pt>
                <c:pt idx="342">
                  <c:v>0.29580000000000001</c:v>
                </c:pt>
                <c:pt idx="343">
                  <c:v>0.32090000000000002</c:v>
                </c:pt>
                <c:pt idx="344">
                  <c:v>0.27500000000000002</c:v>
                </c:pt>
                <c:pt idx="345">
                  <c:v>0.28499999999999998</c:v>
                </c:pt>
                <c:pt idx="346">
                  <c:v>0.33929999999999999</c:v>
                </c:pt>
                <c:pt idx="347">
                  <c:v>0.29299999999999998</c:v>
                </c:pt>
                <c:pt idx="348">
                  <c:v>0.28470000000000001</c:v>
                </c:pt>
                <c:pt idx="349">
                  <c:v>0.41110000000000002</c:v>
                </c:pt>
                <c:pt idx="350">
                  <c:v>0.36</c:v>
                </c:pt>
                <c:pt idx="351">
                  <c:v>0.45150000000000001</c:v>
                </c:pt>
                <c:pt idx="352">
                  <c:v>0.38400000000000001</c:v>
                </c:pt>
                <c:pt idx="353">
                  <c:v>0.47110000000000002</c:v>
                </c:pt>
                <c:pt idx="354">
                  <c:v>0.46610000000000001</c:v>
                </c:pt>
                <c:pt idx="355">
                  <c:v>0.2329</c:v>
                </c:pt>
                <c:pt idx="356">
                  <c:v>0.20130000000000001</c:v>
                </c:pt>
                <c:pt idx="357">
                  <c:v>0.30230000000000001</c:v>
                </c:pt>
                <c:pt idx="358">
                  <c:v>0.1208</c:v>
                </c:pt>
                <c:pt idx="359">
                  <c:v>0.15509999999999999</c:v>
                </c:pt>
                <c:pt idx="360">
                  <c:v>0.14180000000000001</c:v>
                </c:pt>
                <c:pt idx="361">
                  <c:v>0.16300000000000001</c:v>
                </c:pt>
                <c:pt idx="362">
                  <c:v>0.18129999999999999</c:v>
                </c:pt>
                <c:pt idx="363">
                  <c:v>0.13239999999999999</c:v>
                </c:pt>
                <c:pt idx="364">
                  <c:v>0.17460000000000001</c:v>
                </c:pt>
                <c:pt idx="365">
                  <c:v>0.1668</c:v>
                </c:pt>
                <c:pt idx="366">
                  <c:v>0.16109999999999999</c:v>
                </c:pt>
                <c:pt idx="367">
                  <c:v>0.13589999999999999</c:v>
                </c:pt>
                <c:pt idx="368">
                  <c:v>0.1578</c:v>
                </c:pt>
                <c:pt idx="369">
                  <c:v>0.1363</c:v>
                </c:pt>
                <c:pt idx="370">
                  <c:v>0.158</c:v>
                </c:pt>
                <c:pt idx="371">
                  <c:v>0.31359999999999999</c:v>
                </c:pt>
                <c:pt idx="372">
                  <c:v>0.2203</c:v>
                </c:pt>
                <c:pt idx="373">
                  <c:v>0.28710000000000002</c:v>
                </c:pt>
                <c:pt idx="374">
                  <c:v>0.25990000000000002</c:v>
                </c:pt>
                <c:pt idx="375">
                  <c:v>0.2412</c:v>
                </c:pt>
                <c:pt idx="376">
                  <c:v>0.26579999999999998</c:v>
                </c:pt>
                <c:pt idx="377">
                  <c:v>0.31630000000000003</c:v>
                </c:pt>
                <c:pt idx="378">
                  <c:v>0.2702</c:v>
                </c:pt>
                <c:pt idx="379">
                  <c:v>0.2306</c:v>
                </c:pt>
                <c:pt idx="380">
                  <c:v>0.2107</c:v>
                </c:pt>
                <c:pt idx="381">
                  <c:v>0.18279999999999999</c:v>
                </c:pt>
                <c:pt idx="382">
                  <c:v>0.1641</c:v>
                </c:pt>
                <c:pt idx="383">
                  <c:v>0.17630000000000001</c:v>
                </c:pt>
                <c:pt idx="384">
                  <c:v>0.2175</c:v>
                </c:pt>
                <c:pt idx="385">
                  <c:v>0.16719999999999999</c:v>
                </c:pt>
                <c:pt idx="386">
                  <c:v>0.12180000000000001</c:v>
                </c:pt>
                <c:pt idx="387">
                  <c:v>0.22739999999999999</c:v>
                </c:pt>
                <c:pt idx="388">
                  <c:v>0.20899999999999999</c:v>
                </c:pt>
                <c:pt idx="389">
                  <c:v>0.1588</c:v>
                </c:pt>
                <c:pt idx="390">
                  <c:v>0.2752</c:v>
                </c:pt>
                <c:pt idx="391">
                  <c:v>0.22109999999999999</c:v>
                </c:pt>
                <c:pt idx="392">
                  <c:v>9.2899999999999996E-2</c:v>
                </c:pt>
                <c:pt idx="393">
                  <c:v>0.31009999999999999</c:v>
                </c:pt>
                <c:pt idx="394">
                  <c:v>0.14949999999999999</c:v>
                </c:pt>
                <c:pt idx="395">
                  <c:v>0.2021</c:v>
                </c:pt>
                <c:pt idx="396">
                  <c:v>0.15090000000000001</c:v>
                </c:pt>
                <c:pt idx="397">
                  <c:v>0.25850000000000001</c:v>
                </c:pt>
                <c:pt idx="398">
                  <c:v>0.21829999999999999</c:v>
                </c:pt>
                <c:pt idx="399">
                  <c:v>0.2399</c:v>
                </c:pt>
                <c:pt idx="400">
                  <c:v>0.25950000000000001</c:v>
                </c:pt>
                <c:pt idx="401">
                  <c:v>9.8100000000000007E-2</c:v>
                </c:pt>
                <c:pt idx="402">
                  <c:v>0.16850000000000001</c:v>
                </c:pt>
                <c:pt idx="403">
                  <c:v>0.17730000000000001</c:v>
                </c:pt>
                <c:pt idx="404">
                  <c:v>0.1012</c:v>
                </c:pt>
                <c:pt idx="405">
                  <c:v>0.1925</c:v>
                </c:pt>
                <c:pt idx="406">
                  <c:v>0.1867</c:v>
                </c:pt>
                <c:pt idx="407">
                  <c:v>0.18390000000000001</c:v>
                </c:pt>
                <c:pt idx="408">
                  <c:v>0.17730000000000001</c:v>
                </c:pt>
                <c:pt idx="409">
                  <c:v>0.1792</c:v>
                </c:pt>
                <c:pt idx="410">
                  <c:v>0.13139999999999999</c:v>
                </c:pt>
                <c:pt idx="411">
                  <c:v>0.1091</c:v>
                </c:pt>
                <c:pt idx="412">
                  <c:v>0.127</c:v>
                </c:pt>
                <c:pt idx="413">
                  <c:v>0.13789999999999999</c:v>
                </c:pt>
                <c:pt idx="414">
                  <c:v>0.16009999999999999</c:v>
                </c:pt>
                <c:pt idx="415">
                  <c:v>0.26469999999999999</c:v>
                </c:pt>
                <c:pt idx="416">
                  <c:v>0.1867</c:v>
                </c:pt>
                <c:pt idx="417">
                  <c:v>0.23749999999999999</c:v>
                </c:pt>
                <c:pt idx="418">
                  <c:v>0.21060000000000001</c:v>
                </c:pt>
                <c:pt idx="419">
                  <c:v>0.68710000000000004</c:v>
                </c:pt>
                <c:pt idx="420">
                  <c:v>0.12870000000000001</c:v>
                </c:pt>
                <c:pt idx="421">
                  <c:v>0.251</c:v>
                </c:pt>
                <c:pt idx="422">
                  <c:v>0.37580000000000002</c:v>
                </c:pt>
                <c:pt idx="423">
                  <c:v>0.1308</c:v>
                </c:pt>
                <c:pt idx="424">
                  <c:v>0.20469999999999999</c:v>
                </c:pt>
                <c:pt idx="425">
                  <c:v>0.11509999999999999</c:v>
                </c:pt>
                <c:pt idx="426">
                  <c:v>9.5799999999999996E-2</c:v>
                </c:pt>
                <c:pt idx="427">
                  <c:v>0.1996</c:v>
                </c:pt>
                <c:pt idx="428">
                  <c:v>0.23599999999999999</c:v>
                </c:pt>
                <c:pt idx="429">
                  <c:v>0.187</c:v>
                </c:pt>
                <c:pt idx="430">
                  <c:v>0.21659999999999999</c:v>
                </c:pt>
                <c:pt idx="431">
                  <c:v>9.0700000000000003E-2</c:v>
                </c:pt>
                <c:pt idx="432">
                  <c:v>0.15049999999999999</c:v>
                </c:pt>
                <c:pt idx="433">
                  <c:v>8.3299999999999999E-2</c:v>
                </c:pt>
                <c:pt idx="434">
                  <c:v>0.2092</c:v>
                </c:pt>
                <c:pt idx="435">
                  <c:v>0.1293</c:v>
                </c:pt>
                <c:pt idx="436">
                  <c:v>9.1499999999999998E-2</c:v>
                </c:pt>
                <c:pt idx="437">
                  <c:v>0.1273</c:v>
                </c:pt>
                <c:pt idx="438">
                  <c:v>0.14169999999999999</c:v>
                </c:pt>
                <c:pt idx="439">
                  <c:v>9.1899999999999996E-2</c:v>
                </c:pt>
                <c:pt idx="440">
                  <c:v>0.1124</c:v>
                </c:pt>
                <c:pt idx="441">
                  <c:v>0.1074</c:v>
                </c:pt>
                <c:pt idx="442">
                  <c:v>0.1512</c:v>
                </c:pt>
                <c:pt idx="443">
                  <c:v>0.1729</c:v>
                </c:pt>
                <c:pt idx="444">
                  <c:v>0.18010000000000001</c:v>
                </c:pt>
                <c:pt idx="445">
                  <c:v>9.8199999999999996E-2</c:v>
                </c:pt>
                <c:pt idx="446">
                  <c:v>0.1232</c:v>
                </c:pt>
                <c:pt idx="447">
                  <c:v>0.1106</c:v>
                </c:pt>
                <c:pt idx="448">
                  <c:v>0.15770000000000001</c:v>
                </c:pt>
                <c:pt idx="449">
                  <c:v>0.1061</c:v>
                </c:pt>
                <c:pt idx="450">
                  <c:v>9.8100000000000007E-2</c:v>
                </c:pt>
                <c:pt idx="451">
                  <c:v>9.7900000000000001E-2</c:v>
                </c:pt>
                <c:pt idx="452">
                  <c:v>0.11849999999999999</c:v>
                </c:pt>
                <c:pt idx="453">
                  <c:v>0.15609999999999999</c:v>
                </c:pt>
                <c:pt idx="454">
                  <c:v>0.18579999999999999</c:v>
                </c:pt>
                <c:pt idx="455">
                  <c:v>0.14699999999999999</c:v>
                </c:pt>
                <c:pt idx="456">
                  <c:v>0.11749999999999999</c:v>
                </c:pt>
                <c:pt idx="457">
                  <c:v>0.19040000000000001</c:v>
                </c:pt>
                <c:pt idx="458">
                  <c:v>0.3241</c:v>
                </c:pt>
                <c:pt idx="459">
                  <c:v>0.30969999999999998</c:v>
                </c:pt>
                <c:pt idx="460">
                  <c:v>0.1171</c:v>
                </c:pt>
                <c:pt idx="461">
                  <c:v>0.15640000000000001</c:v>
                </c:pt>
                <c:pt idx="462">
                  <c:v>9.9099999999999994E-2</c:v>
                </c:pt>
                <c:pt idx="463">
                  <c:v>9.2799999999999994E-2</c:v>
                </c:pt>
                <c:pt idx="464">
                  <c:v>0.1661</c:v>
                </c:pt>
                <c:pt idx="465">
                  <c:v>0.2223</c:v>
                </c:pt>
                <c:pt idx="466">
                  <c:v>0.23039999999999999</c:v>
                </c:pt>
                <c:pt idx="467">
                  <c:v>0.4083</c:v>
                </c:pt>
                <c:pt idx="468">
                  <c:v>0.84940000000000004</c:v>
                </c:pt>
                <c:pt idx="469">
                  <c:v>0.35249999999999998</c:v>
                </c:pt>
                <c:pt idx="470">
                  <c:v>0.22270000000000001</c:v>
                </c:pt>
                <c:pt idx="471">
                  <c:v>0.23530000000000001</c:v>
                </c:pt>
                <c:pt idx="472">
                  <c:v>0.25800000000000001</c:v>
                </c:pt>
                <c:pt idx="473">
                  <c:v>0.2142</c:v>
                </c:pt>
                <c:pt idx="474">
                  <c:v>0.22509999999999999</c:v>
                </c:pt>
                <c:pt idx="475">
                  <c:v>0.21079999999999999</c:v>
                </c:pt>
                <c:pt idx="476">
                  <c:v>0.27750000000000002</c:v>
                </c:pt>
                <c:pt idx="477">
                  <c:v>0.15310000000000001</c:v>
                </c:pt>
                <c:pt idx="478">
                  <c:v>0.18310000000000001</c:v>
                </c:pt>
                <c:pt idx="479">
                  <c:v>0.2369</c:v>
                </c:pt>
                <c:pt idx="480">
                  <c:v>0.19850000000000001</c:v>
                </c:pt>
                <c:pt idx="481">
                  <c:v>0.22470000000000001</c:v>
                </c:pt>
                <c:pt idx="482">
                  <c:v>0.2208</c:v>
                </c:pt>
                <c:pt idx="483">
                  <c:v>0.17480000000000001</c:v>
                </c:pt>
                <c:pt idx="484">
                  <c:v>0.16389999999999999</c:v>
                </c:pt>
                <c:pt idx="485">
                  <c:v>0.19359999999999999</c:v>
                </c:pt>
                <c:pt idx="486">
                  <c:v>0.36370000000000002</c:v>
                </c:pt>
                <c:pt idx="487">
                  <c:v>0.3387</c:v>
                </c:pt>
                <c:pt idx="488">
                  <c:v>0.23169999999999999</c:v>
                </c:pt>
                <c:pt idx="489">
                  <c:v>0.32779999999999998</c:v>
                </c:pt>
                <c:pt idx="490">
                  <c:v>0.21779999999999999</c:v>
                </c:pt>
                <c:pt idx="491">
                  <c:v>0.25409999999999999</c:v>
                </c:pt>
                <c:pt idx="492">
                  <c:v>0.25269999999999998</c:v>
                </c:pt>
                <c:pt idx="493">
                  <c:v>0.15740000000000001</c:v>
                </c:pt>
                <c:pt idx="494">
                  <c:v>0.2301</c:v>
                </c:pt>
                <c:pt idx="495">
                  <c:v>0.34739999999999999</c:v>
                </c:pt>
                <c:pt idx="496">
                  <c:v>0.24970000000000001</c:v>
                </c:pt>
                <c:pt idx="497">
                  <c:v>0.27189999999999998</c:v>
                </c:pt>
                <c:pt idx="498">
                  <c:v>0.39279999999999998</c:v>
                </c:pt>
                <c:pt idx="499">
                  <c:v>0.41160000000000002</c:v>
                </c:pt>
                <c:pt idx="500">
                  <c:v>0.48799999999999999</c:v>
                </c:pt>
                <c:pt idx="501">
                  <c:v>0.1542</c:v>
                </c:pt>
                <c:pt idx="502">
                  <c:v>0.18179999999999999</c:v>
                </c:pt>
                <c:pt idx="503">
                  <c:v>0.2409</c:v>
                </c:pt>
                <c:pt idx="504">
                  <c:v>0.2303</c:v>
                </c:pt>
                <c:pt idx="505">
                  <c:v>0.2046</c:v>
                </c:pt>
                <c:pt idx="506">
                  <c:v>0.49730000000000002</c:v>
                </c:pt>
                <c:pt idx="507">
                  <c:v>0.25800000000000001</c:v>
                </c:pt>
                <c:pt idx="508">
                  <c:v>0.38529999999999998</c:v>
                </c:pt>
                <c:pt idx="509">
                  <c:v>0.27310000000000001</c:v>
                </c:pt>
                <c:pt idx="510">
                  <c:v>0.26590000000000003</c:v>
                </c:pt>
                <c:pt idx="511">
                  <c:v>0.4</c:v>
                </c:pt>
                <c:pt idx="512">
                  <c:v>0.2432</c:v>
                </c:pt>
                <c:pt idx="513">
                  <c:v>0.4335</c:v>
                </c:pt>
                <c:pt idx="514">
                  <c:v>0.32819999999999999</c:v>
                </c:pt>
                <c:pt idx="515">
                  <c:v>0.29959999999999998</c:v>
                </c:pt>
                <c:pt idx="516">
                  <c:v>0.4355</c:v>
                </c:pt>
                <c:pt idx="517">
                  <c:v>0.2787</c:v>
                </c:pt>
                <c:pt idx="518">
                  <c:v>0.25850000000000001</c:v>
                </c:pt>
                <c:pt idx="519">
                  <c:v>0.2203</c:v>
                </c:pt>
                <c:pt idx="520">
                  <c:v>0.3332</c:v>
                </c:pt>
                <c:pt idx="521">
                  <c:v>0.1875</c:v>
                </c:pt>
                <c:pt idx="522">
                  <c:v>0.23269999999999999</c:v>
                </c:pt>
                <c:pt idx="523">
                  <c:v>0.3402</c:v>
                </c:pt>
                <c:pt idx="524">
                  <c:v>0.20369999999999999</c:v>
                </c:pt>
                <c:pt idx="525">
                  <c:v>0.24429999999999999</c:v>
                </c:pt>
                <c:pt idx="526">
                  <c:v>0.41260000000000002</c:v>
                </c:pt>
                <c:pt idx="527">
                  <c:v>0.29339999999999999</c:v>
                </c:pt>
                <c:pt idx="528">
                  <c:v>0.22459999999999999</c:v>
                </c:pt>
                <c:pt idx="529">
                  <c:v>0.26750000000000002</c:v>
                </c:pt>
                <c:pt idx="530">
                  <c:v>0.1547</c:v>
                </c:pt>
                <c:pt idx="531">
                  <c:v>0.2326</c:v>
                </c:pt>
                <c:pt idx="532">
                  <c:v>0.20269999999999999</c:v>
                </c:pt>
                <c:pt idx="533">
                  <c:v>0.21260000000000001</c:v>
                </c:pt>
                <c:pt idx="534">
                  <c:v>0.22109999999999999</c:v>
                </c:pt>
                <c:pt idx="535">
                  <c:v>0.17519999999999999</c:v>
                </c:pt>
                <c:pt idx="536">
                  <c:v>0.20039999999999999</c:v>
                </c:pt>
                <c:pt idx="537">
                  <c:v>0.25059999999999999</c:v>
                </c:pt>
                <c:pt idx="538">
                  <c:v>0.16750000000000001</c:v>
                </c:pt>
                <c:pt idx="539">
                  <c:v>0.2485</c:v>
                </c:pt>
                <c:pt idx="540">
                  <c:v>0.1666</c:v>
                </c:pt>
                <c:pt idx="541">
                  <c:v>0.18060000000000001</c:v>
                </c:pt>
                <c:pt idx="542">
                  <c:v>0.16950000000000001</c:v>
                </c:pt>
                <c:pt idx="543">
                  <c:v>0.3044</c:v>
                </c:pt>
                <c:pt idx="544">
                  <c:v>0.30830000000000002</c:v>
                </c:pt>
                <c:pt idx="545">
                  <c:v>0.26229999999999998</c:v>
                </c:pt>
                <c:pt idx="546">
                  <c:v>0.37040000000000001</c:v>
                </c:pt>
                <c:pt idx="547">
                  <c:v>0.4032</c:v>
                </c:pt>
                <c:pt idx="548">
                  <c:v>0.34139999999999998</c:v>
                </c:pt>
                <c:pt idx="549">
                  <c:v>0.22670000000000001</c:v>
                </c:pt>
                <c:pt idx="550">
                  <c:v>0.39879999999999999</c:v>
                </c:pt>
                <c:pt idx="551">
                  <c:v>0.29189999999999999</c:v>
                </c:pt>
                <c:pt idx="552">
                  <c:v>0.40629999999999999</c:v>
                </c:pt>
                <c:pt idx="553">
                  <c:v>0.25850000000000001</c:v>
                </c:pt>
                <c:pt idx="554">
                  <c:v>0.1996</c:v>
                </c:pt>
                <c:pt idx="555">
                  <c:v>0.13020000000000001</c:v>
                </c:pt>
                <c:pt idx="556">
                  <c:v>0.1842</c:v>
                </c:pt>
                <c:pt idx="557">
                  <c:v>0.1885</c:v>
                </c:pt>
                <c:pt idx="558">
                  <c:v>0.23949999999999999</c:v>
                </c:pt>
                <c:pt idx="559">
                  <c:v>0.2082</c:v>
                </c:pt>
                <c:pt idx="560">
                  <c:v>0.2954</c:v>
                </c:pt>
                <c:pt idx="561">
                  <c:v>0.2077</c:v>
                </c:pt>
                <c:pt idx="562">
                  <c:v>0.21790000000000001</c:v>
                </c:pt>
                <c:pt idx="563">
                  <c:v>0.2056</c:v>
                </c:pt>
                <c:pt idx="564">
                  <c:v>0.24310000000000001</c:v>
                </c:pt>
                <c:pt idx="565">
                  <c:v>0.25190000000000001</c:v>
                </c:pt>
                <c:pt idx="566">
                  <c:v>0.2782</c:v>
                </c:pt>
                <c:pt idx="567">
                  <c:v>0.1216</c:v>
                </c:pt>
                <c:pt idx="568">
                  <c:v>0.2288</c:v>
                </c:pt>
                <c:pt idx="569">
                  <c:v>0.25390000000000001</c:v>
                </c:pt>
                <c:pt idx="570">
                  <c:v>0.1993</c:v>
                </c:pt>
                <c:pt idx="571">
                  <c:v>0.2243</c:v>
                </c:pt>
                <c:pt idx="572">
                  <c:v>0.14810000000000001</c:v>
                </c:pt>
                <c:pt idx="573">
                  <c:v>0.32069999999999999</c:v>
                </c:pt>
                <c:pt idx="574">
                  <c:v>0.29299999999999998</c:v>
                </c:pt>
                <c:pt idx="575">
                  <c:v>0.19439999999999999</c:v>
                </c:pt>
                <c:pt idx="576">
                  <c:v>0.2863</c:v>
                </c:pt>
                <c:pt idx="577">
                  <c:v>0.29249999999999998</c:v>
                </c:pt>
                <c:pt idx="578">
                  <c:v>0.24390000000000001</c:v>
                </c:pt>
                <c:pt idx="579">
                  <c:v>0.26490000000000002</c:v>
                </c:pt>
                <c:pt idx="580">
                  <c:v>0.28050000000000003</c:v>
                </c:pt>
                <c:pt idx="581">
                  <c:v>0.25829999999999997</c:v>
                </c:pt>
                <c:pt idx="582">
                  <c:v>0.18110000000000001</c:v>
                </c:pt>
                <c:pt idx="583">
                  <c:v>0.2555</c:v>
                </c:pt>
                <c:pt idx="584">
                  <c:v>0.18459999999999999</c:v>
                </c:pt>
                <c:pt idx="585">
                  <c:v>0.37780000000000002</c:v>
                </c:pt>
                <c:pt idx="586">
                  <c:v>0.30030000000000001</c:v>
                </c:pt>
                <c:pt idx="587">
                  <c:v>0.31140000000000001</c:v>
                </c:pt>
                <c:pt idx="588">
                  <c:v>0.1434</c:v>
                </c:pt>
                <c:pt idx="589">
                  <c:v>0.13769999999999999</c:v>
                </c:pt>
                <c:pt idx="590">
                  <c:v>0.2072</c:v>
                </c:pt>
                <c:pt idx="591">
                  <c:v>0.26</c:v>
                </c:pt>
                <c:pt idx="592">
                  <c:v>0.22509999999999999</c:v>
                </c:pt>
                <c:pt idx="593">
                  <c:v>0.1903</c:v>
                </c:pt>
                <c:pt idx="594">
                  <c:v>0.2276</c:v>
                </c:pt>
                <c:pt idx="595">
                  <c:v>0.22309999999999999</c:v>
                </c:pt>
                <c:pt idx="596">
                  <c:v>0.21729999999999999</c:v>
                </c:pt>
                <c:pt idx="597">
                  <c:v>0.20200000000000001</c:v>
                </c:pt>
                <c:pt idx="598">
                  <c:v>0.16239999999999999</c:v>
                </c:pt>
                <c:pt idx="599">
                  <c:v>0.20449999999999999</c:v>
                </c:pt>
                <c:pt idx="600">
                  <c:v>0.30149999999999999</c:v>
                </c:pt>
                <c:pt idx="601">
                  <c:v>0.2455</c:v>
                </c:pt>
                <c:pt idx="602">
                  <c:v>0.15179999999999999</c:v>
                </c:pt>
                <c:pt idx="603">
                  <c:v>0.1628</c:v>
                </c:pt>
                <c:pt idx="604">
                  <c:v>0.16900000000000001</c:v>
                </c:pt>
                <c:pt idx="605">
                  <c:v>0.25030000000000002</c:v>
                </c:pt>
                <c:pt idx="606">
                  <c:v>0.21440000000000001</c:v>
                </c:pt>
                <c:pt idx="607">
                  <c:v>0.21659999999999999</c:v>
                </c:pt>
                <c:pt idx="608">
                  <c:v>0.1923</c:v>
                </c:pt>
                <c:pt idx="609">
                  <c:v>0.1716</c:v>
                </c:pt>
                <c:pt idx="610">
                  <c:v>0.14330000000000001</c:v>
                </c:pt>
                <c:pt idx="611">
                  <c:v>0.18659999999999999</c:v>
                </c:pt>
                <c:pt idx="612">
                  <c:v>0.20660000000000001</c:v>
                </c:pt>
                <c:pt idx="613">
                  <c:v>0.13730000000000001</c:v>
                </c:pt>
                <c:pt idx="614">
                  <c:v>0.21</c:v>
                </c:pt>
                <c:pt idx="615">
                  <c:v>9.3600000000000003E-2</c:v>
                </c:pt>
                <c:pt idx="616">
                  <c:v>0.20730000000000001</c:v>
                </c:pt>
                <c:pt idx="617">
                  <c:v>0.13239999999999999</c:v>
                </c:pt>
                <c:pt idx="618">
                  <c:v>0.186</c:v>
                </c:pt>
                <c:pt idx="619">
                  <c:v>0.21229999999999999</c:v>
                </c:pt>
                <c:pt idx="620">
                  <c:v>0.14419999999999999</c:v>
                </c:pt>
                <c:pt idx="621">
                  <c:v>0.35420000000000001</c:v>
                </c:pt>
                <c:pt idx="622">
                  <c:v>0.19489999999999999</c:v>
                </c:pt>
                <c:pt idx="623">
                  <c:v>0.22320000000000001</c:v>
                </c:pt>
                <c:pt idx="624">
                  <c:v>0.19350000000000001</c:v>
                </c:pt>
                <c:pt idx="625">
                  <c:v>0.18609999999999999</c:v>
                </c:pt>
                <c:pt idx="626">
                  <c:v>0.2092</c:v>
                </c:pt>
                <c:pt idx="627">
                  <c:v>0.11509999999999999</c:v>
                </c:pt>
                <c:pt idx="628">
                  <c:v>0.21329999999999999</c:v>
                </c:pt>
                <c:pt idx="629">
                  <c:v>0.1623</c:v>
                </c:pt>
                <c:pt idx="630">
                  <c:v>0.27579999999999999</c:v>
                </c:pt>
                <c:pt idx="631">
                  <c:v>0.13830000000000001</c:v>
                </c:pt>
                <c:pt idx="632">
                  <c:v>0.20880000000000001</c:v>
                </c:pt>
                <c:pt idx="633">
                  <c:v>0.30680000000000002</c:v>
                </c:pt>
                <c:pt idx="634">
                  <c:v>0.22620000000000001</c:v>
                </c:pt>
                <c:pt idx="635">
                  <c:v>0.3125</c:v>
                </c:pt>
                <c:pt idx="636">
                  <c:v>0.27439999999999998</c:v>
                </c:pt>
                <c:pt idx="637">
                  <c:v>0.11840000000000001</c:v>
                </c:pt>
                <c:pt idx="638">
                  <c:v>0.26600000000000001</c:v>
                </c:pt>
                <c:pt idx="639">
                  <c:v>0.46450000000000002</c:v>
                </c:pt>
                <c:pt idx="640">
                  <c:v>0.30630000000000002</c:v>
                </c:pt>
                <c:pt idx="641">
                  <c:v>0.18090000000000001</c:v>
                </c:pt>
                <c:pt idx="642">
                  <c:v>0.151</c:v>
                </c:pt>
                <c:pt idx="643">
                  <c:v>0.16700000000000001</c:v>
                </c:pt>
                <c:pt idx="644">
                  <c:v>0.1676</c:v>
                </c:pt>
                <c:pt idx="645">
                  <c:v>0.2205</c:v>
                </c:pt>
                <c:pt idx="646">
                  <c:v>0.25929999999999997</c:v>
                </c:pt>
                <c:pt idx="647">
                  <c:v>0.24840000000000001</c:v>
                </c:pt>
                <c:pt idx="648">
                  <c:v>0.32719999999999999</c:v>
                </c:pt>
                <c:pt idx="649">
                  <c:v>0.32940000000000003</c:v>
                </c:pt>
                <c:pt idx="650">
                  <c:v>0.19769999999999999</c:v>
                </c:pt>
                <c:pt idx="651">
                  <c:v>0.22059999999999999</c:v>
                </c:pt>
                <c:pt idx="652">
                  <c:v>0.1736</c:v>
                </c:pt>
                <c:pt idx="653">
                  <c:v>0.1666</c:v>
                </c:pt>
                <c:pt idx="654">
                  <c:v>0.21299999999999999</c:v>
                </c:pt>
                <c:pt idx="655">
                  <c:v>0.1203</c:v>
                </c:pt>
                <c:pt idx="656">
                  <c:v>0.1116</c:v>
                </c:pt>
                <c:pt idx="657">
                  <c:v>0.15260000000000001</c:v>
                </c:pt>
                <c:pt idx="658">
                  <c:v>0.128</c:v>
                </c:pt>
                <c:pt idx="659">
                  <c:v>0.13700000000000001</c:v>
                </c:pt>
                <c:pt idx="660">
                  <c:v>0.20469999999999999</c:v>
                </c:pt>
                <c:pt idx="661">
                  <c:v>0.1237</c:v>
                </c:pt>
                <c:pt idx="662">
                  <c:v>0.12089999999999999</c:v>
                </c:pt>
                <c:pt idx="663">
                  <c:v>1.2652000000000001</c:v>
                </c:pt>
                <c:pt idx="664">
                  <c:v>0.24030000000000001</c:v>
                </c:pt>
                <c:pt idx="665">
                  <c:v>0.1399</c:v>
                </c:pt>
                <c:pt idx="666">
                  <c:v>0.25480000000000003</c:v>
                </c:pt>
                <c:pt idx="667">
                  <c:v>0.39610000000000001</c:v>
                </c:pt>
                <c:pt idx="668">
                  <c:v>0.34370000000000001</c:v>
                </c:pt>
                <c:pt idx="669">
                  <c:v>0.34589999999999999</c:v>
                </c:pt>
                <c:pt idx="670">
                  <c:v>0.30449999999999999</c:v>
                </c:pt>
                <c:pt idx="671">
                  <c:v>0.35980000000000001</c:v>
                </c:pt>
                <c:pt idx="672">
                  <c:v>0.3503</c:v>
                </c:pt>
                <c:pt idx="673">
                  <c:v>0.35060000000000002</c:v>
                </c:pt>
                <c:pt idx="674">
                  <c:v>0.35149999999999998</c:v>
                </c:pt>
                <c:pt idx="675">
                  <c:v>0.3372</c:v>
                </c:pt>
                <c:pt idx="676">
                  <c:v>0.39200000000000002</c:v>
                </c:pt>
                <c:pt idx="677">
                  <c:v>0.3725</c:v>
                </c:pt>
                <c:pt idx="678">
                  <c:v>0.36720000000000003</c:v>
                </c:pt>
                <c:pt idx="679">
                  <c:v>0.2989</c:v>
                </c:pt>
                <c:pt idx="680">
                  <c:v>0.28489999999999999</c:v>
                </c:pt>
                <c:pt idx="681">
                  <c:v>0.2848</c:v>
                </c:pt>
                <c:pt idx="682">
                  <c:v>0.33229999999999998</c:v>
                </c:pt>
                <c:pt idx="683">
                  <c:v>0.38619999999999999</c:v>
                </c:pt>
                <c:pt idx="684">
                  <c:v>0.24129999999999999</c:v>
                </c:pt>
                <c:pt idx="685">
                  <c:v>0.2379</c:v>
                </c:pt>
                <c:pt idx="686">
                  <c:v>0.26169999999999999</c:v>
                </c:pt>
                <c:pt idx="687">
                  <c:v>0.28420000000000001</c:v>
                </c:pt>
                <c:pt idx="688">
                  <c:v>0.26029999999999998</c:v>
                </c:pt>
                <c:pt idx="689">
                  <c:v>0.26229999999999998</c:v>
                </c:pt>
                <c:pt idx="690">
                  <c:v>0.3054</c:v>
                </c:pt>
                <c:pt idx="691">
                  <c:v>0.30590000000000001</c:v>
                </c:pt>
                <c:pt idx="692">
                  <c:v>0.26939999999999997</c:v>
                </c:pt>
                <c:pt idx="693">
                  <c:v>0.31950000000000001</c:v>
                </c:pt>
                <c:pt idx="694">
                  <c:v>0.25819999999999999</c:v>
                </c:pt>
                <c:pt idx="695">
                  <c:v>0.29630000000000001</c:v>
                </c:pt>
                <c:pt idx="696">
                  <c:v>0.3246</c:v>
                </c:pt>
                <c:pt idx="697">
                  <c:v>0.32879999999999998</c:v>
                </c:pt>
                <c:pt idx="698">
                  <c:v>0.28610000000000002</c:v>
                </c:pt>
                <c:pt idx="699">
                  <c:v>0.2782</c:v>
                </c:pt>
                <c:pt idx="700">
                  <c:v>0.29370000000000002</c:v>
                </c:pt>
                <c:pt idx="701">
                  <c:v>0.32</c:v>
                </c:pt>
                <c:pt idx="702">
                  <c:v>0.30840000000000001</c:v>
                </c:pt>
                <c:pt idx="703">
                  <c:v>0.28000000000000003</c:v>
                </c:pt>
                <c:pt idx="704">
                  <c:v>0.29959999999999998</c:v>
                </c:pt>
                <c:pt idx="705">
                  <c:v>0.30769999999999997</c:v>
                </c:pt>
                <c:pt idx="706">
                  <c:v>0.30830000000000002</c:v>
                </c:pt>
                <c:pt idx="707">
                  <c:v>0.30869999999999997</c:v>
                </c:pt>
                <c:pt idx="708">
                  <c:v>0.30630000000000002</c:v>
                </c:pt>
                <c:pt idx="709">
                  <c:v>0.2863</c:v>
                </c:pt>
                <c:pt idx="710">
                  <c:v>0.29260000000000003</c:v>
                </c:pt>
                <c:pt idx="711">
                  <c:v>0.33300000000000002</c:v>
                </c:pt>
                <c:pt idx="712">
                  <c:v>0.31519999999999998</c:v>
                </c:pt>
                <c:pt idx="713">
                  <c:v>0.30759999999999998</c:v>
                </c:pt>
                <c:pt idx="714">
                  <c:v>0.3216</c:v>
                </c:pt>
                <c:pt idx="715">
                  <c:v>0.37140000000000001</c:v>
                </c:pt>
                <c:pt idx="716">
                  <c:v>0.38629999999999998</c:v>
                </c:pt>
                <c:pt idx="717">
                  <c:v>0.34520000000000001</c:v>
                </c:pt>
                <c:pt idx="718">
                  <c:v>0.33129999999999998</c:v>
                </c:pt>
                <c:pt idx="719">
                  <c:v>0.33960000000000001</c:v>
                </c:pt>
                <c:pt idx="720">
                  <c:v>0.35699999999999998</c:v>
                </c:pt>
                <c:pt idx="721">
                  <c:v>0.37109999999999999</c:v>
                </c:pt>
                <c:pt idx="722">
                  <c:v>0.32619999999999999</c:v>
                </c:pt>
                <c:pt idx="723">
                  <c:v>0.3372</c:v>
                </c:pt>
                <c:pt idx="724">
                  <c:v>0.39379999999999998</c:v>
                </c:pt>
                <c:pt idx="725">
                  <c:v>0.37690000000000001</c:v>
                </c:pt>
                <c:pt idx="726">
                  <c:v>0.3654</c:v>
                </c:pt>
                <c:pt idx="727">
                  <c:v>0.37009999999999998</c:v>
                </c:pt>
                <c:pt idx="728">
                  <c:v>0.39229999999999998</c:v>
                </c:pt>
                <c:pt idx="729">
                  <c:v>0.32819999999999999</c:v>
                </c:pt>
                <c:pt idx="730">
                  <c:v>0.33360000000000001</c:v>
                </c:pt>
                <c:pt idx="731">
                  <c:v>0.37109999999999999</c:v>
                </c:pt>
                <c:pt idx="732">
                  <c:v>0.37440000000000001</c:v>
                </c:pt>
                <c:pt idx="733">
                  <c:v>0.36170000000000002</c:v>
                </c:pt>
                <c:pt idx="734">
                  <c:v>0.37480000000000002</c:v>
                </c:pt>
                <c:pt idx="735">
                  <c:v>0.4138</c:v>
                </c:pt>
                <c:pt idx="736">
                  <c:v>0.3982</c:v>
                </c:pt>
                <c:pt idx="737">
                  <c:v>0.40920000000000001</c:v>
                </c:pt>
                <c:pt idx="738">
                  <c:v>0.3831</c:v>
                </c:pt>
                <c:pt idx="739">
                  <c:v>0.41410000000000002</c:v>
                </c:pt>
                <c:pt idx="740">
                  <c:v>0.40500000000000003</c:v>
                </c:pt>
                <c:pt idx="741">
                  <c:v>0.43419999999999997</c:v>
                </c:pt>
                <c:pt idx="742">
                  <c:v>0.13819999999999999</c:v>
                </c:pt>
                <c:pt idx="743">
                  <c:v>0.23880000000000001</c:v>
                </c:pt>
                <c:pt idx="744">
                  <c:v>0.30790000000000001</c:v>
                </c:pt>
                <c:pt idx="745">
                  <c:v>0.37640000000000001</c:v>
                </c:pt>
                <c:pt idx="746">
                  <c:v>0.3911</c:v>
                </c:pt>
                <c:pt idx="747">
                  <c:v>0.25469999999999998</c:v>
                </c:pt>
                <c:pt idx="748">
                  <c:v>0.35120000000000001</c:v>
                </c:pt>
                <c:pt idx="749">
                  <c:v>0.24310000000000001</c:v>
                </c:pt>
                <c:pt idx="750">
                  <c:v>0.18099999999999999</c:v>
                </c:pt>
                <c:pt idx="751">
                  <c:v>0.307</c:v>
                </c:pt>
                <c:pt idx="752">
                  <c:v>0.24399999999999999</c:v>
                </c:pt>
                <c:pt idx="753">
                  <c:v>0.25559999999999999</c:v>
                </c:pt>
                <c:pt idx="754">
                  <c:v>0.2387</c:v>
                </c:pt>
                <c:pt idx="755">
                  <c:v>0.39389999999999997</c:v>
                </c:pt>
                <c:pt idx="756">
                  <c:v>0.32979999999999998</c:v>
                </c:pt>
                <c:pt idx="757">
                  <c:v>0.45710000000000001</c:v>
                </c:pt>
                <c:pt idx="758">
                  <c:v>0.44259999999999999</c:v>
                </c:pt>
                <c:pt idx="759">
                  <c:v>0.25950000000000001</c:v>
                </c:pt>
                <c:pt idx="760">
                  <c:v>0.40560000000000002</c:v>
                </c:pt>
                <c:pt idx="761">
                  <c:v>0.33939999999999998</c:v>
                </c:pt>
                <c:pt idx="762">
                  <c:v>0.23130000000000001</c:v>
                </c:pt>
                <c:pt idx="763">
                  <c:v>0.40539999999999998</c:v>
                </c:pt>
                <c:pt idx="764">
                  <c:v>0.31059999999999999</c:v>
                </c:pt>
                <c:pt idx="765">
                  <c:v>0.28620000000000001</c:v>
                </c:pt>
                <c:pt idx="766">
                  <c:v>0.2697</c:v>
                </c:pt>
                <c:pt idx="767">
                  <c:v>0.34079999999999999</c:v>
                </c:pt>
                <c:pt idx="768">
                  <c:v>0.16250000000000001</c:v>
                </c:pt>
                <c:pt idx="769">
                  <c:v>0.14910000000000001</c:v>
                </c:pt>
                <c:pt idx="770">
                  <c:v>0.1646</c:v>
                </c:pt>
                <c:pt idx="771">
                  <c:v>0.3</c:v>
                </c:pt>
                <c:pt idx="772">
                  <c:v>0.34389999999999998</c:v>
                </c:pt>
                <c:pt idx="773">
                  <c:v>0.2681</c:v>
                </c:pt>
                <c:pt idx="774">
                  <c:v>0.2261</c:v>
                </c:pt>
                <c:pt idx="775">
                  <c:v>0.25369999999999998</c:v>
                </c:pt>
                <c:pt idx="776">
                  <c:v>0.184</c:v>
                </c:pt>
                <c:pt idx="777">
                  <c:v>0.3836</c:v>
                </c:pt>
                <c:pt idx="778">
                  <c:v>0.18679999999999999</c:v>
                </c:pt>
                <c:pt idx="779">
                  <c:v>0.1484</c:v>
                </c:pt>
                <c:pt idx="780">
                  <c:v>0.18079999999999999</c:v>
                </c:pt>
                <c:pt idx="781">
                  <c:v>0.1328</c:v>
                </c:pt>
                <c:pt idx="782">
                  <c:v>9.8299999999999998E-2</c:v>
                </c:pt>
                <c:pt idx="783">
                  <c:v>0.1598</c:v>
                </c:pt>
                <c:pt idx="784">
                  <c:v>0.1414</c:v>
                </c:pt>
                <c:pt idx="785">
                  <c:v>0.217</c:v>
                </c:pt>
                <c:pt idx="786">
                  <c:v>0.15290000000000001</c:v>
                </c:pt>
                <c:pt idx="787">
                  <c:v>0.43690000000000001</c:v>
                </c:pt>
                <c:pt idx="788">
                  <c:v>0.33860000000000001</c:v>
                </c:pt>
                <c:pt idx="789">
                  <c:v>0.40620000000000001</c:v>
                </c:pt>
                <c:pt idx="790">
                  <c:v>0.25609999999999999</c:v>
                </c:pt>
                <c:pt idx="791">
                  <c:v>0.26019999999999999</c:v>
                </c:pt>
                <c:pt idx="792">
                  <c:v>0.2079</c:v>
                </c:pt>
                <c:pt idx="793">
                  <c:v>0.2707</c:v>
                </c:pt>
                <c:pt idx="794">
                  <c:v>0.2402</c:v>
                </c:pt>
                <c:pt idx="795">
                  <c:v>0.26889999999999997</c:v>
                </c:pt>
                <c:pt idx="796">
                  <c:v>0.1991</c:v>
                </c:pt>
                <c:pt idx="797">
                  <c:v>0.1961</c:v>
                </c:pt>
                <c:pt idx="798">
                  <c:v>0.21310000000000001</c:v>
                </c:pt>
                <c:pt idx="799">
                  <c:v>0.25940000000000002</c:v>
                </c:pt>
                <c:pt idx="800">
                  <c:v>0.23130000000000001</c:v>
                </c:pt>
                <c:pt idx="801">
                  <c:v>0.22550000000000001</c:v>
                </c:pt>
                <c:pt idx="802">
                  <c:v>0.2288</c:v>
                </c:pt>
                <c:pt idx="803">
                  <c:v>0.25929999999999997</c:v>
                </c:pt>
                <c:pt idx="804">
                  <c:v>0.217</c:v>
                </c:pt>
                <c:pt idx="805">
                  <c:v>0.24610000000000001</c:v>
                </c:pt>
                <c:pt idx="806">
                  <c:v>0.21840000000000001</c:v>
                </c:pt>
                <c:pt idx="807">
                  <c:v>0.1767</c:v>
                </c:pt>
                <c:pt idx="808">
                  <c:v>0.2026</c:v>
                </c:pt>
                <c:pt idx="809">
                  <c:v>0.26879999999999998</c:v>
                </c:pt>
                <c:pt idx="810">
                  <c:v>0.1993</c:v>
                </c:pt>
                <c:pt idx="811">
                  <c:v>0.18709999999999999</c:v>
                </c:pt>
                <c:pt idx="812">
                  <c:v>0.21890000000000001</c:v>
                </c:pt>
                <c:pt idx="813">
                  <c:v>0.1731</c:v>
                </c:pt>
                <c:pt idx="814">
                  <c:v>0.14940000000000001</c:v>
                </c:pt>
                <c:pt idx="815">
                  <c:v>0.17649999999999999</c:v>
                </c:pt>
                <c:pt idx="816">
                  <c:v>0.16900000000000001</c:v>
                </c:pt>
                <c:pt idx="817">
                  <c:v>0.157</c:v>
                </c:pt>
                <c:pt idx="818">
                  <c:v>0.1658</c:v>
                </c:pt>
                <c:pt idx="819">
                  <c:v>0.13139999999999999</c:v>
                </c:pt>
                <c:pt idx="820">
                  <c:v>0.23769999999999999</c:v>
                </c:pt>
                <c:pt idx="821">
                  <c:v>0.1905</c:v>
                </c:pt>
                <c:pt idx="822">
                  <c:v>0.16489999999999999</c:v>
                </c:pt>
                <c:pt idx="823">
                  <c:v>0.23019999999999999</c:v>
                </c:pt>
                <c:pt idx="824">
                  <c:v>0.2087</c:v>
                </c:pt>
                <c:pt idx="825">
                  <c:v>0.1462</c:v>
                </c:pt>
                <c:pt idx="826">
                  <c:v>0.15559999999999999</c:v>
                </c:pt>
                <c:pt idx="827">
                  <c:v>0.31530000000000002</c:v>
                </c:pt>
                <c:pt idx="828">
                  <c:v>0.2316</c:v>
                </c:pt>
                <c:pt idx="829">
                  <c:v>0.19789999999999999</c:v>
                </c:pt>
                <c:pt idx="830">
                  <c:v>0.2225</c:v>
                </c:pt>
                <c:pt idx="831">
                  <c:v>0.20530000000000001</c:v>
                </c:pt>
                <c:pt idx="832">
                  <c:v>0.2306</c:v>
                </c:pt>
                <c:pt idx="833">
                  <c:v>0.17419999999999999</c:v>
                </c:pt>
                <c:pt idx="834">
                  <c:v>0.21640000000000001</c:v>
                </c:pt>
                <c:pt idx="835">
                  <c:v>0.24729999999999999</c:v>
                </c:pt>
                <c:pt idx="836">
                  <c:v>0.1658</c:v>
                </c:pt>
                <c:pt idx="837">
                  <c:v>0.1724</c:v>
                </c:pt>
                <c:pt idx="838">
                  <c:v>0.19289999999999999</c:v>
                </c:pt>
                <c:pt idx="839">
                  <c:v>0.14319999999999999</c:v>
                </c:pt>
                <c:pt idx="840">
                  <c:v>0.20330000000000001</c:v>
                </c:pt>
                <c:pt idx="841">
                  <c:v>0.17130000000000001</c:v>
                </c:pt>
                <c:pt idx="842">
                  <c:v>0.19209999999999999</c:v>
                </c:pt>
                <c:pt idx="843">
                  <c:v>0.1731</c:v>
                </c:pt>
                <c:pt idx="844">
                  <c:v>0.16830000000000001</c:v>
                </c:pt>
                <c:pt idx="845">
                  <c:v>0.1666</c:v>
                </c:pt>
                <c:pt idx="846">
                  <c:v>0.16919999999999999</c:v>
                </c:pt>
                <c:pt idx="847">
                  <c:v>0.20799999999999999</c:v>
                </c:pt>
                <c:pt idx="848">
                  <c:v>0.2177</c:v>
                </c:pt>
                <c:pt idx="849">
                  <c:v>0.1782</c:v>
                </c:pt>
                <c:pt idx="850">
                  <c:v>0.17929999999999999</c:v>
                </c:pt>
                <c:pt idx="851">
                  <c:v>0.185</c:v>
                </c:pt>
                <c:pt idx="852">
                  <c:v>0.18770000000000001</c:v>
                </c:pt>
                <c:pt idx="853">
                  <c:v>0.1663</c:v>
                </c:pt>
                <c:pt idx="854">
                  <c:v>0.17219999999999999</c:v>
                </c:pt>
                <c:pt idx="855">
                  <c:v>0.20649999999999999</c:v>
                </c:pt>
                <c:pt idx="856">
                  <c:v>0.1888</c:v>
                </c:pt>
                <c:pt idx="857">
                  <c:v>0.1502</c:v>
                </c:pt>
                <c:pt idx="858">
                  <c:v>0.19409999999999999</c:v>
                </c:pt>
                <c:pt idx="859">
                  <c:v>0.13389999999999999</c:v>
                </c:pt>
                <c:pt idx="860">
                  <c:v>0.1371</c:v>
                </c:pt>
                <c:pt idx="861">
                  <c:v>0.1391</c:v>
                </c:pt>
                <c:pt idx="862">
                  <c:v>0.1426</c:v>
                </c:pt>
                <c:pt idx="863">
                  <c:v>0.1525</c:v>
                </c:pt>
                <c:pt idx="864">
                  <c:v>0.1409</c:v>
                </c:pt>
                <c:pt idx="865">
                  <c:v>0.14280000000000001</c:v>
                </c:pt>
                <c:pt idx="866">
                  <c:v>0.15479999999999999</c:v>
                </c:pt>
                <c:pt idx="867">
                  <c:v>0.1431</c:v>
                </c:pt>
                <c:pt idx="868">
                  <c:v>0.13020000000000001</c:v>
                </c:pt>
                <c:pt idx="869">
                  <c:v>0.1545</c:v>
                </c:pt>
                <c:pt idx="870">
                  <c:v>0.14080000000000001</c:v>
                </c:pt>
                <c:pt idx="871">
                  <c:v>0.1416</c:v>
                </c:pt>
                <c:pt idx="872">
                  <c:v>0.1331</c:v>
                </c:pt>
                <c:pt idx="873">
                  <c:v>0.17349999999999999</c:v>
                </c:pt>
                <c:pt idx="874">
                  <c:v>0.14630000000000001</c:v>
                </c:pt>
                <c:pt idx="875">
                  <c:v>0.1487</c:v>
                </c:pt>
                <c:pt idx="876">
                  <c:v>0.17249999999999999</c:v>
                </c:pt>
                <c:pt idx="877">
                  <c:v>0.1767</c:v>
                </c:pt>
                <c:pt idx="878">
                  <c:v>0.15340000000000001</c:v>
                </c:pt>
                <c:pt idx="879">
                  <c:v>0.1515</c:v>
                </c:pt>
                <c:pt idx="880">
                  <c:v>0.17580000000000001</c:v>
                </c:pt>
                <c:pt idx="881">
                  <c:v>0.1615</c:v>
                </c:pt>
                <c:pt idx="882">
                  <c:v>0.32950000000000002</c:v>
                </c:pt>
                <c:pt idx="883">
                  <c:v>0.23069999999999999</c:v>
                </c:pt>
                <c:pt idx="884">
                  <c:v>0.16569999999999999</c:v>
                </c:pt>
                <c:pt idx="885">
                  <c:v>0.10780000000000001</c:v>
                </c:pt>
                <c:pt idx="886">
                  <c:v>9.6799999999999997E-2</c:v>
                </c:pt>
                <c:pt idx="887">
                  <c:v>0.10349999999999999</c:v>
                </c:pt>
                <c:pt idx="888">
                  <c:v>0.21410000000000001</c:v>
                </c:pt>
                <c:pt idx="889">
                  <c:v>0.2465</c:v>
                </c:pt>
                <c:pt idx="890">
                  <c:v>0.19450000000000001</c:v>
                </c:pt>
                <c:pt idx="891">
                  <c:v>0.23300000000000001</c:v>
                </c:pt>
                <c:pt idx="892">
                  <c:v>0.16930000000000001</c:v>
                </c:pt>
                <c:pt idx="893">
                  <c:v>0.19839999999999999</c:v>
                </c:pt>
                <c:pt idx="894">
                  <c:v>0.1389</c:v>
                </c:pt>
                <c:pt idx="895">
                  <c:v>0.22309999999999999</c:v>
                </c:pt>
                <c:pt idx="896">
                  <c:v>0.1268</c:v>
                </c:pt>
                <c:pt idx="897">
                  <c:v>0.20069999999999999</c:v>
                </c:pt>
                <c:pt idx="898">
                  <c:v>0.1139</c:v>
                </c:pt>
                <c:pt idx="899">
                  <c:v>9.69E-2</c:v>
                </c:pt>
                <c:pt idx="900">
                  <c:v>0.1663</c:v>
                </c:pt>
                <c:pt idx="901">
                  <c:v>0.2757</c:v>
                </c:pt>
                <c:pt idx="902">
                  <c:v>0.22159999999999999</c:v>
                </c:pt>
                <c:pt idx="903">
                  <c:v>0.26869999999999999</c:v>
                </c:pt>
                <c:pt idx="904">
                  <c:v>0.2419</c:v>
                </c:pt>
                <c:pt idx="905">
                  <c:v>0.14119999999999999</c:v>
                </c:pt>
                <c:pt idx="906">
                  <c:v>0.17230000000000001</c:v>
                </c:pt>
                <c:pt idx="907">
                  <c:v>0.18029999999999999</c:v>
                </c:pt>
                <c:pt idx="908">
                  <c:v>0.15060000000000001</c:v>
                </c:pt>
                <c:pt idx="909">
                  <c:v>0.17119999999999999</c:v>
                </c:pt>
                <c:pt idx="910">
                  <c:v>0.15010000000000001</c:v>
                </c:pt>
                <c:pt idx="911">
                  <c:v>0.1633</c:v>
                </c:pt>
                <c:pt idx="912">
                  <c:v>0.15609999999999999</c:v>
                </c:pt>
                <c:pt idx="913">
                  <c:v>0.2452</c:v>
                </c:pt>
                <c:pt idx="914">
                  <c:v>0.19689999999999999</c:v>
                </c:pt>
                <c:pt idx="915">
                  <c:v>0.1764</c:v>
                </c:pt>
                <c:pt idx="916">
                  <c:v>0.29199999999999998</c:v>
                </c:pt>
                <c:pt idx="917">
                  <c:v>0.2109</c:v>
                </c:pt>
                <c:pt idx="918">
                  <c:v>0.20630000000000001</c:v>
                </c:pt>
                <c:pt idx="919">
                  <c:v>0.15090000000000001</c:v>
                </c:pt>
                <c:pt idx="920">
                  <c:v>0.2802</c:v>
                </c:pt>
                <c:pt idx="921">
                  <c:v>0.1716</c:v>
                </c:pt>
                <c:pt idx="922">
                  <c:v>0.17979999999999999</c:v>
                </c:pt>
                <c:pt idx="923">
                  <c:v>0.1236</c:v>
                </c:pt>
                <c:pt idx="924">
                  <c:v>0.1467</c:v>
                </c:pt>
                <c:pt idx="925">
                  <c:v>0.1221</c:v>
                </c:pt>
                <c:pt idx="926">
                  <c:v>0.183</c:v>
                </c:pt>
                <c:pt idx="927">
                  <c:v>0.2266</c:v>
                </c:pt>
                <c:pt idx="928">
                  <c:v>0.11749999999999999</c:v>
                </c:pt>
                <c:pt idx="929">
                  <c:v>0.1353</c:v>
                </c:pt>
                <c:pt idx="930">
                  <c:v>0.12130000000000001</c:v>
                </c:pt>
                <c:pt idx="931">
                  <c:v>0.21779999999999999</c:v>
                </c:pt>
                <c:pt idx="932">
                  <c:v>0.2029</c:v>
                </c:pt>
                <c:pt idx="933">
                  <c:v>0.14449999999999999</c:v>
                </c:pt>
                <c:pt idx="934">
                  <c:v>0.19739999999999999</c:v>
                </c:pt>
                <c:pt idx="935">
                  <c:v>0.15090000000000001</c:v>
                </c:pt>
                <c:pt idx="936">
                  <c:v>0.18779999999999999</c:v>
                </c:pt>
                <c:pt idx="937">
                  <c:v>0.1537</c:v>
                </c:pt>
                <c:pt idx="938">
                  <c:v>0.21149999999999999</c:v>
                </c:pt>
                <c:pt idx="939">
                  <c:v>0.1072</c:v>
                </c:pt>
                <c:pt idx="940">
                  <c:v>0.16389999999999999</c:v>
                </c:pt>
                <c:pt idx="941">
                  <c:v>0.33279999999999998</c:v>
                </c:pt>
                <c:pt idx="942">
                  <c:v>0.155</c:v>
                </c:pt>
                <c:pt idx="943">
                  <c:v>0.18459999999999999</c:v>
                </c:pt>
                <c:pt idx="944">
                  <c:v>0.1545</c:v>
                </c:pt>
                <c:pt idx="945">
                  <c:v>0.1212</c:v>
                </c:pt>
                <c:pt idx="946">
                  <c:v>0.19689999999999999</c:v>
                </c:pt>
                <c:pt idx="947">
                  <c:v>0.158</c:v>
                </c:pt>
                <c:pt idx="948">
                  <c:v>0.23569999999999999</c:v>
                </c:pt>
                <c:pt idx="949">
                  <c:v>0.28649999999999998</c:v>
                </c:pt>
                <c:pt idx="950">
                  <c:v>0.42380000000000001</c:v>
                </c:pt>
                <c:pt idx="951">
                  <c:v>0.25109999999999999</c:v>
                </c:pt>
                <c:pt idx="952">
                  <c:v>0.25719999999999998</c:v>
                </c:pt>
                <c:pt idx="953">
                  <c:v>0.2974</c:v>
                </c:pt>
                <c:pt idx="954">
                  <c:v>0.25330000000000003</c:v>
                </c:pt>
                <c:pt idx="955">
                  <c:v>0.32919999999999999</c:v>
                </c:pt>
                <c:pt idx="956">
                  <c:v>0.1648</c:v>
                </c:pt>
                <c:pt idx="957">
                  <c:v>0.20080000000000001</c:v>
                </c:pt>
                <c:pt idx="958">
                  <c:v>0.21210000000000001</c:v>
                </c:pt>
                <c:pt idx="959">
                  <c:v>0.1875</c:v>
                </c:pt>
                <c:pt idx="960">
                  <c:v>0.1822</c:v>
                </c:pt>
                <c:pt idx="961">
                  <c:v>0.20960000000000001</c:v>
                </c:pt>
                <c:pt idx="962">
                  <c:v>0.14349999999999999</c:v>
                </c:pt>
                <c:pt idx="963">
                  <c:v>0.13880000000000001</c:v>
                </c:pt>
                <c:pt idx="964">
                  <c:v>0.2016</c:v>
                </c:pt>
                <c:pt idx="965">
                  <c:v>0.21329999999999999</c:v>
                </c:pt>
                <c:pt idx="966">
                  <c:v>0.16400000000000001</c:v>
                </c:pt>
                <c:pt idx="967">
                  <c:v>0.16420000000000001</c:v>
                </c:pt>
                <c:pt idx="968">
                  <c:v>0.13109999999999999</c:v>
                </c:pt>
                <c:pt idx="969">
                  <c:v>0.28239999999999998</c:v>
                </c:pt>
                <c:pt idx="970">
                  <c:v>0.1709</c:v>
                </c:pt>
                <c:pt idx="971">
                  <c:v>0.1482</c:v>
                </c:pt>
                <c:pt idx="972">
                  <c:v>0.13539999999999999</c:v>
                </c:pt>
                <c:pt idx="973">
                  <c:v>0.1943</c:v>
                </c:pt>
                <c:pt idx="974">
                  <c:v>0.4093</c:v>
                </c:pt>
                <c:pt idx="975">
                  <c:v>0.22389999999999999</c:v>
                </c:pt>
                <c:pt idx="976">
                  <c:v>0.14000000000000001</c:v>
                </c:pt>
                <c:pt idx="977">
                  <c:v>0.26190000000000002</c:v>
                </c:pt>
                <c:pt idx="978">
                  <c:v>0.2056</c:v>
                </c:pt>
                <c:pt idx="979">
                  <c:v>0.18770000000000001</c:v>
                </c:pt>
                <c:pt idx="980">
                  <c:v>0.21279999999999999</c:v>
                </c:pt>
                <c:pt idx="981">
                  <c:v>0.19089999999999999</c:v>
                </c:pt>
                <c:pt idx="982">
                  <c:v>0.22189999999999999</c:v>
                </c:pt>
                <c:pt idx="983">
                  <c:v>0.24829999999999999</c:v>
                </c:pt>
                <c:pt idx="984">
                  <c:v>0.4501</c:v>
                </c:pt>
                <c:pt idx="985">
                  <c:v>0.501</c:v>
                </c:pt>
                <c:pt idx="986">
                  <c:v>0.22670000000000001</c:v>
                </c:pt>
                <c:pt idx="987">
                  <c:v>0.29070000000000001</c:v>
                </c:pt>
                <c:pt idx="988">
                  <c:v>0.16309999999999999</c:v>
                </c:pt>
                <c:pt idx="989">
                  <c:v>0.18809999999999999</c:v>
                </c:pt>
                <c:pt idx="990">
                  <c:v>0.18479999999999999</c:v>
                </c:pt>
                <c:pt idx="991">
                  <c:v>0.2097</c:v>
                </c:pt>
                <c:pt idx="992">
                  <c:v>9.9900000000000003E-2</c:v>
                </c:pt>
                <c:pt idx="993">
                  <c:v>0.17269999999999999</c:v>
                </c:pt>
                <c:pt idx="994">
                  <c:v>0.13220000000000001</c:v>
                </c:pt>
                <c:pt idx="995">
                  <c:v>0.2747</c:v>
                </c:pt>
                <c:pt idx="996">
                  <c:v>0.32290000000000002</c:v>
                </c:pt>
                <c:pt idx="997">
                  <c:v>0.25829999999999997</c:v>
                </c:pt>
                <c:pt idx="998">
                  <c:v>0.1123</c:v>
                </c:pt>
                <c:pt idx="999">
                  <c:v>0.19040000000000001</c:v>
                </c:pt>
                <c:pt idx="1000">
                  <c:v>0.21690000000000001</c:v>
                </c:pt>
                <c:pt idx="1001">
                  <c:v>0.1106</c:v>
                </c:pt>
                <c:pt idx="1002">
                  <c:v>0.13120000000000001</c:v>
                </c:pt>
                <c:pt idx="1003">
                  <c:v>0.17030000000000001</c:v>
                </c:pt>
                <c:pt idx="1004">
                  <c:v>1.4662999999999999</c:v>
                </c:pt>
                <c:pt idx="1005">
                  <c:v>0.23280000000000001</c:v>
                </c:pt>
                <c:pt idx="1006">
                  <c:v>5.5E-2</c:v>
                </c:pt>
                <c:pt idx="1007">
                  <c:v>0.1517</c:v>
                </c:pt>
                <c:pt idx="1008">
                  <c:v>0.15590000000000001</c:v>
                </c:pt>
                <c:pt idx="1009">
                  <c:v>0.16139999999999999</c:v>
                </c:pt>
                <c:pt idx="1010">
                  <c:v>0.26469999999999999</c:v>
                </c:pt>
                <c:pt idx="1011">
                  <c:v>0.1115</c:v>
                </c:pt>
                <c:pt idx="1012">
                  <c:v>0.12870000000000001</c:v>
                </c:pt>
                <c:pt idx="1013">
                  <c:v>0.2099</c:v>
                </c:pt>
                <c:pt idx="1014">
                  <c:v>0.20530000000000001</c:v>
                </c:pt>
                <c:pt idx="1015">
                  <c:v>0.19950000000000001</c:v>
                </c:pt>
                <c:pt idx="1016">
                  <c:v>0.18659999999999999</c:v>
                </c:pt>
                <c:pt idx="1017">
                  <c:v>0.1792</c:v>
                </c:pt>
                <c:pt idx="1018">
                  <c:v>0.33350000000000002</c:v>
                </c:pt>
                <c:pt idx="1019">
                  <c:v>0.24829999999999999</c:v>
                </c:pt>
                <c:pt idx="1020">
                  <c:v>0.18990000000000001</c:v>
                </c:pt>
                <c:pt idx="1021">
                  <c:v>0.2994</c:v>
                </c:pt>
                <c:pt idx="1022">
                  <c:v>0.1699</c:v>
                </c:pt>
                <c:pt idx="1023">
                  <c:v>0.10050000000000001</c:v>
                </c:pt>
                <c:pt idx="1024">
                  <c:v>0.2356</c:v>
                </c:pt>
                <c:pt idx="1025">
                  <c:v>0.23760000000000001</c:v>
                </c:pt>
                <c:pt idx="1026">
                  <c:v>0.16889999999999999</c:v>
                </c:pt>
                <c:pt idx="1027">
                  <c:v>0.28070000000000001</c:v>
                </c:pt>
                <c:pt idx="1028">
                  <c:v>0.25259999999999999</c:v>
                </c:pt>
                <c:pt idx="1029">
                  <c:v>0.17580000000000001</c:v>
                </c:pt>
                <c:pt idx="1030">
                  <c:v>0.18590000000000001</c:v>
                </c:pt>
                <c:pt idx="1031">
                  <c:v>0.1638</c:v>
                </c:pt>
                <c:pt idx="1032">
                  <c:v>0.12640000000000001</c:v>
                </c:pt>
                <c:pt idx="1033">
                  <c:v>0.15459999999999999</c:v>
                </c:pt>
                <c:pt idx="1034">
                  <c:v>0.182</c:v>
                </c:pt>
                <c:pt idx="1035">
                  <c:v>0.2036</c:v>
                </c:pt>
                <c:pt idx="1036">
                  <c:v>0.25729999999999997</c:v>
                </c:pt>
                <c:pt idx="1037">
                  <c:v>0.19819999999999999</c:v>
                </c:pt>
                <c:pt idx="1038">
                  <c:v>0.19639999999999999</c:v>
                </c:pt>
                <c:pt idx="1039">
                  <c:v>0.1512</c:v>
                </c:pt>
                <c:pt idx="1040">
                  <c:v>0.20219999999999999</c:v>
                </c:pt>
                <c:pt idx="1041">
                  <c:v>0.14810000000000001</c:v>
                </c:pt>
                <c:pt idx="1042">
                  <c:v>9.6799999999999997E-2</c:v>
                </c:pt>
                <c:pt idx="1043">
                  <c:v>0.112</c:v>
                </c:pt>
                <c:pt idx="1044">
                  <c:v>9.3899999999999997E-2</c:v>
                </c:pt>
                <c:pt idx="1045">
                  <c:v>9.5600000000000004E-2</c:v>
                </c:pt>
                <c:pt idx="1046">
                  <c:v>9.0399999999999994E-2</c:v>
                </c:pt>
                <c:pt idx="1047">
                  <c:v>0.1424</c:v>
                </c:pt>
                <c:pt idx="1048">
                  <c:v>0.17369999999999999</c:v>
                </c:pt>
                <c:pt idx="1049">
                  <c:v>0.17130000000000001</c:v>
                </c:pt>
                <c:pt idx="1050">
                  <c:v>0.1638</c:v>
                </c:pt>
                <c:pt idx="1051">
                  <c:v>0.17349999999999999</c:v>
                </c:pt>
                <c:pt idx="1052">
                  <c:v>0.14180000000000001</c:v>
                </c:pt>
                <c:pt idx="1053">
                  <c:v>0.1174</c:v>
                </c:pt>
                <c:pt idx="1054">
                  <c:v>0.1469</c:v>
                </c:pt>
                <c:pt idx="1055">
                  <c:v>0.16769999999999999</c:v>
                </c:pt>
                <c:pt idx="1056">
                  <c:v>0.16789999999999999</c:v>
                </c:pt>
                <c:pt idx="1057">
                  <c:v>0.18410000000000001</c:v>
                </c:pt>
                <c:pt idx="1058">
                  <c:v>0.1552</c:v>
                </c:pt>
                <c:pt idx="1059">
                  <c:v>0.1613</c:v>
                </c:pt>
                <c:pt idx="1060">
                  <c:v>0.108</c:v>
                </c:pt>
                <c:pt idx="1061">
                  <c:v>0.1205</c:v>
                </c:pt>
                <c:pt idx="1062">
                  <c:v>0.12139999999999999</c:v>
                </c:pt>
                <c:pt idx="1063">
                  <c:v>0.1038</c:v>
                </c:pt>
                <c:pt idx="1064">
                  <c:v>0.1167</c:v>
                </c:pt>
                <c:pt idx="1065">
                  <c:v>0.1221</c:v>
                </c:pt>
                <c:pt idx="1066">
                  <c:v>0.1578</c:v>
                </c:pt>
                <c:pt idx="1067">
                  <c:v>0.26519999999999999</c:v>
                </c:pt>
                <c:pt idx="1068">
                  <c:v>0.13739999999999999</c:v>
                </c:pt>
                <c:pt idx="1069">
                  <c:v>0.1328</c:v>
                </c:pt>
                <c:pt idx="1070">
                  <c:v>0.1071</c:v>
                </c:pt>
                <c:pt idx="1071">
                  <c:v>0.11799999999999999</c:v>
                </c:pt>
                <c:pt idx="1072">
                  <c:v>0.17799999999999999</c:v>
                </c:pt>
                <c:pt idx="1073">
                  <c:v>0.13</c:v>
                </c:pt>
                <c:pt idx="1074">
                  <c:v>0.1321</c:v>
                </c:pt>
                <c:pt idx="1075">
                  <c:v>0.21460000000000001</c:v>
                </c:pt>
                <c:pt idx="1076">
                  <c:v>0.1181</c:v>
                </c:pt>
                <c:pt idx="1077">
                  <c:v>0.10589999999999999</c:v>
                </c:pt>
                <c:pt idx="1078">
                  <c:v>0.1178</c:v>
                </c:pt>
                <c:pt idx="1079">
                  <c:v>0.1056</c:v>
                </c:pt>
                <c:pt idx="1080">
                  <c:v>0.13220000000000001</c:v>
                </c:pt>
                <c:pt idx="1081">
                  <c:v>0.1162</c:v>
                </c:pt>
                <c:pt idx="1082">
                  <c:v>0.11559999999999999</c:v>
                </c:pt>
                <c:pt idx="1083">
                  <c:v>0.13489999999999999</c:v>
                </c:pt>
                <c:pt idx="1084">
                  <c:v>0.11600000000000001</c:v>
                </c:pt>
                <c:pt idx="1085">
                  <c:v>0.16850000000000001</c:v>
                </c:pt>
                <c:pt idx="1086">
                  <c:v>0.1396</c:v>
                </c:pt>
                <c:pt idx="1087">
                  <c:v>0.14360000000000001</c:v>
                </c:pt>
                <c:pt idx="1088">
                  <c:v>0.16320000000000001</c:v>
                </c:pt>
                <c:pt idx="1089">
                  <c:v>0.15770000000000001</c:v>
                </c:pt>
                <c:pt idx="1090">
                  <c:v>0.1782</c:v>
                </c:pt>
                <c:pt idx="1091">
                  <c:v>0.19739999999999999</c:v>
                </c:pt>
                <c:pt idx="1092">
                  <c:v>0.1943</c:v>
                </c:pt>
                <c:pt idx="1093">
                  <c:v>0.1323</c:v>
                </c:pt>
                <c:pt idx="1094">
                  <c:v>0.21210000000000001</c:v>
                </c:pt>
                <c:pt idx="1095">
                  <c:v>0.1409</c:v>
                </c:pt>
                <c:pt idx="1096">
                  <c:v>0.2235</c:v>
                </c:pt>
                <c:pt idx="1097">
                  <c:v>0.13389999999999999</c:v>
                </c:pt>
                <c:pt idx="1098">
                  <c:v>0.1133</c:v>
                </c:pt>
                <c:pt idx="1099">
                  <c:v>0.1042</c:v>
                </c:pt>
                <c:pt idx="1100">
                  <c:v>9.7100000000000006E-2</c:v>
                </c:pt>
                <c:pt idx="1101">
                  <c:v>0.128</c:v>
                </c:pt>
                <c:pt idx="1102">
                  <c:v>9.4500000000000001E-2</c:v>
                </c:pt>
                <c:pt idx="1103">
                  <c:v>0.109</c:v>
                </c:pt>
                <c:pt idx="1104">
                  <c:v>0.1139</c:v>
                </c:pt>
                <c:pt idx="1105">
                  <c:v>0.1318</c:v>
                </c:pt>
                <c:pt idx="1106">
                  <c:v>0.1188</c:v>
                </c:pt>
                <c:pt idx="1107">
                  <c:v>8.2000000000000003E-2</c:v>
                </c:pt>
                <c:pt idx="1108">
                  <c:v>0.1145</c:v>
                </c:pt>
                <c:pt idx="1109">
                  <c:v>0.1207</c:v>
                </c:pt>
                <c:pt idx="1110">
                  <c:v>0.23069999999999999</c:v>
                </c:pt>
                <c:pt idx="1111">
                  <c:v>0.1095</c:v>
                </c:pt>
                <c:pt idx="1112">
                  <c:v>0.14899999999999999</c:v>
                </c:pt>
                <c:pt idx="1113">
                  <c:v>0.1968</c:v>
                </c:pt>
                <c:pt idx="1114">
                  <c:v>0.1552</c:v>
                </c:pt>
                <c:pt idx="1115">
                  <c:v>0.1333</c:v>
                </c:pt>
                <c:pt idx="1116">
                  <c:v>9.8900000000000002E-2</c:v>
                </c:pt>
                <c:pt idx="1117">
                  <c:v>0.1613</c:v>
                </c:pt>
                <c:pt idx="1118">
                  <c:v>0.1779</c:v>
                </c:pt>
                <c:pt idx="1119">
                  <c:v>0.1784</c:v>
                </c:pt>
                <c:pt idx="1120">
                  <c:v>0.1608</c:v>
                </c:pt>
                <c:pt idx="1121">
                  <c:v>0.1263</c:v>
                </c:pt>
                <c:pt idx="1122">
                  <c:v>0.26019999999999999</c:v>
                </c:pt>
                <c:pt idx="1123">
                  <c:v>0.2354</c:v>
                </c:pt>
                <c:pt idx="1124">
                  <c:v>0.27229999999999999</c:v>
                </c:pt>
                <c:pt idx="1125">
                  <c:v>0.25159999999999999</c:v>
                </c:pt>
                <c:pt idx="1126">
                  <c:v>0.18559999999999999</c:v>
                </c:pt>
                <c:pt idx="1127">
                  <c:v>0.17929999999999999</c:v>
                </c:pt>
                <c:pt idx="1128">
                  <c:v>0.1424</c:v>
                </c:pt>
                <c:pt idx="1129">
                  <c:v>7.0000000000000007E-2</c:v>
                </c:pt>
                <c:pt idx="1130">
                  <c:v>9.8400000000000001E-2</c:v>
                </c:pt>
                <c:pt idx="1131">
                  <c:v>0.1055</c:v>
                </c:pt>
                <c:pt idx="1132">
                  <c:v>8.6599999999999996E-2</c:v>
                </c:pt>
                <c:pt idx="1133">
                  <c:v>0.1114</c:v>
                </c:pt>
                <c:pt idx="1134">
                  <c:v>8.8800000000000004E-2</c:v>
                </c:pt>
                <c:pt idx="1135">
                  <c:v>9.7100000000000006E-2</c:v>
                </c:pt>
                <c:pt idx="1136">
                  <c:v>0.1191</c:v>
                </c:pt>
                <c:pt idx="1137">
                  <c:v>0.1197</c:v>
                </c:pt>
                <c:pt idx="1138">
                  <c:v>0.1258</c:v>
                </c:pt>
                <c:pt idx="1139">
                  <c:v>0.1045</c:v>
                </c:pt>
                <c:pt idx="1140">
                  <c:v>0.1356</c:v>
                </c:pt>
                <c:pt idx="1141">
                  <c:v>0.12529999999999999</c:v>
                </c:pt>
                <c:pt idx="1142">
                  <c:v>0.1202</c:v>
                </c:pt>
                <c:pt idx="1143">
                  <c:v>9.3700000000000006E-2</c:v>
                </c:pt>
                <c:pt idx="1144">
                  <c:v>0.11409999999999999</c:v>
                </c:pt>
                <c:pt idx="1145">
                  <c:v>0.10340000000000001</c:v>
                </c:pt>
                <c:pt idx="1146">
                  <c:v>0.1158</c:v>
                </c:pt>
                <c:pt idx="1147">
                  <c:v>0.1845</c:v>
                </c:pt>
                <c:pt idx="1148">
                  <c:v>0.128</c:v>
                </c:pt>
                <c:pt idx="1149">
                  <c:v>0.14449999999999999</c:v>
                </c:pt>
                <c:pt idx="1150">
                  <c:v>0.13550000000000001</c:v>
                </c:pt>
                <c:pt idx="1151">
                  <c:v>0.17910000000000001</c:v>
                </c:pt>
                <c:pt idx="1152">
                  <c:v>0.14019999999999999</c:v>
                </c:pt>
                <c:pt idx="1153">
                  <c:v>0.17119999999999999</c:v>
                </c:pt>
                <c:pt idx="1154">
                  <c:v>0.14879999999999999</c:v>
                </c:pt>
                <c:pt idx="1155">
                  <c:v>0.1013</c:v>
                </c:pt>
                <c:pt idx="1156">
                  <c:v>0.1694</c:v>
                </c:pt>
                <c:pt idx="1157">
                  <c:v>0.1179</c:v>
                </c:pt>
                <c:pt idx="1158">
                  <c:v>0.1227</c:v>
                </c:pt>
                <c:pt idx="1159">
                  <c:v>0.1774</c:v>
                </c:pt>
                <c:pt idx="1160">
                  <c:v>0.13789999999999999</c:v>
                </c:pt>
                <c:pt idx="1161">
                  <c:v>0.105</c:v>
                </c:pt>
                <c:pt idx="1162">
                  <c:v>0.14299999999999999</c:v>
                </c:pt>
                <c:pt idx="1163">
                  <c:v>0.12909999999999999</c:v>
                </c:pt>
                <c:pt idx="1164">
                  <c:v>0.13469999999999999</c:v>
                </c:pt>
                <c:pt idx="1165">
                  <c:v>0.124</c:v>
                </c:pt>
                <c:pt idx="1166">
                  <c:v>0.1386</c:v>
                </c:pt>
                <c:pt idx="1167">
                  <c:v>0.12889999999999999</c:v>
                </c:pt>
                <c:pt idx="1168">
                  <c:v>0.109</c:v>
                </c:pt>
                <c:pt idx="1169">
                  <c:v>0.15290000000000001</c:v>
                </c:pt>
                <c:pt idx="1170">
                  <c:v>0.1258</c:v>
                </c:pt>
                <c:pt idx="1171">
                  <c:v>0.13650000000000001</c:v>
                </c:pt>
                <c:pt idx="1172">
                  <c:v>0.14050000000000001</c:v>
                </c:pt>
                <c:pt idx="1173">
                  <c:v>0.24690000000000001</c:v>
                </c:pt>
                <c:pt idx="1174">
                  <c:v>0.16489999999999999</c:v>
                </c:pt>
                <c:pt idx="1175">
                  <c:v>0.2026</c:v>
                </c:pt>
                <c:pt idx="1176">
                  <c:v>0.19869999999999999</c:v>
                </c:pt>
                <c:pt idx="1177">
                  <c:v>0.22239999999999999</c:v>
                </c:pt>
                <c:pt idx="1178">
                  <c:v>0.14269999999999999</c:v>
                </c:pt>
                <c:pt idx="1179">
                  <c:v>0.122</c:v>
                </c:pt>
                <c:pt idx="1180">
                  <c:v>0.14380000000000001</c:v>
                </c:pt>
                <c:pt idx="1181">
                  <c:v>0.12180000000000001</c:v>
                </c:pt>
                <c:pt idx="1182">
                  <c:v>7.7600000000000002E-2</c:v>
                </c:pt>
                <c:pt idx="1183">
                  <c:v>7.8200000000000006E-2</c:v>
                </c:pt>
                <c:pt idx="1184">
                  <c:v>8.0100000000000005E-2</c:v>
                </c:pt>
                <c:pt idx="1185">
                  <c:v>0.14599999999999999</c:v>
                </c:pt>
                <c:pt idx="1186">
                  <c:v>8.9700000000000002E-2</c:v>
                </c:pt>
                <c:pt idx="1187">
                  <c:v>0.16389999999999999</c:v>
                </c:pt>
                <c:pt idx="1188">
                  <c:v>0.1411</c:v>
                </c:pt>
                <c:pt idx="1189">
                  <c:v>0.14610000000000001</c:v>
                </c:pt>
                <c:pt idx="1190">
                  <c:v>0.13139999999999999</c:v>
                </c:pt>
                <c:pt idx="1191">
                  <c:v>0.11459999999999999</c:v>
                </c:pt>
                <c:pt idx="1192">
                  <c:v>0.17879999999999999</c:v>
                </c:pt>
                <c:pt idx="1193">
                  <c:v>0.14749999999999999</c:v>
                </c:pt>
                <c:pt idx="1194">
                  <c:v>0.18390000000000001</c:v>
                </c:pt>
                <c:pt idx="1195">
                  <c:v>0.23180000000000001</c:v>
                </c:pt>
                <c:pt idx="1196">
                  <c:v>0.22040000000000001</c:v>
                </c:pt>
                <c:pt idx="1197">
                  <c:v>9.3799999999999994E-2</c:v>
                </c:pt>
                <c:pt idx="1198">
                  <c:v>8.5900000000000004E-2</c:v>
                </c:pt>
                <c:pt idx="1199">
                  <c:v>0.11020000000000001</c:v>
                </c:pt>
                <c:pt idx="1200">
                  <c:v>9.4399999999999998E-2</c:v>
                </c:pt>
                <c:pt idx="1201">
                  <c:v>9.2299999999999993E-2</c:v>
                </c:pt>
                <c:pt idx="1202">
                  <c:v>8.7999999999999995E-2</c:v>
                </c:pt>
                <c:pt idx="1203">
                  <c:v>0.1018</c:v>
                </c:pt>
                <c:pt idx="1204">
                  <c:v>9.74E-2</c:v>
                </c:pt>
                <c:pt idx="1205">
                  <c:v>0.1215</c:v>
                </c:pt>
                <c:pt idx="1206">
                  <c:v>0.14299999999999999</c:v>
                </c:pt>
                <c:pt idx="1207">
                  <c:v>0.17280000000000001</c:v>
                </c:pt>
                <c:pt idx="1208">
                  <c:v>0.17219999999999999</c:v>
                </c:pt>
                <c:pt idx="1209">
                  <c:v>0.15579999999999999</c:v>
                </c:pt>
                <c:pt idx="1210">
                  <c:v>0.1736</c:v>
                </c:pt>
                <c:pt idx="1211">
                  <c:v>0.24299999999999999</c:v>
                </c:pt>
                <c:pt idx="1212">
                  <c:v>0.21629999999999999</c:v>
                </c:pt>
                <c:pt idx="1213">
                  <c:v>0.152</c:v>
                </c:pt>
                <c:pt idx="1214">
                  <c:v>0.21970000000000001</c:v>
                </c:pt>
                <c:pt idx="1215">
                  <c:v>1.2569999999999999</c:v>
                </c:pt>
                <c:pt idx="1216">
                  <c:v>0.23730000000000001</c:v>
                </c:pt>
                <c:pt idx="1217">
                  <c:v>0.1956</c:v>
                </c:pt>
                <c:pt idx="1218">
                  <c:v>0.21890000000000001</c:v>
                </c:pt>
                <c:pt idx="1219">
                  <c:v>0.17050000000000001</c:v>
                </c:pt>
                <c:pt idx="1220">
                  <c:v>0.19850000000000001</c:v>
                </c:pt>
                <c:pt idx="1221">
                  <c:v>0.14399999999999999</c:v>
                </c:pt>
                <c:pt idx="1222">
                  <c:v>0.19700000000000001</c:v>
                </c:pt>
                <c:pt idx="1223">
                  <c:v>0.17299999999999999</c:v>
                </c:pt>
                <c:pt idx="1224">
                  <c:v>0.29380000000000001</c:v>
                </c:pt>
                <c:pt idx="1225">
                  <c:v>0.36280000000000001</c:v>
                </c:pt>
                <c:pt idx="1226">
                  <c:v>0.17460000000000001</c:v>
                </c:pt>
                <c:pt idx="1227">
                  <c:v>0.27460000000000001</c:v>
                </c:pt>
                <c:pt idx="1228">
                  <c:v>0.30170000000000002</c:v>
                </c:pt>
                <c:pt idx="1229">
                  <c:v>0.2717</c:v>
                </c:pt>
                <c:pt idx="1230">
                  <c:v>0.25790000000000002</c:v>
                </c:pt>
                <c:pt idx="1231">
                  <c:v>0.30349999999999999</c:v>
                </c:pt>
                <c:pt idx="1232">
                  <c:v>0.2419</c:v>
                </c:pt>
                <c:pt idx="1233">
                  <c:v>0.29199999999999998</c:v>
                </c:pt>
                <c:pt idx="1234">
                  <c:v>0.25240000000000001</c:v>
                </c:pt>
                <c:pt idx="1235">
                  <c:v>0.40150000000000002</c:v>
                </c:pt>
                <c:pt idx="1236">
                  <c:v>0.1421</c:v>
                </c:pt>
                <c:pt idx="1237">
                  <c:v>0.2238</c:v>
                </c:pt>
                <c:pt idx="1238">
                  <c:v>0.35589999999999999</c:v>
                </c:pt>
                <c:pt idx="1239">
                  <c:v>0.19800000000000001</c:v>
                </c:pt>
                <c:pt idx="1240">
                  <c:v>0.29749999999999999</c:v>
                </c:pt>
                <c:pt idx="1241">
                  <c:v>0.54010000000000002</c:v>
                </c:pt>
                <c:pt idx="1242">
                  <c:v>0.25800000000000001</c:v>
                </c:pt>
                <c:pt idx="1243">
                  <c:v>0.1741</c:v>
                </c:pt>
                <c:pt idx="1244">
                  <c:v>0.17119999999999999</c:v>
                </c:pt>
                <c:pt idx="1245">
                  <c:v>0.16850000000000001</c:v>
                </c:pt>
                <c:pt idx="1246">
                  <c:v>0.129</c:v>
                </c:pt>
                <c:pt idx="1247">
                  <c:v>0.28549999999999998</c:v>
                </c:pt>
                <c:pt idx="1248">
                  <c:v>0.16739999999999999</c:v>
                </c:pt>
                <c:pt idx="1249">
                  <c:v>0.29980000000000001</c:v>
                </c:pt>
                <c:pt idx="1250">
                  <c:v>0.1177</c:v>
                </c:pt>
                <c:pt idx="1251">
                  <c:v>0.2349</c:v>
                </c:pt>
                <c:pt idx="1252">
                  <c:v>0.43380000000000002</c:v>
                </c:pt>
                <c:pt idx="1253">
                  <c:v>0.21010000000000001</c:v>
                </c:pt>
                <c:pt idx="1254">
                  <c:v>0.21440000000000001</c:v>
                </c:pt>
                <c:pt idx="1255">
                  <c:v>0.1938</c:v>
                </c:pt>
                <c:pt idx="1256">
                  <c:v>0.19020000000000001</c:v>
                </c:pt>
                <c:pt idx="1257">
                  <c:v>0.2104</c:v>
                </c:pt>
                <c:pt idx="1258">
                  <c:v>0.31359999999999999</c:v>
                </c:pt>
                <c:pt idx="1259">
                  <c:v>0.37719999999999998</c:v>
                </c:pt>
                <c:pt idx="1260">
                  <c:v>0.21879999999999999</c:v>
                </c:pt>
                <c:pt idx="1261">
                  <c:v>0.1956</c:v>
                </c:pt>
                <c:pt idx="1262">
                  <c:v>0.21179999999999999</c:v>
                </c:pt>
                <c:pt idx="1263">
                  <c:v>0.1913</c:v>
                </c:pt>
                <c:pt idx="1264">
                  <c:v>0.10150000000000001</c:v>
                </c:pt>
                <c:pt idx="1265">
                  <c:v>0.1368</c:v>
                </c:pt>
                <c:pt idx="1266">
                  <c:v>0.1051</c:v>
                </c:pt>
                <c:pt idx="1267">
                  <c:v>0.32800000000000001</c:v>
                </c:pt>
                <c:pt idx="1268">
                  <c:v>0.37369999999999998</c:v>
                </c:pt>
                <c:pt idx="1269">
                  <c:v>0.30109999999999998</c:v>
                </c:pt>
                <c:pt idx="1270">
                  <c:v>0.2099</c:v>
                </c:pt>
                <c:pt idx="1271">
                  <c:v>0.2873</c:v>
                </c:pt>
                <c:pt idx="1272">
                  <c:v>0.124</c:v>
                </c:pt>
                <c:pt idx="1273">
                  <c:v>0.3044</c:v>
                </c:pt>
                <c:pt idx="1274">
                  <c:v>0.20610000000000001</c:v>
                </c:pt>
                <c:pt idx="1275">
                  <c:v>0.2301</c:v>
                </c:pt>
                <c:pt idx="1276">
                  <c:v>0.20050000000000001</c:v>
                </c:pt>
                <c:pt idx="1277">
                  <c:v>0.26929999999999998</c:v>
                </c:pt>
                <c:pt idx="1278">
                  <c:v>0.16889999999999999</c:v>
                </c:pt>
                <c:pt idx="1279">
                  <c:v>0.39610000000000001</c:v>
                </c:pt>
                <c:pt idx="1280">
                  <c:v>0.1482</c:v>
                </c:pt>
                <c:pt idx="1281">
                  <c:v>0.2424</c:v>
                </c:pt>
                <c:pt idx="1282">
                  <c:v>0.18640000000000001</c:v>
                </c:pt>
                <c:pt idx="1283">
                  <c:v>0.1666</c:v>
                </c:pt>
                <c:pt idx="1284">
                  <c:v>0.47720000000000001</c:v>
                </c:pt>
                <c:pt idx="1285">
                  <c:v>0.28170000000000001</c:v>
                </c:pt>
                <c:pt idx="1286">
                  <c:v>0.16719999999999999</c:v>
                </c:pt>
                <c:pt idx="1287">
                  <c:v>0.18990000000000001</c:v>
                </c:pt>
                <c:pt idx="1288">
                  <c:v>0.19400000000000001</c:v>
                </c:pt>
                <c:pt idx="1289">
                  <c:v>0.17430000000000001</c:v>
                </c:pt>
                <c:pt idx="1290">
                  <c:v>0.1759</c:v>
                </c:pt>
                <c:pt idx="1291">
                  <c:v>0.16370000000000001</c:v>
                </c:pt>
                <c:pt idx="1292">
                  <c:v>0.16039999999999999</c:v>
                </c:pt>
                <c:pt idx="1293">
                  <c:v>0.1507</c:v>
                </c:pt>
                <c:pt idx="1294">
                  <c:v>0.1925</c:v>
                </c:pt>
                <c:pt idx="1295">
                  <c:v>0.18859999999999999</c:v>
                </c:pt>
                <c:pt idx="1296">
                  <c:v>0.18759999999999999</c:v>
                </c:pt>
                <c:pt idx="1297">
                  <c:v>0.18390000000000001</c:v>
                </c:pt>
                <c:pt idx="1298">
                  <c:v>0.18770000000000001</c:v>
                </c:pt>
                <c:pt idx="1299">
                  <c:v>0.1636</c:v>
                </c:pt>
                <c:pt idx="1300">
                  <c:v>0.15440000000000001</c:v>
                </c:pt>
                <c:pt idx="1301">
                  <c:v>0.1792</c:v>
                </c:pt>
                <c:pt idx="1302">
                  <c:v>0.19139999999999999</c:v>
                </c:pt>
                <c:pt idx="1303">
                  <c:v>0.18260000000000001</c:v>
                </c:pt>
                <c:pt idx="1304">
                  <c:v>0.18010000000000001</c:v>
                </c:pt>
                <c:pt idx="1305">
                  <c:v>0.17030000000000001</c:v>
                </c:pt>
                <c:pt idx="1306">
                  <c:v>0.1754</c:v>
                </c:pt>
                <c:pt idx="1307">
                  <c:v>0.14990000000000001</c:v>
                </c:pt>
                <c:pt idx="1308">
                  <c:v>0.1598</c:v>
                </c:pt>
                <c:pt idx="1309">
                  <c:v>0.1285</c:v>
                </c:pt>
                <c:pt idx="1310">
                  <c:v>0.1096</c:v>
                </c:pt>
                <c:pt idx="1311">
                  <c:v>0.15509999999999999</c:v>
                </c:pt>
                <c:pt idx="1312">
                  <c:v>0.1091</c:v>
                </c:pt>
                <c:pt idx="1313">
                  <c:v>0.15359999999999999</c:v>
                </c:pt>
                <c:pt idx="1314">
                  <c:v>0.1285</c:v>
                </c:pt>
                <c:pt idx="1315">
                  <c:v>0.12139999999999999</c:v>
                </c:pt>
                <c:pt idx="1316">
                  <c:v>0.1178</c:v>
                </c:pt>
                <c:pt idx="1317">
                  <c:v>0.20710000000000001</c:v>
                </c:pt>
                <c:pt idx="1318">
                  <c:v>0.15240000000000001</c:v>
                </c:pt>
                <c:pt idx="1319">
                  <c:v>0.15229999999999999</c:v>
                </c:pt>
                <c:pt idx="1320">
                  <c:v>0.15140000000000001</c:v>
                </c:pt>
                <c:pt idx="1321">
                  <c:v>0.18429999999999999</c:v>
                </c:pt>
                <c:pt idx="1322">
                  <c:v>0.17399999999999999</c:v>
                </c:pt>
                <c:pt idx="1323">
                  <c:v>0.16520000000000001</c:v>
                </c:pt>
                <c:pt idx="1324">
                  <c:v>0.1797</c:v>
                </c:pt>
                <c:pt idx="1325">
                  <c:v>0.1457</c:v>
                </c:pt>
                <c:pt idx="1326">
                  <c:v>0.18540000000000001</c:v>
                </c:pt>
                <c:pt idx="1327">
                  <c:v>0.14530000000000001</c:v>
                </c:pt>
                <c:pt idx="1328">
                  <c:v>0.14369999999999999</c:v>
                </c:pt>
                <c:pt idx="1329">
                  <c:v>0.17</c:v>
                </c:pt>
                <c:pt idx="1330">
                  <c:v>0.1633</c:v>
                </c:pt>
                <c:pt idx="1331">
                  <c:v>0.18690000000000001</c:v>
                </c:pt>
                <c:pt idx="1332">
                  <c:v>0.185</c:v>
                </c:pt>
                <c:pt idx="1333">
                  <c:v>0.1706</c:v>
                </c:pt>
                <c:pt idx="1334">
                  <c:v>0.15920000000000001</c:v>
                </c:pt>
                <c:pt idx="1335">
                  <c:v>0.20880000000000001</c:v>
                </c:pt>
                <c:pt idx="1336">
                  <c:v>0.1651</c:v>
                </c:pt>
                <c:pt idx="1337">
                  <c:v>0.18160000000000001</c:v>
                </c:pt>
                <c:pt idx="1338">
                  <c:v>0.18779999999999999</c:v>
                </c:pt>
                <c:pt idx="1339">
                  <c:v>0.20799999999999999</c:v>
                </c:pt>
                <c:pt idx="1340">
                  <c:v>0.1862</c:v>
                </c:pt>
                <c:pt idx="1341">
                  <c:v>0.18729999999999999</c:v>
                </c:pt>
                <c:pt idx="1342">
                  <c:v>0.224</c:v>
                </c:pt>
                <c:pt idx="1343">
                  <c:v>0.2286</c:v>
                </c:pt>
                <c:pt idx="1344">
                  <c:v>0.19939999999999999</c:v>
                </c:pt>
                <c:pt idx="1345">
                  <c:v>0.19489999999999999</c:v>
                </c:pt>
                <c:pt idx="1346">
                  <c:v>0.23269999999999999</c:v>
                </c:pt>
                <c:pt idx="1347">
                  <c:v>0.2303</c:v>
                </c:pt>
                <c:pt idx="1348">
                  <c:v>0.24260000000000001</c:v>
                </c:pt>
                <c:pt idx="1349">
                  <c:v>0.18129999999999999</c:v>
                </c:pt>
                <c:pt idx="1350">
                  <c:v>0.2397</c:v>
                </c:pt>
                <c:pt idx="1351">
                  <c:v>0.11600000000000001</c:v>
                </c:pt>
                <c:pt idx="1352">
                  <c:v>0.11749999999999999</c:v>
                </c:pt>
                <c:pt idx="1353">
                  <c:v>0.1179</c:v>
                </c:pt>
                <c:pt idx="1354">
                  <c:v>0.16439999999999999</c:v>
                </c:pt>
                <c:pt idx="1355">
                  <c:v>0.14230000000000001</c:v>
                </c:pt>
                <c:pt idx="1356">
                  <c:v>0.1925</c:v>
                </c:pt>
                <c:pt idx="1357">
                  <c:v>0.1542</c:v>
                </c:pt>
                <c:pt idx="1358">
                  <c:v>0.1099</c:v>
                </c:pt>
                <c:pt idx="1359">
                  <c:v>0.18859999999999999</c:v>
                </c:pt>
                <c:pt idx="1360">
                  <c:v>0.22070000000000001</c:v>
                </c:pt>
                <c:pt idx="1361">
                  <c:v>0.1202</c:v>
                </c:pt>
                <c:pt idx="1362">
                  <c:v>0.19470000000000001</c:v>
                </c:pt>
                <c:pt idx="1363">
                  <c:v>0.14860000000000001</c:v>
                </c:pt>
                <c:pt idx="1364">
                  <c:v>0.128</c:v>
                </c:pt>
                <c:pt idx="1365">
                  <c:v>0.17599999999999999</c:v>
                </c:pt>
                <c:pt idx="1366">
                  <c:v>0.11360000000000001</c:v>
                </c:pt>
                <c:pt idx="1367">
                  <c:v>0.19539999999999999</c:v>
                </c:pt>
                <c:pt idx="1368">
                  <c:v>0.2072</c:v>
                </c:pt>
                <c:pt idx="1369">
                  <c:v>0.15679999999999999</c:v>
                </c:pt>
                <c:pt idx="1370">
                  <c:v>0.19500000000000001</c:v>
                </c:pt>
                <c:pt idx="1371">
                  <c:v>0.2162</c:v>
                </c:pt>
                <c:pt idx="1372">
                  <c:v>0.1913</c:v>
                </c:pt>
                <c:pt idx="1373">
                  <c:v>0.18820000000000001</c:v>
                </c:pt>
                <c:pt idx="1374">
                  <c:v>0.15110000000000001</c:v>
                </c:pt>
                <c:pt idx="1375">
                  <c:v>0.14530000000000001</c:v>
                </c:pt>
                <c:pt idx="1376">
                  <c:v>0.1183</c:v>
                </c:pt>
                <c:pt idx="1377">
                  <c:v>0.17799999999999999</c:v>
                </c:pt>
                <c:pt idx="1378">
                  <c:v>0.156</c:v>
                </c:pt>
                <c:pt idx="1379">
                  <c:v>0.15190000000000001</c:v>
                </c:pt>
                <c:pt idx="1380">
                  <c:v>0.21210000000000001</c:v>
                </c:pt>
                <c:pt idx="1381">
                  <c:v>0.19719999999999999</c:v>
                </c:pt>
                <c:pt idx="1382">
                  <c:v>0.2072</c:v>
                </c:pt>
                <c:pt idx="1383">
                  <c:v>0.19719999999999999</c:v>
                </c:pt>
                <c:pt idx="1384">
                  <c:v>7.6300000000000007E-2</c:v>
                </c:pt>
                <c:pt idx="1385">
                  <c:v>0.13070000000000001</c:v>
                </c:pt>
                <c:pt idx="1386">
                  <c:v>0.1532</c:v>
                </c:pt>
                <c:pt idx="1387">
                  <c:v>0.17480000000000001</c:v>
                </c:pt>
                <c:pt idx="1388">
                  <c:v>0.313</c:v>
                </c:pt>
                <c:pt idx="1389">
                  <c:v>0.15620000000000001</c:v>
                </c:pt>
                <c:pt idx="1390">
                  <c:v>0.15029999999999999</c:v>
                </c:pt>
                <c:pt idx="1391">
                  <c:v>0.33119999999999999</c:v>
                </c:pt>
                <c:pt idx="1392">
                  <c:v>0.34139999999999998</c:v>
                </c:pt>
                <c:pt idx="1393">
                  <c:v>0.24709999999999999</c:v>
                </c:pt>
                <c:pt idx="1394">
                  <c:v>0.20880000000000001</c:v>
                </c:pt>
                <c:pt idx="1395">
                  <c:v>0.25540000000000002</c:v>
                </c:pt>
                <c:pt idx="1396">
                  <c:v>0.39439999999999997</c:v>
                </c:pt>
                <c:pt idx="1397">
                  <c:v>0.4511</c:v>
                </c:pt>
                <c:pt idx="1398">
                  <c:v>0.13120000000000001</c:v>
                </c:pt>
                <c:pt idx="1399">
                  <c:v>0.17019999999999999</c:v>
                </c:pt>
                <c:pt idx="1400">
                  <c:v>0.1784</c:v>
                </c:pt>
                <c:pt idx="1401">
                  <c:v>0.17549999999999999</c:v>
                </c:pt>
                <c:pt idx="1402">
                  <c:v>0.27829999999999999</c:v>
                </c:pt>
                <c:pt idx="1403">
                  <c:v>0.14480000000000001</c:v>
                </c:pt>
                <c:pt idx="1404">
                  <c:v>0.31969999999999998</c:v>
                </c:pt>
                <c:pt idx="1405">
                  <c:v>0.22559999999999999</c:v>
                </c:pt>
                <c:pt idx="1406">
                  <c:v>0.20749999999999999</c:v>
                </c:pt>
                <c:pt idx="1407">
                  <c:v>0.21820000000000001</c:v>
                </c:pt>
                <c:pt idx="1408">
                  <c:v>0.14910000000000001</c:v>
                </c:pt>
                <c:pt idx="1409">
                  <c:v>0.2782</c:v>
                </c:pt>
                <c:pt idx="1410">
                  <c:v>0.31950000000000001</c:v>
                </c:pt>
                <c:pt idx="1411">
                  <c:v>0.154</c:v>
                </c:pt>
                <c:pt idx="1412">
                  <c:v>0.18060000000000001</c:v>
                </c:pt>
                <c:pt idx="1413">
                  <c:v>0.16980000000000001</c:v>
                </c:pt>
                <c:pt idx="1414">
                  <c:v>0.25190000000000001</c:v>
                </c:pt>
                <c:pt idx="1415">
                  <c:v>0.21329999999999999</c:v>
                </c:pt>
                <c:pt idx="1416">
                  <c:v>0.1658</c:v>
                </c:pt>
                <c:pt idx="1417">
                  <c:v>0.14230000000000001</c:v>
                </c:pt>
                <c:pt idx="1418">
                  <c:v>0.20280000000000001</c:v>
                </c:pt>
                <c:pt idx="1419">
                  <c:v>0.1295</c:v>
                </c:pt>
                <c:pt idx="1420">
                  <c:v>0.1106</c:v>
                </c:pt>
                <c:pt idx="1421">
                  <c:v>0.14940000000000001</c:v>
                </c:pt>
                <c:pt idx="1422">
                  <c:v>0.24859999999999999</c:v>
                </c:pt>
                <c:pt idx="1423">
                  <c:v>0.27950000000000003</c:v>
                </c:pt>
                <c:pt idx="1424">
                  <c:v>0.20019999999999999</c:v>
                </c:pt>
                <c:pt idx="1425">
                  <c:v>0.20610000000000001</c:v>
                </c:pt>
                <c:pt idx="1426">
                  <c:v>0.19009999999999999</c:v>
                </c:pt>
                <c:pt idx="1427">
                  <c:v>0.1603</c:v>
                </c:pt>
                <c:pt idx="1428">
                  <c:v>0.14299999999999999</c:v>
                </c:pt>
                <c:pt idx="1429">
                  <c:v>0.1583</c:v>
                </c:pt>
                <c:pt idx="1430">
                  <c:v>0.13059999999999999</c:v>
                </c:pt>
                <c:pt idx="1431">
                  <c:v>0.1246</c:v>
                </c:pt>
                <c:pt idx="1432">
                  <c:v>0.1178</c:v>
                </c:pt>
                <c:pt idx="1433">
                  <c:v>0.19420000000000001</c:v>
                </c:pt>
                <c:pt idx="1434">
                  <c:v>0.1288</c:v>
                </c:pt>
                <c:pt idx="1435">
                  <c:v>0.12820000000000001</c:v>
                </c:pt>
                <c:pt idx="1436">
                  <c:v>0.13619999999999999</c:v>
                </c:pt>
                <c:pt idx="1437">
                  <c:v>0.24149999999999999</c:v>
                </c:pt>
                <c:pt idx="1438">
                  <c:v>0.12670000000000001</c:v>
                </c:pt>
                <c:pt idx="1439">
                  <c:v>0.1497</c:v>
                </c:pt>
                <c:pt idx="1440">
                  <c:v>0.21210000000000001</c:v>
                </c:pt>
                <c:pt idx="1441">
                  <c:v>0.26740000000000003</c:v>
                </c:pt>
                <c:pt idx="1442">
                  <c:v>0.16769999999999999</c:v>
                </c:pt>
                <c:pt idx="1443">
                  <c:v>0.22220000000000001</c:v>
                </c:pt>
                <c:pt idx="1444">
                  <c:v>0.25879999999999997</c:v>
                </c:pt>
                <c:pt idx="1445">
                  <c:v>0.22040000000000001</c:v>
                </c:pt>
                <c:pt idx="1446">
                  <c:v>0.17960000000000001</c:v>
                </c:pt>
                <c:pt idx="1447">
                  <c:v>0.1293</c:v>
                </c:pt>
                <c:pt idx="1448">
                  <c:v>0.1774</c:v>
                </c:pt>
                <c:pt idx="1449">
                  <c:v>0.17680000000000001</c:v>
                </c:pt>
                <c:pt idx="1450">
                  <c:v>0.12479999999999999</c:v>
                </c:pt>
                <c:pt idx="1451">
                  <c:v>9.98E-2</c:v>
                </c:pt>
                <c:pt idx="1452">
                  <c:v>0.33739999999999998</c:v>
                </c:pt>
                <c:pt idx="1453">
                  <c:v>0.17219999999999999</c:v>
                </c:pt>
                <c:pt idx="1454">
                  <c:v>0.23580000000000001</c:v>
                </c:pt>
                <c:pt idx="1455">
                  <c:v>0.21260000000000001</c:v>
                </c:pt>
                <c:pt idx="1456">
                  <c:v>0.21229999999999999</c:v>
                </c:pt>
                <c:pt idx="1457">
                  <c:v>0.2427</c:v>
                </c:pt>
                <c:pt idx="1458">
                  <c:v>0.29959999999999998</c:v>
                </c:pt>
                <c:pt idx="1459">
                  <c:v>0.2165</c:v>
                </c:pt>
                <c:pt idx="1460">
                  <c:v>0.18279999999999999</c:v>
                </c:pt>
                <c:pt idx="1461">
                  <c:v>0.2306</c:v>
                </c:pt>
                <c:pt idx="1462">
                  <c:v>0.17430000000000001</c:v>
                </c:pt>
                <c:pt idx="1463">
                  <c:v>0.2056</c:v>
                </c:pt>
                <c:pt idx="1464">
                  <c:v>0.14760000000000001</c:v>
                </c:pt>
                <c:pt idx="1465">
                  <c:v>0.16639999999999999</c:v>
                </c:pt>
                <c:pt idx="1466">
                  <c:v>0.19839999999999999</c:v>
                </c:pt>
                <c:pt idx="1467">
                  <c:v>0.2586</c:v>
                </c:pt>
                <c:pt idx="1468">
                  <c:v>0.20610000000000001</c:v>
                </c:pt>
                <c:pt idx="1469">
                  <c:v>0.1371</c:v>
                </c:pt>
                <c:pt idx="1470">
                  <c:v>0.1234</c:v>
                </c:pt>
                <c:pt idx="1471">
                  <c:v>0.13400000000000001</c:v>
                </c:pt>
                <c:pt idx="1472">
                  <c:v>0.16170000000000001</c:v>
                </c:pt>
                <c:pt idx="1473">
                  <c:v>0.22189999999999999</c:v>
                </c:pt>
                <c:pt idx="1474">
                  <c:v>0.16059999999999999</c:v>
                </c:pt>
                <c:pt idx="1475">
                  <c:v>0.16239999999999999</c:v>
                </c:pt>
                <c:pt idx="1476">
                  <c:v>0.19189999999999999</c:v>
                </c:pt>
                <c:pt idx="1477">
                  <c:v>0.18390000000000001</c:v>
                </c:pt>
                <c:pt idx="1478">
                  <c:v>0.223</c:v>
                </c:pt>
                <c:pt idx="1479">
                  <c:v>0.14460000000000001</c:v>
                </c:pt>
                <c:pt idx="1480">
                  <c:v>0.30859999999999999</c:v>
                </c:pt>
                <c:pt idx="1481">
                  <c:v>0.28289999999999998</c:v>
                </c:pt>
                <c:pt idx="1482">
                  <c:v>0.23769999999999999</c:v>
                </c:pt>
                <c:pt idx="1483">
                  <c:v>0.1976</c:v>
                </c:pt>
                <c:pt idx="1484">
                  <c:v>0.1234</c:v>
                </c:pt>
                <c:pt idx="1485">
                  <c:v>0.15840000000000001</c:v>
                </c:pt>
                <c:pt idx="1486">
                  <c:v>0.1202</c:v>
                </c:pt>
                <c:pt idx="1487">
                  <c:v>0.15459999999999999</c:v>
                </c:pt>
                <c:pt idx="1488">
                  <c:v>0.2636</c:v>
                </c:pt>
                <c:pt idx="1489">
                  <c:v>0.3906</c:v>
                </c:pt>
                <c:pt idx="1490">
                  <c:v>0.25269999999999998</c:v>
                </c:pt>
                <c:pt idx="1491">
                  <c:v>0.16520000000000001</c:v>
                </c:pt>
                <c:pt idx="1492">
                  <c:v>0.22189999999999999</c:v>
                </c:pt>
                <c:pt idx="1493">
                  <c:v>0.23230000000000001</c:v>
                </c:pt>
                <c:pt idx="1494">
                  <c:v>0.14430000000000001</c:v>
                </c:pt>
                <c:pt idx="1495">
                  <c:v>0.15579999999999999</c:v>
                </c:pt>
                <c:pt idx="1496">
                  <c:v>0.16250000000000001</c:v>
                </c:pt>
                <c:pt idx="1497">
                  <c:v>0.1366</c:v>
                </c:pt>
                <c:pt idx="1498">
                  <c:v>0.1658</c:v>
                </c:pt>
                <c:pt idx="1499">
                  <c:v>0.26329999999999998</c:v>
                </c:pt>
                <c:pt idx="1500">
                  <c:v>0.28549999999999998</c:v>
                </c:pt>
                <c:pt idx="1501">
                  <c:v>0.247</c:v>
                </c:pt>
                <c:pt idx="1502">
                  <c:v>0.16789999999999999</c:v>
                </c:pt>
                <c:pt idx="1503">
                  <c:v>0.16789999999999999</c:v>
                </c:pt>
                <c:pt idx="1504">
                  <c:v>0.25140000000000001</c:v>
                </c:pt>
                <c:pt idx="1505">
                  <c:v>0.19470000000000001</c:v>
                </c:pt>
                <c:pt idx="1506">
                  <c:v>0.2089</c:v>
                </c:pt>
                <c:pt idx="1507">
                  <c:v>0.33800000000000002</c:v>
                </c:pt>
                <c:pt idx="1508">
                  <c:v>6.4299999999999996E-2</c:v>
                </c:pt>
                <c:pt idx="1509">
                  <c:v>0.30080000000000001</c:v>
                </c:pt>
                <c:pt idx="1510">
                  <c:v>0.32400000000000001</c:v>
                </c:pt>
                <c:pt idx="1511">
                  <c:v>0.17080000000000001</c:v>
                </c:pt>
                <c:pt idx="1512">
                  <c:v>0.1246</c:v>
                </c:pt>
                <c:pt idx="1513">
                  <c:v>0.19070000000000001</c:v>
                </c:pt>
                <c:pt idx="1514">
                  <c:v>0.1004</c:v>
                </c:pt>
                <c:pt idx="1515">
                  <c:v>0.3367</c:v>
                </c:pt>
                <c:pt idx="1516">
                  <c:v>7.0300000000000001E-2</c:v>
                </c:pt>
                <c:pt idx="1517">
                  <c:v>0.10929999999999999</c:v>
                </c:pt>
                <c:pt idx="1518">
                  <c:v>0.17810000000000001</c:v>
                </c:pt>
                <c:pt idx="1519">
                  <c:v>9.0499999999999997E-2</c:v>
                </c:pt>
                <c:pt idx="1520">
                  <c:v>0.16650000000000001</c:v>
                </c:pt>
                <c:pt idx="1521">
                  <c:v>0.18629999999999999</c:v>
                </c:pt>
                <c:pt idx="1522">
                  <c:v>0.27450000000000002</c:v>
                </c:pt>
                <c:pt idx="1523">
                  <c:v>0.1421</c:v>
                </c:pt>
                <c:pt idx="1524">
                  <c:v>0.16070000000000001</c:v>
                </c:pt>
                <c:pt idx="1525">
                  <c:v>0.12180000000000001</c:v>
                </c:pt>
                <c:pt idx="1526">
                  <c:v>0.17369999999999999</c:v>
                </c:pt>
                <c:pt idx="1527">
                  <c:v>0.15010000000000001</c:v>
                </c:pt>
                <c:pt idx="1528">
                  <c:v>8.3599999999999994E-2</c:v>
                </c:pt>
                <c:pt idx="1529">
                  <c:v>0.20030000000000001</c:v>
                </c:pt>
                <c:pt idx="1530">
                  <c:v>0.1676</c:v>
                </c:pt>
                <c:pt idx="1531">
                  <c:v>0.1464</c:v>
                </c:pt>
                <c:pt idx="1532">
                  <c:v>0.14130000000000001</c:v>
                </c:pt>
                <c:pt idx="1533">
                  <c:v>0.17499999999999999</c:v>
                </c:pt>
                <c:pt idx="1534">
                  <c:v>0.11</c:v>
                </c:pt>
                <c:pt idx="1535">
                  <c:v>0.17349999999999999</c:v>
                </c:pt>
                <c:pt idx="1536">
                  <c:v>0.1356</c:v>
                </c:pt>
                <c:pt idx="1537">
                  <c:v>0.1802</c:v>
                </c:pt>
                <c:pt idx="1538">
                  <c:v>0.13689999999999999</c:v>
                </c:pt>
                <c:pt idx="1539">
                  <c:v>0.15939999999999999</c:v>
                </c:pt>
                <c:pt idx="1540">
                  <c:v>0.1865</c:v>
                </c:pt>
                <c:pt idx="1541">
                  <c:v>0.186</c:v>
                </c:pt>
                <c:pt idx="1542">
                  <c:v>0.14879999999999999</c:v>
                </c:pt>
                <c:pt idx="1543">
                  <c:v>0.249</c:v>
                </c:pt>
                <c:pt idx="1544">
                  <c:v>0.21879999999999999</c:v>
                </c:pt>
                <c:pt idx="1545">
                  <c:v>0.23749999999999999</c:v>
                </c:pt>
                <c:pt idx="1546">
                  <c:v>0.1186</c:v>
                </c:pt>
                <c:pt idx="1547">
                  <c:v>0.2828</c:v>
                </c:pt>
                <c:pt idx="1548">
                  <c:v>0.28939999999999999</c:v>
                </c:pt>
                <c:pt idx="1549">
                  <c:v>0.1779</c:v>
                </c:pt>
                <c:pt idx="1550">
                  <c:v>0.27050000000000002</c:v>
                </c:pt>
                <c:pt idx="1551">
                  <c:v>0.35809999999999997</c:v>
                </c:pt>
                <c:pt idx="1552">
                  <c:v>0.2329</c:v>
                </c:pt>
                <c:pt idx="1553">
                  <c:v>0.48449999999999999</c:v>
                </c:pt>
                <c:pt idx="1554">
                  <c:v>0.25</c:v>
                </c:pt>
                <c:pt idx="1555">
                  <c:v>0.12970000000000001</c:v>
                </c:pt>
                <c:pt idx="1556">
                  <c:v>0.32929999999999998</c:v>
                </c:pt>
                <c:pt idx="1557">
                  <c:v>0.22939999999999999</c:v>
                </c:pt>
                <c:pt idx="1558">
                  <c:v>0.27579999999999999</c:v>
                </c:pt>
                <c:pt idx="1559">
                  <c:v>0.1981</c:v>
                </c:pt>
                <c:pt idx="1560">
                  <c:v>0.20469999999999999</c:v>
                </c:pt>
                <c:pt idx="1561">
                  <c:v>0.15629999999999999</c:v>
                </c:pt>
                <c:pt idx="1562">
                  <c:v>0.24829999999999999</c:v>
                </c:pt>
                <c:pt idx="1563">
                  <c:v>0.23219999999999999</c:v>
                </c:pt>
                <c:pt idx="1564">
                  <c:v>0.22370000000000001</c:v>
                </c:pt>
                <c:pt idx="1565">
                  <c:v>0.26219999999999999</c:v>
                </c:pt>
                <c:pt idx="1566">
                  <c:v>0.2311</c:v>
                </c:pt>
                <c:pt idx="1567">
                  <c:v>0.1087</c:v>
                </c:pt>
                <c:pt idx="1568">
                  <c:v>0.121</c:v>
                </c:pt>
                <c:pt idx="1569">
                  <c:v>0.1229</c:v>
                </c:pt>
                <c:pt idx="1570">
                  <c:v>0.1236</c:v>
                </c:pt>
                <c:pt idx="1571">
                  <c:v>6.0999999999999999E-2</c:v>
                </c:pt>
                <c:pt idx="1572">
                  <c:v>6.5699999999999995E-2</c:v>
                </c:pt>
                <c:pt idx="1573">
                  <c:v>0.16039999999999999</c:v>
                </c:pt>
                <c:pt idx="1574">
                  <c:v>0.16</c:v>
                </c:pt>
                <c:pt idx="1575">
                  <c:v>0.125</c:v>
                </c:pt>
                <c:pt idx="1576">
                  <c:v>0.13519999999999999</c:v>
                </c:pt>
                <c:pt idx="1577">
                  <c:v>0.1401</c:v>
                </c:pt>
                <c:pt idx="1578">
                  <c:v>0.1368</c:v>
                </c:pt>
                <c:pt idx="1579">
                  <c:v>0.1709</c:v>
                </c:pt>
                <c:pt idx="1580">
                  <c:v>0.21240000000000001</c:v>
                </c:pt>
                <c:pt idx="1581">
                  <c:v>0.19259999999999999</c:v>
                </c:pt>
                <c:pt idx="1582">
                  <c:v>0.41970000000000002</c:v>
                </c:pt>
                <c:pt idx="1583">
                  <c:v>0.38059999999999999</c:v>
                </c:pt>
                <c:pt idx="1584">
                  <c:v>0.25009999999999999</c:v>
                </c:pt>
                <c:pt idx="1585">
                  <c:v>0.18970000000000001</c:v>
                </c:pt>
                <c:pt idx="1586">
                  <c:v>0.24160000000000001</c:v>
                </c:pt>
                <c:pt idx="1587">
                  <c:v>0.1527</c:v>
                </c:pt>
                <c:pt idx="1588">
                  <c:v>0.26479999999999998</c:v>
                </c:pt>
                <c:pt idx="1589">
                  <c:v>0.22819999999999999</c:v>
                </c:pt>
                <c:pt idx="1590">
                  <c:v>0.1227</c:v>
                </c:pt>
                <c:pt idx="1591">
                  <c:v>0.12590000000000001</c:v>
                </c:pt>
                <c:pt idx="1592">
                  <c:v>0.2306</c:v>
                </c:pt>
                <c:pt idx="1593">
                  <c:v>0.17630000000000001</c:v>
                </c:pt>
                <c:pt idx="1594">
                  <c:v>0.17879999999999999</c:v>
                </c:pt>
                <c:pt idx="1595">
                  <c:v>0.2888</c:v>
                </c:pt>
                <c:pt idx="1596">
                  <c:v>0.2651</c:v>
                </c:pt>
                <c:pt idx="1597">
                  <c:v>0.2049</c:v>
                </c:pt>
                <c:pt idx="1598">
                  <c:v>0.30399999999999999</c:v>
                </c:pt>
                <c:pt idx="1599">
                  <c:v>0.2707</c:v>
                </c:pt>
                <c:pt idx="1600">
                  <c:v>0.18099999999999999</c:v>
                </c:pt>
                <c:pt idx="1601">
                  <c:v>0.20250000000000001</c:v>
                </c:pt>
                <c:pt idx="1602">
                  <c:v>0.35699999999999998</c:v>
                </c:pt>
                <c:pt idx="1603">
                  <c:v>0.3624</c:v>
                </c:pt>
                <c:pt idx="1604">
                  <c:v>0.39760000000000001</c:v>
                </c:pt>
                <c:pt idx="1605">
                  <c:v>0.22550000000000001</c:v>
                </c:pt>
                <c:pt idx="1606">
                  <c:v>0.2606</c:v>
                </c:pt>
                <c:pt idx="1607">
                  <c:v>0.39410000000000001</c:v>
                </c:pt>
                <c:pt idx="1608">
                  <c:v>0.31</c:v>
                </c:pt>
                <c:pt idx="1609">
                  <c:v>0.27800000000000002</c:v>
                </c:pt>
                <c:pt idx="1610">
                  <c:v>0.38019999999999998</c:v>
                </c:pt>
                <c:pt idx="1611">
                  <c:v>0.31900000000000001</c:v>
                </c:pt>
                <c:pt idx="1612">
                  <c:v>0.28539999999999999</c:v>
                </c:pt>
                <c:pt idx="1613">
                  <c:v>0.2104</c:v>
                </c:pt>
                <c:pt idx="1614">
                  <c:v>0.19309999999999999</c:v>
                </c:pt>
                <c:pt idx="1615">
                  <c:v>0.19040000000000001</c:v>
                </c:pt>
                <c:pt idx="1616">
                  <c:v>0.19139999999999999</c:v>
                </c:pt>
                <c:pt idx="1617">
                  <c:v>0.25119999999999998</c:v>
                </c:pt>
                <c:pt idx="1618">
                  <c:v>0.21529999999999999</c:v>
                </c:pt>
                <c:pt idx="1619">
                  <c:v>0.34510000000000002</c:v>
                </c:pt>
                <c:pt idx="1620">
                  <c:v>1.2825</c:v>
                </c:pt>
                <c:pt idx="1621">
                  <c:v>0.23769999999999999</c:v>
                </c:pt>
                <c:pt idx="1622">
                  <c:v>0.3296</c:v>
                </c:pt>
                <c:pt idx="1623">
                  <c:v>0.22500000000000001</c:v>
                </c:pt>
                <c:pt idx="1624">
                  <c:v>0.1358</c:v>
                </c:pt>
                <c:pt idx="1625">
                  <c:v>0.1643</c:v>
                </c:pt>
                <c:pt idx="1626">
                  <c:v>0.17879999999999999</c:v>
                </c:pt>
                <c:pt idx="1627">
                  <c:v>0.1676</c:v>
                </c:pt>
                <c:pt idx="1628">
                  <c:v>0.20330000000000001</c:v>
                </c:pt>
                <c:pt idx="1629">
                  <c:v>0.45910000000000001</c:v>
                </c:pt>
                <c:pt idx="1630">
                  <c:v>0.16739999999999999</c:v>
                </c:pt>
                <c:pt idx="1631">
                  <c:v>0.247</c:v>
                </c:pt>
                <c:pt idx="1632">
                  <c:v>0.25330000000000003</c:v>
                </c:pt>
                <c:pt idx="1633">
                  <c:v>0.33679999999999999</c:v>
                </c:pt>
                <c:pt idx="1634">
                  <c:v>0.17799999999999999</c:v>
                </c:pt>
                <c:pt idx="1635">
                  <c:v>0.30520000000000003</c:v>
                </c:pt>
                <c:pt idx="1636">
                  <c:v>0.2326</c:v>
                </c:pt>
                <c:pt idx="1637">
                  <c:v>0.15809999999999999</c:v>
                </c:pt>
                <c:pt idx="1638">
                  <c:v>0.21579999999999999</c:v>
                </c:pt>
                <c:pt idx="1639">
                  <c:v>0.17979999999999999</c:v>
                </c:pt>
                <c:pt idx="1640">
                  <c:v>0.2354</c:v>
                </c:pt>
                <c:pt idx="1641">
                  <c:v>0.1207</c:v>
                </c:pt>
                <c:pt idx="1642">
                  <c:v>0.15679999999999999</c:v>
                </c:pt>
                <c:pt idx="1643">
                  <c:v>0.16170000000000001</c:v>
                </c:pt>
                <c:pt idx="1644">
                  <c:v>0.18809999999999999</c:v>
                </c:pt>
                <c:pt idx="1645">
                  <c:v>0.1507</c:v>
                </c:pt>
                <c:pt idx="1646">
                  <c:v>0.30919999999999997</c:v>
                </c:pt>
                <c:pt idx="1647">
                  <c:v>0.16700000000000001</c:v>
                </c:pt>
                <c:pt idx="1648">
                  <c:v>0.16289999999999999</c:v>
                </c:pt>
                <c:pt idx="1649">
                  <c:v>0.158</c:v>
                </c:pt>
                <c:pt idx="1650">
                  <c:v>0.15770000000000001</c:v>
                </c:pt>
                <c:pt idx="1651">
                  <c:v>0.14510000000000001</c:v>
                </c:pt>
                <c:pt idx="1652">
                  <c:v>1.5294000000000001</c:v>
                </c:pt>
                <c:pt idx="1653">
                  <c:v>1.2364999999999999</c:v>
                </c:pt>
                <c:pt idx="1654">
                  <c:v>0.27</c:v>
                </c:pt>
                <c:pt idx="1655">
                  <c:v>0.32129999999999997</c:v>
                </c:pt>
                <c:pt idx="1656">
                  <c:v>0.1835</c:v>
                </c:pt>
                <c:pt idx="1657">
                  <c:v>0.2742</c:v>
                </c:pt>
                <c:pt idx="1658">
                  <c:v>0.1094</c:v>
                </c:pt>
                <c:pt idx="1659">
                  <c:v>0.25869999999999999</c:v>
                </c:pt>
                <c:pt idx="1660">
                  <c:v>0.19220000000000001</c:v>
                </c:pt>
                <c:pt idx="1661">
                  <c:v>0.2175</c:v>
                </c:pt>
                <c:pt idx="1662">
                  <c:v>0.16420000000000001</c:v>
                </c:pt>
                <c:pt idx="1663">
                  <c:v>0.2472</c:v>
                </c:pt>
                <c:pt idx="1664">
                  <c:v>0.53459999999999996</c:v>
                </c:pt>
                <c:pt idx="1665">
                  <c:v>0.15809999999999999</c:v>
                </c:pt>
                <c:pt idx="1666">
                  <c:v>8.4000000000000005E-2</c:v>
                </c:pt>
                <c:pt idx="1667">
                  <c:v>0.26229999999999998</c:v>
                </c:pt>
                <c:pt idx="1668">
                  <c:v>0.12570000000000001</c:v>
                </c:pt>
                <c:pt idx="1669">
                  <c:v>9.0999999999999998E-2</c:v>
                </c:pt>
                <c:pt idx="1670">
                  <c:v>0.33339999999999997</c:v>
                </c:pt>
                <c:pt idx="1671">
                  <c:v>0.2235</c:v>
                </c:pt>
                <c:pt idx="1672">
                  <c:v>0.26679999999999998</c:v>
                </c:pt>
                <c:pt idx="1673">
                  <c:v>0.1711</c:v>
                </c:pt>
                <c:pt idx="1674">
                  <c:v>0.17549999999999999</c:v>
                </c:pt>
                <c:pt idx="1675">
                  <c:v>0.1636</c:v>
                </c:pt>
                <c:pt idx="1676">
                  <c:v>0.13389999999999999</c:v>
                </c:pt>
                <c:pt idx="1677">
                  <c:v>0.21820000000000001</c:v>
                </c:pt>
                <c:pt idx="1678">
                  <c:v>0.1348</c:v>
                </c:pt>
                <c:pt idx="1679">
                  <c:v>0.1482</c:v>
                </c:pt>
                <c:pt idx="1680">
                  <c:v>0.17369999999999999</c:v>
                </c:pt>
                <c:pt idx="1681">
                  <c:v>0.2319</c:v>
                </c:pt>
                <c:pt idx="1682">
                  <c:v>5.4199999999999998E-2</c:v>
                </c:pt>
                <c:pt idx="1683">
                  <c:v>0.20330000000000001</c:v>
                </c:pt>
                <c:pt idx="1684">
                  <c:v>0.1789</c:v>
                </c:pt>
                <c:pt idx="1685">
                  <c:v>0.52210000000000001</c:v>
                </c:pt>
                <c:pt idx="1686">
                  <c:v>0.18970000000000001</c:v>
                </c:pt>
                <c:pt idx="1687">
                  <c:v>0.1822</c:v>
                </c:pt>
                <c:pt idx="1688">
                  <c:v>0.19120000000000001</c:v>
                </c:pt>
                <c:pt idx="1689">
                  <c:v>0.20910000000000001</c:v>
                </c:pt>
                <c:pt idx="1690">
                  <c:v>0.25879999999999997</c:v>
                </c:pt>
                <c:pt idx="1691">
                  <c:v>0.25090000000000001</c:v>
                </c:pt>
                <c:pt idx="1692">
                  <c:v>0.1925</c:v>
                </c:pt>
                <c:pt idx="1693">
                  <c:v>0.18310000000000001</c:v>
                </c:pt>
                <c:pt idx="1694">
                  <c:v>0.82720000000000005</c:v>
                </c:pt>
                <c:pt idx="1695">
                  <c:v>0.22059999999999999</c:v>
                </c:pt>
                <c:pt idx="1696">
                  <c:v>0.1384</c:v>
                </c:pt>
                <c:pt idx="1697">
                  <c:v>0.23200000000000001</c:v>
                </c:pt>
                <c:pt idx="1698">
                  <c:v>0.3871</c:v>
                </c:pt>
                <c:pt idx="1699">
                  <c:v>0.1381</c:v>
                </c:pt>
                <c:pt idx="1700">
                  <c:v>0.15190000000000001</c:v>
                </c:pt>
                <c:pt idx="1701">
                  <c:v>0.13800000000000001</c:v>
                </c:pt>
                <c:pt idx="1703">
                  <c:v>0.2392</c:v>
                </c:pt>
                <c:pt idx="1704">
                  <c:v>0.4375</c:v>
                </c:pt>
                <c:pt idx="1705">
                  <c:v>0.2253</c:v>
                </c:pt>
                <c:pt idx="1706">
                  <c:v>0.19850000000000001</c:v>
                </c:pt>
                <c:pt idx="1707">
                  <c:v>0.41049999999999998</c:v>
                </c:pt>
                <c:pt idx="1708">
                  <c:v>0.25729999999999997</c:v>
                </c:pt>
                <c:pt idx="1709">
                  <c:v>0.28699999999999998</c:v>
                </c:pt>
                <c:pt idx="1710">
                  <c:v>0.28710000000000002</c:v>
                </c:pt>
                <c:pt idx="1711">
                  <c:v>0.60409999999999997</c:v>
                </c:pt>
                <c:pt idx="1712">
                  <c:v>0.28839999999999999</c:v>
                </c:pt>
                <c:pt idx="1713">
                  <c:v>0.23330000000000001</c:v>
                </c:pt>
                <c:pt idx="1714">
                  <c:v>0.38069999999999998</c:v>
                </c:pt>
                <c:pt idx="1715">
                  <c:v>0.24410000000000001</c:v>
                </c:pt>
                <c:pt idx="1716">
                  <c:v>0.30380000000000001</c:v>
                </c:pt>
                <c:pt idx="1717">
                  <c:v>0.253</c:v>
                </c:pt>
                <c:pt idx="1718">
                  <c:v>0.32369999999999999</c:v>
                </c:pt>
                <c:pt idx="1719">
                  <c:v>0.34570000000000001</c:v>
                </c:pt>
                <c:pt idx="1720">
                  <c:v>0.23350000000000001</c:v>
                </c:pt>
                <c:pt idx="1721">
                  <c:v>0.3155</c:v>
                </c:pt>
                <c:pt idx="1722">
                  <c:v>0.15160000000000001</c:v>
                </c:pt>
                <c:pt idx="1723">
                  <c:v>0.2203</c:v>
                </c:pt>
                <c:pt idx="1724">
                  <c:v>0.30280000000000001</c:v>
                </c:pt>
                <c:pt idx="1725">
                  <c:v>0.1328</c:v>
                </c:pt>
                <c:pt idx="1726">
                  <c:v>0.17710000000000001</c:v>
                </c:pt>
                <c:pt idx="1727">
                  <c:v>0.15090000000000001</c:v>
                </c:pt>
                <c:pt idx="1728">
                  <c:v>0.10979999999999999</c:v>
                </c:pt>
                <c:pt idx="1729">
                  <c:v>0.67330000000000001</c:v>
                </c:pt>
                <c:pt idx="1730">
                  <c:v>0.20030000000000001</c:v>
                </c:pt>
                <c:pt idx="1731">
                  <c:v>0.222</c:v>
                </c:pt>
                <c:pt idx="1732">
                  <c:v>0.16270000000000001</c:v>
                </c:pt>
                <c:pt idx="1733">
                  <c:v>0.16470000000000001</c:v>
                </c:pt>
                <c:pt idx="1734">
                  <c:v>0.1772</c:v>
                </c:pt>
                <c:pt idx="1735">
                  <c:v>0.2878</c:v>
                </c:pt>
                <c:pt idx="1736">
                  <c:v>0.19259999999999999</c:v>
                </c:pt>
                <c:pt idx="1737">
                  <c:v>0.24940000000000001</c:v>
                </c:pt>
                <c:pt idx="1738">
                  <c:v>0.15870000000000001</c:v>
                </c:pt>
                <c:pt idx="1739">
                  <c:v>0.19539999999999999</c:v>
                </c:pt>
                <c:pt idx="1740">
                  <c:v>0.20469999999999999</c:v>
                </c:pt>
                <c:pt idx="1741">
                  <c:v>0.2137</c:v>
                </c:pt>
                <c:pt idx="1742">
                  <c:v>0.192</c:v>
                </c:pt>
                <c:pt idx="1743">
                  <c:v>0.24030000000000001</c:v>
                </c:pt>
                <c:pt idx="1744">
                  <c:v>0.2266</c:v>
                </c:pt>
                <c:pt idx="1745">
                  <c:v>0.2293</c:v>
                </c:pt>
                <c:pt idx="1746">
                  <c:v>0.20349999999999999</c:v>
                </c:pt>
                <c:pt idx="1747">
                  <c:v>0.16120000000000001</c:v>
                </c:pt>
                <c:pt idx="1748">
                  <c:v>0.18160000000000001</c:v>
                </c:pt>
                <c:pt idx="1749">
                  <c:v>0.17710000000000001</c:v>
                </c:pt>
                <c:pt idx="1750">
                  <c:v>0.17100000000000001</c:v>
                </c:pt>
                <c:pt idx="1751">
                  <c:v>0.18590000000000001</c:v>
                </c:pt>
                <c:pt idx="1752">
                  <c:v>0.2404</c:v>
                </c:pt>
                <c:pt idx="1753">
                  <c:v>0.24099999999999999</c:v>
                </c:pt>
                <c:pt idx="1754">
                  <c:v>0.18840000000000001</c:v>
                </c:pt>
                <c:pt idx="1755">
                  <c:v>0.2319</c:v>
                </c:pt>
                <c:pt idx="1756">
                  <c:v>0.15890000000000001</c:v>
                </c:pt>
                <c:pt idx="1757">
                  <c:v>0.19139999999999999</c:v>
                </c:pt>
                <c:pt idx="1758">
                  <c:v>0.26190000000000002</c:v>
                </c:pt>
                <c:pt idx="1759">
                  <c:v>0.18790000000000001</c:v>
                </c:pt>
                <c:pt idx="1760">
                  <c:v>0.187</c:v>
                </c:pt>
                <c:pt idx="1761">
                  <c:v>0.2591</c:v>
                </c:pt>
                <c:pt idx="1762">
                  <c:v>0.16900000000000001</c:v>
                </c:pt>
                <c:pt idx="1763">
                  <c:v>0.23499999999999999</c:v>
                </c:pt>
                <c:pt idx="1764">
                  <c:v>0.17749999999999999</c:v>
                </c:pt>
                <c:pt idx="1765">
                  <c:v>0.23280000000000001</c:v>
                </c:pt>
                <c:pt idx="1766">
                  <c:v>0.1177</c:v>
                </c:pt>
                <c:pt idx="1767">
                  <c:v>7.4499999999999997E-2</c:v>
                </c:pt>
                <c:pt idx="1768">
                  <c:v>0.1353</c:v>
                </c:pt>
                <c:pt idx="1769">
                  <c:v>8.8999999999999996E-2</c:v>
                </c:pt>
                <c:pt idx="1770">
                  <c:v>7.17E-2</c:v>
                </c:pt>
                <c:pt idx="1771">
                  <c:v>8.0299999999999996E-2</c:v>
                </c:pt>
                <c:pt idx="1772">
                  <c:v>0.1154</c:v>
                </c:pt>
                <c:pt idx="1773">
                  <c:v>0.27110000000000001</c:v>
                </c:pt>
                <c:pt idx="1774">
                  <c:v>8.4500000000000006E-2</c:v>
                </c:pt>
                <c:pt idx="1775">
                  <c:v>8.8700000000000001E-2</c:v>
                </c:pt>
                <c:pt idx="1776">
                  <c:v>8.6900000000000005E-2</c:v>
                </c:pt>
                <c:pt idx="1777">
                  <c:v>5.6599999999999998E-2</c:v>
                </c:pt>
                <c:pt idx="1778">
                  <c:v>7.0000000000000007E-2</c:v>
                </c:pt>
                <c:pt idx="1779">
                  <c:v>0.17649999999999999</c:v>
                </c:pt>
                <c:pt idx="1780">
                  <c:v>0.1022</c:v>
                </c:pt>
                <c:pt idx="1781">
                  <c:v>6.9000000000000006E-2</c:v>
                </c:pt>
                <c:pt idx="1782">
                  <c:v>0.10780000000000001</c:v>
                </c:pt>
                <c:pt idx="1783">
                  <c:v>0.34720000000000001</c:v>
                </c:pt>
                <c:pt idx="1784">
                  <c:v>9.0800000000000006E-2</c:v>
                </c:pt>
                <c:pt idx="1785">
                  <c:v>0.13350000000000001</c:v>
                </c:pt>
                <c:pt idx="1786">
                  <c:v>0.1366</c:v>
                </c:pt>
                <c:pt idx="1787">
                  <c:v>0.30220000000000002</c:v>
                </c:pt>
                <c:pt idx="1788">
                  <c:v>0.1203</c:v>
                </c:pt>
                <c:pt idx="1789">
                  <c:v>0.124</c:v>
                </c:pt>
                <c:pt idx="1790">
                  <c:v>0.12280000000000001</c:v>
                </c:pt>
                <c:pt idx="1791">
                  <c:v>6.4399999999999999E-2</c:v>
                </c:pt>
                <c:pt idx="1792">
                  <c:v>9.5699999999999993E-2</c:v>
                </c:pt>
                <c:pt idx="1793">
                  <c:v>0.1739</c:v>
                </c:pt>
                <c:pt idx="1794">
                  <c:v>8.5599999999999996E-2</c:v>
                </c:pt>
                <c:pt idx="1795">
                  <c:v>0.25119999999999998</c:v>
                </c:pt>
                <c:pt idx="1796">
                  <c:v>9.0499999999999997E-2</c:v>
                </c:pt>
                <c:pt idx="1797">
                  <c:v>0.1052</c:v>
                </c:pt>
                <c:pt idx="1798">
                  <c:v>0.58589999999999998</c:v>
                </c:pt>
                <c:pt idx="1799">
                  <c:v>0.35510000000000003</c:v>
                </c:pt>
                <c:pt idx="1800">
                  <c:v>0.49070000000000003</c:v>
                </c:pt>
                <c:pt idx="1801">
                  <c:v>0.43419999999999997</c:v>
                </c:pt>
                <c:pt idx="1802">
                  <c:v>0.37530000000000002</c:v>
                </c:pt>
                <c:pt idx="1803">
                  <c:v>0.36259999999999998</c:v>
                </c:pt>
                <c:pt idx="1804">
                  <c:v>0.50090000000000001</c:v>
                </c:pt>
                <c:pt idx="1805">
                  <c:v>0.54320000000000002</c:v>
                </c:pt>
                <c:pt idx="1806">
                  <c:v>0.60570000000000002</c:v>
                </c:pt>
                <c:pt idx="1807">
                  <c:v>0.51729999999999998</c:v>
                </c:pt>
                <c:pt idx="1808">
                  <c:v>0.45350000000000001</c:v>
                </c:pt>
                <c:pt idx="1809">
                  <c:v>0.40410000000000001</c:v>
                </c:pt>
                <c:pt idx="1810">
                  <c:v>0.33979999999999999</c:v>
                </c:pt>
                <c:pt idx="1811">
                  <c:v>0.38100000000000001</c:v>
                </c:pt>
                <c:pt idx="1812">
                  <c:v>0.35099999999999998</c:v>
                </c:pt>
                <c:pt idx="1813">
                  <c:v>0.30709999999999998</c:v>
                </c:pt>
                <c:pt idx="1814">
                  <c:v>0.5</c:v>
                </c:pt>
                <c:pt idx="1815">
                  <c:v>0.34489999999999998</c:v>
                </c:pt>
                <c:pt idx="1816">
                  <c:v>0.47320000000000001</c:v>
                </c:pt>
                <c:pt idx="1817">
                  <c:v>0.58579999999999999</c:v>
                </c:pt>
                <c:pt idx="1818">
                  <c:v>0.43919999999999998</c:v>
                </c:pt>
                <c:pt idx="1819">
                  <c:v>0.34200000000000003</c:v>
                </c:pt>
                <c:pt idx="1820">
                  <c:v>0.1779</c:v>
                </c:pt>
                <c:pt idx="1821">
                  <c:v>0.16059999999999999</c:v>
                </c:pt>
                <c:pt idx="1822">
                  <c:v>0.2006</c:v>
                </c:pt>
                <c:pt idx="1823">
                  <c:v>0.25519999999999998</c:v>
                </c:pt>
                <c:pt idx="1824">
                  <c:v>0.2235</c:v>
                </c:pt>
                <c:pt idx="1825">
                  <c:v>0.24959999999999999</c:v>
                </c:pt>
                <c:pt idx="1826">
                  <c:v>0.21</c:v>
                </c:pt>
                <c:pt idx="1827">
                  <c:v>0.27110000000000001</c:v>
                </c:pt>
                <c:pt idx="1828">
                  <c:v>0.27460000000000001</c:v>
                </c:pt>
                <c:pt idx="1829">
                  <c:v>0.2248</c:v>
                </c:pt>
                <c:pt idx="1830">
                  <c:v>0.2712</c:v>
                </c:pt>
                <c:pt idx="1831">
                  <c:v>0.1638</c:v>
                </c:pt>
                <c:pt idx="1832">
                  <c:v>0.17799999999999999</c:v>
                </c:pt>
                <c:pt idx="1833">
                  <c:v>0.17499999999999999</c:v>
                </c:pt>
                <c:pt idx="1834">
                  <c:v>0.18679999999999999</c:v>
                </c:pt>
                <c:pt idx="1835">
                  <c:v>0.20300000000000001</c:v>
                </c:pt>
                <c:pt idx="1836">
                  <c:v>0.18720000000000001</c:v>
                </c:pt>
                <c:pt idx="1837">
                  <c:v>0.2293</c:v>
                </c:pt>
                <c:pt idx="1838">
                  <c:v>0.25590000000000002</c:v>
                </c:pt>
                <c:pt idx="1839">
                  <c:v>0.20749999999999999</c:v>
                </c:pt>
                <c:pt idx="1840">
                  <c:v>0.1772</c:v>
                </c:pt>
                <c:pt idx="1841">
                  <c:v>0.20480000000000001</c:v>
                </c:pt>
                <c:pt idx="1842">
                  <c:v>0.2084</c:v>
                </c:pt>
                <c:pt idx="1843">
                  <c:v>0.16789999999999999</c:v>
                </c:pt>
                <c:pt idx="1844">
                  <c:v>0.20649999999999999</c:v>
                </c:pt>
                <c:pt idx="1845">
                  <c:v>0.12790000000000001</c:v>
                </c:pt>
                <c:pt idx="1846">
                  <c:v>0.1134</c:v>
                </c:pt>
                <c:pt idx="1847">
                  <c:v>0.18490000000000001</c:v>
                </c:pt>
                <c:pt idx="1848">
                  <c:v>0.1351</c:v>
                </c:pt>
                <c:pt idx="1849">
                  <c:v>0.15179999999999999</c:v>
                </c:pt>
                <c:pt idx="1850">
                  <c:v>0.15390000000000001</c:v>
                </c:pt>
                <c:pt idx="1851">
                  <c:v>0.14630000000000001</c:v>
                </c:pt>
                <c:pt idx="1852">
                  <c:v>0.16500000000000001</c:v>
                </c:pt>
                <c:pt idx="1853">
                  <c:v>0.1457</c:v>
                </c:pt>
                <c:pt idx="1854">
                  <c:v>0.16220000000000001</c:v>
                </c:pt>
                <c:pt idx="1855">
                  <c:v>0.14799999999999999</c:v>
                </c:pt>
                <c:pt idx="1856">
                  <c:v>0.13089999999999999</c:v>
                </c:pt>
                <c:pt idx="1857">
                  <c:v>0.1487</c:v>
                </c:pt>
                <c:pt idx="1858">
                  <c:v>0.1431</c:v>
                </c:pt>
                <c:pt idx="1859">
                  <c:v>0.22259999999999999</c:v>
                </c:pt>
                <c:pt idx="1860">
                  <c:v>0.29980000000000001</c:v>
                </c:pt>
                <c:pt idx="1861">
                  <c:v>0.16120000000000001</c:v>
                </c:pt>
                <c:pt idx="1862">
                  <c:v>0.1333</c:v>
                </c:pt>
                <c:pt idx="1863">
                  <c:v>0.1545</c:v>
                </c:pt>
                <c:pt idx="1864">
                  <c:v>0.1578</c:v>
                </c:pt>
                <c:pt idx="1865">
                  <c:v>0.2084</c:v>
                </c:pt>
                <c:pt idx="1866">
                  <c:v>0.1862</c:v>
                </c:pt>
                <c:pt idx="1867">
                  <c:v>0.16139999999999999</c:v>
                </c:pt>
                <c:pt idx="1868">
                  <c:v>0.12870000000000001</c:v>
                </c:pt>
                <c:pt idx="1869">
                  <c:v>0.20180000000000001</c:v>
                </c:pt>
                <c:pt idx="1870">
                  <c:v>0.16869999999999999</c:v>
                </c:pt>
                <c:pt idx="1871">
                  <c:v>0.2515</c:v>
                </c:pt>
                <c:pt idx="1872">
                  <c:v>0.28449999999999998</c:v>
                </c:pt>
                <c:pt idx="1873">
                  <c:v>0.22589999999999999</c:v>
                </c:pt>
                <c:pt idx="1874">
                  <c:v>0.20710000000000001</c:v>
                </c:pt>
                <c:pt idx="1875">
                  <c:v>0.24990000000000001</c:v>
                </c:pt>
                <c:pt idx="1876">
                  <c:v>0.13350000000000001</c:v>
                </c:pt>
                <c:pt idx="1877">
                  <c:v>0.17430000000000001</c:v>
                </c:pt>
                <c:pt idx="1878">
                  <c:v>0.18479999999999999</c:v>
                </c:pt>
                <c:pt idx="1879">
                  <c:v>0.12189999999999999</c:v>
                </c:pt>
                <c:pt idx="1880">
                  <c:v>0.22370000000000001</c:v>
                </c:pt>
                <c:pt idx="1881">
                  <c:v>0.1744</c:v>
                </c:pt>
                <c:pt idx="1882">
                  <c:v>0.12939999999999999</c:v>
                </c:pt>
                <c:pt idx="1883">
                  <c:v>0.19450000000000001</c:v>
                </c:pt>
                <c:pt idx="1884">
                  <c:v>0.15110000000000001</c:v>
                </c:pt>
                <c:pt idx="1885">
                  <c:v>0.1249</c:v>
                </c:pt>
                <c:pt idx="1886">
                  <c:v>0.13100000000000001</c:v>
                </c:pt>
                <c:pt idx="1887">
                  <c:v>0.1178</c:v>
                </c:pt>
                <c:pt idx="1888">
                  <c:v>0.1371</c:v>
                </c:pt>
                <c:pt idx="1889">
                  <c:v>0.1268</c:v>
                </c:pt>
                <c:pt idx="1890">
                  <c:v>0.12659999999999999</c:v>
                </c:pt>
                <c:pt idx="1891">
                  <c:v>0.1142</c:v>
                </c:pt>
                <c:pt idx="1892">
                  <c:v>0.17460000000000001</c:v>
                </c:pt>
                <c:pt idx="1893">
                  <c:v>0.18540000000000001</c:v>
                </c:pt>
                <c:pt idx="1894">
                  <c:v>0.14660000000000001</c:v>
                </c:pt>
                <c:pt idx="1895">
                  <c:v>0.1479</c:v>
                </c:pt>
                <c:pt idx="1896">
                  <c:v>0.1268</c:v>
                </c:pt>
                <c:pt idx="1897">
                  <c:v>0.14949999999999999</c:v>
                </c:pt>
                <c:pt idx="1898">
                  <c:v>0.12690000000000001</c:v>
                </c:pt>
                <c:pt idx="1899">
                  <c:v>0.12609999999999999</c:v>
                </c:pt>
                <c:pt idx="1900">
                  <c:v>0.1201</c:v>
                </c:pt>
                <c:pt idx="1901">
                  <c:v>0.14449999999999999</c:v>
                </c:pt>
                <c:pt idx="1902">
                  <c:v>0.1206</c:v>
                </c:pt>
                <c:pt idx="1903">
                  <c:v>0.1197</c:v>
                </c:pt>
                <c:pt idx="1904">
                  <c:v>0.1152</c:v>
                </c:pt>
                <c:pt idx="1905">
                  <c:v>0.12</c:v>
                </c:pt>
                <c:pt idx="1906">
                  <c:v>0.12</c:v>
                </c:pt>
                <c:pt idx="1907">
                  <c:v>0.1091</c:v>
                </c:pt>
                <c:pt idx="1908">
                  <c:v>0.1716</c:v>
                </c:pt>
                <c:pt idx="1909">
                  <c:v>0.127</c:v>
                </c:pt>
                <c:pt idx="1910">
                  <c:v>0.13109999999999999</c:v>
                </c:pt>
                <c:pt idx="1911">
                  <c:v>0.15670000000000001</c:v>
                </c:pt>
                <c:pt idx="1912">
                  <c:v>0.1414</c:v>
                </c:pt>
                <c:pt idx="1913">
                  <c:v>0.13109999999999999</c:v>
                </c:pt>
                <c:pt idx="1914">
                  <c:v>0.1244</c:v>
                </c:pt>
                <c:pt idx="1915">
                  <c:v>0.11890000000000001</c:v>
                </c:pt>
                <c:pt idx="1916">
                  <c:v>0.14899999999999999</c:v>
                </c:pt>
                <c:pt idx="1917">
                  <c:v>0.1133</c:v>
                </c:pt>
                <c:pt idx="1918">
                  <c:v>0.13059999999999999</c:v>
                </c:pt>
                <c:pt idx="1919">
                  <c:v>0.13159999999999999</c:v>
                </c:pt>
                <c:pt idx="1920">
                  <c:v>0.112</c:v>
                </c:pt>
                <c:pt idx="1921">
                  <c:v>0.13980000000000001</c:v>
                </c:pt>
                <c:pt idx="1922">
                  <c:v>0.14929999999999999</c:v>
                </c:pt>
                <c:pt idx="1923">
                  <c:v>0.13789999999999999</c:v>
                </c:pt>
                <c:pt idx="1924">
                  <c:v>0.19420000000000001</c:v>
                </c:pt>
                <c:pt idx="1925">
                  <c:v>0.22919999999999999</c:v>
                </c:pt>
                <c:pt idx="1926">
                  <c:v>0.19439999999999999</c:v>
                </c:pt>
                <c:pt idx="1927">
                  <c:v>0.18579999999999999</c:v>
                </c:pt>
                <c:pt idx="1928">
                  <c:v>0.22559999999999999</c:v>
                </c:pt>
                <c:pt idx="1929">
                  <c:v>0.19839999999999999</c:v>
                </c:pt>
                <c:pt idx="1930">
                  <c:v>0.19900000000000001</c:v>
                </c:pt>
                <c:pt idx="1931">
                  <c:v>0.20449999999999999</c:v>
                </c:pt>
                <c:pt idx="1932">
                  <c:v>0.1532</c:v>
                </c:pt>
                <c:pt idx="1933">
                  <c:v>0.19500000000000001</c:v>
                </c:pt>
                <c:pt idx="1934">
                  <c:v>0.19750000000000001</c:v>
                </c:pt>
                <c:pt idx="1935">
                  <c:v>0.23580000000000001</c:v>
                </c:pt>
                <c:pt idx="1936">
                  <c:v>0.2127</c:v>
                </c:pt>
                <c:pt idx="1937">
                  <c:v>0.2034</c:v>
                </c:pt>
                <c:pt idx="1938">
                  <c:v>0.2505</c:v>
                </c:pt>
                <c:pt idx="1939">
                  <c:v>0.22620000000000001</c:v>
                </c:pt>
                <c:pt idx="1940">
                  <c:v>0.20430000000000001</c:v>
                </c:pt>
                <c:pt idx="1941">
                  <c:v>0.21859999999999999</c:v>
                </c:pt>
                <c:pt idx="1942">
                  <c:v>0.2135</c:v>
                </c:pt>
                <c:pt idx="1943">
                  <c:v>0.23630000000000001</c:v>
                </c:pt>
                <c:pt idx="1944">
                  <c:v>0.17480000000000001</c:v>
                </c:pt>
                <c:pt idx="1945">
                  <c:v>0.27450000000000002</c:v>
                </c:pt>
                <c:pt idx="1946">
                  <c:v>0.27089999999999997</c:v>
                </c:pt>
                <c:pt idx="1947">
                  <c:v>0.2142</c:v>
                </c:pt>
                <c:pt idx="1948">
                  <c:v>0.20519999999999999</c:v>
                </c:pt>
                <c:pt idx="1949">
                  <c:v>0.23699999999999999</c:v>
                </c:pt>
                <c:pt idx="1950">
                  <c:v>0.251</c:v>
                </c:pt>
                <c:pt idx="1951">
                  <c:v>0.25669999999999998</c:v>
                </c:pt>
                <c:pt idx="1952">
                  <c:v>0.20480000000000001</c:v>
                </c:pt>
                <c:pt idx="1953">
                  <c:v>0.22900000000000001</c:v>
                </c:pt>
                <c:pt idx="1954">
                  <c:v>0.22320000000000001</c:v>
                </c:pt>
                <c:pt idx="1955">
                  <c:v>0.26860000000000001</c:v>
                </c:pt>
                <c:pt idx="1956">
                  <c:v>0.21879999999999999</c:v>
                </c:pt>
                <c:pt idx="1957">
                  <c:v>0.2175</c:v>
                </c:pt>
                <c:pt idx="1958">
                  <c:v>0.2029</c:v>
                </c:pt>
                <c:pt idx="1959">
                  <c:v>0.24610000000000001</c:v>
                </c:pt>
                <c:pt idx="1960">
                  <c:v>0.23300000000000001</c:v>
                </c:pt>
                <c:pt idx="1961">
                  <c:v>0.24410000000000001</c:v>
                </c:pt>
                <c:pt idx="1962">
                  <c:v>0.32019999999999998</c:v>
                </c:pt>
                <c:pt idx="1963">
                  <c:v>0.28320000000000001</c:v>
                </c:pt>
                <c:pt idx="1964">
                  <c:v>0.20899999999999999</c:v>
                </c:pt>
                <c:pt idx="1965">
                  <c:v>0.21329999999999999</c:v>
                </c:pt>
                <c:pt idx="1966">
                  <c:v>0.2001</c:v>
                </c:pt>
                <c:pt idx="1967">
                  <c:v>0.25480000000000003</c:v>
                </c:pt>
                <c:pt idx="1968">
                  <c:v>0.20300000000000001</c:v>
                </c:pt>
                <c:pt idx="1969">
                  <c:v>0.23469999999999999</c:v>
                </c:pt>
                <c:pt idx="1970">
                  <c:v>0.2477</c:v>
                </c:pt>
                <c:pt idx="1971">
                  <c:v>0.20899999999999999</c:v>
                </c:pt>
                <c:pt idx="1972">
                  <c:v>0.22600000000000001</c:v>
                </c:pt>
                <c:pt idx="1973">
                  <c:v>0.20269999999999999</c:v>
                </c:pt>
                <c:pt idx="1974">
                  <c:v>0.26440000000000002</c:v>
                </c:pt>
                <c:pt idx="1975">
                  <c:v>0.56020000000000003</c:v>
                </c:pt>
                <c:pt idx="1976">
                  <c:v>0.1467</c:v>
                </c:pt>
                <c:pt idx="1977">
                  <c:v>0.39479999999999998</c:v>
                </c:pt>
                <c:pt idx="1978">
                  <c:v>0.18440000000000001</c:v>
                </c:pt>
                <c:pt idx="1979">
                  <c:v>0.38469999999999999</c:v>
                </c:pt>
                <c:pt idx="1980">
                  <c:v>0.2437</c:v>
                </c:pt>
                <c:pt idx="1981">
                  <c:v>0.13469999999999999</c:v>
                </c:pt>
                <c:pt idx="1982">
                  <c:v>0.14810000000000001</c:v>
                </c:pt>
                <c:pt idx="1983">
                  <c:v>0.17979999999999999</c:v>
                </c:pt>
                <c:pt idx="1984">
                  <c:v>0.73709999999999998</c:v>
                </c:pt>
                <c:pt idx="1985">
                  <c:v>0.2631</c:v>
                </c:pt>
                <c:pt idx="1986">
                  <c:v>0.14130000000000001</c:v>
                </c:pt>
                <c:pt idx="1987">
                  <c:v>0.2051</c:v>
                </c:pt>
                <c:pt idx="1988">
                  <c:v>0.28220000000000001</c:v>
                </c:pt>
                <c:pt idx="1989">
                  <c:v>0.18079999999999999</c:v>
                </c:pt>
                <c:pt idx="1990">
                  <c:v>0.1103</c:v>
                </c:pt>
                <c:pt idx="1991">
                  <c:v>9.9299999999999999E-2</c:v>
                </c:pt>
                <c:pt idx="1992">
                  <c:v>0.78549999999999998</c:v>
                </c:pt>
                <c:pt idx="1993">
                  <c:v>0.3009</c:v>
                </c:pt>
                <c:pt idx="1994">
                  <c:v>0.113</c:v>
                </c:pt>
                <c:pt idx="1995">
                  <c:v>0.1517</c:v>
                </c:pt>
                <c:pt idx="1996">
                  <c:v>0.1429</c:v>
                </c:pt>
                <c:pt idx="1997">
                  <c:v>0.16900000000000001</c:v>
                </c:pt>
                <c:pt idx="1998">
                  <c:v>0.14000000000000001</c:v>
                </c:pt>
                <c:pt idx="1999">
                  <c:v>0.12759999999999999</c:v>
                </c:pt>
                <c:pt idx="2000">
                  <c:v>0.21560000000000001</c:v>
                </c:pt>
                <c:pt idx="2001">
                  <c:v>0.2036</c:v>
                </c:pt>
                <c:pt idx="2002">
                  <c:v>0.1053</c:v>
                </c:pt>
                <c:pt idx="2003">
                  <c:v>0.2142</c:v>
                </c:pt>
                <c:pt idx="2004">
                  <c:v>0.21529999999999999</c:v>
                </c:pt>
                <c:pt idx="2005">
                  <c:v>0.25069999999999998</c:v>
                </c:pt>
                <c:pt idx="2006">
                  <c:v>0.24390000000000001</c:v>
                </c:pt>
                <c:pt idx="2007">
                  <c:v>0.24629999999999999</c:v>
                </c:pt>
                <c:pt idx="2008">
                  <c:v>0.2387</c:v>
                </c:pt>
                <c:pt idx="2009">
                  <c:v>0.25690000000000002</c:v>
                </c:pt>
                <c:pt idx="2010">
                  <c:v>0.2303</c:v>
                </c:pt>
                <c:pt idx="2011">
                  <c:v>0.26679999999999998</c:v>
                </c:pt>
                <c:pt idx="2012">
                  <c:v>0.28139999999999998</c:v>
                </c:pt>
                <c:pt idx="2013">
                  <c:v>0.29570000000000002</c:v>
                </c:pt>
                <c:pt idx="2014">
                  <c:v>0.25480000000000003</c:v>
                </c:pt>
                <c:pt idx="2015">
                  <c:v>0.27460000000000001</c:v>
                </c:pt>
                <c:pt idx="2016">
                  <c:v>0.27550000000000002</c:v>
                </c:pt>
                <c:pt idx="2017">
                  <c:v>0.25009999999999999</c:v>
                </c:pt>
                <c:pt idx="2018">
                  <c:v>0.23130000000000001</c:v>
                </c:pt>
                <c:pt idx="2019">
                  <c:v>0.24329999999999999</c:v>
                </c:pt>
                <c:pt idx="2020">
                  <c:v>0.2301</c:v>
                </c:pt>
                <c:pt idx="2021">
                  <c:v>0.2994</c:v>
                </c:pt>
                <c:pt idx="2022">
                  <c:v>0.2492</c:v>
                </c:pt>
                <c:pt idx="2023">
                  <c:v>0.23430000000000001</c:v>
                </c:pt>
                <c:pt idx="2024">
                  <c:v>0.2465</c:v>
                </c:pt>
                <c:pt idx="2025">
                  <c:v>0.2913</c:v>
                </c:pt>
                <c:pt idx="2026">
                  <c:v>0.2893</c:v>
                </c:pt>
                <c:pt idx="2027">
                  <c:v>0.26979999999999998</c:v>
                </c:pt>
                <c:pt idx="2028">
                  <c:v>0.29630000000000001</c:v>
                </c:pt>
                <c:pt idx="2029">
                  <c:v>0.27089999999999997</c:v>
                </c:pt>
                <c:pt idx="2030">
                  <c:v>0.23130000000000001</c:v>
                </c:pt>
                <c:pt idx="2031">
                  <c:v>0.2356</c:v>
                </c:pt>
                <c:pt idx="2032">
                  <c:v>0.24970000000000001</c:v>
                </c:pt>
                <c:pt idx="2033">
                  <c:v>0.25159999999999999</c:v>
                </c:pt>
                <c:pt idx="2034">
                  <c:v>0.29299999999999998</c:v>
                </c:pt>
                <c:pt idx="2035">
                  <c:v>0.2797</c:v>
                </c:pt>
                <c:pt idx="2036">
                  <c:v>0.26829999999999998</c:v>
                </c:pt>
                <c:pt idx="2037">
                  <c:v>0.26740000000000003</c:v>
                </c:pt>
                <c:pt idx="2038">
                  <c:v>0.26889999999999997</c:v>
                </c:pt>
                <c:pt idx="2039">
                  <c:v>0.1908</c:v>
                </c:pt>
                <c:pt idx="2040">
                  <c:v>0.21879999999999999</c:v>
                </c:pt>
                <c:pt idx="2041">
                  <c:v>0.25950000000000001</c:v>
                </c:pt>
                <c:pt idx="2042">
                  <c:v>0.25419999999999998</c:v>
                </c:pt>
                <c:pt idx="2043">
                  <c:v>0.2369</c:v>
                </c:pt>
                <c:pt idx="2044">
                  <c:v>0.21859999999999999</c:v>
                </c:pt>
                <c:pt idx="2045">
                  <c:v>0.24210000000000001</c:v>
                </c:pt>
                <c:pt idx="2046">
                  <c:v>0.2298</c:v>
                </c:pt>
                <c:pt idx="2047">
                  <c:v>0.22950000000000001</c:v>
                </c:pt>
                <c:pt idx="2048">
                  <c:v>0.23180000000000001</c:v>
                </c:pt>
                <c:pt idx="2049">
                  <c:v>0.2324</c:v>
                </c:pt>
                <c:pt idx="2050">
                  <c:v>0.18970000000000001</c:v>
                </c:pt>
                <c:pt idx="2051">
                  <c:v>0.20649999999999999</c:v>
                </c:pt>
                <c:pt idx="2052">
                  <c:v>0.18490000000000001</c:v>
                </c:pt>
                <c:pt idx="2053">
                  <c:v>0.19900000000000001</c:v>
                </c:pt>
                <c:pt idx="2054">
                  <c:v>0.2001</c:v>
                </c:pt>
                <c:pt idx="2055">
                  <c:v>0.19539999999999999</c:v>
                </c:pt>
                <c:pt idx="2056">
                  <c:v>0.2107</c:v>
                </c:pt>
                <c:pt idx="2057">
                  <c:v>0.28589999999999999</c:v>
                </c:pt>
                <c:pt idx="2058">
                  <c:v>0.21479999999999999</c:v>
                </c:pt>
                <c:pt idx="2059">
                  <c:v>0.2208</c:v>
                </c:pt>
                <c:pt idx="2060">
                  <c:v>0.22789999999999999</c:v>
                </c:pt>
                <c:pt idx="2061">
                  <c:v>0.27689999999999998</c:v>
                </c:pt>
                <c:pt idx="2062">
                  <c:v>0.27529999999999999</c:v>
                </c:pt>
                <c:pt idx="2063">
                  <c:v>0.23300000000000001</c:v>
                </c:pt>
                <c:pt idx="2064">
                  <c:v>0.20419999999999999</c:v>
                </c:pt>
                <c:pt idx="2065">
                  <c:v>0.25119999999999998</c:v>
                </c:pt>
                <c:pt idx="2066">
                  <c:v>0.2487</c:v>
                </c:pt>
                <c:pt idx="2067">
                  <c:v>0.2417</c:v>
                </c:pt>
                <c:pt idx="2068">
                  <c:v>0.2369</c:v>
                </c:pt>
                <c:pt idx="2069">
                  <c:v>0.2137</c:v>
                </c:pt>
                <c:pt idx="2070">
                  <c:v>0.22819999999999999</c:v>
                </c:pt>
                <c:pt idx="2071">
                  <c:v>0.22559999999999999</c:v>
                </c:pt>
                <c:pt idx="2072">
                  <c:v>0.2082</c:v>
                </c:pt>
                <c:pt idx="2073">
                  <c:v>0.20019999999999999</c:v>
                </c:pt>
                <c:pt idx="2074">
                  <c:v>0.2074</c:v>
                </c:pt>
                <c:pt idx="2075">
                  <c:v>0.21590000000000001</c:v>
                </c:pt>
                <c:pt idx="2076">
                  <c:v>0.18690000000000001</c:v>
                </c:pt>
                <c:pt idx="2077">
                  <c:v>0.21460000000000001</c:v>
                </c:pt>
                <c:pt idx="2078">
                  <c:v>0.22739999999999999</c:v>
                </c:pt>
                <c:pt idx="2079">
                  <c:v>0.22020000000000001</c:v>
                </c:pt>
                <c:pt idx="2080">
                  <c:v>0.20699999999999999</c:v>
                </c:pt>
                <c:pt idx="2081">
                  <c:v>0.25890000000000002</c:v>
                </c:pt>
                <c:pt idx="2082">
                  <c:v>0.23719999999999999</c:v>
                </c:pt>
                <c:pt idx="2083">
                  <c:v>0.23380000000000001</c:v>
                </c:pt>
                <c:pt idx="2084">
                  <c:v>0.2162</c:v>
                </c:pt>
                <c:pt idx="2085">
                  <c:v>0.24490000000000001</c:v>
                </c:pt>
                <c:pt idx="2086">
                  <c:v>0.42080000000000001</c:v>
                </c:pt>
                <c:pt idx="2087">
                  <c:v>0.24349999999999999</c:v>
                </c:pt>
                <c:pt idx="2088">
                  <c:v>0.28220000000000001</c:v>
                </c:pt>
                <c:pt idx="2089">
                  <c:v>0.32329999999999998</c:v>
                </c:pt>
                <c:pt idx="2090">
                  <c:v>0.3407</c:v>
                </c:pt>
                <c:pt idx="2091">
                  <c:v>0.2487</c:v>
                </c:pt>
                <c:pt idx="2092">
                  <c:v>0.26979999999999998</c:v>
                </c:pt>
                <c:pt idx="2093">
                  <c:v>0.30549999999999999</c:v>
                </c:pt>
                <c:pt idx="2094">
                  <c:v>0.31569999999999998</c:v>
                </c:pt>
                <c:pt idx="2095">
                  <c:v>0.30559999999999998</c:v>
                </c:pt>
                <c:pt idx="2096">
                  <c:v>0.27400000000000002</c:v>
                </c:pt>
                <c:pt idx="2097">
                  <c:v>0.31669999999999998</c:v>
                </c:pt>
                <c:pt idx="2098">
                  <c:v>0.26819999999999999</c:v>
                </c:pt>
                <c:pt idx="2099">
                  <c:v>0.30409999999999998</c:v>
                </c:pt>
                <c:pt idx="2100">
                  <c:v>0.34920000000000001</c:v>
                </c:pt>
                <c:pt idx="2101">
                  <c:v>0.25559999999999999</c:v>
                </c:pt>
                <c:pt idx="2102">
                  <c:v>0.27629999999999999</c:v>
                </c:pt>
                <c:pt idx="2103">
                  <c:v>0.34649999999999997</c:v>
                </c:pt>
                <c:pt idx="2104">
                  <c:v>0.32790000000000002</c:v>
                </c:pt>
                <c:pt idx="2105">
                  <c:v>0.29120000000000001</c:v>
                </c:pt>
                <c:pt idx="2106">
                  <c:v>0.27389999999999998</c:v>
                </c:pt>
                <c:pt idx="2107">
                  <c:v>0.3327</c:v>
                </c:pt>
                <c:pt idx="2108">
                  <c:v>0.31030000000000002</c:v>
                </c:pt>
                <c:pt idx="2109">
                  <c:v>0.32440000000000002</c:v>
                </c:pt>
                <c:pt idx="2110">
                  <c:v>0.29680000000000001</c:v>
                </c:pt>
                <c:pt idx="2111">
                  <c:v>0.33</c:v>
                </c:pt>
                <c:pt idx="2112">
                  <c:v>0.29520000000000002</c:v>
                </c:pt>
                <c:pt idx="2113">
                  <c:v>0.28820000000000001</c:v>
                </c:pt>
                <c:pt idx="2114">
                  <c:v>0.252</c:v>
                </c:pt>
                <c:pt idx="2115">
                  <c:v>0.33069999999999999</c:v>
                </c:pt>
                <c:pt idx="2116">
                  <c:v>0.25619999999999998</c:v>
                </c:pt>
                <c:pt idx="2117">
                  <c:v>0.30859999999999999</c:v>
                </c:pt>
                <c:pt idx="2118">
                  <c:v>0.30919999999999997</c:v>
                </c:pt>
                <c:pt idx="2119">
                  <c:v>0.26369999999999999</c:v>
                </c:pt>
                <c:pt idx="2120">
                  <c:v>0.23960000000000001</c:v>
                </c:pt>
                <c:pt idx="2121">
                  <c:v>0.30690000000000001</c:v>
                </c:pt>
                <c:pt idx="2122">
                  <c:v>0.28689999999999999</c:v>
                </c:pt>
                <c:pt idx="2123">
                  <c:v>0.27779999999999999</c:v>
                </c:pt>
                <c:pt idx="2124">
                  <c:v>0.2722</c:v>
                </c:pt>
                <c:pt idx="2125">
                  <c:v>0.2681</c:v>
                </c:pt>
                <c:pt idx="2126">
                  <c:v>0.2964</c:v>
                </c:pt>
                <c:pt idx="2127">
                  <c:v>0.2868</c:v>
                </c:pt>
                <c:pt idx="2128">
                  <c:v>0.26910000000000001</c:v>
                </c:pt>
                <c:pt idx="2129">
                  <c:v>0.2712</c:v>
                </c:pt>
                <c:pt idx="2130">
                  <c:v>0.31240000000000001</c:v>
                </c:pt>
                <c:pt idx="2131">
                  <c:v>0.30709999999999998</c:v>
                </c:pt>
                <c:pt idx="2132">
                  <c:v>0.29559999999999997</c:v>
                </c:pt>
                <c:pt idx="2133">
                  <c:v>0.27900000000000003</c:v>
                </c:pt>
                <c:pt idx="2134">
                  <c:v>0.31580000000000003</c:v>
                </c:pt>
                <c:pt idx="2135">
                  <c:v>0.27150000000000002</c:v>
                </c:pt>
                <c:pt idx="2136">
                  <c:v>0.25869999999999999</c:v>
                </c:pt>
                <c:pt idx="2137">
                  <c:v>0.33589999999999998</c:v>
                </c:pt>
                <c:pt idx="2138">
                  <c:v>0.20799999999999999</c:v>
                </c:pt>
                <c:pt idx="2139">
                  <c:v>0.18479999999999999</c:v>
                </c:pt>
                <c:pt idx="2140">
                  <c:v>0.20039999999999999</c:v>
                </c:pt>
                <c:pt idx="2141">
                  <c:v>0.20430000000000001</c:v>
                </c:pt>
                <c:pt idx="2142">
                  <c:v>0.17599999999999999</c:v>
                </c:pt>
                <c:pt idx="2143">
                  <c:v>0.18310000000000001</c:v>
                </c:pt>
                <c:pt idx="2144">
                  <c:v>0.17660000000000001</c:v>
                </c:pt>
                <c:pt idx="2145">
                  <c:v>0.15409999999999999</c:v>
                </c:pt>
                <c:pt idx="2146">
                  <c:v>0.1888</c:v>
                </c:pt>
                <c:pt idx="2147">
                  <c:v>0.2054</c:v>
                </c:pt>
                <c:pt idx="2148">
                  <c:v>0.1812</c:v>
                </c:pt>
                <c:pt idx="2149">
                  <c:v>0.19919999999999999</c:v>
                </c:pt>
                <c:pt idx="2150">
                  <c:v>0.20230000000000001</c:v>
                </c:pt>
                <c:pt idx="2151">
                  <c:v>0.18390000000000001</c:v>
                </c:pt>
                <c:pt idx="2152">
                  <c:v>0.18540000000000001</c:v>
                </c:pt>
                <c:pt idx="2153">
                  <c:v>0.2041</c:v>
                </c:pt>
                <c:pt idx="2154">
                  <c:v>0.1953</c:v>
                </c:pt>
                <c:pt idx="2155">
                  <c:v>0.1981</c:v>
                </c:pt>
                <c:pt idx="2156">
                  <c:v>0.24030000000000001</c:v>
                </c:pt>
                <c:pt idx="2157">
                  <c:v>0.24149999999999999</c:v>
                </c:pt>
                <c:pt idx="2158">
                  <c:v>0.20910000000000001</c:v>
                </c:pt>
                <c:pt idx="2159">
                  <c:v>0.22</c:v>
                </c:pt>
                <c:pt idx="2160">
                  <c:v>0.2253</c:v>
                </c:pt>
                <c:pt idx="2161">
                  <c:v>0.2079</c:v>
                </c:pt>
                <c:pt idx="2162">
                  <c:v>0.21890000000000001</c:v>
                </c:pt>
                <c:pt idx="2163">
                  <c:v>0.23180000000000001</c:v>
                </c:pt>
                <c:pt idx="2164">
                  <c:v>0.2145</c:v>
                </c:pt>
                <c:pt idx="2165">
                  <c:v>0.2268</c:v>
                </c:pt>
                <c:pt idx="2166">
                  <c:v>0.21029999999999999</c:v>
                </c:pt>
                <c:pt idx="2167">
                  <c:v>0.21360000000000001</c:v>
                </c:pt>
                <c:pt idx="2168">
                  <c:v>0.22889999999999999</c:v>
                </c:pt>
                <c:pt idx="2169">
                  <c:v>0.20699999999999999</c:v>
                </c:pt>
                <c:pt idx="2170">
                  <c:v>0.2576</c:v>
                </c:pt>
                <c:pt idx="2171">
                  <c:v>0.21490000000000001</c:v>
                </c:pt>
                <c:pt idx="2172">
                  <c:v>0.21879999999999999</c:v>
                </c:pt>
                <c:pt idx="2173">
                  <c:v>0.21210000000000001</c:v>
                </c:pt>
                <c:pt idx="2174">
                  <c:v>0.1603</c:v>
                </c:pt>
                <c:pt idx="2175">
                  <c:v>0.22140000000000001</c:v>
                </c:pt>
                <c:pt idx="2176">
                  <c:v>0.21249999999999999</c:v>
                </c:pt>
                <c:pt idx="2177">
                  <c:v>0.2014</c:v>
                </c:pt>
                <c:pt idx="2178">
                  <c:v>0.18759999999999999</c:v>
                </c:pt>
                <c:pt idx="2179">
                  <c:v>0.2021</c:v>
                </c:pt>
                <c:pt idx="2180">
                  <c:v>0.18659999999999999</c:v>
                </c:pt>
                <c:pt idx="2181">
                  <c:v>0.14460000000000001</c:v>
                </c:pt>
                <c:pt idx="2182">
                  <c:v>0.1973</c:v>
                </c:pt>
                <c:pt idx="2183">
                  <c:v>0.216</c:v>
                </c:pt>
                <c:pt idx="2184">
                  <c:v>0.18609999999999999</c:v>
                </c:pt>
                <c:pt idx="2185">
                  <c:v>0.21390000000000001</c:v>
                </c:pt>
                <c:pt idx="2186">
                  <c:v>0.2283</c:v>
                </c:pt>
                <c:pt idx="2187">
                  <c:v>0.23200000000000001</c:v>
                </c:pt>
                <c:pt idx="2188">
                  <c:v>0.24</c:v>
                </c:pt>
                <c:pt idx="2189">
                  <c:v>0.23760000000000001</c:v>
                </c:pt>
                <c:pt idx="2190">
                  <c:v>0.25850000000000001</c:v>
                </c:pt>
                <c:pt idx="2191">
                  <c:v>0.2276</c:v>
                </c:pt>
                <c:pt idx="2192">
                  <c:v>0.20430000000000001</c:v>
                </c:pt>
                <c:pt idx="2193">
                  <c:v>0.2198</c:v>
                </c:pt>
                <c:pt idx="2194">
                  <c:v>0.23749999999999999</c:v>
                </c:pt>
                <c:pt idx="2195">
                  <c:v>0.19639999999999999</c:v>
                </c:pt>
                <c:pt idx="2196">
                  <c:v>0.23980000000000001</c:v>
                </c:pt>
                <c:pt idx="2197">
                  <c:v>0.16739999999999999</c:v>
                </c:pt>
                <c:pt idx="2198">
                  <c:v>0.20580000000000001</c:v>
                </c:pt>
                <c:pt idx="2199">
                  <c:v>0.20430000000000001</c:v>
                </c:pt>
                <c:pt idx="2200">
                  <c:v>0.193</c:v>
                </c:pt>
                <c:pt idx="2201">
                  <c:v>0.1646</c:v>
                </c:pt>
                <c:pt idx="2202">
                  <c:v>0.19270000000000001</c:v>
                </c:pt>
                <c:pt idx="2203">
                  <c:v>0.19109999999999999</c:v>
                </c:pt>
                <c:pt idx="2204">
                  <c:v>0.16239999999999999</c:v>
                </c:pt>
                <c:pt idx="2205">
                  <c:v>0.1817</c:v>
                </c:pt>
                <c:pt idx="2206">
                  <c:v>0.2041</c:v>
                </c:pt>
                <c:pt idx="2207">
                  <c:v>0.1769</c:v>
                </c:pt>
                <c:pt idx="2208">
                  <c:v>0.20799999999999999</c:v>
                </c:pt>
                <c:pt idx="2209">
                  <c:v>0.22289999999999999</c:v>
                </c:pt>
                <c:pt idx="2210">
                  <c:v>0.2001</c:v>
                </c:pt>
                <c:pt idx="2211">
                  <c:v>0.1636</c:v>
                </c:pt>
                <c:pt idx="2212">
                  <c:v>0.15090000000000001</c:v>
                </c:pt>
                <c:pt idx="2213">
                  <c:v>0.1716</c:v>
                </c:pt>
                <c:pt idx="2214">
                  <c:v>0.1822</c:v>
                </c:pt>
                <c:pt idx="2215">
                  <c:v>0.16200000000000001</c:v>
                </c:pt>
                <c:pt idx="2216">
                  <c:v>0.17130000000000001</c:v>
                </c:pt>
                <c:pt idx="2217">
                  <c:v>0.25140000000000001</c:v>
                </c:pt>
                <c:pt idx="2218">
                  <c:v>0.17050000000000001</c:v>
                </c:pt>
                <c:pt idx="2219">
                  <c:v>0.17280000000000001</c:v>
                </c:pt>
                <c:pt idx="2220">
                  <c:v>0.16189999999999999</c:v>
                </c:pt>
                <c:pt idx="2221">
                  <c:v>0.16020000000000001</c:v>
                </c:pt>
                <c:pt idx="2222">
                  <c:v>0.18140000000000001</c:v>
                </c:pt>
                <c:pt idx="2223">
                  <c:v>0.29980000000000001</c:v>
                </c:pt>
                <c:pt idx="2224">
                  <c:v>0.33019999999999999</c:v>
                </c:pt>
                <c:pt idx="2225">
                  <c:v>0.23130000000000001</c:v>
                </c:pt>
                <c:pt idx="2226">
                  <c:v>0.30499999999999999</c:v>
                </c:pt>
                <c:pt idx="2227">
                  <c:v>0.19939999999999999</c:v>
                </c:pt>
                <c:pt idx="2228">
                  <c:v>0.21920000000000001</c:v>
                </c:pt>
                <c:pt idx="2229">
                  <c:v>0.29170000000000001</c:v>
                </c:pt>
                <c:pt idx="2230">
                  <c:v>0.26800000000000002</c:v>
                </c:pt>
                <c:pt idx="2231">
                  <c:v>0.32019999999999998</c:v>
                </c:pt>
                <c:pt idx="2232">
                  <c:v>0.23480000000000001</c:v>
                </c:pt>
                <c:pt idx="2233">
                  <c:v>0.30159999999999998</c:v>
                </c:pt>
                <c:pt idx="2234">
                  <c:v>0.31900000000000001</c:v>
                </c:pt>
                <c:pt idx="2235">
                  <c:v>0.26319999999999999</c:v>
                </c:pt>
                <c:pt idx="2236">
                  <c:v>0.33610000000000001</c:v>
                </c:pt>
                <c:pt idx="2237">
                  <c:v>0.1799</c:v>
                </c:pt>
                <c:pt idx="2238">
                  <c:v>0.26819999999999999</c:v>
                </c:pt>
                <c:pt idx="2239">
                  <c:v>0.2273</c:v>
                </c:pt>
                <c:pt idx="2240">
                  <c:v>0.28860000000000002</c:v>
                </c:pt>
                <c:pt idx="2241">
                  <c:v>0.22869999999999999</c:v>
                </c:pt>
                <c:pt idx="2242">
                  <c:v>0.28649999999999998</c:v>
                </c:pt>
                <c:pt idx="2243">
                  <c:v>0.1787</c:v>
                </c:pt>
                <c:pt idx="2244">
                  <c:v>0.26390000000000002</c:v>
                </c:pt>
                <c:pt idx="2245">
                  <c:v>0.2152</c:v>
                </c:pt>
                <c:pt idx="2246">
                  <c:v>0.31780000000000003</c:v>
                </c:pt>
                <c:pt idx="2247">
                  <c:v>0.33079999999999998</c:v>
                </c:pt>
                <c:pt idx="2248">
                  <c:v>0.2732</c:v>
                </c:pt>
                <c:pt idx="2249">
                  <c:v>0.2666</c:v>
                </c:pt>
                <c:pt idx="2250">
                  <c:v>0.27150000000000002</c:v>
                </c:pt>
                <c:pt idx="2251">
                  <c:v>0.25290000000000001</c:v>
                </c:pt>
                <c:pt idx="2252">
                  <c:v>0.25430000000000003</c:v>
                </c:pt>
                <c:pt idx="2253">
                  <c:v>0.30659999999999998</c:v>
                </c:pt>
                <c:pt idx="2254">
                  <c:v>0.24</c:v>
                </c:pt>
                <c:pt idx="2255">
                  <c:v>0.18679999999999999</c:v>
                </c:pt>
                <c:pt idx="2256">
                  <c:v>0.23089999999999999</c:v>
                </c:pt>
                <c:pt idx="2257">
                  <c:v>0.22770000000000001</c:v>
                </c:pt>
                <c:pt idx="2258">
                  <c:v>0.22969999999999999</c:v>
                </c:pt>
                <c:pt idx="2259">
                  <c:v>0.28599999999999998</c:v>
                </c:pt>
                <c:pt idx="2260">
                  <c:v>0.18260000000000001</c:v>
                </c:pt>
                <c:pt idx="2261">
                  <c:v>0.24929999999999999</c:v>
                </c:pt>
                <c:pt idx="2262">
                  <c:v>0.24049999999999999</c:v>
                </c:pt>
                <c:pt idx="2263">
                  <c:v>0.17180000000000001</c:v>
                </c:pt>
                <c:pt idx="2264">
                  <c:v>0.15759999999999999</c:v>
                </c:pt>
                <c:pt idx="2265">
                  <c:v>0.1313</c:v>
                </c:pt>
                <c:pt idx="2266">
                  <c:v>0.1552</c:v>
                </c:pt>
                <c:pt idx="2267">
                  <c:v>0.42099999999999999</c:v>
                </c:pt>
                <c:pt idx="2268">
                  <c:v>0.1246</c:v>
                </c:pt>
                <c:pt idx="2269">
                  <c:v>0.2339</c:v>
                </c:pt>
                <c:pt idx="2270">
                  <c:v>0.2122</c:v>
                </c:pt>
                <c:pt idx="2271">
                  <c:v>0.34920000000000001</c:v>
                </c:pt>
                <c:pt idx="2272">
                  <c:v>0.31290000000000001</c:v>
                </c:pt>
                <c:pt idx="2273">
                  <c:v>0.22600000000000001</c:v>
                </c:pt>
                <c:pt idx="2274">
                  <c:v>0.15759999999999999</c:v>
                </c:pt>
                <c:pt idx="2275">
                  <c:v>0.15629999999999999</c:v>
                </c:pt>
                <c:pt idx="2276">
                  <c:v>0.13289999999999999</c:v>
                </c:pt>
                <c:pt idx="2277">
                  <c:v>0.1943</c:v>
                </c:pt>
                <c:pt idx="2278">
                  <c:v>0.10580000000000001</c:v>
                </c:pt>
                <c:pt idx="2279">
                  <c:v>0.16300000000000001</c:v>
                </c:pt>
                <c:pt idx="2280">
                  <c:v>0.161</c:v>
                </c:pt>
                <c:pt idx="2281">
                  <c:v>0.1394</c:v>
                </c:pt>
                <c:pt idx="2282">
                  <c:v>0.21190000000000001</c:v>
                </c:pt>
                <c:pt idx="2283">
                  <c:v>0.36609999999999998</c:v>
                </c:pt>
                <c:pt idx="2284">
                  <c:v>0.16159999999999999</c:v>
                </c:pt>
                <c:pt idx="2285">
                  <c:v>0.27339999999999998</c:v>
                </c:pt>
                <c:pt idx="2286">
                  <c:v>0.1237</c:v>
                </c:pt>
                <c:pt idx="2287">
                  <c:v>0.25340000000000001</c:v>
                </c:pt>
                <c:pt idx="2288">
                  <c:v>0.35439999999999999</c:v>
                </c:pt>
                <c:pt idx="2289">
                  <c:v>0.20710000000000001</c:v>
                </c:pt>
                <c:pt idx="2290">
                  <c:v>0.35580000000000001</c:v>
                </c:pt>
                <c:pt idx="2291">
                  <c:v>0.49619999999999997</c:v>
                </c:pt>
                <c:pt idx="2292">
                  <c:v>0.2485</c:v>
                </c:pt>
                <c:pt idx="2293">
                  <c:v>0.47520000000000001</c:v>
                </c:pt>
                <c:pt idx="2294">
                  <c:v>0.64239999999999997</c:v>
                </c:pt>
                <c:pt idx="2295">
                  <c:v>0.252</c:v>
                </c:pt>
                <c:pt idx="2296">
                  <c:v>0.26500000000000001</c:v>
                </c:pt>
                <c:pt idx="2297">
                  <c:v>0.3735</c:v>
                </c:pt>
                <c:pt idx="2298">
                  <c:v>0.2261</c:v>
                </c:pt>
                <c:pt idx="2299">
                  <c:v>0.25740000000000002</c:v>
                </c:pt>
                <c:pt idx="2300">
                  <c:v>0.22450000000000001</c:v>
                </c:pt>
                <c:pt idx="2301">
                  <c:v>0.42959999999999998</c:v>
                </c:pt>
                <c:pt idx="2302">
                  <c:v>0.2208</c:v>
                </c:pt>
                <c:pt idx="2303">
                  <c:v>0.214</c:v>
                </c:pt>
                <c:pt idx="2304">
                  <c:v>0.2349</c:v>
                </c:pt>
                <c:pt idx="2305">
                  <c:v>0.1976</c:v>
                </c:pt>
                <c:pt idx="2306">
                  <c:v>0.23680000000000001</c:v>
                </c:pt>
                <c:pt idx="2307">
                  <c:v>0.1895</c:v>
                </c:pt>
                <c:pt idx="2308">
                  <c:v>0.20130000000000001</c:v>
                </c:pt>
                <c:pt idx="2309">
                  <c:v>0.1938</c:v>
                </c:pt>
                <c:pt idx="2310">
                  <c:v>0.1983</c:v>
                </c:pt>
                <c:pt idx="2311">
                  <c:v>0.19800000000000001</c:v>
                </c:pt>
                <c:pt idx="2312">
                  <c:v>0.16930000000000001</c:v>
                </c:pt>
                <c:pt idx="2313">
                  <c:v>0.2782</c:v>
                </c:pt>
                <c:pt idx="2314">
                  <c:v>0.1772</c:v>
                </c:pt>
                <c:pt idx="2315">
                  <c:v>0.2432</c:v>
                </c:pt>
                <c:pt idx="2316">
                  <c:v>0.25459999999999999</c:v>
                </c:pt>
                <c:pt idx="2317">
                  <c:v>0.30180000000000001</c:v>
                </c:pt>
                <c:pt idx="2318">
                  <c:v>0.28389999999999999</c:v>
                </c:pt>
                <c:pt idx="2319">
                  <c:v>0.25240000000000001</c:v>
                </c:pt>
                <c:pt idx="2320">
                  <c:v>0.2571</c:v>
                </c:pt>
                <c:pt idx="2321">
                  <c:v>0.2611</c:v>
                </c:pt>
                <c:pt idx="2322">
                  <c:v>0.27910000000000001</c:v>
                </c:pt>
                <c:pt idx="2323">
                  <c:v>0.2823</c:v>
                </c:pt>
                <c:pt idx="2324">
                  <c:v>0.25009999999999999</c:v>
                </c:pt>
                <c:pt idx="2325">
                  <c:v>0.22070000000000001</c:v>
                </c:pt>
                <c:pt idx="2326">
                  <c:v>0.23899999999999999</c:v>
                </c:pt>
                <c:pt idx="2327">
                  <c:v>0.24740000000000001</c:v>
                </c:pt>
                <c:pt idx="2328">
                  <c:v>0.21310000000000001</c:v>
                </c:pt>
                <c:pt idx="2329">
                  <c:v>0.25950000000000001</c:v>
                </c:pt>
                <c:pt idx="2330">
                  <c:v>0.23549999999999999</c:v>
                </c:pt>
                <c:pt idx="2331">
                  <c:v>0.23960000000000001</c:v>
                </c:pt>
                <c:pt idx="2332">
                  <c:v>0.24709999999999999</c:v>
                </c:pt>
                <c:pt idx="2333">
                  <c:v>0.30159999999999998</c:v>
                </c:pt>
                <c:pt idx="2334">
                  <c:v>0.24510000000000001</c:v>
                </c:pt>
                <c:pt idx="2335">
                  <c:v>0.2177</c:v>
                </c:pt>
                <c:pt idx="2336">
                  <c:v>0.25119999999999998</c:v>
                </c:pt>
                <c:pt idx="2337">
                  <c:v>0.26469999999999999</c:v>
                </c:pt>
                <c:pt idx="2338">
                  <c:v>0.27489999999999998</c:v>
                </c:pt>
                <c:pt idx="2339">
                  <c:v>0.22470000000000001</c:v>
                </c:pt>
                <c:pt idx="2340">
                  <c:v>0.25600000000000001</c:v>
                </c:pt>
                <c:pt idx="2341">
                  <c:v>0.2321</c:v>
                </c:pt>
                <c:pt idx="2342">
                  <c:v>0.26769999999999999</c:v>
                </c:pt>
                <c:pt idx="2343">
                  <c:v>0.21390000000000001</c:v>
                </c:pt>
                <c:pt idx="2344">
                  <c:v>0.25230000000000002</c:v>
                </c:pt>
                <c:pt idx="2345">
                  <c:v>0.26579999999999998</c:v>
                </c:pt>
                <c:pt idx="2346">
                  <c:v>0.27610000000000001</c:v>
                </c:pt>
                <c:pt idx="2347">
                  <c:v>0.29070000000000001</c:v>
                </c:pt>
                <c:pt idx="2348">
                  <c:v>0.15010000000000001</c:v>
                </c:pt>
                <c:pt idx="2349">
                  <c:v>0.11219999999999999</c:v>
                </c:pt>
                <c:pt idx="2350">
                  <c:v>0.31190000000000001</c:v>
                </c:pt>
                <c:pt idx="2351">
                  <c:v>0.374</c:v>
                </c:pt>
                <c:pt idx="2352">
                  <c:v>0.40529999999999999</c:v>
                </c:pt>
                <c:pt idx="2353">
                  <c:v>0.315</c:v>
                </c:pt>
                <c:pt idx="2354">
                  <c:v>0.32550000000000001</c:v>
                </c:pt>
                <c:pt idx="2355">
                  <c:v>0.3826</c:v>
                </c:pt>
                <c:pt idx="2356">
                  <c:v>0.3553</c:v>
                </c:pt>
                <c:pt idx="2357">
                  <c:v>0.35439999999999999</c:v>
                </c:pt>
                <c:pt idx="2358">
                  <c:v>0.28799999999999998</c:v>
                </c:pt>
                <c:pt idx="2359">
                  <c:v>0.438</c:v>
                </c:pt>
                <c:pt idx="2360">
                  <c:v>0.31</c:v>
                </c:pt>
                <c:pt idx="2361">
                  <c:v>0.3679</c:v>
                </c:pt>
                <c:pt idx="2362">
                  <c:v>1.4406000000000001</c:v>
                </c:pt>
                <c:pt idx="2363">
                  <c:v>0.19470000000000001</c:v>
                </c:pt>
                <c:pt idx="2364">
                  <c:v>0.19209999999999999</c:v>
                </c:pt>
                <c:pt idx="2365">
                  <c:v>9.9900000000000003E-2</c:v>
                </c:pt>
                <c:pt idx="2366">
                  <c:v>0.24879999999999999</c:v>
                </c:pt>
                <c:pt idx="2367">
                  <c:v>0.15629999999999999</c:v>
                </c:pt>
                <c:pt idx="2368">
                  <c:v>0.26340000000000002</c:v>
                </c:pt>
                <c:pt idx="2369">
                  <c:v>3.8300000000000001E-2</c:v>
                </c:pt>
                <c:pt idx="2370">
                  <c:v>0.61719999999999997</c:v>
                </c:pt>
                <c:pt idx="2371">
                  <c:v>0.23380000000000001</c:v>
                </c:pt>
                <c:pt idx="2372">
                  <c:v>0.28499999999999998</c:v>
                </c:pt>
                <c:pt idx="2373">
                  <c:v>0.2984</c:v>
                </c:pt>
                <c:pt idx="2374">
                  <c:v>0.1696</c:v>
                </c:pt>
                <c:pt idx="2375">
                  <c:v>0.2334</c:v>
                </c:pt>
                <c:pt idx="2376">
                  <c:v>5.45E-2</c:v>
                </c:pt>
                <c:pt idx="2377">
                  <c:v>0.1067</c:v>
                </c:pt>
                <c:pt idx="2378">
                  <c:v>0.1452</c:v>
                </c:pt>
                <c:pt idx="2379">
                  <c:v>0.1399</c:v>
                </c:pt>
                <c:pt idx="2380">
                  <c:v>0.12889999999999999</c:v>
                </c:pt>
                <c:pt idx="2381">
                  <c:v>0.21410000000000001</c:v>
                </c:pt>
                <c:pt idx="2382">
                  <c:v>0.93089999999999995</c:v>
                </c:pt>
                <c:pt idx="2383">
                  <c:v>0.21060000000000001</c:v>
                </c:pt>
                <c:pt idx="2384">
                  <c:v>0.19719999999999999</c:v>
                </c:pt>
                <c:pt idx="2385">
                  <c:v>0.15329999999999999</c:v>
                </c:pt>
                <c:pt idx="2386">
                  <c:v>0.29630000000000001</c:v>
                </c:pt>
                <c:pt idx="2387">
                  <c:v>0.23499999999999999</c:v>
                </c:pt>
                <c:pt idx="2388">
                  <c:v>0.71619999999999995</c:v>
                </c:pt>
                <c:pt idx="2389">
                  <c:v>1.1774</c:v>
                </c:pt>
                <c:pt idx="2390">
                  <c:v>0.31169999999999998</c:v>
                </c:pt>
                <c:pt idx="2391">
                  <c:v>0.38690000000000002</c:v>
                </c:pt>
                <c:pt idx="2392">
                  <c:v>0.43130000000000002</c:v>
                </c:pt>
                <c:pt idx="2393">
                  <c:v>0.37719999999999998</c:v>
                </c:pt>
                <c:pt idx="2394">
                  <c:v>0.39789999999999998</c:v>
                </c:pt>
                <c:pt idx="2395">
                  <c:v>0.2848</c:v>
                </c:pt>
                <c:pt idx="2396">
                  <c:v>0.18809999999999999</c:v>
                </c:pt>
                <c:pt idx="2397">
                  <c:v>0.216</c:v>
                </c:pt>
                <c:pt idx="2398">
                  <c:v>0.23719999999999999</c:v>
                </c:pt>
                <c:pt idx="2399">
                  <c:v>0.2616</c:v>
                </c:pt>
                <c:pt idx="2400">
                  <c:v>0.42270000000000002</c:v>
                </c:pt>
                <c:pt idx="2401">
                  <c:v>0.26500000000000001</c:v>
                </c:pt>
                <c:pt idx="2402">
                  <c:v>0.29959999999999998</c:v>
                </c:pt>
                <c:pt idx="2403">
                  <c:v>0.23860000000000001</c:v>
                </c:pt>
                <c:pt idx="2404">
                  <c:v>0.219</c:v>
                </c:pt>
                <c:pt idx="2405">
                  <c:v>0.4163</c:v>
                </c:pt>
                <c:pt idx="2406">
                  <c:v>0.15629999999999999</c:v>
                </c:pt>
                <c:pt idx="2407">
                  <c:v>0.18529999999999999</c:v>
                </c:pt>
                <c:pt idx="2408">
                  <c:v>0.22950000000000001</c:v>
                </c:pt>
                <c:pt idx="2409">
                  <c:v>0.2253</c:v>
                </c:pt>
                <c:pt idx="2410">
                  <c:v>0.2392</c:v>
                </c:pt>
                <c:pt idx="2411">
                  <c:v>0.1145</c:v>
                </c:pt>
                <c:pt idx="2412">
                  <c:v>0.21029999999999999</c:v>
                </c:pt>
                <c:pt idx="2413">
                  <c:v>0.2145</c:v>
                </c:pt>
                <c:pt idx="2414">
                  <c:v>0.21510000000000001</c:v>
                </c:pt>
                <c:pt idx="2415">
                  <c:v>0.18970000000000001</c:v>
                </c:pt>
                <c:pt idx="2416">
                  <c:v>0.15160000000000001</c:v>
                </c:pt>
                <c:pt idx="2417">
                  <c:v>0.17560000000000001</c:v>
                </c:pt>
                <c:pt idx="2418">
                  <c:v>0.25929999999999997</c:v>
                </c:pt>
                <c:pt idx="2419">
                  <c:v>0.16070000000000001</c:v>
                </c:pt>
                <c:pt idx="2420">
                  <c:v>0.23369999999999999</c:v>
                </c:pt>
                <c:pt idx="2421">
                  <c:v>0.38319999999999999</c:v>
                </c:pt>
                <c:pt idx="2422">
                  <c:v>0.21249999999999999</c:v>
                </c:pt>
                <c:pt idx="2423">
                  <c:v>0.47620000000000001</c:v>
                </c:pt>
                <c:pt idx="2424">
                  <c:v>0.17799999999999999</c:v>
                </c:pt>
                <c:pt idx="2425">
                  <c:v>0.17599999999999999</c:v>
                </c:pt>
                <c:pt idx="2426">
                  <c:v>0.21629999999999999</c:v>
                </c:pt>
                <c:pt idx="2427">
                  <c:v>0.3553</c:v>
                </c:pt>
                <c:pt idx="2428">
                  <c:v>0.15989999999999999</c:v>
                </c:pt>
                <c:pt idx="2429">
                  <c:v>0.31209999999999999</c:v>
                </c:pt>
                <c:pt idx="2430">
                  <c:v>0.41770000000000002</c:v>
                </c:pt>
                <c:pt idx="2431">
                  <c:v>0.16719999999999999</c:v>
                </c:pt>
                <c:pt idx="2432">
                  <c:v>0.29139999999999999</c:v>
                </c:pt>
                <c:pt idx="2433">
                  <c:v>0.88519999999999999</c:v>
                </c:pt>
                <c:pt idx="2434">
                  <c:v>0.26640000000000003</c:v>
                </c:pt>
                <c:pt idx="2435">
                  <c:v>0.20599999999999999</c:v>
                </c:pt>
                <c:pt idx="2436">
                  <c:v>0.25430000000000003</c:v>
                </c:pt>
                <c:pt idx="2437">
                  <c:v>0.25069999999999998</c:v>
                </c:pt>
                <c:pt idx="2438">
                  <c:v>0.59689999999999999</c:v>
                </c:pt>
                <c:pt idx="2439">
                  <c:v>0.26939999999999997</c:v>
                </c:pt>
                <c:pt idx="2440">
                  <c:v>0.1346</c:v>
                </c:pt>
                <c:pt idx="2441">
                  <c:v>0.20430000000000001</c:v>
                </c:pt>
                <c:pt idx="2442">
                  <c:v>0.28120000000000001</c:v>
                </c:pt>
                <c:pt idx="2443">
                  <c:v>0.1381</c:v>
                </c:pt>
                <c:pt idx="2444">
                  <c:v>0.12180000000000001</c:v>
                </c:pt>
                <c:pt idx="2445">
                  <c:v>8.7099999999999997E-2</c:v>
                </c:pt>
                <c:pt idx="2446">
                  <c:v>0.2218</c:v>
                </c:pt>
                <c:pt idx="2447">
                  <c:v>0.53300000000000003</c:v>
                </c:pt>
                <c:pt idx="2448">
                  <c:v>0.18390000000000001</c:v>
                </c:pt>
                <c:pt idx="2449">
                  <c:v>0.2014</c:v>
                </c:pt>
                <c:pt idx="2450">
                  <c:v>0.11600000000000001</c:v>
                </c:pt>
                <c:pt idx="2451">
                  <c:v>0.20130000000000001</c:v>
                </c:pt>
                <c:pt idx="2452">
                  <c:v>0.14119999999999999</c:v>
                </c:pt>
                <c:pt idx="2453">
                  <c:v>0.2175</c:v>
                </c:pt>
                <c:pt idx="2454">
                  <c:v>0.14729999999999999</c:v>
                </c:pt>
                <c:pt idx="2455">
                  <c:v>0.21460000000000001</c:v>
                </c:pt>
                <c:pt idx="2456">
                  <c:v>0.218</c:v>
                </c:pt>
                <c:pt idx="2457">
                  <c:v>0.1966</c:v>
                </c:pt>
                <c:pt idx="2458">
                  <c:v>0.13600000000000001</c:v>
                </c:pt>
                <c:pt idx="2459">
                  <c:v>0.18559999999999999</c:v>
                </c:pt>
                <c:pt idx="2460">
                  <c:v>0.17469999999999999</c:v>
                </c:pt>
                <c:pt idx="2461">
                  <c:v>0.17530000000000001</c:v>
                </c:pt>
                <c:pt idx="2462">
                  <c:v>0.36820000000000003</c:v>
                </c:pt>
                <c:pt idx="2463">
                  <c:v>0.22</c:v>
                </c:pt>
                <c:pt idx="2464">
                  <c:v>0.19489999999999999</c:v>
                </c:pt>
                <c:pt idx="2465">
                  <c:v>0.1825</c:v>
                </c:pt>
                <c:pt idx="2466">
                  <c:v>0.13589999999999999</c:v>
                </c:pt>
                <c:pt idx="2467">
                  <c:v>0.26119999999999999</c:v>
                </c:pt>
                <c:pt idx="2468">
                  <c:v>0.1862</c:v>
                </c:pt>
                <c:pt idx="2469">
                  <c:v>0.15279999999999999</c:v>
                </c:pt>
                <c:pt idx="2470">
                  <c:v>0.15459999999999999</c:v>
                </c:pt>
                <c:pt idx="2471">
                  <c:v>0.30030000000000001</c:v>
                </c:pt>
                <c:pt idx="2472">
                  <c:v>0.31290000000000001</c:v>
                </c:pt>
                <c:pt idx="2473">
                  <c:v>0.16350000000000001</c:v>
                </c:pt>
                <c:pt idx="2474">
                  <c:v>0.17330000000000001</c:v>
                </c:pt>
                <c:pt idx="2475">
                  <c:v>0.18709999999999999</c:v>
                </c:pt>
                <c:pt idx="2476">
                  <c:v>0.188</c:v>
                </c:pt>
                <c:pt idx="2477">
                  <c:v>0.1764</c:v>
                </c:pt>
                <c:pt idx="2478">
                  <c:v>0.1704</c:v>
                </c:pt>
                <c:pt idx="2479">
                  <c:v>0.16259999999999999</c:v>
                </c:pt>
                <c:pt idx="2480">
                  <c:v>0.18140000000000001</c:v>
                </c:pt>
                <c:pt idx="2481">
                  <c:v>0.1643</c:v>
                </c:pt>
                <c:pt idx="2482">
                  <c:v>0.15870000000000001</c:v>
                </c:pt>
                <c:pt idx="2483">
                  <c:v>0.1227</c:v>
                </c:pt>
                <c:pt idx="2484">
                  <c:v>0.26869999999999999</c:v>
                </c:pt>
                <c:pt idx="2485">
                  <c:v>0.18140000000000001</c:v>
                </c:pt>
                <c:pt idx="2486">
                  <c:v>0.1867</c:v>
                </c:pt>
                <c:pt idx="2487">
                  <c:v>0.13350000000000001</c:v>
                </c:pt>
                <c:pt idx="2488">
                  <c:v>0.23250000000000001</c:v>
                </c:pt>
                <c:pt idx="2489">
                  <c:v>0.16669999999999999</c:v>
                </c:pt>
                <c:pt idx="2490">
                  <c:v>0.27079999999999999</c:v>
                </c:pt>
                <c:pt idx="2491">
                  <c:v>0.1085</c:v>
                </c:pt>
                <c:pt idx="2492">
                  <c:v>8.9399999999999993E-2</c:v>
                </c:pt>
                <c:pt idx="2493">
                  <c:v>0.1159</c:v>
                </c:pt>
                <c:pt idx="2494">
                  <c:v>0.12870000000000001</c:v>
                </c:pt>
                <c:pt idx="2495">
                  <c:v>0.1386</c:v>
                </c:pt>
                <c:pt idx="2496">
                  <c:v>0.12039999999999999</c:v>
                </c:pt>
                <c:pt idx="2497">
                  <c:v>0.156</c:v>
                </c:pt>
                <c:pt idx="2498">
                  <c:v>0.12839999999999999</c:v>
                </c:pt>
                <c:pt idx="2499">
                  <c:v>8.43E-2</c:v>
                </c:pt>
                <c:pt idx="2500">
                  <c:v>0.1023</c:v>
                </c:pt>
                <c:pt idx="2501">
                  <c:v>0.1077</c:v>
                </c:pt>
                <c:pt idx="2502">
                  <c:v>0.1067</c:v>
                </c:pt>
                <c:pt idx="2503">
                  <c:v>9.3899999999999997E-2</c:v>
                </c:pt>
                <c:pt idx="2504">
                  <c:v>0.1135</c:v>
                </c:pt>
                <c:pt idx="2505">
                  <c:v>0.1003</c:v>
                </c:pt>
                <c:pt idx="2506">
                  <c:v>9.3399999999999997E-2</c:v>
                </c:pt>
                <c:pt idx="2507">
                  <c:v>0.1075</c:v>
                </c:pt>
                <c:pt idx="2508">
                  <c:v>0.12470000000000001</c:v>
                </c:pt>
                <c:pt idx="2509">
                  <c:v>9.4100000000000003E-2</c:v>
                </c:pt>
                <c:pt idx="2510">
                  <c:v>9.8400000000000001E-2</c:v>
                </c:pt>
                <c:pt idx="2511">
                  <c:v>7.8600000000000003E-2</c:v>
                </c:pt>
                <c:pt idx="2512">
                  <c:v>0.14230000000000001</c:v>
                </c:pt>
                <c:pt idx="2513">
                  <c:v>0.12720000000000001</c:v>
                </c:pt>
                <c:pt idx="2514">
                  <c:v>0.21510000000000001</c:v>
                </c:pt>
                <c:pt idx="2515">
                  <c:v>0.21740000000000001</c:v>
                </c:pt>
                <c:pt idx="2516">
                  <c:v>0.25130000000000002</c:v>
                </c:pt>
                <c:pt idx="2517">
                  <c:v>0.18809999999999999</c:v>
                </c:pt>
                <c:pt idx="2518">
                  <c:v>0.183</c:v>
                </c:pt>
                <c:pt idx="2519">
                  <c:v>0.24210000000000001</c:v>
                </c:pt>
                <c:pt idx="2520">
                  <c:v>0.127</c:v>
                </c:pt>
                <c:pt idx="2521">
                  <c:v>0.13950000000000001</c:v>
                </c:pt>
                <c:pt idx="2522">
                  <c:v>0.17549999999999999</c:v>
                </c:pt>
                <c:pt idx="2523">
                  <c:v>0.249</c:v>
                </c:pt>
                <c:pt idx="2524">
                  <c:v>0.121</c:v>
                </c:pt>
                <c:pt idx="2525">
                  <c:v>0.19489999999999999</c:v>
                </c:pt>
                <c:pt idx="2526">
                  <c:v>0.37919999999999998</c:v>
                </c:pt>
                <c:pt idx="2527">
                  <c:v>4.87E-2</c:v>
                </c:pt>
                <c:pt idx="2528">
                  <c:v>0.16320000000000001</c:v>
                </c:pt>
                <c:pt idx="2529">
                  <c:v>0.1467</c:v>
                </c:pt>
                <c:pt idx="2530">
                  <c:v>0.32129999999999997</c:v>
                </c:pt>
                <c:pt idx="2531">
                  <c:v>0.24199999999999999</c:v>
                </c:pt>
                <c:pt idx="2532">
                  <c:v>0.29210000000000003</c:v>
                </c:pt>
                <c:pt idx="2533">
                  <c:v>0.20749999999999999</c:v>
                </c:pt>
                <c:pt idx="2534">
                  <c:v>0.20899999999999999</c:v>
                </c:pt>
                <c:pt idx="2535">
                  <c:v>0.1363</c:v>
                </c:pt>
                <c:pt idx="2536">
                  <c:v>0.108</c:v>
                </c:pt>
                <c:pt idx="2537">
                  <c:v>0.184</c:v>
                </c:pt>
                <c:pt idx="2538">
                  <c:v>0.22409999999999999</c:v>
                </c:pt>
                <c:pt idx="2539">
                  <c:v>0.2016</c:v>
                </c:pt>
                <c:pt idx="2540">
                  <c:v>0.19220000000000001</c:v>
                </c:pt>
                <c:pt idx="2541">
                  <c:v>0.21199999999999999</c:v>
                </c:pt>
                <c:pt idx="2542">
                  <c:v>0.16719999999999999</c:v>
                </c:pt>
                <c:pt idx="2543">
                  <c:v>0.27550000000000002</c:v>
                </c:pt>
                <c:pt idx="2544">
                  <c:v>0.19209999999999999</c:v>
                </c:pt>
                <c:pt idx="2545">
                  <c:v>0.13550000000000001</c:v>
                </c:pt>
                <c:pt idx="2546">
                  <c:v>0.15409999999999999</c:v>
                </c:pt>
                <c:pt idx="2547">
                  <c:v>0.13139999999999999</c:v>
                </c:pt>
                <c:pt idx="2548">
                  <c:v>0.16159999999999999</c:v>
                </c:pt>
                <c:pt idx="2549">
                  <c:v>0.13300000000000001</c:v>
                </c:pt>
                <c:pt idx="2550">
                  <c:v>0.14349999999999999</c:v>
                </c:pt>
                <c:pt idx="2551">
                  <c:v>0.14330000000000001</c:v>
                </c:pt>
                <c:pt idx="2552">
                  <c:v>0.2177</c:v>
                </c:pt>
                <c:pt idx="2553">
                  <c:v>0.20799999999999999</c:v>
                </c:pt>
                <c:pt idx="2554">
                  <c:v>0.25309999999999999</c:v>
                </c:pt>
                <c:pt idx="2555">
                  <c:v>0.1492</c:v>
                </c:pt>
                <c:pt idx="2556">
                  <c:v>0.16209999999999999</c:v>
                </c:pt>
                <c:pt idx="2557">
                  <c:v>0.221</c:v>
                </c:pt>
                <c:pt idx="2558">
                  <c:v>0.1762</c:v>
                </c:pt>
                <c:pt idx="2559">
                  <c:v>0.19270000000000001</c:v>
                </c:pt>
                <c:pt idx="2560">
                  <c:v>0.16550000000000001</c:v>
                </c:pt>
                <c:pt idx="2561">
                  <c:v>0.17979999999999999</c:v>
                </c:pt>
                <c:pt idx="2562">
                  <c:v>0.15329999999999999</c:v>
                </c:pt>
                <c:pt idx="2563">
                  <c:v>0.31559999999999999</c:v>
                </c:pt>
                <c:pt idx="2564">
                  <c:v>0.1171</c:v>
                </c:pt>
                <c:pt idx="2565">
                  <c:v>0.32200000000000001</c:v>
                </c:pt>
                <c:pt idx="2566">
                  <c:v>0.2399</c:v>
                </c:pt>
                <c:pt idx="2567">
                  <c:v>0.1328</c:v>
                </c:pt>
                <c:pt idx="2568">
                  <c:v>0.1283</c:v>
                </c:pt>
                <c:pt idx="2569">
                  <c:v>0.21679999999999999</c:v>
                </c:pt>
                <c:pt idx="2570">
                  <c:v>9.4899999999999998E-2</c:v>
                </c:pt>
                <c:pt idx="2571">
                  <c:v>0.1802</c:v>
                </c:pt>
                <c:pt idx="2572">
                  <c:v>0.16289999999999999</c:v>
                </c:pt>
                <c:pt idx="2573">
                  <c:v>0.17219999999999999</c:v>
                </c:pt>
                <c:pt idx="2574">
                  <c:v>0.21279999999999999</c:v>
                </c:pt>
                <c:pt idx="2575">
                  <c:v>9.98E-2</c:v>
                </c:pt>
                <c:pt idx="2576">
                  <c:v>0.3538</c:v>
                </c:pt>
                <c:pt idx="2577">
                  <c:v>0.1137</c:v>
                </c:pt>
                <c:pt idx="2578">
                  <c:v>0.1232</c:v>
                </c:pt>
                <c:pt idx="2579">
                  <c:v>0.12939999999999999</c:v>
                </c:pt>
                <c:pt idx="2580">
                  <c:v>0.25969999999999999</c:v>
                </c:pt>
                <c:pt idx="2581">
                  <c:v>0.2389</c:v>
                </c:pt>
                <c:pt idx="2582">
                  <c:v>0.2102</c:v>
                </c:pt>
                <c:pt idx="2583">
                  <c:v>0.25280000000000002</c:v>
                </c:pt>
                <c:pt idx="2584">
                  <c:v>0.23069999999999999</c:v>
                </c:pt>
                <c:pt idx="2585">
                  <c:v>0.33179999999999998</c:v>
                </c:pt>
                <c:pt idx="2586">
                  <c:v>0.188</c:v>
                </c:pt>
                <c:pt idx="2587">
                  <c:v>0.31709999999999999</c:v>
                </c:pt>
                <c:pt idx="2588">
                  <c:v>0.26860000000000001</c:v>
                </c:pt>
                <c:pt idx="2589">
                  <c:v>0.16850000000000001</c:v>
                </c:pt>
                <c:pt idx="2590">
                  <c:v>0.2218</c:v>
                </c:pt>
                <c:pt idx="2591">
                  <c:v>0.21809999999999999</c:v>
                </c:pt>
                <c:pt idx="2592">
                  <c:v>0.17460000000000001</c:v>
                </c:pt>
                <c:pt idx="2593">
                  <c:v>0.14269999999999999</c:v>
                </c:pt>
                <c:pt idx="2594">
                  <c:v>0.19020000000000001</c:v>
                </c:pt>
                <c:pt idx="2595">
                  <c:v>0.1663</c:v>
                </c:pt>
                <c:pt idx="2596">
                  <c:v>0.1905</c:v>
                </c:pt>
                <c:pt idx="2597">
                  <c:v>0.17469999999999999</c:v>
                </c:pt>
                <c:pt idx="2598">
                  <c:v>0.1764</c:v>
                </c:pt>
                <c:pt idx="2599">
                  <c:v>0.20549999999999999</c:v>
                </c:pt>
                <c:pt idx="2600">
                  <c:v>0.29580000000000001</c:v>
                </c:pt>
                <c:pt idx="2601">
                  <c:v>0.22539999999999999</c:v>
                </c:pt>
                <c:pt idx="2602">
                  <c:v>0.125</c:v>
                </c:pt>
                <c:pt idx="2603">
                  <c:v>0.19750000000000001</c:v>
                </c:pt>
                <c:pt idx="2604">
                  <c:v>0.1762</c:v>
                </c:pt>
                <c:pt idx="2605">
                  <c:v>0.29310000000000003</c:v>
                </c:pt>
                <c:pt idx="2606">
                  <c:v>0.15540000000000001</c:v>
                </c:pt>
                <c:pt idx="2607">
                  <c:v>0.246</c:v>
                </c:pt>
                <c:pt idx="2608">
                  <c:v>0.1855</c:v>
                </c:pt>
                <c:pt idx="2609">
                  <c:v>0.28620000000000001</c:v>
                </c:pt>
                <c:pt idx="2610">
                  <c:v>0.19109999999999999</c:v>
                </c:pt>
                <c:pt idx="2611">
                  <c:v>0.26850000000000002</c:v>
                </c:pt>
                <c:pt idx="2612">
                  <c:v>0.2059</c:v>
                </c:pt>
                <c:pt idx="2613">
                  <c:v>0.1542</c:v>
                </c:pt>
                <c:pt idx="2614">
                  <c:v>0.19389999999999999</c:v>
                </c:pt>
                <c:pt idx="2615">
                  <c:v>0.23519999999999999</c:v>
                </c:pt>
                <c:pt idx="2616">
                  <c:v>0.26040000000000002</c:v>
                </c:pt>
                <c:pt idx="2617">
                  <c:v>0.16789999999999999</c:v>
                </c:pt>
                <c:pt idx="2618">
                  <c:v>0.32640000000000002</c:v>
                </c:pt>
                <c:pt idx="2619">
                  <c:v>0.14399999999999999</c:v>
                </c:pt>
                <c:pt idx="2620">
                  <c:v>0.42730000000000001</c:v>
                </c:pt>
                <c:pt idx="2621">
                  <c:v>0.14760000000000001</c:v>
                </c:pt>
                <c:pt idx="2622">
                  <c:v>0.2883</c:v>
                </c:pt>
                <c:pt idx="2623">
                  <c:v>0.47470000000000001</c:v>
                </c:pt>
                <c:pt idx="2624">
                  <c:v>0.37469999999999998</c:v>
                </c:pt>
                <c:pt idx="2625">
                  <c:v>0.40899999999999997</c:v>
                </c:pt>
                <c:pt idx="2626">
                  <c:v>0.44009999999999999</c:v>
                </c:pt>
                <c:pt idx="2627">
                  <c:v>0.28050000000000003</c:v>
                </c:pt>
                <c:pt idx="2628">
                  <c:v>0.65469999999999995</c:v>
                </c:pt>
                <c:pt idx="2629">
                  <c:v>0.55259999999999998</c:v>
                </c:pt>
                <c:pt idx="2630">
                  <c:v>0.33050000000000002</c:v>
                </c:pt>
                <c:pt idx="2631">
                  <c:v>0.3216</c:v>
                </c:pt>
                <c:pt idx="2632">
                  <c:v>0.36720000000000003</c:v>
                </c:pt>
                <c:pt idx="2633">
                  <c:v>0.3004</c:v>
                </c:pt>
                <c:pt idx="2634">
                  <c:v>0.29730000000000001</c:v>
                </c:pt>
                <c:pt idx="2635">
                  <c:v>0.23930000000000001</c:v>
                </c:pt>
                <c:pt idx="2636">
                  <c:v>0.30890000000000001</c:v>
                </c:pt>
                <c:pt idx="2637">
                  <c:v>0.4556</c:v>
                </c:pt>
                <c:pt idx="2638">
                  <c:v>0.27439999999999998</c:v>
                </c:pt>
                <c:pt idx="2639">
                  <c:v>0.29609999999999997</c:v>
                </c:pt>
                <c:pt idx="2640">
                  <c:v>0.34010000000000001</c:v>
                </c:pt>
                <c:pt idx="2641">
                  <c:v>0.29210000000000003</c:v>
                </c:pt>
                <c:pt idx="2642">
                  <c:v>0.14069999999999999</c:v>
                </c:pt>
                <c:pt idx="2643">
                  <c:v>0.16969999999999999</c:v>
                </c:pt>
                <c:pt idx="2644">
                  <c:v>0.16600000000000001</c:v>
                </c:pt>
                <c:pt idx="2645">
                  <c:v>0.1578</c:v>
                </c:pt>
                <c:pt idx="2646">
                  <c:v>0.16</c:v>
                </c:pt>
                <c:pt idx="2647">
                  <c:v>0.153</c:v>
                </c:pt>
                <c:pt idx="2648">
                  <c:v>0.1231</c:v>
                </c:pt>
                <c:pt idx="2649">
                  <c:v>0.13969999999999999</c:v>
                </c:pt>
                <c:pt idx="2650">
                  <c:v>0.14899999999999999</c:v>
                </c:pt>
                <c:pt idx="2651">
                  <c:v>0.15720000000000001</c:v>
                </c:pt>
                <c:pt idx="2652">
                  <c:v>0.31419999999999998</c:v>
                </c:pt>
                <c:pt idx="2653">
                  <c:v>0.3221</c:v>
                </c:pt>
                <c:pt idx="2654">
                  <c:v>0.34189999999999998</c:v>
                </c:pt>
                <c:pt idx="2655">
                  <c:v>0.32679999999999998</c:v>
                </c:pt>
                <c:pt idx="2656">
                  <c:v>0.33069999999999999</c:v>
                </c:pt>
                <c:pt idx="2657">
                  <c:v>0.33529999999999999</c:v>
                </c:pt>
                <c:pt idx="2658">
                  <c:v>0.29360000000000003</c:v>
                </c:pt>
                <c:pt idx="2659">
                  <c:v>0.29480000000000001</c:v>
                </c:pt>
                <c:pt idx="2660">
                  <c:v>0.35</c:v>
                </c:pt>
                <c:pt idx="2661">
                  <c:v>0.30309999999999998</c:v>
                </c:pt>
                <c:pt idx="2662">
                  <c:v>0.2462</c:v>
                </c:pt>
                <c:pt idx="2663">
                  <c:v>0.23769999999999999</c:v>
                </c:pt>
                <c:pt idx="2664">
                  <c:v>0.21199999999999999</c:v>
                </c:pt>
                <c:pt idx="2665">
                  <c:v>0.1986</c:v>
                </c:pt>
                <c:pt idx="2666">
                  <c:v>0.2873</c:v>
                </c:pt>
                <c:pt idx="2667">
                  <c:v>0.2717</c:v>
                </c:pt>
                <c:pt idx="2668">
                  <c:v>0.25009999999999999</c:v>
                </c:pt>
                <c:pt idx="2669">
                  <c:v>0.37</c:v>
                </c:pt>
                <c:pt idx="2670">
                  <c:v>0.27489999999999998</c:v>
                </c:pt>
                <c:pt idx="2671">
                  <c:v>0.29820000000000002</c:v>
                </c:pt>
                <c:pt idx="2672">
                  <c:v>0.26440000000000002</c:v>
                </c:pt>
                <c:pt idx="2673">
                  <c:v>0.1953</c:v>
                </c:pt>
                <c:pt idx="2674">
                  <c:v>0.16039999999999999</c:v>
                </c:pt>
                <c:pt idx="2675">
                  <c:v>0.14779999999999999</c:v>
                </c:pt>
                <c:pt idx="2676">
                  <c:v>0.18679999999999999</c:v>
                </c:pt>
                <c:pt idx="2677">
                  <c:v>0.18990000000000001</c:v>
                </c:pt>
                <c:pt idx="2678">
                  <c:v>0.42399999999999999</c:v>
                </c:pt>
                <c:pt idx="2679">
                  <c:v>0.22700000000000001</c:v>
                </c:pt>
                <c:pt idx="2680">
                  <c:v>0.28170000000000001</c:v>
                </c:pt>
                <c:pt idx="2681">
                  <c:v>0.214</c:v>
                </c:pt>
                <c:pt idx="2682">
                  <c:v>0.19689999999999999</c:v>
                </c:pt>
                <c:pt idx="2683">
                  <c:v>0.25950000000000001</c:v>
                </c:pt>
                <c:pt idx="2684">
                  <c:v>0.19320000000000001</c:v>
                </c:pt>
                <c:pt idx="2685">
                  <c:v>0.19739999999999999</c:v>
                </c:pt>
                <c:pt idx="2686">
                  <c:v>0.23150000000000001</c:v>
                </c:pt>
                <c:pt idx="2687">
                  <c:v>0.17580000000000001</c:v>
                </c:pt>
                <c:pt idx="2688">
                  <c:v>0.1903</c:v>
                </c:pt>
                <c:pt idx="2689">
                  <c:v>0.25729999999999997</c:v>
                </c:pt>
                <c:pt idx="2690">
                  <c:v>0.19600000000000001</c:v>
                </c:pt>
                <c:pt idx="2691">
                  <c:v>0.13930000000000001</c:v>
                </c:pt>
                <c:pt idx="2692">
                  <c:v>0.2117</c:v>
                </c:pt>
                <c:pt idx="2693">
                  <c:v>0.35210000000000002</c:v>
                </c:pt>
                <c:pt idx="2694">
                  <c:v>0.22459999999999999</c:v>
                </c:pt>
                <c:pt idx="2695">
                  <c:v>0.1729</c:v>
                </c:pt>
                <c:pt idx="2696">
                  <c:v>0.21049999999999999</c:v>
                </c:pt>
                <c:pt idx="2697">
                  <c:v>8.3099999999999993E-2</c:v>
                </c:pt>
                <c:pt idx="2698">
                  <c:v>0.11990000000000001</c:v>
                </c:pt>
                <c:pt idx="2699">
                  <c:v>0.1193</c:v>
                </c:pt>
                <c:pt idx="2700">
                  <c:v>0.1091</c:v>
                </c:pt>
                <c:pt idx="2701">
                  <c:v>0.11700000000000001</c:v>
                </c:pt>
                <c:pt idx="2702">
                  <c:v>0.13270000000000001</c:v>
                </c:pt>
                <c:pt idx="2703">
                  <c:v>0.19800000000000001</c:v>
                </c:pt>
                <c:pt idx="2704">
                  <c:v>0.16309999999999999</c:v>
                </c:pt>
                <c:pt idx="2705">
                  <c:v>0.15590000000000001</c:v>
                </c:pt>
                <c:pt idx="2706">
                  <c:v>0.13469999999999999</c:v>
                </c:pt>
                <c:pt idx="2707">
                  <c:v>0.1153</c:v>
                </c:pt>
                <c:pt idx="2708">
                  <c:v>0.19220000000000001</c:v>
                </c:pt>
                <c:pt idx="2709">
                  <c:v>0.3105</c:v>
                </c:pt>
                <c:pt idx="2710">
                  <c:v>0.38090000000000002</c:v>
                </c:pt>
                <c:pt idx="2711">
                  <c:v>0.42920000000000003</c:v>
                </c:pt>
                <c:pt idx="2712">
                  <c:v>0.2646</c:v>
                </c:pt>
                <c:pt idx="2713">
                  <c:v>0.1653</c:v>
                </c:pt>
                <c:pt idx="2714">
                  <c:v>0.2021</c:v>
                </c:pt>
                <c:pt idx="2715">
                  <c:v>0.20050000000000001</c:v>
                </c:pt>
                <c:pt idx="2716">
                  <c:v>0.20619999999999999</c:v>
                </c:pt>
                <c:pt idx="2717">
                  <c:v>0.19320000000000001</c:v>
                </c:pt>
                <c:pt idx="2718">
                  <c:v>7.6600000000000001E-2</c:v>
                </c:pt>
                <c:pt idx="2719">
                  <c:v>0.34010000000000001</c:v>
                </c:pt>
                <c:pt idx="2720">
                  <c:v>0.23180000000000001</c:v>
                </c:pt>
                <c:pt idx="2721">
                  <c:v>8.5099999999999995E-2</c:v>
                </c:pt>
                <c:pt idx="2722">
                  <c:v>0.1658</c:v>
                </c:pt>
                <c:pt idx="2723">
                  <c:v>0.34229999999999999</c:v>
                </c:pt>
                <c:pt idx="2724">
                  <c:v>0.17430000000000001</c:v>
                </c:pt>
                <c:pt idx="2725">
                  <c:v>0.25469999999999998</c:v>
                </c:pt>
                <c:pt idx="2726">
                  <c:v>0.24970000000000001</c:v>
                </c:pt>
                <c:pt idx="2727">
                  <c:v>0.21929999999999999</c:v>
                </c:pt>
                <c:pt idx="2728">
                  <c:v>0.22270000000000001</c:v>
                </c:pt>
                <c:pt idx="2729">
                  <c:v>0.18579999999999999</c:v>
                </c:pt>
                <c:pt idx="2730">
                  <c:v>0.43309999999999998</c:v>
                </c:pt>
                <c:pt idx="2731">
                  <c:v>0.21310000000000001</c:v>
                </c:pt>
                <c:pt idx="2732">
                  <c:v>0.46360000000000001</c:v>
                </c:pt>
                <c:pt idx="2733">
                  <c:v>0.26700000000000002</c:v>
                </c:pt>
                <c:pt idx="2734">
                  <c:v>0.1646</c:v>
                </c:pt>
                <c:pt idx="2735">
                  <c:v>0.27739999999999998</c:v>
                </c:pt>
                <c:pt idx="2736">
                  <c:v>0.27950000000000003</c:v>
                </c:pt>
                <c:pt idx="2737">
                  <c:v>0.30570000000000003</c:v>
                </c:pt>
                <c:pt idx="2738">
                  <c:v>0.2392</c:v>
                </c:pt>
                <c:pt idx="2739">
                  <c:v>0.31130000000000002</c:v>
                </c:pt>
                <c:pt idx="2740">
                  <c:v>0.29360000000000003</c:v>
                </c:pt>
                <c:pt idx="2741">
                  <c:v>0.31830000000000003</c:v>
                </c:pt>
                <c:pt idx="2742">
                  <c:v>0.29649999999999999</c:v>
                </c:pt>
                <c:pt idx="2743">
                  <c:v>0.35820000000000002</c:v>
                </c:pt>
                <c:pt idx="2744">
                  <c:v>0.32790000000000002</c:v>
                </c:pt>
                <c:pt idx="2745">
                  <c:v>0.23</c:v>
                </c:pt>
                <c:pt idx="2746">
                  <c:v>0.27500000000000002</c:v>
                </c:pt>
                <c:pt idx="2747">
                  <c:v>0.40570000000000001</c:v>
                </c:pt>
                <c:pt idx="2748">
                  <c:v>0.28939999999999999</c:v>
                </c:pt>
                <c:pt idx="2749">
                  <c:v>0.26960000000000001</c:v>
                </c:pt>
                <c:pt idx="2750">
                  <c:v>0.29649999999999999</c:v>
                </c:pt>
                <c:pt idx="2751">
                  <c:v>0.27489999999999998</c:v>
                </c:pt>
                <c:pt idx="2752">
                  <c:v>0.33479999999999999</c:v>
                </c:pt>
                <c:pt idx="2753">
                  <c:v>0.30259999999999998</c:v>
                </c:pt>
                <c:pt idx="2754">
                  <c:v>0.25330000000000003</c:v>
                </c:pt>
                <c:pt idx="2755">
                  <c:v>0.23810000000000001</c:v>
                </c:pt>
                <c:pt idx="2756">
                  <c:v>0.25819999999999999</c:v>
                </c:pt>
                <c:pt idx="2757">
                  <c:v>0.2243</c:v>
                </c:pt>
                <c:pt idx="2758">
                  <c:v>0.19900000000000001</c:v>
                </c:pt>
                <c:pt idx="2759">
                  <c:v>0.1328</c:v>
                </c:pt>
                <c:pt idx="2760">
                  <c:v>0.12820000000000001</c:v>
                </c:pt>
                <c:pt idx="2761">
                  <c:v>0.10780000000000001</c:v>
                </c:pt>
                <c:pt idx="2762">
                  <c:v>0.15</c:v>
                </c:pt>
                <c:pt idx="2763">
                  <c:v>0.1913</c:v>
                </c:pt>
                <c:pt idx="2764">
                  <c:v>0.14610000000000001</c:v>
                </c:pt>
                <c:pt idx="2765">
                  <c:v>0.14230000000000001</c:v>
                </c:pt>
                <c:pt idx="2766">
                  <c:v>0.1166</c:v>
                </c:pt>
                <c:pt idx="2767">
                  <c:v>0.12520000000000001</c:v>
                </c:pt>
                <c:pt idx="2768">
                  <c:v>0.1772</c:v>
                </c:pt>
                <c:pt idx="2769">
                  <c:v>0.15190000000000001</c:v>
                </c:pt>
                <c:pt idx="2770">
                  <c:v>0.17979999999999999</c:v>
                </c:pt>
                <c:pt idx="2771">
                  <c:v>0.1444</c:v>
                </c:pt>
                <c:pt idx="2772">
                  <c:v>0.29899999999999999</c:v>
                </c:pt>
                <c:pt idx="2773">
                  <c:v>0.25090000000000001</c:v>
                </c:pt>
                <c:pt idx="2774">
                  <c:v>0.2258</c:v>
                </c:pt>
                <c:pt idx="2775">
                  <c:v>0.19950000000000001</c:v>
                </c:pt>
                <c:pt idx="2776">
                  <c:v>0.20050000000000001</c:v>
                </c:pt>
                <c:pt idx="2777">
                  <c:v>0.1802</c:v>
                </c:pt>
                <c:pt idx="2778">
                  <c:v>0.33110000000000001</c:v>
                </c:pt>
                <c:pt idx="2779">
                  <c:v>0.22689999999999999</c:v>
                </c:pt>
                <c:pt idx="2780">
                  <c:v>0.25740000000000002</c:v>
                </c:pt>
                <c:pt idx="2781">
                  <c:v>0.29920000000000002</c:v>
                </c:pt>
                <c:pt idx="2782">
                  <c:v>0.28029999999999999</c:v>
                </c:pt>
                <c:pt idx="2783">
                  <c:v>0.29880000000000001</c:v>
                </c:pt>
                <c:pt idx="2784">
                  <c:v>0.30620000000000003</c:v>
                </c:pt>
                <c:pt idx="2785">
                  <c:v>0.25040000000000001</c:v>
                </c:pt>
                <c:pt idx="2786">
                  <c:v>0.30159999999999998</c:v>
                </c:pt>
                <c:pt idx="2787">
                  <c:v>0.33410000000000001</c:v>
                </c:pt>
                <c:pt idx="2788">
                  <c:v>0.2283</c:v>
                </c:pt>
                <c:pt idx="2789">
                  <c:v>0.22070000000000001</c:v>
                </c:pt>
                <c:pt idx="2790">
                  <c:v>0.18890000000000001</c:v>
                </c:pt>
                <c:pt idx="2791">
                  <c:v>0.21310000000000001</c:v>
                </c:pt>
                <c:pt idx="2792">
                  <c:v>0.21709999999999999</c:v>
                </c:pt>
                <c:pt idx="2793">
                  <c:v>0.18459999999999999</c:v>
                </c:pt>
                <c:pt idx="2794">
                  <c:v>0.1991</c:v>
                </c:pt>
                <c:pt idx="2795">
                  <c:v>0.216</c:v>
                </c:pt>
                <c:pt idx="2796">
                  <c:v>0.1971</c:v>
                </c:pt>
                <c:pt idx="2797">
                  <c:v>0.22389999999999999</c:v>
                </c:pt>
                <c:pt idx="2798">
                  <c:v>0.20910000000000001</c:v>
                </c:pt>
                <c:pt idx="2799">
                  <c:v>0.16650000000000001</c:v>
                </c:pt>
                <c:pt idx="2800">
                  <c:v>0.27329999999999999</c:v>
                </c:pt>
                <c:pt idx="2801">
                  <c:v>0.19500000000000001</c:v>
                </c:pt>
                <c:pt idx="2802">
                  <c:v>0.14799999999999999</c:v>
                </c:pt>
                <c:pt idx="2803">
                  <c:v>0.14530000000000001</c:v>
                </c:pt>
                <c:pt idx="2804">
                  <c:v>0.14699999999999999</c:v>
                </c:pt>
                <c:pt idx="2805">
                  <c:v>0.18770000000000001</c:v>
                </c:pt>
                <c:pt idx="2806">
                  <c:v>0.15490000000000001</c:v>
                </c:pt>
                <c:pt idx="2807">
                  <c:v>0.22770000000000001</c:v>
                </c:pt>
                <c:pt idx="2808">
                  <c:v>0.13389999999999999</c:v>
                </c:pt>
                <c:pt idx="2809">
                  <c:v>0.12889999999999999</c:v>
                </c:pt>
                <c:pt idx="2810">
                  <c:v>0.3599</c:v>
                </c:pt>
                <c:pt idx="2811">
                  <c:v>0.15590000000000001</c:v>
                </c:pt>
                <c:pt idx="2812">
                  <c:v>0.25530000000000003</c:v>
                </c:pt>
                <c:pt idx="2813">
                  <c:v>0.26750000000000002</c:v>
                </c:pt>
                <c:pt idx="2814">
                  <c:v>0.2407</c:v>
                </c:pt>
                <c:pt idx="2815">
                  <c:v>0.25109999999999999</c:v>
                </c:pt>
                <c:pt idx="2816">
                  <c:v>0.28210000000000002</c:v>
                </c:pt>
                <c:pt idx="2817">
                  <c:v>0.25619999999999998</c:v>
                </c:pt>
                <c:pt idx="2818">
                  <c:v>0.26050000000000001</c:v>
                </c:pt>
                <c:pt idx="2819">
                  <c:v>0.2747</c:v>
                </c:pt>
                <c:pt idx="2820">
                  <c:v>0.31469999999999998</c:v>
                </c:pt>
                <c:pt idx="2821">
                  <c:v>0.29320000000000002</c:v>
                </c:pt>
                <c:pt idx="2822">
                  <c:v>7.5800000000000006E-2</c:v>
                </c:pt>
                <c:pt idx="2823">
                  <c:v>9.0999999999999998E-2</c:v>
                </c:pt>
                <c:pt idx="2824">
                  <c:v>9.1200000000000003E-2</c:v>
                </c:pt>
                <c:pt idx="2825">
                  <c:v>8.4599999999999995E-2</c:v>
                </c:pt>
                <c:pt idx="2826">
                  <c:v>9.4E-2</c:v>
                </c:pt>
                <c:pt idx="2827">
                  <c:v>9.3600000000000003E-2</c:v>
                </c:pt>
                <c:pt idx="2828">
                  <c:v>8.72E-2</c:v>
                </c:pt>
                <c:pt idx="2829">
                  <c:v>9.06E-2</c:v>
                </c:pt>
                <c:pt idx="2830">
                  <c:v>8.6999999999999994E-2</c:v>
                </c:pt>
                <c:pt idx="2831">
                  <c:v>7.9899999999999999E-2</c:v>
                </c:pt>
                <c:pt idx="2832">
                  <c:v>0.22670000000000001</c:v>
                </c:pt>
                <c:pt idx="2833">
                  <c:v>0.19</c:v>
                </c:pt>
                <c:pt idx="2834">
                  <c:v>0.13900000000000001</c:v>
                </c:pt>
                <c:pt idx="2835">
                  <c:v>0.23749999999999999</c:v>
                </c:pt>
                <c:pt idx="2836">
                  <c:v>0.16420000000000001</c:v>
                </c:pt>
                <c:pt idx="2837">
                  <c:v>0.2014</c:v>
                </c:pt>
                <c:pt idx="2838">
                  <c:v>0.20069999999999999</c:v>
                </c:pt>
                <c:pt idx="2839">
                  <c:v>0.28220000000000001</c:v>
                </c:pt>
                <c:pt idx="2840">
                  <c:v>0.24829999999999999</c:v>
                </c:pt>
                <c:pt idx="2841">
                  <c:v>0.2994</c:v>
                </c:pt>
                <c:pt idx="2842">
                  <c:v>0.3589</c:v>
                </c:pt>
                <c:pt idx="2843">
                  <c:v>0.44190000000000002</c:v>
                </c:pt>
                <c:pt idx="2844">
                  <c:v>0.24329999999999999</c:v>
                </c:pt>
                <c:pt idx="2845">
                  <c:v>0.32340000000000002</c:v>
                </c:pt>
                <c:pt idx="2846">
                  <c:v>0.28000000000000003</c:v>
                </c:pt>
                <c:pt idx="2847">
                  <c:v>0.63839999999999997</c:v>
                </c:pt>
                <c:pt idx="2848">
                  <c:v>0.51029999999999998</c:v>
                </c:pt>
                <c:pt idx="2849">
                  <c:v>0.2883</c:v>
                </c:pt>
                <c:pt idx="2850">
                  <c:v>0.30549999999999999</c:v>
                </c:pt>
                <c:pt idx="2851">
                  <c:v>0.44600000000000001</c:v>
                </c:pt>
                <c:pt idx="2852">
                  <c:v>0.54369999999999996</c:v>
                </c:pt>
                <c:pt idx="2853">
                  <c:v>0.38150000000000001</c:v>
                </c:pt>
                <c:pt idx="2854">
                  <c:v>0.219</c:v>
                </c:pt>
                <c:pt idx="2855">
                  <c:v>0.27650000000000002</c:v>
                </c:pt>
                <c:pt idx="2856">
                  <c:v>0.28499999999999998</c:v>
                </c:pt>
                <c:pt idx="2857">
                  <c:v>0.41689999999999999</c:v>
                </c:pt>
                <c:pt idx="2858">
                  <c:v>0.25369999999999998</c:v>
                </c:pt>
                <c:pt idx="2859">
                  <c:v>0.30070000000000002</c:v>
                </c:pt>
                <c:pt idx="2860">
                  <c:v>0.25609999999999999</c:v>
                </c:pt>
                <c:pt idx="2861">
                  <c:v>0.21129999999999999</c:v>
                </c:pt>
                <c:pt idx="2862">
                  <c:v>0.14410000000000001</c:v>
                </c:pt>
                <c:pt idx="2863">
                  <c:v>0.15390000000000001</c:v>
                </c:pt>
                <c:pt idx="2864">
                  <c:v>0.10299999999999999</c:v>
                </c:pt>
                <c:pt idx="2865">
                  <c:v>0.13270000000000001</c:v>
                </c:pt>
                <c:pt idx="2866">
                  <c:v>0.12039999999999999</c:v>
                </c:pt>
                <c:pt idx="2867">
                  <c:v>0.16539999999999999</c:v>
                </c:pt>
                <c:pt idx="2868">
                  <c:v>0.2094</c:v>
                </c:pt>
                <c:pt idx="2869">
                  <c:v>0.17879999999999999</c:v>
                </c:pt>
                <c:pt idx="2870">
                  <c:v>0.28949999999999998</c:v>
                </c:pt>
                <c:pt idx="2871">
                  <c:v>0.15049999999999999</c:v>
                </c:pt>
                <c:pt idx="2872">
                  <c:v>0.21379999999999999</c:v>
                </c:pt>
                <c:pt idx="2873">
                  <c:v>0.2646</c:v>
                </c:pt>
                <c:pt idx="2874">
                  <c:v>0.19209999999999999</c:v>
                </c:pt>
                <c:pt idx="2875">
                  <c:v>0.1799</c:v>
                </c:pt>
                <c:pt idx="2876">
                  <c:v>0.25340000000000001</c:v>
                </c:pt>
                <c:pt idx="2877">
                  <c:v>0.18029999999999999</c:v>
                </c:pt>
                <c:pt idx="2878">
                  <c:v>0.15290000000000001</c:v>
                </c:pt>
                <c:pt idx="2879">
                  <c:v>0.18940000000000001</c:v>
                </c:pt>
                <c:pt idx="2880">
                  <c:v>0.22070000000000001</c:v>
                </c:pt>
                <c:pt idx="2881">
                  <c:v>0.17879999999999999</c:v>
                </c:pt>
                <c:pt idx="2882">
                  <c:v>0.28860000000000002</c:v>
                </c:pt>
                <c:pt idx="2883">
                  <c:v>0.2356</c:v>
                </c:pt>
                <c:pt idx="2884">
                  <c:v>0.23619999999999999</c:v>
                </c:pt>
                <c:pt idx="2885">
                  <c:v>0.27500000000000002</c:v>
                </c:pt>
                <c:pt idx="2886">
                  <c:v>0.22220000000000001</c:v>
                </c:pt>
                <c:pt idx="2887">
                  <c:v>0.3231</c:v>
                </c:pt>
                <c:pt idx="2888">
                  <c:v>0.2555</c:v>
                </c:pt>
                <c:pt idx="2889">
                  <c:v>0.35470000000000002</c:v>
                </c:pt>
                <c:pt idx="2890">
                  <c:v>0.2084</c:v>
                </c:pt>
                <c:pt idx="2891">
                  <c:v>0.2039</c:v>
                </c:pt>
                <c:pt idx="2892">
                  <c:v>0.2397</c:v>
                </c:pt>
                <c:pt idx="2893">
                  <c:v>0.2021</c:v>
                </c:pt>
                <c:pt idx="2894">
                  <c:v>0.19109999999999999</c:v>
                </c:pt>
                <c:pt idx="2895">
                  <c:v>0.17349999999999999</c:v>
                </c:pt>
                <c:pt idx="2896">
                  <c:v>0.1837</c:v>
                </c:pt>
                <c:pt idx="2897">
                  <c:v>0.18429999999999999</c:v>
                </c:pt>
                <c:pt idx="2898">
                  <c:v>0.26400000000000001</c:v>
                </c:pt>
                <c:pt idx="2899">
                  <c:v>0.16159999999999999</c:v>
                </c:pt>
                <c:pt idx="2900">
                  <c:v>0.26140000000000002</c:v>
                </c:pt>
                <c:pt idx="2901">
                  <c:v>0.15579999999999999</c:v>
                </c:pt>
                <c:pt idx="2902">
                  <c:v>0.31780000000000003</c:v>
                </c:pt>
                <c:pt idx="2903">
                  <c:v>0.24310000000000001</c:v>
                </c:pt>
                <c:pt idx="2904">
                  <c:v>0.26889999999999997</c:v>
                </c:pt>
                <c:pt idx="2905">
                  <c:v>0.34549999999999997</c:v>
                </c:pt>
                <c:pt idx="2906">
                  <c:v>0.34870000000000001</c:v>
                </c:pt>
                <c:pt idx="2907">
                  <c:v>0.29260000000000003</c:v>
                </c:pt>
                <c:pt idx="2908">
                  <c:v>0.33860000000000001</c:v>
                </c:pt>
                <c:pt idx="2909">
                  <c:v>0.307</c:v>
                </c:pt>
                <c:pt idx="2910">
                  <c:v>0.3231</c:v>
                </c:pt>
                <c:pt idx="2911">
                  <c:v>0.3589</c:v>
                </c:pt>
                <c:pt idx="2912">
                  <c:v>0.36620000000000003</c:v>
                </c:pt>
                <c:pt idx="2913">
                  <c:v>0.372</c:v>
                </c:pt>
                <c:pt idx="2914">
                  <c:v>0.37859999999999999</c:v>
                </c:pt>
                <c:pt idx="2915">
                  <c:v>0.33779999999999999</c:v>
                </c:pt>
                <c:pt idx="2916">
                  <c:v>0.28820000000000001</c:v>
                </c:pt>
                <c:pt idx="2917">
                  <c:v>0.30930000000000002</c:v>
                </c:pt>
                <c:pt idx="2918">
                  <c:v>0.29880000000000001</c:v>
                </c:pt>
                <c:pt idx="2919">
                  <c:v>0.34960000000000002</c:v>
                </c:pt>
                <c:pt idx="2920">
                  <c:v>0.34339999999999998</c:v>
                </c:pt>
                <c:pt idx="2921">
                  <c:v>0.31330000000000002</c:v>
                </c:pt>
                <c:pt idx="2922">
                  <c:v>0.2787</c:v>
                </c:pt>
                <c:pt idx="2923">
                  <c:v>0.30509999999999998</c:v>
                </c:pt>
                <c:pt idx="2924">
                  <c:v>0.25629999999999997</c:v>
                </c:pt>
                <c:pt idx="2925">
                  <c:v>0.1719</c:v>
                </c:pt>
                <c:pt idx="2926">
                  <c:v>0.2298</c:v>
                </c:pt>
                <c:pt idx="2927">
                  <c:v>8.5300000000000001E-2</c:v>
                </c:pt>
                <c:pt idx="2928">
                  <c:v>0.20580000000000001</c:v>
                </c:pt>
                <c:pt idx="2929">
                  <c:v>0.18149999999999999</c:v>
                </c:pt>
                <c:pt idx="2930">
                  <c:v>0.19040000000000001</c:v>
                </c:pt>
                <c:pt idx="2931">
                  <c:v>0.18970000000000001</c:v>
                </c:pt>
                <c:pt idx="2932">
                  <c:v>0.1883</c:v>
                </c:pt>
                <c:pt idx="2933">
                  <c:v>0.14249999999999999</c:v>
                </c:pt>
                <c:pt idx="2934">
                  <c:v>0.28639999999999999</c:v>
                </c:pt>
                <c:pt idx="2935">
                  <c:v>0.24579999999999999</c:v>
                </c:pt>
                <c:pt idx="2936">
                  <c:v>0.129</c:v>
                </c:pt>
                <c:pt idx="2937">
                  <c:v>0.2099</c:v>
                </c:pt>
                <c:pt idx="2938">
                  <c:v>0.13919999999999999</c:v>
                </c:pt>
                <c:pt idx="2939">
                  <c:v>0.2172</c:v>
                </c:pt>
                <c:pt idx="2940">
                  <c:v>0.1668</c:v>
                </c:pt>
                <c:pt idx="2941">
                  <c:v>0.16689999999999999</c:v>
                </c:pt>
                <c:pt idx="2942">
                  <c:v>0.35449999999999998</c:v>
                </c:pt>
                <c:pt idx="2943">
                  <c:v>0.22570000000000001</c:v>
                </c:pt>
                <c:pt idx="2944">
                  <c:v>0.2006</c:v>
                </c:pt>
                <c:pt idx="2945">
                  <c:v>0.1537</c:v>
                </c:pt>
                <c:pt idx="2946">
                  <c:v>0.1946</c:v>
                </c:pt>
                <c:pt idx="2947">
                  <c:v>8.7800000000000003E-2</c:v>
                </c:pt>
                <c:pt idx="2948">
                  <c:v>0.12790000000000001</c:v>
                </c:pt>
                <c:pt idx="2949">
                  <c:v>8.6199999999999999E-2</c:v>
                </c:pt>
                <c:pt idx="2950">
                  <c:v>0.192</c:v>
                </c:pt>
                <c:pt idx="2951">
                  <c:v>0.1472</c:v>
                </c:pt>
                <c:pt idx="2952">
                  <c:v>0.1283</c:v>
                </c:pt>
                <c:pt idx="2953">
                  <c:v>0.1181</c:v>
                </c:pt>
                <c:pt idx="2954">
                  <c:v>0.23050000000000001</c:v>
                </c:pt>
                <c:pt idx="2955">
                  <c:v>0.20669999999999999</c:v>
                </c:pt>
                <c:pt idx="2956">
                  <c:v>0.20250000000000001</c:v>
                </c:pt>
                <c:pt idx="2957">
                  <c:v>0.17180000000000001</c:v>
                </c:pt>
                <c:pt idx="2958">
                  <c:v>0.21870000000000001</c:v>
                </c:pt>
                <c:pt idx="2959">
                  <c:v>0.25829999999999997</c:v>
                </c:pt>
                <c:pt idx="2960">
                  <c:v>0.1653</c:v>
                </c:pt>
                <c:pt idx="2961">
                  <c:v>0.2296</c:v>
                </c:pt>
                <c:pt idx="2962">
                  <c:v>0.20349999999999999</c:v>
                </c:pt>
                <c:pt idx="2963">
                  <c:v>0.25109999999999999</c:v>
                </c:pt>
                <c:pt idx="2964">
                  <c:v>0.1759</c:v>
                </c:pt>
                <c:pt idx="2965">
                  <c:v>0.1757</c:v>
                </c:pt>
                <c:pt idx="2966">
                  <c:v>0.19470000000000001</c:v>
                </c:pt>
                <c:pt idx="2967">
                  <c:v>0.1812</c:v>
                </c:pt>
                <c:pt idx="2968">
                  <c:v>0.2349</c:v>
                </c:pt>
                <c:pt idx="2969">
                  <c:v>0.17580000000000001</c:v>
                </c:pt>
                <c:pt idx="2970">
                  <c:v>0.15129999999999999</c:v>
                </c:pt>
                <c:pt idx="2971">
                  <c:v>0.20200000000000001</c:v>
                </c:pt>
                <c:pt idx="2972">
                  <c:v>0.2437</c:v>
                </c:pt>
                <c:pt idx="2973">
                  <c:v>0.2248</c:v>
                </c:pt>
                <c:pt idx="2974">
                  <c:v>0.3538</c:v>
                </c:pt>
                <c:pt idx="2975">
                  <c:v>0.18049999999999999</c:v>
                </c:pt>
                <c:pt idx="2976">
                  <c:v>0.28220000000000001</c:v>
                </c:pt>
                <c:pt idx="2977">
                  <c:v>0.20580000000000001</c:v>
                </c:pt>
                <c:pt idx="2978">
                  <c:v>0.24030000000000001</c:v>
                </c:pt>
                <c:pt idx="2979">
                  <c:v>0.92420000000000002</c:v>
                </c:pt>
                <c:pt idx="2980">
                  <c:v>0.79530000000000001</c:v>
                </c:pt>
                <c:pt idx="2981">
                  <c:v>0.40079999999999999</c:v>
                </c:pt>
                <c:pt idx="2982">
                  <c:v>0.25</c:v>
                </c:pt>
                <c:pt idx="2983">
                  <c:v>0.6109</c:v>
                </c:pt>
                <c:pt idx="2984">
                  <c:v>0.32440000000000002</c:v>
                </c:pt>
                <c:pt idx="2985">
                  <c:v>0.72989999999999999</c:v>
                </c:pt>
                <c:pt idx="2986">
                  <c:v>0.38590000000000002</c:v>
                </c:pt>
                <c:pt idx="2987">
                  <c:v>0.40799999999999997</c:v>
                </c:pt>
                <c:pt idx="2988">
                  <c:v>0.2455</c:v>
                </c:pt>
                <c:pt idx="2989">
                  <c:v>0.18029999999999999</c:v>
                </c:pt>
                <c:pt idx="2990">
                  <c:v>0.1686</c:v>
                </c:pt>
                <c:pt idx="2991">
                  <c:v>0.17169999999999999</c:v>
                </c:pt>
                <c:pt idx="2992">
                  <c:v>0.2127</c:v>
                </c:pt>
                <c:pt idx="2993">
                  <c:v>0.24440000000000001</c:v>
                </c:pt>
                <c:pt idx="2994">
                  <c:v>0.18179999999999999</c:v>
                </c:pt>
                <c:pt idx="2995">
                  <c:v>0.2273</c:v>
                </c:pt>
                <c:pt idx="2996">
                  <c:v>0.16980000000000001</c:v>
                </c:pt>
                <c:pt idx="2997">
                  <c:v>0.18690000000000001</c:v>
                </c:pt>
                <c:pt idx="2998">
                  <c:v>0.1971</c:v>
                </c:pt>
                <c:pt idx="2999">
                  <c:v>0.70509999999999995</c:v>
                </c:pt>
                <c:pt idx="3000">
                  <c:v>0.45829999999999999</c:v>
                </c:pt>
                <c:pt idx="3001">
                  <c:v>0.29830000000000001</c:v>
                </c:pt>
                <c:pt idx="3002">
                  <c:v>0.42649999999999999</c:v>
                </c:pt>
                <c:pt idx="3003">
                  <c:v>0.27300000000000002</c:v>
                </c:pt>
                <c:pt idx="3004">
                  <c:v>0.41499999999999998</c:v>
                </c:pt>
                <c:pt idx="3005">
                  <c:v>0.72370000000000001</c:v>
                </c:pt>
                <c:pt idx="3006">
                  <c:v>0.27189999999999998</c:v>
                </c:pt>
                <c:pt idx="3007">
                  <c:v>0.58589999999999998</c:v>
                </c:pt>
                <c:pt idx="3008">
                  <c:v>0.32790000000000002</c:v>
                </c:pt>
                <c:pt idx="3009">
                  <c:v>0.24149999999999999</c:v>
                </c:pt>
                <c:pt idx="3010">
                  <c:v>0.18260000000000001</c:v>
                </c:pt>
                <c:pt idx="3011">
                  <c:v>0.20580000000000001</c:v>
                </c:pt>
                <c:pt idx="3012">
                  <c:v>0.18390000000000001</c:v>
                </c:pt>
                <c:pt idx="3013">
                  <c:v>0.20530000000000001</c:v>
                </c:pt>
                <c:pt idx="3014">
                  <c:v>0.22500000000000001</c:v>
                </c:pt>
                <c:pt idx="3015">
                  <c:v>0.2321</c:v>
                </c:pt>
                <c:pt idx="3016">
                  <c:v>0.20519999999999999</c:v>
                </c:pt>
                <c:pt idx="3017">
                  <c:v>0.2054</c:v>
                </c:pt>
                <c:pt idx="3018">
                  <c:v>0.20680000000000001</c:v>
                </c:pt>
                <c:pt idx="3019">
                  <c:v>0.1847</c:v>
                </c:pt>
                <c:pt idx="3020">
                  <c:v>0.26629999999999998</c:v>
                </c:pt>
                <c:pt idx="3021">
                  <c:v>0.24959999999999999</c:v>
                </c:pt>
                <c:pt idx="3022">
                  <c:v>0.21560000000000001</c:v>
                </c:pt>
                <c:pt idx="3023">
                  <c:v>0.17799999999999999</c:v>
                </c:pt>
                <c:pt idx="3024">
                  <c:v>0.27229999999999999</c:v>
                </c:pt>
                <c:pt idx="3025">
                  <c:v>0.21779999999999999</c:v>
                </c:pt>
                <c:pt idx="3026">
                  <c:v>0.23780000000000001</c:v>
                </c:pt>
                <c:pt idx="3027">
                  <c:v>0.23949999999999999</c:v>
                </c:pt>
                <c:pt idx="3028">
                  <c:v>0.1825</c:v>
                </c:pt>
                <c:pt idx="3029">
                  <c:v>0.2147</c:v>
                </c:pt>
                <c:pt idx="3030">
                  <c:v>0.1837</c:v>
                </c:pt>
                <c:pt idx="3031">
                  <c:v>0.15479999999999999</c:v>
                </c:pt>
                <c:pt idx="3032">
                  <c:v>0.1009</c:v>
                </c:pt>
                <c:pt idx="3033">
                  <c:v>0.12870000000000001</c:v>
                </c:pt>
                <c:pt idx="3034">
                  <c:v>0.1007</c:v>
                </c:pt>
                <c:pt idx="3035">
                  <c:v>9.0200000000000002E-2</c:v>
                </c:pt>
                <c:pt idx="3036">
                  <c:v>7.5300000000000006E-2</c:v>
                </c:pt>
                <c:pt idx="3037">
                  <c:v>8.2100000000000006E-2</c:v>
                </c:pt>
                <c:pt idx="3038">
                  <c:v>0.1933</c:v>
                </c:pt>
                <c:pt idx="3039">
                  <c:v>0.18279999999999999</c:v>
                </c:pt>
                <c:pt idx="3040">
                  <c:v>0.18279999999999999</c:v>
                </c:pt>
                <c:pt idx="3041">
                  <c:v>0.22620000000000001</c:v>
                </c:pt>
                <c:pt idx="3042">
                  <c:v>0.29110000000000003</c:v>
                </c:pt>
                <c:pt idx="3043">
                  <c:v>0.18679999999999999</c:v>
                </c:pt>
                <c:pt idx="3044">
                  <c:v>0.2404</c:v>
                </c:pt>
                <c:pt idx="3045">
                  <c:v>0.215</c:v>
                </c:pt>
                <c:pt idx="3046">
                  <c:v>0.15490000000000001</c:v>
                </c:pt>
                <c:pt idx="3047">
                  <c:v>0.1013</c:v>
                </c:pt>
                <c:pt idx="3048">
                  <c:v>0.1041</c:v>
                </c:pt>
                <c:pt idx="3049">
                  <c:v>0.1179</c:v>
                </c:pt>
                <c:pt idx="3050">
                  <c:v>0.20250000000000001</c:v>
                </c:pt>
                <c:pt idx="3051">
                  <c:v>0.16470000000000001</c:v>
                </c:pt>
                <c:pt idx="3052">
                  <c:v>0.1384</c:v>
                </c:pt>
                <c:pt idx="3053">
                  <c:v>0.17560000000000001</c:v>
                </c:pt>
                <c:pt idx="3054">
                  <c:v>0.1018</c:v>
                </c:pt>
                <c:pt idx="3055">
                  <c:v>0.13789999999999999</c:v>
                </c:pt>
                <c:pt idx="3056">
                  <c:v>0.2293</c:v>
                </c:pt>
                <c:pt idx="3057">
                  <c:v>0.1356</c:v>
                </c:pt>
                <c:pt idx="3058">
                  <c:v>0.19819999999999999</c:v>
                </c:pt>
                <c:pt idx="3059">
                  <c:v>0.23960000000000001</c:v>
                </c:pt>
                <c:pt idx="3060">
                  <c:v>0.18440000000000001</c:v>
                </c:pt>
                <c:pt idx="3061">
                  <c:v>0.18840000000000001</c:v>
                </c:pt>
                <c:pt idx="3062">
                  <c:v>0.18720000000000001</c:v>
                </c:pt>
                <c:pt idx="3063">
                  <c:v>0.20219999999999999</c:v>
                </c:pt>
                <c:pt idx="3064">
                  <c:v>0.2253</c:v>
                </c:pt>
                <c:pt idx="3065">
                  <c:v>0.19120000000000001</c:v>
                </c:pt>
                <c:pt idx="3066">
                  <c:v>0.18440000000000001</c:v>
                </c:pt>
                <c:pt idx="3067">
                  <c:v>0.217</c:v>
                </c:pt>
                <c:pt idx="3068">
                  <c:v>0.21179999999999999</c:v>
                </c:pt>
                <c:pt idx="3069">
                  <c:v>0.18060000000000001</c:v>
                </c:pt>
                <c:pt idx="3070">
                  <c:v>0.20699999999999999</c:v>
                </c:pt>
                <c:pt idx="3071">
                  <c:v>0.18840000000000001</c:v>
                </c:pt>
                <c:pt idx="3072">
                  <c:v>0.22009999999999999</c:v>
                </c:pt>
                <c:pt idx="3073">
                  <c:v>0.20169999999999999</c:v>
                </c:pt>
                <c:pt idx="3074">
                  <c:v>0.22</c:v>
                </c:pt>
                <c:pt idx="3075">
                  <c:v>0.22339999999999999</c:v>
                </c:pt>
                <c:pt idx="3076">
                  <c:v>0.1981</c:v>
                </c:pt>
                <c:pt idx="3077">
                  <c:v>0.249</c:v>
                </c:pt>
                <c:pt idx="3078">
                  <c:v>0.19309999999999999</c:v>
                </c:pt>
                <c:pt idx="3079">
                  <c:v>0.2072</c:v>
                </c:pt>
                <c:pt idx="3080">
                  <c:v>0.2273</c:v>
                </c:pt>
                <c:pt idx="3081">
                  <c:v>0.1971</c:v>
                </c:pt>
                <c:pt idx="3082">
                  <c:v>0.22</c:v>
                </c:pt>
                <c:pt idx="3083">
                  <c:v>0.19170000000000001</c:v>
                </c:pt>
                <c:pt idx="3084">
                  <c:v>0.1749</c:v>
                </c:pt>
                <c:pt idx="3085">
                  <c:v>0.21390000000000001</c:v>
                </c:pt>
                <c:pt idx="3086">
                  <c:v>0.20019999999999999</c:v>
                </c:pt>
                <c:pt idx="3087">
                  <c:v>0.20030000000000001</c:v>
                </c:pt>
                <c:pt idx="3088">
                  <c:v>0.18340000000000001</c:v>
                </c:pt>
                <c:pt idx="3089">
                  <c:v>0.22789999999999999</c:v>
                </c:pt>
                <c:pt idx="3090">
                  <c:v>0.17849999999999999</c:v>
                </c:pt>
                <c:pt idx="3091">
                  <c:v>0.19570000000000001</c:v>
                </c:pt>
                <c:pt idx="3092">
                  <c:v>0.2059</c:v>
                </c:pt>
                <c:pt idx="3093">
                  <c:v>0.17199999999999999</c:v>
                </c:pt>
                <c:pt idx="3094">
                  <c:v>0.19989999999999999</c:v>
                </c:pt>
                <c:pt idx="3095">
                  <c:v>0.1802</c:v>
                </c:pt>
                <c:pt idx="3096">
                  <c:v>0.1535</c:v>
                </c:pt>
                <c:pt idx="3097">
                  <c:v>0.1759</c:v>
                </c:pt>
                <c:pt idx="3098">
                  <c:v>0.2006</c:v>
                </c:pt>
                <c:pt idx="3099">
                  <c:v>0.21229999999999999</c:v>
                </c:pt>
                <c:pt idx="3100">
                  <c:v>0.18179999999999999</c:v>
                </c:pt>
                <c:pt idx="3101">
                  <c:v>0.21859999999999999</c:v>
                </c:pt>
                <c:pt idx="3102">
                  <c:v>0.20330000000000001</c:v>
                </c:pt>
                <c:pt idx="3103">
                  <c:v>0.2175</c:v>
                </c:pt>
                <c:pt idx="3104">
                  <c:v>0.2233</c:v>
                </c:pt>
                <c:pt idx="3105">
                  <c:v>0.23419999999999999</c:v>
                </c:pt>
                <c:pt idx="3106">
                  <c:v>0.2039</c:v>
                </c:pt>
                <c:pt idx="3107">
                  <c:v>0.21240000000000001</c:v>
                </c:pt>
                <c:pt idx="3108">
                  <c:v>0.17879999999999999</c:v>
                </c:pt>
                <c:pt idx="3109">
                  <c:v>0.1603</c:v>
                </c:pt>
                <c:pt idx="3110">
                  <c:v>0.16259999999999999</c:v>
                </c:pt>
                <c:pt idx="3111">
                  <c:v>0.20549999999999999</c:v>
                </c:pt>
                <c:pt idx="3112">
                  <c:v>0.19689999999999999</c:v>
                </c:pt>
                <c:pt idx="3113">
                  <c:v>0.1623</c:v>
                </c:pt>
                <c:pt idx="3114">
                  <c:v>0.19600000000000001</c:v>
                </c:pt>
                <c:pt idx="3115">
                  <c:v>0.1074</c:v>
                </c:pt>
                <c:pt idx="3116">
                  <c:v>0.18340000000000001</c:v>
                </c:pt>
                <c:pt idx="3117">
                  <c:v>0.18640000000000001</c:v>
                </c:pt>
                <c:pt idx="3118">
                  <c:v>0.21859999999999999</c:v>
                </c:pt>
                <c:pt idx="3119">
                  <c:v>0.19109999999999999</c:v>
                </c:pt>
                <c:pt idx="3120">
                  <c:v>0.16869999999999999</c:v>
                </c:pt>
                <c:pt idx="3121">
                  <c:v>0.19320000000000001</c:v>
                </c:pt>
                <c:pt idx="3122">
                  <c:v>0.15310000000000001</c:v>
                </c:pt>
                <c:pt idx="3123">
                  <c:v>0.19109999999999999</c:v>
                </c:pt>
                <c:pt idx="3124">
                  <c:v>0.17549999999999999</c:v>
                </c:pt>
                <c:pt idx="3125">
                  <c:v>0.1171</c:v>
                </c:pt>
                <c:pt idx="3126">
                  <c:v>0.1368</c:v>
                </c:pt>
                <c:pt idx="3127">
                  <c:v>0.18729999999999999</c:v>
                </c:pt>
                <c:pt idx="3128">
                  <c:v>0.1522</c:v>
                </c:pt>
                <c:pt idx="3129">
                  <c:v>0.17949999999999999</c:v>
                </c:pt>
                <c:pt idx="3130">
                  <c:v>0.21560000000000001</c:v>
                </c:pt>
                <c:pt idx="3131">
                  <c:v>0.1903</c:v>
                </c:pt>
                <c:pt idx="3132">
                  <c:v>0.2102</c:v>
                </c:pt>
                <c:pt idx="3133">
                  <c:v>0.12429999999999999</c:v>
                </c:pt>
                <c:pt idx="3134">
                  <c:v>0.13200000000000001</c:v>
                </c:pt>
                <c:pt idx="3135">
                  <c:v>0.1618</c:v>
                </c:pt>
                <c:pt idx="3136">
                  <c:v>0.14979999999999999</c:v>
                </c:pt>
                <c:pt idx="3137">
                  <c:v>0.1532</c:v>
                </c:pt>
                <c:pt idx="3138">
                  <c:v>0.17510000000000001</c:v>
                </c:pt>
                <c:pt idx="3139">
                  <c:v>0.14430000000000001</c:v>
                </c:pt>
                <c:pt idx="3140">
                  <c:v>0.16969999999999999</c:v>
                </c:pt>
                <c:pt idx="3141">
                  <c:v>0.1502</c:v>
                </c:pt>
                <c:pt idx="3142">
                  <c:v>0.1192</c:v>
                </c:pt>
                <c:pt idx="3143">
                  <c:v>0.1186</c:v>
                </c:pt>
                <c:pt idx="3144">
                  <c:v>0.16209999999999999</c:v>
                </c:pt>
                <c:pt idx="3145">
                  <c:v>0.16650000000000001</c:v>
                </c:pt>
                <c:pt idx="3146">
                  <c:v>0.16589999999999999</c:v>
                </c:pt>
                <c:pt idx="3147">
                  <c:v>0.1772</c:v>
                </c:pt>
                <c:pt idx="3148">
                  <c:v>0.20369999999999999</c:v>
                </c:pt>
                <c:pt idx="3149">
                  <c:v>0.2014</c:v>
                </c:pt>
                <c:pt idx="3150">
                  <c:v>0.16220000000000001</c:v>
                </c:pt>
                <c:pt idx="3151">
                  <c:v>0.15759999999999999</c:v>
                </c:pt>
                <c:pt idx="3152">
                  <c:v>0.16830000000000001</c:v>
                </c:pt>
                <c:pt idx="3153">
                  <c:v>0.20979999999999999</c:v>
                </c:pt>
                <c:pt idx="3154">
                  <c:v>0.17660000000000001</c:v>
                </c:pt>
                <c:pt idx="3155">
                  <c:v>0.1636</c:v>
                </c:pt>
                <c:pt idx="3156">
                  <c:v>0.17660000000000001</c:v>
                </c:pt>
                <c:pt idx="3157">
                  <c:v>0.13500000000000001</c:v>
                </c:pt>
                <c:pt idx="3158">
                  <c:v>0.15409999999999999</c:v>
                </c:pt>
                <c:pt idx="3159">
                  <c:v>0.1333</c:v>
                </c:pt>
                <c:pt idx="3160">
                  <c:v>0.15720000000000001</c:v>
                </c:pt>
                <c:pt idx="3161">
                  <c:v>0.19420000000000001</c:v>
                </c:pt>
                <c:pt idx="3162">
                  <c:v>0.17710000000000001</c:v>
                </c:pt>
                <c:pt idx="3163">
                  <c:v>0.1817</c:v>
                </c:pt>
                <c:pt idx="3164">
                  <c:v>0.1774</c:v>
                </c:pt>
                <c:pt idx="3165">
                  <c:v>0.18440000000000001</c:v>
                </c:pt>
                <c:pt idx="3166">
                  <c:v>0.2079</c:v>
                </c:pt>
                <c:pt idx="3167">
                  <c:v>0.17030000000000001</c:v>
                </c:pt>
                <c:pt idx="3168">
                  <c:v>0.15010000000000001</c:v>
                </c:pt>
                <c:pt idx="3169">
                  <c:v>0.151</c:v>
                </c:pt>
                <c:pt idx="3170">
                  <c:v>0.1492</c:v>
                </c:pt>
                <c:pt idx="3171">
                  <c:v>0.15429999999999999</c:v>
                </c:pt>
                <c:pt idx="3172">
                  <c:v>0.14460000000000001</c:v>
                </c:pt>
                <c:pt idx="3173">
                  <c:v>0.15390000000000001</c:v>
                </c:pt>
                <c:pt idx="3174">
                  <c:v>0.1323</c:v>
                </c:pt>
                <c:pt idx="3175">
                  <c:v>0.1671</c:v>
                </c:pt>
                <c:pt idx="3176">
                  <c:v>0.1777</c:v>
                </c:pt>
                <c:pt idx="3177">
                  <c:v>0.19789999999999999</c:v>
                </c:pt>
                <c:pt idx="3178">
                  <c:v>0.155</c:v>
                </c:pt>
                <c:pt idx="3179">
                  <c:v>0.20380000000000001</c:v>
                </c:pt>
                <c:pt idx="3180">
                  <c:v>0.17249999999999999</c:v>
                </c:pt>
                <c:pt idx="3181">
                  <c:v>0.20860000000000001</c:v>
                </c:pt>
                <c:pt idx="3182">
                  <c:v>0.18859999999999999</c:v>
                </c:pt>
                <c:pt idx="3183">
                  <c:v>0.1774</c:v>
                </c:pt>
                <c:pt idx="3184">
                  <c:v>0.17899999999999999</c:v>
                </c:pt>
                <c:pt idx="3185">
                  <c:v>0.1726</c:v>
                </c:pt>
                <c:pt idx="3186">
                  <c:v>0.13819999999999999</c:v>
                </c:pt>
                <c:pt idx="3187">
                  <c:v>0.16350000000000001</c:v>
                </c:pt>
                <c:pt idx="3188">
                  <c:v>0.1716</c:v>
                </c:pt>
                <c:pt idx="3189">
                  <c:v>0.2165</c:v>
                </c:pt>
                <c:pt idx="3190">
                  <c:v>0.19350000000000001</c:v>
                </c:pt>
                <c:pt idx="3191">
                  <c:v>0.24879999999999999</c:v>
                </c:pt>
                <c:pt idx="3192">
                  <c:v>0.21079999999999999</c:v>
                </c:pt>
                <c:pt idx="3193">
                  <c:v>0.2019</c:v>
                </c:pt>
                <c:pt idx="3194">
                  <c:v>0.16689999999999999</c:v>
                </c:pt>
                <c:pt idx="3195">
                  <c:v>0.1898</c:v>
                </c:pt>
                <c:pt idx="3196">
                  <c:v>0.21790000000000001</c:v>
                </c:pt>
                <c:pt idx="3197">
                  <c:v>0.1663</c:v>
                </c:pt>
                <c:pt idx="3198">
                  <c:v>0.17660000000000001</c:v>
                </c:pt>
                <c:pt idx="3199">
                  <c:v>0.1694</c:v>
                </c:pt>
                <c:pt idx="3200">
                  <c:v>0.16400000000000001</c:v>
                </c:pt>
                <c:pt idx="3201">
                  <c:v>0.1777</c:v>
                </c:pt>
                <c:pt idx="3202">
                  <c:v>0.1537</c:v>
                </c:pt>
                <c:pt idx="3203">
                  <c:v>0.14050000000000001</c:v>
                </c:pt>
                <c:pt idx="3204">
                  <c:v>0.14649999999999999</c:v>
                </c:pt>
                <c:pt idx="3205">
                  <c:v>0.1767</c:v>
                </c:pt>
                <c:pt idx="3206">
                  <c:v>0.18959999999999999</c:v>
                </c:pt>
                <c:pt idx="3207">
                  <c:v>0.1643</c:v>
                </c:pt>
                <c:pt idx="3208">
                  <c:v>0.20799999999999999</c:v>
                </c:pt>
                <c:pt idx="3209">
                  <c:v>0.16769999999999999</c:v>
                </c:pt>
                <c:pt idx="3210">
                  <c:v>0.18179999999999999</c:v>
                </c:pt>
                <c:pt idx="3211">
                  <c:v>0.18240000000000001</c:v>
                </c:pt>
                <c:pt idx="3212">
                  <c:v>0.18490000000000001</c:v>
                </c:pt>
                <c:pt idx="3213">
                  <c:v>0.2092</c:v>
                </c:pt>
                <c:pt idx="3214">
                  <c:v>0.1948</c:v>
                </c:pt>
                <c:pt idx="3215">
                  <c:v>0.18579999999999999</c:v>
                </c:pt>
                <c:pt idx="3216">
                  <c:v>0.18290000000000001</c:v>
                </c:pt>
                <c:pt idx="3217">
                  <c:v>0.20830000000000001</c:v>
                </c:pt>
                <c:pt idx="3218">
                  <c:v>0.18970000000000001</c:v>
                </c:pt>
                <c:pt idx="3219">
                  <c:v>0.22070000000000001</c:v>
                </c:pt>
                <c:pt idx="3220">
                  <c:v>0.20200000000000001</c:v>
                </c:pt>
                <c:pt idx="3221">
                  <c:v>0.23649999999999999</c:v>
                </c:pt>
                <c:pt idx="3222">
                  <c:v>0.17680000000000001</c:v>
                </c:pt>
                <c:pt idx="3223">
                  <c:v>0.20760000000000001</c:v>
                </c:pt>
                <c:pt idx="3224">
                  <c:v>0.19450000000000001</c:v>
                </c:pt>
                <c:pt idx="3225">
                  <c:v>0.1817</c:v>
                </c:pt>
                <c:pt idx="3226">
                  <c:v>0.2165</c:v>
                </c:pt>
                <c:pt idx="3227">
                  <c:v>0.1699</c:v>
                </c:pt>
                <c:pt idx="3228">
                  <c:v>0.18129999999999999</c:v>
                </c:pt>
                <c:pt idx="3229">
                  <c:v>0.21970000000000001</c:v>
                </c:pt>
                <c:pt idx="3230">
                  <c:v>0.17680000000000001</c:v>
                </c:pt>
                <c:pt idx="3231">
                  <c:v>0.15740000000000001</c:v>
                </c:pt>
                <c:pt idx="3232">
                  <c:v>0.16220000000000001</c:v>
                </c:pt>
                <c:pt idx="3233">
                  <c:v>0.16669999999999999</c:v>
                </c:pt>
                <c:pt idx="3234">
                  <c:v>0.19520000000000001</c:v>
                </c:pt>
                <c:pt idx="3235">
                  <c:v>0.1535</c:v>
                </c:pt>
                <c:pt idx="3236">
                  <c:v>0.15840000000000001</c:v>
                </c:pt>
                <c:pt idx="3237">
                  <c:v>0.161</c:v>
                </c:pt>
                <c:pt idx="3238">
                  <c:v>0.1928</c:v>
                </c:pt>
                <c:pt idx="3239">
                  <c:v>0.23580000000000001</c:v>
                </c:pt>
                <c:pt idx="3240">
                  <c:v>0.19869999999999999</c:v>
                </c:pt>
                <c:pt idx="3241">
                  <c:v>0.17949999999999999</c:v>
                </c:pt>
                <c:pt idx="3242">
                  <c:v>0.1429</c:v>
                </c:pt>
                <c:pt idx="3243">
                  <c:v>0.1799</c:v>
                </c:pt>
                <c:pt idx="3244">
                  <c:v>0.14019999999999999</c:v>
                </c:pt>
                <c:pt idx="3245">
                  <c:v>0.1565</c:v>
                </c:pt>
                <c:pt idx="3246">
                  <c:v>0.16239999999999999</c:v>
                </c:pt>
                <c:pt idx="3247">
                  <c:v>0.17760000000000001</c:v>
                </c:pt>
                <c:pt idx="3248">
                  <c:v>0.15640000000000001</c:v>
                </c:pt>
                <c:pt idx="3249">
                  <c:v>0.17019999999999999</c:v>
                </c:pt>
                <c:pt idx="3250">
                  <c:v>0.19040000000000001</c:v>
                </c:pt>
                <c:pt idx="3251">
                  <c:v>0.14050000000000001</c:v>
                </c:pt>
                <c:pt idx="3252">
                  <c:v>0.1875</c:v>
                </c:pt>
                <c:pt idx="3253">
                  <c:v>0.18060000000000001</c:v>
                </c:pt>
                <c:pt idx="3254">
                  <c:v>0.1419</c:v>
                </c:pt>
                <c:pt idx="3255">
                  <c:v>0.1583</c:v>
                </c:pt>
                <c:pt idx="3256">
                  <c:v>0.2301</c:v>
                </c:pt>
                <c:pt idx="3257">
                  <c:v>0.24890000000000001</c:v>
                </c:pt>
                <c:pt idx="3258">
                  <c:v>0.19189999999999999</c:v>
                </c:pt>
                <c:pt idx="3259">
                  <c:v>0.1789</c:v>
                </c:pt>
                <c:pt idx="3260">
                  <c:v>0.1787</c:v>
                </c:pt>
                <c:pt idx="3261">
                  <c:v>0.15090000000000001</c:v>
                </c:pt>
                <c:pt idx="3262">
                  <c:v>0.17249999999999999</c:v>
                </c:pt>
                <c:pt idx="3263">
                  <c:v>0.20449999999999999</c:v>
                </c:pt>
                <c:pt idx="3264">
                  <c:v>0.22420000000000001</c:v>
                </c:pt>
                <c:pt idx="3265">
                  <c:v>0.22750000000000001</c:v>
                </c:pt>
                <c:pt idx="3266">
                  <c:v>0.20649999999999999</c:v>
                </c:pt>
                <c:pt idx="3267">
                  <c:v>0.23069999999999999</c:v>
                </c:pt>
                <c:pt idx="3268">
                  <c:v>0.21179999999999999</c:v>
                </c:pt>
                <c:pt idx="3269">
                  <c:v>0.22009999999999999</c:v>
                </c:pt>
                <c:pt idx="3270">
                  <c:v>0.1817</c:v>
                </c:pt>
                <c:pt idx="3271">
                  <c:v>0.26619999999999999</c:v>
                </c:pt>
                <c:pt idx="3272">
                  <c:v>0.17380000000000001</c:v>
                </c:pt>
                <c:pt idx="3273">
                  <c:v>0.2364</c:v>
                </c:pt>
                <c:pt idx="3274">
                  <c:v>0.25259999999999999</c:v>
                </c:pt>
                <c:pt idx="3275">
                  <c:v>0.2087</c:v>
                </c:pt>
                <c:pt idx="3276">
                  <c:v>0.1883</c:v>
                </c:pt>
                <c:pt idx="3277">
                  <c:v>0.2082</c:v>
                </c:pt>
                <c:pt idx="3278">
                  <c:v>0.19969999999999999</c:v>
                </c:pt>
                <c:pt idx="3279">
                  <c:v>0.22040000000000001</c:v>
                </c:pt>
                <c:pt idx="3280">
                  <c:v>0.2651</c:v>
                </c:pt>
                <c:pt idx="3281">
                  <c:v>0.1908</c:v>
                </c:pt>
                <c:pt idx="3282">
                  <c:v>0.2407</c:v>
                </c:pt>
                <c:pt idx="3283">
                  <c:v>0.24490000000000001</c:v>
                </c:pt>
                <c:pt idx="3284">
                  <c:v>0.2928</c:v>
                </c:pt>
                <c:pt idx="3285">
                  <c:v>0.23860000000000001</c:v>
                </c:pt>
                <c:pt idx="3286">
                  <c:v>0.29430000000000001</c:v>
                </c:pt>
                <c:pt idx="3287">
                  <c:v>0.2487</c:v>
                </c:pt>
                <c:pt idx="3288">
                  <c:v>0.2243</c:v>
                </c:pt>
                <c:pt idx="3289">
                  <c:v>0.2447</c:v>
                </c:pt>
                <c:pt idx="3290">
                  <c:v>0.16450000000000001</c:v>
                </c:pt>
                <c:pt idx="3291">
                  <c:v>0.2455</c:v>
                </c:pt>
                <c:pt idx="3292">
                  <c:v>0.29409999999999997</c:v>
                </c:pt>
                <c:pt idx="3293">
                  <c:v>0.25019999999999998</c:v>
                </c:pt>
                <c:pt idx="3294">
                  <c:v>0.2145</c:v>
                </c:pt>
                <c:pt idx="3295">
                  <c:v>0.2525</c:v>
                </c:pt>
                <c:pt idx="3296">
                  <c:v>0.23419999999999999</c:v>
                </c:pt>
                <c:pt idx="3297">
                  <c:v>0.25090000000000001</c:v>
                </c:pt>
                <c:pt idx="3298">
                  <c:v>0.23200000000000001</c:v>
                </c:pt>
                <c:pt idx="3299">
                  <c:v>0.2283</c:v>
                </c:pt>
                <c:pt idx="3300">
                  <c:v>0.27189999999999998</c:v>
                </c:pt>
                <c:pt idx="3301">
                  <c:v>0.23849999999999999</c:v>
                </c:pt>
                <c:pt idx="3302">
                  <c:v>0.23710000000000001</c:v>
                </c:pt>
                <c:pt idx="3303">
                  <c:v>0.27879999999999999</c:v>
                </c:pt>
                <c:pt idx="3304">
                  <c:v>0.27910000000000001</c:v>
                </c:pt>
                <c:pt idx="3305">
                  <c:v>0.22839999999999999</c:v>
                </c:pt>
                <c:pt idx="3306">
                  <c:v>0.1774</c:v>
                </c:pt>
                <c:pt idx="3307">
                  <c:v>0.25059999999999999</c:v>
                </c:pt>
                <c:pt idx="3308">
                  <c:v>0.27860000000000001</c:v>
                </c:pt>
                <c:pt idx="3309">
                  <c:v>0.29299999999999998</c:v>
                </c:pt>
                <c:pt idx="3310">
                  <c:v>0.3528</c:v>
                </c:pt>
                <c:pt idx="3311">
                  <c:v>0.33100000000000002</c:v>
                </c:pt>
                <c:pt idx="3312">
                  <c:v>0.3397</c:v>
                </c:pt>
                <c:pt idx="3313">
                  <c:v>0.31979999999999997</c:v>
                </c:pt>
                <c:pt idx="3314">
                  <c:v>0.31180000000000002</c:v>
                </c:pt>
                <c:pt idx="3315">
                  <c:v>0.3518</c:v>
                </c:pt>
                <c:pt idx="3316">
                  <c:v>0.29680000000000001</c:v>
                </c:pt>
                <c:pt idx="3317">
                  <c:v>0.31269999999999998</c:v>
                </c:pt>
                <c:pt idx="3318">
                  <c:v>0.29630000000000001</c:v>
                </c:pt>
                <c:pt idx="3319">
                  <c:v>0.32729999999999998</c:v>
                </c:pt>
                <c:pt idx="3320">
                  <c:v>0.28549999999999998</c:v>
                </c:pt>
                <c:pt idx="3321">
                  <c:v>0.3095</c:v>
                </c:pt>
                <c:pt idx="3322">
                  <c:v>0.29060000000000002</c:v>
                </c:pt>
                <c:pt idx="3323">
                  <c:v>0.27750000000000002</c:v>
                </c:pt>
                <c:pt idx="3324">
                  <c:v>0.27639999999999998</c:v>
                </c:pt>
                <c:pt idx="3325">
                  <c:v>0.26889999999999997</c:v>
                </c:pt>
                <c:pt idx="3326">
                  <c:v>0.27439999999999998</c:v>
                </c:pt>
                <c:pt idx="3327">
                  <c:v>0.31080000000000002</c:v>
                </c:pt>
                <c:pt idx="3328">
                  <c:v>0.2697</c:v>
                </c:pt>
                <c:pt idx="3329">
                  <c:v>0.28449999999999998</c:v>
                </c:pt>
                <c:pt idx="3330">
                  <c:v>0.32969999999999999</c:v>
                </c:pt>
                <c:pt idx="3331">
                  <c:v>0.26140000000000002</c:v>
                </c:pt>
                <c:pt idx="3332">
                  <c:v>0.24990000000000001</c:v>
                </c:pt>
                <c:pt idx="3333">
                  <c:v>0.28810000000000002</c:v>
                </c:pt>
                <c:pt idx="3334">
                  <c:v>0.27010000000000001</c:v>
                </c:pt>
                <c:pt idx="3335">
                  <c:v>0.32129999999999997</c:v>
                </c:pt>
                <c:pt idx="3336">
                  <c:v>0.28050000000000003</c:v>
                </c:pt>
                <c:pt idx="3337">
                  <c:v>0.30709999999999998</c:v>
                </c:pt>
                <c:pt idx="3338">
                  <c:v>0.25890000000000002</c:v>
                </c:pt>
                <c:pt idx="3339">
                  <c:v>0.27339999999999998</c:v>
                </c:pt>
                <c:pt idx="3340">
                  <c:v>0.2671</c:v>
                </c:pt>
                <c:pt idx="3341">
                  <c:v>0.26019999999999999</c:v>
                </c:pt>
                <c:pt idx="3342">
                  <c:v>0.28120000000000001</c:v>
                </c:pt>
                <c:pt idx="3343">
                  <c:v>0.30049999999999999</c:v>
                </c:pt>
                <c:pt idx="3344">
                  <c:v>0.2949</c:v>
                </c:pt>
                <c:pt idx="3345">
                  <c:v>0.32769999999999999</c:v>
                </c:pt>
                <c:pt idx="3346">
                  <c:v>0.28599999999999998</c:v>
                </c:pt>
                <c:pt idx="3347">
                  <c:v>0.27</c:v>
                </c:pt>
                <c:pt idx="3348">
                  <c:v>0.59189999999999998</c:v>
                </c:pt>
                <c:pt idx="3349">
                  <c:v>0.13700000000000001</c:v>
                </c:pt>
                <c:pt idx="3350">
                  <c:v>0.1143</c:v>
                </c:pt>
                <c:pt idx="3351">
                  <c:v>0.1056</c:v>
                </c:pt>
                <c:pt idx="3352">
                  <c:v>0.1686</c:v>
                </c:pt>
                <c:pt idx="3353">
                  <c:v>0.13850000000000001</c:v>
                </c:pt>
                <c:pt idx="3354">
                  <c:v>0.21529999999999999</c:v>
                </c:pt>
                <c:pt idx="3355">
                  <c:v>0.21149999999999999</c:v>
                </c:pt>
                <c:pt idx="3356">
                  <c:v>0.21279999999999999</c:v>
                </c:pt>
                <c:pt idx="3357">
                  <c:v>0.26679999999999998</c:v>
                </c:pt>
                <c:pt idx="3358">
                  <c:v>0.22800000000000001</c:v>
                </c:pt>
                <c:pt idx="3359">
                  <c:v>0.25969999999999999</c:v>
                </c:pt>
                <c:pt idx="3360">
                  <c:v>0.2137</c:v>
                </c:pt>
                <c:pt idx="3361">
                  <c:v>0.27229999999999999</c:v>
                </c:pt>
                <c:pt idx="3362">
                  <c:v>0.1089</c:v>
                </c:pt>
                <c:pt idx="3363">
                  <c:v>0.1968</c:v>
                </c:pt>
                <c:pt idx="3364">
                  <c:v>0.19339999999999999</c:v>
                </c:pt>
                <c:pt idx="3365">
                  <c:v>0.25409999999999999</c:v>
                </c:pt>
                <c:pt idx="3366">
                  <c:v>0.2127</c:v>
                </c:pt>
                <c:pt idx="3367">
                  <c:v>0.29720000000000002</c:v>
                </c:pt>
                <c:pt idx="3368">
                  <c:v>0.27050000000000002</c:v>
                </c:pt>
                <c:pt idx="3369">
                  <c:v>0.27929999999999999</c:v>
                </c:pt>
                <c:pt idx="3370">
                  <c:v>0.2074</c:v>
                </c:pt>
                <c:pt idx="3371">
                  <c:v>0.2011</c:v>
                </c:pt>
                <c:pt idx="3372">
                  <c:v>0.18579999999999999</c:v>
                </c:pt>
                <c:pt idx="3373">
                  <c:v>0.14269999999999999</c:v>
                </c:pt>
                <c:pt idx="3374">
                  <c:v>0.2777</c:v>
                </c:pt>
                <c:pt idx="3375">
                  <c:v>0.24399999999999999</c:v>
                </c:pt>
                <c:pt idx="3376">
                  <c:v>0.25659999999999999</c:v>
                </c:pt>
                <c:pt idx="3377">
                  <c:v>0.31919999999999998</c:v>
                </c:pt>
                <c:pt idx="3378">
                  <c:v>0.24429999999999999</c:v>
                </c:pt>
                <c:pt idx="3379">
                  <c:v>0.1681</c:v>
                </c:pt>
                <c:pt idx="3380">
                  <c:v>0.23180000000000001</c:v>
                </c:pt>
                <c:pt idx="3381">
                  <c:v>0.14940000000000001</c:v>
                </c:pt>
                <c:pt idx="3382">
                  <c:v>0.18490000000000001</c:v>
                </c:pt>
                <c:pt idx="3383">
                  <c:v>0.26169999999999999</c:v>
                </c:pt>
                <c:pt idx="3384">
                  <c:v>0.24660000000000001</c:v>
                </c:pt>
                <c:pt idx="3385">
                  <c:v>0.17349999999999999</c:v>
                </c:pt>
                <c:pt idx="3386">
                  <c:v>0.28149999999999997</c:v>
                </c:pt>
                <c:pt idx="3387">
                  <c:v>0.67710000000000004</c:v>
                </c:pt>
                <c:pt idx="3388">
                  <c:v>0.36609999999999998</c:v>
                </c:pt>
                <c:pt idx="3389">
                  <c:v>0.45910000000000001</c:v>
                </c:pt>
                <c:pt idx="3390">
                  <c:v>0.41010000000000002</c:v>
                </c:pt>
                <c:pt idx="3391">
                  <c:v>0.74109999999999998</c:v>
                </c:pt>
                <c:pt idx="3392">
                  <c:v>0.32079999999999997</c:v>
                </c:pt>
                <c:pt idx="3393">
                  <c:v>0.37480000000000002</c:v>
                </c:pt>
                <c:pt idx="3394">
                  <c:v>0.61070000000000002</c:v>
                </c:pt>
                <c:pt idx="3395">
                  <c:v>0.24579999999999999</c:v>
                </c:pt>
                <c:pt idx="3396">
                  <c:v>0.21529999999999999</c:v>
                </c:pt>
                <c:pt idx="3397">
                  <c:v>0.3241</c:v>
                </c:pt>
                <c:pt idx="3398">
                  <c:v>0.37</c:v>
                </c:pt>
                <c:pt idx="3399">
                  <c:v>0.16569999999999999</c:v>
                </c:pt>
                <c:pt idx="3400">
                  <c:v>0.1953</c:v>
                </c:pt>
                <c:pt idx="3401">
                  <c:v>0.19309999999999999</c:v>
                </c:pt>
                <c:pt idx="3402">
                  <c:v>0.20910000000000001</c:v>
                </c:pt>
                <c:pt idx="3403">
                  <c:v>0.14369999999999999</c:v>
                </c:pt>
                <c:pt idx="3404">
                  <c:v>0.192</c:v>
                </c:pt>
                <c:pt idx="3405">
                  <c:v>0.34889999999999999</c:v>
                </c:pt>
                <c:pt idx="3406">
                  <c:v>0.23369999999999999</c:v>
                </c:pt>
                <c:pt idx="3407">
                  <c:v>0.18790000000000001</c:v>
                </c:pt>
                <c:pt idx="3408">
                  <c:v>0.12839999999999999</c:v>
                </c:pt>
                <c:pt idx="3409">
                  <c:v>0.3332</c:v>
                </c:pt>
                <c:pt idx="3410">
                  <c:v>0.33410000000000001</c:v>
                </c:pt>
                <c:pt idx="3411">
                  <c:v>0.25159999999999999</c:v>
                </c:pt>
                <c:pt idx="3412">
                  <c:v>0.1996</c:v>
                </c:pt>
                <c:pt idx="3413">
                  <c:v>9.8000000000000004E-2</c:v>
                </c:pt>
                <c:pt idx="3414">
                  <c:v>0.14660000000000001</c:v>
                </c:pt>
                <c:pt idx="3415">
                  <c:v>0.11990000000000001</c:v>
                </c:pt>
                <c:pt idx="3416">
                  <c:v>0.26950000000000002</c:v>
                </c:pt>
                <c:pt idx="3417">
                  <c:v>8.8599999999999998E-2</c:v>
                </c:pt>
                <c:pt idx="3418">
                  <c:v>9.35E-2</c:v>
                </c:pt>
                <c:pt idx="3419">
                  <c:v>8.9899999999999994E-2</c:v>
                </c:pt>
                <c:pt idx="3420">
                  <c:v>9.8299999999999998E-2</c:v>
                </c:pt>
                <c:pt idx="3421">
                  <c:v>9.5399999999999999E-2</c:v>
                </c:pt>
                <c:pt idx="3422">
                  <c:v>9.7699999999999995E-2</c:v>
                </c:pt>
                <c:pt idx="3423">
                  <c:v>8.6400000000000005E-2</c:v>
                </c:pt>
                <c:pt idx="3424">
                  <c:v>9.6799999999999997E-2</c:v>
                </c:pt>
                <c:pt idx="3425">
                  <c:v>7.7600000000000002E-2</c:v>
                </c:pt>
                <c:pt idx="3426">
                  <c:v>8.9499999999999996E-2</c:v>
                </c:pt>
                <c:pt idx="3427">
                  <c:v>8.3000000000000004E-2</c:v>
                </c:pt>
                <c:pt idx="3428">
                  <c:v>9.6100000000000005E-2</c:v>
                </c:pt>
                <c:pt idx="3429">
                  <c:v>9.6799999999999997E-2</c:v>
                </c:pt>
                <c:pt idx="3430">
                  <c:v>8.0500000000000002E-2</c:v>
                </c:pt>
                <c:pt idx="3431">
                  <c:v>9.64E-2</c:v>
                </c:pt>
                <c:pt idx="3432">
                  <c:v>8.2400000000000001E-2</c:v>
                </c:pt>
                <c:pt idx="3433">
                  <c:v>8.1500000000000003E-2</c:v>
                </c:pt>
                <c:pt idx="3434">
                  <c:v>8.9599999999999999E-2</c:v>
                </c:pt>
                <c:pt idx="3435">
                  <c:v>8.6999999999999994E-2</c:v>
                </c:pt>
                <c:pt idx="3436">
                  <c:v>9.2600000000000002E-2</c:v>
                </c:pt>
                <c:pt idx="3437">
                  <c:v>9.2200000000000004E-2</c:v>
                </c:pt>
                <c:pt idx="3438">
                  <c:v>9.35E-2</c:v>
                </c:pt>
                <c:pt idx="3439">
                  <c:v>0.08</c:v>
                </c:pt>
                <c:pt idx="3440">
                  <c:v>8.0299999999999996E-2</c:v>
                </c:pt>
                <c:pt idx="3441">
                  <c:v>8.8700000000000001E-2</c:v>
                </c:pt>
                <c:pt idx="3442">
                  <c:v>7.5999999999999998E-2</c:v>
                </c:pt>
                <c:pt idx="3443">
                  <c:v>0.08</c:v>
                </c:pt>
                <c:pt idx="3444">
                  <c:v>9.8199999999999996E-2</c:v>
                </c:pt>
                <c:pt idx="3445">
                  <c:v>9.1700000000000004E-2</c:v>
                </c:pt>
                <c:pt idx="3446">
                  <c:v>7.6300000000000007E-2</c:v>
                </c:pt>
                <c:pt idx="3447">
                  <c:v>9.9699999999999997E-2</c:v>
                </c:pt>
                <c:pt idx="3448">
                  <c:v>8.8400000000000006E-2</c:v>
                </c:pt>
                <c:pt idx="3449">
                  <c:v>8.8700000000000001E-2</c:v>
                </c:pt>
                <c:pt idx="3450">
                  <c:v>7.8600000000000003E-2</c:v>
                </c:pt>
                <c:pt idx="3451">
                  <c:v>7.8899999999999998E-2</c:v>
                </c:pt>
                <c:pt idx="3452">
                  <c:v>8.6900000000000005E-2</c:v>
                </c:pt>
                <c:pt idx="3453">
                  <c:v>8.3299999999999999E-2</c:v>
                </c:pt>
                <c:pt idx="3454">
                  <c:v>9.0800000000000006E-2</c:v>
                </c:pt>
                <c:pt idx="3455">
                  <c:v>8.4599999999999995E-2</c:v>
                </c:pt>
                <c:pt idx="3456">
                  <c:v>7.8899999999999998E-2</c:v>
                </c:pt>
                <c:pt idx="3457">
                  <c:v>8.6199999999999999E-2</c:v>
                </c:pt>
                <c:pt idx="3458">
                  <c:v>7.2099999999999997E-2</c:v>
                </c:pt>
                <c:pt idx="3459">
                  <c:v>8.77E-2</c:v>
                </c:pt>
                <c:pt idx="3460">
                  <c:v>9.7600000000000006E-2</c:v>
                </c:pt>
                <c:pt idx="3461">
                  <c:v>8.3500000000000005E-2</c:v>
                </c:pt>
                <c:pt idx="3462">
                  <c:v>7.9699999999999993E-2</c:v>
                </c:pt>
                <c:pt idx="3463">
                  <c:v>6.6400000000000001E-2</c:v>
                </c:pt>
                <c:pt idx="3464">
                  <c:v>7.3700000000000002E-2</c:v>
                </c:pt>
                <c:pt idx="3465">
                  <c:v>7.1400000000000005E-2</c:v>
                </c:pt>
                <c:pt idx="3466">
                  <c:v>8.0600000000000005E-2</c:v>
                </c:pt>
                <c:pt idx="3467">
                  <c:v>7.4899999999999994E-2</c:v>
                </c:pt>
                <c:pt idx="3468">
                  <c:v>6.8599999999999994E-2</c:v>
                </c:pt>
                <c:pt idx="3469">
                  <c:v>7.5499999999999998E-2</c:v>
                </c:pt>
                <c:pt idx="3470">
                  <c:v>7.1800000000000003E-2</c:v>
                </c:pt>
                <c:pt idx="3471">
                  <c:v>8.8200000000000001E-2</c:v>
                </c:pt>
                <c:pt idx="3472">
                  <c:v>7.0000000000000007E-2</c:v>
                </c:pt>
                <c:pt idx="3473">
                  <c:v>7.3499999999999996E-2</c:v>
                </c:pt>
                <c:pt idx="3474">
                  <c:v>7.4899999999999994E-2</c:v>
                </c:pt>
                <c:pt idx="3475">
                  <c:v>8.0699999999999994E-2</c:v>
                </c:pt>
                <c:pt idx="3476">
                  <c:v>7.5800000000000006E-2</c:v>
                </c:pt>
                <c:pt idx="3477">
                  <c:v>7.17E-2</c:v>
                </c:pt>
                <c:pt idx="3478">
                  <c:v>6.8400000000000002E-2</c:v>
                </c:pt>
                <c:pt idx="3479">
                  <c:v>7.0199999999999999E-2</c:v>
                </c:pt>
                <c:pt idx="3480">
                  <c:v>7.7899999999999997E-2</c:v>
                </c:pt>
                <c:pt idx="3481">
                  <c:v>6.8699999999999997E-2</c:v>
                </c:pt>
                <c:pt idx="3482">
                  <c:v>6.93E-2</c:v>
                </c:pt>
                <c:pt idx="3483">
                  <c:v>6.9500000000000006E-2</c:v>
                </c:pt>
                <c:pt idx="3484">
                  <c:v>6.7299999999999999E-2</c:v>
                </c:pt>
                <c:pt idx="3485">
                  <c:v>7.4399999999999994E-2</c:v>
                </c:pt>
                <c:pt idx="3486">
                  <c:v>6.9599999999999995E-2</c:v>
                </c:pt>
                <c:pt idx="3487">
                  <c:v>6.9000000000000006E-2</c:v>
                </c:pt>
                <c:pt idx="3488">
                  <c:v>6.8699999999999997E-2</c:v>
                </c:pt>
                <c:pt idx="3489">
                  <c:v>7.3800000000000004E-2</c:v>
                </c:pt>
                <c:pt idx="3490">
                  <c:v>7.3999999999999996E-2</c:v>
                </c:pt>
                <c:pt idx="3491">
                  <c:v>6.4799999999999996E-2</c:v>
                </c:pt>
                <c:pt idx="3492">
                  <c:v>7.3800000000000004E-2</c:v>
                </c:pt>
                <c:pt idx="3493">
                  <c:v>6.83E-2</c:v>
                </c:pt>
                <c:pt idx="3494">
                  <c:v>6.9599999999999995E-2</c:v>
                </c:pt>
                <c:pt idx="3495">
                  <c:v>7.5600000000000001E-2</c:v>
                </c:pt>
                <c:pt idx="3496">
                  <c:v>6.3700000000000007E-2</c:v>
                </c:pt>
                <c:pt idx="3497">
                  <c:v>7.6799999999999993E-2</c:v>
                </c:pt>
                <c:pt idx="3498">
                  <c:v>6.0900000000000003E-2</c:v>
                </c:pt>
                <c:pt idx="3499">
                  <c:v>7.0499999999999993E-2</c:v>
                </c:pt>
                <c:pt idx="3500">
                  <c:v>6.9500000000000006E-2</c:v>
                </c:pt>
                <c:pt idx="3501">
                  <c:v>6.5100000000000005E-2</c:v>
                </c:pt>
                <c:pt idx="3502">
                  <c:v>6.9199999999999998E-2</c:v>
                </c:pt>
                <c:pt idx="3503">
                  <c:v>7.2700000000000001E-2</c:v>
                </c:pt>
                <c:pt idx="3504">
                  <c:v>6.6400000000000001E-2</c:v>
                </c:pt>
                <c:pt idx="3505">
                  <c:v>7.46E-2</c:v>
                </c:pt>
                <c:pt idx="3506">
                  <c:v>6.8900000000000003E-2</c:v>
                </c:pt>
                <c:pt idx="3507">
                  <c:v>7.4899999999999994E-2</c:v>
                </c:pt>
                <c:pt idx="3508">
                  <c:v>6.93E-2</c:v>
                </c:pt>
                <c:pt idx="3509">
                  <c:v>6.13E-2</c:v>
                </c:pt>
                <c:pt idx="3510">
                  <c:v>6.9699999999999998E-2</c:v>
                </c:pt>
                <c:pt idx="3511">
                  <c:v>7.2999999999999995E-2</c:v>
                </c:pt>
                <c:pt idx="3512">
                  <c:v>7.2700000000000001E-2</c:v>
                </c:pt>
                <c:pt idx="3513">
                  <c:v>7.0300000000000001E-2</c:v>
                </c:pt>
                <c:pt idx="3514">
                  <c:v>6.4000000000000001E-2</c:v>
                </c:pt>
                <c:pt idx="3515">
                  <c:v>7.2499999999999995E-2</c:v>
                </c:pt>
                <c:pt idx="3516">
                  <c:v>6.5799999999999997E-2</c:v>
                </c:pt>
                <c:pt idx="3517">
                  <c:v>6.6699999999999995E-2</c:v>
                </c:pt>
                <c:pt idx="3518">
                  <c:v>6.0999999999999999E-2</c:v>
                </c:pt>
                <c:pt idx="3519">
                  <c:v>6.3399999999999998E-2</c:v>
                </c:pt>
                <c:pt idx="3520">
                  <c:v>4.87E-2</c:v>
                </c:pt>
                <c:pt idx="3521">
                  <c:v>6.5500000000000003E-2</c:v>
                </c:pt>
                <c:pt idx="3522">
                  <c:v>5.9499999999999997E-2</c:v>
                </c:pt>
                <c:pt idx="3523">
                  <c:v>4.7500000000000001E-2</c:v>
                </c:pt>
                <c:pt idx="3524">
                  <c:v>6.4699999999999994E-2</c:v>
                </c:pt>
                <c:pt idx="3525">
                  <c:v>7.7200000000000005E-2</c:v>
                </c:pt>
                <c:pt idx="3526">
                  <c:v>7.5700000000000003E-2</c:v>
                </c:pt>
                <c:pt idx="3527">
                  <c:v>5.5300000000000002E-2</c:v>
                </c:pt>
                <c:pt idx="3528">
                  <c:v>6.1400000000000003E-2</c:v>
                </c:pt>
                <c:pt idx="3529">
                  <c:v>5.8500000000000003E-2</c:v>
                </c:pt>
                <c:pt idx="3530">
                  <c:v>6.13E-2</c:v>
                </c:pt>
                <c:pt idx="3531">
                  <c:v>6.6500000000000004E-2</c:v>
                </c:pt>
                <c:pt idx="3532">
                  <c:v>6.6199999999999995E-2</c:v>
                </c:pt>
                <c:pt idx="3533">
                  <c:v>6.3E-2</c:v>
                </c:pt>
                <c:pt idx="3534">
                  <c:v>5.5300000000000002E-2</c:v>
                </c:pt>
                <c:pt idx="3535">
                  <c:v>6.4199999999999993E-2</c:v>
                </c:pt>
                <c:pt idx="3536">
                  <c:v>5.3999999999999999E-2</c:v>
                </c:pt>
                <c:pt idx="3537">
                  <c:v>5.2400000000000002E-2</c:v>
                </c:pt>
                <c:pt idx="3538">
                  <c:v>7.8100000000000003E-2</c:v>
                </c:pt>
                <c:pt idx="3539">
                  <c:v>7.4300000000000005E-2</c:v>
                </c:pt>
                <c:pt idx="3540">
                  <c:v>6.5299999999999997E-2</c:v>
                </c:pt>
                <c:pt idx="3541">
                  <c:v>6.0199999999999997E-2</c:v>
                </c:pt>
                <c:pt idx="3542">
                  <c:v>8.43E-2</c:v>
                </c:pt>
                <c:pt idx="3543">
                  <c:v>5.7000000000000002E-2</c:v>
                </c:pt>
                <c:pt idx="3544">
                  <c:v>6.3500000000000001E-2</c:v>
                </c:pt>
                <c:pt idx="3545">
                  <c:v>5.5500000000000001E-2</c:v>
                </c:pt>
                <c:pt idx="3546">
                  <c:v>5.9799999999999999E-2</c:v>
                </c:pt>
                <c:pt idx="3547">
                  <c:v>5.91E-2</c:v>
                </c:pt>
                <c:pt idx="3548">
                  <c:v>5.6300000000000003E-2</c:v>
                </c:pt>
                <c:pt idx="3549">
                  <c:v>6.6900000000000001E-2</c:v>
                </c:pt>
                <c:pt idx="3550">
                  <c:v>7.7600000000000002E-2</c:v>
                </c:pt>
                <c:pt idx="3551">
                  <c:v>6.1899999999999997E-2</c:v>
                </c:pt>
                <c:pt idx="3552">
                  <c:v>7.3899999999999993E-2</c:v>
                </c:pt>
                <c:pt idx="3553">
                  <c:v>7.5800000000000006E-2</c:v>
                </c:pt>
                <c:pt idx="3554">
                  <c:v>7.6999999999999999E-2</c:v>
                </c:pt>
                <c:pt idx="3555">
                  <c:v>7.4999999999999997E-2</c:v>
                </c:pt>
                <c:pt idx="3556">
                  <c:v>7.1900000000000006E-2</c:v>
                </c:pt>
                <c:pt idx="3557">
                  <c:v>9.06E-2</c:v>
                </c:pt>
                <c:pt idx="3558">
                  <c:v>6.7100000000000007E-2</c:v>
                </c:pt>
                <c:pt idx="3559">
                  <c:v>6.5699999999999995E-2</c:v>
                </c:pt>
                <c:pt idx="3560">
                  <c:v>6.88E-2</c:v>
                </c:pt>
                <c:pt idx="3561">
                  <c:v>7.3899999999999993E-2</c:v>
                </c:pt>
                <c:pt idx="3562">
                  <c:v>0.15989999999999999</c:v>
                </c:pt>
                <c:pt idx="3563">
                  <c:v>0.20330000000000001</c:v>
                </c:pt>
                <c:pt idx="3564">
                  <c:v>0.1787</c:v>
                </c:pt>
                <c:pt idx="3565">
                  <c:v>0.16839999999999999</c:v>
                </c:pt>
                <c:pt idx="3566">
                  <c:v>0.156</c:v>
                </c:pt>
                <c:pt idx="3567">
                  <c:v>0.17169999999999999</c:v>
                </c:pt>
                <c:pt idx="3568">
                  <c:v>0.32640000000000002</c:v>
                </c:pt>
                <c:pt idx="3569">
                  <c:v>0.30649999999999999</c:v>
                </c:pt>
                <c:pt idx="3570">
                  <c:v>0.25040000000000001</c:v>
                </c:pt>
                <c:pt idx="3571">
                  <c:v>0.34499999999999997</c:v>
                </c:pt>
                <c:pt idx="3572">
                  <c:v>0.311</c:v>
                </c:pt>
                <c:pt idx="3573">
                  <c:v>0.27300000000000002</c:v>
                </c:pt>
                <c:pt idx="3574">
                  <c:v>0.32990000000000003</c:v>
                </c:pt>
                <c:pt idx="3575">
                  <c:v>0.38940000000000002</c:v>
                </c:pt>
                <c:pt idx="3576">
                  <c:v>0.51719999999999999</c:v>
                </c:pt>
                <c:pt idx="3577">
                  <c:v>0.35010000000000002</c:v>
                </c:pt>
                <c:pt idx="3578">
                  <c:v>0.27150000000000002</c:v>
                </c:pt>
                <c:pt idx="3579">
                  <c:v>0.2452</c:v>
                </c:pt>
                <c:pt idx="3580">
                  <c:v>0.33510000000000001</c:v>
                </c:pt>
                <c:pt idx="3581">
                  <c:v>0.24210000000000001</c:v>
                </c:pt>
                <c:pt idx="3582">
                  <c:v>0.24079999999999999</c:v>
                </c:pt>
                <c:pt idx="3583">
                  <c:v>0.2039</c:v>
                </c:pt>
                <c:pt idx="3584">
                  <c:v>0.3165</c:v>
                </c:pt>
                <c:pt idx="3585">
                  <c:v>0.16059999999999999</c:v>
                </c:pt>
                <c:pt idx="3586">
                  <c:v>0.22989999999999999</c:v>
                </c:pt>
                <c:pt idx="3587">
                  <c:v>0.3044</c:v>
                </c:pt>
                <c:pt idx="3588">
                  <c:v>0.2374</c:v>
                </c:pt>
                <c:pt idx="3589">
                  <c:v>0.28989999999999999</c:v>
                </c:pt>
                <c:pt idx="3590">
                  <c:v>0.27050000000000002</c:v>
                </c:pt>
                <c:pt idx="3591">
                  <c:v>0.25969999999999999</c:v>
                </c:pt>
                <c:pt idx="3592">
                  <c:v>0.17280000000000001</c:v>
                </c:pt>
                <c:pt idx="3593">
                  <c:v>0.1512</c:v>
                </c:pt>
                <c:pt idx="3594">
                  <c:v>0.13730000000000001</c:v>
                </c:pt>
                <c:pt idx="3595">
                  <c:v>0.16919999999999999</c:v>
                </c:pt>
                <c:pt idx="3596">
                  <c:v>0.2717</c:v>
                </c:pt>
                <c:pt idx="3597">
                  <c:v>0.16930000000000001</c:v>
                </c:pt>
                <c:pt idx="3598">
                  <c:v>0.2077</c:v>
                </c:pt>
                <c:pt idx="3599">
                  <c:v>0.20230000000000001</c:v>
                </c:pt>
                <c:pt idx="3600">
                  <c:v>0.18759999999999999</c:v>
                </c:pt>
                <c:pt idx="3601">
                  <c:v>0.15079999999999999</c:v>
                </c:pt>
                <c:pt idx="3602">
                  <c:v>0.2122</c:v>
                </c:pt>
                <c:pt idx="3603">
                  <c:v>0.38100000000000001</c:v>
                </c:pt>
                <c:pt idx="3604">
                  <c:v>0.33729999999999999</c:v>
                </c:pt>
                <c:pt idx="3605">
                  <c:v>0.11119999999999999</c:v>
                </c:pt>
                <c:pt idx="3606">
                  <c:v>0.20039999999999999</c:v>
                </c:pt>
                <c:pt idx="3607">
                  <c:v>0.47339999999999999</c:v>
                </c:pt>
                <c:pt idx="3608">
                  <c:v>0.38169999999999998</c:v>
                </c:pt>
                <c:pt idx="3609">
                  <c:v>0.22270000000000001</c:v>
                </c:pt>
                <c:pt idx="3610">
                  <c:v>0.21809999999999999</c:v>
                </c:pt>
                <c:pt idx="3611">
                  <c:v>0.2109</c:v>
                </c:pt>
                <c:pt idx="3612">
                  <c:v>0.1804</c:v>
                </c:pt>
                <c:pt idx="3613">
                  <c:v>0.16800000000000001</c:v>
                </c:pt>
                <c:pt idx="3614">
                  <c:v>0.18210000000000001</c:v>
                </c:pt>
                <c:pt idx="3615">
                  <c:v>0.2324</c:v>
                </c:pt>
                <c:pt idx="3616">
                  <c:v>0.39589999999999997</c:v>
                </c:pt>
                <c:pt idx="3617">
                  <c:v>0.16389999999999999</c:v>
                </c:pt>
                <c:pt idx="3618">
                  <c:v>0.30170000000000002</c:v>
                </c:pt>
                <c:pt idx="3619">
                  <c:v>0.20499999999999999</c:v>
                </c:pt>
                <c:pt idx="3620">
                  <c:v>0.1658</c:v>
                </c:pt>
                <c:pt idx="3621">
                  <c:v>0.15509999999999999</c:v>
                </c:pt>
                <c:pt idx="3622">
                  <c:v>0.1613</c:v>
                </c:pt>
                <c:pt idx="3623">
                  <c:v>0.18459999999999999</c:v>
                </c:pt>
                <c:pt idx="3624">
                  <c:v>0.16420000000000001</c:v>
                </c:pt>
                <c:pt idx="3625">
                  <c:v>0.18210000000000001</c:v>
                </c:pt>
                <c:pt idx="3626">
                  <c:v>0.2203</c:v>
                </c:pt>
                <c:pt idx="3627">
                  <c:v>0.16550000000000001</c:v>
                </c:pt>
                <c:pt idx="3628">
                  <c:v>0.2185</c:v>
                </c:pt>
                <c:pt idx="3629">
                  <c:v>0.2036</c:v>
                </c:pt>
                <c:pt idx="3630">
                  <c:v>0.1351</c:v>
                </c:pt>
                <c:pt idx="3631">
                  <c:v>0.21859999999999999</c:v>
                </c:pt>
                <c:pt idx="3632">
                  <c:v>0.2442</c:v>
                </c:pt>
                <c:pt idx="3633">
                  <c:v>0.156</c:v>
                </c:pt>
                <c:pt idx="3634">
                  <c:v>0.31190000000000001</c:v>
                </c:pt>
                <c:pt idx="3635">
                  <c:v>0.21290000000000001</c:v>
                </c:pt>
                <c:pt idx="3636">
                  <c:v>0.15559999999999999</c:v>
                </c:pt>
                <c:pt idx="3637">
                  <c:v>0.1525</c:v>
                </c:pt>
                <c:pt idx="3638">
                  <c:v>0.23130000000000001</c:v>
                </c:pt>
                <c:pt idx="3639">
                  <c:v>0.19550000000000001</c:v>
                </c:pt>
                <c:pt idx="3640">
                  <c:v>0.3251</c:v>
                </c:pt>
                <c:pt idx="3641">
                  <c:v>0.17960000000000001</c:v>
                </c:pt>
                <c:pt idx="3642">
                  <c:v>0.2298</c:v>
                </c:pt>
                <c:pt idx="3643">
                  <c:v>0.2054</c:v>
                </c:pt>
                <c:pt idx="3644">
                  <c:v>0.1988</c:v>
                </c:pt>
                <c:pt idx="3645">
                  <c:v>0.33050000000000002</c:v>
                </c:pt>
                <c:pt idx="3646">
                  <c:v>0.2853</c:v>
                </c:pt>
                <c:pt idx="3647">
                  <c:v>0.1361</c:v>
                </c:pt>
                <c:pt idx="3648">
                  <c:v>0.12089999999999999</c:v>
                </c:pt>
                <c:pt idx="3649">
                  <c:v>0.13009999999999999</c:v>
                </c:pt>
                <c:pt idx="3650">
                  <c:v>0.16259999999999999</c:v>
                </c:pt>
                <c:pt idx="3651">
                  <c:v>0.2001</c:v>
                </c:pt>
                <c:pt idx="3652">
                  <c:v>0.22720000000000001</c:v>
                </c:pt>
                <c:pt idx="3653">
                  <c:v>0.18659999999999999</c:v>
                </c:pt>
                <c:pt idx="3654">
                  <c:v>0.32029999999999997</c:v>
                </c:pt>
                <c:pt idx="3655">
                  <c:v>0.2021</c:v>
                </c:pt>
                <c:pt idx="3656">
                  <c:v>0.218</c:v>
                </c:pt>
                <c:pt idx="3657">
                  <c:v>0.18459999999999999</c:v>
                </c:pt>
                <c:pt idx="3658">
                  <c:v>0.25159999999999999</c:v>
                </c:pt>
                <c:pt idx="3659">
                  <c:v>0.2742</c:v>
                </c:pt>
                <c:pt idx="3660">
                  <c:v>0.1721</c:v>
                </c:pt>
                <c:pt idx="3661">
                  <c:v>0.2014</c:v>
                </c:pt>
                <c:pt idx="3662">
                  <c:v>0.20419999999999999</c:v>
                </c:pt>
                <c:pt idx="3663">
                  <c:v>0.2419</c:v>
                </c:pt>
                <c:pt idx="3664">
                  <c:v>0.1812</c:v>
                </c:pt>
                <c:pt idx="3665">
                  <c:v>0.19270000000000001</c:v>
                </c:pt>
                <c:pt idx="3666">
                  <c:v>0.28920000000000001</c:v>
                </c:pt>
                <c:pt idx="3667">
                  <c:v>0.43080000000000002</c:v>
                </c:pt>
                <c:pt idx="3668">
                  <c:v>0.23319999999999999</c:v>
                </c:pt>
                <c:pt idx="3669">
                  <c:v>0.2203</c:v>
                </c:pt>
                <c:pt idx="3670">
                  <c:v>0.1051</c:v>
                </c:pt>
                <c:pt idx="3671">
                  <c:v>0.24149999999999999</c:v>
                </c:pt>
                <c:pt idx="3672">
                  <c:v>0.27279999999999999</c:v>
                </c:pt>
                <c:pt idx="3673">
                  <c:v>0.26900000000000002</c:v>
                </c:pt>
                <c:pt idx="3674">
                  <c:v>0.156</c:v>
                </c:pt>
                <c:pt idx="3675">
                  <c:v>0.39679999999999999</c:v>
                </c:pt>
                <c:pt idx="3676">
                  <c:v>0.20660000000000001</c:v>
                </c:pt>
                <c:pt idx="3677">
                  <c:v>0.1696</c:v>
                </c:pt>
                <c:pt idx="3678">
                  <c:v>0.26979999999999998</c:v>
                </c:pt>
                <c:pt idx="3679">
                  <c:v>0.42209999999999998</c:v>
                </c:pt>
                <c:pt idx="3680">
                  <c:v>0.14949999999999999</c:v>
                </c:pt>
                <c:pt idx="3681">
                  <c:v>0.184</c:v>
                </c:pt>
                <c:pt idx="3682">
                  <c:v>0.1903</c:v>
                </c:pt>
                <c:pt idx="3683">
                  <c:v>0.18859999999999999</c:v>
                </c:pt>
                <c:pt idx="3684">
                  <c:v>0.2016</c:v>
                </c:pt>
                <c:pt idx="3685">
                  <c:v>0.28339999999999999</c:v>
                </c:pt>
                <c:pt idx="3686">
                  <c:v>0.2286</c:v>
                </c:pt>
                <c:pt idx="3687">
                  <c:v>0.18379999999999999</c:v>
                </c:pt>
                <c:pt idx="3688">
                  <c:v>0.2208</c:v>
                </c:pt>
                <c:pt idx="3689">
                  <c:v>0.1462</c:v>
                </c:pt>
                <c:pt idx="3690">
                  <c:v>0.19120000000000001</c:v>
                </c:pt>
                <c:pt idx="3691">
                  <c:v>0.2016</c:v>
                </c:pt>
                <c:pt idx="3692">
                  <c:v>0.26540000000000002</c:v>
                </c:pt>
                <c:pt idx="3693">
                  <c:v>0.19570000000000001</c:v>
                </c:pt>
                <c:pt idx="3694">
                  <c:v>0.28799999999999998</c:v>
                </c:pt>
                <c:pt idx="3695">
                  <c:v>0.18709999999999999</c:v>
                </c:pt>
                <c:pt idx="3696">
                  <c:v>0.55879999999999996</c:v>
                </c:pt>
                <c:pt idx="3697">
                  <c:v>0.66890000000000005</c:v>
                </c:pt>
                <c:pt idx="3698">
                  <c:v>0.4501</c:v>
                </c:pt>
                <c:pt idx="3699">
                  <c:v>0.39500000000000002</c:v>
                </c:pt>
                <c:pt idx="3700">
                  <c:v>0.41720000000000002</c:v>
                </c:pt>
                <c:pt idx="3701">
                  <c:v>0.37790000000000001</c:v>
                </c:pt>
                <c:pt idx="3702">
                  <c:v>0.18490000000000001</c:v>
                </c:pt>
                <c:pt idx="3703">
                  <c:v>0.28270000000000001</c:v>
                </c:pt>
                <c:pt idx="3704">
                  <c:v>0.50049999999999994</c:v>
                </c:pt>
                <c:pt idx="3705">
                  <c:v>0.21460000000000001</c:v>
                </c:pt>
                <c:pt idx="3706">
                  <c:v>0.19420000000000001</c:v>
                </c:pt>
                <c:pt idx="3707">
                  <c:v>0.247</c:v>
                </c:pt>
                <c:pt idx="3708">
                  <c:v>0.2389</c:v>
                </c:pt>
                <c:pt idx="3709">
                  <c:v>0.3271</c:v>
                </c:pt>
                <c:pt idx="3710">
                  <c:v>0.12839999999999999</c:v>
                </c:pt>
                <c:pt idx="3711">
                  <c:v>0.3609</c:v>
                </c:pt>
                <c:pt idx="3712">
                  <c:v>0.16239999999999999</c:v>
                </c:pt>
                <c:pt idx="3713">
                  <c:v>0.25480000000000003</c:v>
                </c:pt>
                <c:pt idx="3714">
                  <c:v>0.1115</c:v>
                </c:pt>
                <c:pt idx="3715">
                  <c:v>0.1971</c:v>
                </c:pt>
                <c:pt idx="3716">
                  <c:v>0.29809999999999998</c:v>
                </c:pt>
                <c:pt idx="3717">
                  <c:v>0.2243</c:v>
                </c:pt>
                <c:pt idx="3718">
                  <c:v>0.27710000000000001</c:v>
                </c:pt>
                <c:pt idx="3719">
                  <c:v>0.19350000000000001</c:v>
                </c:pt>
                <c:pt idx="3720">
                  <c:v>0.27379999999999999</c:v>
                </c:pt>
                <c:pt idx="3721">
                  <c:v>0.2616</c:v>
                </c:pt>
                <c:pt idx="3722">
                  <c:v>0.21060000000000001</c:v>
                </c:pt>
                <c:pt idx="3723">
                  <c:v>0.17979999999999999</c:v>
                </c:pt>
                <c:pt idx="3724">
                  <c:v>0.16059999999999999</c:v>
                </c:pt>
                <c:pt idx="3725">
                  <c:v>0.1258</c:v>
                </c:pt>
                <c:pt idx="3726">
                  <c:v>8.6999999999999994E-2</c:v>
                </c:pt>
                <c:pt idx="3727">
                  <c:v>0.11559999999999999</c:v>
                </c:pt>
                <c:pt idx="3728">
                  <c:v>0.1075</c:v>
                </c:pt>
                <c:pt idx="3729">
                  <c:v>0.153</c:v>
                </c:pt>
                <c:pt idx="3730">
                  <c:v>0.1053</c:v>
                </c:pt>
                <c:pt idx="3731">
                  <c:v>0.2419</c:v>
                </c:pt>
                <c:pt idx="3732">
                  <c:v>0.1246</c:v>
                </c:pt>
                <c:pt idx="3733">
                  <c:v>0.1082</c:v>
                </c:pt>
                <c:pt idx="3734">
                  <c:v>0.19309999999999999</c:v>
                </c:pt>
                <c:pt idx="3735">
                  <c:v>0.1381</c:v>
                </c:pt>
                <c:pt idx="3736">
                  <c:v>0.16370000000000001</c:v>
                </c:pt>
                <c:pt idx="3737">
                  <c:v>0.15809999999999999</c:v>
                </c:pt>
                <c:pt idx="3738">
                  <c:v>0.15040000000000001</c:v>
                </c:pt>
                <c:pt idx="3739">
                  <c:v>0.1648</c:v>
                </c:pt>
                <c:pt idx="3740">
                  <c:v>0.13519999999999999</c:v>
                </c:pt>
                <c:pt idx="3741">
                  <c:v>0.29099999999999998</c:v>
                </c:pt>
                <c:pt idx="3742">
                  <c:v>0.185</c:v>
                </c:pt>
                <c:pt idx="3743">
                  <c:v>0.29149999999999998</c:v>
                </c:pt>
                <c:pt idx="3744">
                  <c:v>0.28370000000000001</c:v>
                </c:pt>
                <c:pt idx="3745">
                  <c:v>0.26190000000000002</c:v>
                </c:pt>
                <c:pt idx="3746">
                  <c:v>0.2487</c:v>
                </c:pt>
                <c:pt idx="3747">
                  <c:v>0.35139999999999999</c:v>
                </c:pt>
                <c:pt idx="3748">
                  <c:v>0.80800000000000005</c:v>
                </c:pt>
                <c:pt idx="3749">
                  <c:v>0.48909999999999998</c:v>
                </c:pt>
                <c:pt idx="3750">
                  <c:v>0.9849</c:v>
                </c:pt>
                <c:pt idx="3751">
                  <c:v>0.40639999999999998</c:v>
                </c:pt>
                <c:pt idx="3752">
                  <c:v>0.2429</c:v>
                </c:pt>
                <c:pt idx="3753">
                  <c:v>0.16009999999999999</c:v>
                </c:pt>
                <c:pt idx="3754">
                  <c:v>0.17780000000000001</c:v>
                </c:pt>
                <c:pt idx="3755">
                  <c:v>0.2717</c:v>
                </c:pt>
                <c:pt idx="3756">
                  <c:v>0.26910000000000001</c:v>
                </c:pt>
                <c:pt idx="3757">
                  <c:v>0.1769</c:v>
                </c:pt>
                <c:pt idx="3758">
                  <c:v>0.1762</c:v>
                </c:pt>
                <c:pt idx="3759">
                  <c:v>0.24510000000000001</c:v>
                </c:pt>
                <c:pt idx="3760">
                  <c:v>0.39</c:v>
                </c:pt>
                <c:pt idx="3761">
                  <c:v>0.29870000000000002</c:v>
                </c:pt>
                <c:pt idx="3762">
                  <c:v>0.19889999999999999</c:v>
                </c:pt>
                <c:pt idx="3763">
                  <c:v>0.1527</c:v>
                </c:pt>
                <c:pt idx="3764">
                  <c:v>0.14000000000000001</c:v>
                </c:pt>
                <c:pt idx="3765">
                  <c:v>0.1288</c:v>
                </c:pt>
                <c:pt idx="3766">
                  <c:v>0.1842</c:v>
                </c:pt>
                <c:pt idx="3767">
                  <c:v>0.1573</c:v>
                </c:pt>
                <c:pt idx="3768">
                  <c:v>0.14580000000000001</c:v>
                </c:pt>
                <c:pt idx="3769">
                  <c:v>0.16139999999999999</c:v>
                </c:pt>
                <c:pt idx="3770">
                  <c:v>0.112</c:v>
                </c:pt>
                <c:pt idx="3771">
                  <c:v>0.3362</c:v>
                </c:pt>
                <c:pt idx="3772">
                  <c:v>0.29509999999999997</c:v>
                </c:pt>
                <c:pt idx="3773">
                  <c:v>0.31990000000000002</c:v>
                </c:pt>
                <c:pt idx="3774">
                  <c:v>0.18110000000000001</c:v>
                </c:pt>
                <c:pt idx="3775">
                  <c:v>0.57030000000000003</c:v>
                </c:pt>
                <c:pt idx="3776">
                  <c:v>1.0307999999999999</c:v>
                </c:pt>
                <c:pt idx="3777">
                  <c:v>0.17680000000000001</c:v>
                </c:pt>
                <c:pt idx="3778">
                  <c:v>0.16200000000000001</c:v>
                </c:pt>
                <c:pt idx="3779">
                  <c:v>0.1071</c:v>
                </c:pt>
                <c:pt idx="3780">
                  <c:v>0.1734</c:v>
                </c:pt>
                <c:pt idx="3781">
                  <c:v>0.13750000000000001</c:v>
                </c:pt>
                <c:pt idx="3782">
                  <c:v>0.1724</c:v>
                </c:pt>
                <c:pt idx="3783">
                  <c:v>0.13220000000000001</c:v>
                </c:pt>
                <c:pt idx="3784">
                  <c:v>0.1191</c:v>
                </c:pt>
                <c:pt idx="3785">
                  <c:v>9.9500000000000005E-2</c:v>
                </c:pt>
                <c:pt idx="3786">
                  <c:v>0.1368</c:v>
                </c:pt>
                <c:pt idx="3787">
                  <c:v>0.1449</c:v>
                </c:pt>
                <c:pt idx="3788">
                  <c:v>0.1164</c:v>
                </c:pt>
                <c:pt idx="3789">
                  <c:v>0.1958</c:v>
                </c:pt>
                <c:pt idx="3790">
                  <c:v>0.24179999999999999</c:v>
                </c:pt>
                <c:pt idx="3791">
                  <c:v>8.9399999999999993E-2</c:v>
                </c:pt>
                <c:pt idx="3792">
                  <c:v>0.2011</c:v>
                </c:pt>
                <c:pt idx="3793">
                  <c:v>0.1759</c:v>
                </c:pt>
                <c:pt idx="3794">
                  <c:v>0.15379999999999999</c:v>
                </c:pt>
                <c:pt idx="3795">
                  <c:v>0.16139999999999999</c:v>
                </c:pt>
                <c:pt idx="3796">
                  <c:v>0.15190000000000001</c:v>
                </c:pt>
                <c:pt idx="3797">
                  <c:v>0.14699999999999999</c:v>
                </c:pt>
                <c:pt idx="3798">
                  <c:v>0.13919999999999999</c:v>
                </c:pt>
                <c:pt idx="3799">
                  <c:v>0.17449999999999999</c:v>
                </c:pt>
                <c:pt idx="3800">
                  <c:v>0.15509999999999999</c:v>
                </c:pt>
                <c:pt idx="3801">
                  <c:v>0.15629999999999999</c:v>
                </c:pt>
                <c:pt idx="3802">
                  <c:v>0.14729999999999999</c:v>
                </c:pt>
                <c:pt idx="3803">
                  <c:v>0.15529999999999999</c:v>
                </c:pt>
                <c:pt idx="3804">
                  <c:v>0.16589999999999999</c:v>
                </c:pt>
                <c:pt idx="3805">
                  <c:v>0.2702</c:v>
                </c:pt>
                <c:pt idx="3806">
                  <c:v>0.2364</c:v>
                </c:pt>
                <c:pt idx="3807">
                  <c:v>0.25380000000000003</c:v>
                </c:pt>
                <c:pt idx="3808">
                  <c:v>0.2215</c:v>
                </c:pt>
                <c:pt idx="3809">
                  <c:v>0.2286</c:v>
                </c:pt>
                <c:pt idx="3810">
                  <c:v>0.1676</c:v>
                </c:pt>
                <c:pt idx="3811">
                  <c:v>0.15529999999999999</c:v>
                </c:pt>
                <c:pt idx="3812">
                  <c:v>0.1477</c:v>
                </c:pt>
                <c:pt idx="3813">
                  <c:v>0.2409</c:v>
                </c:pt>
                <c:pt idx="3814">
                  <c:v>0.26700000000000002</c:v>
                </c:pt>
                <c:pt idx="3815">
                  <c:v>0.25609999999999999</c:v>
                </c:pt>
                <c:pt idx="3816">
                  <c:v>0.26029999999999998</c:v>
                </c:pt>
                <c:pt idx="3817">
                  <c:v>0.246</c:v>
                </c:pt>
                <c:pt idx="3818">
                  <c:v>0.28179999999999999</c:v>
                </c:pt>
                <c:pt idx="3819">
                  <c:v>0.22</c:v>
                </c:pt>
                <c:pt idx="3820">
                  <c:v>0.20069999999999999</c:v>
                </c:pt>
                <c:pt idx="3821">
                  <c:v>0.18870000000000001</c:v>
                </c:pt>
                <c:pt idx="3822">
                  <c:v>0.152</c:v>
                </c:pt>
                <c:pt idx="3823">
                  <c:v>0.3367</c:v>
                </c:pt>
                <c:pt idx="3824">
                  <c:v>0.24510000000000001</c:v>
                </c:pt>
                <c:pt idx="3825">
                  <c:v>0.1507</c:v>
                </c:pt>
                <c:pt idx="3826">
                  <c:v>0.12529999999999999</c:v>
                </c:pt>
                <c:pt idx="3827">
                  <c:v>0.18740000000000001</c:v>
                </c:pt>
                <c:pt idx="3828">
                  <c:v>0.1961</c:v>
                </c:pt>
                <c:pt idx="3829">
                  <c:v>0.2918</c:v>
                </c:pt>
                <c:pt idx="3830">
                  <c:v>0.13339999999999999</c:v>
                </c:pt>
                <c:pt idx="3831">
                  <c:v>0.1759</c:v>
                </c:pt>
                <c:pt idx="3832">
                  <c:v>7.6300000000000007E-2</c:v>
                </c:pt>
                <c:pt idx="3833">
                  <c:v>0.1071</c:v>
                </c:pt>
                <c:pt idx="3834">
                  <c:v>0.13089999999999999</c:v>
                </c:pt>
                <c:pt idx="3835">
                  <c:v>0.12859999999999999</c:v>
                </c:pt>
                <c:pt idx="3836">
                  <c:v>0.1235</c:v>
                </c:pt>
                <c:pt idx="3837">
                  <c:v>0.1109</c:v>
                </c:pt>
                <c:pt idx="3838">
                  <c:v>0.1241</c:v>
                </c:pt>
                <c:pt idx="3839">
                  <c:v>0.1045</c:v>
                </c:pt>
                <c:pt idx="3840">
                  <c:v>0.12870000000000001</c:v>
                </c:pt>
                <c:pt idx="3841">
                  <c:v>8.0699999999999994E-2</c:v>
                </c:pt>
                <c:pt idx="3842">
                  <c:v>8.5599999999999996E-2</c:v>
                </c:pt>
                <c:pt idx="3843">
                  <c:v>9.6199999999999994E-2</c:v>
                </c:pt>
                <c:pt idx="3844">
                  <c:v>9.8699999999999996E-2</c:v>
                </c:pt>
                <c:pt idx="3845">
                  <c:v>0.08</c:v>
                </c:pt>
                <c:pt idx="3846">
                  <c:v>7.7499999999999999E-2</c:v>
                </c:pt>
                <c:pt idx="3847">
                  <c:v>8.9399999999999993E-2</c:v>
                </c:pt>
                <c:pt idx="3848">
                  <c:v>8.4099999999999994E-2</c:v>
                </c:pt>
                <c:pt idx="3849">
                  <c:v>9.8299999999999998E-2</c:v>
                </c:pt>
                <c:pt idx="3850">
                  <c:v>0.13919999999999999</c:v>
                </c:pt>
                <c:pt idx="3851">
                  <c:v>0.1079</c:v>
                </c:pt>
                <c:pt idx="3852">
                  <c:v>0.11840000000000001</c:v>
                </c:pt>
                <c:pt idx="3853">
                  <c:v>0.114</c:v>
                </c:pt>
                <c:pt idx="3854">
                  <c:v>0.124</c:v>
                </c:pt>
                <c:pt idx="3855">
                  <c:v>0.1623</c:v>
                </c:pt>
                <c:pt idx="3856">
                  <c:v>0.1346</c:v>
                </c:pt>
                <c:pt idx="3857">
                  <c:v>0.13200000000000001</c:v>
                </c:pt>
                <c:pt idx="3858">
                  <c:v>0.11310000000000001</c:v>
                </c:pt>
                <c:pt idx="3859">
                  <c:v>0.11169999999999999</c:v>
                </c:pt>
                <c:pt idx="3860">
                  <c:v>9.6299999999999997E-2</c:v>
                </c:pt>
                <c:pt idx="3861">
                  <c:v>0.1</c:v>
                </c:pt>
                <c:pt idx="3862">
                  <c:v>0.1002</c:v>
                </c:pt>
                <c:pt idx="3863">
                  <c:v>0.13730000000000001</c:v>
                </c:pt>
                <c:pt idx="3864">
                  <c:v>0.1087</c:v>
                </c:pt>
                <c:pt idx="3865">
                  <c:v>0.1057</c:v>
                </c:pt>
                <c:pt idx="3866">
                  <c:v>0.1421</c:v>
                </c:pt>
                <c:pt idx="3867">
                  <c:v>9.3899999999999997E-2</c:v>
                </c:pt>
                <c:pt idx="3868">
                  <c:v>0.14910000000000001</c:v>
                </c:pt>
                <c:pt idx="3869">
                  <c:v>0.13730000000000001</c:v>
                </c:pt>
                <c:pt idx="3870">
                  <c:v>0.13070000000000001</c:v>
                </c:pt>
                <c:pt idx="3871">
                  <c:v>0.12230000000000001</c:v>
                </c:pt>
                <c:pt idx="3872">
                  <c:v>0.13489999999999999</c:v>
                </c:pt>
                <c:pt idx="3873">
                  <c:v>0.11550000000000001</c:v>
                </c:pt>
                <c:pt idx="3874">
                  <c:v>0.13389999999999999</c:v>
                </c:pt>
                <c:pt idx="3875">
                  <c:v>0.1331</c:v>
                </c:pt>
                <c:pt idx="3876">
                  <c:v>0.1394</c:v>
                </c:pt>
                <c:pt idx="3877">
                  <c:v>0.13619999999999999</c:v>
                </c:pt>
                <c:pt idx="3878">
                  <c:v>0.18529999999999999</c:v>
                </c:pt>
                <c:pt idx="3879">
                  <c:v>0.17199999999999999</c:v>
                </c:pt>
                <c:pt idx="3880">
                  <c:v>0.26079999999999998</c:v>
                </c:pt>
                <c:pt idx="3881">
                  <c:v>0.17660000000000001</c:v>
                </c:pt>
                <c:pt idx="3882">
                  <c:v>0.20830000000000001</c:v>
                </c:pt>
                <c:pt idx="3883">
                  <c:v>9.4700000000000006E-2</c:v>
                </c:pt>
                <c:pt idx="3884">
                  <c:v>0.28220000000000001</c:v>
                </c:pt>
                <c:pt idx="3885">
                  <c:v>0.36170000000000002</c:v>
                </c:pt>
                <c:pt idx="3886">
                  <c:v>0.31940000000000002</c:v>
                </c:pt>
                <c:pt idx="3887">
                  <c:v>0.1903</c:v>
                </c:pt>
                <c:pt idx="3888">
                  <c:v>0.18859999999999999</c:v>
                </c:pt>
                <c:pt idx="3889">
                  <c:v>0.17</c:v>
                </c:pt>
                <c:pt idx="3890">
                  <c:v>0.1394</c:v>
                </c:pt>
                <c:pt idx="3891">
                  <c:v>0.13850000000000001</c:v>
                </c:pt>
                <c:pt idx="3892">
                  <c:v>0.13819999999999999</c:v>
                </c:pt>
                <c:pt idx="3893">
                  <c:v>0.18079999999999999</c:v>
                </c:pt>
                <c:pt idx="3894">
                  <c:v>0.1769</c:v>
                </c:pt>
                <c:pt idx="3895">
                  <c:v>0.16089999999999999</c:v>
                </c:pt>
                <c:pt idx="3896">
                  <c:v>0.182</c:v>
                </c:pt>
                <c:pt idx="3897">
                  <c:v>0.1361</c:v>
                </c:pt>
                <c:pt idx="3898">
                  <c:v>0.1263</c:v>
                </c:pt>
                <c:pt idx="3899">
                  <c:v>0.18509999999999999</c:v>
                </c:pt>
                <c:pt idx="3900">
                  <c:v>9.1200000000000003E-2</c:v>
                </c:pt>
                <c:pt idx="3901">
                  <c:v>0.10879999999999999</c:v>
                </c:pt>
                <c:pt idx="3902">
                  <c:v>0.12620000000000001</c:v>
                </c:pt>
                <c:pt idx="3903">
                  <c:v>0.10349999999999999</c:v>
                </c:pt>
                <c:pt idx="3904">
                  <c:v>0.17299999999999999</c:v>
                </c:pt>
                <c:pt idx="3905">
                  <c:v>0.20780000000000001</c:v>
                </c:pt>
                <c:pt idx="3906">
                  <c:v>0.15840000000000001</c:v>
                </c:pt>
                <c:pt idx="3907">
                  <c:v>0.16170000000000001</c:v>
                </c:pt>
                <c:pt idx="3908">
                  <c:v>0.1111</c:v>
                </c:pt>
                <c:pt idx="3909">
                  <c:v>0.113</c:v>
                </c:pt>
                <c:pt idx="3910">
                  <c:v>0.1207</c:v>
                </c:pt>
                <c:pt idx="3911">
                  <c:v>0.1772</c:v>
                </c:pt>
                <c:pt idx="3912">
                  <c:v>0.1515</c:v>
                </c:pt>
                <c:pt idx="3913">
                  <c:v>0.13350000000000001</c:v>
                </c:pt>
                <c:pt idx="3914">
                  <c:v>0.1096</c:v>
                </c:pt>
                <c:pt idx="3915">
                  <c:v>0.157</c:v>
                </c:pt>
                <c:pt idx="3916">
                  <c:v>0.14560000000000001</c:v>
                </c:pt>
                <c:pt idx="3917">
                  <c:v>0.153</c:v>
                </c:pt>
                <c:pt idx="3918">
                  <c:v>0.16689999999999999</c:v>
                </c:pt>
                <c:pt idx="3919">
                  <c:v>0.16489999999999999</c:v>
                </c:pt>
                <c:pt idx="3920">
                  <c:v>0.14749999999999999</c:v>
                </c:pt>
                <c:pt idx="3921">
                  <c:v>0.15140000000000001</c:v>
                </c:pt>
                <c:pt idx="3922">
                  <c:v>0.1386</c:v>
                </c:pt>
                <c:pt idx="3923">
                  <c:v>0.158</c:v>
                </c:pt>
                <c:pt idx="3924">
                  <c:v>0.17810000000000001</c:v>
                </c:pt>
                <c:pt idx="3925">
                  <c:v>0.28589999999999999</c:v>
                </c:pt>
                <c:pt idx="3926">
                  <c:v>0.23400000000000001</c:v>
                </c:pt>
                <c:pt idx="3927">
                  <c:v>0.2112</c:v>
                </c:pt>
                <c:pt idx="3928">
                  <c:v>0.2707</c:v>
                </c:pt>
                <c:pt idx="3929">
                  <c:v>0.1588</c:v>
                </c:pt>
                <c:pt idx="3930">
                  <c:v>0.16830000000000001</c:v>
                </c:pt>
                <c:pt idx="3931">
                  <c:v>0.16819999999999999</c:v>
                </c:pt>
                <c:pt idx="3932">
                  <c:v>0.16339999999999999</c:v>
                </c:pt>
                <c:pt idx="3933">
                  <c:v>9.1700000000000004E-2</c:v>
                </c:pt>
                <c:pt idx="3934">
                  <c:v>0.1019</c:v>
                </c:pt>
                <c:pt idx="3935">
                  <c:v>0.2089</c:v>
                </c:pt>
                <c:pt idx="3936">
                  <c:v>0.21779999999999999</c:v>
                </c:pt>
                <c:pt idx="3937">
                  <c:v>0.22040000000000001</c:v>
                </c:pt>
                <c:pt idx="3938">
                  <c:v>0.1885</c:v>
                </c:pt>
                <c:pt idx="3939">
                  <c:v>0.1938</c:v>
                </c:pt>
                <c:pt idx="3940">
                  <c:v>0.19209999999999999</c:v>
                </c:pt>
                <c:pt idx="3941">
                  <c:v>0.2195</c:v>
                </c:pt>
                <c:pt idx="3942">
                  <c:v>0.215</c:v>
                </c:pt>
                <c:pt idx="3943">
                  <c:v>0.1118</c:v>
                </c:pt>
                <c:pt idx="3944">
                  <c:v>0.1087</c:v>
                </c:pt>
                <c:pt idx="3945">
                  <c:v>0.1135</c:v>
                </c:pt>
                <c:pt idx="3946">
                  <c:v>0.12039999999999999</c:v>
                </c:pt>
                <c:pt idx="3947">
                  <c:v>0.1469</c:v>
                </c:pt>
                <c:pt idx="3948">
                  <c:v>0.1268</c:v>
                </c:pt>
                <c:pt idx="3949">
                  <c:v>0.20630000000000001</c:v>
                </c:pt>
                <c:pt idx="3950">
                  <c:v>0.21190000000000001</c:v>
                </c:pt>
                <c:pt idx="3951">
                  <c:v>0.17599999999999999</c:v>
                </c:pt>
                <c:pt idx="3952">
                  <c:v>0.16650000000000001</c:v>
                </c:pt>
                <c:pt idx="3953">
                  <c:v>0.20699999999999999</c:v>
                </c:pt>
                <c:pt idx="3954">
                  <c:v>0.18290000000000001</c:v>
                </c:pt>
                <c:pt idx="3955">
                  <c:v>0.2392</c:v>
                </c:pt>
                <c:pt idx="3956">
                  <c:v>0.12039999999999999</c:v>
                </c:pt>
                <c:pt idx="3957">
                  <c:v>0.1205</c:v>
                </c:pt>
                <c:pt idx="3958">
                  <c:v>8.4400000000000003E-2</c:v>
                </c:pt>
                <c:pt idx="3959">
                  <c:v>9.9699999999999997E-2</c:v>
                </c:pt>
                <c:pt idx="3960">
                  <c:v>0.11609999999999999</c:v>
                </c:pt>
                <c:pt idx="3961">
                  <c:v>0.2261</c:v>
                </c:pt>
                <c:pt idx="3962">
                  <c:v>0.2394</c:v>
                </c:pt>
                <c:pt idx="3963">
                  <c:v>0.2344</c:v>
                </c:pt>
                <c:pt idx="3964">
                  <c:v>0.20569999999999999</c:v>
                </c:pt>
                <c:pt idx="3965">
                  <c:v>0.21099999999999999</c:v>
                </c:pt>
                <c:pt idx="3966">
                  <c:v>0.28160000000000002</c:v>
                </c:pt>
                <c:pt idx="3967">
                  <c:v>0.26629999999999998</c:v>
                </c:pt>
                <c:pt idx="3968">
                  <c:v>0.23949999999999999</c:v>
                </c:pt>
                <c:pt idx="3969">
                  <c:v>0.25650000000000001</c:v>
                </c:pt>
                <c:pt idx="3970">
                  <c:v>0.1216</c:v>
                </c:pt>
                <c:pt idx="3971">
                  <c:v>0.18099999999999999</c:v>
                </c:pt>
                <c:pt idx="3972">
                  <c:v>0.10059999999999999</c:v>
                </c:pt>
                <c:pt idx="3973">
                  <c:v>8.4000000000000005E-2</c:v>
                </c:pt>
                <c:pt idx="3974">
                  <c:v>0.28999999999999998</c:v>
                </c:pt>
                <c:pt idx="3975">
                  <c:v>0.2072</c:v>
                </c:pt>
                <c:pt idx="3976">
                  <c:v>0.22439999999999999</c:v>
                </c:pt>
                <c:pt idx="3977">
                  <c:v>0.17480000000000001</c:v>
                </c:pt>
                <c:pt idx="3978">
                  <c:v>0.17960000000000001</c:v>
                </c:pt>
                <c:pt idx="3979">
                  <c:v>7.4700000000000003E-2</c:v>
                </c:pt>
                <c:pt idx="3980">
                  <c:v>9.2799999999999994E-2</c:v>
                </c:pt>
                <c:pt idx="3981">
                  <c:v>8.8599999999999998E-2</c:v>
                </c:pt>
                <c:pt idx="3982">
                  <c:v>8.3000000000000004E-2</c:v>
                </c:pt>
                <c:pt idx="3983">
                  <c:v>7.3999999999999996E-2</c:v>
                </c:pt>
                <c:pt idx="3984">
                  <c:v>8.09E-2</c:v>
                </c:pt>
                <c:pt idx="3985">
                  <c:v>8.3400000000000002E-2</c:v>
                </c:pt>
                <c:pt idx="3986">
                  <c:v>0.1048</c:v>
                </c:pt>
                <c:pt idx="3987">
                  <c:v>9.6199999999999994E-2</c:v>
                </c:pt>
                <c:pt idx="3988">
                  <c:v>9.1899999999999996E-2</c:v>
                </c:pt>
                <c:pt idx="3989">
                  <c:v>0.10249999999999999</c:v>
                </c:pt>
                <c:pt idx="3990">
                  <c:v>0.25359999999999999</c:v>
                </c:pt>
                <c:pt idx="3991">
                  <c:v>0.16520000000000001</c:v>
                </c:pt>
                <c:pt idx="3992">
                  <c:v>9.9000000000000005E-2</c:v>
                </c:pt>
                <c:pt idx="3993">
                  <c:v>0.1273</c:v>
                </c:pt>
                <c:pt idx="3994">
                  <c:v>0.20330000000000001</c:v>
                </c:pt>
                <c:pt idx="3995">
                  <c:v>0.22950000000000001</c:v>
                </c:pt>
                <c:pt idx="3996">
                  <c:v>0.29530000000000001</c:v>
                </c:pt>
                <c:pt idx="3997">
                  <c:v>0.27660000000000001</c:v>
                </c:pt>
                <c:pt idx="3998">
                  <c:v>0.28320000000000001</c:v>
                </c:pt>
                <c:pt idx="3999">
                  <c:v>0.30159999999999998</c:v>
                </c:pt>
                <c:pt idx="4000">
                  <c:v>0.32969999999999999</c:v>
                </c:pt>
                <c:pt idx="4001">
                  <c:v>0.30620000000000003</c:v>
                </c:pt>
                <c:pt idx="4002">
                  <c:v>8.0500000000000002E-2</c:v>
                </c:pt>
                <c:pt idx="4003">
                  <c:v>8.3000000000000004E-2</c:v>
                </c:pt>
                <c:pt idx="4004">
                  <c:v>8.2600000000000007E-2</c:v>
                </c:pt>
                <c:pt idx="4005">
                  <c:v>8.8499999999999995E-2</c:v>
                </c:pt>
                <c:pt idx="4006">
                  <c:v>0.1424</c:v>
                </c:pt>
                <c:pt idx="4007">
                  <c:v>0.16539999999999999</c:v>
                </c:pt>
                <c:pt idx="4008">
                  <c:v>0.18640000000000001</c:v>
                </c:pt>
                <c:pt idx="4009">
                  <c:v>0.255</c:v>
                </c:pt>
                <c:pt idx="4010">
                  <c:v>0.2722</c:v>
                </c:pt>
                <c:pt idx="4011">
                  <c:v>0.3241</c:v>
                </c:pt>
                <c:pt idx="4012">
                  <c:v>0.25569999999999998</c:v>
                </c:pt>
                <c:pt idx="4013">
                  <c:v>0.29580000000000001</c:v>
                </c:pt>
                <c:pt idx="4014">
                  <c:v>0.2228</c:v>
                </c:pt>
                <c:pt idx="4015">
                  <c:v>0.29859999999999998</c:v>
                </c:pt>
                <c:pt idx="4016">
                  <c:v>0.4007</c:v>
                </c:pt>
                <c:pt idx="4017">
                  <c:v>8.1199999999999994E-2</c:v>
                </c:pt>
                <c:pt idx="4018">
                  <c:v>9.2999999999999999E-2</c:v>
                </c:pt>
                <c:pt idx="4019">
                  <c:v>7.9399999999999998E-2</c:v>
                </c:pt>
                <c:pt idx="4020">
                  <c:v>8.3900000000000002E-2</c:v>
                </c:pt>
                <c:pt idx="4021">
                  <c:v>0.18010000000000001</c:v>
                </c:pt>
                <c:pt idx="4022">
                  <c:v>0.37659999999999999</c:v>
                </c:pt>
                <c:pt idx="4023">
                  <c:v>9.4600000000000004E-2</c:v>
                </c:pt>
                <c:pt idx="4024">
                  <c:v>0.11409999999999999</c:v>
                </c:pt>
                <c:pt idx="4025">
                  <c:v>0.1714</c:v>
                </c:pt>
                <c:pt idx="4026">
                  <c:v>0.31090000000000001</c:v>
                </c:pt>
                <c:pt idx="4027">
                  <c:v>0.33700000000000002</c:v>
                </c:pt>
                <c:pt idx="4028">
                  <c:v>0.18909999999999999</c:v>
                </c:pt>
                <c:pt idx="4029">
                  <c:v>0.29749999999999999</c:v>
                </c:pt>
                <c:pt idx="4030">
                  <c:v>0.33129999999999998</c:v>
                </c:pt>
                <c:pt idx="4031">
                  <c:v>0.31369999999999998</c:v>
                </c:pt>
                <c:pt idx="4032">
                  <c:v>0.24010000000000001</c:v>
                </c:pt>
                <c:pt idx="4033">
                  <c:v>0.21379999999999999</c:v>
                </c:pt>
                <c:pt idx="4034">
                  <c:v>0.26700000000000002</c:v>
                </c:pt>
                <c:pt idx="4035">
                  <c:v>9.0700000000000003E-2</c:v>
                </c:pt>
                <c:pt idx="4036">
                  <c:v>8.7499999999999994E-2</c:v>
                </c:pt>
                <c:pt idx="4037">
                  <c:v>8.4099999999999994E-2</c:v>
                </c:pt>
                <c:pt idx="4038">
                  <c:v>9.2100000000000001E-2</c:v>
                </c:pt>
                <c:pt idx="4039">
                  <c:v>9.2899999999999996E-2</c:v>
                </c:pt>
                <c:pt idx="4040">
                  <c:v>0.152</c:v>
                </c:pt>
                <c:pt idx="4041">
                  <c:v>0.155</c:v>
                </c:pt>
                <c:pt idx="4042">
                  <c:v>0.18840000000000001</c:v>
                </c:pt>
                <c:pt idx="4043">
                  <c:v>0.17710000000000001</c:v>
                </c:pt>
                <c:pt idx="4044">
                  <c:v>0.14419999999999999</c:v>
                </c:pt>
                <c:pt idx="4045">
                  <c:v>0.1024</c:v>
                </c:pt>
                <c:pt idx="4046">
                  <c:v>0.13850000000000001</c:v>
                </c:pt>
                <c:pt idx="4047">
                  <c:v>0.1734</c:v>
                </c:pt>
                <c:pt idx="4048">
                  <c:v>0.15620000000000001</c:v>
                </c:pt>
                <c:pt idx="4049">
                  <c:v>0.1588</c:v>
                </c:pt>
                <c:pt idx="4050">
                  <c:v>0.18110000000000001</c:v>
                </c:pt>
                <c:pt idx="4051">
                  <c:v>0.15140000000000001</c:v>
                </c:pt>
                <c:pt idx="4052">
                  <c:v>0.1318</c:v>
                </c:pt>
                <c:pt idx="4053">
                  <c:v>0.13819999999999999</c:v>
                </c:pt>
                <c:pt idx="4054">
                  <c:v>0.1588</c:v>
                </c:pt>
                <c:pt idx="4055">
                  <c:v>0.24030000000000001</c:v>
                </c:pt>
                <c:pt idx="4056">
                  <c:v>0.28589999999999999</c:v>
                </c:pt>
                <c:pt idx="4057">
                  <c:v>0.34189999999999998</c:v>
                </c:pt>
                <c:pt idx="4058">
                  <c:v>0.21679999999999999</c:v>
                </c:pt>
                <c:pt idx="4059">
                  <c:v>0.15620000000000001</c:v>
                </c:pt>
                <c:pt idx="4060">
                  <c:v>0.29220000000000002</c:v>
                </c:pt>
                <c:pt idx="4061">
                  <c:v>0.30059999999999998</c:v>
                </c:pt>
                <c:pt idx="4062">
                  <c:v>0.17349999999999999</c:v>
                </c:pt>
                <c:pt idx="4063">
                  <c:v>0.20619999999999999</c:v>
                </c:pt>
                <c:pt idx="4064">
                  <c:v>0.2681</c:v>
                </c:pt>
                <c:pt idx="4065">
                  <c:v>0.28470000000000001</c:v>
                </c:pt>
                <c:pt idx="4066">
                  <c:v>0.30969999999999998</c:v>
                </c:pt>
                <c:pt idx="4067">
                  <c:v>0.22259999999999999</c:v>
                </c:pt>
                <c:pt idx="4068">
                  <c:v>0.32619999999999999</c:v>
                </c:pt>
                <c:pt idx="4069">
                  <c:v>0.2843</c:v>
                </c:pt>
                <c:pt idx="4070">
                  <c:v>0.24640000000000001</c:v>
                </c:pt>
                <c:pt idx="4071">
                  <c:v>0.2671</c:v>
                </c:pt>
                <c:pt idx="4072">
                  <c:v>0.30669999999999997</c:v>
                </c:pt>
                <c:pt idx="4073">
                  <c:v>0.28460000000000002</c:v>
                </c:pt>
                <c:pt idx="4074">
                  <c:v>0.1986</c:v>
                </c:pt>
                <c:pt idx="4075">
                  <c:v>7.1400000000000005E-2</c:v>
                </c:pt>
                <c:pt idx="4076">
                  <c:v>0.1133</c:v>
                </c:pt>
                <c:pt idx="4077">
                  <c:v>0.1691</c:v>
                </c:pt>
                <c:pt idx="4078">
                  <c:v>0.1426</c:v>
                </c:pt>
                <c:pt idx="4079">
                  <c:v>0.1447</c:v>
                </c:pt>
                <c:pt idx="4080">
                  <c:v>9.7100000000000006E-2</c:v>
                </c:pt>
                <c:pt idx="4081">
                  <c:v>0.14879999999999999</c:v>
                </c:pt>
                <c:pt idx="4082">
                  <c:v>0.18429999999999999</c:v>
                </c:pt>
                <c:pt idx="4083">
                  <c:v>0.14910000000000001</c:v>
                </c:pt>
                <c:pt idx="4084">
                  <c:v>0.129</c:v>
                </c:pt>
                <c:pt idx="4085">
                  <c:v>0.13950000000000001</c:v>
                </c:pt>
                <c:pt idx="4086">
                  <c:v>9.7799999999999998E-2</c:v>
                </c:pt>
                <c:pt idx="4087">
                  <c:v>0.126</c:v>
                </c:pt>
                <c:pt idx="4088">
                  <c:v>0.27310000000000001</c:v>
                </c:pt>
                <c:pt idx="4089">
                  <c:v>0.32540000000000002</c:v>
                </c:pt>
                <c:pt idx="4090">
                  <c:v>0.2165</c:v>
                </c:pt>
                <c:pt idx="4091">
                  <c:v>0.2092</c:v>
                </c:pt>
                <c:pt idx="4092">
                  <c:v>0.17269999999999999</c:v>
                </c:pt>
                <c:pt idx="4093">
                  <c:v>0.2384</c:v>
                </c:pt>
                <c:pt idx="4094">
                  <c:v>0.69610000000000005</c:v>
                </c:pt>
                <c:pt idx="4095">
                  <c:v>0.24349999999999999</c:v>
                </c:pt>
                <c:pt idx="4096">
                  <c:v>7.3499999999999996E-2</c:v>
                </c:pt>
                <c:pt idx="4097">
                  <c:v>9.5899999999999999E-2</c:v>
                </c:pt>
                <c:pt idx="4098">
                  <c:v>0.1028</c:v>
                </c:pt>
                <c:pt idx="4099">
                  <c:v>0.1036</c:v>
                </c:pt>
                <c:pt idx="4100">
                  <c:v>0.1027</c:v>
                </c:pt>
                <c:pt idx="4101">
                  <c:v>0.15970000000000001</c:v>
                </c:pt>
                <c:pt idx="4102">
                  <c:v>0.18759999999999999</c:v>
                </c:pt>
                <c:pt idx="4103">
                  <c:v>0.29220000000000002</c:v>
                </c:pt>
                <c:pt idx="4104">
                  <c:v>0.29049999999999998</c:v>
                </c:pt>
                <c:pt idx="4105">
                  <c:v>0.22220000000000001</c:v>
                </c:pt>
                <c:pt idx="4106">
                  <c:v>0.14030000000000001</c:v>
                </c:pt>
                <c:pt idx="4107">
                  <c:v>0.1898</c:v>
                </c:pt>
                <c:pt idx="4108">
                  <c:v>0.1777</c:v>
                </c:pt>
                <c:pt idx="4109">
                  <c:v>0.13439999999999999</c:v>
                </c:pt>
                <c:pt idx="4110">
                  <c:v>0.17549999999999999</c:v>
                </c:pt>
                <c:pt idx="4111">
                  <c:v>0.16839999999999999</c:v>
                </c:pt>
                <c:pt idx="4112">
                  <c:v>0.1638</c:v>
                </c:pt>
                <c:pt idx="4113">
                  <c:v>0.1477</c:v>
                </c:pt>
                <c:pt idx="4114">
                  <c:v>0.16969999999999999</c:v>
                </c:pt>
                <c:pt idx="4115">
                  <c:v>0.15759999999999999</c:v>
                </c:pt>
                <c:pt idx="4116">
                  <c:v>0.1573</c:v>
                </c:pt>
                <c:pt idx="4117">
                  <c:v>0.14449999999999999</c:v>
                </c:pt>
                <c:pt idx="4118">
                  <c:v>0.1898</c:v>
                </c:pt>
                <c:pt idx="4119">
                  <c:v>0.14199999999999999</c:v>
                </c:pt>
                <c:pt idx="4120">
                  <c:v>0.15859999999999999</c:v>
                </c:pt>
                <c:pt idx="4121">
                  <c:v>0.17469999999999999</c:v>
                </c:pt>
                <c:pt idx="4122">
                  <c:v>0.15379999999999999</c:v>
                </c:pt>
                <c:pt idx="4123">
                  <c:v>0.13819999999999999</c:v>
                </c:pt>
                <c:pt idx="4124">
                  <c:v>0.2114</c:v>
                </c:pt>
                <c:pt idx="4125">
                  <c:v>0.24610000000000001</c:v>
                </c:pt>
                <c:pt idx="4126">
                  <c:v>0.20039999999999999</c:v>
                </c:pt>
                <c:pt idx="4127">
                  <c:v>0.19589999999999999</c:v>
                </c:pt>
                <c:pt idx="4128">
                  <c:v>0.1986</c:v>
                </c:pt>
                <c:pt idx="4129">
                  <c:v>0.16120000000000001</c:v>
                </c:pt>
                <c:pt idx="4130">
                  <c:v>0.2051</c:v>
                </c:pt>
                <c:pt idx="4131">
                  <c:v>0.13739999999999999</c:v>
                </c:pt>
                <c:pt idx="4132">
                  <c:v>0.19400000000000001</c:v>
                </c:pt>
                <c:pt idx="4133">
                  <c:v>0.14000000000000001</c:v>
                </c:pt>
                <c:pt idx="4134">
                  <c:v>0.1457</c:v>
                </c:pt>
                <c:pt idx="4135">
                  <c:v>0.12809999999999999</c:v>
                </c:pt>
                <c:pt idx="4136">
                  <c:v>0.14549999999999999</c:v>
                </c:pt>
                <c:pt idx="4137">
                  <c:v>0.1323</c:v>
                </c:pt>
                <c:pt idx="4138">
                  <c:v>0.16009999999999999</c:v>
                </c:pt>
                <c:pt idx="4139">
                  <c:v>0.152</c:v>
                </c:pt>
                <c:pt idx="4140">
                  <c:v>0.1537</c:v>
                </c:pt>
                <c:pt idx="4141">
                  <c:v>0.15890000000000001</c:v>
                </c:pt>
                <c:pt idx="4142">
                  <c:v>0.15359999999999999</c:v>
                </c:pt>
                <c:pt idx="4143">
                  <c:v>0.13100000000000001</c:v>
                </c:pt>
                <c:pt idx="4144">
                  <c:v>0.1653</c:v>
                </c:pt>
                <c:pt idx="4145">
                  <c:v>0.18049999999999999</c:v>
                </c:pt>
                <c:pt idx="4146">
                  <c:v>0.27639999999999998</c:v>
                </c:pt>
                <c:pt idx="4147">
                  <c:v>0.27579999999999999</c:v>
                </c:pt>
                <c:pt idx="4148">
                  <c:v>0.28710000000000002</c:v>
                </c:pt>
                <c:pt idx="4149">
                  <c:v>0.23899999999999999</c:v>
                </c:pt>
                <c:pt idx="4150">
                  <c:v>0.2525</c:v>
                </c:pt>
                <c:pt idx="4151">
                  <c:v>0.2621</c:v>
                </c:pt>
                <c:pt idx="4152">
                  <c:v>0.2099</c:v>
                </c:pt>
                <c:pt idx="4153">
                  <c:v>0.26069999999999999</c:v>
                </c:pt>
                <c:pt idx="4154">
                  <c:v>0.2606</c:v>
                </c:pt>
                <c:pt idx="4155">
                  <c:v>0.19309999999999999</c:v>
                </c:pt>
                <c:pt idx="4156">
                  <c:v>0.2482</c:v>
                </c:pt>
                <c:pt idx="4157">
                  <c:v>0.1676</c:v>
                </c:pt>
                <c:pt idx="4158">
                  <c:v>0.16089999999999999</c:v>
                </c:pt>
                <c:pt idx="4159">
                  <c:v>0.18190000000000001</c:v>
                </c:pt>
                <c:pt idx="4160">
                  <c:v>0.20619999999999999</c:v>
                </c:pt>
                <c:pt idx="4161">
                  <c:v>0.17449999999999999</c:v>
                </c:pt>
                <c:pt idx="4162">
                  <c:v>0.14860000000000001</c:v>
                </c:pt>
                <c:pt idx="4163">
                  <c:v>0.15179999999999999</c:v>
                </c:pt>
                <c:pt idx="4164">
                  <c:v>0.13869999999999999</c:v>
                </c:pt>
                <c:pt idx="4165">
                  <c:v>0.1125</c:v>
                </c:pt>
                <c:pt idx="4166">
                  <c:v>7.9200000000000007E-2</c:v>
                </c:pt>
                <c:pt idx="4167">
                  <c:v>0.15359999999999999</c:v>
                </c:pt>
                <c:pt idx="4168">
                  <c:v>0.1118</c:v>
                </c:pt>
                <c:pt idx="4169">
                  <c:v>8.5300000000000001E-2</c:v>
                </c:pt>
                <c:pt idx="4170">
                  <c:v>0.12620000000000001</c:v>
                </c:pt>
                <c:pt idx="4171">
                  <c:v>0.1174</c:v>
                </c:pt>
                <c:pt idx="4172">
                  <c:v>0.1452</c:v>
                </c:pt>
                <c:pt idx="4173">
                  <c:v>9.9500000000000005E-2</c:v>
                </c:pt>
                <c:pt idx="4174">
                  <c:v>0.13619999999999999</c:v>
                </c:pt>
                <c:pt idx="4175">
                  <c:v>0.1865</c:v>
                </c:pt>
                <c:pt idx="4176">
                  <c:v>0.1784</c:v>
                </c:pt>
                <c:pt idx="4177">
                  <c:v>0.189</c:v>
                </c:pt>
                <c:pt idx="4178">
                  <c:v>0.1547</c:v>
                </c:pt>
                <c:pt idx="4179">
                  <c:v>8.5599999999999996E-2</c:v>
                </c:pt>
                <c:pt idx="4180">
                  <c:v>8.4400000000000003E-2</c:v>
                </c:pt>
                <c:pt idx="4181">
                  <c:v>7.9899999999999999E-2</c:v>
                </c:pt>
                <c:pt idx="4182">
                  <c:v>9.2899999999999996E-2</c:v>
                </c:pt>
                <c:pt idx="4183">
                  <c:v>9.0200000000000002E-2</c:v>
                </c:pt>
                <c:pt idx="4184">
                  <c:v>8.2500000000000004E-2</c:v>
                </c:pt>
                <c:pt idx="4185">
                  <c:v>7.9899999999999999E-2</c:v>
                </c:pt>
                <c:pt idx="4186">
                  <c:v>9.0800000000000006E-2</c:v>
                </c:pt>
                <c:pt idx="4187">
                  <c:v>7.4099999999999999E-2</c:v>
                </c:pt>
                <c:pt idx="4188">
                  <c:v>7.9000000000000001E-2</c:v>
                </c:pt>
                <c:pt idx="4189">
                  <c:v>7.3300000000000004E-2</c:v>
                </c:pt>
                <c:pt idx="4190">
                  <c:v>7.8799999999999995E-2</c:v>
                </c:pt>
                <c:pt idx="4191">
                  <c:v>7.4800000000000005E-2</c:v>
                </c:pt>
                <c:pt idx="4192">
                  <c:v>7.7799999999999994E-2</c:v>
                </c:pt>
                <c:pt idx="4193">
                  <c:v>7.9399999999999998E-2</c:v>
                </c:pt>
                <c:pt idx="4194">
                  <c:v>7.8299999999999995E-2</c:v>
                </c:pt>
                <c:pt idx="4195">
                  <c:v>0.2271</c:v>
                </c:pt>
                <c:pt idx="4196">
                  <c:v>0.23219999999999999</c:v>
                </c:pt>
                <c:pt idx="4197">
                  <c:v>0.26400000000000001</c:v>
                </c:pt>
                <c:pt idx="4198">
                  <c:v>0.20019999999999999</c:v>
                </c:pt>
                <c:pt idx="4199">
                  <c:v>0.18579999999999999</c:v>
                </c:pt>
                <c:pt idx="4200">
                  <c:v>0.20810000000000001</c:v>
                </c:pt>
                <c:pt idx="4201">
                  <c:v>0.2732</c:v>
                </c:pt>
                <c:pt idx="4202">
                  <c:v>0.17560000000000001</c:v>
                </c:pt>
                <c:pt idx="4203">
                  <c:v>0.20380000000000001</c:v>
                </c:pt>
                <c:pt idx="4204">
                  <c:v>0.22159999999999999</c:v>
                </c:pt>
                <c:pt idx="4205">
                  <c:v>0.2455</c:v>
                </c:pt>
                <c:pt idx="4206">
                  <c:v>0.48089999999999999</c:v>
                </c:pt>
                <c:pt idx="4207">
                  <c:v>0.27139999999999997</c:v>
                </c:pt>
                <c:pt idx="4208">
                  <c:v>0.21820000000000001</c:v>
                </c:pt>
                <c:pt idx="4209">
                  <c:v>0.13420000000000001</c:v>
                </c:pt>
                <c:pt idx="4210">
                  <c:v>0.1021</c:v>
                </c:pt>
                <c:pt idx="4211">
                  <c:v>9.2899999999999996E-2</c:v>
                </c:pt>
                <c:pt idx="4212">
                  <c:v>0.1072</c:v>
                </c:pt>
                <c:pt idx="4213">
                  <c:v>8.7400000000000005E-2</c:v>
                </c:pt>
                <c:pt idx="4214">
                  <c:v>9.01E-2</c:v>
                </c:pt>
                <c:pt idx="4215">
                  <c:v>0.24859999999999999</c:v>
                </c:pt>
                <c:pt idx="4216">
                  <c:v>0.27879999999999999</c:v>
                </c:pt>
                <c:pt idx="4217">
                  <c:v>0.24390000000000001</c:v>
                </c:pt>
                <c:pt idx="4218">
                  <c:v>0.2311</c:v>
                </c:pt>
                <c:pt idx="4219">
                  <c:v>0.19839999999999999</c:v>
                </c:pt>
                <c:pt idx="4220">
                  <c:v>0.23810000000000001</c:v>
                </c:pt>
                <c:pt idx="4221">
                  <c:v>0.20499999999999999</c:v>
                </c:pt>
                <c:pt idx="4222">
                  <c:v>0.20549999999999999</c:v>
                </c:pt>
                <c:pt idx="4223">
                  <c:v>0.2291</c:v>
                </c:pt>
                <c:pt idx="4224">
                  <c:v>0.21229999999999999</c:v>
                </c:pt>
                <c:pt idx="4225">
                  <c:v>0.15870000000000001</c:v>
                </c:pt>
                <c:pt idx="4226">
                  <c:v>0.25119999999999998</c:v>
                </c:pt>
                <c:pt idx="4227">
                  <c:v>0.26679999999999998</c:v>
                </c:pt>
                <c:pt idx="4228">
                  <c:v>0.2437</c:v>
                </c:pt>
                <c:pt idx="4229">
                  <c:v>0.24740000000000001</c:v>
                </c:pt>
                <c:pt idx="4230">
                  <c:v>0.2263</c:v>
                </c:pt>
                <c:pt idx="4231">
                  <c:v>0.219</c:v>
                </c:pt>
                <c:pt idx="4232">
                  <c:v>0.22989999999999999</c:v>
                </c:pt>
                <c:pt idx="4233">
                  <c:v>7.22E-2</c:v>
                </c:pt>
                <c:pt idx="4234">
                  <c:v>7.8299999999999995E-2</c:v>
                </c:pt>
                <c:pt idx="4235">
                  <c:v>8.3900000000000002E-2</c:v>
                </c:pt>
                <c:pt idx="4236">
                  <c:v>8.8099999999999998E-2</c:v>
                </c:pt>
                <c:pt idx="4237">
                  <c:v>9.4600000000000004E-2</c:v>
                </c:pt>
                <c:pt idx="4238">
                  <c:v>8.7800000000000003E-2</c:v>
                </c:pt>
                <c:pt idx="4239">
                  <c:v>7.9600000000000004E-2</c:v>
                </c:pt>
                <c:pt idx="4240">
                  <c:v>8.7400000000000005E-2</c:v>
                </c:pt>
                <c:pt idx="4241">
                  <c:v>8.5999999999999993E-2</c:v>
                </c:pt>
                <c:pt idx="4242">
                  <c:v>8.6199999999999999E-2</c:v>
                </c:pt>
                <c:pt idx="4243">
                  <c:v>8.9599999999999999E-2</c:v>
                </c:pt>
                <c:pt idx="4244">
                  <c:v>8.4000000000000005E-2</c:v>
                </c:pt>
                <c:pt idx="4245">
                  <c:v>9.6299999999999997E-2</c:v>
                </c:pt>
                <c:pt idx="4246">
                  <c:v>8.6599999999999996E-2</c:v>
                </c:pt>
                <c:pt idx="4247">
                  <c:v>0.10150000000000001</c:v>
                </c:pt>
                <c:pt idx="4248">
                  <c:v>8.6999999999999994E-2</c:v>
                </c:pt>
                <c:pt idx="4249">
                  <c:v>8.5300000000000001E-2</c:v>
                </c:pt>
                <c:pt idx="4250">
                  <c:v>7.8200000000000006E-2</c:v>
                </c:pt>
                <c:pt idx="4251">
                  <c:v>7.9899999999999999E-2</c:v>
                </c:pt>
                <c:pt idx="4252">
                  <c:v>0.15029999999999999</c:v>
                </c:pt>
                <c:pt idx="4253">
                  <c:v>0.30349999999999999</c:v>
                </c:pt>
                <c:pt idx="4254">
                  <c:v>0.29799999999999999</c:v>
                </c:pt>
                <c:pt idx="4255">
                  <c:v>0.17510000000000001</c:v>
                </c:pt>
                <c:pt idx="4256">
                  <c:v>0.27760000000000001</c:v>
                </c:pt>
                <c:pt idx="4257">
                  <c:v>0.3402</c:v>
                </c:pt>
                <c:pt idx="4258">
                  <c:v>0.16109999999999999</c:v>
                </c:pt>
                <c:pt idx="4259">
                  <c:v>0.25509999999999999</c:v>
                </c:pt>
                <c:pt idx="4260">
                  <c:v>0.38769999999999999</c:v>
                </c:pt>
                <c:pt idx="4261">
                  <c:v>0.18690000000000001</c:v>
                </c:pt>
                <c:pt idx="4262">
                  <c:v>0.1101</c:v>
                </c:pt>
                <c:pt idx="4263">
                  <c:v>9.7000000000000003E-2</c:v>
                </c:pt>
                <c:pt idx="4264">
                  <c:v>0.1938</c:v>
                </c:pt>
                <c:pt idx="4265">
                  <c:v>8.5900000000000004E-2</c:v>
                </c:pt>
                <c:pt idx="4266">
                  <c:v>9.0800000000000006E-2</c:v>
                </c:pt>
                <c:pt idx="4267">
                  <c:v>0.17949999999999999</c:v>
                </c:pt>
                <c:pt idx="4268">
                  <c:v>9.4100000000000003E-2</c:v>
                </c:pt>
                <c:pt idx="4269">
                  <c:v>7.5499999999999998E-2</c:v>
                </c:pt>
                <c:pt idx="4270">
                  <c:v>0.20039999999999999</c:v>
                </c:pt>
                <c:pt idx="4271">
                  <c:v>0.1075</c:v>
                </c:pt>
                <c:pt idx="4272">
                  <c:v>0.10879999999999999</c:v>
                </c:pt>
                <c:pt idx="4273">
                  <c:v>0.14460000000000001</c:v>
                </c:pt>
                <c:pt idx="4274">
                  <c:v>0.13739999999999999</c:v>
                </c:pt>
                <c:pt idx="4275">
                  <c:v>0.14299999999999999</c:v>
                </c:pt>
                <c:pt idx="4276">
                  <c:v>0.11700000000000001</c:v>
                </c:pt>
                <c:pt idx="4277">
                  <c:v>0.1331</c:v>
                </c:pt>
                <c:pt idx="4278">
                  <c:v>0.1401</c:v>
                </c:pt>
                <c:pt idx="4279">
                  <c:v>0.1444</c:v>
                </c:pt>
                <c:pt idx="4280">
                  <c:v>0.12189999999999999</c:v>
                </c:pt>
                <c:pt idx="4281">
                  <c:v>0.13600000000000001</c:v>
                </c:pt>
                <c:pt idx="4282">
                  <c:v>0.20669999999999999</c:v>
                </c:pt>
                <c:pt idx="4283">
                  <c:v>0.21940000000000001</c:v>
                </c:pt>
                <c:pt idx="4284">
                  <c:v>0.29239999999999999</c:v>
                </c:pt>
                <c:pt idx="4285">
                  <c:v>0.1396</c:v>
                </c:pt>
                <c:pt idx="4286">
                  <c:v>0.13020000000000001</c:v>
                </c:pt>
                <c:pt idx="4287">
                  <c:v>0.1804</c:v>
                </c:pt>
                <c:pt idx="4288">
                  <c:v>0.15340000000000001</c:v>
                </c:pt>
                <c:pt idx="4289">
                  <c:v>0.28720000000000001</c:v>
                </c:pt>
                <c:pt idx="4290">
                  <c:v>0.19189999999999999</c:v>
                </c:pt>
                <c:pt idx="4291">
                  <c:v>0.1615</c:v>
                </c:pt>
                <c:pt idx="4292">
                  <c:v>0.1736</c:v>
                </c:pt>
                <c:pt idx="4293">
                  <c:v>0.114</c:v>
                </c:pt>
                <c:pt idx="4294">
                  <c:v>0.2306</c:v>
                </c:pt>
                <c:pt idx="4295">
                  <c:v>0.25380000000000003</c:v>
                </c:pt>
                <c:pt idx="4296">
                  <c:v>0.23250000000000001</c:v>
                </c:pt>
                <c:pt idx="4297">
                  <c:v>0.13020000000000001</c:v>
                </c:pt>
                <c:pt idx="4298">
                  <c:v>0.2651</c:v>
                </c:pt>
                <c:pt idx="4299">
                  <c:v>0.12189999999999999</c:v>
                </c:pt>
                <c:pt idx="4300">
                  <c:v>0.27500000000000002</c:v>
                </c:pt>
                <c:pt idx="4301">
                  <c:v>0.30790000000000001</c:v>
                </c:pt>
                <c:pt idx="4302">
                  <c:v>0.3402</c:v>
                </c:pt>
                <c:pt idx="4303">
                  <c:v>0.26179999999999998</c:v>
                </c:pt>
                <c:pt idx="4304">
                  <c:v>0.22800000000000001</c:v>
                </c:pt>
                <c:pt idx="4305">
                  <c:v>0.1714</c:v>
                </c:pt>
                <c:pt idx="4306">
                  <c:v>0.22850000000000001</c:v>
                </c:pt>
                <c:pt idx="4307">
                  <c:v>0.26350000000000001</c:v>
                </c:pt>
                <c:pt idx="4308">
                  <c:v>0.30919999999999997</c:v>
                </c:pt>
                <c:pt idx="4309">
                  <c:v>0.31969999999999998</c:v>
                </c:pt>
                <c:pt idx="4310">
                  <c:v>0.27710000000000001</c:v>
                </c:pt>
                <c:pt idx="4311">
                  <c:v>0.1754</c:v>
                </c:pt>
                <c:pt idx="4312">
                  <c:v>0.1268</c:v>
                </c:pt>
                <c:pt idx="4313">
                  <c:v>0.1915</c:v>
                </c:pt>
                <c:pt idx="4314">
                  <c:v>0.2326</c:v>
                </c:pt>
                <c:pt idx="4315">
                  <c:v>0.3427</c:v>
                </c:pt>
                <c:pt idx="4316">
                  <c:v>0.55910000000000004</c:v>
                </c:pt>
                <c:pt idx="4317">
                  <c:v>0.33439999999999998</c:v>
                </c:pt>
                <c:pt idx="4318">
                  <c:v>0.2472</c:v>
                </c:pt>
                <c:pt idx="4319">
                  <c:v>0.34429999999999999</c:v>
                </c:pt>
                <c:pt idx="4320">
                  <c:v>0.28210000000000002</c:v>
                </c:pt>
                <c:pt idx="4321">
                  <c:v>0.1353</c:v>
                </c:pt>
                <c:pt idx="4322">
                  <c:v>0.1777</c:v>
                </c:pt>
                <c:pt idx="4323">
                  <c:v>0.2339</c:v>
                </c:pt>
                <c:pt idx="4324">
                  <c:v>0.14940000000000001</c:v>
                </c:pt>
                <c:pt idx="4325">
                  <c:v>0.25369999999999998</c:v>
                </c:pt>
                <c:pt idx="4326">
                  <c:v>6.4399999999999999E-2</c:v>
                </c:pt>
                <c:pt idx="4327">
                  <c:v>0.18770000000000001</c:v>
                </c:pt>
                <c:pt idx="4328">
                  <c:v>0.1782</c:v>
                </c:pt>
                <c:pt idx="4329">
                  <c:v>0.14480000000000001</c:v>
                </c:pt>
                <c:pt idx="4330">
                  <c:v>0.14610000000000001</c:v>
                </c:pt>
                <c:pt idx="4331">
                  <c:v>0.15210000000000001</c:v>
                </c:pt>
                <c:pt idx="4332">
                  <c:v>0.1217</c:v>
                </c:pt>
                <c:pt idx="4333">
                  <c:v>0.1323</c:v>
                </c:pt>
                <c:pt idx="4334">
                  <c:v>0.2162</c:v>
                </c:pt>
                <c:pt idx="4335">
                  <c:v>0.1507</c:v>
                </c:pt>
                <c:pt idx="4336">
                  <c:v>0.32029999999999997</c:v>
                </c:pt>
                <c:pt idx="4337">
                  <c:v>0.3125</c:v>
                </c:pt>
                <c:pt idx="4338">
                  <c:v>0.2712</c:v>
                </c:pt>
                <c:pt idx="4339">
                  <c:v>0.124</c:v>
                </c:pt>
                <c:pt idx="4340">
                  <c:v>0.39</c:v>
                </c:pt>
                <c:pt idx="4341">
                  <c:v>0.26169999999999999</c:v>
                </c:pt>
                <c:pt idx="4342">
                  <c:v>0.3851</c:v>
                </c:pt>
                <c:pt idx="4343">
                  <c:v>0.2452</c:v>
                </c:pt>
                <c:pt idx="4344">
                  <c:v>0.1721</c:v>
                </c:pt>
                <c:pt idx="4345">
                  <c:v>0.28189999999999998</c:v>
                </c:pt>
                <c:pt idx="4346">
                  <c:v>0.26479999999999998</c:v>
                </c:pt>
                <c:pt idx="4347">
                  <c:v>0.13519999999999999</c:v>
                </c:pt>
                <c:pt idx="4348">
                  <c:v>0.24640000000000001</c:v>
                </c:pt>
                <c:pt idx="4349">
                  <c:v>0.246</c:v>
                </c:pt>
                <c:pt idx="4350">
                  <c:v>0.17630000000000001</c:v>
                </c:pt>
                <c:pt idx="4351">
                  <c:v>0.1203</c:v>
                </c:pt>
                <c:pt idx="4352">
                  <c:v>0.14299999999999999</c:v>
                </c:pt>
                <c:pt idx="4353">
                  <c:v>0.15790000000000001</c:v>
                </c:pt>
                <c:pt idx="4354">
                  <c:v>0.1186</c:v>
                </c:pt>
                <c:pt idx="4355">
                  <c:v>0.22969999999999999</c:v>
                </c:pt>
                <c:pt idx="4356">
                  <c:v>0.18659999999999999</c:v>
                </c:pt>
                <c:pt idx="4357">
                  <c:v>0.34970000000000001</c:v>
                </c:pt>
                <c:pt idx="4358">
                  <c:v>0.20030000000000001</c:v>
                </c:pt>
                <c:pt idx="4359">
                  <c:v>0.25840000000000002</c:v>
                </c:pt>
                <c:pt idx="4360">
                  <c:v>0.17080000000000001</c:v>
                </c:pt>
                <c:pt idx="4361">
                  <c:v>8.4599999999999995E-2</c:v>
                </c:pt>
                <c:pt idx="4362">
                  <c:v>0.11360000000000001</c:v>
                </c:pt>
                <c:pt idx="4363">
                  <c:v>0.20880000000000001</c:v>
                </c:pt>
                <c:pt idx="4364">
                  <c:v>0.21579999999999999</c:v>
                </c:pt>
                <c:pt idx="4365">
                  <c:v>0.2417</c:v>
                </c:pt>
                <c:pt idx="4366">
                  <c:v>0.26390000000000002</c:v>
                </c:pt>
                <c:pt idx="4367">
                  <c:v>0.18010000000000001</c:v>
                </c:pt>
                <c:pt idx="4368">
                  <c:v>0.2397</c:v>
                </c:pt>
                <c:pt idx="4369">
                  <c:v>0.2225</c:v>
                </c:pt>
                <c:pt idx="4370">
                  <c:v>0.31580000000000003</c:v>
                </c:pt>
                <c:pt idx="4371">
                  <c:v>0.24640000000000001</c:v>
                </c:pt>
                <c:pt idx="4372">
                  <c:v>0.16969999999999999</c:v>
                </c:pt>
                <c:pt idx="4373">
                  <c:v>0.2334</c:v>
                </c:pt>
                <c:pt idx="4374">
                  <c:v>0.23749999999999999</c:v>
                </c:pt>
                <c:pt idx="4375">
                  <c:v>0.22819999999999999</c:v>
                </c:pt>
                <c:pt idx="4376">
                  <c:v>0.26040000000000002</c:v>
                </c:pt>
                <c:pt idx="4377">
                  <c:v>0.51339999999999997</c:v>
                </c:pt>
                <c:pt idx="4378">
                  <c:v>0.38869999999999999</c:v>
                </c:pt>
                <c:pt idx="4379">
                  <c:v>0.27779999999999999</c:v>
                </c:pt>
                <c:pt idx="4380">
                  <c:v>0.32840000000000003</c:v>
                </c:pt>
                <c:pt idx="4381">
                  <c:v>0.30780000000000002</c:v>
                </c:pt>
                <c:pt idx="4382">
                  <c:v>0.25280000000000002</c:v>
                </c:pt>
                <c:pt idx="4383">
                  <c:v>0.19639999999999999</c:v>
                </c:pt>
                <c:pt idx="4384">
                  <c:v>0.26450000000000001</c:v>
                </c:pt>
                <c:pt idx="4385">
                  <c:v>0.24709999999999999</c:v>
                </c:pt>
                <c:pt idx="4386">
                  <c:v>0.17280000000000001</c:v>
                </c:pt>
                <c:pt idx="4387">
                  <c:v>0.34010000000000001</c:v>
                </c:pt>
                <c:pt idx="4388">
                  <c:v>0.1459</c:v>
                </c:pt>
                <c:pt idx="4389">
                  <c:v>5.8400000000000001E-2</c:v>
                </c:pt>
                <c:pt idx="4390">
                  <c:v>0.24049999999999999</c:v>
                </c:pt>
                <c:pt idx="4391">
                  <c:v>0.24099999999999999</c:v>
                </c:pt>
                <c:pt idx="4392">
                  <c:v>0.219</c:v>
                </c:pt>
                <c:pt idx="4393">
                  <c:v>0.54239999999999999</c:v>
                </c:pt>
                <c:pt idx="4394">
                  <c:v>0.1449</c:v>
                </c:pt>
                <c:pt idx="4395">
                  <c:v>0.24579999999999999</c:v>
                </c:pt>
                <c:pt idx="4396">
                  <c:v>0.18110000000000001</c:v>
                </c:pt>
                <c:pt idx="4397">
                  <c:v>0.15840000000000001</c:v>
                </c:pt>
                <c:pt idx="4398">
                  <c:v>0.14779999999999999</c:v>
                </c:pt>
                <c:pt idx="4399">
                  <c:v>0.32950000000000002</c:v>
                </c:pt>
                <c:pt idx="4400">
                  <c:v>0.36530000000000001</c:v>
                </c:pt>
                <c:pt idx="4401">
                  <c:v>0.2671</c:v>
                </c:pt>
                <c:pt idx="4402">
                  <c:v>0.3654</c:v>
                </c:pt>
                <c:pt idx="4403">
                  <c:v>0.34029999999999999</c:v>
                </c:pt>
                <c:pt idx="4404">
                  <c:v>0.26629999999999998</c:v>
                </c:pt>
                <c:pt idx="4405">
                  <c:v>0.30309999999999998</c:v>
                </c:pt>
                <c:pt idx="4406">
                  <c:v>0.33860000000000001</c:v>
                </c:pt>
                <c:pt idx="4407">
                  <c:v>0.16930000000000001</c:v>
                </c:pt>
                <c:pt idx="4408">
                  <c:v>0.19789999999999999</c:v>
                </c:pt>
                <c:pt idx="4409">
                  <c:v>0.18229999999999999</c:v>
                </c:pt>
                <c:pt idx="4410">
                  <c:v>0.21929999999999999</c:v>
                </c:pt>
                <c:pt idx="4411">
                  <c:v>0.43319999999999997</c:v>
                </c:pt>
                <c:pt idx="4412">
                  <c:v>0.41449999999999998</c:v>
                </c:pt>
                <c:pt idx="4413">
                  <c:v>0.2094</c:v>
                </c:pt>
                <c:pt idx="4414">
                  <c:v>0.15859999999999999</c:v>
                </c:pt>
                <c:pt idx="4415">
                  <c:v>0.45689999999999997</c:v>
                </c:pt>
                <c:pt idx="4416">
                  <c:v>9.4299999999999995E-2</c:v>
                </c:pt>
                <c:pt idx="4417">
                  <c:v>0.15290000000000001</c:v>
                </c:pt>
                <c:pt idx="4418">
                  <c:v>9.5000000000000001E-2</c:v>
                </c:pt>
                <c:pt idx="4419">
                  <c:v>0.27939999999999998</c:v>
                </c:pt>
                <c:pt idx="4420">
                  <c:v>0.25330000000000003</c:v>
                </c:pt>
                <c:pt idx="4421">
                  <c:v>0.25159999999999999</c:v>
                </c:pt>
                <c:pt idx="4422">
                  <c:v>0.26519999999999999</c:v>
                </c:pt>
                <c:pt idx="4423">
                  <c:v>0.3659</c:v>
                </c:pt>
                <c:pt idx="4424">
                  <c:v>0.3453</c:v>
                </c:pt>
                <c:pt idx="4425">
                  <c:v>0.37680000000000002</c:v>
                </c:pt>
                <c:pt idx="4426">
                  <c:v>0.3453</c:v>
                </c:pt>
                <c:pt idx="4427">
                  <c:v>0.3211</c:v>
                </c:pt>
                <c:pt idx="4428">
                  <c:v>0.41199999999999998</c:v>
                </c:pt>
                <c:pt idx="4429">
                  <c:v>0.39419999999999999</c:v>
                </c:pt>
                <c:pt idx="4430">
                  <c:v>0.58220000000000005</c:v>
                </c:pt>
                <c:pt idx="4431">
                  <c:v>0.46160000000000001</c:v>
                </c:pt>
                <c:pt idx="4432">
                  <c:v>0.51490000000000002</c:v>
                </c:pt>
                <c:pt idx="4433">
                  <c:v>0.39319999999999999</c:v>
                </c:pt>
                <c:pt idx="4434">
                  <c:v>0.2223</c:v>
                </c:pt>
                <c:pt idx="4435">
                  <c:v>0.2185</c:v>
                </c:pt>
                <c:pt idx="4436">
                  <c:v>0.36049999999999999</c:v>
                </c:pt>
                <c:pt idx="4437">
                  <c:v>0.2298</c:v>
                </c:pt>
                <c:pt idx="4438">
                  <c:v>0.37790000000000001</c:v>
                </c:pt>
                <c:pt idx="4439">
                  <c:v>0.16589999999999999</c:v>
                </c:pt>
                <c:pt idx="4440">
                  <c:v>0.20660000000000001</c:v>
                </c:pt>
                <c:pt idx="4441">
                  <c:v>0.3044</c:v>
                </c:pt>
                <c:pt idx="4442">
                  <c:v>0.35010000000000002</c:v>
                </c:pt>
                <c:pt idx="4443">
                  <c:v>0.35439999999999999</c:v>
                </c:pt>
                <c:pt idx="4444">
                  <c:v>0.27989999999999998</c:v>
                </c:pt>
                <c:pt idx="4445">
                  <c:v>0.27589999999999998</c:v>
                </c:pt>
                <c:pt idx="4446">
                  <c:v>0.32269999999999999</c:v>
                </c:pt>
                <c:pt idx="4447">
                  <c:v>0.218</c:v>
                </c:pt>
                <c:pt idx="4448">
                  <c:v>0.22259999999999999</c:v>
                </c:pt>
                <c:pt idx="4449">
                  <c:v>0.26279999999999998</c:v>
                </c:pt>
                <c:pt idx="4450">
                  <c:v>0.53500000000000003</c:v>
                </c:pt>
                <c:pt idx="4451">
                  <c:v>0.21990000000000001</c:v>
                </c:pt>
                <c:pt idx="4452">
                  <c:v>0.36909999999999998</c:v>
                </c:pt>
                <c:pt idx="4453">
                  <c:v>0.1663</c:v>
                </c:pt>
                <c:pt idx="4454">
                  <c:v>0.24759999999999999</c:v>
                </c:pt>
                <c:pt idx="4455">
                  <c:v>0.41439999999999999</c:v>
                </c:pt>
                <c:pt idx="4456">
                  <c:v>0.28739999999999999</c:v>
                </c:pt>
                <c:pt idx="4457">
                  <c:v>0.2727</c:v>
                </c:pt>
                <c:pt idx="4458">
                  <c:v>0.18010000000000001</c:v>
                </c:pt>
                <c:pt idx="4459">
                  <c:v>0.15870000000000001</c:v>
                </c:pt>
                <c:pt idx="4460">
                  <c:v>8.5699999999999998E-2</c:v>
                </c:pt>
                <c:pt idx="4461">
                  <c:v>0.1502</c:v>
                </c:pt>
                <c:pt idx="4462">
                  <c:v>0.76680000000000004</c:v>
                </c:pt>
                <c:pt idx="4463">
                  <c:v>0.33979999999999999</c:v>
                </c:pt>
                <c:pt idx="4464">
                  <c:v>0.33360000000000001</c:v>
                </c:pt>
                <c:pt idx="4465">
                  <c:v>0.43580000000000002</c:v>
                </c:pt>
                <c:pt idx="4466">
                  <c:v>0.29120000000000001</c:v>
                </c:pt>
                <c:pt idx="4467">
                  <c:v>0.1187</c:v>
                </c:pt>
                <c:pt idx="4468">
                  <c:v>0.12809999999999999</c:v>
                </c:pt>
                <c:pt idx="4469">
                  <c:v>0.1326</c:v>
                </c:pt>
                <c:pt idx="4470">
                  <c:v>0.1203</c:v>
                </c:pt>
                <c:pt idx="4471">
                  <c:v>0.19159999999999999</c:v>
                </c:pt>
                <c:pt idx="4472">
                  <c:v>0.15759999999999999</c:v>
                </c:pt>
                <c:pt idx="4473">
                  <c:v>0.17319999999999999</c:v>
                </c:pt>
                <c:pt idx="4474">
                  <c:v>0.12909999999999999</c:v>
                </c:pt>
                <c:pt idx="4475">
                  <c:v>0.28039999999999998</c:v>
                </c:pt>
                <c:pt idx="4476">
                  <c:v>0.159</c:v>
                </c:pt>
                <c:pt idx="4477">
                  <c:v>0.28549999999999998</c:v>
                </c:pt>
                <c:pt idx="4478">
                  <c:v>0.2014</c:v>
                </c:pt>
                <c:pt idx="4479">
                  <c:v>0.15709999999999999</c:v>
                </c:pt>
                <c:pt idx="4480">
                  <c:v>0.15229999999999999</c:v>
                </c:pt>
                <c:pt idx="4481">
                  <c:v>0.1913</c:v>
                </c:pt>
                <c:pt idx="4482">
                  <c:v>0.20369999999999999</c:v>
                </c:pt>
                <c:pt idx="4483">
                  <c:v>0.16750000000000001</c:v>
                </c:pt>
                <c:pt idx="4484">
                  <c:v>0.26700000000000002</c:v>
                </c:pt>
                <c:pt idx="4485">
                  <c:v>0.1487</c:v>
                </c:pt>
                <c:pt idx="4486">
                  <c:v>0.25340000000000001</c:v>
                </c:pt>
                <c:pt idx="4487">
                  <c:v>0.44169999999999998</c:v>
                </c:pt>
                <c:pt idx="4488">
                  <c:v>0.70040000000000002</c:v>
                </c:pt>
                <c:pt idx="4489">
                  <c:v>0.1978</c:v>
                </c:pt>
                <c:pt idx="4490">
                  <c:v>0.2238</c:v>
                </c:pt>
                <c:pt idx="4491">
                  <c:v>0.19170000000000001</c:v>
                </c:pt>
                <c:pt idx="4492">
                  <c:v>0.2112</c:v>
                </c:pt>
                <c:pt idx="4493">
                  <c:v>0.2326</c:v>
                </c:pt>
                <c:pt idx="4494">
                  <c:v>0.20380000000000001</c:v>
                </c:pt>
                <c:pt idx="4495">
                  <c:v>0.15970000000000001</c:v>
                </c:pt>
                <c:pt idx="4496">
                  <c:v>0.15010000000000001</c:v>
                </c:pt>
                <c:pt idx="4497">
                  <c:v>0.14269999999999999</c:v>
                </c:pt>
                <c:pt idx="4498">
                  <c:v>0.1431</c:v>
                </c:pt>
                <c:pt idx="4499">
                  <c:v>0.1226</c:v>
                </c:pt>
                <c:pt idx="4500">
                  <c:v>0.13730000000000001</c:v>
                </c:pt>
                <c:pt idx="4501">
                  <c:v>0.15049999999999999</c:v>
                </c:pt>
                <c:pt idx="4502">
                  <c:v>0.21329999999999999</c:v>
                </c:pt>
                <c:pt idx="4503">
                  <c:v>0.31319999999999998</c:v>
                </c:pt>
                <c:pt idx="4504">
                  <c:v>0.32419999999999999</c:v>
                </c:pt>
                <c:pt idx="4505">
                  <c:v>0.33200000000000002</c:v>
                </c:pt>
                <c:pt idx="4506">
                  <c:v>0.30070000000000002</c:v>
                </c:pt>
                <c:pt idx="4507">
                  <c:v>0.25690000000000002</c:v>
                </c:pt>
                <c:pt idx="4508">
                  <c:v>0.33329999999999999</c:v>
                </c:pt>
                <c:pt idx="4509">
                  <c:v>0.23569999999999999</c:v>
                </c:pt>
                <c:pt idx="4510">
                  <c:v>0.19850000000000001</c:v>
                </c:pt>
                <c:pt idx="4511">
                  <c:v>0.13239999999999999</c:v>
                </c:pt>
                <c:pt idx="4512">
                  <c:v>0.32640000000000002</c:v>
                </c:pt>
                <c:pt idx="4513">
                  <c:v>0.51449999999999996</c:v>
                </c:pt>
                <c:pt idx="4514">
                  <c:v>0.22869999999999999</c:v>
                </c:pt>
                <c:pt idx="4515">
                  <c:v>0.25619999999999998</c:v>
                </c:pt>
                <c:pt idx="4516">
                  <c:v>0.1895</c:v>
                </c:pt>
                <c:pt idx="4517">
                  <c:v>0.65680000000000005</c:v>
                </c:pt>
                <c:pt idx="4518">
                  <c:v>0.2974</c:v>
                </c:pt>
                <c:pt idx="4519">
                  <c:v>0.56859999999999999</c:v>
                </c:pt>
                <c:pt idx="4520">
                  <c:v>0.52059999999999995</c:v>
                </c:pt>
                <c:pt idx="4521">
                  <c:v>0.67259999999999998</c:v>
                </c:pt>
                <c:pt idx="4522">
                  <c:v>0.26419999999999999</c:v>
                </c:pt>
                <c:pt idx="4523">
                  <c:v>0.12509999999999999</c:v>
                </c:pt>
                <c:pt idx="4524">
                  <c:v>0.16500000000000001</c:v>
                </c:pt>
                <c:pt idx="4525">
                  <c:v>0.4849</c:v>
                </c:pt>
                <c:pt idx="4526">
                  <c:v>0.55989999999999995</c:v>
                </c:pt>
                <c:pt idx="4527">
                  <c:v>0.3569</c:v>
                </c:pt>
                <c:pt idx="4528">
                  <c:v>0.47960000000000003</c:v>
                </c:pt>
                <c:pt idx="4529">
                  <c:v>0.41739999999999999</c:v>
                </c:pt>
                <c:pt idx="4530">
                  <c:v>0.27450000000000002</c:v>
                </c:pt>
                <c:pt idx="4531">
                  <c:v>0.2215</c:v>
                </c:pt>
                <c:pt idx="4532">
                  <c:v>0.121</c:v>
                </c:pt>
                <c:pt idx="4533">
                  <c:v>0.1583</c:v>
                </c:pt>
                <c:pt idx="4534">
                  <c:v>0.2084</c:v>
                </c:pt>
                <c:pt idx="4535">
                  <c:v>0.17580000000000001</c:v>
                </c:pt>
                <c:pt idx="4536">
                  <c:v>0.17069999999999999</c:v>
                </c:pt>
                <c:pt idx="4537">
                  <c:v>0.17330000000000001</c:v>
                </c:pt>
                <c:pt idx="4538">
                  <c:v>0.19239999999999999</c:v>
                </c:pt>
                <c:pt idx="4539">
                  <c:v>0.2235</c:v>
                </c:pt>
                <c:pt idx="4540">
                  <c:v>0.28029999999999999</c:v>
                </c:pt>
                <c:pt idx="4541">
                  <c:v>0.27500000000000002</c:v>
                </c:pt>
                <c:pt idx="4542">
                  <c:v>0.3049</c:v>
                </c:pt>
                <c:pt idx="4543">
                  <c:v>0.2092</c:v>
                </c:pt>
                <c:pt idx="4544">
                  <c:v>0.1454</c:v>
                </c:pt>
                <c:pt idx="4545">
                  <c:v>0.22650000000000001</c:v>
                </c:pt>
                <c:pt idx="4546">
                  <c:v>0.32469999999999999</c:v>
                </c:pt>
                <c:pt idx="4547">
                  <c:v>0.12820000000000001</c:v>
                </c:pt>
                <c:pt idx="4548">
                  <c:v>0.10639999999999999</c:v>
                </c:pt>
                <c:pt idx="4549">
                  <c:v>0.14430000000000001</c:v>
                </c:pt>
                <c:pt idx="4550">
                  <c:v>0.15110000000000001</c:v>
                </c:pt>
                <c:pt idx="4551">
                  <c:v>0.17610000000000001</c:v>
                </c:pt>
                <c:pt idx="4552">
                  <c:v>0.1348</c:v>
                </c:pt>
                <c:pt idx="4553">
                  <c:v>0.23150000000000001</c:v>
                </c:pt>
                <c:pt idx="4554">
                  <c:v>0.14360000000000001</c:v>
                </c:pt>
                <c:pt idx="4555">
                  <c:v>0.15959999999999999</c:v>
                </c:pt>
                <c:pt idx="4556">
                  <c:v>0.23139999999999999</c:v>
                </c:pt>
                <c:pt idx="4557">
                  <c:v>0.2384</c:v>
                </c:pt>
                <c:pt idx="4558">
                  <c:v>0.28499999999999998</c:v>
                </c:pt>
                <c:pt idx="4559">
                  <c:v>0.21540000000000001</c:v>
                </c:pt>
                <c:pt idx="4560">
                  <c:v>0.19639999999999999</c:v>
                </c:pt>
                <c:pt idx="4561">
                  <c:v>0.1714</c:v>
                </c:pt>
                <c:pt idx="4562">
                  <c:v>0.1321</c:v>
                </c:pt>
                <c:pt idx="4563">
                  <c:v>0.12870000000000001</c:v>
                </c:pt>
                <c:pt idx="4564">
                  <c:v>0.20080000000000001</c:v>
                </c:pt>
                <c:pt idx="4565">
                  <c:v>0.3231</c:v>
                </c:pt>
                <c:pt idx="4566">
                  <c:v>0.29820000000000002</c:v>
                </c:pt>
                <c:pt idx="4567">
                  <c:v>0.4007</c:v>
                </c:pt>
                <c:pt idx="4568">
                  <c:v>0.2833</c:v>
                </c:pt>
                <c:pt idx="4569">
                  <c:v>0.37140000000000001</c:v>
                </c:pt>
                <c:pt idx="4570">
                  <c:v>0.3206</c:v>
                </c:pt>
                <c:pt idx="4571">
                  <c:v>0.31509999999999999</c:v>
                </c:pt>
                <c:pt idx="4572">
                  <c:v>0.35370000000000001</c:v>
                </c:pt>
                <c:pt idx="4573">
                  <c:v>0.35620000000000002</c:v>
                </c:pt>
                <c:pt idx="4574">
                  <c:v>0.3846</c:v>
                </c:pt>
                <c:pt idx="4575">
                  <c:v>0.30759999999999998</c:v>
                </c:pt>
                <c:pt idx="4576">
                  <c:v>0.373</c:v>
                </c:pt>
                <c:pt idx="4577">
                  <c:v>0.32329999999999998</c:v>
                </c:pt>
                <c:pt idx="4578">
                  <c:v>0.29899999999999999</c:v>
                </c:pt>
                <c:pt idx="4579">
                  <c:v>0.28050000000000003</c:v>
                </c:pt>
                <c:pt idx="4580">
                  <c:v>0.3175</c:v>
                </c:pt>
                <c:pt idx="4581">
                  <c:v>0.2863</c:v>
                </c:pt>
                <c:pt idx="4582">
                  <c:v>0.34360000000000002</c:v>
                </c:pt>
                <c:pt idx="4583">
                  <c:v>0.28770000000000001</c:v>
                </c:pt>
                <c:pt idx="4584">
                  <c:v>0.25290000000000001</c:v>
                </c:pt>
                <c:pt idx="4585">
                  <c:v>0.38719999999999999</c:v>
                </c:pt>
                <c:pt idx="4586">
                  <c:v>0.32590000000000002</c:v>
                </c:pt>
                <c:pt idx="4587">
                  <c:v>0.33050000000000002</c:v>
                </c:pt>
                <c:pt idx="4588">
                  <c:v>0.36849999999999999</c:v>
                </c:pt>
                <c:pt idx="4589">
                  <c:v>0.28260000000000002</c:v>
                </c:pt>
                <c:pt idx="4590">
                  <c:v>0.33100000000000002</c:v>
                </c:pt>
                <c:pt idx="4591">
                  <c:v>0.27910000000000001</c:v>
                </c:pt>
                <c:pt idx="4592">
                  <c:v>0.35299999999999998</c:v>
                </c:pt>
                <c:pt idx="4593">
                  <c:v>0.3725</c:v>
                </c:pt>
                <c:pt idx="4594">
                  <c:v>0.33250000000000002</c:v>
                </c:pt>
                <c:pt idx="4595">
                  <c:v>0.29659999999999997</c:v>
                </c:pt>
                <c:pt idx="4596">
                  <c:v>0.33679999999999999</c:v>
                </c:pt>
                <c:pt idx="4597">
                  <c:v>0.34179999999999999</c:v>
                </c:pt>
                <c:pt idx="4598">
                  <c:v>0.33379999999999999</c:v>
                </c:pt>
                <c:pt idx="4599">
                  <c:v>0.35039999999999999</c:v>
                </c:pt>
                <c:pt idx="4600">
                  <c:v>0.3095</c:v>
                </c:pt>
                <c:pt idx="4602">
                  <c:v>0.31419999999999998</c:v>
                </c:pt>
                <c:pt idx="4603">
                  <c:v>0.25390000000000001</c:v>
                </c:pt>
                <c:pt idx="4604">
                  <c:v>0.2918</c:v>
                </c:pt>
                <c:pt idx="4605">
                  <c:v>0.26140000000000002</c:v>
                </c:pt>
                <c:pt idx="4606">
                  <c:v>0.27989999999999998</c:v>
                </c:pt>
                <c:pt idx="4607">
                  <c:v>0.28910000000000002</c:v>
                </c:pt>
                <c:pt idx="4608">
                  <c:v>0.26750000000000002</c:v>
                </c:pt>
                <c:pt idx="4609">
                  <c:v>0.27729999999999999</c:v>
                </c:pt>
                <c:pt idx="4610">
                  <c:v>0.3916</c:v>
                </c:pt>
                <c:pt idx="4611">
                  <c:v>0.41830000000000001</c:v>
                </c:pt>
                <c:pt idx="4612">
                  <c:v>0.38279999999999997</c:v>
                </c:pt>
                <c:pt idx="4613">
                  <c:v>0.34360000000000002</c:v>
                </c:pt>
                <c:pt idx="4614">
                  <c:v>8.2600000000000007E-2</c:v>
                </c:pt>
                <c:pt idx="4615">
                  <c:v>0.1366</c:v>
                </c:pt>
                <c:pt idx="4616">
                  <c:v>0.27839999999999998</c:v>
                </c:pt>
                <c:pt idx="4617">
                  <c:v>0.1208</c:v>
                </c:pt>
                <c:pt idx="4618">
                  <c:v>0.21290000000000001</c:v>
                </c:pt>
                <c:pt idx="4619">
                  <c:v>0.1671</c:v>
                </c:pt>
                <c:pt idx="4620">
                  <c:v>0.29199999999999998</c:v>
                </c:pt>
                <c:pt idx="4621">
                  <c:v>0.22040000000000001</c:v>
                </c:pt>
                <c:pt idx="4622">
                  <c:v>0.21029999999999999</c:v>
                </c:pt>
                <c:pt idx="4623">
                  <c:v>0.41270000000000001</c:v>
                </c:pt>
                <c:pt idx="4624">
                  <c:v>0.34320000000000001</c:v>
                </c:pt>
                <c:pt idx="4625">
                  <c:v>0.41460000000000002</c:v>
                </c:pt>
                <c:pt idx="4626">
                  <c:v>0.34870000000000001</c:v>
                </c:pt>
                <c:pt idx="4627">
                  <c:v>0.38940000000000002</c:v>
                </c:pt>
                <c:pt idx="4628">
                  <c:v>0.37690000000000001</c:v>
                </c:pt>
                <c:pt idx="4629">
                  <c:v>0.40989999999999999</c:v>
                </c:pt>
                <c:pt idx="4630">
                  <c:v>0.3982</c:v>
                </c:pt>
                <c:pt idx="4631">
                  <c:v>0.4027</c:v>
                </c:pt>
                <c:pt idx="4632">
                  <c:v>0.37390000000000001</c:v>
                </c:pt>
                <c:pt idx="4633">
                  <c:v>0.35930000000000001</c:v>
                </c:pt>
                <c:pt idx="4634">
                  <c:v>0.37480000000000002</c:v>
                </c:pt>
                <c:pt idx="4635">
                  <c:v>0.33029999999999998</c:v>
                </c:pt>
                <c:pt idx="4636">
                  <c:v>0.3337</c:v>
                </c:pt>
                <c:pt idx="4637">
                  <c:v>0.35520000000000002</c:v>
                </c:pt>
                <c:pt idx="4638">
                  <c:v>0.35470000000000002</c:v>
                </c:pt>
                <c:pt idx="4639">
                  <c:v>0.39019999999999999</c:v>
                </c:pt>
                <c:pt idx="4640">
                  <c:v>0.36940000000000001</c:v>
                </c:pt>
                <c:pt idx="4641">
                  <c:v>0.36659999999999998</c:v>
                </c:pt>
                <c:pt idx="4642">
                  <c:v>0.35930000000000001</c:v>
                </c:pt>
                <c:pt idx="4643">
                  <c:v>0.35580000000000001</c:v>
                </c:pt>
                <c:pt idx="4644">
                  <c:v>0.4052</c:v>
                </c:pt>
                <c:pt idx="4645">
                  <c:v>0.18</c:v>
                </c:pt>
                <c:pt idx="4646">
                  <c:v>0.16009999999999999</c:v>
                </c:pt>
                <c:pt idx="4647">
                  <c:v>0.23300000000000001</c:v>
                </c:pt>
                <c:pt idx="4648">
                  <c:v>0.23380000000000001</c:v>
                </c:pt>
                <c:pt idx="4649">
                  <c:v>0.14710000000000001</c:v>
                </c:pt>
                <c:pt idx="4650">
                  <c:v>0.11169999999999999</c:v>
                </c:pt>
                <c:pt idx="4651">
                  <c:v>0.2152</c:v>
                </c:pt>
                <c:pt idx="4652">
                  <c:v>0.2172</c:v>
                </c:pt>
                <c:pt idx="4653">
                  <c:v>0.31569999999999998</c:v>
                </c:pt>
                <c:pt idx="4654">
                  <c:v>0.43959999999999999</c:v>
                </c:pt>
                <c:pt idx="4655">
                  <c:v>0.37130000000000002</c:v>
                </c:pt>
                <c:pt idx="4656">
                  <c:v>0.38450000000000001</c:v>
                </c:pt>
                <c:pt idx="4657">
                  <c:v>0.37640000000000001</c:v>
                </c:pt>
                <c:pt idx="4658">
                  <c:v>0.38790000000000002</c:v>
                </c:pt>
                <c:pt idx="4659">
                  <c:v>0.40350000000000003</c:v>
                </c:pt>
                <c:pt idx="4660">
                  <c:v>0.2641</c:v>
                </c:pt>
                <c:pt idx="4661">
                  <c:v>0.29620000000000002</c:v>
                </c:pt>
                <c:pt idx="4662">
                  <c:v>0.25669999999999998</c:v>
                </c:pt>
                <c:pt idx="4663">
                  <c:v>0.38479999999999998</c:v>
                </c:pt>
                <c:pt idx="4664">
                  <c:v>0.37659999999999999</c:v>
                </c:pt>
                <c:pt idx="4665">
                  <c:v>0.33429999999999999</c:v>
                </c:pt>
                <c:pt idx="4666">
                  <c:v>0.36370000000000002</c:v>
                </c:pt>
                <c:pt idx="4667">
                  <c:v>0.4269</c:v>
                </c:pt>
                <c:pt idx="4668">
                  <c:v>0.3251</c:v>
                </c:pt>
                <c:pt idx="4669">
                  <c:v>0.4304</c:v>
                </c:pt>
                <c:pt idx="4670">
                  <c:v>0.4032</c:v>
                </c:pt>
                <c:pt idx="4671">
                  <c:v>0.35589999999999999</c:v>
                </c:pt>
                <c:pt idx="4672">
                  <c:v>0.4783</c:v>
                </c:pt>
                <c:pt idx="4673">
                  <c:v>0.4526</c:v>
                </c:pt>
                <c:pt idx="4674">
                  <c:v>0.36859999999999998</c:v>
                </c:pt>
                <c:pt idx="4675">
                  <c:v>0.2979</c:v>
                </c:pt>
                <c:pt idx="4676">
                  <c:v>0.46650000000000003</c:v>
                </c:pt>
                <c:pt idx="4886">
                  <c:v>0.21390000000000001</c:v>
                </c:pt>
                <c:pt idx="4887">
                  <c:v>9.5699999999999993E-2</c:v>
                </c:pt>
                <c:pt idx="4888">
                  <c:v>8.5400000000000004E-2</c:v>
                </c:pt>
                <c:pt idx="4889">
                  <c:v>0.1517</c:v>
                </c:pt>
                <c:pt idx="4890">
                  <c:v>0.10639999999999999</c:v>
                </c:pt>
                <c:pt idx="4891">
                  <c:v>0.16300000000000001</c:v>
                </c:pt>
                <c:pt idx="4892">
                  <c:v>0.19350000000000001</c:v>
                </c:pt>
                <c:pt idx="4893">
                  <c:v>0.2009</c:v>
                </c:pt>
                <c:pt idx="4894">
                  <c:v>0.33450000000000002</c:v>
                </c:pt>
                <c:pt idx="4895">
                  <c:v>0.17649999999999999</c:v>
                </c:pt>
                <c:pt idx="4896">
                  <c:v>0.34470000000000001</c:v>
                </c:pt>
                <c:pt idx="4897">
                  <c:v>0.18190000000000001</c:v>
                </c:pt>
                <c:pt idx="4898">
                  <c:v>0.1762</c:v>
                </c:pt>
                <c:pt idx="4899">
                  <c:v>0.21240000000000001</c:v>
                </c:pt>
                <c:pt idx="4900">
                  <c:v>0.1527</c:v>
                </c:pt>
                <c:pt idx="4936">
                  <c:v>0.2437</c:v>
                </c:pt>
                <c:pt idx="4937">
                  <c:v>0.28870000000000001</c:v>
                </c:pt>
                <c:pt idx="4938">
                  <c:v>0.3029</c:v>
                </c:pt>
                <c:pt idx="4939">
                  <c:v>0.28899999999999998</c:v>
                </c:pt>
                <c:pt idx="4940">
                  <c:v>0.29720000000000002</c:v>
                </c:pt>
                <c:pt idx="4941">
                  <c:v>0.27929999999999999</c:v>
                </c:pt>
                <c:pt idx="4942">
                  <c:v>0.2969</c:v>
                </c:pt>
                <c:pt idx="4943">
                  <c:v>0.31259999999999999</c:v>
                </c:pt>
                <c:pt idx="4944">
                  <c:v>0.29799999999999999</c:v>
                </c:pt>
                <c:pt idx="4945">
                  <c:v>0.28999999999999998</c:v>
                </c:pt>
                <c:pt idx="4946">
                  <c:v>0.29160000000000003</c:v>
                </c:pt>
                <c:pt idx="4947">
                  <c:v>0.27689999999999998</c:v>
                </c:pt>
                <c:pt idx="4948">
                  <c:v>0.26100000000000001</c:v>
                </c:pt>
                <c:pt idx="4949">
                  <c:v>0.28260000000000002</c:v>
                </c:pt>
                <c:pt idx="4950">
                  <c:v>0.27839999999999998</c:v>
                </c:pt>
                <c:pt idx="4951">
                  <c:v>0.2036</c:v>
                </c:pt>
                <c:pt idx="4952">
                  <c:v>0.2319</c:v>
                </c:pt>
                <c:pt idx="4953">
                  <c:v>0.25790000000000002</c:v>
                </c:pt>
                <c:pt idx="4954">
                  <c:v>0.21049999999999999</c:v>
                </c:pt>
                <c:pt idx="4955">
                  <c:v>0.25059999999999999</c:v>
                </c:pt>
                <c:pt idx="4956">
                  <c:v>0.22470000000000001</c:v>
                </c:pt>
                <c:pt idx="4957">
                  <c:v>0.2641</c:v>
                </c:pt>
                <c:pt idx="4958">
                  <c:v>0.26800000000000002</c:v>
                </c:pt>
                <c:pt idx="4959">
                  <c:v>0.25990000000000002</c:v>
                </c:pt>
                <c:pt idx="4960">
                  <c:v>0.23230000000000001</c:v>
                </c:pt>
                <c:pt idx="4961">
                  <c:v>0.27829999999999999</c:v>
                </c:pt>
                <c:pt idx="4962">
                  <c:v>0.25750000000000001</c:v>
                </c:pt>
                <c:pt idx="4963">
                  <c:v>0.24079999999999999</c:v>
                </c:pt>
                <c:pt idx="4964">
                  <c:v>0.29720000000000002</c:v>
                </c:pt>
                <c:pt idx="4965">
                  <c:v>0.27729999999999999</c:v>
                </c:pt>
                <c:pt idx="4966">
                  <c:v>0.2369</c:v>
                </c:pt>
                <c:pt idx="4967">
                  <c:v>0.25659999999999999</c:v>
                </c:pt>
                <c:pt idx="4968">
                  <c:v>0.25779999999999997</c:v>
                </c:pt>
                <c:pt idx="5140">
                  <c:v>0.25650000000000001</c:v>
                </c:pt>
                <c:pt idx="5141">
                  <c:v>0.21640000000000001</c:v>
                </c:pt>
                <c:pt idx="5142">
                  <c:v>0.22020000000000001</c:v>
                </c:pt>
                <c:pt idx="5143">
                  <c:v>0.29549999999999998</c:v>
                </c:pt>
                <c:pt idx="5144">
                  <c:v>0.2631</c:v>
                </c:pt>
                <c:pt idx="5145">
                  <c:v>0.189</c:v>
                </c:pt>
                <c:pt idx="5146">
                  <c:v>0.17560000000000001</c:v>
                </c:pt>
                <c:pt idx="5147">
                  <c:v>0.23569999999999999</c:v>
                </c:pt>
                <c:pt idx="5148">
                  <c:v>0.193</c:v>
                </c:pt>
                <c:pt idx="5149">
                  <c:v>0.30980000000000002</c:v>
                </c:pt>
                <c:pt idx="5150">
                  <c:v>0.17979999999999999</c:v>
                </c:pt>
                <c:pt idx="5151">
                  <c:v>0.26550000000000001</c:v>
                </c:pt>
                <c:pt idx="5152">
                  <c:v>0.2586</c:v>
                </c:pt>
                <c:pt idx="5153">
                  <c:v>0.26790000000000003</c:v>
                </c:pt>
                <c:pt idx="5154">
                  <c:v>0.30620000000000003</c:v>
                </c:pt>
                <c:pt idx="5155">
                  <c:v>0.23100000000000001</c:v>
                </c:pt>
                <c:pt idx="5156">
                  <c:v>0.2767</c:v>
                </c:pt>
                <c:pt idx="5157">
                  <c:v>0.29360000000000003</c:v>
                </c:pt>
                <c:pt idx="5158">
                  <c:v>0.30380000000000001</c:v>
                </c:pt>
                <c:pt idx="5159">
                  <c:v>0.2457</c:v>
                </c:pt>
                <c:pt idx="5160">
                  <c:v>0.3493</c:v>
                </c:pt>
                <c:pt idx="5161">
                  <c:v>0.24490000000000001</c:v>
                </c:pt>
                <c:pt idx="5162">
                  <c:v>0.2354</c:v>
                </c:pt>
                <c:pt idx="5163">
                  <c:v>0.34689999999999999</c:v>
                </c:pt>
                <c:pt idx="5164">
                  <c:v>0.34150000000000003</c:v>
                </c:pt>
                <c:pt idx="5165">
                  <c:v>0.26860000000000001</c:v>
                </c:pt>
                <c:pt idx="5166">
                  <c:v>0.20050000000000001</c:v>
                </c:pt>
                <c:pt idx="5167">
                  <c:v>0.2545</c:v>
                </c:pt>
                <c:pt idx="5168">
                  <c:v>0.26440000000000002</c:v>
                </c:pt>
                <c:pt idx="5169">
                  <c:v>0.26769999999999999</c:v>
                </c:pt>
                <c:pt idx="5170">
                  <c:v>0.35460000000000003</c:v>
                </c:pt>
                <c:pt idx="5171">
                  <c:v>0.32629999999999998</c:v>
                </c:pt>
                <c:pt idx="5172">
                  <c:v>0.21920000000000001</c:v>
                </c:pt>
                <c:pt idx="5173">
                  <c:v>0.2485</c:v>
                </c:pt>
                <c:pt idx="5174">
                  <c:v>0.20830000000000001</c:v>
                </c:pt>
                <c:pt idx="5175">
                  <c:v>0.21429999999999999</c:v>
                </c:pt>
                <c:pt idx="5176">
                  <c:v>0.2369</c:v>
                </c:pt>
                <c:pt idx="5177">
                  <c:v>0.28999999999999998</c:v>
                </c:pt>
                <c:pt idx="5178">
                  <c:v>0.26200000000000001</c:v>
                </c:pt>
                <c:pt idx="5179">
                  <c:v>0.22189999999999999</c:v>
                </c:pt>
                <c:pt idx="5180">
                  <c:v>0.30830000000000002</c:v>
                </c:pt>
                <c:pt idx="5181">
                  <c:v>0.2077</c:v>
                </c:pt>
                <c:pt idx="5182">
                  <c:v>0.25509999999999999</c:v>
                </c:pt>
                <c:pt idx="5183">
                  <c:v>0.254</c:v>
                </c:pt>
                <c:pt idx="5184">
                  <c:v>0.22950000000000001</c:v>
                </c:pt>
                <c:pt idx="5185">
                  <c:v>0.20469999999999999</c:v>
                </c:pt>
                <c:pt idx="5186">
                  <c:v>0.25509999999999999</c:v>
                </c:pt>
                <c:pt idx="5187">
                  <c:v>0.2261</c:v>
                </c:pt>
                <c:pt idx="5188">
                  <c:v>0.1867</c:v>
                </c:pt>
                <c:pt idx="5189">
                  <c:v>0.21940000000000001</c:v>
                </c:pt>
                <c:pt idx="5190">
                  <c:v>0.2225</c:v>
                </c:pt>
                <c:pt idx="5191">
                  <c:v>0.2223</c:v>
                </c:pt>
                <c:pt idx="5192">
                  <c:v>0.1726</c:v>
                </c:pt>
                <c:pt idx="5193">
                  <c:v>0.28189999999999998</c:v>
                </c:pt>
                <c:pt idx="5194">
                  <c:v>0.224</c:v>
                </c:pt>
                <c:pt idx="5195">
                  <c:v>0.23860000000000001</c:v>
                </c:pt>
                <c:pt idx="5196">
                  <c:v>0.2462</c:v>
                </c:pt>
                <c:pt idx="5197">
                  <c:v>0.1946</c:v>
                </c:pt>
                <c:pt idx="5198">
                  <c:v>0.27660000000000001</c:v>
                </c:pt>
                <c:pt idx="5199">
                  <c:v>0.25609999999999999</c:v>
                </c:pt>
                <c:pt idx="5200">
                  <c:v>0.24759999999999999</c:v>
                </c:pt>
                <c:pt idx="5201">
                  <c:v>0.24149999999999999</c:v>
                </c:pt>
                <c:pt idx="5202">
                  <c:v>0.2336</c:v>
                </c:pt>
                <c:pt idx="5203">
                  <c:v>0.24940000000000001</c:v>
                </c:pt>
                <c:pt idx="5204">
                  <c:v>0.26390000000000002</c:v>
                </c:pt>
                <c:pt idx="5205">
                  <c:v>0.1991</c:v>
                </c:pt>
                <c:pt idx="5206">
                  <c:v>0.26390000000000002</c:v>
                </c:pt>
                <c:pt idx="5207">
                  <c:v>0.24729999999999999</c:v>
                </c:pt>
                <c:pt idx="5208">
                  <c:v>0.23899999999999999</c:v>
                </c:pt>
                <c:pt idx="5209">
                  <c:v>0.2331</c:v>
                </c:pt>
                <c:pt idx="5210">
                  <c:v>0.2107</c:v>
                </c:pt>
                <c:pt idx="5211">
                  <c:v>5.2200000000000003E-2</c:v>
                </c:pt>
                <c:pt idx="5213">
                  <c:v>0.23830000000000001</c:v>
                </c:pt>
                <c:pt idx="5214">
                  <c:v>0.21479999999999999</c:v>
                </c:pt>
                <c:pt idx="5216">
                  <c:v>0.16639999999999999</c:v>
                </c:pt>
                <c:pt idx="5217">
                  <c:v>0.13689999999999999</c:v>
                </c:pt>
                <c:pt idx="5218">
                  <c:v>0.15290000000000001</c:v>
                </c:pt>
                <c:pt idx="5219">
                  <c:v>0.17530000000000001</c:v>
                </c:pt>
                <c:pt idx="5220">
                  <c:v>0.18410000000000001</c:v>
                </c:pt>
                <c:pt idx="5221">
                  <c:v>0.24</c:v>
                </c:pt>
                <c:pt idx="5222">
                  <c:v>0.28129999999999999</c:v>
                </c:pt>
                <c:pt idx="5223">
                  <c:v>0.16889999999999999</c:v>
                </c:pt>
                <c:pt idx="5224">
                  <c:v>0.20230000000000001</c:v>
                </c:pt>
                <c:pt idx="5225">
                  <c:v>0.1381</c:v>
                </c:pt>
                <c:pt idx="5226">
                  <c:v>0.2235</c:v>
                </c:pt>
                <c:pt idx="5228">
                  <c:v>0.21110000000000001</c:v>
                </c:pt>
                <c:pt idx="5229">
                  <c:v>0.23380000000000001</c:v>
                </c:pt>
                <c:pt idx="5230">
                  <c:v>0.3201</c:v>
                </c:pt>
                <c:pt idx="5231">
                  <c:v>0.156</c:v>
                </c:pt>
                <c:pt idx="5232">
                  <c:v>0.35089999999999999</c:v>
                </c:pt>
                <c:pt idx="5233">
                  <c:v>0.1542</c:v>
                </c:pt>
                <c:pt idx="5234">
                  <c:v>0.15490000000000001</c:v>
                </c:pt>
                <c:pt idx="5235">
                  <c:v>0.1203</c:v>
                </c:pt>
                <c:pt idx="5236">
                  <c:v>0.2404</c:v>
                </c:pt>
                <c:pt idx="5237">
                  <c:v>0.2261</c:v>
                </c:pt>
                <c:pt idx="5238">
                  <c:v>0.20549999999999999</c:v>
                </c:pt>
                <c:pt idx="5239">
                  <c:v>0.2185</c:v>
                </c:pt>
                <c:pt idx="5240">
                  <c:v>0.21829999999999999</c:v>
                </c:pt>
                <c:pt idx="5241">
                  <c:v>0.19789999999999999</c:v>
                </c:pt>
                <c:pt idx="5242">
                  <c:v>0.17899999999999999</c:v>
                </c:pt>
                <c:pt idx="5243">
                  <c:v>0.1956</c:v>
                </c:pt>
                <c:pt idx="5244">
                  <c:v>0.21210000000000001</c:v>
                </c:pt>
                <c:pt idx="5245">
                  <c:v>0.20480000000000001</c:v>
                </c:pt>
                <c:pt idx="5246">
                  <c:v>0.18659999999999999</c:v>
                </c:pt>
                <c:pt idx="5249">
                  <c:v>0.2041</c:v>
                </c:pt>
                <c:pt idx="5250">
                  <c:v>0.23089999999999999</c:v>
                </c:pt>
                <c:pt idx="5253">
                  <c:v>0.22040000000000001</c:v>
                </c:pt>
                <c:pt idx="5255">
                  <c:v>0.2351</c:v>
                </c:pt>
                <c:pt idx="5256">
                  <c:v>0.23419999999999999</c:v>
                </c:pt>
                <c:pt idx="5259">
                  <c:v>0.2243</c:v>
                </c:pt>
                <c:pt idx="5260">
                  <c:v>0.21</c:v>
                </c:pt>
                <c:pt idx="5261">
                  <c:v>0.22309999999999999</c:v>
                </c:pt>
                <c:pt idx="5262">
                  <c:v>0.186</c:v>
                </c:pt>
                <c:pt idx="5263">
                  <c:v>0.20069999999999999</c:v>
                </c:pt>
                <c:pt idx="5264">
                  <c:v>0.2359</c:v>
                </c:pt>
                <c:pt idx="5265">
                  <c:v>0.2326</c:v>
                </c:pt>
                <c:pt idx="5266">
                  <c:v>0.23089999999999999</c:v>
                </c:pt>
                <c:pt idx="5267">
                  <c:v>0.27150000000000002</c:v>
                </c:pt>
                <c:pt idx="5268">
                  <c:v>0.23749999999999999</c:v>
                </c:pt>
                <c:pt idx="5269">
                  <c:v>0.24349999999999999</c:v>
                </c:pt>
                <c:pt idx="5270">
                  <c:v>0.2354</c:v>
                </c:pt>
                <c:pt idx="5271">
                  <c:v>0.2283</c:v>
                </c:pt>
                <c:pt idx="5273">
                  <c:v>0.2087</c:v>
                </c:pt>
                <c:pt idx="5275">
                  <c:v>0.22570000000000001</c:v>
                </c:pt>
                <c:pt idx="5276">
                  <c:v>0.32079999999999997</c:v>
                </c:pt>
                <c:pt idx="5277">
                  <c:v>0.18790000000000001</c:v>
                </c:pt>
                <c:pt idx="5278">
                  <c:v>0.26119999999999999</c:v>
                </c:pt>
                <c:pt idx="5279">
                  <c:v>0.26450000000000001</c:v>
                </c:pt>
                <c:pt idx="5280">
                  <c:v>0.28129999999999999</c:v>
                </c:pt>
                <c:pt idx="5281">
                  <c:v>0.2248</c:v>
                </c:pt>
                <c:pt idx="5282">
                  <c:v>0.25030000000000002</c:v>
                </c:pt>
                <c:pt idx="5283">
                  <c:v>0.26619999999999999</c:v>
                </c:pt>
                <c:pt idx="5284">
                  <c:v>0.2445</c:v>
                </c:pt>
                <c:pt idx="5285">
                  <c:v>0.2089</c:v>
                </c:pt>
                <c:pt idx="5286">
                  <c:v>0.18410000000000001</c:v>
                </c:pt>
                <c:pt idx="5287">
                  <c:v>0.26619999999999999</c:v>
                </c:pt>
                <c:pt idx="5288">
                  <c:v>0.27860000000000001</c:v>
                </c:pt>
                <c:pt idx="5289">
                  <c:v>0.29049999999999998</c:v>
                </c:pt>
                <c:pt idx="5290">
                  <c:v>0.24390000000000001</c:v>
                </c:pt>
                <c:pt idx="5291">
                  <c:v>0.29239999999999999</c:v>
                </c:pt>
                <c:pt idx="5292">
                  <c:v>0.2407</c:v>
                </c:pt>
                <c:pt idx="5293">
                  <c:v>0.22750000000000001</c:v>
                </c:pt>
                <c:pt idx="5294">
                  <c:v>0.2596</c:v>
                </c:pt>
                <c:pt idx="5295">
                  <c:v>0.20080000000000001</c:v>
                </c:pt>
                <c:pt idx="5296">
                  <c:v>0.191</c:v>
                </c:pt>
                <c:pt idx="5297">
                  <c:v>0.22309999999999999</c:v>
                </c:pt>
                <c:pt idx="5298">
                  <c:v>0.2346</c:v>
                </c:pt>
                <c:pt idx="5299">
                  <c:v>0.24529999999999999</c:v>
                </c:pt>
                <c:pt idx="5300">
                  <c:v>0.24890000000000001</c:v>
                </c:pt>
                <c:pt idx="5301">
                  <c:v>0.21429999999999999</c:v>
                </c:pt>
                <c:pt idx="5302">
                  <c:v>0.2114</c:v>
                </c:pt>
                <c:pt idx="5303">
                  <c:v>0.21390000000000001</c:v>
                </c:pt>
                <c:pt idx="5304">
                  <c:v>0.17749999999999999</c:v>
                </c:pt>
                <c:pt idx="5305">
                  <c:v>0.22090000000000001</c:v>
                </c:pt>
                <c:pt idx="5306">
                  <c:v>0.31080000000000002</c:v>
                </c:pt>
                <c:pt idx="5307">
                  <c:v>0.24210000000000001</c:v>
                </c:pt>
                <c:pt idx="5308">
                  <c:v>0.1757</c:v>
                </c:pt>
                <c:pt idx="5309">
                  <c:v>0.22700000000000001</c:v>
                </c:pt>
                <c:pt idx="5310">
                  <c:v>0.2243</c:v>
                </c:pt>
                <c:pt idx="5311">
                  <c:v>0.19689999999999999</c:v>
                </c:pt>
                <c:pt idx="5312">
                  <c:v>0.31140000000000001</c:v>
                </c:pt>
                <c:pt idx="5313">
                  <c:v>0.14660000000000001</c:v>
                </c:pt>
                <c:pt idx="5314">
                  <c:v>0.18490000000000001</c:v>
                </c:pt>
                <c:pt idx="5315">
                  <c:v>0.1618</c:v>
                </c:pt>
                <c:pt idx="5316">
                  <c:v>0.14649999999999999</c:v>
                </c:pt>
                <c:pt idx="5317">
                  <c:v>0.15759999999999999</c:v>
                </c:pt>
                <c:pt idx="5318">
                  <c:v>0.17269999999999999</c:v>
                </c:pt>
                <c:pt idx="5319">
                  <c:v>0.34129999999999999</c:v>
                </c:pt>
                <c:pt idx="5320">
                  <c:v>0.15440000000000001</c:v>
                </c:pt>
                <c:pt idx="5321">
                  <c:v>0.1424</c:v>
                </c:pt>
                <c:pt idx="5322">
                  <c:v>0.26640000000000003</c:v>
                </c:pt>
                <c:pt idx="5323">
                  <c:v>0.2457</c:v>
                </c:pt>
                <c:pt idx="5324">
                  <c:v>0.1525</c:v>
                </c:pt>
                <c:pt idx="5325">
                  <c:v>0.1168</c:v>
                </c:pt>
                <c:pt idx="5326">
                  <c:v>0.153</c:v>
                </c:pt>
                <c:pt idx="5327">
                  <c:v>0.1714</c:v>
                </c:pt>
                <c:pt idx="5328">
                  <c:v>0.13250000000000001</c:v>
                </c:pt>
                <c:pt idx="5329">
                  <c:v>0.2868</c:v>
                </c:pt>
                <c:pt idx="5330">
                  <c:v>0.15479999999999999</c:v>
                </c:pt>
                <c:pt idx="5331">
                  <c:v>0.24260000000000001</c:v>
                </c:pt>
                <c:pt idx="5332">
                  <c:v>0.2127</c:v>
                </c:pt>
                <c:pt idx="5333">
                  <c:v>0.20760000000000001</c:v>
                </c:pt>
                <c:pt idx="5334">
                  <c:v>0.1207</c:v>
                </c:pt>
                <c:pt idx="5335">
                  <c:v>0.1598</c:v>
                </c:pt>
                <c:pt idx="5336">
                  <c:v>0.2089</c:v>
                </c:pt>
                <c:pt idx="5337">
                  <c:v>0.16300000000000001</c:v>
                </c:pt>
                <c:pt idx="5338">
                  <c:v>0.159</c:v>
                </c:pt>
                <c:pt idx="5339">
                  <c:v>0.1177</c:v>
                </c:pt>
                <c:pt idx="5340">
                  <c:v>0.1399</c:v>
                </c:pt>
                <c:pt idx="5341">
                  <c:v>0.1512</c:v>
                </c:pt>
                <c:pt idx="5342">
                  <c:v>0.28789999999999999</c:v>
                </c:pt>
                <c:pt idx="5343">
                  <c:v>0.1716</c:v>
                </c:pt>
                <c:pt idx="5344">
                  <c:v>0.14630000000000001</c:v>
                </c:pt>
                <c:pt idx="5345">
                  <c:v>0.22420000000000001</c:v>
                </c:pt>
                <c:pt idx="5346">
                  <c:v>0.18079999999999999</c:v>
                </c:pt>
                <c:pt idx="5347">
                  <c:v>0.19819999999999999</c:v>
                </c:pt>
                <c:pt idx="5348">
                  <c:v>0.2576</c:v>
                </c:pt>
                <c:pt idx="5349">
                  <c:v>0.15909999999999999</c:v>
                </c:pt>
                <c:pt idx="5350">
                  <c:v>0.2064</c:v>
                </c:pt>
                <c:pt idx="5351">
                  <c:v>0.24829999999999999</c:v>
                </c:pt>
                <c:pt idx="5352">
                  <c:v>0.27710000000000001</c:v>
                </c:pt>
                <c:pt idx="5353">
                  <c:v>0.18990000000000001</c:v>
                </c:pt>
                <c:pt idx="5354">
                  <c:v>0.33139999999999997</c:v>
                </c:pt>
                <c:pt idx="5356">
                  <c:v>0.3841</c:v>
                </c:pt>
                <c:pt idx="5357">
                  <c:v>0.32329999999999998</c:v>
                </c:pt>
                <c:pt idx="5358">
                  <c:v>0.17580000000000001</c:v>
                </c:pt>
                <c:pt idx="5359">
                  <c:v>0.224</c:v>
                </c:pt>
                <c:pt idx="5360">
                  <c:v>0.44819999999999999</c:v>
                </c:pt>
                <c:pt idx="5361">
                  <c:v>0.2369</c:v>
                </c:pt>
                <c:pt idx="5362">
                  <c:v>0.24840000000000001</c:v>
                </c:pt>
                <c:pt idx="5363">
                  <c:v>0.45950000000000002</c:v>
                </c:pt>
                <c:pt idx="5364">
                  <c:v>0.29680000000000001</c:v>
                </c:pt>
                <c:pt idx="5365">
                  <c:v>0.16900000000000001</c:v>
                </c:pt>
                <c:pt idx="5366">
                  <c:v>0.3175</c:v>
                </c:pt>
                <c:pt idx="5367">
                  <c:v>0.38900000000000001</c:v>
                </c:pt>
                <c:pt idx="5368">
                  <c:v>0.432</c:v>
                </c:pt>
                <c:pt idx="5369">
                  <c:v>0.24779999999999999</c:v>
                </c:pt>
                <c:pt idx="5370">
                  <c:v>0.5635</c:v>
                </c:pt>
                <c:pt idx="5371">
                  <c:v>0.21809999999999999</c:v>
                </c:pt>
                <c:pt idx="5372">
                  <c:v>0.25040000000000001</c:v>
                </c:pt>
                <c:pt idx="5373">
                  <c:v>0.25490000000000002</c:v>
                </c:pt>
                <c:pt idx="5374">
                  <c:v>0.23730000000000001</c:v>
                </c:pt>
                <c:pt idx="5375">
                  <c:v>0.21229999999999999</c:v>
                </c:pt>
                <c:pt idx="5376">
                  <c:v>0.21640000000000001</c:v>
                </c:pt>
                <c:pt idx="5377">
                  <c:v>0.20219999999999999</c:v>
                </c:pt>
                <c:pt idx="5378">
                  <c:v>0.183</c:v>
                </c:pt>
                <c:pt idx="5379">
                  <c:v>0.33200000000000002</c:v>
                </c:pt>
                <c:pt idx="5380">
                  <c:v>0.26290000000000002</c:v>
                </c:pt>
                <c:pt idx="5381">
                  <c:v>0.25879999999999997</c:v>
                </c:pt>
                <c:pt idx="5382">
                  <c:v>0.15509999999999999</c:v>
                </c:pt>
                <c:pt idx="5383">
                  <c:v>0.2414</c:v>
                </c:pt>
                <c:pt idx="5384">
                  <c:v>0.34989999999999999</c:v>
                </c:pt>
                <c:pt idx="5385">
                  <c:v>0.1963</c:v>
                </c:pt>
                <c:pt idx="5386">
                  <c:v>0.21740000000000001</c:v>
                </c:pt>
                <c:pt idx="5387">
                  <c:v>0.1961</c:v>
                </c:pt>
                <c:pt idx="5388">
                  <c:v>0.2515</c:v>
                </c:pt>
                <c:pt idx="5389">
                  <c:v>0.2147</c:v>
                </c:pt>
                <c:pt idx="5390">
                  <c:v>0.2072</c:v>
                </c:pt>
                <c:pt idx="5391">
                  <c:v>0.2147</c:v>
                </c:pt>
                <c:pt idx="5392">
                  <c:v>0.21479999999999999</c:v>
                </c:pt>
                <c:pt idx="5393">
                  <c:v>0.27950000000000003</c:v>
                </c:pt>
                <c:pt idx="5394">
                  <c:v>0.28710000000000002</c:v>
                </c:pt>
                <c:pt idx="5395">
                  <c:v>0.29549999999999998</c:v>
                </c:pt>
                <c:pt idx="5396">
                  <c:v>0.25919999999999999</c:v>
                </c:pt>
                <c:pt idx="5397">
                  <c:v>0.24440000000000001</c:v>
                </c:pt>
                <c:pt idx="5398">
                  <c:v>0.27429999999999999</c:v>
                </c:pt>
                <c:pt idx="5399">
                  <c:v>0.26379999999999998</c:v>
                </c:pt>
                <c:pt idx="5400">
                  <c:v>0.24349999999999999</c:v>
                </c:pt>
                <c:pt idx="5401">
                  <c:v>0.26319999999999999</c:v>
                </c:pt>
                <c:pt idx="5402">
                  <c:v>0.2021</c:v>
                </c:pt>
                <c:pt idx="5403">
                  <c:v>0.27839999999999998</c:v>
                </c:pt>
                <c:pt idx="5404">
                  <c:v>0.20580000000000001</c:v>
                </c:pt>
                <c:pt idx="5405">
                  <c:v>0.17019999999999999</c:v>
                </c:pt>
                <c:pt idx="5406">
                  <c:v>0.1908</c:v>
                </c:pt>
                <c:pt idx="5407">
                  <c:v>0.1968</c:v>
                </c:pt>
                <c:pt idx="5408">
                  <c:v>0.21079999999999999</c:v>
                </c:pt>
                <c:pt idx="5409">
                  <c:v>0.1608</c:v>
                </c:pt>
                <c:pt idx="5410">
                  <c:v>0.2311</c:v>
                </c:pt>
                <c:pt idx="5411">
                  <c:v>0.27739999999999998</c:v>
                </c:pt>
                <c:pt idx="5412">
                  <c:v>0.1835</c:v>
                </c:pt>
                <c:pt idx="5413">
                  <c:v>0.22220000000000001</c:v>
                </c:pt>
                <c:pt idx="5414">
                  <c:v>0.23710000000000001</c:v>
                </c:pt>
                <c:pt idx="5415">
                  <c:v>0.22700000000000001</c:v>
                </c:pt>
                <c:pt idx="5416">
                  <c:v>0.221</c:v>
                </c:pt>
                <c:pt idx="5417">
                  <c:v>0.21229999999999999</c:v>
                </c:pt>
                <c:pt idx="5418">
                  <c:v>0.2336</c:v>
                </c:pt>
                <c:pt idx="5419">
                  <c:v>0.22520000000000001</c:v>
                </c:pt>
                <c:pt idx="5420">
                  <c:v>0.19020000000000001</c:v>
                </c:pt>
                <c:pt idx="5421">
                  <c:v>0.28050000000000003</c:v>
                </c:pt>
                <c:pt idx="5422">
                  <c:v>0.1767</c:v>
                </c:pt>
                <c:pt idx="5423">
                  <c:v>0.2442</c:v>
                </c:pt>
                <c:pt idx="5424">
                  <c:v>0.22389999999999999</c:v>
                </c:pt>
                <c:pt idx="5425">
                  <c:v>0.19040000000000001</c:v>
                </c:pt>
                <c:pt idx="5426">
                  <c:v>0.22459999999999999</c:v>
                </c:pt>
                <c:pt idx="5427">
                  <c:v>0.21079999999999999</c:v>
                </c:pt>
                <c:pt idx="5428">
                  <c:v>0.2016</c:v>
                </c:pt>
                <c:pt idx="5429">
                  <c:v>0.21990000000000001</c:v>
                </c:pt>
                <c:pt idx="5430">
                  <c:v>0.19869999999999999</c:v>
                </c:pt>
                <c:pt idx="5431">
                  <c:v>0.23519999999999999</c:v>
                </c:pt>
                <c:pt idx="5432">
                  <c:v>0.21890000000000001</c:v>
                </c:pt>
                <c:pt idx="5433">
                  <c:v>0.26040000000000002</c:v>
                </c:pt>
                <c:pt idx="5434">
                  <c:v>0.21590000000000001</c:v>
                </c:pt>
                <c:pt idx="5435">
                  <c:v>0.2477</c:v>
                </c:pt>
                <c:pt idx="5436">
                  <c:v>0.21179999999999999</c:v>
                </c:pt>
                <c:pt idx="5437">
                  <c:v>0.18609999999999999</c:v>
                </c:pt>
                <c:pt idx="5438">
                  <c:v>0.2225</c:v>
                </c:pt>
                <c:pt idx="5439">
                  <c:v>0.2349</c:v>
                </c:pt>
                <c:pt idx="5440">
                  <c:v>0.22639999999999999</c:v>
                </c:pt>
                <c:pt idx="5441">
                  <c:v>0.19850000000000001</c:v>
                </c:pt>
                <c:pt idx="5442">
                  <c:v>0.1648</c:v>
                </c:pt>
                <c:pt idx="5443">
                  <c:v>0.1993</c:v>
                </c:pt>
                <c:pt idx="5444">
                  <c:v>0.2046</c:v>
                </c:pt>
                <c:pt idx="5445">
                  <c:v>0.1812</c:v>
                </c:pt>
                <c:pt idx="5446">
                  <c:v>0.25940000000000002</c:v>
                </c:pt>
                <c:pt idx="5447">
                  <c:v>0.24360000000000001</c:v>
                </c:pt>
                <c:pt idx="5448">
                  <c:v>0.2177</c:v>
                </c:pt>
                <c:pt idx="5449">
                  <c:v>0.21060000000000001</c:v>
                </c:pt>
                <c:pt idx="5450">
                  <c:v>0.28449999999999998</c:v>
                </c:pt>
                <c:pt idx="5451">
                  <c:v>0.2298</c:v>
                </c:pt>
                <c:pt idx="5452">
                  <c:v>0.17910000000000001</c:v>
                </c:pt>
                <c:pt idx="5453">
                  <c:v>0.24629999999999999</c:v>
                </c:pt>
                <c:pt idx="5454">
                  <c:v>0.23960000000000001</c:v>
                </c:pt>
                <c:pt idx="5455">
                  <c:v>0.2107</c:v>
                </c:pt>
                <c:pt idx="5456">
                  <c:v>0.17810000000000001</c:v>
                </c:pt>
                <c:pt idx="5457">
                  <c:v>0.22550000000000001</c:v>
                </c:pt>
                <c:pt idx="5458">
                  <c:v>0.15429999999999999</c:v>
                </c:pt>
                <c:pt idx="5459">
                  <c:v>0.18890000000000001</c:v>
                </c:pt>
                <c:pt idx="5460">
                  <c:v>0.2422</c:v>
                </c:pt>
                <c:pt idx="5461">
                  <c:v>0.26479999999999998</c:v>
                </c:pt>
                <c:pt idx="5462">
                  <c:v>0.2198</c:v>
                </c:pt>
                <c:pt idx="5463">
                  <c:v>0.1857</c:v>
                </c:pt>
                <c:pt idx="5464">
                  <c:v>0.1888</c:v>
                </c:pt>
                <c:pt idx="5465">
                  <c:v>0.14810000000000001</c:v>
                </c:pt>
                <c:pt idx="5466">
                  <c:v>0.14649999999999999</c:v>
                </c:pt>
                <c:pt idx="5467">
                  <c:v>0.17749999999999999</c:v>
                </c:pt>
                <c:pt idx="5468">
                  <c:v>0.19670000000000001</c:v>
                </c:pt>
                <c:pt idx="5469">
                  <c:v>0.19020000000000001</c:v>
                </c:pt>
                <c:pt idx="5470">
                  <c:v>0.1832</c:v>
                </c:pt>
                <c:pt idx="5471">
                  <c:v>0.21629999999999999</c:v>
                </c:pt>
                <c:pt idx="5472">
                  <c:v>0.1888</c:v>
                </c:pt>
                <c:pt idx="5473">
                  <c:v>0.21429999999999999</c:v>
                </c:pt>
                <c:pt idx="5474">
                  <c:v>0.1822</c:v>
                </c:pt>
                <c:pt idx="5475">
                  <c:v>0.18429999999999999</c:v>
                </c:pt>
                <c:pt idx="5476">
                  <c:v>0.2843</c:v>
                </c:pt>
                <c:pt idx="5477">
                  <c:v>0.25569999999999998</c:v>
                </c:pt>
                <c:pt idx="5478">
                  <c:v>0.24840000000000001</c:v>
                </c:pt>
                <c:pt idx="5479">
                  <c:v>0.26340000000000002</c:v>
                </c:pt>
                <c:pt idx="5480">
                  <c:v>0.21199999999999999</c:v>
                </c:pt>
                <c:pt idx="5481">
                  <c:v>0.3039</c:v>
                </c:pt>
                <c:pt idx="5482">
                  <c:v>0.30020000000000002</c:v>
                </c:pt>
                <c:pt idx="5483">
                  <c:v>0.27660000000000001</c:v>
                </c:pt>
                <c:pt idx="5484">
                  <c:v>0.2888</c:v>
                </c:pt>
                <c:pt idx="5485">
                  <c:v>0.28010000000000002</c:v>
                </c:pt>
                <c:pt idx="5486">
                  <c:v>0.25480000000000003</c:v>
                </c:pt>
                <c:pt idx="5487">
                  <c:v>0.34849999999999998</c:v>
                </c:pt>
                <c:pt idx="5488">
                  <c:v>0.25240000000000001</c:v>
                </c:pt>
                <c:pt idx="5489">
                  <c:v>0.22939999999999999</c:v>
                </c:pt>
                <c:pt idx="5490">
                  <c:v>0.26640000000000003</c:v>
                </c:pt>
                <c:pt idx="5491">
                  <c:v>0.30409999999999998</c:v>
                </c:pt>
                <c:pt idx="5492">
                  <c:v>0.30459999999999998</c:v>
                </c:pt>
                <c:pt idx="5493">
                  <c:v>0.21590000000000001</c:v>
                </c:pt>
                <c:pt idx="5494">
                  <c:v>0.32079999999999997</c:v>
                </c:pt>
                <c:pt idx="5495">
                  <c:v>0.27979999999999999</c:v>
                </c:pt>
                <c:pt idx="5496">
                  <c:v>0.27600000000000002</c:v>
                </c:pt>
                <c:pt idx="5497">
                  <c:v>0.26040000000000002</c:v>
                </c:pt>
                <c:pt idx="5498">
                  <c:v>0.17319999999999999</c:v>
                </c:pt>
                <c:pt idx="5499">
                  <c:v>0.25109999999999999</c:v>
                </c:pt>
                <c:pt idx="5500">
                  <c:v>0.22500000000000001</c:v>
                </c:pt>
                <c:pt idx="5501">
                  <c:v>0.29170000000000001</c:v>
                </c:pt>
                <c:pt idx="5502">
                  <c:v>0.24629999999999999</c:v>
                </c:pt>
                <c:pt idx="5503">
                  <c:v>0.25829999999999997</c:v>
                </c:pt>
                <c:pt idx="5504">
                  <c:v>0.2767</c:v>
                </c:pt>
                <c:pt idx="5505">
                  <c:v>0.26419999999999999</c:v>
                </c:pt>
                <c:pt idx="5506">
                  <c:v>0.2175</c:v>
                </c:pt>
                <c:pt idx="5507">
                  <c:v>0.2356</c:v>
                </c:pt>
                <c:pt idx="5508">
                  <c:v>0.25390000000000001</c:v>
                </c:pt>
                <c:pt idx="5509">
                  <c:v>0.29899999999999999</c:v>
                </c:pt>
                <c:pt idx="5510">
                  <c:v>0.23799999999999999</c:v>
                </c:pt>
                <c:pt idx="5511">
                  <c:v>0.2311</c:v>
                </c:pt>
                <c:pt idx="5512">
                  <c:v>0.2535</c:v>
                </c:pt>
                <c:pt idx="5513">
                  <c:v>0.22420000000000001</c:v>
                </c:pt>
                <c:pt idx="5514">
                  <c:v>0.27900000000000003</c:v>
                </c:pt>
                <c:pt idx="5515">
                  <c:v>0.26400000000000001</c:v>
                </c:pt>
                <c:pt idx="5516">
                  <c:v>0.28260000000000002</c:v>
                </c:pt>
                <c:pt idx="5517">
                  <c:v>0.29670000000000002</c:v>
                </c:pt>
                <c:pt idx="5518">
                  <c:v>0.2828</c:v>
                </c:pt>
                <c:pt idx="5519">
                  <c:v>0.31919999999999998</c:v>
                </c:pt>
                <c:pt idx="5520">
                  <c:v>0.36230000000000001</c:v>
                </c:pt>
                <c:pt idx="5521">
                  <c:v>0.31369999999999998</c:v>
                </c:pt>
                <c:pt idx="5522">
                  <c:v>0.41289999999999999</c:v>
                </c:pt>
                <c:pt idx="5523">
                  <c:v>0.33789999999999998</c:v>
                </c:pt>
                <c:pt idx="5524">
                  <c:v>0.33960000000000001</c:v>
                </c:pt>
                <c:pt idx="5525">
                  <c:v>0.3538</c:v>
                </c:pt>
                <c:pt idx="5526">
                  <c:v>0.30640000000000001</c:v>
                </c:pt>
                <c:pt idx="5527">
                  <c:v>0.26119999999999999</c:v>
                </c:pt>
                <c:pt idx="5528">
                  <c:v>0.30280000000000001</c:v>
                </c:pt>
                <c:pt idx="5529">
                  <c:v>0.27510000000000001</c:v>
                </c:pt>
                <c:pt idx="5530">
                  <c:v>0.33579999999999999</c:v>
                </c:pt>
                <c:pt idx="5531">
                  <c:v>0.2959</c:v>
                </c:pt>
                <c:pt idx="5532">
                  <c:v>0.3448</c:v>
                </c:pt>
                <c:pt idx="5533">
                  <c:v>0.3145</c:v>
                </c:pt>
                <c:pt idx="5534">
                  <c:v>0.27300000000000002</c:v>
                </c:pt>
                <c:pt idx="5535">
                  <c:v>0.248</c:v>
                </c:pt>
                <c:pt idx="5536">
                  <c:v>0.27610000000000001</c:v>
                </c:pt>
                <c:pt idx="5537">
                  <c:v>0.2994</c:v>
                </c:pt>
                <c:pt idx="5538">
                  <c:v>0.33150000000000002</c:v>
                </c:pt>
                <c:pt idx="5539">
                  <c:v>0.33139999999999997</c:v>
                </c:pt>
                <c:pt idx="5540">
                  <c:v>0.26700000000000002</c:v>
                </c:pt>
                <c:pt idx="5541">
                  <c:v>0.41349999999999998</c:v>
                </c:pt>
                <c:pt idx="5542">
                  <c:v>0.29830000000000001</c:v>
                </c:pt>
                <c:pt idx="5543">
                  <c:v>0.26690000000000003</c:v>
                </c:pt>
                <c:pt idx="5544">
                  <c:v>0.38500000000000001</c:v>
                </c:pt>
                <c:pt idx="5545">
                  <c:v>0.32819999999999999</c:v>
                </c:pt>
                <c:pt idx="5546">
                  <c:v>0.3281</c:v>
                </c:pt>
                <c:pt idx="5547">
                  <c:v>0.2843</c:v>
                </c:pt>
                <c:pt idx="5548">
                  <c:v>0.36919999999999997</c:v>
                </c:pt>
                <c:pt idx="5549">
                  <c:v>0.28000000000000003</c:v>
                </c:pt>
                <c:pt idx="5550">
                  <c:v>0.30309999999999998</c:v>
                </c:pt>
                <c:pt idx="5551">
                  <c:v>0.29599999999999999</c:v>
                </c:pt>
                <c:pt idx="5552">
                  <c:v>0.2722</c:v>
                </c:pt>
                <c:pt idx="5553">
                  <c:v>0.29070000000000001</c:v>
                </c:pt>
                <c:pt idx="5554">
                  <c:v>0.32079999999999997</c:v>
                </c:pt>
                <c:pt idx="5555">
                  <c:v>0.30669999999999997</c:v>
                </c:pt>
                <c:pt idx="5556">
                  <c:v>0.37140000000000001</c:v>
                </c:pt>
                <c:pt idx="5557">
                  <c:v>0.33829999999999999</c:v>
                </c:pt>
                <c:pt idx="5558">
                  <c:v>0.27889999999999998</c:v>
                </c:pt>
                <c:pt idx="5559">
                  <c:v>0.22020000000000001</c:v>
                </c:pt>
                <c:pt idx="5560">
                  <c:v>0.27160000000000001</c:v>
                </c:pt>
                <c:pt idx="5561">
                  <c:v>0.29970000000000002</c:v>
                </c:pt>
                <c:pt idx="5562">
                  <c:v>0.32340000000000002</c:v>
                </c:pt>
                <c:pt idx="5563">
                  <c:v>0.29049999999999998</c:v>
                </c:pt>
                <c:pt idx="5564">
                  <c:v>0.33189999999999997</c:v>
                </c:pt>
                <c:pt idx="5565">
                  <c:v>0.2908</c:v>
                </c:pt>
                <c:pt idx="5566">
                  <c:v>0.28689999999999999</c:v>
                </c:pt>
                <c:pt idx="5567">
                  <c:v>0.33379999999999999</c:v>
                </c:pt>
                <c:pt idx="5568">
                  <c:v>0.3846</c:v>
                </c:pt>
                <c:pt idx="5569">
                  <c:v>0.34710000000000002</c:v>
                </c:pt>
                <c:pt idx="5570">
                  <c:v>0.3508</c:v>
                </c:pt>
                <c:pt idx="5571">
                  <c:v>0.3367</c:v>
                </c:pt>
                <c:pt idx="5572">
                  <c:v>0.3095</c:v>
                </c:pt>
                <c:pt idx="5573">
                  <c:v>0.2928</c:v>
                </c:pt>
                <c:pt idx="5574">
                  <c:v>0.28589999999999999</c:v>
                </c:pt>
                <c:pt idx="5575">
                  <c:v>0.29849999999999999</c:v>
                </c:pt>
                <c:pt idx="5576">
                  <c:v>0.29899999999999999</c:v>
                </c:pt>
                <c:pt idx="5577">
                  <c:v>0.31780000000000003</c:v>
                </c:pt>
                <c:pt idx="5578">
                  <c:v>0.26719999999999999</c:v>
                </c:pt>
                <c:pt idx="5579">
                  <c:v>0.34589999999999999</c:v>
                </c:pt>
                <c:pt idx="5580">
                  <c:v>0.29559999999999997</c:v>
                </c:pt>
                <c:pt idx="5581">
                  <c:v>0.32119999999999999</c:v>
                </c:pt>
                <c:pt idx="5582">
                  <c:v>0.2676</c:v>
                </c:pt>
                <c:pt idx="5583">
                  <c:v>0.35010000000000002</c:v>
                </c:pt>
                <c:pt idx="5584">
                  <c:v>0.35770000000000002</c:v>
                </c:pt>
                <c:pt idx="5585">
                  <c:v>0.28789999999999999</c:v>
                </c:pt>
                <c:pt idx="5586">
                  <c:v>0.15709999999999999</c:v>
                </c:pt>
                <c:pt idx="5587">
                  <c:v>0.1789</c:v>
                </c:pt>
                <c:pt idx="5588">
                  <c:v>0.17150000000000001</c:v>
                </c:pt>
                <c:pt idx="5589">
                  <c:v>0.15579999999999999</c:v>
                </c:pt>
                <c:pt idx="5590">
                  <c:v>0.1726</c:v>
                </c:pt>
                <c:pt idx="5591">
                  <c:v>0.1608</c:v>
                </c:pt>
                <c:pt idx="5592">
                  <c:v>0.2016</c:v>
                </c:pt>
                <c:pt idx="5593">
                  <c:v>0.192</c:v>
                </c:pt>
                <c:pt idx="5594">
                  <c:v>0.16189999999999999</c:v>
                </c:pt>
                <c:pt idx="5595">
                  <c:v>0.19259999999999999</c:v>
                </c:pt>
                <c:pt idx="5596">
                  <c:v>0.19259999999999999</c:v>
                </c:pt>
                <c:pt idx="5597">
                  <c:v>0.20649999999999999</c:v>
                </c:pt>
                <c:pt idx="5598">
                  <c:v>0.16919999999999999</c:v>
                </c:pt>
                <c:pt idx="5599">
                  <c:v>0.17519999999999999</c:v>
                </c:pt>
                <c:pt idx="5600">
                  <c:v>0.17699999999999999</c:v>
                </c:pt>
                <c:pt idx="5601">
                  <c:v>0.1971</c:v>
                </c:pt>
                <c:pt idx="5602">
                  <c:v>0.17050000000000001</c:v>
                </c:pt>
                <c:pt idx="5603">
                  <c:v>0.18010000000000001</c:v>
                </c:pt>
                <c:pt idx="5604">
                  <c:v>0.18310000000000001</c:v>
                </c:pt>
                <c:pt idx="5605">
                  <c:v>0.18459999999999999</c:v>
                </c:pt>
                <c:pt idx="5606">
                  <c:v>0.16539999999999999</c:v>
                </c:pt>
                <c:pt idx="5607">
                  <c:v>0.20749999999999999</c:v>
                </c:pt>
                <c:pt idx="5608">
                  <c:v>0.18179999999999999</c:v>
                </c:pt>
                <c:pt idx="5609">
                  <c:v>0.1946</c:v>
                </c:pt>
                <c:pt idx="5610">
                  <c:v>0.17119999999999999</c:v>
                </c:pt>
                <c:pt idx="5611">
                  <c:v>0.19270000000000001</c:v>
                </c:pt>
                <c:pt idx="5612">
                  <c:v>0.1915</c:v>
                </c:pt>
                <c:pt idx="5613">
                  <c:v>0.19239999999999999</c:v>
                </c:pt>
                <c:pt idx="5614">
                  <c:v>0.18079999999999999</c:v>
                </c:pt>
                <c:pt idx="5615">
                  <c:v>0.17749999999999999</c:v>
                </c:pt>
                <c:pt idx="5616">
                  <c:v>0.1704</c:v>
                </c:pt>
                <c:pt idx="5617">
                  <c:v>0.19989999999999999</c:v>
                </c:pt>
                <c:pt idx="5618">
                  <c:v>0.19500000000000001</c:v>
                </c:pt>
                <c:pt idx="5619">
                  <c:v>0.2175</c:v>
                </c:pt>
                <c:pt idx="5620">
                  <c:v>0.22170000000000001</c:v>
                </c:pt>
                <c:pt idx="5621">
                  <c:v>0.1951</c:v>
                </c:pt>
                <c:pt idx="5622">
                  <c:v>0.19900000000000001</c:v>
                </c:pt>
                <c:pt idx="5623">
                  <c:v>0.2296</c:v>
                </c:pt>
                <c:pt idx="5624">
                  <c:v>0.23569999999999999</c:v>
                </c:pt>
                <c:pt idx="5625">
                  <c:v>0.23710000000000001</c:v>
                </c:pt>
                <c:pt idx="5626">
                  <c:v>0.2248</c:v>
                </c:pt>
                <c:pt idx="5627">
                  <c:v>0.23319999999999999</c:v>
                </c:pt>
                <c:pt idx="5628">
                  <c:v>0.216</c:v>
                </c:pt>
                <c:pt idx="5629">
                  <c:v>0.22339999999999999</c:v>
                </c:pt>
                <c:pt idx="5630">
                  <c:v>0.23760000000000001</c:v>
                </c:pt>
                <c:pt idx="5631">
                  <c:v>0.2185</c:v>
                </c:pt>
                <c:pt idx="5632">
                  <c:v>0.2601</c:v>
                </c:pt>
                <c:pt idx="5633">
                  <c:v>0.23980000000000001</c:v>
                </c:pt>
                <c:pt idx="5634">
                  <c:v>0.22650000000000001</c:v>
                </c:pt>
                <c:pt idx="5635">
                  <c:v>0.24010000000000001</c:v>
                </c:pt>
                <c:pt idx="5636">
                  <c:v>0.2878</c:v>
                </c:pt>
                <c:pt idx="5637">
                  <c:v>0.2732</c:v>
                </c:pt>
                <c:pt idx="5638">
                  <c:v>0.27850000000000003</c:v>
                </c:pt>
                <c:pt idx="5639">
                  <c:v>0.25600000000000001</c:v>
                </c:pt>
                <c:pt idx="5640">
                  <c:v>0.32600000000000001</c:v>
                </c:pt>
                <c:pt idx="5641">
                  <c:v>0.3019</c:v>
                </c:pt>
                <c:pt idx="5642">
                  <c:v>0.28560000000000002</c:v>
                </c:pt>
                <c:pt idx="5643">
                  <c:v>0.26129999999999998</c:v>
                </c:pt>
                <c:pt idx="5644">
                  <c:v>0.28389999999999999</c:v>
                </c:pt>
                <c:pt idx="5645">
                  <c:v>0.24970000000000001</c:v>
                </c:pt>
                <c:pt idx="5646">
                  <c:v>0.26450000000000001</c:v>
                </c:pt>
                <c:pt idx="5647">
                  <c:v>0.25890000000000002</c:v>
                </c:pt>
                <c:pt idx="5648">
                  <c:v>0.27310000000000001</c:v>
                </c:pt>
                <c:pt idx="5649">
                  <c:v>0.26379999999999998</c:v>
                </c:pt>
                <c:pt idx="5650">
                  <c:v>0.31180000000000002</c:v>
                </c:pt>
                <c:pt idx="5651">
                  <c:v>0.2611</c:v>
                </c:pt>
                <c:pt idx="5652">
                  <c:v>0.27360000000000001</c:v>
                </c:pt>
                <c:pt idx="5653">
                  <c:v>0.2303</c:v>
                </c:pt>
                <c:pt idx="5654">
                  <c:v>0.26860000000000001</c:v>
                </c:pt>
                <c:pt idx="5655">
                  <c:v>0.2424</c:v>
                </c:pt>
                <c:pt idx="5656">
                  <c:v>0.24840000000000001</c:v>
                </c:pt>
                <c:pt idx="5657">
                  <c:v>0.25580000000000003</c:v>
                </c:pt>
                <c:pt idx="5658">
                  <c:v>0.2596</c:v>
                </c:pt>
                <c:pt idx="5659">
                  <c:v>0.29120000000000001</c:v>
                </c:pt>
                <c:pt idx="5660">
                  <c:v>0.2477</c:v>
                </c:pt>
                <c:pt idx="5661">
                  <c:v>0.2445</c:v>
                </c:pt>
                <c:pt idx="5662">
                  <c:v>0.15909999999999999</c:v>
                </c:pt>
                <c:pt idx="5663">
                  <c:v>0.15939999999999999</c:v>
                </c:pt>
                <c:pt idx="5664">
                  <c:v>0.1668</c:v>
                </c:pt>
                <c:pt idx="5665">
                  <c:v>0.17399999999999999</c:v>
                </c:pt>
                <c:pt idx="5666">
                  <c:v>0.154</c:v>
                </c:pt>
                <c:pt idx="5667">
                  <c:v>0.14649999999999999</c:v>
                </c:pt>
                <c:pt idx="5668">
                  <c:v>0.151</c:v>
                </c:pt>
                <c:pt idx="5669">
                  <c:v>0.14699999999999999</c:v>
                </c:pt>
                <c:pt idx="5670">
                  <c:v>0.17180000000000001</c:v>
                </c:pt>
                <c:pt idx="5671">
                  <c:v>0.1507</c:v>
                </c:pt>
                <c:pt idx="5672">
                  <c:v>0.18820000000000001</c:v>
                </c:pt>
                <c:pt idx="5673">
                  <c:v>0.18229999999999999</c:v>
                </c:pt>
                <c:pt idx="5674">
                  <c:v>0.14749999999999999</c:v>
                </c:pt>
                <c:pt idx="5675">
                  <c:v>0.1487</c:v>
                </c:pt>
                <c:pt idx="5676">
                  <c:v>0.14369999999999999</c:v>
                </c:pt>
                <c:pt idx="5677">
                  <c:v>0.14710000000000001</c:v>
                </c:pt>
                <c:pt idx="5678">
                  <c:v>0.1658</c:v>
                </c:pt>
                <c:pt idx="5679">
                  <c:v>0.1368</c:v>
                </c:pt>
                <c:pt idx="5680">
                  <c:v>0.1502</c:v>
                </c:pt>
                <c:pt idx="5681">
                  <c:v>0.13100000000000001</c:v>
                </c:pt>
                <c:pt idx="5682">
                  <c:v>0.14549999999999999</c:v>
                </c:pt>
                <c:pt idx="5683">
                  <c:v>0.26929999999999998</c:v>
                </c:pt>
                <c:pt idx="5684">
                  <c:v>0.14480000000000001</c:v>
                </c:pt>
                <c:pt idx="5685">
                  <c:v>0.14960000000000001</c:v>
                </c:pt>
                <c:pt idx="5686">
                  <c:v>0.1651</c:v>
                </c:pt>
                <c:pt idx="5687">
                  <c:v>0.1782</c:v>
                </c:pt>
                <c:pt idx="5688">
                  <c:v>0.15340000000000001</c:v>
                </c:pt>
                <c:pt idx="5689">
                  <c:v>0.14560000000000001</c:v>
                </c:pt>
                <c:pt idx="5690">
                  <c:v>0.14729999999999999</c:v>
                </c:pt>
                <c:pt idx="5691">
                  <c:v>9.3399999999999997E-2</c:v>
                </c:pt>
                <c:pt idx="5692">
                  <c:v>0.1691</c:v>
                </c:pt>
                <c:pt idx="5693">
                  <c:v>0.17829999999999999</c:v>
                </c:pt>
                <c:pt idx="5694">
                  <c:v>0.1605</c:v>
                </c:pt>
                <c:pt idx="5695">
                  <c:v>0.1946</c:v>
                </c:pt>
                <c:pt idx="5696">
                  <c:v>0.23269999999999999</c:v>
                </c:pt>
                <c:pt idx="5697">
                  <c:v>0.20380000000000001</c:v>
                </c:pt>
                <c:pt idx="5698">
                  <c:v>0.2319</c:v>
                </c:pt>
                <c:pt idx="5699">
                  <c:v>0.18190000000000001</c:v>
                </c:pt>
                <c:pt idx="5700">
                  <c:v>0.35659999999999997</c:v>
                </c:pt>
                <c:pt idx="5701">
                  <c:v>0.1414</c:v>
                </c:pt>
                <c:pt idx="5702">
                  <c:v>0.1789</c:v>
                </c:pt>
                <c:pt idx="5703">
                  <c:v>0.1789</c:v>
                </c:pt>
                <c:pt idx="5704">
                  <c:v>0.1414</c:v>
                </c:pt>
                <c:pt idx="5705">
                  <c:v>0.1988</c:v>
                </c:pt>
                <c:pt idx="5706">
                  <c:v>0.1943</c:v>
                </c:pt>
                <c:pt idx="5707">
                  <c:v>0.1552</c:v>
                </c:pt>
                <c:pt idx="5708">
                  <c:v>0.18840000000000001</c:v>
                </c:pt>
                <c:pt idx="5709">
                  <c:v>0.19420000000000001</c:v>
                </c:pt>
                <c:pt idx="5710">
                  <c:v>0.1676</c:v>
                </c:pt>
                <c:pt idx="5711">
                  <c:v>0.1633</c:v>
                </c:pt>
                <c:pt idx="5712">
                  <c:v>0.1651</c:v>
                </c:pt>
                <c:pt idx="5713">
                  <c:v>0.1956</c:v>
                </c:pt>
                <c:pt idx="5714">
                  <c:v>0.16950000000000001</c:v>
                </c:pt>
                <c:pt idx="5715">
                  <c:v>0.16450000000000001</c:v>
                </c:pt>
                <c:pt idx="5716">
                  <c:v>0.21529999999999999</c:v>
                </c:pt>
                <c:pt idx="5717">
                  <c:v>0.2316</c:v>
                </c:pt>
                <c:pt idx="5718">
                  <c:v>0.19</c:v>
                </c:pt>
                <c:pt idx="5719">
                  <c:v>0.2137</c:v>
                </c:pt>
                <c:pt idx="5720">
                  <c:v>0.22650000000000001</c:v>
                </c:pt>
                <c:pt idx="5721">
                  <c:v>0.21049999999999999</c:v>
                </c:pt>
                <c:pt idx="5722">
                  <c:v>0.2036</c:v>
                </c:pt>
                <c:pt idx="5723">
                  <c:v>0.2109</c:v>
                </c:pt>
                <c:pt idx="5724">
                  <c:v>0.252</c:v>
                </c:pt>
                <c:pt idx="5725">
                  <c:v>0.22500000000000001</c:v>
                </c:pt>
                <c:pt idx="5726">
                  <c:v>0.2185</c:v>
                </c:pt>
                <c:pt idx="5727">
                  <c:v>0.22420000000000001</c:v>
                </c:pt>
                <c:pt idx="5728">
                  <c:v>0.22689999999999999</c:v>
                </c:pt>
                <c:pt idx="5729">
                  <c:v>0.2079</c:v>
                </c:pt>
                <c:pt idx="5730">
                  <c:v>0.23449999999999999</c:v>
                </c:pt>
                <c:pt idx="5731">
                  <c:v>0.21890000000000001</c:v>
                </c:pt>
                <c:pt idx="5732">
                  <c:v>0.22389999999999999</c:v>
                </c:pt>
                <c:pt idx="5733">
                  <c:v>0.23649999999999999</c:v>
                </c:pt>
                <c:pt idx="5734">
                  <c:v>0.21210000000000001</c:v>
                </c:pt>
                <c:pt idx="5735">
                  <c:v>0.20469999999999999</c:v>
                </c:pt>
                <c:pt idx="5736">
                  <c:v>0.2031</c:v>
                </c:pt>
                <c:pt idx="5737">
                  <c:v>0.21440000000000001</c:v>
                </c:pt>
                <c:pt idx="5738">
                  <c:v>0.2016</c:v>
                </c:pt>
                <c:pt idx="5739">
                  <c:v>0.1898</c:v>
                </c:pt>
                <c:pt idx="5740">
                  <c:v>0.1993</c:v>
                </c:pt>
                <c:pt idx="5741">
                  <c:v>0.2263</c:v>
                </c:pt>
                <c:pt idx="5742">
                  <c:v>0.20760000000000001</c:v>
                </c:pt>
                <c:pt idx="5743">
                  <c:v>0.21959999999999999</c:v>
                </c:pt>
                <c:pt idx="5744">
                  <c:v>0.22639999999999999</c:v>
                </c:pt>
                <c:pt idx="5745">
                  <c:v>0.2422</c:v>
                </c:pt>
                <c:pt idx="5746">
                  <c:v>0.21940000000000001</c:v>
                </c:pt>
                <c:pt idx="5747">
                  <c:v>0.246</c:v>
                </c:pt>
                <c:pt idx="5748">
                  <c:v>0.21909999999999999</c:v>
                </c:pt>
                <c:pt idx="5749">
                  <c:v>0.21820000000000001</c:v>
                </c:pt>
                <c:pt idx="5750">
                  <c:v>0.28399999999999997</c:v>
                </c:pt>
                <c:pt idx="5751">
                  <c:v>0.2959</c:v>
                </c:pt>
                <c:pt idx="5752">
                  <c:v>0.33500000000000002</c:v>
                </c:pt>
                <c:pt idx="5753">
                  <c:v>0.31480000000000002</c:v>
                </c:pt>
                <c:pt idx="5754">
                  <c:v>0.3261</c:v>
                </c:pt>
                <c:pt idx="5755">
                  <c:v>0.33450000000000002</c:v>
                </c:pt>
                <c:pt idx="5756">
                  <c:v>0.32300000000000001</c:v>
                </c:pt>
                <c:pt idx="5757">
                  <c:v>0.3553</c:v>
                </c:pt>
                <c:pt idx="5758">
                  <c:v>0.30249999999999999</c:v>
                </c:pt>
                <c:pt idx="5759">
                  <c:v>0.34389999999999998</c:v>
                </c:pt>
                <c:pt idx="5760">
                  <c:v>0.3911</c:v>
                </c:pt>
                <c:pt idx="5761">
                  <c:v>0.3044</c:v>
                </c:pt>
                <c:pt idx="5762">
                  <c:v>0.31240000000000001</c:v>
                </c:pt>
                <c:pt idx="5763">
                  <c:v>0.378</c:v>
                </c:pt>
                <c:pt idx="5764">
                  <c:v>0.36159999999999998</c:v>
                </c:pt>
                <c:pt idx="5765">
                  <c:v>0.38350000000000001</c:v>
                </c:pt>
                <c:pt idx="5766">
                  <c:v>0.3019</c:v>
                </c:pt>
                <c:pt idx="5767">
                  <c:v>0.31859999999999999</c:v>
                </c:pt>
                <c:pt idx="5768">
                  <c:v>0.29899999999999999</c:v>
                </c:pt>
                <c:pt idx="5769">
                  <c:v>0.36919999999999997</c:v>
                </c:pt>
                <c:pt idx="5770">
                  <c:v>0.3881</c:v>
                </c:pt>
                <c:pt idx="5771">
                  <c:v>0.34279999999999999</c:v>
                </c:pt>
                <c:pt idx="5772">
                  <c:v>0.36280000000000001</c:v>
                </c:pt>
                <c:pt idx="5773">
                  <c:v>0.36980000000000002</c:v>
                </c:pt>
                <c:pt idx="5774">
                  <c:v>0.32979999999999998</c:v>
                </c:pt>
                <c:pt idx="5775">
                  <c:v>0.33289999999999997</c:v>
                </c:pt>
                <c:pt idx="5776">
                  <c:v>0.37709999999999999</c:v>
                </c:pt>
                <c:pt idx="5777">
                  <c:v>0.3921</c:v>
                </c:pt>
                <c:pt idx="5778">
                  <c:v>0.34300000000000003</c:v>
                </c:pt>
                <c:pt idx="5779">
                  <c:v>0.31840000000000002</c:v>
                </c:pt>
                <c:pt idx="5780">
                  <c:v>0.36830000000000002</c:v>
                </c:pt>
                <c:pt idx="5781">
                  <c:v>0.41170000000000001</c:v>
                </c:pt>
                <c:pt idx="5782">
                  <c:v>0.3473</c:v>
                </c:pt>
                <c:pt idx="5783">
                  <c:v>0.41239999999999999</c:v>
                </c:pt>
                <c:pt idx="5784">
                  <c:v>0.3453</c:v>
                </c:pt>
                <c:pt idx="5785">
                  <c:v>0.38629999999999998</c:v>
                </c:pt>
                <c:pt idx="5786">
                  <c:v>0.32229999999999998</c:v>
                </c:pt>
                <c:pt idx="5787">
                  <c:v>0.2802</c:v>
                </c:pt>
                <c:pt idx="5788">
                  <c:v>0.33789999999999998</c:v>
                </c:pt>
                <c:pt idx="5789">
                  <c:v>0.31190000000000001</c:v>
                </c:pt>
                <c:pt idx="5790">
                  <c:v>0.39979999999999999</c:v>
                </c:pt>
                <c:pt idx="5791">
                  <c:v>0.34060000000000001</c:v>
                </c:pt>
                <c:pt idx="5792">
                  <c:v>0.32729999999999998</c:v>
                </c:pt>
                <c:pt idx="5793">
                  <c:v>0.26340000000000002</c:v>
                </c:pt>
                <c:pt idx="5794">
                  <c:v>0.27039999999999997</c:v>
                </c:pt>
                <c:pt idx="5795">
                  <c:v>0.27200000000000002</c:v>
                </c:pt>
                <c:pt idx="5796">
                  <c:v>0.26640000000000003</c:v>
                </c:pt>
                <c:pt idx="5797">
                  <c:v>0.26640000000000003</c:v>
                </c:pt>
                <c:pt idx="5798">
                  <c:v>0.28050000000000003</c:v>
                </c:pt>
                <c:pt idx="5799">
                  <c:v>0.25080000000000002</c:v>
                </c:pt>
                <c:pt idx="5800">
                  <c:v>0.27650000000000002</c:v>
                </c:pt>
                <c:pt idx="5801">
                  <c:v>0.28210000000000002</c:v>
                </c:pt>
                <c:pt idx="5802">
                  <c:v>0.27139999999999997</c:v>
                </c:pt>
                <c:pt idx="5803">
                  <c:v>0.25169999999999998</c:v>
                </c:pt>
                <c:pt idx="5804">
                  <c:v>0.29330000000000001</c:v>
                </c:pt>
                <c:pt idx="5805">
                  <c:v>0.26979999999999998</c:v>
                </c:pt>
                <c:pt idx="5806">
                  <c:v>0.34320000000000001</c:v>
                </c:pt>
                <c:pt idx="5807">
                  <c:v>0.29160000000000003</c:v>
                </c:pt>
                <c:pt idx="5808">
                  <c:v>0.2984</c:v>
                </c:pt>
                <c:pt idx="5809">
                  <c:v>0.28310000000000002</c:v>
                </c:pt>
                <c:pt idx="5810">
                  <c:v>0.28770000000000001</c:v>
                </c:pt>
                <c:pt idx="5811">
                  <c:v>0.30640000000000001</c:v>
                </c:pt>
                <c:pt idx="5812">
                  <c:v>0.27250000000000002</c:v>
                </c:pt>
                <c:pt idx="5813">
                  <c:v>0.30130000000000001</c:v>
                </c:pt>
                <c:pt idx="5814">
                  <c:v>0.27979999999999999</c:v>
                </c:pt>
                <c:pt idx="5815">
                  <c:v>0.27439999999999998</c:v>
                </c:pt>
                <c:pt idx="5816">
                  <c:v>0.2918</c:v>
                </c:pt>
                <c:pt idx="5817">
                  <c:v>0.33279999999999998</c:v>
                </c:pt>
                <c:pt idx="5818">
                  <c:v>0.25469999999999998</c:v>
                </c:pt>
                <c:pt idx="5819">
                  <c:v>0.25130000000000002</c:v>
                </c:pt>
                <c:pt idx="5820">
                  <c:v>0.28289999999999998</c:v>
                </c:pt>
                <c:pt idx="5821">
                  <c:v>0.2888</c:v>
                </c:pt>
                <c:pt idx="5822">
                  <c:v>0.28710000000000002</c:v>
                </c:pt>
                <c:pt idx="5823">
                  <c:v>0.25219999999999998</c:v>
                </c:pt>
                <c:pt idx="5824">
                  <c:v>0.29659999999999997</c:v>
                </c:pt>
                <c:pt idx="5825">
                  <c:v>0.2969</c:v>
                </c:pt>
                <c:pt idx="5826">
                  <c:v>0.25890000000000002</c:v>
                </c:pt>
                <c:pt idx="5827">
                  <c:v>0.31109999999999999</c:v>
                </c:pt>
                <c:pt idx="5828">
                  <c:v>0.30869999999999997</c:v>
                </c:pt>
                <c:pt idx="5829">
                  <c:v>0.30130000000000001</c:v>
                </c:pt>
                <c:pt idx="5830">
                  <c:v>0.35560000000000003</c:v>
                </c:pt>
                <c:pt idx="5831">
                  <c:v>0.36670000000000003</c:v>
                </c:pt>
                <c:pt idx="5832">
                  <c:v>0.34510000000000002</c:v>
                </c:pt>
                <c:pt idx="5833">
                  <c:v>0.3674</c:v>
                </c:pt>
                <c:pt idx="5834">
                  <c:v>0.37880000000000003</c:v>
                </c:pt>
                <c:pt idx="5835">
                  <c:v>0.32579999999999998</c:v>
                </c:pt>
                <c:pt idx="5836">
                  <c:v>0.33779999999999999</c:v>
                </c:pt>
                <c:pt idx="5837">
                  <c:v>0.35189999999999999</c:v>
                </c:pt>
                <c:pt idx="5838">
                  <c:v>0.33879999999999999</c:v>
                </c:pt>
                <c:pt idx="5839">
                  <c:v>0.33539999999999998</c:v>
                </c:pt>
                <c:pt idx="5840">
                  <c:v>0.31340000000000001</c:v>
                </c:pt>
                <c:pt idx="5841">
                  <c:v>0.34820000000000001</c:v>
                </c:pt>
                <c:pt idx="5842">
                  <c:v>0.38100000000000001</c:v>
                </c:pt>
                <c:pt idx="5843">
                  <c:v>0.3538</c:v>
                </c:pt>
                <c:pt idx="5844">
                  <c:v>0.3463</c:v>
                </c:pt>
                <c:pt idx="5845">
                  <c:v>0.3901</c:v>
                </c:pt>
                <c:pt idx="5846">
                  <c:v>0.2969</c:v>
                </c:pt>
                <c:pt idx="5847">
                  <c:v>0.2717</c:v>
                </c:pt>
                <c:pt idx="5848">
                  <c:v>0.28589999999999999</c:v>
                </c:pt>
                <c:pt idx="5849">
                  <c:v>0.30509999999999998</c:v>
                </c:pt>
                <c:pt idx="5850">
                  <c:v>0.2591</c:v>
                </c:pt>
                <c:pt idx="5851">
                  <c:v>0.33310000000000001</c:v>
                </c:pt>
                <c:pt idx="5852">
                  <c:v>0.26850000000000002</c:v>
                </c:pt>
                <c:pt idx="5853">
                  <c:v>0.33019999999999999</c:v>
                </c:pt>
                <c:pt idx="5854">
                  <c:v>0.27800000000000002</c:v>
                </c:pt>
                <c:pt idx="5855">
                  <c:v>0.312</c:v>
                </c:pt>
                <c:pt idx="5856">
                  <c:v>0.32069999999999999</c:v>
                </c:pt>
                <c:pt idx="5857">
                  <c:v>0.27479999999999999</c:v>
                </c:pt>
                <c:pt idx="5858">
                  <c:v>0.27610000000000001</c:v>
                </c:pt>
                <c:pt idx="5859">
                  <c:v>0.2747</c:v>
                </c:pt>
                <c:pt idx="5860">
                  <c:v>0.28060000000000002</c:v>
                </c:pt>
                <c:pt idx="5861">
                  <c:v>0.31109999999999999</c:v>
                </c:pt>
                <c:pt idx="5862">
                  <c:v>0.2727</c:v>
                </c:pt>
                <c:pt idx="5863">
                  <c:v>0.31780000000000003</c:v>
                </c:pt>
                <c:pt idx="5864">
                  <c:v>0.28960000000000002</c:v>
                </c:pt>
                <c:pt idx="5865">
                  <c:v>0.34310000000000002</c:v>
                </c:pt>
                <c:pt idx="5866">
                  <c:v>0.2984</c:v>
                </c:pt>
                <c:pt idx="5867">
                  <c:v>0.33600000000000002</c:v>
                </c:pt>
                <c:pt idx="5868">
                  <c:v>0.25669999999999998</c:v>
                </c:pt>
                <c:pt idx="5869">
                  <c:v>0.30830000000000002</c:v>
                </c:pt>
                <c:pt idx="5870">
                  <c:v>0.27829999999999999</c:v>
                </c:pt>
                <c:pt idx="5871">
                  <c:v>0.308</c:v>
                </c:pt>
                <c:pt idx="5872">
                  <c:v>0.25130000000000002</c:v>
                </c:pt>
                <c:pt idx="5873">
                  <c:v>0.30070000000000002</c:v>
                </c:pt>
                <c:pt idx="5874">
                  <c:v>0.3029</c:v>
                </c:pt>
                <c:pt idx="5875">
                  <c:v>0.26729999999999998</c:v>
                </c:pt>
                <c:pt idx="5876">
                  <c:v>0.28360000000000002</c:v>
                </c:pt>
                <c:pt idx="5877">
                  <c:v>0.30599999999999999</c:v>
                </c:pt>
                <c:pt idx="5878">
                  <c:v>0.28810000000000002</c:v>
                </c:pt>
                <c:pt idx="5879">
                  <c:v>0.31940000000000002</c:v>
                </c:pt>
                <c:pt idx="5880">
                  <c:v>0.2888</c:v>
                </c:pt>
                <c:pt idx="5881">
                  <c:v>0.27760000000000001</c:v>
                </c:pt>
                <c:pt idx="5882">
                  <c:v>0.3019</c:v>
                </c:pt>
                <c:pt idx="5883">
                  <c:v>0.26910000000000001</c:v>
                </c:pt>
                <c:pt idx="5884">
                  <c:v>0.30459999999999998</c:v>
                </c:pt>
                <c:pt idx="5885">
                  <c:v>0.2767</c:v>
                </c:pt>
                <c:pt idx="5886">
                  <c:v>0.30409999999999998</c:v>
                </c:pt>
                <c:pt idx="5887">
                  <c:v>0.25979999999999998</c:v>
                </c:pt>
                <c:pt idx="5888">
                  <c:v>0.23150000000000001</c:v>
                </c:pt>
                <c:pt idx="5889">
                  <c:v>0.2452</c:v>
                </c:pt>
                <c:pt idx="5890">
                  <c:v>0.21560000000000001</c:v>
                </c:pt>
                <c:pt idx="5891">
                  <c:v>0.27660000000000001</c:v>
                </c:pt>
                <c:pt idx="5892">
                  <c:v>0.2472</c:v>
                </c:pt>
                <c:pt idx="5893">
                  <c:v>0.28449999999999998</c:v>
                </c:pt>
                <c:pt idx="5894">
                  <c:v>0.27800000000000002</c:v>
                </c:pt>
                <c:pt idx="5895">
                  <c:v>0.2485</c:v>
                </c:pt>
                <c:pt idx="5896">
                  <c:v>0.2273</c:v>
                </c:pt>
                <c:pt idx="5897">
                  <c:v>0.21859999999999999</c:v>
                </c:pt>
                <c:pt idx="5898">
                  <c:v>0.25840000000000002</c:v>
                </c:pt>
                <c:pt idx="5899">
                  <c:v>0.26450000000000001</c:v>
                </c:pt>
                <c:pt idx="5900">
                  <c:v>0.26960000000000001</c:v>
                </c:pt>
                <c:pt idx="5901">
                  <c:v>0.23039999999999999</c:v>
                </c:pt>
                <c:pt idx="5902">
                  <c:v>0.24179999999999999</c:v>
                </c:pt>
                <c:pt idx="5903">
                  <c:v>0.2472</c:v>
                </c:pt>
                <c:pt idx="5904">
                  <c:v>0.23760000000000001</c:v>
                </c:pt>
                <c:pt idx="5905">
                  <c:v>0.3105</c:v>
                </c:pt>
                <c:pt idx="5906">
                  <c:v>0.26750000000000002</c:v>
                </c:pt>
                <c:pt idx="5907">
                  <c:v>0.26740000000000003</c:v>
                </c:pt>
                <c:pt idx="5908">
                  <c:v>0.2387</c:v>
                </c:pt>
                <c:pt idx="5909">
                  <c:v>0.30309999999999998</c:v>
                </c:pt>
                <c:pt idx="5910">
                  <c:v>0.247</c:v>
                </c:pt>
                <c:pt idx="5911">
                  <c:v>0.2828</c:v>
                </c:pt>
                <c:pt idx="5912">
                  <c:v>0.309</c:v>
                </c:pt>
                <c:pt idx="5913">
                  <c:v>0.23910000000000001</c:v>
                </c:pt>
                <c:pt idx="5914">
                  <c:v>0.2334</c:v>
                </c:pt>
                <c:pt idx="5915">
                  <c:v>0.26429999999999998</c:v>
                </c:pt>
                <c:pt idx="5916">
                  <c:v>0.25490000000000002</c:v>
                </c:pt>
                <c:pt idx="5917">
                  <c:v>0.22620000000000001</c:v>
                </c:pt>
                <c:pt idx="5918">
                  <c:v>0.18049999999999999</c:v>
                </c:pt>
                <c:pt idx="5919">
                  <c:v>0.1532</c:v>
                </c:pt>
                <c:pt idx="5920">
                  <c:v>0.15939999999999999</c:v>
                </c:pt>
                <c:pt idx="5921">
                  <c:v>0.1148</c:v>
                </c:pt>
                <c:pt idx="5924">
                  <c:v>0.1474</c:v>
                </c:pt>
                <c:pt idx="5925">
                  <c:v>0.1133</c:v>
                </c:pt>
                <c:pt idx="5928">
                  <c:v>0.38340000000000002</c:v>
                </c:pt>
                <c:pt idx="5929">
                  <c:v>0.38169999999999998</c:v>
                </c:pt>
                <c:pt idx="5930">
                  <c:v>0.4078</c:v>
                </c:pt>
                <c:pt idx="5933">
                  <c:v>0.30030000000000001</c:v>
                </c:pt>
                <c:pt idx="5934">
                  <c:v>0.36070000000000002</c:v>
                </c:pt>
                <c:pt idx="5935">
                  <c:v>0.30559999999999998</c:v>
                </c:pt>
                <c:pt idx="5936">
                  <c:v>0.3886</c:v>
                </c:pt>
                <c:pt idx="5937">
                  <c:v>0.1714</c:v>
                </c:pt>
                <c:pt idx="5938">
                  <c:v>0.2913</c:v>
                </c:pt>
                <c:pt idx="5939">
                  <c:v>0.28110000000000002</c:v>
                </c:pt>
                <c:pt idx="5940">
                  <c:v>0.2782</c:v>
                </c:pt>
                <c:pt idx="5941">
                  <c:v>0.18529999999999999</c:v>
                </c:pt>
                <c:pt idx="5942">
                  <c:v>0.22900000000000001</c:v>
                </c:pt>
                <c:pt idx="5943">
                  <c:v>0.33110000000000001</c:v>
                </c:pt>
                <c:pt idx="5944">
                  <c:v>0.35210000000000002</c:v>
                </c:pt>
                <c:pt idx="5945">
                  <c:v>0.31979999999999997</c:v>
                </c:pt>
                <c:pt idx="5946">
                  <c:v>0.28549999999999998</c:v>
                </c:pt>
                <c:pt idx="5947">
                  <c:v>0.37890000000000001</c:v>
                </c:pt>
                <c:pt idx="5948">
                  <c:v>0.3347</c:v>
                </c:pt>
                <c:pt idx="5949">
                  <c:v>0.38650000000000001</c:v>
                </c:pt>
                <c:pt idx="5950">
                  <c:v>0.37459999999999999</c:v>
                </c:pt>
                <c:pt idx="5951">
                  <c:v>0.43169999999999997</c:v>
                </c:pt>
                <c:pt idx="5952">
                  <c:v>0.47839999999999999</c:v>
                </c:pt>
                <c:pt idx="5953">
                  <c:v>0.37030000000000002</c:v>
                </c:pt>
                <c:pt idx="5954">
                  <c:v>0.39439999999999997</c:v>
                </c:pt>
                <c:pt idx="5955">
                  <c:v>0.39979999999999999</c:v>
                </c:pt>
                <c:pt idx="5956">
                  <c:v>0.38640000000000002</c:v>
                </c:pt>
                <c:pt idx="5957">
                  <c:v>0.38059999999999999</c:v>
                </c:pt>
                <c:pt idx="5958">
                  <c:v>0.35930000000000001</c:v>
                </c:pt>
                <c:pt idx="5959">
                  <c:v>0.36320000000000002</c:v>
                </c:pt>
                <c:pt idx="5960">
                  <c:v>0.42749999999999999</c:v>
                </c:pt>
                <c:pt idx="5961">
                  <c:v>0.37959999999999999</c:v>
                </c:pt>
                <c:pt idx="5962">
                  <c:v>0.34289999999999998</c:v>
                </c:pt>
                <c:pt idx="5963">
                  <c:v>0.40799999999999997</c:v>
                </c:pt>
                <c:pt idx="5964">
                  <c:v>0.36670000000000003</c:v>
                </c:pt>
                <c:pt idx="5965">
                  <c:v>0.3231</c:v>
                </c:pt>
                <c:pt idx="5966">
                  <c:v>0.32500000000000001</c:v>
                </c:pt>
                <c:pt idx="5967">
                  <c:v>0.37769999999999998</c:v>
                </c:pt>
                <c:pt idx="5968">
                  <c:v>0.37459999999999999</c:v>
                </c:pt>
                <c:pt idx="5969">
                  <c:v>0.3584</c:v>
                </c:pt>
                <c:pt idx="5970">
                  <c:v>0.39050000000000001</c:v>
                </c:pt>
                <c:pt idx="5971">
                  <c:v>0.35880000000000001</c:v>
                </c:pt>
                <c:pt idx="5972">
                  <c:v>0.37659999999999999</c:v>
                </c:pt>
                <c:pt idx="5973">
                  <c:v>0.3947</c:v>
                </c:pt>
                <c:pt idx="5974">
                  <c:v>0.41039999999999999</c:v>
                </c:pt>
                <c:pt idx="5975">
                  <c:v>0.34510000000000002</c:v>
                </c:pt>
                <c:pt idx="5976">
                  <c:v>0.36230000000000001</c:v>
                </c:pt>
                <c:pt idx="5977">
                  <c:v>0.34620000000000001</c:v>
                </c:pt>
                <c:pt idx="5978">
                  <c:v>0.30769999999999997</c:v>
                </c:pt>
                <c:pt idx="5979">
                  <c:v>0.3453</c:v>
                </c:pt>
                <c:pt idx="5980">
                  <c:v>0.36309999999999998</c:v>
                </c:pt>
                <c:pt idx="5981">
                  <c:v>0.3493</c:v>
                </c:pt>
                <c:pt idx="5982">
                  <c:v>0.39169999999999999</c:v>
                </c:pt>
                <c:pt idx="5983">
                  <c:v>0.35099999999999998</c:v>
                </c:pt>
                <c:pt idx="5984">
                  <c:v>0.36399999999999999</c:v>
                </c:pt>
                <c:pt idx="5985">
                  <c:v>0.25290000000000001</c:v>
                </c:pt>
                <c:pt idx="5986">
                  <c:v>0.31709999999999999</c:v>
                </c:pt>
                <c:pt idx="5987">
                  <c:v>0.23449999999999999</c:v>
                </c:pt>
                <c:pt idx="5988">
                  <c:v>0.23910000000000001</c:v>
                </c:pt>
                <c:pt idx="5989">
                  <c:v>0.20730000000000001</c:v>
                </c:pt>
                <c:pt idx="5990">
                  <c:v>0.34949999999999998</c:v>
                </c:pt>
                <c:pt idx="5991">
                  <c:v>0.28599999999999998</c:v>
                </c:pt>
                <c:pt idx="5992">
                  <c:v>0.35170000000000001</c:v>
                </c:pt>
                <c:pt idx="5993">
                  <c:v>0.221</c:v>
                </c:pt>
                <c:pt idx="5994">
                  <c:v>0.29120000000000001</c:v>
                </c:pt>
                <c:pt idx="5995">
                  <c:v>0.34989999999999999</c:v>
                </c:pt>
                <c:pt idx="5996">
                  <c:v>0.26190000000000002</c:v>
                </c:pt>
                <c:pt idx="5997">
                  <c:v>0.34820000000000001</c:v>
                </c:pt>
                <c:pt idx="5998">
                  <c:v>0.29859999999999998</c:v>
                </c:pt>
                <c:pt idx="5999">
                  <c:v>0.19409999999999999</c:v>
                </c:pt>
                <c:pt idx="6000">
                  <c:v>0.30959999999999999</c:v>
                </c:pt>
                <c:pt idx="6001">
                  <c:v>0.187</c:v>
                </c:pt>
                <c:pt idx="6002">
                  <c:v>0.32929999999999998</c:v>
                </c:pt>
                <c:pt idx="6003">
                  <c:v>0.19650000000000001</c:v>
                </c:pt>
                <c:pt idx="6004">
                  <c:v>0.3135</c:v>
                </c:pt>
                <c:pt idx="6005">
                  <c:v>0.25309999999999999</c:v>
                </c:pt>
                <c:pt idx="6006">
                  <c:v>0.34089999999999998</c:v>
                </c:pt>
                <c:pt idx="6007">
                  <c:v>0.23219999999999999</c:v>
                </c:pt>
                <c:pt idx="6008">
                  <c:v>0.33629999999999999</c:v>
                </c:pt>
                <c:pt idx="6009">
                  <c:v>0.35039999999999999</c:v>
                </c:pt>
                <c:pt idx="6010">
                  <c:v>0.31109999999999999</c:v>
                </c:pt>
                <c:pt idx="6011">
                  <c:v>0.2447</c:v>
                </c:pt>
                <c:pt idx="6012">
                  <c:v>0.33029999999999998</c:v>
                </c:pt>
                <c:pt idx="6013">
                  <c:v>0.2064</c:v>
                </c:pt>
                <c:pt idx="6014">
                  <c:v>0.32819999999999999</c:v>
                </c:pt>
                <c:pt idx="6015">
                  <c:v>0.29580000000000001</c:v>
                </c:pt>
                <c:pt idx="6016">
                  <c:v>0.34720000000000001</c:v>
                </c:pt>
                <c:pt idx="6017">
                  <c:v>0.19789999999999999</c:v>
                </c:pt>
                <c:pt idx="6018">
                  <c:v>0.28289999999999998</c:v>
                </c:pt>
                <c:pt idx="6019">
                  <c:v>0.27689999999999998</c:v>
                </c:pt>
                <c:pt idx="6020">
                  <c:v>0.34839999999999999</c:v>
                </c:pt>
                <c:pt idx="6021">
                  <c:v>0.2167</c:v>
                </c:pt>
                <c:pt idx="6022">
                  <c:v>0.30220000000000002</c:v>
                </c:pt>
                <c:pt idx="6023">
                  <c:v>0.35249999999999998</c:v>
                </c:pt>
                <c:pt idx="6024">
                  <c:v>0.3508</c:v>
                </c:pt>
                <c:pt idx="6025">
                  <c:v>0.18909999999999999</c:v>
                </c:pt>
                <c:pt idx="6026">
                  <c:v>0.30070000000000002</c:v>
                </c:pt>
                <c:pt idx="6027">
                  <c:v>0.2001</c:v>
                </c:pt>
                <c:pt idx="6028">
                  <c:v>0.30520000000000003</c:v>
                </c:pt>
                <c:pt idx="6029">
                  <c:v>0.2228</c:v>
                </c:pt>
                <c:pt idx="6030">
                  <c:v>0.2838</c:v>
                </c:pt>
                <c:pt idx="6031">
                  <c:v>0.26190000000000002</c:v>
                </c:pt>
                <c:pt idx="6032">
                  <c:v>0.28139999999999998</c:v>
                </c:pt>
                <c:pt idx="6033">
                  <c:v>0.17879999999999999</c:v>
                </c:pt>
                <c:pt idx="6034">
                  <c:v>0.22059999999999999</c:v>
                </c:pt>
                <c:pt idx="6035">
                  <c:v>0.24690000000000001</c:v>
                </c:pt>
                <c:pt idx="6036">
                  <c:v>0.23730000000000001</c:v>
                </c:pt>
                <c:pt idx="6037">
                  <c:v>0.19120000000000001</c:v>
                </c:pt>
                <c:pt idx="6038">
                  <c:v>0.20119999999999999</c:v>
                </c:pt>
                <c:pt idx="6039">
                  <c:v>0.1804</c:v>
                </c:pt>
                <c:pt idx="6040">
                  <c:v>0.1704</c:v>
                </c:pt>
                <c:pt idx="6041">
                  <c:v>0.20430000000000001</c:v>
                </c:pt>
                <c:pt idx="6042">
                  <c:v>0.2452</c:v>
                </c:pt>
                <c:pt idx="6043">
                  <c:v>0.31730000000000003</c:v>
                </c:pt>
                <c:pt idx="6044">
                  <c:v>0.43070000000000003</c:v>
                </c:pt>
                <c:pt idx="6045">
                  <c:v>0.3821</c:v>
                </c:pt>
                <c:pt idx="6046">
                  <c:v>0.56640000000000001</c:v>
                </c:pt>
                <c:pt idx="6047">
                  <c:v>0.35360000000000003</c:v>
                </c:pt>
                <c:pt idx="6048">
                  <c:v>0.29709999999999998</c:v>
                </c:pt>
                <c:pt idx="6049">
                  <c:v>0.46489999999999998</c:v>
                </c:pt>
                <c:pt idx="6050">
                  <c:v>0.30940000000000001</c:v>
                </c:pt>
                <c:pt idx="6051">
                  <c:v>0.3931</c:v>
                </c:pt>
                <c:pt idx="6052">
                  <c:v>0.37669999999999998</c:v>
                </c:pt>
                <c:pt idx="6053">
                  <c:v>0.221</c:v>
                </c:pt>
                <c:pt idx="6054">
                  <c:v>0.36420000000000002</c:v>
                </c:pt>
                <c:pt idx="6055">
                  <c:v>0.30630000000000002</c:v>
                </c:pt>
                <c:pt idx="6056">
                  <c:v>0.2021</c:v>
                </c:pt>
                <c:pt idx="6057">
                  <c:v>0.3473</c:v>
                </c:pt>
                <c:pt idx="6058">
                  <c:v>0.33410000000000001</c:v>
                </c:pt>
                <c:pt idx="6059">
                  <c:v>0.32529999999999998</c:v>
                </c:pt>
                <c:pt idx="6060">
                  <c:v>0.3175</c:v>
                </c:pt>
                <c:pt idx="6061">
                  <c:v>0.25419999999999998</c:v>
                </c:pt>
                <c:pt idx="6062">
                  <c:v>0.39460000000000001</c:v>
                </c:pt>
                <c:pt idx="6063">
                  <c:v>0.26779999999999998</c:v>
                </c:pt>
                <c:pt idx="6064">
                  <c:v>0.24049999999999999</c:v>
                </c:pt>
                <c:pt idx="6065">
                  <c:v>0.34129999999999999</c:v>
                </c:pt>
                <c:pt idx="6066">
                  <c:v>0.3221</c:v>
                </c:pt>
                <c:pt idx="6067">
                  <c:v>0.28289999999999998</c:v>
                </c:pt>
                <c:pt idx="6068">
                  <c:v>0.35160000000000002</c:v>
                </c:pt>
                <c:pt idx="6069">
                  <c:v>0.27500000000000002</c:v>
                </c:pt>
                <c:pt idx="6070">
                  <c:v>0.33610000000000001</c:v>
                </c:pt>
                <c:pt idx="6071">
                  <c:v>0.26200000000000001</c:v>
                </c:pt>
                <c:pt idx="6072">
                  <c:v>0.31979999999999997</c:v>
                </c:pt>
                <c:pt idx="6073">
                  <c:v>0.3236</c:v>
                </c:pt>
                <c:pt idx="6074">
                  <c:v>0.38469999999999999</c:v>
                </c:pt>
                <c:pt idx="6075">
                  <c:v>0.32290000000000002</c:v>
                </c:pt>
                <c:pt idx="6076">
                  <c:v>0.26640000000000003</c:v>
                </c:pt>
                <c:pt idx="6077">
                  <c:v>0.26629999999999998</c:v>
                </c:pt>
                <c:pt idx="6078">
                  <c:v>0.27510000000000001</c:v>
                </c:pt>
                <c:pt idx="6079">
                  <c:v>0.3478</c:v>
                </c:pt>
                <c:pt idx="6080">
                  <c:v>0.29980000000000001</c:v>
                </c:pt>
                <c:pt idx="6081">
                  <c:v>0.29920000000000002</c:v>
                </c:pt>
                <c:pt idx="6082">
                  <c:v>0.28210000000000002</c:v>
                </c:pt>
                <c:pt idx="6083">
                  <c:v>0.3569</c:v>
                </c:pt>
                <c:pt idx="6084">
                  <c:v>0.26469999999999999</c:v>
                </c:pt>
                <c:pt idx="6085">
                  <c:v>0.30270000000000002</c:v>
                </c:pt>
                <c:pt idx="6086">
                  <c:v>0.44379999999999997</c:v>
                </c:pt>
                <c:pt idx="6087">
                  <c:v>0.28070000000000001</c:v>
                </c:pt>
                <c:pt idx="6088">
                  <c:v>0.27379999999999999</c:v>
                </c:pt>
                <c:pt idx="6089">
                  <c:v>0.31409999999999999</c:v>
                </c:pt>
                <c:pt idx="6090">
                  <c:v>0.26200000000000001</c:v>
                </c:pt>
                <c:pt idx="6091">
                  <c:v>0.27389999999999998</c:v>
                </c:pt>
                <c:pt idx="6092">
                  <c:v>0.37980000000000003</c:v>
                </c:pt>
                <c:pt idx="6093">
                  <c:v>0.35610000000000003</c:v>
                </c:pt>
                <c:pt idx="6094">
                  <c:v>0.26790000000000003</c:v>
                </c:pt>
                <c:pt idx="6095">
                  <c:v>0.37390000000000001</c:v>
                </c:pt>
                <c:pt idx="6096">
                  <c:v>0.27339999999999998</c:v>
                </c:pt>
                <c:pt idx="6097">
                  <c:v>0.35049999999999998</c:v>
                </c:pt>
                <c:pt idx="6098">
                  <c:v>0.29830000000000001</c:v>
                </c:pt>
                <c:pt idx="6099">
                  <c:v>0.27510000000000001</c:v>
                </c:pt>
                <c:pt idx="6100">
                  <c:v>0.29559999999999997</c:v>
                </c:pt>
                <c:pt idx="6101">
                  <c:v>0.31009999999999999</c:v>
                </c:pt>
                <c:pt idx="6102">
                  <c:v>0.41349999999999998</c:v>
                </c:pt>
                <c:pt idx="6103">
                  <c:v>0.28660000000000002</c:v>
                </c:pt>
                <c:pt idx="6104">
                  <c:v>0.39810000000000001</c:v>
                </c:pt>
                <c:pt idx="6105">
                  <c:v>0.28999999999999998</c:v>
                </c:pt>
                <c:pt idx="6106">
                  <c:v>0.2631</c:v>
                </c:pt>
                <c:pt idx="6107">
                  <c:v>0.2757</c:v>
                </c:pt>
                <c:pt idx="6108">
                  <c:v>0.25430000000000003</c:v>
                </c:pt>
                <c:pt idx="6109">
                  <c:v>0.34739999999999999</c:v>
                </c:pt>
                <c:pt idx="6110">
                  <c:v>0.2404</c:v>
                </c:pt>
                <c:pt idx="6111">
                  <c:v>0.38600000000000001</c:v>
                </c:pt>
                <c:pt idx="6112">
                  <c:v>0.2676</c:v>
                </c:pt>
                <c:pt idx="6113">
                  <c:v>0.37919999999999998</c:v>
                </c:pt>
                <c:pt idx="6114">
                  <c:v>0.36359999999999998</c:v>
                </c:pt>
                <c:pt idx="6115">
                  <c:v>0.43330000000000002</c:v>
                </c:pt>
                <c:pt idx="6116">
                  <c:v>0.42549999999999999</c:v>
                </c:pt>
                <c:pt idx="6117">
                  <c:v>0.42549999999999999</c:v>
                </c:pt>
                <c:pt idx="6118">
                  <c:v>0.33229999999999998</c:v>
                </c:pt>
                <c:pt idx="6119">
                  <c:v>0.36570000000000003</c:v>
                </c:pt>
                <c:pt idx="6120">
                  <c:v>0.2969</c:v>
                </c:pt>
                <c:pt idx="6121">
                  <c:v>0.32890000000000003</c:v>
                </c:pt>
                <c:pt idx="6122">
                  <c:v>0.36609999999999998</c:v>
                </c:pt>
                <c:pt idx="6123">
                  <c:v>0.4612</c:v>
                </c:pt>
                <c:pt idx="6124">
                  <c:v>0.33600000000000002</c:v>
                </c:pt>
                <c:pt idx="6125">
                  <c:v>0.33250000000000002</c:v>
                </c:pt>
                <c:pt idx="6126">
                  <c:v>0.28699999999999998</c:v>
                </c:pt>
                <c:pt idx="6127">
                  <c:v>0.2702</c:v>
                </c:pt>
                <c:pt idx="6128">
                  <c:v>0.28799999999999998</c:v>
                </c:pt>
                <c:pt idx="6129">
                  <c:v>0.32700000000000001</c:v>
                </c:pt>
                <c:pt idx="6130">
                  <c:v>0.4536</c:v>
                </c:pt>
                <c:pt idx="6131">
                  <c:v>0.35649999999999998</c:v>
                </c:pt>
                <c:pt idx="6132">
                  <c:v>0.2828</c:v>
                </c:pt>
                <c:pt idx="6133">
                  <c:v>0.30730000000000002</c:v>
                </c:pt>
                <c:pt idx="6134">
                  <c:v>0.32929999999999998</c:v>
                </c:pt>
                <c:pt idx="6135">
                  <c:v>0.34489999999999998</c:v>
                </c:pt>
                <c:pt idx="6136">
                  <c:v>0.39269999999999999</c:v>
                </c:pt>
                <c:pt idx="6137">
                  <c:v>0.29360000000000003</c:v>
                </c:pt>
                <c:pt idx="6138">
                  <c:v>0.35610000000000003</c:v>
                </c:pt>
                <c:pt idx="6139">
                  <c:v>0.3196</c:v>
                </c:pt>
                <c:pt idx="6140">
                  <c:v>0.2407</c:v>
                </c:pt>
                <c:pt idx="6141">
                  <c:v>0.26079999999999998</c:v>
                </c:pt>
                <c:pt idx="6142">
                  <c:v>0.2969</c:v>
                </c:pt>
                <c:pt idx="6143">
                  <c:v>0.22600000000000001</c:v>
                </c:pt>
                <c:pt idx="6144">
                  <c:v>0.2949</c:v>
                </c:pt>
                <c:pt idx="6145">
                  <c:v>0.36570000000000003</c:v>
                </c:pt>
                <c:pt idx="6146">
                  <c:v>0.38700000000000001</c:v>
                </c:pt>
                <c:pt idx="6147">
                  <c:v>0.25840000000000002</c:v>
                </c:pt>
                <c:pt idx="6148">
                  <c:v>0.24379999999999999</c:v>
                </c:pt>
                <c:pt idx="6149">
                  <c:v>0.28239999999999998</c:v>
                </c:pt>
                <c:pt idx="6150">
                  <c:v>0.12520000000000001</c:v>
                </c:pt>
                <c:pt idx="6151">
                  <c:v>0.17380000000000001</c:v>
                </c:pt>
                <c:pt idx="6152">
                  <c:v>0.18859999999999999</c:v>
                </c:pt>
                <c:pt idx="6153">
                  <c:v>0.12889999999999999</c:v>
                </c:pt>
                <c:pt idx="6154">
                  <c:v>0.29959999999999998</c:v>
                </c:pt>
                <c:pt idx="6155">
                  <c:v>0.24809999999999999</c:v>
                </c:pt>
                <c:pt idx="6156">
                  <c:v>0.3206</c:v>
                </c:pt>
                <c:pt idx="6157">
                  <c:v>0.30220000000000002</c:v>
                </c:pt>
                <c:pt idx="6158">
                  <c:v>0.31540000000000001</c:v>
                </c:pt>
                <c:pt idx="6159">
                  <c:v>0.27810000000000001</c:v>
                </c:pt>
                <c:pt idx="6160">
                  <c:v>0.26769999999999999</c:v>
                </c:pt>
                <c:pt idx="6161">
                  <c:v>0.27839999999999998</c:v>
                </c:pt>
                <c:pt idx="6162">
                  <c:v>0.31869999999999998</c:v>
                </c:pt>
                <c:pt idx="6163">
                  <c:v>0.27379999999999999</c:v>
                </c:pt>
                <c:pt idx="6164">
                  <c:v>0.2621</c:v>
                </c:pt>
                <c:pt idx="6165">
                  <c:v>0.30480000000000002</c:v>
                </c:pt>
                <c:pt idx="6166">
                  <c:v>0.29449999999999998</c:v>
                </c:pt>
                <c:pt idx="6167">
                  <c:v>0.28089999999999998</c:v>
                </c:pt>
                <c:pt idx="6168">
                  <c:v>0.29110000000000003</c:v>
                </c:pt>
                <c:pt idx="6169">
                  <c:v>0.29270000000000002</c:v>
                </c:pt>
                <c:pt idx="6170">
                  <c:v>0.3014</c:v>
                </c:pt>
                <c:pt idx="6171">
                  <c:v>0.32090000000000002</c:v>
                </c:pt>
                <c:pt idx="6172">
                  <c:v>0.30780000000000002</c:v>
                </c:pt>
                <c:pt idx="6173">
                  <c:v>0.28320000000000001</c:v>
                </c:pt>
                <c:pt idx="6174">
                  <c:v>0.29620000000000002</c:v>
                </c:pt>
                <c:pt idx="6175">
                  <c:v>0.42830000000000001</c:v>
                </c:pt>
                <c:pt idx="6176">
                  <c:v>0.28029999999999999</c:v>
                </c:pt>
                <c:pt idx="6177">
                  <c:v>0.27179999999999999</c:v>
                </c:pt>
                <c:pt idx="6178">
                  <c:v>0.42980000000000002</c:v>
                </c:pt>
                <c:pt idx="6179">
                  <c:v>0.29449999999999998</c:v>
                </c:pt>
                <c:pt idx="6180">
                  <c:v>0.2626</c:v>
                </c:pt>
                <c:pt idx="6181">
                  <c:v>0.24390000000000001</c:v>
                </c:pt>
                <c:pt idx="6182">
                  <c:v>0.29520000000000002</c:v>
                </c:pt>
                <c:pt idx="6183">
                  <c:v>0.29289999999999999</c:v>
                </c:pt>
                <c:pt idx="6184">
                  <c:v>0.27129999999999999</c:v>
                </c:pt>
                <c:pt idx="6185">
                  <c:v>0.31759999999999999</c:v>
                </c:pt>
                <c:pt idx="6186">
                  <c:v>0.3196</c:v>
                </c:pt>
                <c:pt idx="6187">
                  <c:v>0.3251</c:v>
                </c:pt>
                <c:pt idx="6188">
                  <c:v>0.3125</c:v>
                </c:pt>
                <c:pt idx="6189">
                  <c:v>0.31740000000000002</c:v>
                </c:pt>
                <c:pt idx="6190">
                  <c:v>0.308</c:v>
                </c:pt>
                <c:pt idx="6191">
                  <c:v>0.27500000000000002</c:v>
                </c:pt>
                <c:pt idx="6192">
                  <c:v>0.4516</c:v>
                </c:pt>
                <c:pt idx="6193">
                  <c:v>0.30420000000000003</c:v>
                </c:pt>
                <c:pt idx="6194">
                  <c:v>0.30459999999999998</c:v>
                </c:pt>
                <c:pt idx="6195">
                  <c:v>0.28399999999999997</c:v>
                </c:pt>
                <c:pt idx="6196">
                  <c:v>0.24440000000000001</c:v>
                </c:pt>
                <c:pt idx="6197">
                  <c:v>0.2666</c:v>
                </c:pt>
                <c:pt idx="6198">
                  <c:v>0.25319999999999998</c:v>
                </c:pt>
                <c:pt idx="6199">
                  <c:v>0.46079999999999999</c:v>
                </c:pt>
                <c:pt idx="6200">
                  <c:v>0.40720000000000001</c:v>
                </c:pt>
                <c:pt idx="6201">
                  <c:v>0.27010000000000001</c:v>
                </c:pt>
                <c:pt idx="6202">
                  <c:v>0.32569999999999999</c:v>
                </c:pt>
                <c:pt idx="6203">
                  <c:v>0.41</c:v>
                </c:pt>
                <c:pt idx="6204">
                  <c:v>0.28760000000000002</c:v>
                </c:pt>
                <c:pt idx="6205">
                  <c:v>0.23100000000000001</c:v>
                </c:pt>
                <c:pt idx="6206">
                  <c:v>0.2636</c:v>
                </c:pt>
                <c:pt idx="6207">
                  <c:v>0.2681</c:v>
                </c:pt>
                <c:pt idx="6241">
                  <c:v>0.33889999999999998</c:v>
                </c:pt>
                <c:pt idx="6242">
                  <c:v>0.33239999999999997</c:v>
                </c:pt>
                <c:pt idx="6243">
                  <c:v>0.30480000000000002</c:v>
                </c:pt>
                <c:pt idx="6244">
                  <c:v>0.4874</c:v>
                </c:pt>
                <c:pt idx="6245">
                  <c:v>0.42130000000000001</c:v>
                </c:pt>
                <c:pt idx="6246">
                  <c:v>0.38840000000000002</c:v>
                </c:pt>
                <c:pt idx="6247">
                  <c:v>0.48089999999999999</c:v>
                </c:pt>
                <c:pt idx="6248">
                  <c:v>0.44350000000000001</c:v>
                </c:pt>
                <c:pt idx="6249">
                  <c:v>0.4178</c:v>
                </c:pt>
                <c:pt idx="6250">
                  <c:v>0.29110000000000003</c:v>
                </c:pt>
                <c:pt idx="6251">
                  <c:v>0.31069999999999998</c:v>
                </c:pt>
                <c:pt idx="6252">
                  <c:v>0.32140000000000002</c:v>
                </c:pt>
                <c:pt idx="6253">
                  <c:v>0.28360000000000002</c:v>
                </c:pt>
                <c:pt idx="6254">
                  <c:v>0.38219999999999998</c:v>
                </c:pt>
                <c:pt idx="6255">
                  <c:v>0.50819999999999999</c:v>
                </c:pt>
                <c:pt idx="6256">
                  <c:v>0.495</c:v>
                </c:pt>
                <c:pt idx="6257">
                  <c:v>0.502</c:v>
                </c:pt>
                <c:pt idx="6258">
                  <c:v>0.34439999999999998</c:v>
                </c:pt>
                <c:pt idx="6259">
                  <c:v>0.32490000000000002</c:v>
                </c:pt>
                <c:pt idx="6260">
                  <c:v>0.28770000000000001</c:v>
                </c:pt>
                <c:pt idx="6261">
                  <c:v>0.44940000000000002</c:v>
                </c:pt>
                <c:pt idx="6262">
                  <c:v>0.27929999999999999</c:v>
                </c:pt>
                <c:pt idx="6263">
                  <c:v>0.44979999999999998</c:v>
                </c:pt>
                <c:pt idx="6264">
                  <c:v>0.3105</c:v>
                </c:pt>
                <c:pt idx="6265">
                  <c:v>0.44569999999999999</c:v>
                </c:pt>
                <c:pt idx="6266">
                  <c:v>0.47049999999999997</c:v>
                </c:pt>
                <c:pt idx="6267">
                  <c:v>0.27610000000000001</c:v>
                </c:pt>
                <c:pt idx="6268">
                  <c:v>0.379</c:v>
                </c:pt>
                <c:pt idx="6269">
                  <c:v>0.30299999999999999</c:v>
                </c:pt>
                <c:pt idx="6270">
                  <c:v>0.31169999999999998</c:v>
                </c:pt>
                <c:pt idx="6271">
                  <c:v>0.29170000000000001</c:v>
                </c:pt>
                <c:pt idx="6272">
                  <c:v>0.27879999999999999</c:v>
                </c:pt>
                <c:pt idx="6273">
                  <c:v>0.43580000000000002</c:v>
                </c:pt>
                <c:pt idx="6274">
                  <c:v>0.47499999999999998</c:v>
                </c:pt>
                <c:pt idx="6275">
                  <c:v>0.30459999999999998</c:v>
                </c:pt>
                <c:pt idx="6276">
                  <c:v>0.29899999999999999</c:v>
                </c:pt>
                <c:pt idx="6277">
                  <c:v>0.26900000000000002</c:v>
                </c:pt>
                <c:pt idx="6278">
                  <c:v>0.30859999999999999</c:v>
                </c:pt>
                <c:pt idx="6279">
                  <c:v>0.33200000000000002</c:v>
                </c:pt>
                <c:pt idx="6280">
                  <c:v>0.50439999999999996</c:v>
                </c:pt>
                <c:pt idx="6281">
                  <c:v>0.3029</c:v>
                </c:pt>
                <c:pt idx="6282">
                  <c:v>0.49559999999999998</c:v>
                </c:pt>
                <c:pt idx="6283">
                  <c:v>0.3952</c:v>
                </c:pt>
                <c:pt idx="6284">
                  <c:v>0.4839</c:v>
                </c:pt>
                <c:pt idx="6285">
                  <c:v>0.27929999999999999</c:v>
                </c:pt>
                <c:pt idx="6286">
                  <c:v>0.31269999999999998</c:v>
                </c:pt>
                <c:pt idx="6287">
                  <c:v>0.3</c:v>
                </c:pt>
                <c:pt idx="6288">
                  <c:v>0.1923</c:v>
                </c:pt>
                <c:pt idx="6289">
                  <c:v>0.25090000000000001</c:v>
                </c:pt>
                <c:pt idx="6290">
                  <c:v>0.41170000000000001</c:v>
                </c:pt>
                <c:pt idx="6291">
                  <c:v>0.23810000000000001</c:v>
                </c:pt>
                <c:pt idx="6292">
                  <c:v>0.30230000000000001</c:v>
                </c:pt>
                <c:pt idx="6293">
                  <c:v>0.2351</c:v>
                </c:pt>
                <c:pt idx="6294">
                  <c:v>0.2298</c:v>
                </c:pt>
                <c:pt idx="6295">
                  <c:v>0.34470000000000001</c:v>
                </c:pt>
                <c:pt idx="6296">
                  <c:v>0.21879999999999999</c:v>
                </c:pt>
                <c:pt idx="6297">
                  <c:v>0.2155</c:v>
                </c:pt>
                <c:pt idx="6298">
                  <c:v>0.25280000000000002</c:v>
                </c:pt>
                <c:pt idx="6299">
                  <c:v>0.20480000000000001</c:v>
                </c:pt>
                <c:pt idx="6300">
                  <c:v>0.19120000000000001</c:v>
                </c:pt>
                <c:pt idx="6301">
                  <c:v>0.20649999999999999</c:v>
                </c:pt>
                <c:pt idx="6302">
                  <c:v>0.2359</c:v>
                </c:pt>
                <c:pt idx="6303">
                  <c:v>0.218</c:v>
                </c:pt>
                <c:pt idx="6304">
                  <c:v>0.245</c:v>
                </c:pt>
                <c:pt idx="6305">
                  <c:v>0.18820000000000001</c:v>
                </c:pt>
                <c:pt idx="6306">
                  <c:v>0.2079</c:v>
                </c:pt>
                <c:pt idx="6307">
                  <c:v>0.19</c:v>
                </c:pt>
                <c:pt idx="6308">
                  <c:v>0.3241</c:v>
                </c:pt>
                <c:pt idx="6309">
                  <c:v>0.1895</c:v>
                </c:pt>
                <c:pt idx="6310">
                  <c:v>0.1925</c:v>
                </c:pt>
                <c:pt idx="6311">
                  <c:v>0.17030000000000001</c:v>
                </c:pt>
                <c:pt idx="6312">
                  <c:v>0.18540000000000001</c:v>
                </c:pt>
                <c:pt idx="6313">
                  <c:v>0.21590000000000001</c:v>
                </c:pt>
                <c:pt idx="6314">
                  <c:v>0.3569</c:v>
                </c:pt>
                <c:pt idx="6315">
                  <c:v>0.19850000000000001</c:v>
                </c:pt>
                <c:pt idx="6316">
                  <c:v>0.1966</c:v>
                </c:pt>
                <c:pt idx="6317">
                  <c:v>0.52890000000000004</c:v>
                </c:pt>
                <c:pt idx="6318">
                  <c:v>0.26440000000000002</c:v>
                </c:pt>
                <c:pt idx="6319">
                  <c:v>0.53559999999999997</c:v>
                </c:pt>
                <c:pt idx="6320">
                  <c:v>0.52270000000000005</c:v>
                </c:pt>
                <c:pt idx="6321">
                  <c:v>0.26469999999999999</c:v>
                </c:pt>
                <c:pt idx="6322">
                  <c:v>0.46060000000000001</c:v>
                </c:pt>
                <c:pt idx="6323">
                  <c:v>0.3352</c:v>
                </c:pt>
                <c:pt idx="6324">
                  <c:v>0.2666</c:v>
                </c:pt>
                <c:pt idx="6325">
                  <c:v>0.31530000000000002</c:v>
                </c:pt>
                <c:pt idx="6326">
                  <c:v>0.50049999999999994</c:v>
                </c:pt>
                <c:pt idx="6327">
                  <c:v>0.25469999999999998</c:v>
                </c:pt>
                <c:pt idx="6328">
                  <c:v>0.55730000000000002</c:v>
                </c:pt>
                <c:pt idx="6329">
                  <c:v>0.32629999999999998</c:v>
                </c:pt>
                <c:pt idx="6330">
                  <c:v>0.49490000000000001</c:v>
                </c:pt>
                <c:pt idx="6331">
                  <c:v>0.3513</c:v>
                </c:pt>
                <c:pt idx="6332">
                  <c:v>0.51339999999999997</c:v>
                </c:pt>
                <c:pt idx="6333">
                  <c:v>0.26769999999999999</c:v>
                </c:pt>
                <c:pt idx="6334">
                  <c:v>0.33350000000000002</c:v>
                </c:pt>
                <c:pt idx="6335">
                  <c:v>0.30199999999999999</c:v>
                </c:pt>
                <c:pt idx="6336">
                  <c:v>0.50519999999999998</c:v>
                </c:pt>
                <c:pt idx="6337">
                  <c:v>0.31140000000000001</c:v>
                </c:pt>
                <c:pt idx="6338">
                  <c:v>0.31</c:v>
                </c:pt>
                <c:pt idx="6339">
                  <c:v>0.28689999999999999</c:v>
                </c:pt>
                <c:pt idx="6340">
                  <c:v>0.25009999999999999</c:v>
                </c:pt>
                <c:pt idx="6341">
                  <c:v>0.52659999999999996</c:v>
                </c:pt>
                <c:pt idx="6342">
                  <c:v>0.32190000000000002</c:v>
                </c:pt>
                <c:pt idx="6343">
                  <c:v>0.46650000000000003</c:v>
                </c:pt>
                <c:pt idx="6344">
                  <c:v>0.24629999999999999</c:v>
                </c:pt>
                <c:pt idx="6345">
                  <c:v>0.30580000000000002</c:v>
                </c:pt>
                <c:pt idx="6346">
                  <c:v>0.312</c:v>
                </c:pt>
                <c:pt idx="6347">
                  <c:v>0.2606</c:v>
                </c:pt>
                <c:pt idx="6348">
                  <c:v>0.2712</c:v>
                </c:pt>
                <c:pt idx="6349">
                  <c:v>0.5444</c:v>
                </c:pt>
                <c:pt idx="6350">
                  <c:v>0.34010000000000001</c:v>
                </c:pt>
                <c:pt idx="6351">
                  <c:v>0.49330000000000002</c:v>
                </c:pt>
                <c:pt idx="6352">
                  <c:v>0.15959999999999999</c:v>
                </c:pt>
                <c:pt idx="6353">
                  <c:v>0.1457</c:v>
                </c:pt>
                <c:pt idx="6354">
                  <c:v>0.14899999999999999</c:v>
                </c:pt>
                <c:pt idx="6355">
                  <c:v>0.15529999999999999</c:v>
                </c:pt>
                <c:pt idx="6356">
                  <c:v>0.25419999999999998</c:v>
                </c:pt>
                <c:pt idx="6357">
                  <c:v>0.2097</c:v>
                </c:pt>
                <c:pt idx="6358">
                  <c:v>0.2109</c:v>
                </c:pt>
                <c:pt idx="6359">
                  <c:v>0.2248</c:v>
                </c:pt>
                <c:pt idx="6360">
                  <c:v>0.27300000000000002</c:v>
                </c:pt>
                <c:pt idx="6361">
                  <c:v>0.1535</c:v>
                </c:pt>
                <c:pt idx="6362">
                  <c:v>0.14149999999999999</c:v>
                </c:pt>
                <c:pt idx="6363">
                  <c:v>0.1646</c:v>
                </c:pt>
                <c:pt idx="6364">
                  <c:v>0.14319999999999999</c:v>
                </c:pt>
                <c:pt idx="6365">
                  <c:v>0.20530000000000001</c:v>
                </c:pt>
                <c:pt idx="6366">
                  <c:v>0.2369</c:v>
                </c:pt>
                <c:pt idx="6367">
                  <c:v>0.2082</c:v>
                </c:pt>
                <c:pt idx="6368">
                  <c:v>0.1908</c:v>
                </c:pt>
                <c:pt idx="6369">
                  <c:v>0.1804</c:v>
                </c:pt>
                <c:pt idx="6370">
                  <c:v>0.19600000000000001</c:v>
                </c:pt>
                <c:pt idx="6371">
                  <c:v>0.16830000000000001</c:v>
                </c:pt>
                <c:pt idx="6372">
                  <c:v>0.17910000000000001</c:v>
                </c:pt>
                <c:pt idx="6373">
                  <c:v>0.15229999999999999</c:v>
                </c:pt>
                <c:pt idx="6374">
                  <c:v>0.11459999999999999</c:v>
                </c:pt>
                <c:pt idx="6375">
                  <c:v>0.21579999999999999</c:v>
                </c:pt>
                <c:pt idx="6376">
                  <c:v>0.13469999999999999</c:v>
                </c:pt>
                <c:pt idx="6377">
                  <c:v>0.1333</c:v>
                </c:pt>
                <c:pt idx="6378">
                  <c:v>0.1489</c:v>
                </c:pt>
                <c:pt idx="6379">
                  <c:v>0.19059999999999999</c:v>
                </c:pt>
                <c:pt idx="6380">
                  <c:v>0.16</c:v>
                </c:pt>
                <c:pt idx="6381">
                  <c:v>0.1847</c:v>
                </c:pt>
                <c:pt idx="6382">
                  <c:v>0.1588</c:v>
                </c:pt>
                <c:pt idx="6383">
                  <c:v>0.15820000000000001</c:v>
                </c:pt>
                <c:pt idx="6384">
                  <c:v>0.13189999999999999</c:v>
                </c:pt>
                <c:pt idx="6385">
                  <c:v>0.21640000000000001</c:v>
                </c:pt>
                <c:pt idx="6386">
                  <c:v>0.127</c:v>
                </c:pt>
                <c:pt idx="6387">
                  <c:v>0.1618</c:v>
                </c:pt>
                <c:pt idx="6388">
                  <c:v>0.18640000000000001</c:v>
                </c:pt>
                <c:pt idx="6389">
                  <c:v>0.1578</c:v>
                </c:pt>
                <c:pt idx="6390">
                  <c:v>0.22559999999999999</c:v>
                </c:pt>
                <c:pt idx="6391">
                  <c:v>0.1646</c:v>
                </c:pt>
                <c:pt idx="6392">
                  <c:v>0.1757</c:v>
                </c:pt>
                <c:pt idx="6393">
                  <c:v>0.19539999999999999</c:v>
                </c:pt>
                <c:pt idx="6394">
                  <c:v>0.14940000000000001</c:v>
                </c:pt>
                <c:pt idx="6395">
                  <c:v>8.3400000000000002E-2</c:v>
                </c:pt>
                <c:pt idx="6396">
                  <c:v>9.4E-2</c:v>
                </c:pt>
                <c:pt idx="6397">
                  <c:v>8.4199999999999997E-2</c:v>
                </c:pt>
                <c:pt idx="6398">
                  <c:v>7.5600000000000001E-2</c:v>
                </c:pt>
                <c:pt idx="6399">
                  <c:v>7.9600000000000004E-2</c:v>
                </c:pt>
                <c:pt idx="6400">
                  <c:v>8.1199999999999994E-2</c:v>
                </c:pt>
                <c:pt idx="6401">
                  <c:v>8.2799999999999999E-2</c:v>
                </c:pt>
                <c:pt idx="6402">
                  <c:v>8.4400000000000003E-2</c:v>
                </c:pt>
                <c:pt idx="6403">
                  <c:v>8.1600000000000006E-2</c:v>
                </c:pt>
                <c:pt idx="6404">
                  <c:v>7.6700000000000004E-2</c:v>
                </c:pt>
                <c:pt idx="6405">
                  <c:v>8.5900000000000004E-2</c:v>
                </c:pt>
                <c:pt idx="6406">
                  <c:v>8.8499999999999995E-2</c:v>
                </c:pt>
                <c:pt idx="6407">
                  <c:v>9.4299999999999995E-2</c:v>
                </c:pt>
                <c:pt idx="6408">
                  <c:v>9.0300000000000005E-2</c:v>
                </c:pt>
                <c:pt idx="6409">
                  <c:v>8.5599999999999996E-2</c:v>
                </c:pt>
                <c:pt idx="6410">
                  <c:v>7.7499999999999999E-2</c:v>
                </c:pt>
                <c:pt idx="6411">
                  <c:v>8.3799999999999999E-2</c:v>
                </c:pt>
                <c:pt idx="6412">
                  <c:v>7.9000000000000001E-2</c:v>
                </c:pt>
                <c:pt idx="6413">
                  <c:v>9.1399999999999995E-2</c:v>
                </c:pt>
                <c:pt idx="6414">
                  <c:v>8.7599999999999997E-2</c:v>
                </c:pt>
                <c:pt idx="6415">
                  <c:v>8.4000000000000005E-2</c:v>
                </c:pt>
                <c:pt idx="6416">
                  <c:v>9.3799999999999994E-2</c:v>
                </c:pt>
                <c:pt idx="6417">
                  <c:v>9.0300000000000005E-2</c:v>
                </c:pt>
                <c:pt idx="6418">
                  <c:v>0.1012</c:v>
                </c:pt>
                <c:pt idx="6419">
                  <c:v>9.2100000000000001E-2</c:v>
                </c:pt>
                <c:pt idx="6420">
                  <c:v>0.1002</c:v>
                </c:pt>
                <c:pt idx="6421">
                  <c:v>8.5400000000000004E-2</c:v>
                </c:pt>
                <c:pt idx="6422">
                  <c:v>0.1031</c:v>
                </c:pt>
                <c:pt idx="6423">
                  <c:v>7.0699999999999999E-2</c:v>
                </c:pt>
                <c:pt idx="6424">
                  <c:v>6.7900000000000002E-2</c:v>
                </c:pt>
                <c:pt idx="6425">
                  <c:v>7.0300000000000001E-2</c:v>
                </c:pt>
                <c:pt idx="6426">
                  <c:v>6.8500000000000005E-2</c:v>
                </c:pt>
                <c:pt idx="6427">
                  <c:v>6.9099999999999995E-2</c:v>
                </c:pt>
                <c:pt idx="6428">
                  <c:v>6.7599999999999993E-2</c:v>
                </c:pt>
                <c:pt idx="6429">
                  <c:v>7.0800000000000002E-2</c:v>
                </c:pt>
                <c:pt idx="6430">
                  <c:v>7.7200000000000005E-2</c:v>
                </c:pt>
                <c:pt idx="6431">
                  <c:v>8.0600000000000005E-2</c:v>
                </c:pt>
                <c:pt idx="6432">
                  <c:v>8.3400000000000002E-2</c:v>
                </c:pt>
                <c:pt idx="6433">
                  <c:v>7.4499999999999997E-2</c:v>
                </c:pt>
                <c:pt idx="6434">
                  <c:v>7.6300000000000007E-2</c:v>
                </c:pt>
                <c:pt idx="6435">
                  <c:v>7.9500000000000001E-2</c:v>
                </c:pt>
                <c:pt idx="6436">
                  <c:v>7.4899999999999994E-2</c:v>
                </c:pt>
                <c:pt idx="6437">
                  <c:v>7.9299999999999995E-2</c:v>
                </c:pt>
                <c:pt idx="6438">
                  <c:v>7.46E-2</c:v>
                </c:pt>
                <c:pt idx="6439">
                  <c:v>7.1199999999999999E-2</c:v>
                </c:pt>
                <c:pt idx="6440">
                  <c:v>7.5200000000000003E-2</c:v>
                </c:pt>
                <c:pt idx="6441">
                  <c:v>7.6899999999999996E-2</c:v>
                </c:pt>
                <c:pt idx="6442">
                  <c:v>7.6200000000000004E-2</c:v>
                </c:pt>
                <c:pt idx="6443">
                  <c:v>7.7200000000000005E-2</c:v>
                </c:pt>
                <c:pt idx="6444">
                  <c:v>7.7299999999999994E-2</c:v>
                </c:pt>
                <c:pt idx="6445">
                  <c:v>8.1699999999999995E-2</c:v>
                </c:pt>
                <c:pt idx="6446">
                  <c:v>7.1900000000000006E-2</c:v>
                </c:pt>
                <c:pt idx="6447">
                  <c:v>7.4399999999999994E-2</c:v>
                </c:pt>
                <c:pt idx="6448">
                  <c:v>7.6899999999999996E-2</c:v>
                </c:pt>
                <c:pt idx="6449">
                  <c:v>7.3700000000000002E-2</c:v>
                </c:pt>
                <c:pt idx="6450">
                  <c:v>8.0299999999999996E-2</c:v>
                </c:pt>
                <c:pt idx="6451">
                  <c:v>7.6499999999999999E-2</c:v>
                </c:pt>
                <c:pt idx="6452">
                  <c:v>7.8399999999999997E-2</c:v>
                </c:pt>
                <c:pt idx="6453">
                  <c:v>7.3300000000000004E-2</c:v>
                </c:pt>
                <c:pt idx="6454">
                  <c:v>7.8100000000000003E-2</c:v>
                </c:pt>
                <c:pt idx="6455">
                  <c:v>0.20549999999999999</c:v>
                </c:pt>
                <c:pt idx="6456">
                  <c:v>0.18410000000000001</c:v>
                </c:pt>
                <c:pt idx="6457">
                  <c:v>0.24429999999999999</c:v>
                </c:pt>
                <c:pt idx="6458">
                  <c:v>0.1862</c:v>
                </c:pt>
                <c:pt idx="6459">
                  <c:v>0.19439999999999999</c:v>
                </c:pt>
                <c:pt idx="6460">
                  <c:v>0.17610000000000001</c:v>
                </c:pt>
                <c:pt idx="6461">
                  <c:v>0.2175</c:v>
                </c:pt>
                <c:pt idx="6462">
                  <c:v>0.18160000000000001</c:v>
                </c:pt>
                <c:pt idx="6463">
                  <c:v>0.18809999999999999</c:v>
                </c:pt>
                <c:pt idx="6464">
                  <c:v>0.19189999999999999</c:v>
                </c:pt>
                <c:pt idx="6465">
                  <c:v>0.1741</c:v>
                </c:pt>
                <c:pt idx="6466">
                  <c:v>0.22220000000000001</c:v>
                </c:pt>
                <c:pt idx="6467">
                  <c:v>0.25369999999999998</c:v>
                </c:pt>
                <c:pt idx="6468">
                  <c:v>0.20669999999999999</c:v>
                </c:pt>
                <c:pt idx="6469">
                  <c:v>0.16159999999999999</c:v>
                </c:pt>
                <c:pt idx="6470">
                  <c:v>0.23280000000000001</c:v>
                </c:pt>
                <c:pt idx="6471">
                  <c:v>0.21490000000000001</c:v>
                </c:pt>
                <c:pt idx="6472">
                  <c:v>0.27060000000000001</c:v>
                </c:pt>
                <c:pt idx="6473">
                  <c:v>0.15629999999999999</c:v>
                </c:pt>
                <c:pt idx="6474">
                  <c:v>0.21729999999999999</c:v>
                </c:pt>
                <c:pt idx="6475">
                  <c:v>0.1812</c:v>
                </c:pt>
                <c:pt idx="6476">
                  <c:v>0.20280000000000001</c:v>
                </c:pt>
                <c:pt idx="6477">
                  <c:v>0.2064</c:v>
                </c:pt>
                <c:pt idx="6478">
                  <c:v>0.22359999999999999</c:v>
                </c:pt>
                <c:pt idx="6479">
                  <c:v>0.24160000000000001</c:v>
                </c:pt>
                <c:pt idx="6480">
                  <c:v>0.20150000000000001</c:v>
                </c:pt>
                <c:pt idx="6481">
                  <c:v>0.1691</c:v>
                </c:pt>
                <c:pt idx="6482">
                  <c:v>0.23619999999999999</c:v>
                </c:pt>
                <c:pt idx="6483">
                  <c:v>0.29430000000000001</c:v>
                </c:pt>
                <c:pt idx="6484">
                  <c:v>0.20580000000000001</c:v>
                </c:pt>
                <c:pt idx="6485">
                  <c:v>0.1699</c:v>
                </c:pt>
                <c:pt idx="6486">
                  <c:v>0.19139999999999999</c:v>
                </c:pt>
                <c:pt idx="6487">
                  <c:v>0.14399999999999999</c:v>
                </c:pt>
                <c:pt idx="6488">
                  <c:v>0.18740000000000001</c:v>
                </c:pt>
                <c:pt idx="6489">
                  <c:v>0.17050000000000001</c:v>
                </c:pt>
                <c:pt idx="6490">
                  <c:v>0.14660000000000001</c:v>
                </c:pt>
                <c:pt idx="6491">
                  <c:v>0.159</c:v>
                </c:pt>
                <c:pt idx="6492">
                  <c:v>0.1444</c:v>
                </c:pt>
                <c:pt idx="6493">
                  <c:v>0.1525</c:v>
                </c:pt>
                <c:pt idx="6494">
                  <c:v>0.15870000000000001</c:v>
                </c:pt>
                <c:pt idx="6495">
                  <c:v>0.1298</c:v>
                </c:pt>
                <c:pt idx="6496">
                  <c:v>0.14000000000000001</c:v>
                </c:pt>
                <c:pt idx="6497">
                  <c:v>0.1988</c:v>
                </c:pt>
                <c:pt idx="6498">
                  <c:v>0.14810000000000001</c:v>
                </c:pt>
                <c:pt idx="6499">
                  <c:v>0.13739999999999999</c:v>
                </c:pt>
                <c:pt idx="6500">
                  <c:v>0.15429999999999999</c:v>
                </c:pt>
                <c:pt idx="6501">
                  <c:v>0.1729</c:v>
                </c:pt>
                <c:pt idx="6502">
                  <c:v>0.1588</c:v>
                </c:pt>
                <c:pt idx="6503">
                  <c:v>0.16170000000000001</c:v>
                </c:pt>
                <c:pt idx="6504">
                  <c:v>0.15479999999999999</c:v>
                </c:pt>
                <c:pt idx="6505">
                  <c:v>0.20549999999999999</c:v>
                </c:pt>
                <c:pt idx="6506">
                  <c:v>0.1885</c:v>
                </c:pt>
                <c:pt idx="6507">
                  <c:v>0.19639999999999999</c:v>
                </c:pt>
                <c:pt idx="6508">
                  <c:v>0.1966</c:v>
                </c:pt>
                <c:pt idx="6509">
                  <c:v>0.2041</c:v>
                </c:pt>
                <c:pt idx="6510">
                  <c:v>0.17319999999999999</c:v>
                </c:pt>
                <c:pt idx="6511">
                  <c:v>0.189</c:v>
                </c:pt>
                <c:pt idx="6512">
                  <c:v>0.2858</c:v>
                </c:pt>
                <c:pt idx="6513">
                  <c:v>0.1087</c:v>
                </c:pt>
                <c:pt idx="6514">
                  <c:v>0.1885</c:v>
                </c:pt>
                <c:pt idx="6515">
                  <c:v>0.41920000000000002</c:v>
                </c:pt>
                <c:pt idx="6516">
                  <c:v>0.1232</c:v>
                </c:pt>
                <c:pt idx="6517">
                  <c:v>0.1203</c:v>
                </c:pt>
                <c:pt idx="6518">
                  <c:v>0.15459999999999999</c:v>
                </c:pt>
                <c:pt idx="6519">
                  <c:v>0.15590000000000001</c:v>
                </c:pt>
                <c:pt idx="6520">
                  <c:v>0.16830000000000001</c:v>
                </c:pt>
                <c:pt idx="6521">
                  <c:v>0.21909999999999999</c:v>
                </c:pt>
                <c:pt idx="6522">
                  <c:v>0.22770000000000001</c:v>
                </c:pt>
                <c:pt idx="6523">
                  <c:v>9.7100000000000006E-2</c:v>
                </c:pt>
                <c:pt idx="6524">
                  <c:v>0.19570000000000001</c:v>
                </c:pt>
                <c:pt idx="6525">
                  <c:v>0.19489999999999999</c:v>
                </c:pt>
                <c:pt idx="6526">
                  <c:v>0.16619999999999999</c:v>
                </c:pt>
                <c:pt idx="6527">
                  <c:v>0.23480000000000001</c:v>
                </c:pt>
                <c:pt idx="6528">
                  <c:v>0.30659999999999998</c:v>
                </c:pt>
                <c:pt idx="6529">
                  <c:v>0.2051</c:v>
                </c:pt>
                <c:pt idx="6530">
                  <c:v>0.22900000000000001</c:v>
                </c:pt>
                <c:pt idx="6531">
                  <c:v>0.37840000000000001</c:v>
                </c:pt>
                <c:pt idx="6532">
                  <c:v>0.48920000000000002</c:v>
                </c:pt>
                <c:pt idx="6533">
                  <c:v>0.16889999999999999</c:v>
                </c:pt>
                <c:pt idx="6534">
                  <c:v>0.14630000000000001</c:v>
                </c:pt>
                <c:pt idx="6535">
                  <c:v>0.11119999999999999</c:v>
                </c:pt>
                <c:pt idx="6536">
                  <c:v>0.1258</c:v>
                </c:pt>
                <c:pt idx="6537">
                  <c:v>0.3977</c:v>
                </c:pt>
                <c:pt idx="6538">
                  <c:v>0.3387</c:v>
                </c:pt>
                <c:pt idx="6539">
                  <c:v>0.40229999999999999</c:v>
                </c:pt>
                <c:pt idx="6540">
                  <c:v>0.2351</c:v>
                </c:pt>
                <c:pt idx="6541">
                  <c:v>0.11210000000000001</c:v>
                </c:pt>
                <c:pt idx="6542">
                  <c:v>0.1694</c:v>
                </c:pt>
                <c:pt idx="6543">
                  <c:v>0.1421</c:v>
                </c:pt>
                <c:pt idx="6544">
                  <c:v>0.1384</c:v>
                </c:pt>
                <c:pt idx="6545">
                  <c:v>0.2059</c:v>
                </c:pt>
                <c:pt idx="6546">
                  <c:v>0.18779999999999999</c:v>
                </c:pt>
                <c:pt idx="6547">
                  <c:v>0.18190000000000001</c:v>
                </c:pt>
                <c:pt idx="6548">
                  <c:v>0.76090000000000002</c:v>
                </c:pt>
                <c:pt idx="6549">
                  <c:v>1.3067</c:v>
                </c:pt>
                <c:pt idx="6550">
                  <c:v>0.2094</c:v>
                </c:pt>
                <c:pt idx="6551">
                  <c:v>0.49120000000000003</c:v>
                </c:pt>
                <c:pt idx="6552">
                  <c:v>0.1416</c:v>
                </c:pt>
                <c:pt idx="6553">
                  <c:v>0.20030000000000001</c:v>
                </c:pt>
                <c:pt idx="6554">
                  <c:v>0.19159999999999999</c:v>
                </c:pt>
                <c:pt idx="6555">
                  <c:v>0.1893</c:v>
                </c:pt>
                <c:pt idx="6556">
                  <c:v>0.12379999999999999</c:v>
                </c:pt>
                <c:pt idx="6557">
                  <c:v>0.2281</c:v>
                </c:pt>
                <c:pt idx="6558">
                  <c:v>0.1037</c:v>
                </c:pt>
                <c:pt idx="6559">
                  <c:v>0.12559999999999999</c:v>
                </c:pt>
                <c:pt idx="6560">
                  <c:v>0.1074</c:v>
                </c:pt>
                <c:pt idx="6561">
                  <c:v>0.1191</c:v>
                </c:pt>
                <c:pt idx="6562">
                  <c:v>0.1852</c:v>
                </c:pt>
                <c:pt idx="6563">
                  <c:v>0.19409999999999999</c:v>
                </c:pt>
                <c:pt idx="6564">
                  <c:v>0.1278</c:v>
                </c:pt>
                <c:pt idx="6565">
                  <c:v>0.1474</c:v>
                </c:pt>
                <c:pt idx="6566">
                  <c:v>0.13469999999999999</c:v>
                </c:pt>
                <c:pt idx="6567">
                  <c:v>0.35580000000000001</c:v>
                </c:pt>
                <c:pt idx="6568">
                  <c:v>0.1308</c:v>
                </c:pt>
                <c:pt idx="6569">
                  <c:v>0.16289999999999999</c:v>
                </c:pt>
                <c:pt idx="6570">
                  <c:v>0.17780000000000001</c:v>
                </c:pt>
                <c:pt idx="6571">
                  <c:v>0.1613</c:v>
                </c:pt>
                <c:pt idx="6572">
                  <c:v>0.31859999999999999</c:v>
                </c:pt>
                <c:pt idx="6573">
                  <c:v>0.25380000000000003</c:v>
                </c:pt>
                <c:pt idx="6574">
                  <c:v>0.2329</c:v>
                </c:pt>
                <c:pt idx="6575">
                  <c:v>0.23180000000000001</c:v>
                </c:pt>
                <c:pt idx="6576">
                  <c:v>0.24790000000000001</c:v>
                </c:pt>
                <c:pt idx="6577">
                  <c:v>0.19309999999999999</c:v>
                </c:pt>
                <c:pt idx="6578">
                  <c:v>0.22689999999999999</c:v>
                </c:pt>
                <c:pt idx="6579">
                  <c:v>0.22600000000000001</c:v>
                </c:pt>
                <c:pt idx="6580">
                  <c:v>0.1764</c:v>
                </c:pt>
                <c:pt idx="6581">
                  <c:v>0.26619999999999999</c:v>
                </c:pt>
                <c:pt idx="6582">
                  <c:v>0.25269999999999998</c:v>
                </c:pt>
                <c:pt idx="6583">
                  <c:v>0.16869999999999999</c:v>
                </c:pt>
                <c:pt idx="6584">
                  <c:v>0.1666</c:v>
                </c:pt>
                <c:pt idx="6585">
                  <c:v>0.3221</c:v>
                </c:pt>
                <c:pt idx="6586">
                  <c:v>0.30890000000000001</c:v>
                </c:pt>
                <c:pt idx="6587">
                  <c:v>0.50339999999999996</c:v>
                </c:pt>
                <c:pt idx="6588">
                  <c:v>0.31459999999999999</c:v>
                </c:pt>
                <c:pt idx="6589">
                  <c:v>0.31859999999999999</c:v>
                </c:pt>
                <c:pt idx="6590">
                  <c:v>0.27939999999999998</c:v>
                </c:pt>
                <c:pt idx="6591">
                  <c:v>0.24740000000000001</c:v>
                </c:pt>
                <c:pt idx="6592">
                  <c:v>0.28070000000000001</c:v>
                </c:pt>
                <c:pt idx="6593">
                  <c:v>0.14660000000000001</c:v>
                </c:pt>
                <c:pt idx="6594">
                  <c:v>0.17510000000000001</c:v>
                </c:pt>
                <c:pt idx="6595">
                  <c:v>0.21740000000000001</c:v>
                </c:pt>
                <c:pt idx="6596">
                  <c:v>0.13589999999999999</c:v>
                </c:pt>
                <c:pt idx="6597">
                  <c:v>0.28310000000000002</c:v>
                </c:pt>
                <c:pt idx="6598">
                  <c:v>0.22189999999999999</c:v>
                </c:pt>
                <c:pt idx="6599">
                  <c:v>0.23899999999999999</c:v>
                </c:pt>
                <c:pt idx="6600">
                  <c:v>0.15609999999999999</c:v>
                </c:pt>
                <c:pt idx="6601">
                  <c:v>0.33900000000000002</c:v>
                </c:pt>
                <c:pt idx="6602">
                  <c:v>0.28260000000000002</c:v>
                </c:pt>
                <c:pt idx="6603">
                  <c:v>0.29499999999999998</c:v>
                </c:pt>
                <c:pt idx="6604">
                  <c:v>0.33729999999999999</c:v>
                </c:pt>
                <c:pt idx="6605">
                  <c:v>0.41620000000000001</c:v>
                </c:pt>
                <c:pt idx="6606">
                  <c:v>0.1721</c:v>
                </c:pt>
                <c:pt idx="6607">
                  <c:v>0.25009999999999999</c:v>
                </c:pt>
                <c:pt idx="6608">
                  <c:v>0.17899999999999999</c:v>
                </c:pt>
                <c:pt idx="6609">
                  <c:v>0.1221</c:v>
                </c:pt>
                <c:pt idx="6610">
                  <c:v>0.14360000000000001</c:v>
                </c:pt>
                <c:pt idx="6611">
                  <c:v>0.33360000000000001</c:v>
                </c:pt>
                <c:pt idx="6612">
                  <c:v>0.21510000000000001</c:v>
                </c:pt>
                <c:pt idx="6613">
                  <c:v>0.24859999999999999</c:v>
                </c:pt>
                <c:pt idx="6614">
                  <c:v>0.2341</c:v>
                </c:pt>
                <c:pt idx="6615">
                  <c:v>0.20630000000000001</c:v>
                </c:pt>
                <c:pt idx="6616">
                  <c:v>0.433</c:v>
                </c:pt>
                <c:pt idx="6617">
                  <c:v>0.48359999999999997</c:v>
                </c:pt>
                <c:pt idx="6618">
                  <c:v>0.2969</c:v>
                </c:pt>
                <c:pt idx="6619">
                  <c:v>0.4113</c:v>
                </c:pt>
                <c:pt idx="6620">
                  <c:v>0.41639999999999999</c:v>
                </c:pt>
                <c:pt idx="6621">
                  <c:v>0.26129999999999998</c:v>
                </c:pt>
                <c:pt idx="6622">
                  <c:v>0.1918</c:v>
                </c:pt>
                <c:pt idx="6623">
                  <c:v>0.2339</c:v>
                </c:pt>
                <c:pt idx="6624">
                  <c:v>0.33339999999999997</c:v>
                </c:pt>
                <c:pt idx="6625">
                  <c:v>0.26779999999999998</c:v>
                </c:pt>
                <c:pt idx="6626">
                  <c:v>0.18920000000000001</c:v>
                </c:pt>
                <c:pt idx="6627">
                  <c:v>0.28210000000000002</c:v>
                </c:pt>
                <c:pt idx="6628">
                  <c:v>0.1835</c:v>
                </c:pt>
                <c:pt idx="6629">
                  <c:v>0.23960000000000001</c:v>
                </c:pt>
                <c:pt idx="6630">
                  <c:v>0.13789999999999999</c:v>
                </c:pt>
                <c:pt idx="6631">
                  <c:v>5.5599999999999997E-2</c:v>
                </c:pt>
                <c:pt idx="6632">
                  <c:v>0.25940000000000002</c:v>
                </c:pt>
                <c:pt idx="6633">
                  <c:v>0.26029999999999998</c:v>
                </c:pt>
                <c:pt idx="6634">
                  <c:v>0.67100000000000004</c:v>
                </c:pt>
                <c:pt idx="6635">
                  <c:v>0.31730000000000003</c:v>
                </c:pt>
                <c:pt idx="6636">
                  <c:v>0.29210000000000003</c:v>
                </c:pt>
                <c:pt idx="6637">
                  <c:v>0.20319999999999999</c:v>
                </c:pt>
                <c:pt idx="6638">
                  <c:v>0.35899999999999999</c:v>
                </c:pt>
                <c:pt idx="6639">
                  <c:v>0.51600000000000001</c:v>
                </c:pt>
                <c:pt idx="6640">
                  <c:v>0.29909999999999998</c:v>
                </c:pt>
                <c:pt idx="6641">
                  <c:v>0.20619999999999999</c:v>
                </c:pt>
                <c:pt idx="6642">
                  <c:v>0.20810000000000001</c:v>
                </c:pt>
                <c:pt idx="6643">
                  <c:v>0.20730000000000001</c:v>
                </c:pt>
                <c:pt idx="6644">
                  <c:v>0.14979999999999999</c:v>
                </c:pt>
                <c:pt idx="6645">
                  <c:v>0.1522</c:v>
                </c:pt>
                <c:pt idx="6646">
                  <c:v>0.2326</c:v>
                </c:pt>
                <c:pt idx="6647">
                  <c:v>0.22889999999999999</c:v>
                </c:pt>
                <c:pt idx="6648">
                  <c:v>0.23350000000000001</c:v>
                </c:pt>
                <c:pt idx="6649">
                  <c:v>0.20549999999999999</c:v>
                </c:pt>
                <c:pt idx="6650">
                  <c:v>0.1628</c:v>
                </c:pt>
                <c:pt idx="6651">
                  <c:v>0.2011</c:v>
                </c:pt>
                <c:pt idx="6652">
                  <c:v>0.36249999999999999</c:v>
                </c:pt>
                <c:pt idx="6653">
                  <c:v>0.24729999999999999</c:v>
                </c:pt>
                <c:pt idx="6654">
                  <c:v>0.2447</c:v>
                </c:pt>
                <c:pt idx="6655">
                  <c:v>0.32169999999999999</c:v>
                </c:pt>
                <c:pt idx="6656">
                  <c:v>0.44819999999999999</c:v>
                </c:pt>
                <c:pt idx="6657">
                  <c:v>0.2392</c:v>
                </c:pt>
                <c:pt idx="6658">
                  <c:v>9.5500000000000002E-2</c:v>
                </c:pt>
                <c:pt idx="6659">
                  <c:v>0.1399</c:v>
                </c:pt>
                <c:pt idx="6660">
                  <c:v>0.104</c:v>
                </c:pt>
                <c:pt idx="6661">
                  <c:v>0.21290000000000001</c:v>
                </c:pt>
                <c:pt idx="6662">
                  <c:v>0.158</c:v>
                </c:pt>
                <c:pt idx="6663">
                  <c:v>0.26840000000000003</c:v>
                </c:pt>
                <c:pt idx="6664">
                  <c:v>0.26550000000000001</c:v>
                </c:pt>
                <c:pt idx="6665">
                  <c:v>0.16250000000000001</c:v>
                </c:pt>
                <c:pt idx="6666">
                  <c:v>4.65E-2</c:v>
                </c:pt>
                <c:pt idx="6667">
                  <c:v>0.27910000000000001</c:v>
                </c:pt>
                <c:pt idx="6668">
                  <c:v>0.30180000000000001</c:v>
                </c:pt>
                <c:pt idx="6669">
                  <c:v>0.3085</c:v>
                </c:pt>
                <c:pt idx="6670">
                  <c:v>0.25159999999999999</c:v>
                </c:pt>
                <c:pt idx="6671">
                  <c:v>0.10730000000000001</c:v>
                </c:pt>
                <c:pt idx="6672">
                  <c:v>0.1512</c:v>
                </c:pt>
                <c:pt idx="6673">
                  <c:v>0.21640000000000001</c:v>
                </c:pt>
                <c:pt idx="6674">
                  <c:v>0.37080000000000002</c:v>
                </c:pt>
                <c:pt idx="6675">
                  <c:v>0.35099999999999998</c:v>
                </c:pt>
                <c:pt idx="6676">
                  <c:v>0.23350000000000001</c:v>
                </c:pt>
                <c:pt idx="6677">
                  <c:v>0.28100000000000003</c:v>
                </c:pt>
                <c:pt idx="6678">
                  <c:v>0.23230000000000001</c:v>
                </c:pt>
                <c:pt idx="6679">
                  <c:v>0.26250000000000001</c:v>
                </c:pt>
                <c:pt idx="6680">
                  <c:v>0.31019999999999998</c:v>
                </c:pt>
                <c:pt idx="6681">
                  <c:v>0.20080000000000001</c:v>
                </c:pt>
                <c:pt idx="6682">
                  <c:v>0.24110000000000001</c:v>
                </c:pt>
                <c:pt idx="6683">
                  <c:v>0.19750000000000001</c:v>
                </c:pt>
                <c:pt idx="6684">
                  <c:v>0.16159999999999999</c:v>
                </c:pt>
                <c:pt idx="6685">
                  <c:v>0.1915</c:v>
                </c:pt>
                <c:pt idx="6686">
                  <c:v>0.129</c:v>
                </c:pt>
                <c:pt idx="6687">
                  <c:v>0.36870000000000003</c:v>
                </c:pt>
                <c:pt idx="6688">
                  <c:v>0.20050000000000001</c:v>
                </c:pt>
                <c:pt idx="6689">
                  <c:v>0.31769999999999998</c:v>
                </c:pt>
                <c:pt idx="6690">
                  <c:v>0.183</c:v>
                </c:pt>
                <c:pt idx="6691">
                  <c:v>0.32119999999999999</c:v>
                </c:pt>
                <c:pt idx="6692">
                  <c:v>0.2198</c:v>
                </c:pt>
                <c:pt idx="6693">
                  <c:v>0.22370000000000001</c:v>
                </c:pt>
                <c:pt idx="6694">
                  <c:v>0.25330000000000003</c:v>
                </c:pt>
                <c:pt idx="6695">
                  <c:v>0.18429999999999999</c:v>
                </c:pt>
                <c:pt idx="6696">
                  <c:v>0.1605</c:v>
                </c:pt>
                <c:pt idx="6697">
                  <c:v>0.15709999999999999</c:v>
                </c:pt>
                <c:pt idx="6698">
                  <c:v>0.15440000000000001</c:v>
                </c:pt>
                <c:pt idx="6699">
                  <c:v>0.24979999999999999</c:v>
                </c:pt>
                <c:pt idx="6700">
                  <c:v>0.2011</c:v>
                </c:pt>
                <c:pt idx="6701">
                  <c:v>0.16020000000000001</c:v>
                </c:pt>
                <c:pt idx="6702">
                  <c:v>0.186</c:v>
                </c:pt>
                <c:pt idx="6703">
                  <c:v>0.126</c:v>
                </c:pt>
                <c:pt idx="6704">
                  <c:v>0.16880000000000001</c:v>
                </c:pt>
                <c:pt idx="6705">
                  <c:v>0.20300000000000001</c:v>
                </c:pt>
                <c:pt idx="6706">
                  <c:v>0.28120000000000001</c:v>
                </c:pt>
                <c:pt idx="6707">
                  <c:v>0.38269999999999998</c:v>
                </c:pt>
                <c:pt idx="6708">
                  <c:v>0.16769999999999999</c:v>
                </c:pt>
                <c:pt idx="6709">
                  <c:v>0.1042</c:v>
                </c:pt>
                <c:pt idx="6710">
                  <c:v>0.1396</c:v>
                </c:pt>
                <c:pt idx="6711">
                  <c:v>0.1105</c:v>
                </c:pt>
                <c:pt idx="6712">
                  <c:v>8.8200000000000001E-2</c:v>
                </c:pt>
                <c:pt idx="6713">
                  <c:v>0.23269999999999999</c:v>
                </c:pt>
                <c:pt idx="6714">
                  <c:v>8.9499999999999996E-2</c:v>
                </c:pt>
                <c:pt idx="6715">
                  <c:v>0.1164</c:v>
                </c:pt>
                <c:pt idx="6716">
                  <c:v>0.13339999999999999</c:v>
                </c:pt>
                <c:pt idx="6717">
                  <c:v>0.1361</c:v>
                </c:pt>
                <c:pt idx="6718">
                  <c:v>0.2175</c:v>
                </c:pt>
                <c:pt idx="6719">
                  <c:v>0.14610000000000001</c:v>
                </c:pt>
                <c:pt idx="6720">
                  <c:v>0.25900000000000001</c:v>
                </c:pt>
                <c:pt idx="6721">
                  <c:v>0.28660000000000002</c:v>
                </c:pt>
                <c:pt idx="6722">
                  <c:v>0.80020000000000002</c:v>
                </c:pt>
                <c:pt idx="6723">
                  <c:v>0.24829999999999999</c:v>
                </c:pt>
                <c:pt idx="6724">
                  <c:v>0.4219</c:v>
                </c:pt>
                <c:pt idx="6725">
                  <c:v>0.14330000000000001</c:v>
                </c:pt>
                <c:pt idx="6726">
                  <c:v>0.25719999999999998</c:v>
                </c:pt>
                <c:pt idx="6727">
                  <c:v>1.2201</c:v>
                </c:pt>
                <c:pt idx="6728">
                  <c:v>0.14330000000000001</c:v>
                </c:pt>
                <c:pt idx="6729">
                  <c:v>0.25800000000000001</c:v>
                </c:pt>
                <c:pt idx="6730">
                  <c:v>0.1363</c:v>
                </c:pt>
                <c:pt idx="6731">
                  <c:v>0.32490000000000002</c:v>
                </c:pt>
                <c:pt idx="6732">
                  <c:v>0.27410000000000001</c:v>
                </c:pt>
                <c:pt idx="6733">
                  <c:v>0.31869999999999998</c:v>
                </c:pt>
                <c:pt idx="6734">
                  <c:v>0.14099999999999999</c:v>
                </c:pt>
                <c:pt idx="6735">
                  <c:v>0.1726</c:v>
                </c:pt>
                <c:pt idx="6736">
                  <c:v>0.14990000000000001</c:v>
                </c:pt>
                <c:pt idx="6737">
                  <c:v>0.18679999999999999</c:v>
                </c:pt>
                <c:pt idx="6738">
                  <c:v>0.1512</c:v>
                </c:pt>
                <c:pt idx="6739">
                  <c:v>0.13780000000000001</c:v>
                </c:pt>
                <c:pt idx="6740">
                  <c:v>0.1474</c:v>
                </c:pt>
                <c:pt idx="6741">
                  <c:v>0.12609999999999999</c:v>
                </c:pt>
                <c:pt idx="6742">
                  <c:v>0.15040000000000001</c:v>
                </c:pt>
                <c:pt idx="6743">
                  <c:v>6.1199999999999997E-2</c:v>
                </c:pt>
                <c:pt idx="6744">
                  <c:v>0.10879999999999999</c:v>
                </c:pt>
                <c:pt idx="6745">
                  <c:v>0.1071</c:v>
                </c:pt>
                <c:pt idx="6746">
                  <c:v>0.17929999999999999</c:v>
                </c:pt>
                <c:pt idx="6747">
                  <c:v>0.12039999999999999</c:v>
                </c:pt>
                <c:pt idx="6748">
                  <c:v>0.22819999999999999</c:v>
                </c:pt>
                <c:pt idx="6749">
                  <c:v>0.31740000000000002</c:v>
                </c:pt>
                <c:pt idx="6750">
                  <c:v>0.1338</c:v>
                </c:pt>
                <c:pt idx="6751">
                  <c:v>0.13519999999999999</c:v>
                </c:pt>
                <c:pt idx="6752">
                  <c:v>0.12039999999999999</c:v>
                </c:pt>
                <c:pt idx="6753">
                  <c:v>0.1028</c:v>
                </c:pt>
                <c:pt idx="6754">
                  <c:v>0.30270000000000002</c:v>
                </c:pt>
                <c:pt idx="6755">
                  <c:v>0.33700000000000002</c:v>
                </c:pt>
                <c:pt idx="6756">
                  <c:v>0.2402</c:v>
                </c:pt>
                <c:pt idx="6757">
                  <c:v>0.23330000000000001</c:v>
                </c:pt>
                <c:pt idx="6758">
                  <c:v>0.20530000000000001</c:v>
                </c:pt>
                <c:pt idx="6759">
                  <c:v>0.1701</c:v>
                </c:pt>
                <c:pt idx="6760">
                  <c:v>0.44690000000000002</c:v>
                </c:pt>
                <c:pt idx="6761">
                  <c:v>0.26579999999999998</c:v>
                </c:pt>
                <c:pt idx="6762">
                  <c:v>0.23780000000000001</c:v>
                </c:pt>
                <c:pt idx="6763">
                  <c:v>0.39140000000000003</c:v>
                </c:pt>
                <c:pt idx="6764">
                  <c:v>0.31669999999999998</c:v>
                </c:pt>
                <c:pt idx="6765">
                  <c:v>0.2142</c:v>
                </c:pt>
                <c:pt idx="6766">
                  <c:v>0.35310000000000002</c:v>
                </c:pt>
                <c:pt idx="6767">
                  <c:v>0.4667</c:v>
                </c:pt>
                <c:pt idx="6768">
                  <c:v>0.33090000000000003</c:v>
                </c:pt>
                <c:pt idx="6769">
                  <c:v>0.28720000000000001</c:v>
                </c:pt>
                <c:pt idx="6770">
                  <c:v>0.30299999999999999</c:v>
                </c:pt>
                <c:pt idx="6771">
                  <c:v>0.35549999999999998</c:v>
                </c:pt>
                <c:pt idx="6772">
                  <c:v>0.27160000000000001</c:v>
                </c:pt>
                <c:pt idx="6773">
                  <c:v>0.32029999999999997</c:v>
                </c:pt>
                <c:pt idx="6774">
                  <c:v>0.30320000000000003</c:v>
                </c:pt>
                <c:pt idx="6775">
                  <c:v>0.31430000000000002</c:v>
                </c:pt>
                <c:pt idx="6776">
                  <c:v>0.30819999999999997</c:v>
                </c:pt>
                <c:pt idx="6777">
                  <c:v>0.25819999999999999</c:v>
                </c:pt>
                <c:pt idx="6778">
                  <c:v>0.32500000000000001</c:v>
                </c:pt>
                <c:pt idx="6779">
                  <c:v>0.3659</c:v>
                </c:pt>
                <c:pt idx="6780">
                  <c:v>0.38390000000000002</c:v>
                </c:pt>
                <c:pt idx="6781">
                  <c:v>0.31059999999999999</c:v>
                </c:pt>
                <c:pt idx="6782">
                  <c:v>0.2576</c:v>
                </c:pt>
                <c:pt idx="6783">
                  <c:v>0.33429999999999999</c:v>
                </c:pt>
                <c:pt idx="6784">
                  <c:v>0.30570000000000003</c:v>
                </c:pt>
                <c:pt idx="6785">
                  <c:v>0.26619999999999999</c:v>
                </c:pt>
                <c:pt idx="6786">
                  <c:v>0.23250000000000001</c:v>
                </c:pt>
                <c:pt idx="6787">
                  <c:v>0.24329999999999999</c:v>
                </c:pt>
                <c:pt idx="6788">
                  <c:v>0.31340000000000001</c:v>
                </c:pt>
                <c:pt idx="6789">
                  <c:v>0.26479999999999998</c:v>
                </c:pt>
                <c:pt idx="6790">
                  <c:v>0.25559999999999999</c:v>
                </c:pt>
                <c:pt idx="6791">
                  <c:v>0.21870000000000001</c:v>
                </c:pt>
                <c:pt idx="6792">
                  <c:v>0.20910000000000001</c:v>
                </c:pt>
                <c:pt idx="6793">
                  <c:v>0.25440000000000002</c:v>
                </c:pt>
                <c:pt idx="6794">
                  <c:v>0.25359999999999999</c:v>
                </c:pt>
                <c:pt idx="6795">
                  <c:v>0.21929999999999999</c:v>
                </c:pt>
                <c:pt idx="6796">
                  <c:v>0.22650000000000001</c:v>
                </c:pt>
                <c:pt idx="6797">
                  <c:v>0.22009999999999999</c:v>
                </c:pt>
                <c:pt idx="6798">
                  <c:v>0.18140000000000001</c:v>
                </c:pt>
                <c:pt idx="6799">
                  <c:v>0.20710000000000001</c:v>
                </c:pt>
                <c:pt idx="6800">
                  <c:v>0.21440000000000001</c:v>
                </c:pt>
                <c:pt idx="6801">
                  <c:v>0.23089999999999999</c:v>
                </c:pt>
                <c:pt idx="6802">
                  <c:v>0.2046</c:v>
                </c:pt>
                <c:pt idx="6803">
                  <c:v>0.21640000000000001</c:v>
                </c:pt>
                <c:pt idx="6804">
                  <c:v>0.21440000000000001</c:v>
                </c:pt>
                <c:pt idx="6805">
                  <c:v>0.21940000000000001</c:v>
                </c:pt>
                <c:pt idx="6806">
                  <c:v>0.2263</c:v>
                </c:pt>
                <c:pt idx="6807">
                  <c:v>0.25390000000000001</c:v>
                </c:pt>
                <c:pt idx="6808">
                  <c:v>0.1928</c:v>
                </c:pt>
                <c:pt idx="6809">
                  <c:v>0.14630000000000001</c:v>
                </c:pt>
                <c:pt idx="6810">
                  <c:v>0.1608</c:v>
                </c:pt>
                <c:pt idx="6811">
                  <c:v>0.1633</c:v>
                </c:pt>
                <c:pt idx="6812">
                  <c:v>0.16239999999999999</c:v>
                </c:pt>
                <c:pt idx="6813">
                  <c:v>0.1479</c:v>
                </c:pt>
                <c:pt idx="6814">
                  <c:v>0.20250000000000001</c:v>
                </c:pt>
                <c:pt idx="6815">
                  <c:v>0.13719999999999999</c:v>
                </c:pt>
                <c:pt idx="6816">
                  <c:v>0.15290000000000001</c:v>
                </c:pt>
                <c:pt idx="6817">
                  <c:v>0.1779</c:v>
                </c:pt>
                <c:pt idx="6818">
                  <c:v>0.1646</c:v>
                </c:pt>
                <c:pt idx="6819">
                  <c:v>0.1769</c:v>
                </c:pt>
                <c:pt idx="6820">
                  <c:v>0.14710000000000001</c:v>
                </c:pt>
                <c:pt idx="6821">
                  <c:v>0.12239999999999999</c:v>
                </c:pt>
                <c:pt idx="6822">
                  <c:v>0.2044</c:v>
                </c:pt>
                <c:pt idx="6823">
                  <c:v>0.1426</c:v>
                </c:pt>
                <c:pt idx="6824">
                  <c:v>0.1943</c:v>
                </c:pt>
                <c:pt idx="6825">
                  <c:v>0.18629999999999999</c:v>
                </c:pt>
                <c:pt idx="6826">
                  <c:v>0.19980000000000001</c:v>
                </c:pt>
                <c:pt idx="6827">
                  <c:v>0.14230000000000001</c:v>
                </c:pt>
                <c:pt idx="6828">
                  <c:v>0.15160000000000001</c:v>
                </c:pt>
                <c:pt idx="6829">
                  <c:v>0.1394</c:v>
                </c:pt>
                <c:pt idx="6830">
                  <c:v>0.1285</c:v>
                </c:pt>
                <c:pt idx="6831">
                  <c:v>0.22770000000000001</c:v>
                </c:pt>
                <c:pt idx="6832">
                  <c:v>0.19040000000000001</c:v>
                </c:pt>
                <c:pt idx="6833">
                  <c:v>0.19989999999999999</c:v>
                </c:pt>
                <c:pt idx="6834">
                  <c:v>0.21920000000000001</c:v>
                </c:pt>
                <c:pt idx="6835">
                  <c:v>0.22509999999999999</c:v>
                </c:pt>
                <c:pt idx="6836">
                  <c:v>0.2248</c:v>
                </c:pt>
                <c:pt idx="6837">
                  <c:v>0.21740000000000001</c:v>
                </c:pt>
                <c:pt idx="6838">
                  <c:v>0.1968</c:v>
                </c:pt>
                <c:pt idx="6839">
                  <c:v>0.1986</c:v>
                </c:pt>
                <c:pt idx="6840">
                  <c:v>0.2097</c:v>
                </c:pt>
                <c:pt idx="6841">
                  <c:v>0.1908</c:v>
                </c:pt>
                <c:pt idx="6842">
                  <c:v>0.23150000000000001</c:v>
                </c:pt>
                <c:pt idx="6843">
                  <c:v>0.16450000000000001</c:v>
                </c:pt>
                <c:pt idx="6844">
                  <c:v>0.1658</c:v>
                </c:pt>
                <c:pt idx="6845">
                  <c:v>0.2656</c:v>
                </c:pt>
                <c:pt idx="6846">
                  <c:v>0.33960000000000001</c:v>
                </c:pt>
                <c:pt idx="6847">
                  <c:v>0.30609999999999998</c:v>
                </c:pt>
                <c:pt idx="6848">
                  <c:v>0.28349999999999997</c:v>
                </c:pt>
                <c:pt idx="6849">
                  <c:v>0.30859999999999999</c:v>
                </c:pt>
                <c:pt idx="6850">
                  <c:v>0.25969999999999999</c:v>
                </c:pt>
                <c:pt idx="6851">
                  <c:v>0.26400000000000001</c:v>
                </c:pt>
                <c:pt idx="6852">
                  <c:v>0.2467</c:v>
                </c:pt>
                <c:pt idx="6853">
                  <c:v>0.23780000000000001</c:v>
                </c:pt>
                <c:pt idx="6854">
                  <c:v>0.26250000000000001</c:v>
                </c:pt>
                <c:pt idx="6855">
                  <c:v>0.22700000000000001</c:v>
                </c:pt>
                <c:pt idx="6856">
                  <c:v>0.22270000000000001</c:v>
                </c:pt>
                <c:pt idx="6857">
                  <c:v>0.26540000000000002</c:v>
                </c:pt>
                <c:pt idx="6858">
                  <c:v>0.1118</c:v>
                </c:pt>
                <c:pt idx="6859">
                  <c:v>0.36599999999999999</c:v>
                </c:pt>
                <c:pt idx="6860">
                  <c:v>9.2499999999999999E-2</c:v>
                </c:pt>
                <c:pt idx="6861">
                  <c:v>6.3799999999999996E-2</c:v>
                </c:pt>
                <c:pt idx="6862">
                  <c:v>0.1101</c:v>
                </c:pt>
                <c:pt idx="6863">
                  <c:v>0.22220000000000001</c:v>
                </c:pt>
                <c:pt idx="6864">
                  <c:v>0.16500000000000001</c:v>
                </c:pt>
                <c:pt idx="6865">
                  <c:v>8.2199999999999995E-2</c:v>
                </c:pt>
                <c:pt idx="6866">
                  <c:v>0.1222</c:v>
                </c:pt>
                <c:pt idx="6867">
                  <c:v>0.40699999999999997</c:v>
                </c:pt>
                <c:pt idx="6868">
                  <c:v>0.4456</c:v>
                </c:pt>
                <c:pt idx="6869">
                  <c:v>0.2056</c:v>
                </c:pt>
                <c:pt idx="6870">
                  <c:v>0.32450000000000001</c:v>
                </c:pt>
                <c:pt idx="6871">
                  <c:v>0.32719999999999999</c:v>
                </c:pt>
                <c:pt idx="6872">
                  <c:v>0.27210000000000001</c:v>
                </c:pt>
                <c:pt idx="6873">
                  <c:v>0.17560000000000001</c:v>
                </c:pt>
                <c:pt idx="6874">
                  <c:v>0.19550000000000001</c:v>
                </c:pt>
                <c:pt idx="6875">
                  <c:v>0.28120000000000001</c:v>
                </c:pt>
                <c:pt idx="6876">
                  <c:v>0.15179999999999999</c:v>
                </c:pt>
                <c:pt idx="6877">
                  <c:v>0.21929999999999999</c:v>
                </c:pt>
                <c:pt idx="6878">
                  <c:v>0.43669999999999998</c:v>
                </c:pt>
                <c:pt idx="6879">
                  <c:v>0.1643</c:v>
                </c:pt>
                <c:pt idx="6880">
                  <c:v>0.3649</c:v>
                </c:pt>
                <c:pt idx="6881">
                  <c:v>0.30809999999999998</c:v>
                </c:pt>
                <c:pt idx="6882">
                  <c:v>0.2354</c:v>
                </c:pt>
                <c:pt idx="6883">
                  <c:v>0.18459999999999999</c:v>
                </c:pt>
                <c:pt idx="6884">
                  <c:v>0.19869999999999999</c:v>
                </c:pt>
                <c:pt idx="6885">
                  <c:v>0.15670000000000001</c:v>
                </c:pt>
                <c:pt idx="6886">
                  <c:v>0.16320000000000001</c:v>
                </c:pt>
                <c:pt idx="6887">
                  <c:v>0.18690000000000001</c:v>
                </c:pt>
                <c:pt idx="6888">
                  <c:v>0.377</c:v>
                </c:pt>
                <c:pt idx="6889">
                  <c:v>0.21260000000000001</c:v>
                </c:pt>
                <c:pt idx="6890">
                  <c:v>0.43680000000000002</c:v>
                </c:pt>
                <c:pt idx="6891">
                  <c:v>0.23119999999999999</c:v>
                </c:pt>
                <c:pt idx="6892">
                  <c:v>0.18490000000000001</c:v>
                </c:pt>
                <c:pt idx="6893">
                  <c:v>0.26179999999999998</c:v>
                </c:pt>
                <c:pt idx="6894">
                  <c:v>0.22489999999999999</c:v>
                </c:pt>
                <c:pt idx="6895">
                  <c:v>0.1913</c:v>
                </c:pt>
                <c:pt idx="6896">
                  <c:v>0.2409</c:v>
                </c:pt>
                <c:pt idx="6897">
                  <c:v>0.1178</c:v>
                </c:pt>
                <c:pt idx="6898">
                  <c:v>0.27179999999999999</c:v>
                </c:pt>
                <c:pt idx="6899">
                  <c:v>0.17910000000000001</c:v>
                </c:pt>
                <c:pt idx="6900">
                  <c:v>0.16550000000000001</c:v>
                </c:pt>
                <c:pt idx="6901">
                  <c:v>0.1636</c:v>
                </c:pt>
                <c:pt idx="6902">
                  <c:v>0.23169999999999999</c:v>
                </c:pt>
                <c:pt idx="6903">
                  <c:v>0.32990000000000003</c:v>
                </c:pt>
                <c:pt idx="6904">
                  <c:v>0.12280000000000001</c:v>
                </c:pt>
                <c:pt idx="6905">
                  <c:v>0.1171</c:v>
                </c:pt>
                <c:pt idx="6906">
                  <c:v>0.124</c:v>
                </c:pt>
                <c:pt idx="6907">
                  <c:v>0.22969999999999999</c:v>
                </c:pt>
                <c:pt idx="6908">
                  <c:v>0.13159999999999999</c:v>
                </c:pt>
                <c:pt idx="6909">
                  <c:v>0.21590000000000001</c:v>
                </c:pt>
                <c:pt idx="6910">
                  <c:v>0.19209999999999999</c:v>
                </c:pt>
                <c:pt idx="6911">
                  <c:v>0.18970000000000001</c:v>
                </c:pt>
                <c:pt idx="6912">
                  <c:v>0.2752</c:v>
                </c:pt>
                <c:pt idx="6913">
                  <c:v>0.33079999999999998</c:v>
                </c:pt>
                <c:pt idx="6914">
                  <c:v>0.2631</c:v>
                </c:pt>
                <c:pt idx="6915">
                  <c:v>0.29770000000000002</c:v>
                </c:pt>
                <c:pt idx="6916">
                  <c:v>0.14269999999999999</c:v>
                </c:pt>
                <c:pt idx="6917">
                  <c:v>0.16830000000000001</c:v>
                </c:pt>
                <c:pt idx="6918">
                  <c:v>0.19350000000000001</c:v>
                </c:pt>
                <c:pt idx="6919">
                  <c:v>0.23180000000000001</c:v>
                </c:pt>
                <c:pt idx="6920">
                  <c:v>0.1066</c:v>
                </c:pt>
                <c:pt idx="6921">
                  <c:v>0.20549999999999999</c:v>
                </c:pt>
                <c:pt idx="6922">
                  <c:v>0.28770000000000001</c:v>
                </c:pt>
                <c:pt idx="6923">
                  <c:v>0.38640000000000002</c:v>
                </c:pt>
                <c:pt idx="6924">
                  <c:v>0.1188</c:v>
                </c:pt>
                <c:pt idx="6925">
                  <c:v>0.2873</c:v>
                </c:pt>
                <c:pt idx="6926">
                  <c:v>0.1457</c:v>
                </c:pt>
                <c:pt idx="6927">
                  <c:v>0.1646</c:v>
                </c:pt>
                <c:pt idx="6928">
                  <c:v>0.17050000000000001</c:v>
                </c:pt>
                <c:pt idx="6929">
                  <c:v>0.12839999999999999</c:v>
                </c:pt>
                <c:pt idx="6930">
                  <c:v>0.13289999999999999</c:v>
                </c:pt>
                <c:pt idx="6931">
                  <c:v>0.1633</c:v>
                </c:pt>
                <c:pt idx="6932">
                  <c:v>0.20599999999999999</c:v>
                </c:pt>
                <c:pt idx="6933">
                  <c:v>0.1368</c:v>
                </c:pt>
                <c:pt idx="6934">
                  <c:v>0.10780000000000001</c:v>
                </c:pt>
                <c:pt idx="6935">
                  <c:v>0.1449</c:v>
                </c:pt>
                <c:pt idx="6936">
                  <c:v>0.12479999999999999</c:v>
                </c:pt>
                <c:pt idx="6937">
                  <c:v>0.1462</c:v>
                </c:pt>
                <c:pt idx="6938">
                  <c:v>0.14910000000000001</c:v>
                </c:pt>
                <c:pt idx="6939">
                  <c:v>0.15160000000000001</c:v>
                </c:pt>
                <c:pt idx="6940">
                  <c:v>0.20319999999999999</c:v>
                </c:pt>
                <c:pt idx="6941">
                  <c:v>0.23449999999999999</c:v>
                </c:pt>
                <c:pt idx="6942">
                  <c:v>0.12590000000000001</c:v>
                </c:pt>
                <c:pt idx="6943">
                  <c:v>0.223</c:v>
                </c:pt>
                <c:pt idx="6944">
                  <c:v>0.26329999999999998</c:v>
                </c:pt>
                <c:pt idx="6945">
                  <c:v>0.21640000000000001</c:v>
                </c:pt>
                <c:pt idx="6946">
                  <c:v>0.20250000000000001</c:v>
                </c:pt>
                <c:pt idx="6947">
                  <c:v>0.24229999999999999</c:v>
                </c:pt>
                <c:pt idx="6948">
                  <c:v>0.2465</c:v>
                </c:pt>
                <c:pt idx="6949">
                  <c:v>0.3372</c:v>
                </c:pt>
                <c:pt idx="6950">
                  <c:v>0.34429999999999999</c:v>
                </c:pt>
                <c:pt idx="6951">
                  <c:v>0.20039999999999999</c:v>
                </c:pt>
                <c:pt idx="6952">
                  <c:v>0.2127</c:v>
                </c:pt>
                <c:pt idx="6953">
                  <c:v>0.2132</c:v>
                </c:pt>
                <c:pt idx="6954">
                  <c:v>0.21529999999999999</c:v>
                </c:pt>
                <c:pt idx="6955">
                  <c:v>0.35420000000000001</c:v>
                </c:pt>
                <c:pt idx="6956">
                  <c:v>0.23050000000000001</c:v>
                </c:pt>
                <c:pt idx="6957">
                  <c:v>0.21709999999999999</c:v>
                </c:pt>
                <c:pt idx="6958">
                  <c:v>0.13550000000000001</c:v>
                </c:pt>
                <c:pt idx="6959">
                  <c:v>0.22889999999999999</c:v>
                </c:pt>
                <c:pt idx="6960">
                  <c:v>0.22140000000000001</c:v>
                </c:pt>
                <c:pt idx="6961">
                  <c:v>0.34489999999999998</c:v>
                </c:pt>
                <c:pt idx="6962">
                  <c:v>0.24709999999999999</c:v>
                </c:pt>
                <c:pt idx="6963">
                  <c:v>0.21529999999999999</c:v>
                </c:pt>
                <c:pt idx="6964">
                  <c:v>0.24110000000000001</c:v>
                </c:pt>
                <c:pt idx="6965">
                  <c:v>0.32550000000000001</c:v>
                </c:pt>
                <c:pt idx="6966">
                  <c:v>0.1111</c:v>
                </c:pt>
                <c:pt idx="6967">
                  <c:v>0.13719999999999999</c:v>
                </c:pt>
                <c:pt idx="6968">
                  <c:v>0.1716</c:v>
                </c:pt>
                <c:pt idx="6969">
                  <c:v>0.13830000000000001</c:v>
                </c:pt>
                <c:pt idx="6970">
                  <c:v>0.17180000000000001</c:v>
                </c:pt>
                <c:pt idx="6971">
                  <c:v>0.14410000000000001</c:v>
                </c:pt>
                <c:pt idx="6972">
                  <c:v>0.19639999999999999</c:v>
                </c:pt>
                <c:pt idx="6973">
                  <c:v>0.217</c:v>
                </c:pt>
                <c:pt idx="6974">
                  <c:v>9.5100000000000004E-2</c:v>
                </c:pt>
                <c:pt idx="6975">
                  <c:v>0.2041</c:v>
                </c:pt>
                <c:pt idx="6976">
                  <c:v>0.1734</c:v>
                </c:pt>
                <c:pt idx="6977">
                  <c:v>0.217</c:v>
                </c:pt>
                <c:pt idx="6978">
                  <c:v>0.1484</c:v>
                </c:pt>
                <c:pt idx="6979">
                  <c:v>0.1489</c:v>
                </c:pt>
                <c:pt idx="6980">
                  <c:v>0.1966</c:v>
                </c:pt>
                <c:pt idx="6981">
                  <c:v>0.24540000000000001</c:v>
                </c:pt>
                <c:pt idx="6982">
                  <c:v>0.58050000000000002</c:v>
                </c:pt>
                <c:pt idx="6983">
                  <c:v>0.1237</c:v>
                </c:pt>
                <c:pt idx="6984">
                  <c:v>0.1174</c:v>
                </c:pt>
                <c:pt idx="6985">
                  <c:v>0.1212</c:v>
                </c:pt>
                <c:pt idx="6986">
                  <c:v>0.18779999999999999</c:v>
                </c:pt>
                <c:pt idx="6987">
                  <c:v>0.16669999999999999</c:v>
                </c:pt>
                <c:pt idx="6988">
                  <c:v>0.1492</c:v>
                </c:pt>
                <c:pt idx="6989">
                  <c:v>0.14599999999999999</c:v>
                </c:pt>
                <c:pt idx="6990">
                  <c:v>0.15010000000000001</c:v>
                </c:pt>
                <c:pt idx="6991">
                  <c:v>0.12909999999999999</c:v>
                </c:pt>
                <c:pt idx="6992">
                  <c:v>0.46560000000000001</c:v>
                </c:pt>
                <c:pt idx="6993">
                  <c:v>0.16370000000000001</c:v>
                </c:pt>
                <c:pt idx="6994">
                  <c:v>0.19470000000000001</c:v>
                </c:pt>
                <c:pt idx="6995">
                  <c:v>0.18859999999999999</c:v>
                </c:pt>
                <c:pt idx="6996">
                  <c:v>0.1716</c:v>
                </c:pt>
                <c:pt idx="6997">
                  <c:v>0.18149999999999999</c:v>
                </c:pt>
                <c:pt idx="6998">
                  <c:v>0.1038</c:v>
                </c:pt>
                <c:pt idx="6999">
                  <c:v>0.1</c:v>
                </c:pt>
                <c:pt idx="7000">
                  <c:v>0.39019999999999999</c:v>
                </c:pt>
                <c:pt idx="7001">
                  <c:v>1.1129</c:v>
                </c:pt>
                <c:pt idx="7002">
                  <c:v>0.47360000000000002</c:v>
                </c:pt>
                <c:pt idx="7003">
                  <c:v>0.42370000000000002</c:v>
                </c:pt>
                <c:pt idx="7004">
                  <c:v>0.45019999999999999</c:v>
                </c:pt>
                <c:pt idx="7005">
                  <c:v>0.35210000000000002</c:v>
                </c:pt>
                <c:pt idx="7006">
                  <c:v>0.1741</c:v>
                </c:pt>
                <c:pt idx="7007">
                  <c:v>0.4506</c:v>
                </c:pt>
                <c:pt idx="7008">
                  <c:v>0.1807</c:v>
                </c:pt>
                <c:pt idx="7009">
                  <c:v>0.51129999999999998</c:v>
                </c:pt>
                <c:pt idx="7010">
                  <c:v>0.14169999999999999</c:v>
                </c:pt>
                <c:pt idx="7011">
                  <c:v>0.1585</c:v>
                </c:pt>
                <c:pt idx="7012">
                  <c:v>0.2288</c:v>
                </c:pt>
                <c:pt idx="7013">
                  <c:v>0.30420000000000003</c:v>
                </c:pt>
                <c:pt idx="7014">
                  <c:v>0.25679999999999997</c:v>
                </c:pt>
                <c:pt idx="7015">
                  <c:v>0.20200000000000001</c:v>
                </c:pt>
                <c:pt idx="7016">
                  <c:v>0.38350000000000001</c:v>
                </c:pt>
                <c:pt idx="7017">
                  <c:v>0.36470000000000002</c:v>
                </c:pt>
                <c:pt idx="7018">
                  <c:v>0.32319999999999999</c:v>
                </c:pt>
                <c:pt idx="7019">
                  <c:v>0.37540000000000001</c:v>
                </c:pt>
                <c:pt idx="7020">
                  <c:v>0.1857</c:v>
                </c:pt>
                <c:pt idx="7021">
                  <c:v>0.18529999999999999</c:v>
                </c:pt>
                <c:pt idx="7022">
                  <c:v>0.33679999999999999</c:v>
                </c:pt>
                <c:pt idx="7023">
                  <c:v>0.35249999999999998</c:v>
                </c:pt>
                <c:pt idx="7024">
                  <c:v>0.32</c:v>
                </c:pt>
                <c:pt idx="7025">
                  <c:v>0.1087</c:v>
                </c:pt>
                <c:pt idx="7026">
                  <c:v>0.22559999999999999</c:v>
                </c:pt>
                <c:pt idx="7027">
                  <c:v>0.26569999999999999</c:v>
                </c:pt>
                <c:pt idx="7028">
                  <c:v>0.4662</c:v>
                </c:pt>
                <c:pt idx="7029">
                  <c:v>0.19750000000000001</c:v>
                </c:pt>
                <c:pt idx="7030">
                  <c:v>0.51280000000000003</c:v>
                </c:pt>
                <c:pt idx="7031">
                  <c:v>0.3286</c:v>
                </c:pt>
                <c:pt idx="7032">
                  <c:v>0.3493</c:v>
                </c:pt>
                <c:pt idx="7033">
                  <c:v>0.29289999999999999</c:v>
                </c:pt>
                <c:pt idx="7034">
                  <c:v>0.57279999999999998</c:v>
                </c:pt>
                <c:pt idx="7035">
                  <c:v>0.48930000000000001</c:v>
                </c:pt>
                <c:pt idx="7036">
                  <c:v>0.29680000000000001</c:v>
                </c:pt>
                <c:pt idx="7037">
                  <c:v>0.23519999999999999</c:v>
                </c:pt>
                <c:pt idx="7038">
                  <c:v>0.2046</c:v>
                </c:pt>
                <c:pt idx="7039">
                  <c:v>0.1457</c:v>
                </c:pt>
                <c:pt idx="7040">
                  <c:v>9.3200000000000005E-2</c:v>
                </c:pt>
                <c:pt idx="7041">
                  <c:v>0.2102</c:v>
                </c:pt>
                <c:pt idx="7042">
                  <c:v>0.1424</c:v>
                </c:pt>
                <c:pt idx="7043">
                  <c:v>0.15490000000000001</c:v>
                </c:pt>
                <c:pt idx="7044">
                  <c:v>0.14169999999999999</c:v>
                </c:pt>
                <c:pt idx="7045">
                  <c:v>0.1588</c:v>
                </c:pt>
                <c:pt idx="7046">
                  <c:v>0.23480000000000001</c:v>
                </c:pt>
                <c:pt idx="7047">
                  <c:v>0.2364</c:v>
                </c:pt>
                <c:pt idx="7048">
                  <c:v>0.21560000000000001</c:v>
                </c:pt>
                <c:pt idx="7049">
                  <c:v>0.20780000000000001</c:v>
                </c:pt>
                <c:pt idx="7050">
                  <c:v>0.2253</c:v>
                </c:pt>
                <c:pt idx="7051">
                  <c:v>0.21110000000000001</c:v>
                </c:pt>
                <c:pt idx="7052">
                  <c:v>0.21179999999999999</c:v>
                </c:pt>
                <c:pt idx="7053">
                  <c:v>0.26019999999999999</c:v>
                </c:pt>
                <c:pt idx="7054">
                  <c:v>0.34449999999999997</c:v>
                </c:pt>
                <c:pt idx="7055">
                  <c:v>0.1903</c:v>
                </c:pt>
                <c:pt idx="7056">
                  <c:v>0.2989</c:v>
                </c:pt>
                <c:pt idx="7057">
                  <c:v>0.31280000000000002</c:v>
                </c:pt>
                <c:pt idx="7058">
                  <c:v>0.52639999999999998</c:v>
                </c:pt>
                <c:pt idx="7059">
                  <c:v>0.23599999999999999</c:v>
                </c:pt>
                <c:pt idx="7060">
                  <c:v>0.21959999999999999</c:v>
                </c:pt>
                <c:pt idx="7061">
                  <c:v>0.20549999999999999</c:v>
                </c:pt>
                <c:pt idx="7062">
                  <c:v>0.22209999999999999</c:v>
                </c:pt>
                <c:pt idx="7063">
                  <c:v>0.20280000000000001</c:v>
                </c:pt>
                <c:pt idx="7064">
                  <c:v>0.24590000000000001</c:v>
                </c:pt>
                <c:pt idx="7065">
                  <c:v>0.35510000000000003</c:v>
                </c:pt>
                <c:pt idx="7066">
                  <c:v>0.32519999999999999</c:v>
                </c:pt>
                <c:pt idx="7067">
                  <c:v>0.127</c:v>
                </c:pt>
                <c:pt idx="7068">
                  <c:v>0.2009</c:v>
                </c:pt>
                <c:pt idx="7069">
                  <c:v>0.15740000000000001</c:v>
                </c:pt>
                <c:pt idx="7070">
                  <c:v>0.28960000000000002</c:v>
                </c:pt>
                <c:pt idx="7071">
                  <c:v>0.1123</c:v>
                </c:pt>
                <c:pt idx="7072">
                  <c:v>0.14680000000000001</c:v>
                </c:pt>
                <c:pt idx="7073">
                  <c:v>0.1053</c:v>
                </c:pt>
                <c:pt idx="7074">
                  <c:v>9.9000000000000005E-2</c:v>
                </c:pt>
                <c:pt idx="7075">
                  <c:v>0.14149999999999999</c:v>
                </c:pt>
                <c:pt idx="7076">
                  <c:v>0.123</c:v>
                </c:pt>
                <c:pt idx="7077">
                  <c:v>0.1149</c:v>
                </c:pt>
                <c:pt idx="7078">
                  <c:v>0.44940000000000002</c:v>
                </c:pt>
                <c:pt idx="7079">
                  <c:v>0.2273</c:v>
                </c:pt>
                <c:pt idx="7080">
                  <c:v>0.20860000000000001</c:v>
                </c:pt>
                <c:pt idx="7081">
                  <c:v>0.10199999999999999</c:v>
                </c:pt>
                <c:pt idx="7082">
                  <c:v>0.19220000000000001</c:v>
                </c:pt>
                <c:pt idx="7083">
                  <c:v>0.18340000000000001</c:v>
                </c:pt>
                <c:pt idx="7084">
                  <c:v>0.35510000000000003</c:v>
                </c:pt>
                <c:pt idx="7085">
                  <c:v>0.17349999999999999</c:v>
                </c:pt>
                <c:pt idx="7086">
                  <c:v>0.1114</c:v>
                </c:pt>
                <c:pt idx="7087">
                  <c:v>0.17649999999999999</c:v>
                </c:pt>
                <c:pt idx="7088">
                  <c:v>0.16739999999999999</c:v>
                </c:pt>
                <c:pt idx="7089">
                  <c:v>0.1152</c:v>
                </c:pt>
                <c:pt idx="7090">
                  <c:v>0.2107</c:v>
                </c:pt>
                <c:pt idx="7091">
                  <c:v>0.1222</c:v>
                </c:pt>
                <c:pt idx="7092">
                  <c:v>0.16139999999999999</c:v>
                </c:pt>
                <c:pt idx="7093">
                  <c:v>0.13469999999999999</c:v>
                </c:pt>
                <c:pt idx="7094">
                  <c:v>0.1772</c:v>
                </c:pt>
                <c:pt idx="7095">
                  <c:v>0.157</c:v>
                </c:pt>
                <c:pt idx="7096">
                  <c:v>0.1802</c:v>
                </c:pt>
                <c:pt idx="7097">
                  <c:v>0.58819999999999995</c:v>
                </c:pt>
                <c:pt idx="7098">
                  <c:v>0.46200000000000002</c:v>
                </c:pt>
                <c:pt idx="7099">
                  <c:v>0.27610000000000001</c:v>
                </c:pt>
                <c:pt idx="7100">
                  <c:v>0.28320000000000001</c:v>
                </c:pt>
                <c:pt idx="7101">
                  <c:v>0.17119999999999999</c:v>
                </c:pt>
                <c:pt idx="7102">
                  <c:v>0.16789999999999999</c:v>
                </c:pt>
                <c:pt idx="7103">
                  <c:v>0.34960000000000002</c:v>
                </c:pt>
                <c:pt idx="7104">
                  <c:v>0.1603</c:v>
                </c:pt>
                <c:pt idx="7105">
                  <c:v>0.43490000000000001</c:v>
                </c:pt>
                <c:pt idx="7106">
                  <c:v>0.32900000000000001</c:v>
                </c:pt>
                <c:pt idx="7107">
                  <c:v>0.1263</c:v>
                </c:pt>
                <c:pt idx="7108">
                  <c:v>0.15659999999999999</c:v>
                </c:pt>
                <c:pt idx="7109">
                  <c:v>0.57730000000000004</c:v>
                </c:pt>
                <c:pt idx="7110">
                  <c:v>0.27839999999999998</c:v>
                </c:pt>
                <c:pt idx="7111">
                  <c:v>0.21990000000000001</c:v>
                </c:pt>
                <c:pt idx="7112">
                  <c:v>0.1497</c:v>
                </c:pt>
                <c:pt idx="7113">
                  <c:v>0.2772</c:v>
                </c:pt>
                <c:pt idx="7114">
                  <c:v>0.24349999999999999</c:v>
                </c:pt>
                <c:pt idx="7115">
                  <c:v>0.20730000000000001</c:v>
                </c:pt>
                <c:pt idx="7116">
                  <c:v>0.22109999999999999</c:v>
                </c:pt>
                <c:pt idx="7117">
                  <c:v>0.38800000000000001</c:v>
                </c:pt>
                <c:pt idx="7118">
                  <c:v>0.30180000000000001</c:v>
                </c:pt>
                <c:pt idx="7119">
                  <c:v>0.2364</c:v>
                </c:pt>
                <c:pt idx="7120">
                  <c:v>0.25090000000000001</c:v>
                </c:pt>
                <c:pt idx="7121">
                  <c:v>0.1032</c:v>
                </c:pt>
                <c:pt idx="7122">
                  <c:v>0.20669999999999999</c:v>
                </c:pt>
                <c:pt idx="7123">
                  <c:v>0.21060000000000001</c:v>
                </c:pt>
                <c:pt idx="7124">
                  <c:v>0.23760000000000001</c:v>
                </c:pt>
                <c:pt idx="7125">
                  <c:v>0.21659999999999999</c:v>
                </c:pt>
                <c:pt idx="7126">
                  <c:v>0.34379999999999999</c:v>
                </c:pt>
                <c:pt idx="7127">
                  <c:v>0.23469999999999999</c:v>
                </c:pt>
                <c:pt idx="7128">
                  <c:v>0.72550000000000003</c:v>
                </c:pt>
                <c:pt idx="7129">
                  <c:v>0.55030000000000001</c:v>
                </c:pt>
                <c:pt idx="7130">
                  <c:v>0.56820000000000004</c:v>
                </c:pt>
                <c:pt idx="7131">
                  <c:v>0.71040000000000003</c:v>
                </c:pt>
                <c:pt idx="7132">
                  <c:v>0.43469999999999998</c:v>
                </c:pt>
                <c:pt idx="7133">
                  <c:v>0.29389999999999999</c:v>
                </c:pt>
                <c:pt idx="7134">
                  <c:v>0.36159999999999998</c:v>
                </c:pt>
                <c:pt idx="7135">
                  <c:v>0.313</c:v>
                </c:pt>
                <c:pt idx="7136">
                  <c:v>0.1842</c:v>
                </c:pt>
                <c:pt idx="7137">
                  <c:v>0.52929999999999999</c:v>
                </c:pt>
                <c:pt idx="7138">
                  <c:v>0.10340000000000001</c:v>
                </c:pt>
                <c:pt idx="7139">
                  <c:v>0.4541</c:v>
                </c:pt>
                <c:pt idx="7140">
                  <c:v>0.21160000000000001</c:v>
                </c:pt>
                <c:pt idx="7141">
                  <c:v>0.21540000000000001</c:v>
                </c:pt>
                <c:pt idx="7142">
                  <c:v>0.1668</c:v>
                </c:pt>
                <c:pt idx="7143">
                  <c:v>0.18859999999999999</c:v>
                </c:pt>
                <c:pt idx="7144">
                  <c:v>0.2001</c:v>
                </c:pt>
                <c:pt idx="7145">
                  <c:v>0.36380000000000001</c:v>
                </c:pt>
                <c:pt idx="7146">
                  <c:v>0.33400000000000002</c:v>
                </c:pt>
                <c:pt idx="7147">
                  <c:v>0.32650000000000001</c:v>
                </c:pt>
                <c:pt idx="7148">
                  <c:v>0.30520000000000003</c:v>
                </c:pt>
                <c:pt idx="7149">
                  <c:v>0.1245</c:v>
                </c:pt>
                <c:pt idx="7150">
                  <c:v>0.1171</c:v>
                </c:pt>
                <c:pt idx="7151">
                  <c:v>0.18859999999999999</c:v>
                </c:pt>
                <c:pt idx="7152">
                  <c:v>0.23200000000000001</c:v>
                </c:pt>
                <c:pt idx="7153">
                  <c:v>0.2712</c:v>
                </c:pt>
                <c:pt idx="7154">
                  <c:v>0.2611</c:v>
                </c:pt>
                <c:pt idx="7155">
                  <c:v>0.19070000000000001</c:v>
                </c:pt>
                <c:pt idx="7156">
                  <c:v>0.2288</c:v>
                </c:pt>
                <c:pt idx="7157">
                  <c:v>0.2301</c:v>
                </c:pt>
                <c:pt idx="7158">
                  <c:v>0.37459999999999999</c:v>
                </c:pt>
                <c:pt idx="7159">
                  <c:v>0.21690000000000001</c:v>
                </c:pt>
                <c:pt idx="7160">
                  <c:v>0.20119999999999999</c:v>
                </c:pt>
                <c:pt idx="7161">
                  <c:v>0.20169999999999999</c:v>
                </c:pt>
                <c:pt idx="7162">
                  <c:v>0.31059999999999999</c:v>
                </c:pt>
                <c:pt idx="7163">
                  <c:v>0.248</c:v>
                </c:pt>
                <c:pt idx="7164">
                  <c:v>0.188</c:v>
                </c:pt>
                <c:pt idx="7165">
                  <c:v>0.3851</c:v>
                </c:pt>
                <c:pt idx="7166">
                  <c:v>0.18729999999999999</c:v>
                </c:pt>
                <c:pt idx="7167">
                  <c:v>0.1603</c:v>
                </c:pt>
                <c:pt idx="7168">
                  <c:v>0.26640000000000003</c:v>
                </c:pt>
                <c:pt idx="7169">
                  <c:v>0.1124</c:v>
                </c:pt>
                <c:pt idx="7170">
                  <c:v>0.51090000000000002</c:v>
                </c:pt>
                <c:pt idx="7171">
                  <c:v>0.37330000000000002</c:v>
                </c:pt>
                <c:pt idx="7172">
                  <c:v>0.53769999999999996</c:v>
                </c:pt>
                <c:pt idx="7173">
                  <c:v>0.43369999999999997</c:v>
                </c:pt>
                <c:pt idx="7174">
                  <c:v>0.2077</c:v>
                </c:pt>
                <c:pt idx="7175">
                  <c:v>0.20630000000000001</c:v>
                </c:pt>
                <c:pt idx="7176">
                  <c:v>0.18179999999999999</c:v>
                </c:pt>
                <c:pt idx="7177">
                  <c:v>0.222</c:v>
                </c:pt>
                <c:pt idx="7178">
                  <c:v>0.14449999999999999</c:v>
                </c:pt>
                <c:pt idx="7179">
                  <c:v>0.1716</c:v>
                </c:pt>
                <c:pt idx="7180">
                  <c:v>0.1978</c:v>
                </c:pt>
                <c:pt idx="7181">
                  <c:v>0.1108</c:v>
                </c:pt>
                <c:pt idx="7182">
                  <c:v>0.1028</c:v>
                </c:pt>
                <c:pt idx="7183">
                  <c:v>0.16239999999999999</c:v>
                </c:pt>
                <c:pt idx="7184">
                  <c:v>0.21959999999999999</c:v>
                </c:pt>
                <c:pt idx="7185">
                  <c:v>0.3332</c:v>
                </c:pt>
                <c:pt idx="7186">
                  <c:v>0.3533</c:v>
                </c:pt>
                <c:pt idx="7187">
                  <c:v>0.28460000000000002</c:v>
                </c:pt>
                <c:pt idx="7188">
                  <c:v>0.13969999999999999</c:v>
                </c:pt>
                <c:pt idx="7189">
                  <c:v>0.1943</c:v>
                </c:pt>
                <c:pt idx="7190">
                  <c:v>0.19439999999999999</c:v>
                </c:pt>
                <c:pt idx="7191">
                  <c:v>0.2465</c:v>
                </c:pt>
                <c:pt idx="7192">
                  <c:v>0.28899999999999998</c:v>
                </c:pt>
                <c:pt idx="7193">
                  <c:v>0.2487</c:v>
                </c:pt>
                <c:pt idx="7194">
                  <c:v>0.19370000000000001</c:v>
                </c:pt>
                <c:pt idx="7195">
                  <c:v>0.27779999999999999</c:v>
                </c:pt>
                <c:pt idx="7196">
                  <c:v>0.24690000000000001</c:v>
                </c:pt>
                <c:pt idx="7197">
                  <c:v>0.50109999999999999</c:v>
                </c:pt>
                <c:pt idx="7198">
                  <c:v>0.1787</c:v>
                </c:pt>
                <c:pt idx="7199">
                  <c:v>0.34089999999999998</c:v>
                </c:pt>
                <c:pt idx="7200">
                  <c:v>0.29930000000000001</c:v>
                </c:pt>
                <c:pt idx="7201">
                  <c:v>0.2034</c:v>
                </c:pt>
                <c:pt idx="7202">
                  <c:v>0.22670000000000001</c:v>
                </c:pt>
                <c:pt idx="7203">
                  <c:v>0.31440000000000001</c:v>
                </c:pt>
                <c:pt idx="7204">
                  <c:v>0.3679</c:v>
                </c:pt>
                <c:pt idx="7205">
                  <c:v>0.2419</c:v>
                </c:pt>
                <c:pt idx="7206">
                  <c:v>0.24970000000000001</c:v>
                </c:pt>
                <c:pt idx="7207">
                  <c:v>0.24690000000000001</c:v>
                </c:pt>
                <c:pt idx="7208">
                  <c:v>0.20619999999999999</c:v>
                </c:pt>
                <c:pt idx="7209">
                  <c:v>0.1716</c:v>
                </c:pt>
                <c:pt idx="7210">
                  <c:v>0.28360000000000002</c:v>
                </c:pt>
                <c:pt idx="7211">
                  <c:v>0.29909999999999998</c:v>
                </c:pt>
                <c:pt idx="7212">
                  <c:v>0.25790000000000002</c:v>
                </c:pt>
                <c:pt idx="7213">
                  <c:v>0.29189999999999999</c:v>
                </c:pt>
                <c:pt idx="7214">
                  <c:v>0.2949</c:v>
                </c:pt>
                <c:pt idx="7215">
                  <c:v>0.32100000000000001</c:v>
                </c:pt>
                <c:pt idx="7216">
                  <c:v>0.30620000000000003</c:v>
                </c:pt>
                <c:pt idx="7217">
                  <c:v>0.32500000000000001</c:v>
                </c:pt>
                <c:pt idx="7218">
                  <c:v>0.33260000000000001</c:v>
                </c:pt>
                <c:pt idx="7219">
                  <c:v>0.27660000000000001</c:v>
                </c:pt>
                <c:pt idx="7220">
                  <c:v>0.27629999999999999</c:v>
                </c:pt>
                <c:pt idx="7221">
                  <c:v>0.31590000000000001</c:v>
                </c:pt>
                <c:pt idx="7222">
                  <c:v>0.2732</c:v>
                </c:pt>
                <c:pt idx="7223">
                  <c:v>0.22389999999999999</c:v>
                </c:pt>
                <c:pt idx="7224">
                  <c:v>0.16139999999999999</c:v>
                </c:pt>
                <c:pt idx="7225">
                  <c:v>0.21540000000000001</c:v>
                </c:pt>
                <c:pt idx="7226">
                  <c:v>0.15609999999999999</c:v>
                </c:pt>
                <c:pt idx="7227">
                  <c:v>0.1424</c:v>
                </c:pt>
                <c:pt idx="7228">
                  <c:v>0.15290000000000001</c:v>
                </c:pt>
                <c:pt idx="7229">
                  <c:v>0.1492</c:v>
                </c:pt>
                <c:pt idx="7230">
                  <c:v>0.13950000000000001</c:v>
                </c:pt>
                <c:pt idx="7231">
                  <c:v>0.1268</c:v>
                </c:pt>
                <c:pt idx="7232">
                  <c:v>0.12330000000000001</c:v>
                </c:pt>
                <c:pt idx="7233">
                  <c:v>9.64E-2</c:v>
                </c:pt>
                <c:pt idx="7234">
                  <c:v>0.1618</c:v>
                </c:pt>
                <c:pt idx="7235">
                  <c:v>0.17369999999999999</c:v>
                </c:pt>
                <c:pt idx="7236">
                  <c:v>0.16830000000000001</c:v>
                </c:pt>
                <c:pt idx="7237">
                  <c:v>0.15359999999999999</c:v>
                </c:pt>
                <c:pt idx="7238">
                  <c:v>0.17430000000000001</c:v>
                </c:pt>
                <c:pt idx="7239">
                  <c:v>0.1764</c:v>
                </c:pt>
                <c:pt idx="7240">
                  <c:v>0.1784</c:v>
                </c:pt>
                <c:pt idx="7241">
                  <c:v>0.15190000000000001</c:v>
                </c:pt>
                <c:pt idx="7242">
                  <c:v>0.15620000000000001</c:v>
                </c:pt>
                <c:pt idx="7243">
                  <c:v>0.1716</c:v>
                </c:pt>
                <c:pt idx="7244">
                  <c:v>0.1812</c:v>
                </c:pt>
                <c:pt idx="7245">
                  <c:v>0.15759999999999999</c:v>
                </c:pt>
                <c:pt idx="7246">
                  <c:v>0.1396</c:v>
                </c:pt>
                <c:pt idx="7247">
                  <c:v>0.1603</c:v>
                </c:pt>
                <c:pt idx="7248">
                  <c:v>0.1321</c:v>
                </c:pt>
                <c:pt idx="7249">
                  <c:v>0.14560000000000001</c:v>
                </c:pt>
                <c:pt idx="7250">
                  <c:v>0.1431</c:v>
                </c:pt>
                <c:pt idx="7251">
                  <c:v>0.12540000000000001</c:v>
                </c:pt>
                <c:pt idx="7252">
                  <c:v>0.13159999999999999</c:v>
                </c:pt>
                <c:pt idx="7253">
                  <c:v>0.182</c:v>
                </c:pt>
                <c:pt idx="7254">
                  <c:v>0.16569999999999999</c:v>
                </c:pt>
                <c:pt idx="7255">
                  <c:v>0.19139999999999999</c:v>
                </c:pt>
                <c:pt idx="7256">
                  <c:v>0.17660000000000001</c:v>
                </c:pt>
                <c:pt idx="7257">
                  <c:v>0.14879999999999999</c:v>
                </c:pt>
                <c:pt idx="7258">
                  <c:v>0.16270000000000001</c:v>
                </c:pt>
                <c:pt idx="7259">
                  <c:v>0.18720000000000001</c:v>
                </c:pt>
                <c:pt idx="7260">
                  <c:v>0.1867</c:v>
                </c:pt>
                <c:pt idx="7261">
                  <c:v>0.18509999999999999</c:v>
                </c:pt>
                <c:pt idx="7262">
                  <c:v>0.16489999999999999</c:v>
                </c:pt>
                <c:pt idx="7263">
                  <c:v>0.1668</c:v>
                </c:pt>
                <c:pt idx="7264">
                  <c:v>0.22889999999999999</c:v>
                </c:pt>
                <c:pt idx="7265">
                  <c:v>0.24660000000000001</c:v>
                </c:pt>
                <c:pt idx="7266">
                  <c:v>0.23089999999999999</c:v>
                </c:pt>
                <c:pt idx="7267">
                  <c:v>0.18720000000000001</c:v>
                </c:pt>
                <c:pt idx="7268">
                  <c:v>0.19040000000000001</c:v>
                </c:pt>
                <c:pt idx="7269">
                  <c:v>0.1726</c:v>
                </c:pt>
                <c:pt idx="7270">
                  <c:v>0.17130000000000001</c:v>
                </c:pt>
                <c:pt idx="7271">
                  <c:v>0.1416</c:v>
                </c:pt>
                <c:pt idx="7272">
                  <c:v>0.19819999999999999</c:v>
                </c:pt>
                <c:pt idx="7273">
                  <c:v>0.1734</c:v>
                </c:pt>
                <c:pt idx="7274">
                  <c:v>0.18310000000000001</c:v>
                </c:pt>
                <c:pt idx="7275">
                  <c:v>0.20300000000000001</c:v>
                </c:pt>
                <c:pt idx="7276">
                  <c:v>0.22320000000000001</c:v>
                </c:pt>
                <c:pt idx="7277">
                  <c:v>0.1933</c:v>
                </c:pt>
                <c:pt idx="7278">
                  <c:v>0.19789999999999999</c:v>
                </c:pt>
                <c:pt idx="7279">
                  <c:v>0.18659999999999999</c:v>
                </c:pt>
                <c:pt idx="7280">
                  <c:v>0.20810000000000001</c:v>
                </c:pt>
                <c:pt idx="7281">
                  <c:v>0.25259999999999999</c:v>
                </c:pt>
                <c:pt idx="7282">
                  <c:v>0.25669999999999998</c:v>
                </c:pt>
                <c:pt idx="7283">
                  <c:v>0.1837</c:v>
                </c:pt>
                <c:pt idx="7284">
                  <c:v>0.1895</c:v>
                </c:pt>
                <c:pt idx="7285">
                  <c:v>0.192</c:v>
                </c:pt>
                <c:pt idx="7286">
                  <c:v>0.2056</c:v>
                </c:pt>
                <c:pt idx="7287">
                  <c:v>0.17749999999999999</c:v>
                </c:pt>
                <c:pt idx="7288">
                  <c:v>0.24349999999999999</c:v>
                </c:pt>
                <c:pt idx="7289">
                  <c:v>0.246</c:v>
                </c:pt>
                <c:pt idx="7290">
                  <c:v>0.25390000000000001</c:v>
                </c:pt>
                <c:pt idx="7291">
                  <c:v>0.26150000000000001</c:v>
                </c:pt>
                <c:pt idx="7292">
                  <c:v>0.2447</c:v>
                </c:pt>
                <c:pt idx="7293">
                  <c:v>0.22739999999999999</c:v>
                </c:pt>
                <c:pt idx="7294">
                  <c:v>0.26579999999999998</c:v>
                </c:pt>
                <c:pt idx="7295">
                  <c:v>0.14399999999999999</c:v>
                </c:pt>
                <c:pt idx="7296">
                  <c:v>0.13789999999999999</c:v>
                </c:pt>
                <c:pt idx="7298">
                  <c:v>0.21249999999999999</c:v>
                </c:pt>
                <c:pt idx="7299">
                  <c:v>0.1928</c:v>
                </c:pt>
                <c:pt idx="7300">
                  <c:v>0.22220000000000001</c:v>
                </c:pt>
                <c:pt idx="7301">
                  <c:v>0.20949999999999999</c:v>
                </c:pt>
                <c:pt idx="7302">
                  <c:v>0.20480000000000001</c:v>
                </c:pt>
                <c:pt idx="7303">
                  <c:v>0.2069</c:v>
                </c:pt>
                <c:pt idx="7304">
                  <c:v>0.1721</c:v>
                </c:pt>
                <c:pt idx="7305">
                  <c:v>0.21659999999999999</c:v>
                </c:pt>
                <c:pt idx="7306">
                  <c:v>0.20899999999999999</c:v>
                </c:pt>
                <c:pt idx="7307">
                  <c:v>0.22090000000000001</c:v>
                </c:pt>
                <c:pt idx="7308">
                  <c:v>0.16170000000000001</c:v>
                </c:pt>
                <c:pt idx="7309">
                  <c:v>0.15079999999999999</c:v>
                </c:pt>
                <c:pt idx="7310">
                  <c:v>0.17299999999999999</c:v>
                </c:pt>
                <c:pt idx="7311">
                  <c:v>0.2112</c:v>
                </c:pt>
                <c:pt idx="7312">
                  <c:v>0.21870000000000001</c:v>
                </c:pt>
                <c:pt idx="7313">
                  <c:v>0.22370000000000001</c:v>
                </c:pt>
                <c:pt idx="7314">
                  <c:v>0.18149999999999999</c:v>
                </c:pt>
                <c:pt idx="7315">
                  <c:v>0.22370000000000001</c:v>
                </c:pt>
                <c:pt idx="7316">
                  <c:v>0.20530000000000001</c:v>
                </c:pt>
                <c:pt idx="7317">
                  <c:v>0.18129999999999999</c:v>
                </c:pt>
                <c:pt idx="7318">
                  <c:v>0.17299999999999999</c:v>
                </c:pt>
                <c:pt idx="7319">
                  <c:v>0.19520000000000001</c:v>
                </c:pt>
                <c:pt idx="7320">
                  <c:v>0.19919999999999999</c:v>
                </c:pt>
                <c:pt idx="7321">
                  <c:v>0.17150000000000001</c:v>
                </c:pt>
                <c:pt idx="7322">
                  <c:v>0.18990000000000001</c:v>
                </c:pt>
                <c:pt idx="7323">
                  <c:v>0.17599999999999999</c:v>
                </c:pt>
                <c:pt idx="7324">
                  <c:v>0.16500000000000001</c:v>
                </c:pt>
                <c:pt idx="7325">
                  <c:v>0.20549999999999999</c:v>
                </c:pt>
                <c:pt idx="7326">
                  <c:v>0.15579999999999999</c:v>
                </c:pt>
                <c:pt idx="7327">
                  <c:v>0.2094</c:v>
                </c:pt>
                <c:pt idx="7328">
                  <c:v>0.22500000000000001</c:v>
                </c:pt>
                <c:pt idx="7329">
                  <c:v>0.16220000000000001</c:v>
                </c:pt>
                <c:pt idx="7330">
                  <c:v>0.22239999999999999</c:v>
                </c:pt>
                <c:pt idx="7331">
                  <c:v>0.14829999999999999</c:v>
                </c:pt>
                <c:pt idx="7332">
                  <c:v>0.15160000000000001</c:v>
                </c:pt>
                <c:pt idx="7333">
                  <c:v>0.17960000000000001</c:v>
                </c:pt>
                <c:pt idx="7334">
                  <c:v>0.1779</c:v>
                </c:pt>
                <c:pt idx="7335">
                  <c:v>0.18110000000000001</c:v>
                </c:pt>
                <c:pt idx="7336">
                  <c:v>0.191</c:v>
                </c:pt>
                <c:pt idx="7337">
                  <c:v>0.19900000000000001</c:v>
                </c:pt>
                <c:pt idx="7338">
                  <c:v>0.1724</c:v>
                </c:pt>
                <c:pt idx="7339">
                  <c:v>0.20899999999999999</c:v>
                </c:pt>
                <c:pt idx="7340">
                  <c:v>0.253</c:v>
                </c:pt>
                <c:pt idx="7341">
                  <c:v>0.1754</c:v>
                </c:pt>
                <c:pt idx="7342">
                  <c:v>0.20300000000000001</c:v>
                </c:pt>
                <c:pt idx="7343">
                  <c:v>0.2321</c:v>
                </c:pt>
                <c:pt idx="7344">
                  <c:v>0.2104</c:v>
                </c:pt>
                <c:pt idx="7345">
                  <c:v>0.18640000000000001</c:v>
                </c:pt>
                <c:pt idx="7346">
                  <c:v>0.19420000000000001</c:v>
                </c:pt>
                <c:pt idx="7347">
                  <c:v>0.19839999999999999</c:v>
                </c:pt>
                <c:pt idx="7348">
                  <c:v>0.18229999999999999</c:v>
                </c:pt>
                <c:pt idx="7349">
                  <c:v>0.21759999999999999</c:v>
                </c:pt>
                <c:pt idx="7350">
                  <c:v>0.17469999999999999</c:v>
                </c:pt>
                <c:pt idx="7351">
                  <c:v>0.15060000000000001</c:v>
                </c:pt>
                <c:pt idx="7352">
                  <c:v>0.19819999999999999</c:v>
                </c:pt>
                <c:pt idx="7353">
                  <c:v>0.18640000000000001</c:v>
                </c:pt>
                <c:pt idx="7354">
                  <c:v>0.18440000000000001</c:v>
                </c:pt>
                <c:pt idx="7355">
                  <c:v>0.22420000000000001</c:v>
                </c:pt>
                <c:pt idx="7356">
                  <c:v>0.20610000000000001</c:v>
                </c:pt>
                <c:pt idx="7357">
                  <c:v>0.17349999999999999</c:v>
                </c:pt>
                <c:pt idx="7358">
                  <c:v>0.25480000000000003</c:v>
                </c:pt>
                <c:pt idx="7359">
                  <c:v>0.2379</c:v>
                </c:pt>
                <c:pt idx="7360">
                  <c:v>0.17710000000000001</c:v>
                </c:pt>
                <c:pt idx="7361">
                  <c:v>0.2041</c:v>
                </c:pt>
                <c:pt idx="7362">
                  <c:v>0.1472</c:v>
                </c:pt>
                <c:pt idx="7363">
                  <c:v>0.14610000000000001</c:v>
                </c:pt>
                <c:pt idx="7364">
                  <c:v>0.17219999999999999</c:v>
                </c:pt>
                <c:pt idx="7365">
                  <c:v>0.1784</c:v>
                </c:pt>
                <c:pt idx="7366">
                  <c:v>0.1686</c:v>
                </c:pt>
                <c:pt idx="7367">
                  <c:v>0.19350000000000001</c:v>
                </c:pt>
                <c:pt idx="7368">
                  <c:v>0.1769</c:v>
                </c:pt>
                <c:pt idx="7369">
                  <c:v>0.14530000000000001</c:v>
                </c:pt>
                <c:pt idx="7370">
                  <c:v>0.1784</c:v>
                </c:pt>
                <c:pt idx="7371">
                  <c:v>0.1552</c:v>
                </c:pt>
                <c:pt idx="7372">
                  <c:v>0.1532</c:v>
                </c:pt>
                <c:pt idx="7373">
                  <c:v>0.14879999999999999</c:v>
                </c:pt>
                <c:pt idx="7374">
                  <c:v>0.20230000000000001</c:v>
                </c:pt>
                <c:pt idx="7375">
                  <c:v>0.1797</c:v>
                </c:pt>
                <c:pt idx="7376">
                  <c:v>0.1363</c:v>
                </c:pt>
                <c:pt idx="7377">
                  <c:v>0.1784</c:v>
                </c:pt>
                <c:pt idx="7378">
                  <c:v>0.1575</c:v>
                </c:pt>
                <c:pt idx="7379">
                  <c:v>0.19670000000000001</c:v>
                </c:pt>
                <c:pt idx="7380">
                  <c:v>0.18149999999999999</c:v>
                </c:pt>
                <c:pt idx="7381">
                  <c:v>0.18049999999999999</c:v>
                </c:pt>
                <c:pt idx="7382">
                  <c:v>0.21970000000000001</c:v>
                </c:pt>
                <c:pt idx="7383">
                  <c:v>0.1764</c:v>
                </c:pt>
                <c:pt idx="7384">
                  <c:v>0.1993</c:v>
                </c:pt>
                <c:pt idx="7385">
                  <c:v>0.1671</c:v>
                </c:pt>
                <c:pt idx="7386">
                  <c:v>0.14430000000000001</c:v>
                </c:pt>
                <c:pt idx="7387">
                  <c:v>0.187</c:v>
                </c:pt>
                <c:pt idx="7388">
                  <c:v>0.16889999999999999</c:v>
                </c:pt>
                <c:pt idx="7389">
                  <c:v>0.2356</c:v>
                </c:pt>
                <c:pt idx="7390">
                  <c:v>0.2213</c:v>
                </c:pt>
                <c:pt idx="7391">
                  <c:v>0.24</c:v>
                </c:pt>
                <c:pt idx="7392">
                  <c:v>0.2041</c:v>
                </c:pt>
                <c:pt idx="7393">
                  <c:v>0.15989999999999999</c:v>
                </c:pt>
                <c:pt idx="7394">
                  <c:v>0.18329999999999999</c:v>
                </c:pt>
                <c:pt idx="7395">
                  <c:v>0.14410000000000001</c:v>
                </c:pt>
                <c:pt idx="7396">
                  <c:v>0.21</c:v>
                </c:pt>
                <c:pt idx="7397">
                  <c:v>0.19850000000000001</c:v>
                </c:pt>
                <c:pt idx="7398">
                  <c:v>0.18890000000000001</c:v>
                </c:pt>
                <c:pt idx="7399">
                  <c:v>0.19850000000000001</c:v>
                </c:pt>
                <c:pt idx="7400">
                  <c:v>0.1653</c:v>
                </c:pt>
                <c:pt idx="7401">
                  <c:v>0.1512</c:v>
                </c:pt>
                <c:pt idx="7402">
                  <c:v>0.18210000000000001</c:v>
                </c:pt>
                <c:pt idx="7403">
                  <c:v>0.19409999999999999</c:v>
                </c:pt>
                <c:pt idx="7404">
                  <c:v>0.21809999999999999</c:v>
                </c:pt>
                <c:pt idx="7405">
                  <c:v>0.1875</c:v>
                </c:pt>
                <c:pt idx="7406">
                  <c:v>0.20760000000000001</c:v>
                </c:pt>
                <c:pt idx="7407">
                  <c:v>0.17849999999999999</c:v>
                </c:pt>
                <c:pt idx="7408">
                  <c:v>0.18559999999999999</c:v>
                </c:pt>
                <c:pt idx="7409">
                  <c:v>0.26650000000000001</c:v>
                </c:pt>
                <c:pt idx="7410">
                  <c:v>0.29430000000000001</c:v>
                </c:pt>
                <c:pt idx="7411">
                  <c:v>0.1837</c:v>
                </c:pt>
                <c:pt idx="7412">
                  <c:v>0.24990000000000001</c:v>
                </c:pt>
                <c:pt idx="7413">
                  <c:v>0.18679999999999999</c:v>
                </c:pt>
                <c:pt idx="7414">
                  <c:v>0.17319999999999999</c:v>
                </c:pt>
                <c:pt idx="7415">
                  <c:v>0.2014</c:v>
                </c:pt>
                <c:pt idx="7416">
                  <c:v>0.2392</c:v>
                </c:pt>
                <c:pt idx="7417">
                  <c:v>0.2296</c:v>
                </c:pt>
                <c:pt idx="7418">
                  <c:v>0.21179999999999999</c:v>
                </c:pt>
                <c:pt idx="7419">
                  <c:v>0.22520000000000001</c:v>
                </c:pt>
                <c:pt idx="7420">
                  <c:v>0.2056</c:v>
                </c:pt>
                <c:pt idx="7421">
                  <c:v>0.25269999999999998</c:v>
                </c:pt>
                <c:pt idx="7422">
                  <c:v>0.18490000000000001</c:v>
                </c:pt>
                <c:pt idx="7423">
                  <c:v>0.1913</c:v>
                </c:pt>
                <c:pt idx="7424">
                  <c:v>0.1593</c:v>
                </c:pt>
                <c:pt idx="7425">
                  <c:v>0.25490000000000002</c:v>
                </c:pt>
                <c:pt idx="7426">
                  <c:v>0.23799999999999999</c:v>
                </c:pt>
                <c:pt idx="7427">
                  <c:v>0.20169999999999999</c:v>
                </c:pt>
                <c:pt idx="7428">
                  <c:v>0.19009999999999999</c:v>
                </c:pt>
                <c:pt idx="7429">
                  <c:v>0.248</c:v>
                </c:pt>
                <c:pt idx="7430">
                  <c:v>0.17760000000000001</c:v>
                </c:pt>
                <c:pt idx="7431">
                  <c:v>0.18870000000000001</c:v>
                </c:pt>
                <c:pt idx="7432">
                  <c:v>0.2152</c:v>
                </c:pt>
                <c:pt idx="7433">
                  <c:v>0.1666</c:v>
                </c:pt>
                <c:pt idx="7434">
                  <c:v>0.1517</c:v>
                </c:pt>
                <c:pt idx="7435">
                  <c:v>0.1613</c:v>
                </c:pt>
                <c:pt idx="7436">
                  <c:v>0.17860000000000001</c:v>
                </c:pt>
                <c:pt idx="7437">
                  <c:v>0.53739999999999999</c:v>
                </c:pt>
                <c:pt idx="7438">
                  <c:v>0.3674</c:v>
                </c:pt>
                <c:pt idx="7439">
                  <c:v>0.61260000000000003</c:v>
                </c:pt>
                <c:pt idx="7440">
                  <c:v>0.35560000000000003</c:v>
                </c:pt>
                <c:pt idx="7441">
                  <c:v>0.3654</c:v>
                </c:pt>
                <c:pt idx="7442">
                  <c:v>0.36849999999999999</c:v>
                </c:pt>
                <c:pt idx="7443">
                  <c:v>0.40510000000000002</c:v>
                </c:pt>
                <c:pt idx="7444">
                  <c:v>0.37490000000000001</c:v>
                </c:pt>
                <c:pt idx="7445">
                  <c:v>0.64319999999999999</c:v>
                </c:pt>
                <c:pt idx="7446">
                  <c:v>0.59230000000000005</c:v>
                </c:pt>
                <c:pt idx="7447">
                  <c:v>0.86980000000000002</c:v>
                </c:pt>
                <c:pt idx="7448">
                  <c:v>0.57599999999999996</c:v>
                </c:pt>
                <c:pt idx="7449">
                  <c:v>0.55110000000000003</c:v>
                </c:pt>
                <c:pt idx="7450">
                  <c:v>0.51449999999999996</c:v>
                </c:pt>
                <c:pt idx="7451">
                  <c:v>0.45629999999999998</c:v>
                </c:pt>
                <c:pt idx="7452">
                  <c:v>0.72019999999999995</c:v>
                </c:pt>
                <c:pt idx="7453">
                  <c:v>0.52490000000000003</c:v>
                </c:pt>
                <c:pt idx="7454">
                  <c:v>0.62150000000000005</c:v>
                </c:pt>
                <c:pt idx="7455">
                  <c:v>0.46279999999999999</c:v>
                </c:pt>
                <c:pt idx="7456">
                  <c:v>0.5</c:v>
                </c:pt>
                <c:pt idx="7457">
                  <c:v>0.44180000000000003</c:v>
                </c:pt>
                <c:pt idx="7458">
                  <c:v>0.36199999999999999</c:v>
                </c:pt>
                <c:pt idx="7459">
                  <c:v>0.40789999999999998</c:v>
                </c:pt>
                <c:pt idx="7460">
                  <c:v>0.45379999999999998</c:v>
                </c:pt>
                <c:pt idx="7461">
                  <c:v>0.32690000000000002</c:v>
                </c:pt>
                <c:pt idx="7462">
                  <c:v>0.373</c:v>
                </c:pt>
                <c:pt idx="7463">
                  <c:v>0.3846</c:v>
                </c:pt>
                <c:pt idx="7464">
                  <c:v>0.4219</c:v>
                </c:pt>
                <c:pt idx="7465">
                  <c:v>0.49459999999999998</c:v>
                </c:pt>
                <c:pt idx="7466">
                  <c:v>0.45069999999999999</c:v>
                </c:pt>
                <c:pt idx="7467">
                  <c:v>0.39529999999999998</c:v>
                </c:pt>
                <c:pt idx="7468">
                  <c:v>0.80410000000000004</c:v>
                </c:pt>
                <c:pt idx="7469">
                  <c:v>0.64300000000000002</c:v>
                </c:pt>
                <c:pt idx="7470">
                  <c:v>0.59489999999999998</c:v>
                </c:pt>
                <c:pt idx="7471">
                  <c:v>0.55030000000000001</c:v>
                </c:pt>
                <c:pt idx="7472">
                  <c:v>0.54100000000000004</c:v>
                </c:pt>
                <c:pt idx="7473">
                  <c:v>0.46679999999999999</c:v>
                </c:pt>
                <c:pt idx="7474">
                  <c:v>0.46850000000000003</c:v>
                </c:pt>
                <c:pt idx="7475">
                  <c:v>0.30890000000000001</c:v>
                </c:pt>
                <c:pt idx="7476">
                  <c:v>0.3624</c:v>
                </c:pt>
                <c:pt idx="7477">
                  <c:v>0.40310000000000001</c:v>
                </c:pt>
                <c:pt idx="7478">
                  <c:v>0.33210000000000001</c:v>
                </c:pt>
                <c:pt idx="7479">
                  <c:v>0.41120000000000001</c:v>
                </c:pt>
                <c:pt idx="7480">
                  <c:v>0.36270000000000002</c:v>
                </c:pt>
                <c:pt idx="7481">
                  <c:v>0.29970000000000002</c:v>
                </c:pt>
                <c:pt idx="7482">
                  <c:v>0.7258</c:v>
                </c:pt>
                <c:pt idx="7483">
                  <c:v>0.54379999999999995</c:v>
                </c:pt>
                <c:pt idx="7484">
                  <c:v>0.32390000000000002</c:v>
                </c:pt>
                <c:pt idx="7485">
                  <c:v>0.34849999999999998</c:v>
                </c:pt>
                <c:pt idx="7486">
                  <c:v>0.41199999999999998</c:v>
                </c:pt>
                <c:pt idx="7487">
                  <c:v>0.46250000000000002</c:v>
                </c:pt>
                <c:pt idx="7488">
                  <c:v>0.2888</c:v>
                </c:pt>
                <c:pt idx="7489">
                  <c:v>0.31159999999999999</c:v>
                </c:pt>
                <c:pt idx="7490">
                  <c:v>0.26819999999999999</c:v>
                </c:pt>
                <c:pt idx="7491">
                  <c:v>0.69810000000000005</c:v>
                </c:pt>
                <c:pt idx="7492">
                  <c:v>0.53080000000000005</c:v>
                </c:pt>
                <c:pt idx="7493">
                  <c:v>0.66720000000000002</c:v>
                </c:pt>
                <c:pt idx="7494">
                  <c:v>0.57430000000000003</c:v>
                </c:pt>
                <c:pt idx="7495">
                  <c:v>0.40489999999999998</c:v>
                </c:pt>
                <c:pt idx="7496">
                  <c:v>0.48899999999999999</c:v>
                </c:pt>
                <c:pt idx="7497">
                  <c:v>0.52600000000000002</c:v>
                </c:pt>
                <c:pt idx="7498">
                  <c:v>0.39960000000000001</c:v>
                </c:pt>
                <c:pt idx="7499">
                  <c:v>0.49790000000000001</c:v>
                </c:pt>
                <c:pt idx="7500">
                  <c:v>0.42349999999999999</c:v>
                </c:pt>
                <c:pt idx="7501">
                  <c:v>0.31230000000000002</c:v>
                </c:pt>
                <c:pt idx="7502">
                  <c:v>0.30259999999999998</c:v>
                </c:pt>
                <c:pt idx="7503">
                  <c:v>0.63219999999999998</c:v>
                </c:pt>
                <c:pt idx="7504">
                  <c:v>0.54669999999999996</c:v>
                </c:pt>
                <c:pt idx="7505">
                  <c:v>0.48120000000000002</c:v>
                </c:pt>
                <c:pt idx="7506">
                  <c:v>0.61240000000000006</c:v>
                </c:pt>
                <c:pt idx="7507">
                  <c:v>0.57909999999999995</c:v>
                </c:pt>
                <c:pt idx="7508">
                  <c:v>0.61509999999999998</c:v>
                </c:pt>
                <c:pt idx="7509">
                  <c:v>0.5212</c:v>
                </c:pt>
                <c:pt idx="7510">
                  <c:v>0.55079999999999996</c:v>
                </c:pt>
                <c:pt idx="7511">
                  <c:v>0.54479999999999995</c:v>
                </c:pt>
                <c:pt idx="7512">
                  <c:v>0.35149999999999998</c:v>
                </c:pt>
                <c:pt idx="7513">
                  <c:v>0.38990000000000002</c:v>
                </c:pt>
                <c:pt idx="7514">
                  <c:v>0.34200000000000003</c:v>
                </c:pt>
                <c:pt idx="7515">
                  <c:v>0.39489999999999997</c:v>
                </c:pt>
                <c:pt idx="7516">
                  <c:v>0.3407</c:v>
                </c:pt>
                <c:pt idx="7517">
                  <c:v>0.32919999999999999</c:v>
                </c:pt>
                <c:pt idx="7518">
                  <c:v>0.41889999999999999</c:v>
                </c:pt>
                <c:pt idx="7519">
                  <c:v>0.56469999999999998</c:v>
                </c:pt>
                <c:pt idx="7520">
                  <c:v>0.48970000000000002</c:v>
                </c:pt>
                <c:pt idx="7521">
                  <c:v>0.5877</c:v>
                </c:pt>
                <c:pt idx="7522">
                  <c:v>0.54810000000000003</c:v>
                </c:pt>
                <c:pt idx="7523">
                  <c:v>0.4713</c:v>
                </c:pt>
                <c:pt idx="7524">
                  <c:v>0.77859999999999996</c:v>
                </c:pt>
                <c:pt idx="7525">
                  <c:v>0.58850000000000002</c:v>
                </c:pt>
                <c:pt idx="7526">
                  <c:v>0.51200000000000001</c:v>
                </c:pt>
                <c:pt idx="7527">
                  <c:v>0.36870000000000003</c:v>
                </c:pt>
                <c:pt idx="7528">
                  <c:v>0.45600000000000002</c:v>
                </c:pt>
                <c:pt idx="7529">
                  <c:v>0.47570000000000001</c:v>
                </c:pt>
                <c:pt idx="7530">
                  <c:v>0.51500000000000001</c:v>
                </c:pt>
                <c:pt idx="7531">
                  <c:v>0.37930000000000003</c:v>
                </c:pt>
                <c:pt idx="7532">
                  <c:v>0.38929999999999998</c:v>
                </c:pt>
                <c:pt idx="7533">
                  <c:v>0.42670000000000002</c:v>
                </c:pt>
                <c:pt idx="7534">
                  <c:v>0.51239999999999997</c:v>
                </c:pt>
                <c:pt idx="7535">
                  <c:v>0.371</c:v>
                </c:pt>
                <c:pt idx="7536">
                  <c:v>0.29649999999999999</c:v>
                </c:pt>
                <c:pt idx="7537">
                  <c:v>0.4652</c:v>
                </c:pt>
                <c:pt idx="7538">
                  <c:v>0.4128</c:v>
                </c:pt>
                <c:pt idx="7539">
                  <c:v>0.29020000000000001</c:v>
                </c:pt>
                <c:pt idx="7540">
                  <c:v>0.28170000000000001</c:v>
                </c:pt>
                <c:pt idx="7541">
                  <c:v>0.2341</c:v>
                </c:pt>
                <c:pt idx="7542">
                  <c:v>0.2109</c:v>
                </c:pt>
                <c:pt idx="7543">
                  <c:v>0.49340000000000001</c:v>
                </c:pt>
                <c:pt idx="7544">
                  <c:v>0.43519999999999998</c:v>
                </c:pt>
                <c:pt idx="7545">
                  <c:v>0.43430000000000002</c:v>
                </c:pt>
                <c:pt idx="7546">
                  <c:v>0.37390000000000001</c:v>
                </c:pt>
                <c:pt idx="7547">
                  <c:v>0.3604</c:v>
                </c:pt>
                <c:pt idx="7548">
                  <c:v>0.57620000000000005</c:v>
                </c:pt>
                <c:pt idx="7549">
                  <c:v>0.58730000000000004</c:v>
                </c:pt>
                <c:pt idx="7550">
                  <c:v>0.61460000000000004</c:v>
                </c:pt>
                <c:pt idx="7551">
                  <c:v>0.67469999999999997</c:v>
                </c:pt>
                <c:pt idx="7552">
                  <c:v>0.72740000000000005</c:v>
                </c:pt>
                <c:pt idx="7553">
                  <c:v>0.55840000000000001</c:v>
                </c:pt>
                <c:pt idx="7554">
                  <c:v>0.57430000000000003</c:v>
                </c:pt>
                <c:pt idx="7555">
                  <c:v>0.64329999999999998</c:v>
                </c:pt>
                <c:pt idx="7556">
                  <c:v>0.72150000000000003</c:v>
                </c:pt>
                <c:pt idx="7557">
                  <c:v>0.70720000000000005</c:v>
                </c:pt>
                <c:pt idx="7558">
                  <c:v>0.57679999999999998</c:v>
                </c:pt>
                <c:pt idx="7559">
                  <c:v>0.65790000000000004</c:v>
                </c:pt>
                <c:pt idx="7560">
                  <c:v>0.24299999999999999</c:v>
                </c:pt>
                <c:pt idx="7561">
                  <c:v>0.2195</c:v>
                </c:pt>
                <c:pt idx="7562">
                  <c:v>0.28170000000000001</c:v>
                </c:pt>
                <c:pt idx="7563">
                  <c:v>0.26219999999999999</c:v>
                </c:pt>
                <c:pt idx="7564">
                  <c:v>0.23980000000000001</c:v>
                </c:pt>
                <c:pt idx="7565">
                  <c:v>0.22270000000000001</c:v>
                </c:pt>
                <c:pt idx="7566">
                  <c:v>0.65480000000000005</c:v>
                </c:pt>
                <c:pt idx="7567">
                  <c:v>0.63149999999999995</c:v>
                </c:pt>
                <c:pt idx="7568">
                  <c:v>0.57679999999999998</c:v>
                </c:pt>
                <c:pt idx="7569">
                  <c:v>0.62719999999999998</c:v>
                </c:pt>
                <c:pt idx="7570">
                  <c:v>0.53839999999999999</c:v>
                </c:pt>
                <c:pt idx="7571">
                  <c:v>0.68969999999999998</c:v>
                </c:pt>
                <c:pt idx="7572">
                  <c:v>0.54479999999999995</c:v>
                </c:pt>
                <c:pt idx="7573">
                  <c:v>0.55079999999999996</c:v>
                </c:pt>
                <c:pt idx="7574">
                  <c:v>0.57389999999999997</c:v>
                </c:pt>
                <c:pt idx="7575">
                  <c:v>0.42459999999999998</c:v>
                </c:pt>
                <c:pt idx="7576">
                  <c:v>0.39860000000000001</c:v>
                </c:pt>
                <c:pt idx="7577">
                  <c:v>0.4108</c:v>
                </c:pt>
                <c:pt idx="7578">
                  <c:v>0.46810000000000002</c:v>
                </c:pt>
                <c:pt idx="7579">
                  <c:v>0.35249999999999998</c:v>
                </c:pt>
                <c:pt idx="7580">
                  <c:v>0.34260000000000002</c:v>
                </c:pt>
                <c:pt idx="7581">
                  <c:v>0.33689999999999998</c:v>
                </c:pt>
                <c:pt idx="7582">
                  <c:v>0.2727</c:v>
                </c:pt>
                <c:pt idx="7583">
                  <c:v>0.32350000000000001</c:v>
                </c:pt>
                <c:pt idx="7584">
                  <c:v>0.29920000000000002</c:v>
                </c:pt>
                <c:pt idx="7585">
                  <c:v>0.27460000000000001</c:v>
                </c:pt>
                <c:pt idx="7586">
                  <c:v>0.2576</c:v>
                </c:pt>
                <c:pt idx="7587">
                  <c:v>0.29459999999999997</c:v>
                </c:pt>
                <c:pt idx="7588">
                  <c:v>0.78790000000000004</c:v>
                </c:pt>
                <c:pt idx="7589">
                  <c:v>0.60570000000000002</c:v>
                </c:pt>
                <c:pt idx="7590">
                  <c:v>0.63800000000000001</c:v>
                </c:pt>
                <c:pt idx="7591">
                  <c:v>0.5655</c:v>
                </c:pt>
                <c:pt idx="7592">
                  <c:v>0.56720000000000004</c:v>
                </c:pt>
                <c:pt idx="7593">
                  <c:v>0.67300000000000004</c:v>
                </c:pt>
                <c:pt idx="7594">
                  <c:v>0.50460000000000005</c:v>
                </c:pt>
                <c:pt idx="7595">
                  <c:v>0.35980000000000001</c:v>
                </c:pt>
                <c:pt idx="7596">
                  <c:v>0.32719999999999999</c:v>
                </c:pt>
                <c:pt idx="7597">
                  <c:v>0.3826</c:v>
                </c:pt>
                <c:pt idx="7598">
                  <c:v>0.41739999999999999</c:v>
                </c:pt>
                <c:pt idx="7599">
                  <c:v>0.43909999999999999</c:v>
                </c:pt>
                <c:pt idx="7600">
                  <c:v>0.41570000000000001</c:v>
                </c:pt>
                <c:pt idx="7601">
                  <c:v>0.22009999999999999</c:v>
                </c:pt>
                <c:pt idx="7602">
                  <c:v>0.35610000000000003</c:v>
                </c:pt>
                <c:pt idx="7603">
                  <c:v>0.55349999999999999</c:v>
                </c:pt>
                <c:pt idx="7604">
                  <c:v>0.52959999999999996</c:v>
                </c:pt>
                <c:pt idx="7605">
                  <c:v>0.4506</c:v>
                </c:pt>
                <c:pt idx="7606">
                  <c:v>0.59019999999999995</c:v>
                </c:pt>
                <c:pt idx="7607">
                  <c:v>0.53500000000000003</c:v>
                </c:pt>
                <c:pt idx="7608">
                  <c:v>0.46379999999999999</c:v>
                </c:pt>
                <c:pt idx="7609">
                  <c:v>0.62429999999999997</c:v>
                </c:pt>
                <c:pt idx="7610">
                  <c:v>0.64180000000000004</c:v>
                </c:pt>
                <c:pt idx="7611">
                  <c:v>0.70930000000000004</c:v>
                </c:pt>
                <c:pt idx="7612">
                  <c:v>0.41880000000000001</c:v>
                </c:pt>
                <c:pt idx="7613">
                  <c:v>0.18240000000000001</c:v>
                </c:pt>
                <c:pt idx="7614">
                  <c:v>0.1825</c:v>
                </c:pt>
                <c:pt idx="7615">
                  <c:v>0.29320000000000002</c:v>
                </c:pt>
                <c:pt idx="7616">
                  <c:v>0.21340000000000001</c:v>
                </c:pt>
                <c:pt idx="7617">
                  <c:v>0.23769999999999999</c:v>
                </c:pt>
                <c:pt idx="7618">
                  <c:v>0.28939999999999999</c:v>
                </c:pt>
                <c:pt idx="7619">
                  <c:v>0.40110000000000001</c:v>
                </c:pt>
                <c:pt idx="7620">
                  <c:v>0.39319999999999999</c:v>
                </c:pt>
                <c:pt idx="7621">
                  <c:v>0.3987</c:v>
                </c:pt>
                <c:pt idx="7622">
                  <c:v>0.36520000000000002</c:v>
                </c:pt>
                <c:pt idx="7623">
                  <c:v>0.42030000000000001</c:v>
                </c:pt>
                <c:pt idx="7624">
                  <c:v>0.36780000000000002</c:v>
                </c:pt>
                <c:pt idx="7625">
                  <c:v>0.54269999999999996</c:v>
                </c:pt>
                <c:pt idx="7626">
                  <c:v>0.70750000000000002</c:v>
                </c:pt>
                <c:pt idx="7627">
                  <c:v>0.49180000000000001</c:v>
                </c:pt>
                <c:pt idx="7628">
                  <c:v>0.52039999999999997</c:v>
                </c:pt>
                <c:pt idx="7629">
                  <c:v>0.57320000000000004</c:v>
                </c:pt>
                <c:pt idx="7630">
                  <c:v>0.60229999999999995</c:v>
                </c:pt>
                <c:pt idx="7632">
                  <c:v>0.55420000000000003</c:v>
                </c:pt>
                <c:pt idx="7633">
                  <c:v>0.24379999999999999</c:v>
                </c:pt>
                <c:pt idx="7634">
                  <c:v>0.1895</c:v>
                </c:pt>
                <c:pt idx="7635">
                  <c:v>0.222</c:v>
                </c:pt>
                <c:pt idx="7636">
                  <c:v>0.27639999999999998</c:v>
                </c:pt>
                <c:pt idx="7637">
                  <c:v>0.2495</c:v>
                </c:pt>
                <c:pt idx="7638">
                  <c:v>0.21879999999999999</c:v>
                </c:pt>
                <c:pt idx="7639">
                  <c:v>0.23699999999999999</c:v>
                </c:pt>
                <c:pt idx="7640">
                  <c:v>0.4138</c:v>
                </c:pt>
                <c:pt idx="7641">
                  <c:v>0.34499999999999997</c:v>
                </c:pt>
                <c:pt idx="7642">
                  <c:v>0.35780000000000001</c:v>
                </c:pt>
                <c:pt idx="7643">
                  <c:v>0.41549999999999998</c:v>
                </c:pt>
                <c:pt idx="7644">
                  <c:v>0.41959999999999997</c:v>
                </c:pt>
                <c:pt idx="7645">
                  <c:v>0.31380000000000002</c:v>
                </c:pt>
                <c:pt idx="7646">
                  <c:v>0.3851</c:v>
                </c:pt>
                <c:pt idx="7647">
                  <c:v>0.62460000000000004</c:v>
                </c:pt>
                <c:pt idx="7648">
                  <c:v>0.52559999999999996</c:v>
                </c:pt>
                <c:pt idx="7649">
                  <c:v>0.65939999999999999</c:v>
                </c:pt>
                <c:pt idx="7650">
                  <c:v>0.55969999999999998</c:v>
                </c:pt>
                <c:pt idx="7651">
                  <c:v>0.48630000000000001</c:v>
                </c:pt>
                <c:pt idx="7652">
                  <c:v>0.3977</c:v>
                </c:pt>
                <c:pt idx="7653">
                  <c:v>0.32279999999999998</c:v>
                </c:pt>
                <c:pt idx="7654">
                  <c:v>0.58720000000000006</c:v>
                </c:pt>
                <c:pt idx="7655">
                  <c:v>0.66200000000000003</c:v>
                </c:pt>
                <c:pt idx="7656">
                  <c:v>0.64359999999999995</c:v>
                </c:pt>
                <c:pt idx="7657">
                  <c:v>0.62070000000000003</c:v>
                </c:pt>
                <c:pt idx="7658">
                  <c:v>0.65749999999999997</c:v>
                </c:pt>
                <c:pt idx="7659">
                  <c:v>0.18190000000000001</c:v>
                </c:pt>
                <c:pt idx="7660">
                  <c:v>0.18459999999999999</c:v>
                </c:pt>
                <c:pt idx="7661">
                  <c:v>0.1512</c:v>
                </c:pt>
                <c:pt idx="7662">
                  <c:v>0.1585</c:v>
                </c:pt>
                <c:pt idx="7663">
                  <c:v>0.15840000000000001</c:v>
                </c:pt>
                <c:pt idx="7664">
                  <c:v>0.15679999999999999</c:v>
                </c:pt>
                <c:pt idx="7665">
                  <c:v>0.22570000000000001</c:v>
                </c:pt>
                <c:pt idx="7666">
                  <c:v>0.2233</c:v>
                </c:pt>
                <c:pt idx="7667">
                  <c:v>0.24829999999999999</c:v>
                </c:pt>
                <c:pt idx="7668">
                  <c:v>0.31490000000000001</c:v>
                </c:pt>
                <c:pt idx="7669">
                  <c:v>0.26150000000000001</c:v>
                </c:pt>
                <c:pt idx="7670">
                  <c:v>0.22459999999999999</c:v>
                </c:pt>
                <c:pt idx="7671">
                  <c:v>0.25619999999999998</c:v>
                </c:pt>
                <c:pt idx="7672">
                  <c:v>0.24179999999999999</c:v>
                </c:pt>
                <c:pt idx="7673">
                  <c:v>0.33090000000000003</c:v>
                </c:pt>
                <c:pt idx="7674">
                  <c:v>0.2868</c:v>
                </c:pt>
                <c:pt idx="7675">
                  <c:v>0.30030000000000001</c:v>
                </c:pt>
                <c:pt idx="7676">
                  <c:v>0.27889999999999998</c:v>
                </c:pt>
                <c:pt idx="7677">
                  <c:v>0.1855</c:v>
                </c:pt>
                <c:pt idx="7678">
                  <c:v>0.16669999999999999</c:v>
                </c:pt>
                <c:pt idx="7679">
                  <c:v>0.15609999999999999</c:v>
                </c:pt>
                <c:pt idx="7680">
                  <c:v>0.18690000000000001</c:v>
                </c:pt>
                <c:pt idx="7681">
                  <c:v>0.16550000000000001</c:v>
                </c:pt>
                <c:pt idx="7682">
                  <c:v>0.25159999999999999</c:v>
                </c:pt>
                <c:pt idx="7683">
                  <c:v>0.2414</c:v>
                </c:pt>
                <c:pt idx="7684">
                  <c:v>0.1671</c:v>
                </c:pt>
                <c:pt idx="7685">
                  <c:v>0.1918</c:v>
                </c:pt>
                <c:pt idx="7686">
                  <c:v>0.1875</c:v>
                </c:pt>
                <c:pt idx="7687">
                  <c:v>0.2127</c:v>
                </c:pt>
                <c:pt idx="7688">
                  <c:v>0.2102</c:v>
                </c:pt>
                <c:pt idx="7689">
                  <c:v>0.2039</c:v>
                </c:pt>
                <c:pt idx="7690">
                  <c:v>0.19309999999999999</c:v>
                </c:pt>
                <c:pt idx="7691">
                  <c:v>0.24099999999999999</c:v>
                </c:pt>
                <c:pt idx="7692">
                  <c:v>0.19089999999999999</c:v>
                </c:pt>
                <c:pt idx="7693">
                  <c:v>0.17630000000000001</c:v>
                </c:pt>
                <c:pt idx="7694">
                  <c:v>0.1547</c:v>
                </c:pt>
                <c:pt idx="7695">
                  <c:v>0.15989999999999999</c:v>
                </c:pt>
                <c:pt idx="7696">
                  <c:v>0.18679999999999999</c:v>
                </c:pt>
                <c:pt idx="7697">
                  <c:v>0.13450000000000001</c:v>
                </c:pt>
                <c:pt idx="7698">
                  <c:v>0.121</c:v>
                </c:pt>
                <c:pt idx="7699">
                  <c:v>0.12970000000000001</c:v>
                </c:pt>
                <c:pt idx="7700">
                  <c:v>0.2024</c:v>
                </c:pt>
                <c:pt idx="7701">
                  <c:v>0.23810000000000001</c:v>
                </c:pt>
                <c:pt idx="7702">
                  <c:v>0.2087</c:v>
                </c:pt>
                <c:pt idx="7703">
                  <c:v>0.21679999999999999</c:v>
                </c:pt>
                <c:pt idx="7704">
                  <c:v>0.22220000000000001</c:v>
                </c:pt>
                <c:pt idx="7705">
                  <c:v>0.223</c:v>
                </c:pt>
                <c:pt idx="7706">
                  <c:v>0.2205</c:v>
                </c:pt>
                <c:pt idx="7707">
                  <c:v>0.18129999999999999</c:v>
                </c:pt>
                <c:pt idx="7708">
                  <c:v>0.1825</c:v>
                </c:pt>
                <c:pt idx="7709">
                  <c:v>0.17910000000000001</c:v>
                </c:pt>
                <c:pt idx="7710">
                  <c:v>0.1817</c:v>
                </c:pt>
                <c:pt idx="7711">
                  <c:v>0.16539999999999999</c:v>
                </c:pt>
                <c:pt idx="7712">
                  <c:v>0.17780000000000001</c:v>
                </c:pt>
                <c:pt idx="7713">
                  <c:v>0.1754</c:v>
                </c:pt>
                <c:pt idx="7714">
                  <c:v>0.21060000000000001</c:v>
                </c:pt>
                <c:pt idx="7715">
                  <c:v>0.23749999999999999</c:v>
                </c:pt>
                <c:pt idx="7716">
                  <c:v>0.20330000000000001</c:v>
                </c:pt>
                <c:pt idx="7717">
                  <c:v>0.2455</c:v>
                </c:pt>
                <c:pt idx="7718">
                  <c:v>0.1852</c:v>
                </c:pt>
                <c:pt idx="7719">
                  <c:v>0.22989999999999999</c:v>
                </c:pt>
                <c:pt idx="7720">
                  <c:v>0.24490000000000001</c:v>
                </c:pt>
                <c:pt idx="7721">
                  <c:v>0.36170000000000002</c:v>
                </c:pt>
                <c:pt idx="7722">
                  <c:v>0.2495</c:v>
                </c:pt>
                <c:pt idx="7723">
                  <c:v>0.18740000000000001</c:v>
                </c:pt>
                <c:pt idx="7724">
                  <c:v>0.26590000000000003</c:v>
                </c:pt>
                <c:pt idx="7725">
                  <c:v>0.29420000000000002</c:v>
                </c:pt>
                <c:pt idx="7726">
                  <c:v>0.26319999999999999</c:v>
                </c:pt>
                <c:pt idx="7727">
                  <c:v>0.13420000000000001</c:v>
                </c:pt>
                <c:pt idx="7728">
                  <c:v>0.1593</c:v>
                </c:pt>
                <c:pt idx="7729">
                  <c:v>0.161</c:v>
                </c:pt>
                <c:pt idx="7730">
                  <c:v>0.14649999999999999</c:v>
                </c:pt>
                <c:pt idx="7731">
                  <c:v>0.16109999999999999</c:v>
                </c:pt>
                <c:pt idx="7732">
                  <c:v>0.1656</c:v>
                </c:pt>
                <c:pt idx="7733">
                  <c:v>0.18840000000000001</c:v>
                </c:pt>
                <c:pt idx="7734">
                  <c:v>0.1774</c:v>
                </c:pt>
                <c:pt idx="7735">
                  <c:v>0.16450000000000001</c:v>
                </c:pt>
                <c:pt idx="7736">
                  <c:v>0.17449999999999999</c:v>
                </c:pt>
                <c:pt idx="7737">
                  <c:v>0.1595</c:v>
                </c:pt>
                <c:pt idx="7738">
                  <c:v>0.19670000000000001</c:v>
                </c:pt>
                <c:pt idx="7739">
                  <c:v>0.2349</c:v>
                </c:pt>
                <c:pt idx="7740">
                  <c:v>0.2492</c:v>
                </c:pt>
                <c:pt idx="7741">
                  <c:v>0.25819999999999999</c:v>
                </c:pt>
                <c:pt idx="7742">
                  <c:v>0.27829999999999999</c:v>
                </c:pt>
                <c:pt idx="7743">
                  <c:v>0.33479999999999999</c:v>
                </c:pt>
                <c:pt idx="7744">
                  <c:v>0.31080000000000002</c:v>
                </c:pt>
                <c:pt idx="7745">
                  <c:v>0.2261</c:v>
                </c:pt>
                <c:pt idx="7746">
                  <c:v>0.21690000000000001</c:v>
                </c:pt>
                <c:pt idx="7747">
                  <c:v>0.23830000000000001</c:v>
                </c:pt>
                <c:pt idx="7748">
                  <c:v>0.31209999999999999</c:v>
                </c:pt>
                <c:pt idx="7749">
                  <c:v>0.1512</c:v>
                </c:pt>
                <c:pt idx="7750">
                  <c:v>0.18090000000000001</c:v>
                </c:pt>
                <c:pt idx="7751">
                  <c:v>0.19239999999999999</c:v>
                </c:pt>
                <c:pt idx="7752">
                  <c:v>0.1825</c:v>
                </c:pt>
                <c:pt idx="7753">
                  <c:v>0.1031</c:v>
                </c:pt>
                <c:pt idx="7754">
                  <c:v>0.17510000000000001</c:v>
                </c:pt>
                <c:pt idx="7755">
                  <c:v>0.20430000000000001</c:v>
                </c:pt>
                <c:pt idx="7756">
                  <c:v>0.18060000000000001</c:v>
                </c:pt>
                <c:pt idx="7757">
                  <c:v>0.1464</c:v>
                </c:pt>
                <c:pt idx="7758">
                  <c:v>0.19309999999999999</c:v>
                </c:pt>
                <c:pt idx="7759">
                  <c:v>0.18479999999999999</c:v>
                </c:pt>
                <c:pt idx="7760">
                  <c:v>0.1837</c:v>
                </c:pt>
                <c:pt idx="7761">
                  <c:v>0.34599999999999997</c:v>
                </c:pt>
                <c:pt idx="7762">
                  <c:v>0.30740000000000001</c:v>
                </c:pt>
                <c:pt idx="7763">
                  <c:v>0.1968</c:v>
                </c:pt>
                <c:pt idx="7764">
                  <c:v>0.25690000000000002</c:v>
                </c:pt>
                <c:pt idx="7765">
                  <c:v>0.25080000000000002</c:v>
                </c:pt>
                <c:pt idx="7766">
                  <c:v>0.2122</c:v>
                </c:pt>
                <c:pt idx="7767">
                  <c:v>0.2334</c:v>
                </c:pt>
                <c:pt idx="7768">
                  <c:v>0.2334</c:v>
                </c:pt>
                <c:pt idx="7769">
                  <c:v>0.2185</c:v>
                </c:pt>
                <c:pt idx="7770">
                  <c:v>0.1507</c:v>
                </c:pt>
                <c:pt idx="7771">
                  <c:v>0.1293</c:v>
                </c:pt>
                <c:pt idx="7772">
                  <c:v>0.14269999999999999</c:v>
                </c:pt>
                <c:pt idx="7773">
                  <c:v>0.14960000000000001</c:v>
                </c:pt>
                <c:pt idx="7774">
                  <c:v>0.151</c:v>
                </c:pt>
                <c:pt idx="7775">
                  <c:v>0.14099999999999999</c:v>
                </c:pt>
                <c:pt idx="7776">
                  <c:v>0.15079999999999999</c:v>
                </c:pt>
                <c:pt idx="7777">
                  <c:v>0.16520000000000001</c:v>
                </c:pt>
                <c:pt idx="7778">
                  <c:v>0.14319999999999999</c:v>
                </c:pt>
                <c:pt idx="7779">
                  <c:v>0.13919999999999999</c:v>
                </c:pt>
                <c:pt idx="7780">
                  <c:v>0.1424</c:v>
                </c:pt>
                <c:pt idx="7781">
                  <c:v>0.1573</c:v>
                </c:pt>
                <c:pt idx="7782">
                  <c:v>0.15240000000000001</c:v>
                </c:pt>
                <c:pt idx="7783">
                  <c:v>0.1578</c:v>
                </c:pt>
                <c:pt idx="7784">
                  <c:v>0.1426</c:v>
                </c:pt>
                <c:pt idx="7785">
                  <c:v>0.16339999999999999</c:v>
                </c:pt>
                <c:pt idx="7786">
                  <c:v>0.15329999999999999</c:v>
                </c:pt>
                <c:pt idx="7787">
                  <c:v>0.1613</c:v>
                </c:pt>
                <c:pt idx="7788">
                  <c:v>0.1293</c:v>
                </c:pt>
                <c:pt idx="7789">
                  <c:v>0.1646</c:v>
                </c:pt>
                <c:pt idx="7790">
                  <c:v>0.1971</c:v>
                </c:pt>
                <c:pt idx="7791">
                  <c:v>0.1573</c:v>
                </c:pt>
                <c:pt idx="7792">
                  <c:v>0.17430000000000001</c:v>
                </c:pt>
                <c:pt idx="7793">
                  <c:v>0.1744</c:v>
                </c:pt>
                <c:pt idx="7794">
                  <c:v>0.15340000000000001</c:v>
                </c:pt>
                <c:pt idx="7795">
                  <c:v>0.19439999999999999</c:v>
                </c:pt>
                <c:pt idx="7796">
                  <c:v>0.153</c:v>
                </c:pt>
                <c:pt idx="7797">
                  <c:v>0.1656</c:v>
                </c:pt>
                <c:pt idx="7798">
                  <c:v>0.1794</c:v>
                </c:pt>
                <c:pt idx="7799">
                  <c:v>0.1633</c:v>
                </c:pt>
                <c:pt idx="7800">
                  <c:v>0.1457</c:v>
                </c:pt>
                <c:pt idx="7801">
                  <c:v>0.17949999999999999</c:v>
                </c:pt>
                <c:pt idx="7802">
                  <c:v>0.15160000000000001</c:v>
                </c:pt>
                <c:pt idx="7803">
                  <c:v>0.1691</c:v>
                </c:pt>
                <c:pt idx="7804">
                  <c:v>0.17680000000000001</c:v>
                </c:pt>
                <c:pt idx="7805">
                  <c:v>0.18410000000000001</c:v>
                </c:pt>
                <c:pt idx="7806">
                  <c:v>0.1047</c:v>
                </c:pt>
                <c:pt idx="7807">
                  <c:v>0.14449999999999999</c:v>
                </c:pt>
                <c:pt idx="7808">
                  <c:v>0.40720000000000001</c:v>
                </c:pt>
                <c:pt idx="7809">
                  <c:v>0.20849999999999999</c:v>
                </c:pt>
                <c:pt idx="7810">
                  <c:v>0.37869999999999998</c:v>
                </c:pt>
                <c:pt idx="7811">
                  <c:v>0.435</c:v>
                </c:pt>
                <c:pt idx="7812">
                  <c:v>0.25969999999999999</c:v>
                </c:pt>
                <c:pt idx="7813">
                  <c:v>0.20749999999999999</c:v>
                </c:pt>
                <c:pt idx="7814">
                  <c:v>0.2394</c:v>
                </c:pt>
                <c:pt idx="7815">
                  <c:v>0.21929999999999999</c:v>
                </c:pt>
                <c:pt idx="7816">
                  <c:v>0.31519999999999998</c:v>
                </c:pt>
                <c:pt idx="7817">
                  <c:v>0.21809999999999999</c:v>
                </c:pt>
                <c:pt idx="7818">
                  <c:v>0.22439999999999999</c:v>
                </c:pt>
                <c:pt idx="7819">
                  <c:v>0.2291</c:v>
                </c:pt>
                <c:pt idx="7820">
                  <c:v>0.44679999999999997</c:v>
                </c:pt>
                <c:pt idx="7821">
                  <c:v>0.21959999999999999</c:v>
                </c:pt>
                <c:pt idx="7822">
                  <c:v>0.2571</c:v>
                </c:pt>
                <c:pt idx="7823">
                  <c:v>0.22689999999999999</c:v>
                </c:pt>
                <c:pt idx="7824">
                  <c:v>0.20480000000000001</c:v>
                </c:pt>
                <c:pt idx="7825">
                  <c:v>0.2235</c:v>
                </c:pt>
                <c:pt idx="7826">
                  <c:v>0.20799999999999999</c:v>
                </c:pt>
                <c:pt idx="7827">
                  <c:v>0.4083</c:v>
                </c:pt>
                <c:pt idx="7828">
                  <c:v>0.2107</c:v>
                </c:pt>
                <c:pt idx="7829">
                  <c:v>0.20039999999999999</c:v>
                </c:pt>
                <c:pt idx="7830">
                  <c:v>0.31869999999999998</c:v>
                </c:pt>
                <c:pt idx="7831">
                  <c:v>0.35870000000000002</c:v>
                </c:pt>
                <c:pt idx="7832">
                  <c:v>0.12959999999999999</c:v>
                </c:pt>
                <c:pt idx="7833">
                  <c:v>0.15509999999999999</c:v>
                </c:pt>
                <c:pt idx="7834">
                  <c:v>0.1336</c:v>
                </c:pt>
                <c:pt idx="7835">
                  <c:v>0.15340000000000001</c:v>
                </c:pt>
                <c:pt idx="7836">
                  <c:v>0.11650000000000001</c:v>
                </c:pt>
                <c:pt idx="7837">
                  <c:v>0.11650000000000001</c:v>
                </c:pt>
                <c:pt idx="7838">
                  <c:v>0.1125</c:v>
                </c:pt>
                <c:pt idx="7839">
                  <c:v>0.14510000000000001</c:v>
                </c:pt>
                <c:pt idx="7840">
                  <c:v>0.1739</c:v>
                </c:pt>
                <c:pt idx="7841">
                  <c:v>0.1167</c:v>
                </c:pt>
                <c:pt idx="7842">
                  <c:v>8.7599999999999997E-2</c:v>
                </c:pt>
                <c:pt idx="7843">
                  <c:v>0.1142</c:v>
                </c:pt>
                <c:pt idx="7844">
                  <c:v>0.13020000000000001</c:v>
                </c:pt>
                <c:pt idx="7845">
                  <c:v>0.11700000000000001</c:v>
                </c:pt>
                <c:pt idx="7846">
                  <c:v>0.1376</c:v>
                </c:pt>
                <c:pt idx="7847">
                  <c:v>0.1759</c:v>
                </c:pt>
                <c:pt idx="7848">
                  <c:v>0.13139999999999999</c:v>
                </c:pt>
                <c:pt idx="7849">
                  <c:v>0.10920000000000001</c:v>
                </c:pt>
                <c:pt idx="7850">
                  <c:v>0.14280000000000001</c:v>
                </c:pt>
                <c:pt idx="7851">
                  <c:v>0.1197</c:v>
                </c:pt>
                <c:pt idx="7852">
                  <c:v>0.10639999999999999</c:v>
                </c:pt>
                <c:pt idx="7853">
                  <c:v>0.10539999999999999</c:v>
                </c:pt>
                <c:pt idx="7854">
                  <c:v>0.1114</c:v>
                </c:pt>
                <c:pt idx="7855">
                  <c:v>0.1135</c:v>
                </c:pt>
                <c:pt idx="7856">
                  <c:v>0.14630000000000001</c:v>
                </c:pt>
                <c:pt idx="7857">
                  <c:v>0.1157</c:v>
                </c:pt>
                <c:pt idx="7858">
                  <c:v>0.11360000000000001</c:v>
                </c:pt>
                <c:pt idx="7859">
                  <c:v>0.154</c:v>
                </c:pt>
                <c:pt idx="7860">
                  <c:v>0.1205</c:v>
                </c:pt>
                <c:pt idx="7861">
                  <c:v>0.1656</c:v>
                </c:pt>
                <c:pt idx="7862">
                  <c:v>0.1137</c:v>
                </c:pt>
                <c:pt idx="7863">
                  <c:v>0.14649999999999999</c:v>
                </c:pt>
                <c:pt idx="7864">
                  <c:v>0.123</c:v>
                </c:pt>
                <c:pt idx="7865">
                  <c:v>0.1394</c:v>
                </c:pt>
                <c:pt idx="7866">
                  <c:v>0.12909999999999999</c:v>
                </c:pt>
                <c:pt idx="7867">
                  <c:v>0.13589999999999999</c:v>
                </c:pt>
                <c:pt idx="7868">
                  <c:v>0.1195</c:v>
                </c:pt>
                <c:pt idx="7869">
                  <c:v>0.11219999999999999</c:v>
                </c:pt>
                <c:pt idx="7870">
                  <c:v>0.4002</c:v>
                </c:pt>
                <c:pt idx="7871">
                  <c:v>0.41880000000000001</c:v>
                </c:pt>
                <c:pt idx="7872">
                  <c:v>0.56499999999999995</c:v>
                </c:pt>
                <c:pt idx="7873">
                  <c:v>0.4738</c:v>
                </c:pt>
                <c:pt idx="7874">
                  <c:v>0.81969999999999998</c:v>
                </c:pt>
                <c:pt idx="7875">
                  <c:v>0.39419999999999999</c:v>
                </c:pt>
                <c:pt idx="7876">
                  <c:v>0.48099999999999998</c:v>
                </c:pt>
                <c:pt idx="7877">
                  <c:v>0.37530000000000002</c:v>
                </c:pt>
                <c:pt idx="7878">
                  <c:v>0.2797</c:v>
                </c:pt>
                <c:pt idx="7879">
                  <c:v>0.37809999999999999</c:v>
                </c:pt>
                <c:pt idx="7880">
                  <c:v>0.3997</c:v>
                </c:pt>
                <c:pt idx="7881">
                  <c:v>0.4148</c:v>
                </c:pt>
                <c:pt idx="7882">
                  <c:v>0.2235</c:v>
                </c:pt>
                <c:pt idx="7883">
                  <c:v>0.42870000000000003</c:v>
                </c:pt>
                <c:pt idx="7884">
                  <c:v>0.49769999999999998</c:v>
                </c:pt>
                <c:pt idx="7885">
                  <c:v>0.34449999999999997</c:v>
                </c:pt>
                <c:pt idx="7886">
                  <c:v>0.499</c:v>
                </c:pt>
                <c:pt idx="7887">
                  <c:v>0.44640000000000002</c:v>
                </c:pt>
                <c:pt idx="7888">
                  <c:v>0.44490000000000002</c:v>
                </c:pt>
                <c:pt idx="7889">
                  <c:v>0.43240000000000001</c:v>
                </c:pt>
                <c:pt idx="7890">
                  <c:v>0.38929999999999998</c:v>
                </c:pt>
                <c:pt idx="7891">
                  <c:v>0.40910000000000002</c:v>
                </c:pt>
                <c:pt idx="7892">
                  <c:v>0.42559999999999998</c:v>
                </c:pt>
                <c:pt idx="7893">
                  <c:v>0.45889999999999997</c:v>
                </c:pt>
                <c:pt idx="7894">
                  <c:v>0.48020000000000002</c:v>
                </c:pt>
                <c:pt idx="7895">
                  <c:v>0.28749999999999998</c:v>
                </c:pt>
                <c:pt idx="7896">
                  <c:v>0.29339999999999999</c:v>
                </c:pt>
                <c:pt idx="7897">
                  <c:v>0.29709999999999998</c:v>
                </c:pt>
                <c:pt idx="7898">
                  <c:v>0.29459999999999997</c:v>
                </c:pt>
                <c:pt idx="7899">
                  <c:v>0.35499999999999998</c:v>
                </c:pt>
                <c:pt idx="7900">
                  <c:v>0.36209999999999998</c:v>
                </c:pt>
                <c:pt idx="7901">
                  <c:v>0.31909999999999999</c:v>
                </c:pt>
                <c:pt idx="7902">
                  <c:v>0.32250000000000001</c:v>
                </c:pt>
                <c:pt idx="7903">
                  <c:v>0.45810000000000001</c:v>
                </c:pt>
                <c:pt idx="7904">
                  <c:v>0.48320000000000002</c:v>
                </c:pt>
                <c:pt idx="7905">
                  <c:v>0.40960000000000002</c:v>
                </c:pt>
                <c:pt idx="7906">
                  <c:v>0.25240000000000001</c:v>
                </c:pt>
                <c:pt idx="7907">
                  <c:v>0.46379999999999999</c:v>
                </c:pt>
                <c:pt idx="7908">
                  <c:v>0.58730000000000004</c:v>
                </c:pt>
                <c:pt idx="7909">
                  <c:v>0.55759999999999998</c:v>
                </c:pt>
                <c:pt idx="7910">
                  <c:v>0.56120000000000003</c:v>
                </c:pt>
                <c:pt idx="7911">
                  <c:v>0.54169999999999996</c:v>
                </c:pt>
                <c:pt idx="7912">
                  <c:v>0.34949999999999998</c:v>
                </c:pt>
                <c:pt idx="7913">
                  <c:v>0.38059999999999999</c:v>
                </c:pt>
                <c:pt idx="7914">
                  <c:v>0.23430000000000001</c:v>
                </c:pt>
                <c:pt idx="7915">
                  <c:v>0.3846</c:v>
                </c:pt>
                <c:pt idx="7916">
                  <c:v>0.3901</c:v>
                </c:pt>
                <c:pt idx="7917">
                  <c:v>0.56200000000000006</c:v>
                </c:pt>
                <c:pt idx="7918">
                  <c:v>0.34920000000000001</c:v>
                </c:pt>
                <c:pt idx="7919">
                  <c:v>0.36670000000000003</c:v>
                </c:pt>
                <c:pt idx="7920">
                  <c:v>0.46879999999999999</c:v>
                </c:pt>
                <c:pt idx="7921">
                  <c:v>0.31879999999999997</c:v>
                </c:pt>
                <c:pt idx="7922">
                  <c:v>0.35589999999999999</c:v>
                </c:pt>
                <c:pt idx="7923">
                  <c:v>0.33660000000000001</c:v>
                </c:pt>
                <c:pt idx="7924">
                  <c:v>0.50919999999999999</c:v>
                </c:pt>
                <c:pt idx="7925">
                  <c:v>0.44500000000000001</c:v>
                </c:pt>
                <c:pt idx="7926">
                  <c:v>0.42809999999999998</c:v>
                </c:pt>
                <c:pt idx="7927">
                  <c:v>0.39839999999999998</c:v>
                </c:pt>
                <c:pt idx="7928">
                  <c:v>0.42380000000000001</c:v>
                </c:pt>
                <c:pt idx="7929">
                  <c:v>0.3296</c:v>
                </c:pt>
                <c:pt idx="7930">
                  <c:v>0.54300000000000004</c:v>
                </c:pt>
                <c:pt idx="7931">
                  <c:v>0.52829999999999999</c:v>
                </c:pt>
                <c:pt idx="7932">
                  <c:v>0.48899999999999999</c:v>
                </c:pt>
                <c:pt idx="7933">
                  <c:v>0.43330000000000002</c:v>
                </c:pt>
                <c:pt idx="7934">
                  <c:v>0.51500000000000001</c:v>
                </c:pt>
                <c:pt idx="7935">
                  <c:v>0.54690000000000005</c:v>
                </c:pt>
                <c:pt idx="7936">
                  <c:v>0.50029999999999997</c:v>
                </c:pt>
                <c:pt idx="7937">
                  <c:v>0.50309999999999999</c:v>
                </c:pt>
                <c:pt idx="7938">
                  <c:v>0.48520000000000002</c:v>
                </c:pt>
                <c:pt idx="7939">
                  <c:v>0.40510000000000002</c:v>
                </c:pt>
                <c:pt idx="7940">
                  <c:v>0.53039999999999998</c:v>
                </c:pt>
                <c:pt idx="7941">
                  <c:v>0.30370000000000003</c:v>
                </c:pt>
                <c:pt idx="7942">
                  <c:v>0.39500000000000002</c:v>
                </c:pt>
                <c:pt idx="7943">
                  <c:v>0.51190000000000002</c:v>
                </c:pt>
                <c:pt idx="7944">
                  <c:v>0.51080000000000003</c:v>
                </c:pt>
                <c:pt idx="7945">
                  <c:v>0.17319999999999999</c:v>
                </c:pt>
                <c:pt idx="7946">
                  <c:v>8.7400000000000005E-2</c:v>
                </c:pt>
                <c:pt idx="7947">
                  <c:v>9.4100000000000003E-2</c:v>
                </c:pt>
                <c:pt idx="7948">
                  <c:v>9.5000000000000001E-2</c:v>
                </c:pt>
                <c:pt idx="7949">
                  <c:v>0.1028</c:v>
                </c:pt>
                <c:pt idx="7950">
                  <c:v>0.17319999999999999</c:v>
                </c:pt>
                <c:pt idx="7951">
                  <c:v>0.16919999999999999</c:v>
                </c:pt>
                <c:pt idx="7952">
                  <c:v>0.13139999999999999</c:v>
                </c:pt>
                <c:pt idx="7953">
                  <c:v>0.1351</c:v>
                </c:pt>
                <c:pt idx="7954">
                  <c:v>0.1757</c:v>
                </c:pt>
                <c:pt idx="7955">
                  <c:v>0.21540000000000001</c:v>
                </c:pt>
                <c:pt idx="7956">
                  <c:v>0.23250000000000001</c:v>
                </c:pt>
                <c:pt idx="7957">
                  <c:v>0.25390000000000001</c:v>
                </c:pt>
                <c:pt idx="7958">
                  <c:v>0.1177</c:v>
                </c:pt>
                <c:pt idx="7959">
                  <c:v>7.5300000000000006E-2</c:v>
                </c:pt>
                <c:pt idx="7960">
                  <c:v>7.2499999999999995E-2</c:v>
                </c:pt>
                <c:pt idx="7961">
                  <c:v>5.8900000000000001E-2</c:v>
                </c:pt>
                <c:pt idx="7962">
                  <c:v>0.1138</c:v>
                </c:pt>
                <c:pt idx="7963">
                  <c:v>0.18149999999999999</c:v>
                </c:pt>
                <c:pt idx="7964">
                  <c:v>0.14799999999999999</c:v>
                </c:pt>
                <c:pt idx="7965">
                  <c:v>0.2001</c:v>
                </c:pt>
                <c:pt idx="7966">
                  <c:v>0.1201</c:v>
                </c:pt>
                <c:pt idx="7967">
                  <c:v>0.20519999999999999</c:v>
                </c:pt>
                <c:pt idx="7968">
                  <c:v>0.16980000000000001</c:v>
                </c:pt>
                <c:pt idx="7969">
                  <c:v>0.12870000000000001</c:v>
                </c:pt>
                <c:pt idx="7970">
                  <c:v>0.1721</c:v>
                </c:pt>
                <c:pt idx="7971">
                  <c:v>0.19</c:v>
                </c:pt>
                <c:pt idx="7972">
                  <c:v>0.1245</c:v>
                </c:pt>
                <c:pt idx="7973">
                  <c:v>0.1041</c:v>
                </c:pt>
                <c:pt idx="7974">
                  <c:v>0.1091</c:v>
                </c:pt>
                <c:pt idx="7975">
                  <c:v>0.2999</c:v>
                </c:pt>
                <c:pt idx="7976">
                  <c:v>9.7900000000000001E-2</c:v>
                </c:pt>
                <c:pt idx="7977">
                  <c:v>0.14699999999999999</c:v>
                </c:pt>
                <c:pt idx="7978">
                  <c:v>9.5799999999999996E-2</c:v>
                </c:pt>
                <c:pt idx="7979">
                  <c:v>7.7200000000000005E-2</c:v>
                </c:pt>
                <c:pt idx="7980">
                  <c:v>0.1263</c:v>
                </c:pt>
                <c:pt idx="7981">
                  <c:v>0.1479</c:v>
                </c:pt>
                <c:pt idx="7982">
                  <c:v>0.10390000000000001</c:v>
                </c:pt>
                <c:pt idx="7983">
                  <c:v>0.1137</c:v>
                </c:pt>
                <c:pt idx="7984">
                  <c:v>0.1051</c:v>
                </c:pt>
                <c:pt idx="7985">
                  <c:v>0.1091</c:v>
                </c:pt>
                <c:pt idx="7986">
                  <c:v>0.13519999999999999</c:v>
                </c:pt>
                <c:pt idx="7987">
                  <c:v>0.22140000000000001</c:v>
                </c:pt>
                <c:pt idx="7988">
                  <c:v>0.1817</c:v>
                </c:pt>
                <c:pt idx="7989">
                  <c:v>9.3299999999999994E-2</c:v>
                </c:pt>
                <c:pt idx="7990">
                  <c:v>0.36930000000000002</c:v>
                </c:pt>
                <c:pt idx="7991">
                  <c:v>0.46250000000000002</c:v>
                </c:pt>
                <c:pt idx="7992">
                  <c:v>0.48330000000000001</c:v>
                </c:pt>
                <c:pt idx="7993">
                  <c:v>0.45960000000000001</c:v>
                </c:pt>
                <c:pt idx="7994">
                  <c:v>0.45650000000000002</c:v>
                </c:pt>
                <c:pt idx="7995">
                  <c:v>0.40300000000000002</c:v>
                </c:pt>
                <c:pt idx="7996">
                  <c:v>0.42680000000000001</c:v>
                </c:pt>
                <c:pt idx="7997">
                  <c:v>0.52829999999999999</c:v>
                </c:pt>
                <c:pt idx="7998">
                  <c:v>0.49149999999999999</c:v>
                </c:pt>
                <c:pt idx="7999">
                  <c:v>0.47410000000000002</c:v>
                </c:pt>
                <c:pt idx="8000">
                  <c:v>0.61670000000000003</c:v>
                </c:pt>
                <c:pt idx="8117">
                  <c:v>0.21829999999999999</c:v>
                </c:pt>
                <c:pt idx="8118">
                  <c:v>0.24160000000000001</c:v>
                </c:pt>
                <c:pt idx="8119">
                  <c:v>0.2838</c:v>
                </c:pt>
                <c:pt idx="8120">
                  <c:v>0.28470000000000001</c:v>
                </c:pt>
                <c:pt idx="8121">
                  <c:v>0.2432</c:v>
                </c:pt>
                <c:pt idx="8122">
                  <c:v>0.25069999999999998</c:v>
                </c:pt>
                <c:pt idx="8123">
                  <c:v>0.23019999999999999</c:v>
                </c:pt>
                <c:pt idx="8124">
                  <c:v>0.21210000000000001</c:v>
                </c:pt>
                <c:pt idx="8125">
                  <c:v>0.24329999999999999</c:v>
                </c:pt>
                <c:pt idx="8126">
                  <c:v>0.27479999999999999</c:v>
                </c:pt>
                <c:pt idx="8127">
                  <c:v>0.25240000000000001</c:v>
                </c:pt>
                <c:pt idx="8128">
                  <c:v>0.26340000000000002</c:v>
                </c:pt>
                <c:pt idx="8129">
                  <c:v>0.2258</c:v>
                </c:pt>
                <c:pt idx="8130">
                  <c:v>0.32179999999999997</c:v>
                </c:pt>
                <c:pt idx="8131">
                  <c:v>0.32819999999999999</c:v>
                </c:pt>
                <c:pt idx="8132">
                  <c:v>0.2482</c:v>
                </c:pt>
                <c:pt idx="8133">
                  <c:v>0.26340000000000002</c:v>
                </c:pt>
                <c:pt idx="8134">
                  <c:v>0.27779999999999999</c:v>
                </c:pt>
                <c:pt idx="8135">
                  <c:v>0.2142</c:v>
                </c:pt>
                <c:pt idx="8136">
                  <c:v>0.23480000000000001</c:v>
                </c:pt>
                <c:pt idx="8137">
                  <c:v>0.2949</c:v>
                </c:pt>
                <c:pt idx="8138">
                  <c:v>0.23119999999999999</c:v>
                </c:pt>
                <c:pt idx="8139">
                  <c:v>0.27139999999999997</c:v>
                </c:pt>
                <c:pt idx="8140">
                  <c:v>0.2137</c:v>
                </c:pt>
                <c:pt idx="8141">
                  <c:v>0.26910000000000001</c:v>
                </c:pt>
                <c:pt idx="8142">
                  <c:v>0.2923</c:v>
                </c:pt>
                <c:pt idx="8143">
                  <c:v>0.25130000000000002</c:v>
                </c:pt>
                <c:pt idx="8144">
                  <c:v>0.254</c:v>
                </c:pt>
                <c:pt idx="8145">
                  <c:v>0.2666</c:v>
                </c:pt>
                <c:pt idx="8146">
                  <c:v>0.25659999999999999</c:v>
                </c:pt>
                <c:pt idx="8147">
                  <c:v>0.23669999999999999</c:v>
                </c:pt>
                <c:pt idx="8148">
                  <c:v>0.22850000000000001</c:v>
                </c:pt>
                <c:pt idx="8149">
                  <c:v>0.23649999999999999</c:v>
                </c:pt>
                <c:pt idx="8150">
                  <c:v>0.28839999999999999</c:v>
                </c:pt>
                <c:pt idx="8151">
                  <c:v>0.21479999999999999</c:v>
                </c:pt>
                <c:pt idx="8152">
                  <c:v>0.2903</c:v>
                </c:pt>
                <c:pt idx="8153">
                  <c:v>0.23930000000000001</c:v>
                </c:pt>
                <c:pt idx="8154">
                  <c:v>0.22689999999999999</c:v>
                </c:pt>
                <c:pt idx="8155">
                  <c:v>0.29599999999999999</c:v>
                </c:pt>
                <c:pt idx="8156">
                  <c:v>0.27379999999999999</c:v>
                </c:pt>
                <c:pt idx="8157">
                  <c:v>0.24970000000000001</c:v>
                </c:pt>
                <c:pt idx="8158">
                  <c:v>0.23630000000000001</c:v>
                </c:pt>
                <c:pt idx="8159">
                  <c:v>0.30859999999999999</c:v>
                </c:pt>
                <c:pt idx="8160">
                  <c:v>0.23580000000000001</c:v>
                </c:pt>
                <c:pt idx="8161">
                  <c:v>0.2581</c:v>
                </c:pt>
                <c:pt idx="8162">
                  <c:v>0.31209999999999999</c:v>
                </c:pt>
                <c:pt idx="8163">
                  <c:v>0.2278</c:v>
                </c:pt>
                <c:pt idx="8164">
                  <c:v>0.26910000000000001</c:v>
                </c:pt>
                <c:pt idx="8165">
                  <c:v>0.25240000000000001</c:v>
                </c:pt>
                <c:pt idx="8166">
                  <c:v>0.27050000000000002</c:v>
                </c:pt>
                <c:pt idx="8167">
                  <c:v>0.2641</c:v>
                </c:pt>
                <c:pt idx="8168">
                  <c:v>0.2974</c:v>
                </c:pt>
                <c:pt idx="8169">
                  <c:v>0.84550000000000003</c:v>
                </c:pt>
                <c:pt idx="8170">
                  <c:v>0.95820000000000005</c:v>
                </c:pt>
                <c:pt idx="8171">
                  <c:v>1.1193</c:v>
                </c:pt>
                <c:pt idx="8172">
                  <c:v>0.87039999999999995</c:v>
                </c:pt>
                <c:pt idx="8173">
                  <c:v>1.0476000000000001</c:v>
                </c:pt>
                <c:pt idx="8174">
                  <c:v>0.90310000000000001</c:v>
                </c:pt>
                <c:pt idx="8175">
                  <c:v>0.79310000000000003</c:v>
                </c:pt>
                <c:pt idx="8176">
                  <c:v>0.83979999999999999</c:v>
                </c:pt>
                <c:pt idx="8177">
                  <c:v>0.84919999999999995</c:v>
                </c:pt>
                <c:pt idx="8178">
                  <c:v>0.92910000000000004</c:v>
                </c:pt>
                <c:pt idx="8179">
                  <c:v>0.75629999999999997</c:v>
                </c:pt>
                <c:pt idx="8180">
                  <c:v>0.83819999999999995</c:v>
                </c:pt>
                <c:pt idx="8181">
                  <c:v>0.83740000000000003</c:v>
                </c:pt>
                <c:pt idx="8182">
                  <c:v>0.71440000000000003</c:v>
                </c:pt>
                <c:pt idx="8183">
                  <c:v>0.82020000000000004</c:v>
                </c:pt>
                <c:pt idx="8184">
                  <c:v>0.74519999999999997</c:v>
                </c:pt>
                <c:pt idx="8185">
                  <c:v>0.55059999999999998</c:v>
                </c:pt>
                <c:pt idx="8186">
                  <c:v>0.60489999999999999</c:v>
                </c:pt>
                <c:pt idx="8187">
                  <c:v>0.97589999999999999</c:v>
                </c:pt>
                <c:pt idx="8188">
                  <c:v>0.80469999999999997</c:v>
                </c:pt>
                <c:pt idx="8189">
                  <c:v>0.88119999999999998</c:v>
                </c:pt>
                <c:pt idx="8190">
                  <c:v>0.88580000000000003</c:v>
                </c:pt>
                <c:pt idx="8191">
                  <c:v>0.72850000000000004</c:v>
                </c:pt>
                <c:pt idx="8192">
                  <c:v>0.75319999999999998</c:v>
                </c:pt>
                <c:pt idx="8193">
                  <c:v>0.71160000000000001</c:v>
                </c:pt>
                <c:pt idx="8194">
                  <c:v>1.0235000000000001</c:v>
                </c:pt>
                <c:pt idx="8195">
                  <c:v>0.87029999999999996</c:v>
                </c:pt>
                <c:pt idx="8196">
                  <c:v>1.0001</c:v>
                </c:pt>
                <c:pt idx="8197">
                  <c:v>0.64380000000000004</c:v>
                </c:pt>
                <c:pt idx="8198">
                  <c:v>0.80500000000000005</c:v>
                </c:pt>
                <c:pt idx="8199">
                  <c:v>0.83220000000000005</c:v>
                </c:pt>
                <c:pt idx="8200">
                  <c:v>0.80320000000000003</c:v>
                </c:pt>
                <c:pt idx="8201">
                  <c:v>0.81610000000000005</c:v>
                </c:pt>
                <c:pt idx="8202">
                  <c:v>1.0375000000000001</c:v>
                </c:pt>
                <c:pt idx="8203">
                  <c:v>0.58740000000000003</c:v>
                </c:pt>
                <c:pt idx="8204">
                  <c:v>0.72070000000000001</c:v>
                </c:pt>
                <c:pt idx="8205">
                  <c:v>0.68389999999999995</c:v>
                </c:pt>
                <c:pt idx="8206">
                  <c:v>0.76739999999999997</c:v>
                </c:pt>
                <c:pt idx="8207">
                  <c:v>0.78690000000000004</c:v>
                </c:pt>
                <c:pt idx="8208">
                  <c:v>0.9214</c:v>
                </c:pt>
                <c:pt idx="8209">
                  <c:v>0.77190000000000003</c:v>
                </c:pt>
                <c:pt idx="8210">
                  <c:v>0.73709999999999998</c:v>
                </c:pt>
                <c:pt idx="8211">
                  <c:v>0.74160000000000004</c:v>
                </c:pt>
                <c:pt idx="8212">
                  <c:v>0.66900000000000004</c:v>
                </c:pt>
                <c:pt idx="8213">
                  <c:v>0.62739999999999996</c:v>
                </c:pt>
                <c:pt idx="8214">
                  <c:v>0.82589999999999997</c:v>
                </c:pt>
                <c:pt idx="8215">
                  <c:v>0.79590000000000005</c:v>
                </c:pt>
                <c:pt idx="8216">
                  <c:v>0.90369999999999995</c:v>
                </c:pt>
                <c:pt idx="8217">
                  <c:v>0.92479999999999996</c:v>
                </c:pt>
                <c:pt idx="8218">
                  <c:v>0.89949999999999997</c:v>
                </c:pt>
                <c:pt idx="8219">
                  <c:v>0.75970000000000004</c:v>
                </c:pt>
                <c:pt idx="8220">
                  <c:v>0.69579999999999997</c:v>
                </c:pt>
                <c:pt idx="8221">
                  <c:v>0.62009999999999998</c:v>
                </c:pt>
                <c:pt idx="8222">
                  <c:v>0.82340000000000002</c:v>
                </c:pt>
                <c:pt idx="8223">
                  <c:v>0.64319999999999999</c:v>
                </c:pt>
                <c:pt idx="8224">
                  <c:v>0.72070000000000001</c:v>
                </c:pt>
                <c:pt idx="8225">
                  <c:v>0.90459999999999996</c:v>
                </c:pt>
                <c:pt idx="8226">
                  <c:v>0.90080000000000005</c:v>
                </c:pt>
                <c:pt idx="8227">
                  <c:v>0.75890000000000002</c:v>
                </c:pt>
                <c:pt idx="8228">
                  <c:v>0.82030000000000003</c:v>
                </c:pt>
                <c:pt idx="8229">
                  <c:v>0.70879999999999999</c:v>
                </c:pt>
                <c:pt idx="8230">
                  <c:v>0.73899999999999999</c:v>
                </c:pt>
                <c:pt idx="8231">
                  <c:v>0.93020000000000003</c:v>
                </c:pt>
                <c:pt idx="8232">
                  <c:v>0.74470000000000003</c:v>
                </c:pt>
                <c:pt idx="8233">
                  <c:v>0.68799999999999994</c:v>
                </c:pt>
                <c:pt idx="8234">
                  <c:v>0.88990000000000002</c:v>
                </c:pt>
                <c:pt idx="8235">
                  <c:v>0.61939999999999995</c:v>
                </c:pt>
                <c:pt idx="8236">
                  <c:v>0.61699999999999999</c:v>
                </c:pt>
                <c:pt idx="8237">
                  <c:v>0.56299999999999994</c:v>
                </c:pt>
                <c:pt idx="8238">
                  <c:v>0.62319999999999998</c:v>
                </c:pt>
                <c:pt idx="8239">
                  <c:v>0.60919999999999996</c:v>
                </c:pt>
                <c:pt idx="8240">
                  <c:v>0.79800000000000004</c:v>
                </c:pt>
                <c:pt idx="8241">
                  <c:v>0.68579999999999997</c:v>
                </c:pt>
                <c:pt idx="8242">
                  <c:v>0.74519999999999997</c:v>
                </c:pt>
                <c:pt idx="8243">
                  <c:v>0.53139999999999998</c:v>
                </c:pt>
                <c:pt idx="8244">
                  <c:v>0.72589999999999999</c:v>
                </c:pt>
                <c:pt idx="8245">
                  <c:v>0.46679999999999999</c:v>
                </c:pt>
                <c:pt idx="8246">
                  <c:v>0.65539999999999998</c:v>
                </c:pt>
                <c:pt idx="8247">
                  <c:v>0.41410000000000002</c:v>
                </c:pt>
                <c:pt idx="8248">
                  <c:v>0.42809999999999998</c:v>
                </c:pt>
                <c:pt idx="8249">
                  <c:v>0.6865</c:v>
                </c:pt>
                <c:pt idx="8250">
                  <c:v>0.62690000000000001</c:v>
                </c:pt>
                <c:pt idx="8251">
                  <c:v>0.64059999999999995</c:v>
                </c:pt>
                <c:pt idx="8252">
                  <c:v>0.69299999999999995</c:v>
                </c:pt>
                <c:pt idx="8253">
                  <c:v>0.77</c:v>
                </c:pt>
                <c:pt idx="8254">
                  <c:v>0.69589999999999996</c:v>
                </c:pt>
                <c:pt idx="8255">
                  <c:v>0.51419999999999999</c:v>
                </c:pt>
                <c:pt idx="8256">
                  <c:v>0.50060000000000004</c:v>
                </c:pt>
                <c:pt idx="8257">
                  <c:v>0.43819999999999998</c:v>
                </c:pt>
                <c:pt idx="8258">
                  <c:v>0.56589999999999996</c:v>
                </c:pt>
                <c:pt idx="8259">
                  <c:v>0.5413</c:v>
                </c:pt>
                <c:pt idx="8260">
                  <c:v>0.64200000000000002</c:v>
                </c:pt>
                <c:pt idx="8261">
                  <c:v>0.51080000000000003</c:v>
                </c:pt>
                <c:pt idx="8262">
                  <c:v>0.5907</c:v>
                </c:pt>
                <c:pt idx="8263">
                  <c:v>0.61170000000000002</c:v>
                </c:pt>
                <c:pt idx="8264">
                  <c:v>0.58450000000000002</c:v>
                </c:pt>
                <c:pt idx="8265">
                  <c:v>0.5544</c:v>
                </c:pt>
                <c:pt idx="8266">
                  <c:v>0.54549999999999998</c:v>
                </c:pt>
                <c:pt idx="8267">
                  <c:v>0.61629999999999996</c:v>
                </c:pt>
                <c:pt idx="8268">
                  <c:v>0.66749999999999998</c:v>
                </c:pt>
                <c:pt idx="8269">
                  <c:v>0.68140000000000001</c:v>
                </c:pt>
                <c:pt idx="8270">
                  <c:v>0.83699999999999997</c:v>
                </c:pt>
                <c:pt idx="8271">
                  <c:v>0.57099999999999995</c:v>
                </c:pt>
                <c:pt idx="8272">
                  <c:v>0.66639999999999999</c:v>
                </c:pt>
                <c:pt idx="8273">
                  <c:v>0.81730000000000003</c:v>
                </c:pt>
                <c:pt idx="8274">
                  <c:v>0.74539999999999995</c:v>
                </c:pt>
                <c:pt idx="8275">
                  <c:v>0.59470000000000001</c:v>
                </c:pt>
                <c:pt idx="8276">
                  <c:v>0.74460000000000004</c:v>
                </c:pt>
                <c:pt idx="8277">
                  <c:v>0.75980000000000003</c:v>
                </c:pt>
                <c:pt idx="8278">
                  <c:v>0.73109999999999997</c:v>
                </c:pt>
                <c:pt idx="8279">
                  <c:v>0.64670000000000005</c:v>
                </c:pt>
                <c:pt idx="8280">
                  <c:v>0.36170000000000002</c:v>
                </c:pt>
                <c:pt idx="8281">
                  <c:v>0.37809999999999999</c:v>
                </c:pt>
                <c:pt idx="8282">
                  <c:v>0.73640000000000005</c:v>
                </c:pt>
                <c:pt idx="8283">
                  <c:v>0.72699999999999998</c:v>
                </c:pt>
                <c:pt idx="8284">
                  <c:v>0.78339999999999999</c:v>
                </c:pt>
                <c:pt idx="8285">
                  <c:v>0.79410000000000003</c:v>
                </c:pt>
                <c:pt idx="8286">
                  <c:v>0.66290000000000004</c:v>
                </c:pt>
                <c:pt idx="8287">
                  <c:v>0.88319999999999999</c:v>
                </c:pt>
                <c:pt idx="8288">
                  <c:v>0.90410000000000001</c:v>
                </c:pt>
                <c:pt idx="8289">
                  <c:v>0.79169999999999996</c:v>
                </c:pt>
                <c:pt idx="8290">
                  <c:v>0.72330000000000005</c:v>
                </c:pt>
                <c:pt idx="8291">
                  <c:v>0.74619999999999997</c:v>
                </c:pt>
                <c:pt idx="8292">
                  <c:v>0.76</c:v>
                </c:pt>
                <c:pt idx="8293">
                  <c:v>0.77349999999999997</c:v>
                </c:pt>
                <c:pt idx="8294">
                  <c:v>0.76370000000000005</c:v>
                </c:pt>
                <c:pt idx="8295">
                  <c:v>0.80200000000000005</c:v>
                </c:pt>
                <c:pt idx="8296">
                  <c:v>0.74619999999999997</c:v>
                </c:pt>
                <c:pt idx="8297">
                  <c:v>0.52259999999999995</c:v>
                </c:pt>
                <c:pt idx="8298">
                  <c:v>0.50239999999999996</c:v>
                </c:pt>
                <c:pt idx="8303">
                  <c:v>0.62109999999999999</c:v>
                </c:pt>
                <c:pt idx="8304">
                  <c:v>0.58940000000000003</c:v>
                </c:pt>
                <c:pt idx="8305">
                  <c:v>0.72250000000000003</c:v>
                </c:pt>
                <c:pt idx="8306">
                  <c:v>0.72929999999999995</c:v>
                </c:pt>
                <c:pt idx="8307">
                  <c:v>0.54339999999999999</c:v>
                </c:pt>
                <c:pt idx="8308">
                  <c:v>0.68379999999999996</c:v>
                </c:pt>
                <c:pt idx="8309">
                  <c:v>0.51539999999999997</c:v>
                </c:pt>
                <c:pt idx="8312">
                  <c:v>0.57389999999999997</c:v>
                </c:pt>
                <c:pt idx="8314">
                  <c:v>0.52939999999999998</c:v>
                </c:pt>
                <c:pt idx="8316">
                  <c:v>0.76190000000000002</c:v>
                </c:pt>
                <c:pt idx="8318">
                  <c:v>0.65339999999999998</c:v>
                </c:pt>
                <c:pt idx="8320">
                  <c:v>0.66790000000000005</c:v>
                </c:pt>
                <c:pt idx="8321">
                  <c:v>0.75970000000000004</c:v>
                </c:pt>
                <c:pt idx="8323">
                  <c:v>0.76890000000000003</c:v>
                </c:pt>
                <c:pt idx="8325">
                  <c:v>0.52700000000000002</c:v>
                </c:pt>
                <c:pt idx="8326">
                  <c:v>0.55910000000000004</c:v>
                </c:pt>
                <c:pt idx="8327">
                  <c:v>0.7147</c:v>
                </c:pt>
                <c:pt idx="8328">
                  <c:v>0.57999999999999996</c:v>
                </c:pt>
                <c:pt idx="8329">
                  <c:v>0.56659999999999999</c:v>
                </c:pt>
                <c:pt idx="8330">
                  <c:v>0.63290000000000002</c:v>
                </c:pt>
                <c:pt idx="8331">
                  <c:v>0.61499999999999999</c:v>
                </c:pt>
                <c:pt idx="8332">
                  <c:v>0.60319999999999996</c:v>
                </c:pt>
                <c:pt idx="8334">
                  <c:v>0.62619999999999998</c:v>
                </c:pt>
                <c:pt idx="8336">
                  <c:v>0.59019999999999995</c:v>
                </c:pt>
                <c:pt idx="8337">
                  <c:v>0.65980000000000005</c:v>
                </c:pt>
                <c:pt idx="8339">
                  <c:v>0.57150000000000001</c:v>
                </c:pt>
                <c:pt idx="8340">
                  <c:v>0.57050000000000001</c:v>
                </c:pt>
                <c:pt idx="8342">
                  <c:v>0.6421</c:v>
                </c:pt>
                <c:pt idx="8343">
                  <c:v>0.63329999999999997</c:v>
                </c:pt>
                <c:pt idx="8344">
                  <c:v>0.61319999999999997</c:v>
                </c:pt>
                <c:pt idx="8345">
                  <c:v>0.59640000000000004</c:v>
                </c:pt>
                <c:pt idx="8347">
                  <c:v>0.68810000000000004</c:v>
                </c:pt>
                <c:pt idx="8350">
                  <c:v>0.66220000000000001</c:v>
                </c:pt>
                <c:pt idx="8351">
                  <c:v>0.63060000000000005</c:v>
                </c:pt>
                <c:pt idx="8352">
                  <c:v>0.60199999999999998</c:v>
                </c:pt>
                <c:pt idx="8353">
                  <c:v>0.29820000000000002</c:v>
                </c:pt>
                <c:pt idx="8354">
                  <c:v>0.23580000000000001</c:v>
                </c:pt>
                <c:pt idx="8355">
                  <c:v>0.3226</c:v>
                </c:pt>
                <c:pt idx="8356">
                  <c:v>0.29909999999999998</c:v>
                </c:pt>
                <c:pt idx="8357">
                  <c:v>0.24590000000000001</c:v>
                </c:pt>
                <c:pt idx="8358">
                  <c:v>0.2286</c:v>
                </c:pt>
                <c:pt idx="8359">
                  <c:v>0.33110000000000001</c:v>
                </c:pt>
                <c:pt idx="8360">
                  <c:v>0.36330000000000001</c:v>
                </c:pt>
                <c:pt idx="8361">
                  <c:v>0.38169999999999998</c:v>
                </c:pt>
                <c:pt idx="8362">
                  <c:v>0.30120000000000002</c:v>
                </c:pt>
                <c:pt idx="8363">
                  <c:v>0.26919999999999999</c:v>
                </c:pt>
                <c:pt idx="8364">
                  <c:v>0.42920000000000003</c:v>
                </c:pt>
                <c:pt idx="8365">
                  <c:v>0.39679999999999999</c:v>
                </c:pt>
                <c:pt idx="8366">
                  <c:v>0.27950000000000003</c:v>
                </c:pt>
                <c:pt idx="8367">
                  <c:v>0.30680000000000002</c:v>
                </c:pt>
                <c:pt idx="8368">
                  <c:v>0.3513</c:v>
                </c:pt>
                <c:pt idx="8369">
                  <c:v>0.25490000000000002</c:v>
                </c:pt>
                <c:pt idx="8370">
                  <c:v>0.32590000000000002</c:v>
                </c:pt>
                <c:pt idx="8371">
                  <c:v>0.29320000000000002</c:v>
                </c:pt>
                <c:pt idx="8372">
                  <c:v>0.31030000000000002</c:v>
                </c:pt>
                <c:pt idx="8373">
                  <c:v>0.2752</c:v>
                </c:pt>
                <c:pt idx="8374">
                  <c:v>0.26989999999999997</c:v>
                </c:pt>
                <c:pt idx="8375">
                  <c:v>0.32590000000000002</c:v>
                </c:pt>
                <c:pt idx="8376">
                  <c:v>0.37519999999999998</c:v>
                </c:pt>
                <c:pt idx="8377">
                  <c:v>0.27910000000000001</c:v>
                </c:pt>
                <c:pt idx="8378">
                  <c:v>0.26919999999999999</c:v>
                </c:pt>
                <c:pt idx="8379">
                  <c:v>0.31659999999999999</c:v>
                </c:pt>
                <c:pt idx="8380">
                  <c:v>0.2447</c:v>
                </c:pt>
                <c:pt idx="8381">
                  <c:v>0.28889999999999999</c:v>
                </c:pt>
                <c:pt idx="8382">
                  <c:v>0.24740000000000001</c:v>
                </c:pt>
                <c:pt idx="8383">
                  <c:v>0.2399</c:v>
                </c:pt>
                <c:pt idx="8384">
                  <c:v>0.2954</c:v>
                </c:pt>
                <c:pt idx="8385">
                  <c:v>0.2843</c:v>
                </c:pt>
                <c:pt idx="8386">
                  <c:v>0.25890000000000002</c:v>
                </c:pt>
                <c:pt idx="8387">
                  <c:v>0.28689999999999999</c:v>
                </c:pt>
                <c:pt idx="8388">
                  <c:v>0.23039999999999999</c:v>
                </c:pt>
                <c:pt idx="8389">
                  <c:v>0.2681</c:v>
                </c:pt>
                <c:pt idx="8390">
                  <c:v>0.35160000000000002</c:v>
                </c:pt>
                <c:pt idx="8391">
                  <c:v>0.3634</c:v>
                </c:pt>
                <c:pt idx="8392">
                  <c:v>0.21759999999999999</c:v>
                </c:pt>
                <c:pt idx="8393">
                  <c:v>0.31619999999999998</c:v>
                </c:pt>
                <c:pt idx="8394">
                  <c:v>0.28910000000000002</c:v>
                </c:pt>
                <c:pt idx="8395">
                  <c:v>0.35389999999999999</c:v>
                </c:pt>
                <c:pt idx="8396">
                  <c:v>0.2319</c:v>
                </c:pt>
                <c:pt idx="8397">
                  <c:v>0.26690000000000003</c:v>
                </c:pt>
                <c:pt idx="8398">
                  <c:v>0.38369999999999999</c:v>
                </c:pt>
                <c:pt idx="8399">
                  <c:v>0.3478</c:v>
                </c:pt>
                <c:pt idx="8400">
                  <c:v>0.2414</c:v>
                </c:pt>
                <c:pt idx="8401">
                  <c:v>0.25580000000000003</c:v>
                </c:pt>
                <c:pt idx="8402">
                  <c:v>0.34</c:v>
                </c:pt>
                <c:pt idx="8403">
                  <c:v>0.24940000000000001</c:v>
                </c:pt>
                <c:pt idx="8404">
                  <c:v>0.26369999999999999</c:v>
                </c:pt>
                <c:pt idx="8405">
                  <c:v>0.65839999999999999</c:v>
                </c:pt>
                <c:pt idx="8406">
                  <c:v>0.77049999999999996</c:v>
                </c:pt>
                <c:pt idx="8407">
                  <c:v>0.65800000000000003</c:v>
                </c:pt>
                <c:pt idx="8408">
                  <c:v>0.76359999999999995</c:v>
                </c:pt>
                <c:pt idx="8409">
                  <c:v>0.82069999999999999</c:v>
                </c:pt>
                <c:pt idx="8410">
                  <c:v>0.77800000000000002</c:v>
                </c:pt>
                <c:pt idx="8411">
                  <c:v>0.84389999999999998</c:v>
                </c:pt>
                <c:pt idx="8412">
                  <c:v>0.70760000000000001</c:v>
                </c:pt>
                <c:pt idx="8413">
                  <c:v>0.69589999999999996</c:v>
                </c:pt>
                <c:pt idx="8414">
                  <c:v>0.81579999999999997</c:v>
                </c:pt>
                <c:pt idx="8415">
                  <c:v>0.5544</c:v>
                </c:pt>
                <c:pt idx="8416">
                  <c:v>0.81440000000000001</c:v>
                </c:pt>
                <c:pt idx="8417">
                  <c:v>0.83520000000000005</c:v>
                </c:pt>
                <c:pt idx="8418">
                  <c:v>0.67490000000000006</c:v>
                </c:pt>
                <c:pt idx="8419">
                  <c:v>0.68189999999999995</c:v>
                </c:pt>
                <c:pt idx="8420">
                  <c:v>0.73829999999999996</c:v>
                </c:pt>
                <c:pt idx="8421">
                  <c:v>0.67879999999999996</c:v>
                </c:pt>
                <c:pt idx="8422">
                  <c:v>0.79910000000000003</c:v>
                </c:pt>
                <c:pt idx="8423">
                  <c:v>0.80389999999999995</c:v>
                </c:pt>
                <c:pt idx="8424">
                  <c:v>0.74250000000000005</c:v>
                </c:pt>
                <c:pt idx="8425">
                  <c:v>0.63039999999999996</c:v>
                </c:pt>
                <c:pt idx="8426">
                  <c:v>0.66769999999999996</c:v>
                </c:pt>
                <c:pt idx="8427">
                  <c:v>0.51790000000000003</c:v>
                </c:pt>
                <c:pt idx="8428">
                  <c:v>0.71440000000000003</c:v>
                </c:pt>
                <c:pt idx="8429">
                  <c:v>0.56820000000000004</c:v>
                </c:pt>
                <c:pt idx="8430">
                  <c:v>0.76339999999999997</c:v>
                </c:pt>
                <c:pt idx="8431">
                  <c:v>0.57569999999999999</c:v>
                </c:pt>
                <c:pt idx="8432">
                  <c:v>0.66859999999999997</c:v>
                </c:pt>
                <c:pt idx="8433">
                  <c:v>0.73250000000000004</c:v>
                </c:pt>
                <c:pt idx="8434">
                  <c:v>0.6794</c:v>
                </c:pt>
                <c:pt idx="8435">
                  <c:v>0.77810000000000001</c:v>
                </c:pt>
                <c:pt idx="8436">
                  <c:v>0.85960000000000003</c:v>
                </c:pt>
                <c:pt idx="8437">
                  <c:v>0.73860000000000003</c:v>
                </c:pt>
                <c:pt idx="8438">
                  <c:v>0.66720000000000002</c:v>
                </c:pt>
                <c:pt idx="8439">
                  <c:v>0.74429999999999996</c:v>
                </c:pt>
                <c:pt idx="8440">
                  <c:v>0.68589999999999995</c:v>
                </c:pt>
                <c:pt idx="8441">
                  <c:v>0.77790000000000004</c:v>
                </c:pt>
                <c:pt idx="8442">
                  <c:v>0.85340000000000005</c:v>
                </c:pt>
                <c:pt idx="8443">
                  <c:v>0.60729999999999995</c:v>
                </c:pt>
                <c:pt idx="8444">
                  <c:v>0.61119999999999997</c:v>
                </c:pt>
                <c:pt idx="8445">
                  <c:v>0.51870000000000005</c:v>
                </c:pt>
                <c:pt idx="8446">
                  <c:v>0.88009999999999999</c:v>
                </c:pt>
                <c:pt idx="8447">
                  <c:v>0.76759999999999995</c:v>
                </c:pt>
                <c:pt idx="8448">
                  <c:v>0.74519999999999997</c:v>
                </c:pt>
                <c:pt idx="8449">
                  <c:v>0.76170000000000004</c:v>
                </c:pt>
                <c:pt idx="8450">
                  <c:v>0.84819999999999995</c:v>
                </c:pt>
                <c:pt idx="8451">
                  <c:v>0.59309999999999996</c:v>
                </c:pt>
                <c:pt idx="8452">
                  <c:v>0.5917</c:v>
                </c:pt>
                <c:pt idx="8453">
                  <c:v>0.60719999999999996</c:v>
                </c:pt>
                <c:pt idx="8454">
                  <c:v>0.62180000000000002</c:v>
                </c:pt>
                <c:pt idx="8455">
                  <c:v>0.73219999999999996</c:v>
                </c:pt>
                <c:pt idx="8456">
                  <c:v>0.65169999999999995</c:v>
                </c:pt>
                <c:pt idx="8457">
                  <c:v>0.68459999999999999</c:v>
                </c:pt>
                <c:pt idx="8458">
                  <c:v>0.65010000000000001</c:v>
                </c:pt>
                <c:pt idx="8459">
                  <c:v>0.82620000000000005</c:v>
                </c:pt>
                <c:pt idx="8460">
                  <c:v>0.57289999999999996</c:v>
                </c:pt>
                <c:pt idx="8461">
                  <c:v>0.69230000000000003</c:v>
                </c:pt>
                <c:pt idx="8462">
                  <c:v>0.8175</c:v>
                </c:pt>
                <c:pt idx="8463">
                  <c:v>0.51500000000000001</c:v>
                </c:pt>
                <c:pt idx="8464">
                  <c:v>0.86399999999999999</c:v>
                </c:pt>
                <c:pt idx="8465">
                  <c:v>0.78110000000000002</c:v>
                </c:pt>
                <c:pt idx="8466">
                  <c:v>0.64849999999999997</c:v>
                </c:pt>
                <c:pt idx="8467">
                  <c:v>0.74419999999999997</c:v>
                </c:pt>
                <c:pt idx="8468">
                  <c:v>0.86380000000000001</c:v>
                </c:pt>
                <c:pt idx="8469">
                  <c:v>0.75270000000000004</c:v>
                </c:pt>
                <c:pt idx="8470">
                  <c:v>0.81799999999999995</c:v>
                </c:pt>
                <c:pt idx="8471">
                  <c:v>0.76060000000000005</c:v>
                </c:pt>
                <c:pt idx="8472">
                  <c:v>0.95630000000000004</c:v>
                </c:pt>
                <c:pt idx="8473">
                  <c:v>0.87809999999999999</c:v>
                </c:pt>
                <c:pt idx="8474">
                  <c:v>0.83909999999999996</c:v>
                </c:pt>
                <c:pt idx="8475">
                  <c:v>0.70379999999999998</c:v>
                </c:pt>
                <c:pt idx="8476">
                  <c:v>0.622</c:v>
                </c:pt>
                <c:pt idx="8477">
                  <c:v>0.68089999999999995</c:v>
                </c:pt>
                <c:pt idx="8478">
                  <c:v>0.78349999999999997</c:v>
                </c:pt>
                <c:pt idx="8479">
                  <c:v>0.72689999999999999</c:v>
                </c:pt>
                <c:pt idx="8480">
                  <c:v>0.83230000000000004</c:v>
                </c:pt>
                <c:pt idx="8481">
                  <c:v>0.59379999999999999</c:v>
                </c:pt>
                <c:pt idx="8482">
                  <c:v>0.74680000000000002</c:v>
                </c:pt>
                <c:pt idx="8483">
                  <c:v>0.75209999999999999</c:v>
                </c:pt>
                <c:pt idx="8484">
                  <c:v>0.66300000000000003</c:v>
                </c:pt>
                <c:pt idx="8485">
                  <c:v>0.62960000000000005</c:v>
                </c:pt>
                <c:pt idx="8486">
                  <c:v>0.83320000000000005</c:v>
                </c:pt>
                <c:pt idx="8487">
                  <c:v>0.73839999999999995</c:v>
                </c:pt>
                <c:pt idx="8488">
                  <c:v>0.75509999999999999</c:v>
                </c:pt>
                <c:pt idx="8489">
                  <c:v>0.7399</c:v>
                </c:pt>
                <c:pt idx="8490">
                  <c:v>1.0972</c:v>
                </c:pt>
                <c:pt idx="8491">
                  <c:v>0.84179999999999999</c:v>
                </c:pt>
                <c:pt idx="8492">
                  <c:v>0.59689999999999999</c:v>
                </c:pt>
                <c:pt idx="8493">
                  <c:v>0.77759999999999996</c:v>
                </c:pt>
                <c:pt idx="8494">
                  <c:v>0.79369999999999996</c:v>
                </c:pt>
                <c:pt idx="8495">
                  <c:v>0.95389999999999997</c:v>
                </c:pt>
                <c:pt idx="8496">
                  <c:v>1.0306</c:v>
                </c:pt>
                <c:pt idx="8497">
                  <c:v>0.78920000000000001</c:v>
                </c:pt>
                <c:pt idx="8498">
                  <c:v>0.62190000000000001</c:v>
                </c:pt>
                <c:pt idx="8499">
                  <c:v>0.69930000000000003</c:v>
                </c:pt>
                <c:pt idx="8500">
                  <c:v>0.81459999999999999</c:v>
                </c:pt>
                <c:pt idx="8501">
                  <c:v>0.83169999999999999</c:v>
                </c:pt>
                <c:pt idx="8502">
                  <c:v>0.63549999999999995</c:v>
                </c:pt>
                <c:pt idx="8503">
                  <c:v>0.94359999999999999</c:v>
                </c:pt>
                <c:pt idx="8504">
                  <c:v>0.59</c:v>
                </c:pt>
                <c:pt idx="8505">
                  <c:v>0.78839999999999999</c:v>
                </c:pt>
                <c:pt idx="8506">
                  <c:v>0.75109999999999999</c:v>
                </c:pt>
                <c:pt idx="8507">
                  <c:v>0.7429</c:v>
                </c:pt>
                <c:pt idx="8508">
                  <c:v>0.75280000000000002</c:v>
                </c:pt>
                <c:pt idx="8509">
                  <c:v>0.75419999999999998</c:v>
                </c:pt>
                <c:pt idx="8510">
                  <c:v>0.96489999999999998</c:v>
                </c:pt>
                <c:pt idx="8511">
                  <c:v>0.72699999999999998</c:v>
                </c:pt>
                <c:pt idx="8512">
                  <c:v>0.9768</c:v>
                </c:pt>
                <c:pt idx="8513">
                  <c:v>0.75060000000000004</c:v>
                </c:pt>
                <c:pt idx="8514">
                  <c:v>0.74360000000000004</c:v>
                </c:pt>
                <c:pt idx="8515">
                  <c:v>0.85870000000000002</c:v>
                </c:pt>
                <c:pt idx="8516">
                  <c:v>0.75739999999999996</c:v>
                </c:pt>
                <c:pt idx="8517">
                  <c:v>0.81599999999999995</c:v>
                </c:pt>
                <c:pt idx="8518">
                  <c:v>0.91479999999999995</c:v>
                </c:pt>
                <c:pt idx="8519">
                  <c:v>0.71740000000000004</c:v>
                </c:pt>
                <c:pt idx="8520">
                  <c:v>0.63870000000000005</c:v>
                </c:pt>
                <c:pt idx="8521">
                  <c:v>0.83009999999999995</c:v>
                </c:pt>
                <c:pt idx="8522">
                  <c:v>0.69440000000000002</c:v>
                </c:pt>
                <c:pt idx="8523">
                  <c:v>0.91379999999999995</c:v>
                </c:pt>
                <c:pt idx="8524">
                  <c:v>0.75949999999999995</c:v>
                </c:pt>
                <c:pt idx="8525">
                  <c:v>0.98180000000000001</c:v>
                </c:pt>
                <c:pt idx="8526">
                  <c:v>0.67469999999999997</c:v>
                </c:pt>
                <c:pt idx="8527">
                  <c:v>0.71440000000000003</c:v>
                </c:pt>
                <c:pt idx="8528">
                  <c:v>0.70609999999999995</c:v>
                </c:pt>
                <c:pt idx="8529">
                  <c:v>0.62229999999999996</c:v>
                </c:pt>
                <c:pt idx="8530">
                  <c:v>0.56040000000000001</c:v>
                </c:pt>
                <c:pt idx="8531">
                  <c:v>0.73640000000000005</c:v>
                </c:pt>
                <c:pt idx="8532">
                  <c:v>0.68410000000000004</c:v>
                </c:pt>
                <c:pt idx="8533">
                  <c:v>0.20760000000000001</c:v>
                </c:pt>
                <c:pt idx="8534">
                  <c:v>0.309</c:v>
                </c:pt>
                <c:pt idx="8535">
                  <c:v>0.24030000000000001</c:v>
                </c:pt>
                <c:pt idx="8536">
                  <c:v>0.224</c:v>
                </c:pt>
                <c:pt idx="8537">
                  <c:v>0.23530000000000001</c:v>
                </c:pt>
                <c:pt idx="8538">
                  <c:v>0.22270000000000001</c:v>
                </c:pt>
                <c:pt idx="8539">
                  <c:v>0.28170000000000001</c:v>
                </c:pt>
                <c:pt idx="8540">
                  <c:v>0.2374</c:v>
                </c:pt>
                <c:pt idx="8541">
                  <c:v>0.22650000000000001</c:v>
                </c:pt>
                <c:pt idx="8542">
                  <c:v>0.2828</c:v>
                </c:pt>
                <c:pt idx="8543">
                  <c:v>0.24260000000000001</c:v>
                </c:pt>
                <c:pt idx="8544">
                  <c:v>0.23400000000000001</c:v>
                </c:pt>
                <c:pt idx="8545">
                  <c:v>0.2339</c:v>
                </c:pt>
                <c:pt idx="8546">
                  <c:v>0.26519999999999999</c:v>
                </c:pt>
                <c:pt idx="8547">
                  <c:v>0.30680000000000002</c:v>
                </c:pt>
                <c:pt idx="8548">
                  <c:v>0.25019999999999998</c:v>
                </c:pt>
                <c:pt idx="8549">
                  <c:v>0.2024</c:v>
                </c:pt>
                <c:pt idx="8550">
                  <c:v>0.21820000000000001</c:v>
                </c:pt>
                <c:pt idx="8551">
                  <c:v>0.25340000000000001</c:v>
                </c:pt>
                <c:pt idx="8552">
                  <c:v>0.27139999999999997</c:v>
                </c:pt>
                <c:pt idx="8553">
                  <c:v>0.25900000000000001</c:v>
                </c:pt>
                <c:pt idx="8554">
                  <c:v>0.23810000000000001</c:v>
                </c:pt>
                <c:pt idx="8555">
                  <c:v>0.2329</c:v>
                </c:pt>
                <c:pt idx="8556">
                  <c:v>0.21</c:v>
                </c:pt>
                <c:pt idx="8557">
                  <c:v>0.25209999999999999</c:v>
                </c:pt>
                <c:pt idx="8558">
                  <c:v>0.2356</c:v>
                </c:pt>
                <c:pt idx="8559">
                  <c:v>0.29680000000000001</c:v>
                </c:pt>
                <c:pt idx="8560">
                  <c:v>0.22389999999999999</c:v>
                </c:pt>
                <c:pt idx="8561">
                  <c:v>0.25590000000000002</c:v>
                </c:pt>
                <c:pt idx="8562">
                  <c:v>0.19719999999999999</c:v>
                </c:pt>
                <c:pt idx="8563">
                  <c:v>0.21029999999999999</c:v>
                </c:pt>
                <c:pt idx="8564">
                  <c:v>0.22140000000000001</c:v>
                </c:pt>
                <c:pt idx="8565">
                  <c:v>0.2044</c:v>
                </c:pt>
                <c:pt idx="8566">
                  <c:v>0.24379999999999999</c:v>
                </c:pt>
                <c:pt idx="8567">
                  <c:v>0.27910000000000001</c:v>
                </c:pt>
                <c:pt idx="8568">
                  <c:v>0.2606</c:v>
                </c:pt>
                <c:pt idx="8569">
                  <c:v>0.27739999999999998</c:v>
                </c:pt>
                <c:pt idx="8570">
                  <c:v>0.30609999999999998</c:v>
                </c:pt>
                <c:pt idx="8571">
                  <c:v>0.30990000000000001</c:v>
                </c:pt>
                <c:pt idx="8572">
                  <c:v>0.1943</c:v>
                </c:pt>
                <c:pt idx="8573">
                  <c:v>0.25969999999999999</c:v>
                </c:pt>
                <c:pt idx="8574">
                  <c:v>0.25209999999999999</c:v>
                </c:pt>
                <c:pt idx="8575">
                  <c:v>0.2452</c:v>
                </c:pt>
                <c:pt idx="8576">
                  <c:v>0.27450000000000002</c:v>
                </c:pt>
                <c:pt idx="8577">
                  <c:v>0.21160000000000001</c:v>
                </c:pt>
                <c:pt idx="8578">
                  <c:v>0.25840000000000002</c:v>
                </c:pt>
                <c:pt idx="8579">
                  <c:v>0.22539999999999999</c:v>
                </c:pt>
                <c:pt idx="8580">
                  <c:v>0.19869999999999999</c:v>
                </c:pt>
                <c:pt idx="8581">
                  <c:v>0.22489999999999999</c:v>
                </c:pt>
                <c:pt idx="8582">
                  <c:v>0.22889999999999999</c:v>
                </c:pt>
                <c:pt idx="8583">
                  <c:v>0.24149999999999999</c:v>
                </c:pt>
                <c:pt idx="8584">
                  <c:v>0.31459999999999999</c:v>
                </c:pt>
                <c:pt idx="8585">
                  <c:v>0.19939999999999999</c:v>
                </c:pt>
                <c:pt idx="8586">
                  <c:v>0.21729999999999999</c:v>
                </c:pt>
                <c:pt idx="8587">
                  <c:v>0.22270000000000001</c:v>
                </c:pt>
                <c:pt idx="8588">
                  <c:v>0.1794</c:v>
                </c:pt>
                <c:pt idx="8589">
                  <c:v>0.22900000000000001</c:v>
                </c:pt>
                <c:pt idx="8590">
                  <c:v>0.19450000000000001</c:v>
                </c:pt>
                <c:pt idx="8591">
                  <c:v>0.2195</c:v>
                </c:pt>
                <c:pt idx="8592">
                  <c:v>0.2288</c:v>
                </c:pt>
                <c:pt idx="8593">
                  <c:v>0.23089999999999999</c:v>
                </c:pt>
                <c:pt idx="8594">
                  <c:v>0.19259999999999999</c:v>
                </c:pt>
                <c:pt idx="8595">
                  <c:v>0.27260000000000001</c:v>
                </c:pt>
                <c:pt idx="8596">
                  <c:v>0.2361</c:v>
                </c:pt>
                <c:pt idx="8597">
                  <c:v>0.2248</c:v>
                </c:pt>
                <c:pt idx="8598">
                  <c:v>0.2198</c:v>
                </c:pt>
                <c:pt idx="8599">
                  <c:v>0.2056</c:v>
                </c:pt>
                <c:pt idx="8600">
                  <c:v>0.19689999999999999</c:v>
                </c:pt>
                <c:pt idx="8601">
                  <c:v>0.16170000000000001</c:v>
                </c:pt>
                <c:pt idx="8602">
                  <c:v>0.25669999999999998</c:v>
                </c:pt>
                <c:pt idx="8603">
                  <c:v>0.21310000000000001</c:v>
                </c:pt>
                <c:pt idx="8604">
                  <c:v>0.17760000000000001</c:v>
                </c:pt>
                <c:pt idx="8605">
                  <c:v>0.19450000000000001</c:v>
                </c:pt>
                <c:pt idx="8606">
                  <c:v>0.22850000000000001</c:v>
                </c:pt>
                <c:pt idx="8607">
                  <c:v>0.1757</c:v>
                </c:pt>
                <c:pt idx="8608">
                  <c:v>0.15590000000000001</c:v>
                </c:pt>
                <c:pt idx="8609">
                  <c:v>0.1636</c:v>
                </c:pt>
                <c:pt idx="8610">
                  <c:v>0.19639999999999999</c:v>
                </c:pt>
                <c:pt idx="8611">
                  <c:v>0.18859999999999999</c:v>
                </c:pt>
                <c:pt idx="8612">
                  <c:v>0.23480000000000001</c:v>
                </c:pt>
                <c:pt idx="8613">
                  <c:v>0.19220000000000001</c:v>
                </c:pt>
                <c:pt idx="8614">
                  <c:v>0.25240000000000001</c:v>
                </c:pt>
                <c:pt idx="8615">
                  <c:v>0.1691</c:v>
                </c:pt>
                <c:pt idx="8616">
                  <c:v>0.15090000000000001</c:v>
                </c:pt>
                <c:pt idx="8617">
                  <c:v>0.1895</c:v>
                </c:pt>
                <c:pt idx="8618">
                  <c:v>0.1731</c:v>
                </c:pt>
                <c:pt idx="8619">
                  <c:v>0.16880000000000001</c:v>
                </c:pt>
                <c:pt idx="8620">
                  <c:v>0.2235</c:v>
                </c:pt>
                <c:pt idx="8621">
                  <c:v>0.18379999999999999</c:v>
                </c:pt>
                <c:pt idx="8622">
                  <c:v>0.16220000000000001</c:v>
                </c:pt>
                <c:pt idx="8623">
                  <c:v>0.17430000000000001</c:v>
                </c:pt>
                <c:pt idx="8624">
                  <c:v>0.1986</c:v>
                </c:pt>
                <c:pt idx="8625">
                  <c:v>0.2132</c:v>
                </c:pt>
                <c:pt idx="8626">
                  <c:v>0.18629999999999999</c:v>
                </c:pt>
                <c:pt idx="8627">
                  <c:v>0.1787</c:v>
                </c:pt>
                <c:pt idx="8628">
                  <c:v>0.19450000000000001</c:v>
                </c:pt>
                <c:pt idx="8629">
                  <c:v>0.18410000000000001</c:v>
                </c:pt>
                <c:pt idx="8630">
                  <c:v>0.1507</c:v>
                </c:pt>
                <c:pt idx="8631">
                  <c:v>0.17319999999999999</c:v>
                </c:pt>
                <c:pt idx="8632">
                  <c:v>0.1719</c:v>
                </c:pt>
                <c:pt idx="8633">
                  <c:v>0.16639999999999999</c:v>
                </c:pt>
                <c:pt idx="8634">
                  <c:v>0.18820000000000001</c:v>
                </c:pt>
                <c:pt idx="8635">
                  <c:v>0.17230000000000001</c:v>
                </c:pt>
                <c:pt idx="8636">
                  <c:v>0.2054</c:v>
                </c:pt>
                <c:pt idx="8637">
                  <c:v>0.16669999999999999</c:v>
                </c:pt>
                <c:pt idx="8638">
                  <c:v>0.3236</c:v>
                </c:pt>
                <c:pt idx="8639">
                  <c:v>0.43919999999999998</c:v>
                </c:pt>
                <c:pt idx="8640">
                  <c:v>0.52249999999999996</c:v>
                </c:pt>
                <c:pt idx="8641">
                  <c:v>0.13830000000000001</c:v>
                </c:pt>
                <c:pt idx="8642">
                  <c:v>0.25140000000000001</c:v>
                </c:pt>
                <c:pt idx="8643">
                  <c:v>0.31019999999999998</c:v>
                </c:pt>
                <c:pt idx="8644">
                  <c:v>0.24610000000000001</c:v>
                </c:pt>
                <c:pt idx="8645">
                  <c:v>0.46029999999999999</c:v>
                </c:pt>
                <c:pt idx="8646">
                  <c:v>0.39939999999999998</c:v>
                </c:pt>
                <c:pt idx="8647">
                  <c:v>0.70520000000000005</c:v>
                </c:pt>
                <c:pt idx="8648">
                  <c:v>0.59650000000000003</c:v>
                </c:pt>
                <c:pt idx="8649">
                  <c:v>0.32869999999999999</c:v>
                </c:pt>
                <c:pt idx="8650">
                  <c:v>0.59950000000000003</c:v>
                </c:pt>
                <c:pt idx="8651">
                  <c:v>0.31890000000000002</c:v>
                </c:pt>
                <c:pt idx="8652">
                  <c:v>3.3001999999999998</c:v>
                </c:pt>
                <c:pt idx="8653">
                  <c:v>0.22919999999999999</c:v>
                </c:pt>
                <c:pt idx="8654">
                  <c:v>0.2727</c:v>
                </c:pt>
                <c:pt idx="8655">
                  <c:v>0.23230000000000001</c:v>
                </c:pt>
                <c:pt idx="8656">
                  <c:v>0.24929999999999999</c:v>
                </c:pt>
                <c:pt idx="8657">
                  <c:v>0.371</c:v>
                </c:pt>
                <c:pt idx="8658">
                  <c:v>0.27750000000000002</c:v>
                </c:pt>
                <c:pt idx="8659">
                  <c:v>0.28270000000000001</c:v>
                </c:pt>
                <c:pt idx="8660">
                  <c:v>0.2848</c:v>
                </c:pt>
                <c:pt idx="8661">
                  <c:v>0.29499999999999998</c:v>
                </c:pt>
                <c:pt idx="8662">
                  <c:v>0.2959</c:v>
                </c:pt>
                <c:pt idx="8663">
                  <c:v>0.4002</c:v>
                </c:pt>
                <c:pt idx="8664">
                  <c:v>0.41160000000000002</c:v>
                </c:pt>
                <c:pt idx="8665">
                  <c:v>0.29380000000000001</c:v>
                </c:pt>
                <c:pt idx="8666">
                  <c:v>0.30620000000000003</c:v>
                </c:pt>
                <c:pt idx="8667">
                  <c:v>0.28860000000000002</c:v>
                </c:pt>
                <c:pt idx="8668">
                  <c:v>0.3402</c:v>
                </c:pt>
                <c:pt idx="8669">
                  <c:v>0.2994</c:v>
                </c:pt>
                <c:pt idx="8670">
                  <c:v>0.28239999999999998</c:v>
                </c:pt>
                <c:pt idx="8671">
                  <c:v>0.3488</c:v>
                </c:pt>
                <c:pt idx="8672">
                  <c:v>0.29799999999999999</c:v>
                </c:pt>
                <c:pt idx="8673">
                  <c:v>0.3291</c:v>
                </c:pt>
                <c:pt idx="8674">
                  <c:v>0.1792</c:v>
                </c:pt>
                <c:pt idx="8675">
                  <c:v>0.31030000000000002</c:v>
                </c:pt>
                <c:pt idx="8676">
                  <c:v>0.30649999999999999</c:v>
                </c:pt>
                <c:pt idx="8677">
                  <c:v>0.2303</c:v>
                </c:pt>
                <c:pt idx="8678">
                  <c:v>0.24030000000000001</c:v>
                </c:pt>
                <c:pt idx="8679">
                  <c:v>0.31290000000000001</c:v>
                </c:pt>
                <c:pt idx="8680">
                  <c:v>0.34960000000000002</c:v>
                </c:pt>
                <c:pt idx="8681">
                  <c:v>0.30969999999999998</c:v>
                </c:pt>
                <c:pt idx="8682">
                  <c:v>0.37109999999999999</c:v>
                </c:pt>
                <c:pt idx="8683">
                  <c:v>0.31659999999999999</c:v>
                </c:pt>
                <c:pt idx="8684">
                  <c:v>0.41</c:v>
                </c:pt>
                <c:pt idx="8685">
                  <c:v>0.38059999999999999</c:v>
                </c:pt>
                <c:pt idx="8686">
                  <c:v>0.23080000000000001</c:v>
                </c:pt>
                <c:pt idx="8687">
                  <c:v>0.2918</c:v>
                </c:pt>
                <c:pt idx="8688">
                  <c:v>0.26790000000000003</c:v>
                </c:pt>
                <c:pt idx="8689">
                  <c:v>0.28000000000000003</c:v>
                </c:pt>
                <c:pt idx="8690">
                  <c:v>0.26300000000000001</c:v>
                </c:pt>
                <c:pt idx="8691">
                  <c:v>0.34549999999999997</c:v>
                </c:pt>
                <c:pt idx="8692">
                  <c:v>0.2351</c:v>
                </c:pt>
                <c:pt idx="8693">
                  <c:v>0.32129999999999997</c:v>
                </c:pt>
                <c:pt idx="8694">
                  <c:v>0.25230000000000002</c:v>
                </c:pt>
                <c:pt idx="8695">
                  <c:v>0.27450000000000002</c:v>
                </c:pt>
                <c:pt idx="8696">
                  <c:v>0.27550000000000002</c:v>
                </c:pt>
                <c:pt idx="8697">
                  <c:v>0.29799999999999999</c:v>
                </c:pt>
                <c:pt idx="8698">
                  <c:v>0.33589999999999998</c:v>
                </c:pt>
                <c:pt idx="8699">
                  <c:v>0.28720000000000001</c:v>
                </c:pt>
                <c:pt idx="8700">
                  <c:v>0.31469999999999998</c:v>
                </c:pt>
                <c:pt idx="8701">
                  <c:v>0.32579999999999998</c:v>
                </c:pt>
                <c:pt idx="8702">
                  <c:v>0.2969</c:v>
                </c:pt>
                <c:pt idx="8703">
                  <c:v>0.3483</c:v>
                </c:pt>
                <c:pt idx="8704">
                  <c:v>0.33160000000000001</c:v>
                </c:pt>
                <c:pt idx="8705">
                  <c:v>0.31259999999999999</c:v>
                </c:pt>
                <c:pt idx="8706">
                  <c:v>0.21440000000000001</c:v>
                </c:pt>
                <c:pt idx="8707">
                  <c:v>0.2311</c:v>
                </c:pt>
                <c:pt idx="8708">
                  <c:v>0.22900000000000001</c:v>
                </c:pt>
                <c:pt idx="8709">
                  <c:v>0.25219999999999998</c:v>
                </c:pt>
                <c:pt idx="8710">
                  <c:v>0.33779999999999999</c:v>
                </c:pt>
                <c:pt idx="8711">
                  <c:v>0.26900000000000002</c:v>
                </c:pt>
                <c:pt idx="8712">
                  <c:v>0.31890000000000002</c:v>
                </c:pt>
                <c:pt idx="8713">
                  <c:v>0.3453</c:v>
                </c:pt>
                <c:pt idx="8714">
                  <c:v>0.39360000000000001</c:v>
                </c:pt>
                <c:pt idx="8715">
                  <c:v>0.41620000000000001</c:v>
                </c:pt>
                <c:pt idx="8716">
                  <c:v>0.31469999999999998</c:v>
                </c:pt>
                <c:pt idx="8717">
                  <c:v>0.30330000000000001</c:v>
                </c:pt>
                <c:pt idx="8718">
                  <c:v>0.38850000000000001</c:v>
                </c:pt>
                <c:pt idx="8719">
                  <c:v>0.30570000000000003</c:v>
                </c:pt>
                <c:pt idx="8720">
                  <c:v>0.40739999999999998</c:v>
                </c:pt>
                <c:pt idx="8721">
                  <c:v>0.36170000000000002</c:v>
                </c:pt>
                <c:pt idx="8722">
                  <c:v>0.31590000000000001</c:v>
                </c:pt>
                <c:pt idx="8723">
                  <c:v>0.34889999999999999</c:v>
                </c:pt>
                <c:pt idx="8724">
                  <c:v>0.39789999999999998</c:v>
                </c:pt>
                <c:pt idx="8725">
                  <c:v>0.27360000000000001</c:v>
                </c:pt>
                <c:pt idx="8726">
                  <c:v>0.29559999999999997</c:v>
                </c:pt>
                <c:pt idx="8727">
                  <c:v>0.35060000000000002</c:v>
                </c:pt>
                <c:pt idx="8728">
                  <c:v>0.35599999999999998</c:v>
                </c:pt>
                <c:pt idx="8729">
                  <c:v>0.24940000000000001</c:v>
                </c:pt>
                <c:pt idx="8730">
                  <c:v>0.33810000000000001</c:v>
                </c:pt>
                <c:pt idx="8731">
                  <c:v>0.3206</c:v>
                </c:pt>
                <c:pt idx="8732">
                  <c:v>0.28299999999999997</c:v>
                </c:pt>
                <c:pt idx="8733">
                  <c:v>0.215</c:v>
                </c:pt>
                <c:pt idx="8734">
                  <c:v>0.28799999999999998</c:v>
                </c:pt>
                <c:pt idx="8735">
                  <c:v>0.32790000000000002</c:v>
                </c:pt>
                <c:pt idx="8736">
                  <c:v>0.38990000000000002</c:v>
                </c:pt>
                <c:pt idx="8737">
                  <c:v>0.37219999999999998</c:v>
                </c:pt>
                <c:pt idx="8738">
                  <c:v>0.2838</c:v>
                </c:pt>
                <c:pt idx="8739">
                  <c:v>0.27550000000000002</c:v>
                </c:pt>
                <c:pt idx="8740">
                  <c:v>0.36020000000000002</c:v>
                </c:pt>
                <c:pt idx="8741">
                  <c:v>0.35649999999999998</c:v>
                </c:pt>
                <c:pt idx="8742">
                  <c:v>0.30359999999999998</c:v>
                </c:pt>
                <c:pt idx="8743">
                  <c:v>0.30559999999999998</c:v>
                </c:pt>
                <c:pt idx="8744">
                  <c:v>0.2697</c:v>
                </c:pt>
                <c:pt idx="8745">
                  <c:v>0.34470000000000001</c:v>
                </c:pt>
                <c:pt idx="8746">
                  <c:v>0.29709999999999998</c:v>
                </c:pt>
                <c:pt idx="8747">
                  <c:v>0.31830000000000003</c:v>
                </c:pt>
                <c:pt idx="8748">
                  <c:v>0.311</c:v>
                </c:pt>
                <c:pt idx="8749">
                  <c:v>0.2442</c:v>
                </c:pt>
                <c:pt idx="8750">
                  <c:v>0.27529999999999999</c:v>
                </c:pt>
                <c:pt idx="8751">
                  <c:v>0.33839999999999998</c:v>
                </c:pt>
                <c:pt idx="8752">
                  <c:v>0.3533</c:v>
                </c:pt>
                <c:pt idx="8753">
                  <c:v>0.24260000000000001</c:v>
                </c:pt>
                <c:pt idx="8754">
                  <c:v>0.33879999999999999</c:v>
                </c:pt>
                <c:pt idx="8755">
                  <c:v>0.3866</c:v>
                </c:pt>
                <c:pt idx="8756">
                  <c:v>0.35980000000000001</c:v>
                </c:pt>
                <c:pt idx="8757">
                  <c:v>0.30570000000000003</c:v>
                </c:pt>
                <c:pt idx="8758">
                  <c:v>0.32319999999999999</c:v>
                </c:pt>
                <c:pt idx="8759">
                  <c:v>0.32529999999999998</c:v>
                </c:pt>
                <c:pt idx="8760">
                  <c:v>0.2923</c:v>
                </c:pt>
                <c:pt idx="8761">
                  <c:v>0.32590000000000002</c:v>
                </c:pt>
                <c:pt idx="8762">
                  <c:v>0.28739999999999999</c:v>
                </c:pt>
                <c:pt idx="8763">
                  <c:v>0.3251</c:v>
                </c:pt>
                <c:pt idx="8764">
                  <c:v>0.31580000000000003</c:v>
                </c:pt>
                <c:pt idx="8765">
                  <c:v>0.28339999999999999</c:v>
                </c:pt>
                <c:pt idx="8766">
                  <c:v>0.31269999999999998</c:v>
                </c:pt>
                <c:pt idx="8767">
                  <c:v>0.33810000000000001</c:v>
                </c:pt>
                <c:pt idx="8768">
                  <c:v>0.26269999999999999</c:v>
                </c:pt>
                <c:pt idx="8769">
                  <c:v>0.36399999999999999</c:v>
                </c:pt>
                <c:pt idx="8770">
                  <c:v>0.3196</c:v>
                </c:pt>
                <c:pt idx="8771">
                  <c:v>0.25979999999999998</c:v>
                </c:pt>
                <c:pt idx="8772">
                  <c:v>0.33179999999999998</c:v>
                </c:pt>
                <c:pt idx="8773">
                  <c:v>0.29039999999999999</c:v>
                </c:pt>
                <c:pt idx="8774">
                  <c:v>0.2697</c:v>
                </c:pt>
                <c:pt idx="8775">
                  <c:v>0.3075</c:v>
                </c:pt>
                <c:pt idx="8776">
                  <c:v>0.3276</c:v>
                </c:pt>
                <c:pt idx="8777">
                  <c:v>0.28220000000000001</c:v>
                </c:pt>
                <c:pt idx="8778">
                  <c:v>0.29630000000000001</c:v>
                </c:pt>
                <c:pt idx="8779">
                  <c:v>0.33639999999999998</c:v>
                </c:pt>
                <c:pt idx="8780">
                  <c:v>0.38590000000000002</c:v>
                </c:pt>
                <c:pt idx="8781">
                  <c:v>0.35870000000000002</c:v>
                </c:pt>
                <c:pt idx="8782">
                  <c:v>0.25840000000000002</c:v>
                </c:pt>
                <c:pt idx="8783">
                  <c:v>0.25340000000000001</c:v>
                </c:pt>
                <c:pt idx="8784">
                  <c:v>0.27650000000000002</c:v>
                </c:pt>
                <c:pt idx="8785">
                  <c:v>0.25380000000000003</c:v>
                </c:pt>
                <c:pt idx="8786">
                  <c:v>0.2792</c:v>
                </c:pt>
                <c:pt idx="8787">
                  <c:v>0.32200000000000001</c:v>
                </c:pt>
                <c:pt idx="8788">
                  <c:v>0.29559999999999997</c:v>
                </c:pt>
                <c:pt idx="8789">
                  <c:v>0.37469999999999998</c:v>
                </c:pt>
                <c:pt idx="8790">
                  <c:v>0.35270000000000001</c:v>
                </c:pt>
                <c:pt idx="8791">
                  <c:v>0.30570000000000003</c:v>
                </c:pt>
                <c:pt idx="8792">
                  <c:v>0.30320000000000003</c:v>
                </c:pt>
                <c:pt idx="8793">
                  <c:v>0.30759999999999998</c:v>
                </c:pt>
                <c:pt idx="8794">
                  <c:v>0.2429</c:v>
                </c:pt>
                <c:pt idx="8795">
                  <c:v>0.26340000000000002</c:v>
                </c:pt>
                <c:pt idx="8796">
                  <c:v>0.29570000000000002</c:v>
                </c:pt>
                <c:pt idx="8797">
                  <c:v>0.30049999999999999</c:v>
                </c:pt>
                <c:pt idx="8798">
                  <c:v>0.24260000000000001</c:v>
                </c:pt>
                <c:pt idx="8799">
                  <c:v>0.21929999999999999</c:v>
                </c:pt>
                <c:pt idx="8800">
                  <c:v>0.30580000000000002</c:v>
                </c:pt>
                <c:pt idx="8801">
                  <c:v>0.27639999999999998</c:v>
                </c:pt>
                <c:pt idx="8802">
                  <c:v>0.28410000000000002</c:v>
                </c:pt>
                <c:pt idx="8803">
                  <c:v>0.27060000000000001</c:v>
                </c:pt>
                <c:pt idx="8804">
                  <c:v>0.29859999999999998</c:v>
                </c:pt>
                <c:pt idx="8805">
                  <c:v>0.23960000000000001</c:v>
                </c:pt>
                <c:pt idx="8806">
                  <c:v>0.26340000000000002</c:v>
                </c:pt>
                <c:pt idx="8807">
                  <c:v>0.3049</c:v>
                </c:pt>
                <c:pt idx="8808">
                  <c:v>0.25130000000000002</c:v>
                </c:pt>
                <c:pt idx="8809">
                  <c:v>0.32150000000000001</c:v>
                </c:pt>
                <c:pt idx="8810">
                  <c:v>0.27629999999999999</c:v>
                </c:pt>
                <c:pt idx="8811">
                  <c:v>0.28560000000000002</c:v>
                </c:pt>
                <c:pt idx="8812">
                  <c:v>0.35020000000000001</c:v>
                </c:pt>
                <c:pt idx="8813">
                  <c:v>0.30909999999999999</c:v>
                </c:pt>
                <c:pt idx="8814">
                  <c:v>0.20619999999999999</c:v>
                </c:pt>
                <c:pt idx="8815">
                  <c:v>0.27879999999999999</c:v>
                </c:pt>
                <c:pt idx="8816">
                  <c:v>0.29480000000000001</c:v>
                </c:pt>
                <c:pt idx="8817">
                  <c:v>0.32829999999999998</c:v>
                </c:pt>
                <c:pt idx="8818">
                  <c:v>0.3518</c:v>
                </c:pt>
                <c:pt idx="8819">
                  <c:v>0.27950000000000003</c:v>
                </c:pt>
                <c:pt idx="8820">
                  <c:v>0.31190000000000001</c:v>
                </c:pt>
                <c:pt idx="8821">
                  <c:v>0.32</c:v>
                </c:pt>
                <c:pt idx="8822">
                  <c:v>0.307</c:v>
                </c:pt>
                <c:pt idx="8823">
                  <c:v>0.34239999999999998</c:v>
                </c:pt>
                <c:pt idx="8824">
                  <c:v>0.30980000000000002</c:v>
                </c:pt>
                <c:pt idx="8825">
                  <c:v>0.27579999999999999</c:v>
                </c:pt>
                <c:pt idx="8826">
                  <c:v>0.26750000000000002</c:v>
                </c:pt>
                <c:pt idx="8827">
                  <c:v>0.2442</c:v>
                </c:pt>
                <c:pt idx="8828">
                  <c:v>0.29220000000000002</c:v>
                </c:pt>
                <c:pt idx="8829">
                  <c:v>0.27360000000000001</c:v>
                </c:pt>
                <c:pt idx="8830">
                  <c:v>0.30669999999999997</c:v>
                </c:pt>
                <c:pt idx="8831">
                  <c:v>0.26790000000000003</c:v>
                </c:pt>
                <c:pt idx="8832">
                  <c:v>0.2525</c:v>
                </c:pt>
                <c:pt idx="8833">
                  <c:v>0.31709999999999999</c:v>
                </c:pt>
                <c:pt idx="8834">
                  <c:v>0.28839999999999999</c:v>
                </c:pt>
                <c:pt idx="8835">
                  <c:v>0.34539999999999998</c:v>
                </c:pt>
                <c:pt idx="8836">
                  <c:v>0.28310000000000002</c:v>
                </c:pt>
                <c:pt idx="8837">
                  <c:v>0.25440000000000002</c:v>
                </c:pt>
                <c:pt idx="8838">
                  <c:v>0.25069999999999998</c:v>
                </c:pt>
                <c:pt idx="8839">
                  <c:v>0.31030000000000002</c:v>
                </c:pt>
                <c:pt idx="8840">
                  <c:v>0.29020000000000001</c:v>
                </c:pt>
                <c:pt idx="8841">
                  <c:v>0.29049999999999998</c:v>
                </c:pt>
                <c:pt idx="8842">
                  <c:v>0.28739999999999999</c:v>
                </c:pt>
                <c:pt idx="8843">
                  <c:v>0.32579999999999998</c:v>
                </c:pt>
                <c:pt idx="8844">
                  <c:v>0.27410000000000001</c:v>
                </c:pt>
                <c:pt idx="8845">
                  <c:v>0.30370000000000003</c:v>
                </c:pt>
                <c:pt idx="8846">
                  <c:v>0.26279999999999998</c:v>
                </c:pt>
                <c:pt idx="8847">
                  <c:v>0.33</c:v>
                </c:pt>
                <c:pt idx="8848">
                  <c:v>0.31690000000000002</c:v>
                </c:pt>
                <c:pt idx="8849">
                  <c:v>0.32700000000000001</c:v>
                </c:pt>
                <c:pt idx="8850">
                  <c:v>0.32290000000000002</c:v>
                </c:pt>
                <c:pt idx="8851">
                  <c:v>0.3523</c:v>
                </c:pt>
                <c:pt idx="8852">
                  <c:v>0.2576</c:v>
                </c:pt>
                <c:pt idx="8853">
                  <c:v>0.2515</c:v>
                </c:pt>
                <c:pt idx="8854">
                  <c:v>0.2833</c:v>
                </c:pt>
                <c:pt idx="8855">
                  <c:v>0.32469999999999999</c:v>
                </c:pt>
                <c:pt idx="8856">
                  <c:v>0.28639999999999999</c:v>
                </c:pt>
                <c:pt idx="8857">
                  <c:v>0.2404</c:v>
                </c:pt>
                <c:pt idx="8858">
                  <c:v>0.2868</c:v>
                </c:pt>
                <c:pt idx="8859">
                  <c:v>0.2959</c:v>
                </c:pt>
                <c:pt idx="8860">
                  <c:v>0.23039999999999999</c:v>
                </c:pt>
                <c:pt idx="8861">
                  <c:v>0.29799999999999999</c:v>
                </c:pt>
                <c:pt idx="8862">
                  <c:v>0.24779999999999999</c:v>
                </c:pt>
                <c:pt idx="8863">
                  <c:v>0.3155</c:v>
                </c:pt>
                <c:pt idx="8864">
                  <c:v>0.28120000000000001</c:v>
                </c:pt>
                <c:pt idx="8865">
                  <c:v>0.3</c:v>
                </c:pt>
                <c:pt idx="8866">
                  <c:v>0.24529999999999999</c:v>
                </c:pt>
                <c:pt idx="8867">
                  <c:v>0.29580000000000001</c:v>
                </c:pt>
                <c:pt idx="8868">
                  <c:v>0.25590000000000002</c:v>
                </c:pt>
                <c:pt idx="8869">
                  <c:v>0.29749999999999999</c:v>
                </c:pt>
                <c:pt idx="8870">
                  <c:v>0.316</c:v>
                </c:pt>
                <c:pt idx="8871">
                  <c:v>0.30199999999999999</c:v>
                </c:pt>
                <c:pt idx="8872">
                  <c:v>0.2107</c:v>
                </c:pt>
                <c:pt idx="8873">
                  <c:v>0.253</c:v>
                </c:pt>
                <c:pt idx="8874">
                  <c:v>0.31309999999999999</c:v>
                </c:pt>
                <c:pt idx="8875">
                  <c:v>0.24759999999999999</c:v>
                </c:pt>
                <c:pt idx="8876">
                  <c:v>0.31440000000000001</c:v>
                </c:pt>
                <c:pt idx="8877">
                  <c:v>0.32779999999999998</c:v>
                </c:pt>
                <c:pt idx="8878">
                  <c:v>0.34079999999999999</c:v>
                </c:pt>
                <c:pt idx="8879">
                  <c:v>0.3044</c:v>
                </c:pt>
                <c:pt idx="8880">
                  <c:v>0.34499999999999997</c:v>
                </c:pt>
                <c:pt idx="8881">
                  <c:v>0.2999</c:v>
                </c:pt>
                <c:pt idx="8882">
                  <c:v>0.29530000000000001</c:v>
                </c:pt>
                <c:pt idx="8883">
                  <c:v>0.43149999999999999</c:v>
                </c:pt>
                <c:pt idx="8884">
                  <c:v>0.32619999999999999</c:v>
                </c:pt>
                <c:pt idx="8885">
                  <c:v>0.47620000000000001</c:v>
                </c:pt>
                <c:pt idx="8886">
                  <c:v>0.32490000000000002</c:v>
                </c:pt>
                <c:pt idx="8887">
                  <c:v>0.54049999999999998</c:v>
                </c:pt>
                <c:pt idx="8888">
                  <c:v>0.41670000000000001</c:v>
                </c:pt>
                <c:pt idx="8889">
                  <c:v>0.3135</c:v>
                </c:pt>
                <c:pt idx="8890">
                  <c:v>0.34539999999999998</c:v>
                </c:pt>
                <c:pt idx="8891">
                  <c:v>0.33050000000000002</c:v>
                </c:pt>
                <c:pt idx="8892">
                  <c:v>0.32940000000000003</c:v>
                </c:pt>
                <c:pt idx="8893">
                  <c:v>0.33579999999999999</c:v>
                </c:pt>
                <c:pt idx="8894">
                  <c:v>0.32019999999999998</c:v>
                </c:pt>
                <c:pt idx="8895">
                  <c:v>0.42980000000000002</c:v>
                </c:pt>
                <c:pt idx="8896">
                  <c:v>0.32350000000000001</c:v>
                </c:pt>
                <c:pt idx="8897">
                  <c:v>0.32140000000000002</c:v>
                </c:pt>
                <c:pt idx="8898">
                  <c:v>0.36009999999999998</c:v>
                </c:pt>
                <c:pt idx="8899">
                  <c:v>0.31890000000000002</c:v>
                </c:pt>
                <c:pt idx="8900">
                  <c:v>0.31290000000000001</c:v>
                </c:pt>
                <c:pt idx="8901">
                  <c:v>0.32950000000000002</c:v>
                </c:pt>
                <c:pt idx="8902">
                  <c:v>0.29260000000000003</c:v>
                </c:pt>
                <c:pt idx="8903">
                  <c:v>0.42099999999999999</c:v>
                </c:pt>
                <c:pt idx="8904">
                  <c:v>0.31109999999999999</c:v>
                </c:pt>
                <c:pt idx="8905">
                  <c:v>0.29530000000000001</c:v>
                </c:pt>
                <c:pt idx="8906">
                  <c:v>0.31409999999999999</c:v>
                </c:pt>
                <c:pt idx="8907">
                  <c:v>0.37159999999999999</c:v>
                </c:pt>
                <c:pt idx="8908">
                  <c:v>0.31430000000000002</c:v>
                </c:pt>
                <c:pt idx="8909">
                  <c:v>0.39050000000000001</c:v>
                </c:pt>
                <c:pt idx="8910">
                  <c:v>0.41760000000000003</c:v>
                </c:pt>
                <c:pt idx="8911">
                  <c:v>0.30759999999999998</c:v>
                </c:pt>
                <c:pt idx="8912">
                  <c:v>0.3286</c:v>
                </c:pt>
                <c:pt idx="8913">
                  <c:v>0.36649999999999999</c:v>
                </c:pt>
                <c:pt idx="8914">
                  <c:v>0.3886</c:v>
                </c:pt>
                <c:pt idx="8915">
                  <c:v>0.30049999999999999</c:v>
                </c:pt>
                <c:pt idx="8916">
                  <c:v>0.3281</c:v>
                </c:pt>
                <c:pt idx="8917">
                  <c:v>0.33150000000000002</c:v>
                </c:pt>
                <c:pt idx="8918">
                  <c:v>0.26700000000000002</c:v>
                </c:pt>
                <c:pt idx="8919">
                  <c:v>0.32119999999999999</c:v>
                </c:pt>
                <c:pt idx="8920">
                  <c:v>0.26690000000000003</c:v>
                </c:pt>
                <c:pt idx="8921">
                  <c:v>0.28970000000000001</c:v>
                </c:pt>
                <c:pt idx="8922">
                  <c:v>0.3009</c:v>
                </c:pt>
                <c:pt idx="8923">
                  <c:v>0.4</c:v>
                </c:pt>
                <c:pt idx="8924">
                  <c:v>0.31559999999999999</c:v>
                </c:pt>
                <c:pt idx="8925">
                  <c:v>0.60250000000000004</c:v>
                </c:pt>
                <c:pt idx="8926">
                  <c:v>0.61040000000000005</c:v>
                </c:pt>
                <c:pt idx="8927">
                  <c:v>0.68400000000000005</c:v>
                </c:pt>
                <c:pt idx="8928">
                  <c:v>0.54930000000000001</c:v>
                </c:pt>
                <c:pt idx="8929">
                  <c:v>0.54239999999999999</c:v>
                </c:pt>
                <c:pt idx="8930">
                  <c:v>0.56289999999999996</c:v>
                </c:pt>
                <c:pt idx="8931">
                  <c:v>0.50509999999999999</c:v>
                </c:pt>
                <c:pt idx="8932">
                  <c:v>0.52880000000000005</c:v>
                </c:pt>
                <c:pt idx="8933">
                  <c:v>0.49919999999999998</c:v>
                </c:pt>
                <c:pt idx="8934">
                  <c:v>0.64790000000000003</c:v>
                </c:pt>
                <c:pt idx="8935">
                  <c:v>0.61519999999999997</c:v>
                </c:pt>
                <c:pt idx="8936">
                  <c:v>0.58620000000000005</c:v>
                </c:pt>
                <c:pt idx="8937">
                  <c:v>0.47339999999999999</c:v>
                </c:pt>
                <c:pt idx="8938">
                  <c:v>0.57950000000000002</c:v>
                </c:pt>
                <c:pt idx="8939">
                  <c:v>0.50449999999999995</c:v>
                </c:pt>
                <c:pt idx="8940">
                  <c:v>0.53180000000000005</c:v>
                </c:pt>
                <c:pt idx="8941">
                  <c:v>0.41210000000000002</c:v>
                </c:pt>
                <c:pt idx="8942">
                  <c:v>0.12859999999999999</c:v>
                </c:pt>
                <c:pt idx="8943">
                  <c:v>0.20380000000000001</c:v>
                </c:pt>
                <c:pt idx="8944">
                  <c:v>0.22570000000000001</c:v>
                </c:pt>
                <c:pt idx="8945">
                  <c:v>0.1406</c:v>
                </c:pt>
                <c:pt idx="8946">
                  <c:v>0.1598</c:v>
                </c:pt>
                <c:pt idx="8947">
                  <c:v>0.11310000000000001</c:v>
                </c:pt>
                <c:pt idx="8948">
                  <c:v>0.1114</c:v>
                </c:pt>
                <c:pt idx="8949">
                  <c:v>0.27600000000000002</c:v>
                </c:pt>
                <c:pt idx="8950">
                  <c:v>0.2049</c:v>
                </c:pt>
                <c:pt idx="8951">
                  <c:v>0.19700000000000001</c:v>
                </c:pt>
                <c:pt idx="8952">
                  <c:v>0.16569999999999999</c:v>
                </c:pt>
                <c:pt idx="8953">
                  <c:v>0.1736</c:v>
                </c:pt>
                <c:pt idx="8954">
                  <c:v>0.48259999999999997</c:v>
                </c:pt>
                <c:pt idx="8955">
                  <c:v>0.54930000000000001</c:v>
                </c:pt>
                <c:pt idx="8956">
                  <c:v>0.46</c:v>
                </c:pt>
                <c:pt idx="8957">
                  <c:v>0.40610000000000002</c:v>
                </c:pt>
                <c:pt idx="8958">
                  <c:v>0.57030000000000003</c:v>
                </c:pt>
                <c:pt idx="8959">
                  <c:v>0.1976</c:v>
                </c:pt>
                <c:pt idx="8960">
                  <c:v>0.21679999999999999</c:v>
                </c:pt>
                <c:pt idx="8961">
                  <c:v>0.22489999999999999</c:v>
                </c:pt>
                <c:pt idx="8962">
                  <c:v>0.2051</c:v>
                </c:pt>
                <c:pt idx="8963">
                  <c:v>0.1232</c:v>
                </c:pt>
                <c:pt idx="8964">
                  <c:v>0.21390000000000001</c:v>
                </c:pt>
                <c:pt idx="8965">
                  <c:v>0.1527</c:v>
                </c:pt>
                <c:pt idx="8966">
                  <c:v>0.24340000000000001</c:v>
                </c:pt>
                <c:pt idx="8967">
                  <c:v>0.251</c:v>
                </c:pt>
                <c:pt idx="8968">
                  <c:v>0.25280000000000002</c:v>
                </c:pt>
                <c:pt idx="8969">
                  <c:v>0.26050000000000001</c:v>
                </c:pt>
                <c:pt idx="8970">
                  <c:v>0.61160000000000003</c:v>
                </c:pt>
                <c:pt idx="8971">
                  <c:v>0.69120000000000004</c:v>
                </c:pt>
                <c:pt idx="8972">
                  <c:v>0.45829999999999999</c:v>
                </c:pt>
                <c:pt idx="8973">
                  <c:v>0.56520000000000004</c:v>
                </c:pt>
                <c:pt idx="8974">
                  <c:v>0.59219999999999995</c:v>
                </c:pt>
                <c:pt idx="8975">
                  <c:v>0.74970000000000003</c:v>
                </c:pt>
                <c:pt idx="8976">
                  <c:v>0.60009999999999997</c:v>
                </c:pt>
                <c:pt idx="8977">
                  <c:v>0.7218</c:v>
                </c:pt>
                <c:pt idx="8978">
                  <c:v>0.57479999999999998</c:v>
                </c:pt>
                <c:pt idx="8979">
                  <c:v>0.60499999999999998</c:v>
                </c:pt>
                <c:pt idx="8980">
                  <c:v>0.5978</c:v>
                </c:pt>
                <c:pt idx="8981">
                  <c:v>0.59560000000000002</c:v>
                </c:pt>
                <c:pt idx="8982">
                  <c:v>0.54769999999999996</c:v>
                </c:pt>
                <c:pt idx="8983">
                  <c:v>0.52669999999999995</c:v>
                </c:pt>
                <c:pt idx="8984">
                  <c:v>0.4657</c:v>
                </c:pt>
                <c:pt idx="8985">
                  <c:v>0.60699999999999998</c:v>
                </c:pt>
                <c:pt idx="8986">
                  <c:v>0.59570000000000001</c:v>
                </c:pt>
                <c:pt idx="8987">
                  <c:v>0.51390000000000002</c:v>
                </c:pt>
                <c:pt idx="8988">
                  <c:v>0.52270000000000005</c:v>
                </c:pt>
                <c:pt idx="8989">
                  <c:v>0.6069</c:v>
                </c:pt>
                <c:pt idx="8990">
                  <c:v>0.70369999999999999</c:v>
                </c:pt>
                <c:pt idx="8991">
                  <c:v>0.64670000000000005</c:v>
                </c:pt>
                <c:pt idx="8992">
                  <c:v>0.61699999999999999</c:v>
                </c:pt>
                <c:pt idx="8993">
                  <c:v>0.81130000000000002</c:v>
                </c:pt>
                <c:pt idx="8994">
                  <c:v>0.58840000000000003</c:v>
                </c:pt>
                <c:pt idx="8995">
                  <c:v>0.65280000000000005</c:v>
                </c:pt>
                <c:pt idx="8996">
                  <c:v>0.59550000000000003</c:v>
                </c:pt>
                <c:pt idx="8997">
                  <c:v>0.52900000000000003</c:v>
                </c:pt>
                <c:pt idx="8998">
                  <c:v>0.56079999999999997</c:v>
                </c:pt>
                <c:pt idx="8999">
                  <c:v>0.42709999999999998</c:v>
                </c:pt>
                <c:pt idx="9000">
                  <c:v>0.66659999999999997</c:v>
                </c:pt>
                <c:pt idx="9001">
                  <c:v>0.76559999999999995</c:v>
                </c:pt>
                <c:pt idx="9002">
                  <c:v>0.54269999999999996</c:v>
                </c:pt>
                <c:pt idx="9003">
                  <c:v>0.6159</c:v>
                </c:pt>
                <c:pt idx="9004">
                  <c:v>0.69350000000000001</c:v>
                </c:pt>
                <c:pt idx="9005">
                  <c:v>0.55220000000000002</c:v>
                </c:pt>
                <c:pt idx="9006">
                  <c:v>0.57689999999999997</c:v>
                </c:pt>
                <c:pt idx="9007">
                  <c:v>0.67490000000000006</c:v>
                </c:pt>
                <c:pt idx="9008">
                  <c:v>0.64570000000000005</c:v>
                </c:pt>
                <c:pt idx="9009">
                  <c:v>0.59370000000000001</c:v>
                </c:pt>
                <c:pt idx="9010">
                  <c:v>0.64559999999999995</c:v>
                </c:pt>
                <c:pt idx="9011">
                  <c:v>0.67110000000000003</c:v>
                </c:pt>
                <c:pt idx="9012">
                  <c:v>0.53769999999999996</c:v>
                </c:pt>
                <c:pt idx="9013">
                  <c:v>0.69910000000000005</c:v>
                </c:pt>
                <c:pt idx="9014">
                  <c:v>0.48270000000000002</c:v>
                </c:pt>
                <c:pt idx="9015">
                  <c:v>0.7631</c:v>
                </c:pt>
                <c:pt idx="9016">
                  <c:v>0.52080000000000004</c:v>
                </c:pt>
                <c:pt idx="9017">
                  <c:v>0.50790000000000002</c:v>
                </c:pt>
                <c:pt idx="9018">
                  <c:v>0.58860000000000001</c:v>
                </c:pt>
                <c:pt idx="9019">
                  <c:v>0.49540000000000001</c:v>
                </c:pt>
                <c:pt idx="9020">
                  <c:v>0.82820000000000005</c:v>
                </c:pt>
                <c:pt idx="9021">
                  <c:v>0.72789999999999999</c:v>
                </c:pt>
                <c:pt idx="9022">
                  <c:v>0.66449999999999998</c:v>
                </c:pt>
                <c:pt idx="9023">
                  <c:v>0.61199999999999999</c:v>
                </c:pt>
                <c:pt idx="9024">
                  <c:v>0.42459999999999998</c:v>
                </c:pt>
                <c:pt idx="9025">
                  <c:v>0.58709999999999996</c:v>
                </c:pt>
                <c:pt idx="9026">
                  <c:v>0.7702</c:v>
                </c:pt>
                <c:pt idx="9027">
                  <c:v>0.70469999999999999</c:v>
                </c:pt>
                <c:pt idx="9028">
                  <c:v>0.6512</c:v>
                </c:pt>
                <c:pt idx="9029">
                  <c:v>0.50280000000000002</c:v>
                </c:pt>
                <c:pt idx="9030">
                  <c:v>0.53720000000000001</c:v>
                </c:pt>
                <c:pt idx="9031">
                  <c:v>0.54690000000000005</c:v>
                </c:pt>
                <c:pt idx="9032">
                  <c:v>0.60809999999999997</c:v>
                </c:pt>
                <c:pt idx="9033">
                  <c:v>0.52470000000000006</c:v>
                </c:pt>
                <c:pt idx="9034">
                  <c:v>0.5242</c:v>
                </c:pt>
                <c:pt idx="9035">
                  <c:v>0.66700000000000004</c:v>
                </c:pt>
                <c:pt idx="9036">
                  <c:v>0.52</c:v>
                </c:pt>
                <c:pt idx="9037">
                  <c:v>0.70840000000000003</c:v>
                </c:pt>
                <c:pt idx="9038">
                  <c:v>0.66820000000000002</c:v>
                </c:pt>
                <c:pt idx="9039">
                  <c:v>0.47160000000000002</c:v>
                </c:pt>
                <c:pt idx="9040">
                  <c:v>0.71919999999999995</c:v>
                </c:pt>
                <c:pt idx="9041">
                  <c:v>0.47760000000000002</c:v>
                </c:pt>
                <c:pt idx="9042">
                  <c:v>0.4597</c:v>
                </c:pt>
                <c:pt idx="9043">
                  <c:v>0.68279999999999996</c:v>
                </c:pt>
                <c:pt idx="9044">
                  <c:v>0.53659999999999997</c:v>
                </c:pt>
                <c:pt idx="9045">
                  <c:v>0.5081</c:v>
                </c:pt>
                <c:pt idx="9046">
                  <c:v>0.44280000000000003</c:v>
                </c:pt>
                <c:pt idx="9047">
                  <c:v>0.59919999999999995</c:v>
                </c:pt>
                <c:pt idx="9048">
                  <c:v>0.7268</c:v>
                </c:pt>
                <c:pt idx="9049">
                  <c:v>0.54520000000000002</c:v>
                </c:pt>
                <c:pt idx="9050">
                  <c:v>0.51080000000000003</c:v>
                </c:pt>
                <c:pt idx="9051">
                  <c:v>0.53739999999999999</c:v>
                </c:pt>
                <c:pt idx="9052">
                  <c:v>0.73680000000000001</c:v>
                </c:pt>
                <c:pt idx="9053">
                  <c:v>0.71160000000000001</c:v>
                </c:pt>
                <c:pt idx="9054">
                  <c:v>0.50170000000000003</c:v>
                </c:pt>
                <c:pt idx="9055">
                  <c:v>0.59260000000000002</c:v>
                </c:pt>
                <c:pt idx="9056">
                  <c:v>0.59909999999999997</c:v>
                </c:pt>
                <c:pt idx="9057">
                  <c:v>0.58309999999999995</c:v>
                </c:pt>
                <c:pt idx="9058">
                  <c:v>0.58020000000000005</c:v>
                </c:pt>
                <c:pt idx="9059">
                  <c:v>0.50519999999999998</c:v>
                </c:pt>
                <c:pt idx="9060">
                  <c:v>0.62529999999999997</c:v>
                </c:pt>
                <c:pt idx="9061">
                  <c:v>0.67710000000000004</c:v>
                </c:pt>
                <c:pt idx="9062">
                  <c:v>0.53879999999999995</c:v>
                </c:pt>
                <c:pt idx="9063">
                  <c:v>0.41810000000000003</c:v>
                </c:pt>
                <c:pt idx="9064">
                  <c:v>0.6623</c:v>
                </c:pt>
                <c:pt idx="9065">
                  <c:v>0.4108</c:v>
                </c:pt>
                <c:pt idx="9066">
                  <c:v>0.55369999999999997</c:v>
                </c:pt>
                <c:pt idx="9067">
                  <c:v>0.71599999999999997</c:v>
                </c:pt>
                <c:pt idx="9068">
                  <c:v>0.63719999999999999</c:v>
                </c:pt>
                <c:pt idx="9069">
                  <c:v>0.55330000000000001</c:v>
                </c:pt>
                <c:pt idx="9070">
                  <c:v>0.54710000000000003</c:v>
                </c:pt>
                <c:pt idx="9071">
                  <c:v>0.57889999999999997</c:v>
                </c:pt>
                <c:pt idx="9072">
                  <c:v>0.64900000000000002</c:v>
                </c:pt>
                <c:pt idx="9073">
                  <c:v>0.46729999999999999</c:v>
                </c:pt>
                <c:pt idx="9074">
                  <c:v>0.57579999999999998</c:v>
                </c:pt>
                <c:pt idx="9075">
                  <c:v>0.68240000000000001</c:v>
                </c:pt>
                <c:pt idx="9076">
                  <c:v>0.70589999999999997</c:v>
                </c:pt>
                <c:pt idx="9077">
                  <c:v>0.3241</c:v>
                </c:pt>
                <c:pt idx="9078">
                  <c:v>0.53100000000000003</c:v>
                </c:pt>
                <c:pt idx="9079">
                  <c:v>0.84689999999999999</c:v>
                </c:pt>
                <c:pt idx="9080">
                  <c:v>0.69950000000000001</c:v>
                </c:pt>
                <c:pt idx="9081">
                  <c:v>0.76839999999999997</c:v>
                </c:pt>
                <c:pt idx="9082">
                  <c:v>0.63319999999999999</c:v>
                </c:pt>
                <c:pt idx="9083">
                  <c:v>0.63959999999999995</c:v>
                </c:pt>
                <c:pt idx="9084">
                  <c:v>0.61099999999999999</c:v>
                </c:pt>
                <c:pt idx="9085">
                  <c:v>0.53869999999999996</c:v>
                </c:pt>
                <c:pt idx="9086">
                  <c:v>0.64539999999999997</c:v>
                </c:pt>
                <c:pt idx="9087">
                  <c:v>0.56840000000000002</c:v>
                </c:pt>
                <c:pt idx="9088">
                  <c:v>0.70469999999999999</c:v>
                </c:pt>
                <c:pt idx="9089">
                  <c:v>0.66749999999999998</c:v>
                </c:pt>
                <c:pt idx="9090">
                  <c:v>0.73219999999999996</c:v>
                </c:pt>
                <c:pt idx="9091">
                  <c:v>0.80979999999999996</c:v>
                </c:pt>
                <c:pt idx="9092">
                  <c:v>0.60740000000000005</c:v>
                </c:pt>
                <c:pt idx="9093">
                  <c:v>0.53769999999999996</c:v>
                </c:pt>
                <c:pt idx="9094">
                  <c:v>0.70520000000000005</c:v>
                </c:pt>
                <c:pt idx="9095">
                  <c:v>0.63949999999999996</c:v>
                </c:pt>
                <c:pt idx="9096">
                  <c:v>0.59209999999999996</c:v>
                </c:pt>
                <c:pt idx="9097">
                  <c:v>0.5887</c:v>
                </c:pt>
                <c:pt idx="9098">
                  <c:v>0.78359999999999996</c:v>
                </c:pt>
                <c:pt idx="9099">
                  <c:v>0.60599999999999998</c:v>
                </c:pt>
                <c:pt idx="9100">
                  <c:v>0.63090000000000002</c:v>
                </c:pt>
                <c:pt idx="9101">
                  <c:v>0.55910000000000004</c:v>
                </c:pt>
                <c:pt idx="9102">
                  <c:v>0.54920000000000002</c:v>
                </c:pt>
                <c:pt idx="9103">
                  <c:v>0.29970000000000002</c:v>
                </c:pt>
                <c:pt idx="9104">
                  <c:v>0.57040000000000002</c:v>
                </c:pt>
                <c:pt idx="9105">
                  <c:v>0.63280000000000003</c:v>
                </c:pt>
                <c:pt idx="9106">
                  <c:v>0.63080000000000003</c:v>
                </c:pt>
                <c:pt idx="9107">
                  <c:v>0.55130000000000001</c:v>
                </c:pt>
                <c:pt idx="9108">
                  <c:v>0.56659999999999999</c:v>
                </c:pt>
                <c:pt idx="9109">
                  <c:v>0.2918</c:v>
                </c:pt>
                <c:pt idx="9110">
                  <c:v>0.62960000000000005</c:v>
                </c:pt>
                <c:pt idx="9111">
                  <c:v>0.69159999999999999</c:v>
                </c:pt>
                <c:pt idx="9112">
                  <c:v>0.63180000000000003</c:v>
                </c:pt>
                <c:pt idx="9113">
                  <c:v>0.63900000000000001</c:v>
                </c:pt>
                <c:pt idx="9114">
                  <c:v>0.81430000000000002</c:v>
                </c:pt>
                <c:pt idx="9115">
                  <c:v>0.55689999999999995</c:v>
                </c:pt>
                <c:pt idx="9116">
                  <c:v>0.66449999999999998</c:v>
                </c:pt>
                <c:pt idx="9117">
                  <c:v>0.67149999999999999</c:v>
                </c:pt>
                <c:pt idx="9118">
                  <c:v>0.78700000000000003</c:v>
                </c:pt>
                <c:pt idx="9119">
                  <c:v>0.5948</c:v>
                </c:pt>
                <c:pt idx="9120">
                  <c:v>0.64370000000000005</c:v>
                </c:pt>
                <c:pt idx="9121">
                  <c:v>0.48060000000000003</c:v>
                </c:pt>
                <c:pt idx="9122">
                  <c:v>0.5907</c:v>
                </c:pt>
                <c:pt idx="9123">
                  <c:v>0.6633</c:v>
                </c:pt>
                <c:pt idx="9124">
                  <c:v>0.53620000000000001</c:v>
                </c:pt>
                <c:pt idx="9125">
                  <c:v>0.66779999999999995</c:v>
                </c:pt>
                <c:pt idx="9126">
                  <c:v>0.52749999999999997</c:v>
                </c:pt>
                <c:pt idx="9127">
                  <c:v>0.54820000000000002</c:v>
                </c:pt>
                <c:pt idx="9128">
                  <c:v>0.67949999999999999</c:v>
                </c:pt>
                <c:pt idx="9129">
                  <c:v>0.63959999999999995</c:v>
                </c:pt>
                <c:pt idx="9130">
                  <c:v>0.67769999999999997</c:v>
                </c:pt>
                <c:pt idx="9131">
                  <c:v>0.60089999999999999</c:v>
                </c:pt>
                <c:pt idx="9132">
                  <c:v>0.57520000000000004</c:v>
                </c:pt>
                <c:pt idx="9133">
                  <c:v>0.66490000000000005</c:v>
                </c:pt>
                <c:pt idx="9134">
                  <c:v>0.79990000000000006</c:v>
                </c:pt>
                <c:pt idx="9135">
                  <c:v>0.74790000000000001</c:v>
                </c:pt>
                <c:pt idx="9136">
                  <c:v>0.56310000000000004</c:v>
                </c:pt>
                <c:pt idx="9137">
                  <c:v>0.6492</c:v>
                </c:pt>
                <c:pt idx="9138">
                  <c:v>0.50819999999999999</c:v>
                </c:pt>
                <c:pt idx="9139">
                  <c:v>0.46710000000000002</c:v>
                </c:pt>
                <c:pt idx="9140">
                  <c:v>0.42899999999999999</c:v>
                </c:pt>
                <c:pt idx="9141">
                  <c:v>0.50239999999999996</c:v>
                </c:pt>
                <c:pt idx="9142">
                  <c:v>0.80969999999999998</c:v>
                </c:pt>
                <c:pt idx="9143">
                  <c:v>0.78759999999999997</c:v>
                </c:pt>
                <c:pt idx="9144">
                  <c:v>0.66910000000000003</c:v>
                </c:pt>
                <c:pt idx="9145">
                  <c:v>0.72319999999999995</c:v>
                </c:pt>
                <c:pt idx="9146">
                  <c:v>0.53490000000000004</c:v>
                </c:pt>
                <c:pt idx="9147">
                  <c:v>0.66920000000000002</c:v>
                </c:pt>
                <c:pt idx="9148">
                  <c:v>0.64449999999999996</c:v>
                </c:pt>
                <c:pt idx="9149">
                  <c:v>0.63900000000000001</c:v>
                </c:pt>
                <c:pt idx="9150">
                  <c:v>0.7772</c:v>
                </c:pt>
                <c:pt idx="9151">
                  <c:v>0.45610000000000001</c:v>
                </c:pt>
                <c:pt idx="9152">
                  <c:v>0.58809999999999996</c:v>
                </c:pt>
                <c:pt idx="9153">
                  <c:v>0.50470000000000004</c:v>
                </c:pt>
                <c:pt idx="9154">
                  <c:v>0.63849999999999996</c:v>
                </c:pt>
                <c:pt idx="9155">
                  <c:v>0.55410000000000004</c:v>
                </c:pt>
                <c:pt idx="9156">
                  <c:v>0.54569999999999996</c:v>
                </c:pt>
                <c:pt idx="9157">
                  <c:v>0.53990000000000005</c:v>
                </c:pt>
                <c:pt idx="9158">
                  <c:v>0.51600000000000001</c:v>
                </c:pt>
                <c:pt idx="9159">
                  <c:v>0.4919</c:v>
                </c:pt>
                <c:pt idx="9160">
                  <c:v>0.55059999999999998</c:v>
                </c:pt>
                <c:pt idx="9161">
                  <c:v>0.67079999999999995</c:v>
                </c:pt>
                <c:pt idx="9162">
                  <c:v>0.64410000000000001</c:v>
                </c:pt>
                <c:pt idx="9163">
                  <c:v>0.43559999999999999</c:v>
                </c:pt>
                <c:pt idx="9164">
                  <c:v>0.57399999999999995</c:v>
                </c:pt>
                <c:pt idx="9165">
                  <c:v>0.54379999999999995</c:v>
                </c:pt>
                <c:pt idx="9166">
                  <c:v>0.26450000000000001</c:v>
                </c:pt>
                <c:pt idx="9167">
                  <c:v>0.3075</c:v>
                </c:pt>
                <c:pt idx="9168">
                  <c:v>0.30499999999999999</c:v>
                </c:pt>
                <c:pt idx="9169">
                  <c:v>0.2661</c:v>
                </c:pt>
                <c:pt idx="9170">
                  <c:v>0.28899999999999998</c:v>
                </c:pt>
                <c:pt idx="9171">
                  <c:v>0.2712</c:v>
                </c:pt>
                <c:pt idx="9172">
                  <c:v>0.31269999999999998</c:v>
                </c:pt>
                <c:pt idx="9173">
                  <c:v>0.27410000000000001</c:v>
                </c:pt>
                <c:pt idx="9174">
                  <c:v>0.28610000000000002</c:v>
                </c:pt>
                <c:pt idx="9175">
                  <c:v>0.27429999999999999</c:v>
                </c:pt>
                <c:pt idx="9176">
                  <c:v>0.25840000000000002</c:v>
                </c:pt>
                <c:pt idx="9177">
                  <c:v>0.24679999999999999</c:v>
                </c:pt>
                <c:pt idx="9178">
                  <c:v>0.2349</c:v>
                </c:pt>
                <c:pt idx="9179">
                  <c:v>0.28560000000000002</c:v>
                </c:pt>
                <c:pt idx="9180">
                  <c:v>0.27489999999999998</c:v>
                </c:pt>
                <c:pt idx="9181">
                  <c:v>0.3594</c:v>
                </c:pt>
                <c:pt idx="9182">
                  <c:v>0.27350000000000002</c:v>
                </c:pt>
                <c:pt idx="9183">
                  <c:v>0.2495</c:v>
                </c:pt>
                <c:pt idx="9184">
                  <c:v>0.27360000000000001</c:v>
                </c:pt>
                <c:pt idx="9185">
                  <c:v>0.2681</c:v>
                </c:pt>
                <c:pt idx="9186">
                  <c:v>0.29670000000000002</c:v>
                </c:pt>
                <c:pt idx="9187">
                  <c:v>0.26869999999999999</c:v>
                </c:pt>
                <c:pt idx="9188">
                  <c:v>0.29430000000000001</c:v>
                </c:pt>
                <c:pt idx="9189">
                  <c:v>0.25330000000000003</c:v>
                </c:pt>
                <c:pt idx="9190">
                  <c:v>0.25690000000000002</c:v>
                </c:pt>
                <c:pt idx="9191">
                  <c:v>0.26889999999999997</c:v>
                </c:pt>
                <c:pt idx="9192">
                  <c:v>0.24360000000000001</c:v>
                </c:pt>
                <c:pt idx="9193">
                  <c:v>0.26129999999999998</c:v>
                </c:pt>
                <c:pt idx="9194">
                  <c:v>0.27889999999999998</c:v>
                </c:pt>
                <c:pt idx="9195">
                  <c:v>0.26150000000000001</c:v>
                </c:pt>
                <c:pt idx="9196">
                  <c:v>0.25969999999999999</c:v>
                </c:pt>
                <c:pt idx="9197">
                  <c:v>0.25509999999999999</c:v>
                </c:pt>
                <c:pt idx="9198">
                  <c:v>0.2437</c:v>
                </c:pt>
                <c:pt idx="9199">
                  <c:v>0.29430000000000001</c:v>
                </c:pt>
                <c:pt idx="9200">
                  <c:v>0.27779999999999999</c:v>
                </c:pt>
                <c:pt idx="9201">
                  <c:v>0.27539999999999998</c:v>
                </c:pt>
                <c:pt idx="9202">
                  <c:v>0.27100000000000002</c:v>
                </c:pt>
                <c:pt idx="9203">
                  <c:v>0.28029999999999999</c:v>
                </c:pt>
                <c:pt idx="9204">
                  <c:v>0.30969999999999998</c:v>
                </c:pt>
                <c:pt idx="9205">
                  <c:v>0.31</c:v>
                </c:pt>
                <c:pt idx="9206">
                  <c:v>0.29220000000000002</c:v>
                </c:pt>
                <c:pt idx="9207">
                  <c:v>0.26400000000000001</c:v>
                </c:pt>
                <c:pt idx="9208">
                  <c:v>0.2923</c:v>
                </c:pt>
                <c:pt idx="9209">
                  <c:v>0.3211</c:v>
                </c:pt>
                <c:pt idx="9210">
                  <c:v>0.26850000000000002</c:v>
                </c:pt>
                <c:pt idx="9211">
                  <c:v>0.28839999999999999</c:v>
                </c:pt>
                <c:pt idx="9212">
                  <c:v>0.26690000000000003</c:v>
                </c:pt>
                <c:pt idx="9425">
                  <c:v>0.1946</c:v>
                </c:pt>
                <c:pt idx="9426">
                  <c:v>0.18390000000000001</c:v>
                </c:pt>
                <c:pt idx="9427">
                  <c:v>0.19339999999999999</c:v>
                </c:pt>
                <c:pt idx="9428">
                  <c:v>0.18920000000000001</c:v>
                </c:pt>
                <c:pt idx="9429">
                  <c:v>0.15820000000000001</c:v>
                </c:pt>
                <c:pt idx="9430">
                  <c:v>0.13950000000000001</c:v>
                </c:pt>
                <c:pt idx="9431">
                  <c:v>0.15609999999999999</c:v>
                </c:pt>
                <c:pt idx="9432">
                  <c:v>0.15160000000000001</c:v>
                </c:pt>
                <c:pt idx="9433">
                  <c:v>0.23669999999999999</c:v>
                </c:pt>
                <c:pt idx="9434">
                  <c:v>0.26150000000000001</c:v>
                </c:pt>
                <c:pt idx="9435">
                  <c:v>0.28189999999999998</c:v>
                </c:pt>
                <c:pt idx="9436">
                  <c:v>0.17199999999999999</c:v>
                </c:pt>
                <c:pt idx="9437">
                  <c:v>0.2248</c:v>
                </c:pt>
                <c:pt idx="9438">
                  <c:v>0.2427</c:v>
                </c:pt>
                <c:pt idx="9439">
                  <c:v>0.19900000000000001</c:v>
                </c:pt>
                <c:pt idx="9440">
                  <c:v>0.20849999999999999</c:v>
                </c:pt>
                <c:pt idx="9441">
                  <c:v>0.19159999999999999</c:v>
                </c:pt>
                <c:pt idx="9442">
                  <c:v>0.23019999999999999</c:v>
                </c:pt>
                <c:pt idx="9443">
                  <c:v>0.20699999999999999</c:v>
                </c:pt>
                <c:pt idx="9444">
                  <c:v>0.15390000000000001</c:v>
                </c:pt>
                <c:pt idx="9445">
                  <c:v>0.2014</c:v>
                </c:pt>
                <c:pt idx="9446">
                  <c:v>0.15010000000000001</c:v>
                </c:pt>
                <c:pt idx="9447">
                  <c:v>0.2044</c:v>
                </c:pt>
                <c:pt idx="9448">
                  <c:v>0.29459999999999997</c:v>
                </c:pt>
                <c:pt idx="9449">
                  <c:v>0.37080000000000002</c:v>
                </c:pt>
                <c:pt idx="9450">
                  <c:v>0.19650000000000001</c:v>
                </c:pt>
                <c:pt idx="9451">
                  <c:v>0.48520000000000002</c:v>
                </c:pt>
                <c:pt idx="9452">
                  <c:v>0.41510000000000002</c:v>
                </c:pt>
                <c:pt idx="9453">
                  <c:v>0.27139999999999997</c:v>
                </c:pt>
                <c:pt idx="9454">
                  <c:v>0.24440000000000001</c:v>
                </c:pt>
                <c:pt idx="9455">
                  <c:v>0.1449</c:v>
                </c:pt>
                <c:pt idx="9456">
                  <c:v>0.1222</c:v>
                </c:pt>
                <c:pt idx="9457">
                  <c:v>0.1394</c:v>
                </c:pt>
                <c:pt idx="9458">
                  <c:v>0.12959999999999999</c:v>
                </c:pt>
                <c:pt idx="9459">
                  <c:v>0.13350000000000001</c:v>
                </c:pt>
                <c:pt idx="9460">
                  <c:v>0.13059999999999999</c:v>
                </c:pt>
                <c:pt idx="9461">
                  <c:v>0.27200000000000002</c:v>
                </c:pt>
                <c:pt idx="9462">
                  <c:v>0.2276</c:v>
                </c:pt>
                <c:pt idx="9463">
                  <c:v>0.21929999999999999</c:v>
                </c:pt>
                <c:pt idx="9464">
                  <c:v>0.26790000000000003</c:v>
                </c:pt>
                <c:pt idx="9465">
                  <c:v>0.20030000000000001</c:v>
                </c:pt>
                <c:pt idx="9466">
                  <c:v>0.2802</c:v>
                </c:pt>
                <c:pt idx="9467">
                  <c:v>0.31309999999999999</c:v>
                </c:pt>
                <c:pt idx="9468">
                  <c:v>0.30499999999999999</c:v>
                </c:pt>
                <c:pt idx="9469">
                  <c:v>0.27189999999999998</c:v>
                </c:pt>
                <c:pt idx="9470">
                  <c:v>0.1101</c:v>
                </c:pt>
                <c:pt idx="9471">
                  <c:v>0.1111</c:v>
                </c:pt>
                <c:pt idx="9472">
                  <c:v>0.27989999999999998</c:v>
                </c:pt>
                <c:pt idx="9473">
                  <c:v>0.27089999999999997</c:v>
                </c:pt>
                <c:pt idx="9474">
                  <c:v>0.25219999999999998</c:v>
                </c:pt>
                <c:pt idx="9475">
                  <c:v>0.27429999999999999</c:v>
                </c:pt>
                <c:pt idx="9476">
                  <c:v>0.25790000000000002</c:v>
                </c:pt>
                <c:pt idx="9477">
                  <c:v>0.26540000000000002</c:v>
                </c:pt>
                <c:pt idx="9478">
                  <c:v>0.1681</c:v>
                </c:pt>
                <c:pt idx="9479">
                  <c:v>0.1535</c:v>
                </c:pt>
                <c:pt idx="9480">
                  <c:v>0.1593</c:v>
                </c:pt>
                <c:pt idx="9481">
                  <c:v>0.1452</c:v>
                </c:pt>
                <c:pt idx="9482">
                  <c:v>0.16539999999999999</c:v>
                </c:pt>
                <c:pt idx="9483">
                  <c:v>0.16059999999999999</c:v>
                </c:pt>
                <c:pt idx="9484">
                  <c:v>0.13289999999999999</c:v>
                </c:pt>
                <c:pt idx="9485">
                  <c:v>0.15049999999999999</c:v>
                </c:pt>
                <c:pt idx="9486">
                  <c:v>0.1532</c:v>
                </c:pt>
                <c:pt idx="9487">
                  <c:v>0.14330000000000001</c:v>
                </c:pt>
                <c:pt idx="9488">
                  <c:v>0.13750000000000001</c:v>
                </c:pt>
                <c:pt idx="9489">
                  <c:v>0.26029999999999998</c:v>
                </c:pt>
                <c:pt idx="9490">
                  <c:v>0.26279999999999998</c:v>
                </c:pt>
                <c:pt idx="9491">
                  <c:v>0.2671</c:v>
                </c:pt>
                <c:pt idx="9492">
                  <c:v>0.28070000000000001</c:v>
                </c:pt>
                <c:pt idx="9493">
                  <c:v>0.31590000000000001</c:v>
                </c:pt>
                <c:pt idx="9494">
                  <c:v>0.17050000000000001</c:v>
                </c:pt>
                <c:pt idx="9495">
                  <c:v>0.18060000000000001</c:v>
                </c:pt>
                <c:pt idx="9496">
                  <c:v>0.14419999999999999</c:v>
                </c:pt>
                <c:pt idx="9497">
                  <c:v>0.14660000000000001</c:v>
                </c:pt>
                <c:pt idx="9498">
                  <c:v>0.15959999999999999</c:v>
                </c:pt>
                <c:pt idx="9499">
                  <c:v>0.1318</c:v>
                </c:pt>
                <c:pt idx="9500">
                  <c:v>0.1229</c:v>
                </c:pt>
                <c:pt idx="9501">
                  <c:v>0.13800000000000001</c:v>
                </c:pt>
                <c:pt idx="9502">
                  <c:v>0.18959999999999999</c:v>
                </c:pt>
                <c:pt idx="9503">
                  <c:v>0.22359999999999999</c:v>
                </c:pt>
                <c:pt idx="9504">
                  <c:v>0.183</c:v>
                </c:pt>
                <c:pt idx="9505">
                  <c:v>0.18859999999999999</c:v>
                </c:pt>
                <c:pt idx="9506">
                  <c:v>0.24379999999999999</c:v>
                </c:pt>
                <c:pt idx="9507">
                  <c:v>0.1326</c:v>
                </c:pt>
                <c:pt idx="9508">
                  <c:v>0.16500000000000001</c:v>
                </c:pt>
                <c:pt idx="9509">
                  <c:v>0.14269999999999999</c:v>
                </c:pt>
                <c:pt idx="9510">
                  <c:v>0.13930000000000001</c:v>
                </c:pt>
                <c:pt idx="9511">
                  <c:v>0.104</c:v>
                </c:pt>
                <c:pt idx="9512">
                  <c:v>0.15840000000000001</c:v>
                </c:pt>
                <c:pt idx="9513">
                  <c:v>0.1411</c:v>
                </c:pt>
                <c:pt idx="9514">
                  <c:v>0.16300000000000001</c:v>
                </c:pt>
                <c:pt idx="9515">
                  <c:v>0.18279999999999999</c:v>
                </c:pt>
                <c:pt idx="9516">
                  <c:v>0.1658</c:v>
                </c:pt>
                <c:pt idx="9517">
                  <c:v>0.26840000000000003</c:v>
                </c:pt>
                <c:pt idx="9518">
                  <c:v>0.22009999999999999</c:v>
                </c:pt>
                <c:pt idx="9519">
                  <c:v>0.22309999999999999</c:v>
                </c:pt>
                <c:pt idx="9520">
                  <c:v>0.18459999999999999</c:v>
                </c:pt>
                <c:pt idx="9521">
                  <c:v>0.13</c:v>
                </c:pt>
                <c:pt idx="9522">
                  <c:v>0.12429999999999999</c:v>
                </c:pt>
                <c:pt idx="9523">
                  <c:v>0.50349999999999995</c:v>
                </c:pt>
                <c:pt idx="9524">
                  <c:v>0.43869999999999998</c:v>
                </c:pt>
                <c:pt idx="9525">
                  <c:v>0.15590000000000001</c:v>
                </c:pt>
                <c:pt idx="9526">
                  <c:v>0.15590000000000001</c:v>
                </c:pt>
                <c:pt idx="9527">
                  <c:v>0.1145</c:v>
                </c:pt>
                <c:pt idx="9528">
                  <c:v>0.19320000000000001</c:v>
                </c:pt>
                <c:pt idx="9529">
                  <c:v>0.17910000000000001</c:v>
                </c:pt>
                <c:pt idx="9530">
                  <c:v>0.13089999999999999</c:v>
                </c:pt>
                <c:pt idx="9531">
                  <c:v>0.10829999999999999</c:v>
                </c:pt>
                <c:pt idx="9532">
                  <c:v>0.1666</c:v>
                </c:pt>
                <c:pt idx="9533">
                  <c:v>0.12529999999999999</c:v>
                </c:pt>
                <c:pt idx="9534">
                  <c:v>0.13950000000000001</c:v>
                </c:pt>
                <c:pt idx="9535">
                  <c:v>0.1487</c:v>
                </c:pt>
                <c:pt idx="9536">
                  <c:v>0.14630000000000001</c:v>
                </c:pt>
                <c:pt idx="9537">
                  <c:v>0.1174</c:v>
                </c:pt>
                <c:pt idx="9538">
                  <c:v>0.2039</c:v>
                </c:pt>
                <c:pt idx="9539">
                  <c:v>0.15740000000000001</c:v>
                </c:pt>
                <c:pt idx="9540">
                  <c:v>0.18679999999999999</c:v>
                </c:pt>
                <c:pt idx="9541">
                  <c:v>0.1411</c:v>
                </c:pt>
                <c:pt idx="9542">
                  <c:v>0.1736</c:v>
                </c:pt>
                <c:pt idx="9543">
                  <c:v>0.21379999999999999</c:v>
                </c:pt>
                <c:pt idx="9544">
                  <c:v>0.26100000000000001</c:v>
                </c:pt>
                <c:pt idx="9545">
                  <c:v>0.25430000000000003</c:v>
                </c:pt>
                <c:pt idx="9546">
                  <c:v>0.2326</c:v>
                </c:pt>
                <c:pt idx="9547">
                  <c:v>0.26740000000000003</c:v>
                </c:pt>
                <c:pt idx="9548">
                  <c:v>0.1865</c:v>
                </c:pt>
                <c:pt idx="9549">
                  <c:v>0.182</c:v>
                </c:pt>
                <c:pt idx="9550">
                  <c:v>0.18190000000000001</c:v>
                </c:pt>
                <c:pt idx="9551">
                  <c:v>0.1956</c:v>
                </c:pt>
                <c:pt idx="9552">
                  <c:v>0.19900000000000001</c:v>
                </c:pt>
                <c:pt idx="9553">
                  <c:v>0.13789999999999999</c:v>
                </c:pt>
                <c:pt idx="9554">
                  <c:v>0.20499999999999999</c:v>
                </c:pt>
                <c:pt idx="9555">
                  <c:v>0.1988</c:v>
                </c:pt>
                <c:pt idx="9556">
                  <c:v>0.2104</c:v>
                </c:pt>
                <c:pt idx="9557">
                  <c:v>0.21390000000000001</c:v>
                </c:pt>
                <c:pt idx="9558">
                  <c:v>0.1842</c:v>
                </c:pt>
                <c:pt idx="9559">
                  <c:v>0.1711</c:v>
                </c:pt>
                <c:pt idx="9560">
                  <c:v>0.20030000000000001</c:v>
                </c:pt>
                <c:pt idx="9561">
                  <c:v>0.16270000000000001</c:v>
                </c:pt>
                <c:pt idx="9562">
                  <c:v>0.10829999999999999</c:v>
                </c:pt>
                <c:pt idx="9563">
                  <c:v>0.16189999999999999</c:v>
                </c:pt>
                <c:pt idx="9564">
                  <c:v>0.20119999999999999</c:v>
                </c:pt>
                <c:pt idx="9565">
                  <c:v>0.13070000000000001</c:v>
                </c:pt>
                <c:pt idx="9566">
                  <c:v>0.1172</c:v>
                </c:pt>
                <c:pt idx="9567">
                  <c:v>0.16800000000000001</c:v>
                </c:pt>
                <c:pt idx="9568">
                  <c:v>0.22559999999999999</c:v>
                </c:pt>
                <c:pt idx="9569">
                  <c:v>0.16839999999999999</c:v>
                </c:pt>
                <c:pt idx="9570">
                  <c:v>0.12</c:v>
                </c:pt>
                <c:pt idx="9571">
                  <c:v>0.1293</c:v>
                </c:pt>
                <c:pt idx="9572">
                  <c:v>0.3599</c:v>
                </c:pt>
                <c:pt idx="9573">
                  <c:v>0.1285</c:v>
                </c:pt>
                <c:pt idx="9574">
                  <c:v>0.1709</c:v>
                </c:pt>
                <c:pt idx="9575">
                  <c:v>0.17080000000000001</c:v>
                </c:pt>
                <c:pt idx="9576">
                  <c:v>0.23710000000000001</c:v>
                </c:pt>
                <c:pt idx="9577">
                  <c:v>0.27900000000000003</c:v>
                </c:pt>
                <c:pt idx="9578">
                  <c:v>0.1991</c:v>
                </c:pt>
                <c:pt idx="9579">
                  <c:v>0.14069999999999999</c:v>
                </c:pt>
                <c:pt idx="9580">
                  <c:v>0.1482</c:v>
                </c:pt>
                <c:pt idx="9581">
                  <c:v>0.13200000000000001</c:v>
                </c:pt>
                <c:pt idx="9582">
                  <c:v>0.12989999999999999</c:v>
                </c:pt>
                <c:pt idx="9583">
                  <c:v>0.1153</c:v>
                </c:pt>
                <c:pt idx="9584">
                  <c:v>0.12479999999999999</c:v>
                </c:pt>
                <c:pt idx="9585">
                  <c:v>0.184</c:v>
                </c:pt>
                <c:pt idx="9586">
                  <c:v>0.19239999999999999</c:v>
                </c:pt>
                <c:pt idx="9587">
                  <c:v>0.16450000000000001</c:v>
                </c:pt>
                <c:pt idx="9588">
                  <c:v>0.24199999999999999</c:v>
                </c:pt>
                <c:pt idx="9589">
                  <c:v>0.14610000000000001</c:v>
                </c:pt>
                <c:pt idx="9590">
                  <c:v>0.1152</c:v>
                </c:pt>
                <c:pt idx="9591">
                  <c:v>0.11749999999999999</c:v>
                </c:pt>
                <c:pt idx="9592">
                  <c:v>0.1211</c:v>
                </c:pt>
                <c:pt idx="9593">
                  <c:v>9.9900000000000003E-2</c:v>
                </c:pt>
                <c:pt idx="9594">
                  <c:v>0.105</c:v>
                </c:pt>
                <c:pt idx="9595">
                  <c:v>0.15620000000000001</c:v>
                </c:pt>
                <c:pt idx="9596">
                  <c:v>0.2268</c:v>
                </c:pt>
                <c:pt idx="9597">
                  <c:v>0.17150000000000001</c:v>
                </c:pt>
                <c:pt idx="9598">
                  <c:v>0.125</c:v>
                </c:pt>
                <c:pt idx="9599">
                  <c:v>0.23089999999999999</c:v>
                </c:pt>
                <c:pt idx="9600">
                  <c:v>0.28129999999999999</c:v>
                </c:pt>
                <c:pt idx="9601">
                  <c:v>0.20619999999999999</c:v>
                </c:pt>
                <c:pt idx="9602">
                  <c:v>0.1195</c:v>
                </c:pt>
                <c:pt idx="9603">
                  <c:v>0.12280000000000001</c:v>
                </c:pt>
                <c:pt idx="9604">
                  <c:v>0.21410000000000001</c:v>
                </c:pt>
                <c:pt idx="9605">
                  <c:v>0.12989999999999999</c:v>
                </c:pt>
                <c:pt idx="9606">
                  <c:v>0.1234</c:v>
                </c:pt>
                <c:pt idx="9607">
                  <c:v>0.159</c:v>
                </c:pt>
                <c:pt idx="9608">
                  <c:v>0.21210000000000001</c:v>
                </c:pt>
                <c:pt idx="9609">
                  <c:v>0.3357</c:v>
                </c:pt>
                <c:pt idx="9610">
                  <c:v>0.19239999999999999</c:v>
                </c:pt>
                <c:pt idx="9611">
                  <c:v>0.20960000000000001</c:v>
                </c:pt>
                <c:pt idx="9612">
                  <c:v>0.21210000000000001</c:v>
                </c:pt>
                <c:pt idx="9613">
                  <c:v>0.14480000000000001</c:v>
                </c:pt>
                <c:pt idx="9614">
                  <c:v>0.20419999999999999</c:v>
                </c:pt>
                <c:pt idx="9615">
                  <c:v>0.1827</c:v>
                </c:pt>
                <c:pt idx="9616">
                  <c:v>0.25650000000000001</c:v>
                </c:pt>
                <c:pt idx="9617">
                  <c:v>0.28289999999999998</c:v>
                </c:pt>
                <c:pt idx="9618">
                  <c:v>0.35110000000000002</c:v>
                </c:pt>
                <c:pt idx="9619">
                  <c:v>0.28039999999999998</c:v>
                </c:pt>
                <c:pt idx="9620">
                  <c:v>0.13450000000000001</c:v>
                </c:pt>
                <c:pt idx="9621">
                  <c:v>0.13059999999999999</c:v>
                </c:pt>
                <c:pt idx="9622">
                  <c:v>0.1225</c:v>
                </c:pt>
                <c:pt idx="9623">
                  <c:v>0.13350000000000001</c:v>
                </c:pt>
                <c:pt idx="9624">
                  <c:v>0.19900000000000001</c:v>
                </c:pt>
                <c:pt idx="9625">
                  <c:v>0.24610000000000001</c:v>
                </c:pt>
                <c:pt idx="9626">
                  <c:v>0.1203</c:v>
                </c:pt>
                <c:pt idx="9627">
                  <c:v>0.16250000000000001</c:v>
                </c:pt>
                <c:pt idx="9628">
                  <c:v>9.4100000000000003E-2</c:v>
                </c:pt>
                <c:pt idx="9629">
                  <c:v>0.12770000000000001</c:v>
                </c:pt>
                <c:pt idx="9630">
                  <c:v>0.16950000000000001</c:v>
                </c:pt>
                <c:pt idx="9631">
                  <c:v>0.2097</c:v>
                </c:pt>
                <c:pt idx="9632">
                  <c:v>0.1215</c:v>
                </c:pt>
                <c:pt idx="9633">
                  <c:v>0.12920000000000001</c:v>
                </c:pt>
                <c:pt idx="9634">
                  <c:v>0.17899999999999999</c:v>
                </c:pt>
                <c:pt idx="9635">
                  <c:v>0.30159999999999998</c:v>
                </c:pt>
                <c:pt idx="9636">
                  <c:v>0.26169999999999999</c:v>
                </c:pt>
                <c:pt idx="9637">
                  <c:v>0.1353</c:v>
                </c:pt>
                <c:pt idx="9638">
                  <c:v>0.34560000000000002</c:v>
                </c:pt>
                <c:pt idx="9639">
                  <c:v>0.28299999999999997</c:v>
                </c:pt>
                <c:pt idx="9640">
                  <c:v>0.16159999999999999</c:v>
                </c:pt>
                <c:pt idx="9641">
                  <c:v>0.17549999999999999</c:v>
                </c:pt>
                <c:pt idx="9642">
                  <c:v>0.32490000000000002</c:v>
                </c:pt>
                <c:pt idx="9643">
                  <c:v>0.15609999999999999</c:v>
                </c:pt>
                <c:pt idx="9644">
                  <c:v>0.39190000000000003</c:v>
                </c:pt>
                <c:pt idx="9645">
                  <c:v>0.18590000000000001</c:v>
                </c:pt>
                <c:pt idx="9646">
                  <c:v>0.19339999999999999</c:v>
                </c:pt>
                <c:pt idx="9647">
                  <c:v>0.22289999999999999</c:v>
                </c:pt>
                <c:pt idx="9648">
                  <c:v>0.52529999999999999</c:v>
                </c:pt>
                <c:pt idx="9649">
                  <c:v>0.17760000000000001</c:v>
                </c:pt>
                <c:pt idx="9650">
                  <c:v>0.20180000000000001</c:v>
                </c:pt>
                <c:pt idx="9651">
                  <c:v>0.24859999999999999</c:v>
                </c:pt>
                <c:pt idx="9652">
                  <c:v>0.19989999999999999</c:v>
                </c:pt>
                <c:pt idx="9653">
                  <c:v>0.20169999999999999</c:v>
                </c:pt>
                <c:pt idx="9654">
                  <c:v>0.15390000000000001</c:v>
                </c:pt>
                <c:pt idx="9655">
                  <c:v>0.1452</c:v>
                </c:pt>
                <c:pt idx="9656">
                  <c:v>0.1802</c:v>
                </c:pt>
                <c:pt idx="9657">
                  <c:v>0.16969999999999999</c:v>
                </c:pt>
                <c:pt idx="9658">
                  <c:v>0.2084</c:v>
                </c:pt>
                <c:pt idx="9659">
                  <c:v>0.1681</c:v>
                </c:pt>
                <c:pt idx="9660">
                  <c:v>0.18870000000000001</c:v>
                </c:pt>
                <c:pt idx="9661">
                  <c:v>0.20449999999999999</c:v>
                </c:pt>
                <c:pt idx="9662">
                  <c:v>0.2235</c:v>
                </c:pt>
                <c:pt idx="9663">
                  <c:v>0.13539999999999999</c:v>
                </c:pt>
                <c:pt idx="9664">
                  <c:v>0.17519999999999999</c:v>
                </c:pt>
                <c:pt idx="9665">
                  <c:v>0.17760000000000001</c:v>
                </c:pt>
                <c:pt idx="9666">
                  <c:v>7.6700000000000004E-2</c:v>
                </c:pt>
                <c:pt idx="9667">
                  <c:v>8.8700000000000001E-2</c:v>
                </c:pt>
                <c:pt idx="9668">
                  <c:v>8.5900000000000004E-2</c:v>
                </c:pt>
                <c:pt idx="9669">
                  <c:v>9.6299999999999997E-2</c:v>
                </c:pt>
                <c:pt idx="9670">
                  <c:v>0.1187</c:v>
                </c:pt>
                <c:pt idx="9671">
                  <c:v>0.1215</c:v>
                </c:pt>
                <c:pt idx="9672">
                  <c:v>0.16220000000000001</c:v>
                </c:pt>
                <c:pt idx="9673">
                  <c:v>0.15790000000000001</c:v>
                </c:pt>
                <c:pt idx="9674">
                  <c:v>0.16339999999999999</c:v>
                </c:pt>
                <c:pt idx="9675">
                  <c:v>0.1648</c:v>
                </c:pt>
                <c:pt idx="9676">
                  <c:v>0.15060000000000001</c:v>
                </c:pt>
                <c:pt idx="9677">
                  <c:v>0.18260000000000001</c:v>
                </c:pt>
                <c:pt idx="9678">
                  <c:v>0.1212</c:v>
                </c:pt>
                <c:pt idx="9679">
                  <c:v>0.1598</c:v>
                </c:pt>
                <c:pt idx="9680">
                  <c:v>0.12540000000000001</c:v>
                </c:pt>
                <c:pt idx="9681">
                  <c:v>0.12239999999999999</c:v>
                </c:pt>
                <c:pt idx="9682">
                  <c:v>0.13689999999999999</c:v>
                </c:pt>
                <c:pt idx="9683">
                  <c:v>0.184</c:v>
                </c:pt>
                <c:pt idx="9684">
                  <c:v>0.2208</c:v>
                </c:pt>
                <c:pt idx="9685">
                  <c:v>0.21609999999999999</c:v>
                </c:pt>
                <c:pt idx="9686">
                  <c:v>0.2114</c:v>
                </c:pt>
                <c:pt idx="9687">
                  <c:v>0.14549999999999999</c:v>
                </c:pt>
                <c:pt idx="9688">
                  <c:v>0.1724</c:v>
                </c:pt>
                <c:pt idx="9689">
                  <c:v>0.16120000000000001</c:v>
                </c:pt>
                <c:pt idx="9690">
                  <c:v>0.27239999999999998</c:v>
                </c:pt>
                <c:pt idx="9691">
                  <c:v>0.42320000000000002</c:v>
                </c:pt>
                <c:pt idx="9692">
                  <c:v>0.36059999999999998</c:v>
                </c:pt>
                <c:pt idx="9693">
                  <c:v>0.11559999999999999</c:v>
                </c:pt>
                <c:pt idx="9694">
                  <c:v>0.13420000000000001</c:v>
                </c:pt>
                <c:pt idx="9695">
                  <c:v>0.1191</c:v>
                </c:pt>
                <c:pt idx="9696">
                  <c:v>0.13569999999999999</c:v>
                </c:pt>
                <c:pt idx="9697">
                  <c:v>0.1293</c:v>
                </c:pt>
                <c:pt idx="9698">
                  <c:v>8.3500000000000005E-2</c:v>
                </c:pt>
                <c:pt idx="9699">
                  <c:v>0.115</c:v>
                </c:pt>
                <c:pt idx="9700">
                  <c:v>8.1900000000000001E-2</c:v>
                </c:pt>
                <c:pt idx="9701">
                  <c:v>0.15379999999999999</c:v>
                </c:pt>
                <c:pt idx="9702">
                  <c:v>0.217</c:v>
                </c:pt>
                <c:pt idx="9703">
                  <c:v>0.26579999999999998</c:v>
                </c:pt>
                <c:pt idx="9704">
                  <c:v>0.39500000000000002</c:v>
                </c:pt>
                <c:pt idx="9705">
                  <c:v>0.3453</c:v>
                </c:pt>
                <c:pt idx="9706">
                  <c:v>0.24210000000000001</c:v>
                </c:pt>
                <c:pt idx="9707">
                  <c:v>0.1356</c:v>
                </c:pt>
                <c:pt idx="9708">
                  <c:v>0.40670000000000001</c:v>
                </c:pt>
                <c:pt idx="9709">
                  <c:v>0.37330000000000002</c:v>
                </c:pt>
                <c:pt idx="9710">
                  <c:v>0.27860000000000001</c:v>
                </c:pt>
                <c:pt idx="9711">
                  <c:v>0.31900000000000001</c:v>
                </c:pt>
                <c:pt idx="9712">
                  <c:v>0.34760000000000002</c:v>
                </c:pt>
                <c:pt idx="9713">
                  <c:v>0.2039</c:v>
                </c:pt>
                <c:pt idx="9714">
                  <c:v>0.24329999999999999</c:v>
                </c:pt>
                <c:pt idx="9715">
                  <c:v>0.3211</c:v>
                </c:pt>
                <c:pt idx="9716">
                  <c:v>0.16400000000000001</c:v>
                </c:pt>
                <c:pt idx="9717">
                  <c:v>0.19009999999999999</c:v>
                </c:pt>
                <c:pt idx="9718">
                  <c:v>0.12959999999999999</c:v>
                </c:pt>
                <c:pt idx="9719">
                  <c:v>0.24310000000000001</c:v>
                </c:pt>
                <c:pt idx="9720">
                  <c:v>0.27110000000000001</c:v>
                </c:pt>
                <c:pt idx="9721">
                  <c:v>0.26769999999999999</c:v>
                </c:pt>
                <c:pt idx="9722">
                  <c:v>0.30890000000000001</c:v>
                </c:pt>
                <c:pt idx="9723">
                  <c:v>0.34499999999999997</c:v>
                </c:pt>
                <c:pt idx="9724">
                  <c:v>0.247</c:v>
                </c:pt>
                <c:pt idx="9725">
                  <c:v>0.2145</c:v>
                </c:pt>
                <c:pt idx="9726">
                  <c:v>0.1444</c:v>
                </c:pt>
                <c:pt idx="9727">
                  <c:v>0.19159999999999999</c:v>
                </c:pt>
                <c:pt idx="9728">
                  <c:v>0.42909999999999998</c:v>
                </c:pt>
                <c:pt idx="9729">
                  <c:v>0.28149999999999997</c:v>
                </c:pt>
                <c:pt idx="9730">
                  <c:v>0.1938</c:v>
                </c:pt>
                <c:pt idx="9731">
                  <c:v>0.1067</c:v>
                </c:pt>
                <c:pt idx="9732">
                  <c:v>0.23269999999999999</c:v>
                </c:pt>
                <c:pt idx="9733">
                  <c:v>0.44130000000000003</c:v>
                </c:pt>
                <c:pt idx="9734">
                  <c:v>0.31519999999999998</c:v>
                </c:pt>
                <c:pt idx="9735">
                  <c:v>0.24690000000000001</c:v>
                </c:pt>
                <c:pt idx="9736">
                  <c:v>9.5200000000000007E-2</c:v>
                </c:pt>
                <c:pt idx="9737">
                  <c:v>0.1356</c:v>
                </c:pt>
                <c:pt idx="9738">
                  <c:v>0.21010000000000001</c:v>
                </c:pt>
                <c:pt idx="9739">
                  <c:v>0.21410000000000001</c:v>
                </c:pt>
                <c:pt idx="9740">
                  <c:v>9.0499999999999997E-2</c:v>
                </c:pt>
                <c:pt idx="9741">
                  <c:v>0.27929999999999999</c:v>
                </c:pt>
                <c:pt idx="9742">
                  <c:v>0.37280000000000002</c:v>
                </c:pt>
                <c:pt idx="9743">
                  <c:v>0.17080000000000001</c:v>
                </c:pt>
                <c:pt idx="9744">
                  <c:v>0.29449999999999998</c:v>
                </c:pt>
                <c:pt idx="9745">
                  <c:v>0.4718</c:v>
                </c:pt>
                <c:pt idx="9746">
                  <c:v>0.1719</c:v>
                </c:pt>
                <c:pt idx="9747">
                  <c:v>0.16950000000000001</c:v>
                </c:pt>
                <c:pt idx="9748">
                  <c:v>0.18459999999999999</c:v>
                </c:pt>
                <c:pt idx="9749">
                  <c:v>9.7299999999999998E-2</c:v>
                </c:pt>
                <c:pt idx="9750">
                  <c:v>0.12529999999999999</c:v>
                </c:pt>
                <c:pt idx="9751">
                  <c:v>0.182</c:v>
                </c:pt>
                <c:pt idx="9752">
                  <c:v>0.18709999999999999</c:v>
                </c:pt>
                <c:pt idx="9753">
                  <c:v>0.18809999999999999</c:v>
                </c:pt>
                <c:pt idx="9754">
                  <c:v>0.23280000000000001</c:v>
                </c:pt>
                <c:pt idx="9755">
                  <c:v>0.25779999999999997</c:v>
                </c:pt>
                <c:pt idx="9756">
                  <c:v>0.17760000000000001</c:v>
                </c:pt>
                <c:pt idx="9757">
                  <c:v>0.19889999999999999</c:v>
                </c:pt>
                <c:pt idx="9758">
                  <c:v>0.3629</c:v>
                </c:pt>
                <c:pt idx="9759">
                  <c:v>0.20250000000000001</c:v>
                </c:pt>
                <c:pt idx="9760">
                  <c:v>0.2727</c:v>
                </c:pt>
                <c:pt idx="9761">
                  <c:v>0.16350000000000001</c:v>
                </c:pt>
                <c:pt idx="9762">
                  <c:v>0.1338</c:v>
                </c:pt>
                <c:pt idx="9763">
                  <c:v>0.19059999999999999</c:v>
                </c:pt>
                <c:pt idx="9764">
                  <c:v>0.2172</c:v>
                </c:pt>
                <c:pt idx="9765">
                  <c:v>0.14249999999999999</c:v>
                </c:pt>
                <c:pt idx="9766">
                  <c:v>0.1555</c:v>
                </c:pt>
                <c:pt idx="9767">
                  <c:v>0.2122</c:v>
                </c:pt>
                <c:pt idx="9768">
                  <c:v>0.2369</c:v>
                </c:pt>
                <c:pt idx="9769">
                  <c:v>0.1525</c:v>
                </c:pt>
                <c:pt idx="9770">
                  <c:v>0.15260000000000001</c:v>
                </c:pt>
                <c:pt idx="9771">
                  <c:v>0.17799999999999999</c:v>
                </c:pt>
                <c:pt idx="9772">
                  <c:v>0.1774</c:v>
                </c:pt>
                <c:pt idx="9773">
                  <c:v>0.21929999999999999</c:v>
                </c:pt>
                <c:pt idx="9774">
                  <c:v>0.26079999999999998</c:v>
                </c:pt>
                <c:pt idx="9775">
                  <c:v>9.8699999999999996E-2</c:v>
                </c:pt>
                <c:pt idx="9776">
                  <c:v>0.12989999999999999</c:v>
                </c:pt>
                <c:pt idx="9777">
                  <c:v>0.15959999999999999</c:v>
                </c:pt>
                <c:pt idx="9778">
                  <c:v>0.1149</c:v>
                </c:pt>
                <c:pt idx="9779">
                  <c:v>0.1091</c:v>
                </c:pt>
                <c:pt idx="9780">
                  <c:v>0.189</c:v>
                </c:pt>
                <c:pt idx="9781">
                  <c:v>0.32279999999999998</c:v>
                </c:pt>
                <c:pt idx="9782">
                  <c:v>0.17269999999999999</c:v>
                </c:pt>
                <c:pt idx="9783">
                  <c:v>0.12570000000000001</c:v>
                </c:pt>
                <c:pt idx="9784">
                  <c:v>9.2100000000000001E-2</c:v>
                </c:pt>
                <c:pt idx="9785">
                  <c:v>7.8200000000000006E-2</c:v>
                </c:pt>
                <c:pt idx="9786">
                  <c:v>0.11360000000000001</c:v>
                </c:pt>
                <c:pt idx="9787">
                  <c:v>0.1467</c:v>
                </c:pt>
                <c:pt idx="9788">
                  <c:v>0.186</c:v>
                </c:pt>
                <c:pt idx="9789">
                  <c:v>0.127</c:v>
                </c:pt>
                <c:pt idx="9790">
                  <c:v>0.1201</c:v>
                </c:pt>
                <c:pt idx="9791">
                  <c:v>0.14580000000000001</c:v>
                </c:pt>
                <c:pt idx="9792">
                  <c:v>0.1615</c:v>
                </c:pt>
                <c:pt idx="9793">
                  <c:v>0.1066</c:v>
                </c:pt>
                <c:pt idx="9794">
                  <c:v>0.1394</c:v>
                </c:pt>
                <c:pt idx="9795">
                  <c:v>0.16669999999999999</c:v>
                </c:pt>
                <c:pt idx="9796">
                  <c:v>0.14480000000000001</c:v>
                </c:pt>
                <c:pt idx="9797">
                  <c:v>0.10050000000000001</c:v>
                </c:pt>
                <c:pt idx="9798">
                  <c:v>0.13239999999999999</c:v>
                </c:pt>
                <c:pt idx="9799">
                  <c:v>0.16400000000000001</c:v>
                </c:pt>
                <c:pt idx="9800">
                  <c:v>0.17649999999999999</c:v>
                </c:pt>
                <c:pt idx="9801">
                  <c:v>0.151</c:v>
                </c:pt>
                <c:pt idx="9802">
                  <c:v>0.1283</c:v>
                </c:pt>
                <c:pt idx="9803">
                  <c:v>0.1552</c:v>
                </c:pt>
                <c:pt idx="9804">
                  <c:v>0.15709999999999999</c:v>
                </c:pt>
                <c:pt idx="9805">
                  <c:v>0.1366</c:v>
                </c:pt>
                <c:pt idx="9806">
                  <c:v>0.1812</c:v>
                </c:pt>
                <c:pt idx="9807">
                  <c:v>0.1179</c:v>
                </c:pt>
                <c:pt idx="9808">
                  <c:v>0.1636</c:v>
                </c:pt>
                <c:pt idx="9809">
                  <c:v>0.14069999999999999</c:v>
                </c:pt>
                <c:pt idx="9810">
                  <c:v>0.16020000000000001</c:v>
                </c:pt>
                <c:pt idx="9811">
                  <c:v>7.3400000000000007E-2</c:v>
                </c:pt>
                <c:pt idx="9812">
                  <c:v>0.2198</c:v>
                </c:pt>
                <c:pt idx="9813">
                  <c:v>0.1905</c:v>
                </c:pt>
                <c:pt idx="9814">
                  <c:v>0.10929999999999999</c:v>
                </c:pt>
                <c:pt idx="9815">
                  <c:v>0.27039999999999997</c:v>
                </c:pt>
                <c:pt idx="9816">
                  <c:v>0.23219999999999999</c:v>
                </c:pt>
                <c:pt idx="9817">
                  <c:v>0.25069999999999998</c:v>
                </c:pt>
                <c:pt idx="9818">
                  <c:v>0.25230000000000002</c:v>
                </c:pt>
                <c:pt idx="9819">
                  <c:v>0.2402</c:v>
                </c:pt>
                <c:pt idx="9820">
                  <c:v>0.27039999999999997</c:v>
                </c:pt>
                <c:pt idx="9821">
                  <c:v>0.27039999999999997</c:v>
                </c:pt>
                <c:pt idx="9822">
                  <c:v>0.27979999999999999</c:v>
                </c:pt>
                <c:pt idx="9823">
                  <c:v>0.26469999999999999</c:v>
                </c:pt>
                <c:pt idx="9824">
                  <c:v>0.24479999999999999</c:v>
                </c:pt>
                <c:pt idx="9825">
                  <c:v>0.23880000000000001</c:v>
                </c:pt>
                <c:pt idx="9826">
                  <c:v>0.25019999999999998</c:v>
                </c:pt>
                <c:pt idx="9827">
                  <c:v>0.27489999999999998</c:v>
                </c:pt>
                <c:pt idx="9828">
                  <c:v>0.26379999999999998</c:v>
                </c:pt>
                <c:pt idx="9829">
                  <c:v>0.25700000000000001</c:v>
                </c:pt>
                <c:pt idx="9830">
                  <c:v>0.23719999999999999</c:v>
                </c:pt>
                <c:pt idx="9831">
                  <c:v>0.2651</c:v>
                </c:pt>
                <c:pt idx="9832">
                  <c:v>0.2661</c:v>
                </c:pt>
                <c:pt idx="9833">
                  <c:v>0.28499999999999998</c:v>
                </c:pt>
                <c:pt idx="9834">
                  <c:v>0.2893</c:v>
                </c:pt>
                <c:pt idx="9835">
                  <c:v>0.28449999999999998</c:v>
                </c:pt>
                <c:pt idx="9836">
                  <c:v>0.30930000000000002</c:v>
                </c:pt>
                <c:pt idx="9837">
                  <c:v>0.25519999999999998</c:v>
                </c:pt>
                <c:pt idx="9838">
                  <c:v>0.19889999999999999</c:v>
                </c:pt>
                <c:pt idx="9839">
                  <c:v>0.38080000000000003</c:v>
                </c:pt>
                <c:pt idx="9840">
                  <c:v>0.31219999999999998</c:v>
                </c:pt>
                <c:pt idx="9841">
                  <c:v>0.42149999999999999</c:v>
                </c:pt>
                <c:pt idx="9842">
                  <c:v>1.0916999999999999</c:v>
                </c:pt>
                <c:pt idx="9843">
                  <c:v>0.46229999999999999</c:v>
                </c:pt>
                <c:pt idx="9844">
                  <c:v>0.54500000000000004</c:v>
                </c:pt>
                <c:pt idx="9845">
                  <c:v>0.1986</c:v>
                </c:pt>
                <c:pt idx="9846">
                  <c:v>0.2009</c:v>
                </c:pt>
                <c:pt idx="9847">
                  <c:v>0.2306</c:v>
                </c:pt>
                <c:pt idx="9848">
                  <c:v>0.3004</c:v>
                </c:pt>
                <c:pt idx="9849">
                  <c:v>0.30570000000000003</c:v>
                </c:pt>
                <c:pt idx="9850">
                  <c:v>0.24010000000000001</c:v>
                </c:pt>
                <c:pt idx="9851">
                  <c:v>0.13220000000000001</c:v>
                </c:pt>
                <c:pt idx="9852">
                  <c:v>0.25659999999999999</c:v>
                </c:pt>
                <c:pt idx="9853">
                  <c:v>0.1938</c:v>
                </c:pt>
                <c:pt idx="9854">
                  <c:v>0.28899999999999998</c:v>
                </c:pt>
                <c:pt idx="9855">
                  <c:v>0.19170000000000001</c:v>
                </c:pt>
                <c:pt idx="9856">
                  <c:v>0.18590000000000001</c:v>
                </c:pt>
                <c:pt idx="9857">
                  <c:v>0.12379999999999999</c:v>
                </c:pt>
                <c:pt idx="9858">
                  <c:v>0.151</c:v>
                </c:pt>
                <c:pt idx="9859">
                  <c:v>0.2969</c:v>
                </c:pt>
                <c:pt idx="9860">
                  <c:v>0.30109999999999998</c:v>
                </c:pt>
                <c:pt idx="9861">
                  <c:v>0.41770000000000002</c:v>
                </c:pt>
                <c:pt idx="9862">
                  <c:v>0.3463</c:v>
                </c:pt>
                <c:pt idx="9863">
                  <c:v>0.2571</c:v>
                </c:pt>
                <c:pt idx="9864">
                  <c:v>0.3412</c:v>
                </c:pt>
                <c:pt idx="9865">
                  <c:v>0.1668</c:v>
                </c:pt>
                <c:pt idx="9866">
                  <c:v>0.22770000000000001</c:v>
                </c:pt>
                <c:pt idx="9867">
                  <c:v>0.1953</c:v>
                </c:pt>
                <c:pt idx="9868">
                  <c:v>0.38590000000000002</c:v>
                </c:pt>
                <c:pt idx="9869">
                  <c:v>0.217</c:v>
                </c:pt>
                <c:pt idx="9870">
                  <c:v>0.1857</c:v>
                </c:pt>
                <c:pt idx="9871">
                  <c:v>0.34160000000000001</c:v>
                </c:pt>
                <c:pt idx="9872">
                  <c:v>0.218</c:v>
                </c:pt>
                <c:pt idx="9873">
                  <c:v>0.16</c:v>
                </c:pt>
                <c:pt idx="9874">
                  <c:v>0.21340000000000001</c:v>
                </c:pt>
                <c:pt idx="9875">
                  <c:v>0.1993</c:v>
                </c:pt>
                <c:pt idx="9876">
                  <c:v>0.1734</c:v>
                </c:pt>
                <c:pt idx="9877">
                  <c:v>0.25729999999999997</c:v>
                </c:pt>
                <c:pt idx="9878">
                  <c:v>0.1678</c:v>
                </c:pt>
                <c:pt idx="9879">
                  <c:v>0.1419</c:v>
                </c:pt>
                <c:pt idx="9880">
                  <c:v>0.26400000000000001</c:v>
                </c:pt>
                <c:pt idx="9881">
                  <c:v>0.25590000000000002</c:v>
                </c:pt>
                <c:pt idx="9882">
                  <c:v>0.1762</c:v>
                </c:pt>
                <c:pt idx="9883">
                  <c:v>7.5700000000000003E-2</c:v>
                </c:pt>
                <c:pt idx="9884">
                  <c:v>0.1454</c:v>
                </c:pt>
                <c:pt idx="9885">
                  <c:v>0.13880000000000001</c:v>
                </c:pt>
                <c:pt idx="9886">
                  <c:v>0.14019999999999999</c:v>
                </c:pt>
                <c:pt idx="9887">
                  <c:v>0.1966</c:v>
                </c:pt>
                <c:pt idx="9888">
                  <c:v>0.29380000000000001</c:v>
                </c:pt>
                <c:pt idx="9889">
                  <c:v>0.26150000000000001</c:v>
                </c:pt>
                <c:pt idx="9890">
                  <c:v>0.25390000000000001</c:v>
                </c:pt>
                <c:pt idx="9891">
                  <c:v>0.2243</c:v>
                </c:pt>
                <c:pt idx="9892">
                  <c:v>0.2422</c:v>
                </c:pt>
                <c:pt idx="9893">
                  <c:v>0.41389999999999999</c:v>
                </c:pt>
                <c:pt idx="9894">
                  <c:v>0.30549999999999999</c:v>
                </c:pt>
                <c:pt idx="9895">
                  <c:v>0.31040000000000001</c:v>
                </c:pt>
                <c:pt idx="9896">
                  <c:v>0.29949999999999999</c:v>
                </c:pt>
                <c:pt idx="9897">
                  <c:v>0.28060000000000002</c:v>
                </c:pt>
                <c:pt idx="9898">
                  <c:v>0.22309999999999999</c:v>
                </c:pt>
                <c:pt idx="9899">
                  <c:v>0.3327</c:v>
                </c:pt>
                <c:pt idx="9900">
                  <c:v>0.41110000000000002</c:v>
                </c:pt>
                <c:pt idx="9901">
                  <c:v>0.32990000000000003</c:v>
                </c:pt>
                <c:pt idx="9902">
                  <c:v>0.15329999999999999</c:v>
                </c:pt>
                <c:pt idx="9903">
                  <c:v>0.18029999999999999</c:v>
                </c:pt>
                <c:pt idx="9904">
                  <c:v>0.15179999999999999</c:v>
                </c:pt>
                <c:pt idx="9905">
                  <c:v>0.23749999999999999</c:v>
                </c:pt>
                <c:pt idx="9906">
                  <c:v>0.24610000000000001</c:v>
                </c:pt>
                <c:pt idx="9907">
                  <c:v>0.2278</c:v>
                </c:pt>
                <c:pt idx="9908">
                  <c:v>0.2127</c:v>
                </c:pt>
                <c:pt idx="9909">
                  <c:v>0.14849999999999999</c:v>
                </c:pt>
                <c:pt idx="9910">
                  <c:v>0.24</c:v>
                </c:pt>
                <c:pt idx="9911">
                  <c:v>0.2802</c:v>
                </c:pt>
                <c:pt idx="9912">
                  <c:v>0.20580000000000001</c:v>
                </c:pt>
                <c:pt idx="9913">
                  <c:v>0.1716</c:v>
                </c:pt>
                <c:pt idx="9914">
                  <c:v>0.19170000000000001</c:v>
                </c:pt>
                <c:pt idx="9915">
                  <c:v>0.22700000000000001</c:v>
                </c:pt>
                <c:pt idx="9916">
                  <c:v>0.22040000000000001</c:v>
                </c:pt>
                <c:pt idx="9917">
                  <c:v>0.21010000000000001</c:v>
                </c:pt>
                <c:pt idx="9918">
                  <c:v>0.19689999999999999</c:v>
                </c:pt>
                <c:pt idx="9919">
                  <c:v>0.23069999999999999</c:v>
                </c:pt>
                <c:pt idx="9920">
                  <c:v>0.17100000000000001</c:v>
                </c:pt>
                <c:pt idx="9921">
                  <c:v>0.2036</c:v>
                </c:pt>
                <c:pt idx="9922">
                  <c:v>0.23369999999999999</c:v>
                </c:pt>
                <c:pt idx="9923">
                  <c:v>0.24560000000000001</c:v>
                </c:pt>
                <c:pt idx="9924">
                  <c:v>0.13780000000000001</c:v>
                </c:pt>
                <c:pt idx="9925">
                  <c:v>0.43190000000000001</c:v>
                </c:pt>
                <c:pt idx="9926">
                  <c:v>0.2409</c:v>
                </c:pt>
                <c:pt idx="9927">
                  <c:v>0.19919999999999999</c:v>
                </c:pt>
                <c:pt idx="9928">
                  <c:v>0.23699999999999999</c:v>
                </c:pt>
                <c:pt idx="9929">
                  <c:v>0.37730000000000002</c:v>
                </c:pt>
                <c:pt idx="9930">
                  <c:v>0.23169999999999999</c:v>
                </c:pt>
                <c:pt idx="9931">
                  <c:v>0.33439999999999998</c:v>
                </c:pt>
                <c:pt idx="9932">
                  <c:v>0.26819999999999999</c:v>
                </c:pt>
                <c:pt idx="9933">
                  <c:v>0.12720000000000001</c:v>
                </c:pt>
                <c:pt idx="9934">
                  <c:v>0.19470000000000001</c:v>
                </c:pt>
                <c:pt idx="9935">
                  <c:v>0.20130000000000001</c:v>
                </c:pt>
                <c:pt idx="9936">
                  <c:v>0.20100000000000001</c:v>
                </c:pt>
                <c:pt idx="9937">
                  <c:v>0.14760000000000001</c:v>
                </c:pt>
                <c:pt idx="9938">
                  <c:v>0.16619999999999999</c:v>
                </c:pt>
                <c:pt idx="9939">
                  <c:v>0.22059999999999999</c:v>
                </c:pt>
                <c:pt idx="9940">
                  <c:v>0.25600000000000001</c:v>
                </c:pt>
                <c:pt idx="9941">
                  <c:v>0.25319999999999998</c:v>
                </c:pt>
                <c:pt idx="9942">
                  <c:v>0.26340000000000002</c:v>
                </c:pt>
                <c:pt idx="9943">
                  <c:v>0.23150000000000001</c:v>
                </c:pt>
                <c:pt idx="9944">
                  <c:v>0.16980000000000001</c:v>
                </c:pt>
                <c:pt idx="9945">
                  <c:v>0.22220000000000001</c:v>
                </c:pt>
                <c:pt idx="9946">
                  <c:v>0.25109999999999999</c:v>
                </c:pt>
                <c:pt idx="9947">
                  <c:v>0.13489999999999999</c:v>
                </c:pt>
                <c:pt idx="9948">
                  <c:v>0.2475</c:v>
                </c:pt>
                <c:pt idx="9949">
                  <c:v>0.16600000000000001</c:v>
                </c:pt>
                <c:pt idx="9950">
                  <c:v>0.21060000000000001</c:v>
                </c:pt>
                <c:pt idx="9951">
                  <c:v>0.1656</c:v>
                </c:pt>
                <c:pt idx="9952">
                  <c:v>0.3004</c:v>
                </c:pt>
                <c:pt idx="9953">
                  <c:v>0.21579999999999999</c:v>
                </c:pt>
                <c:pt idx="9954">
                  <c:v>1.262</c:v>
                </c:pt>
                <c:pt idx="9955">
                  <c:v>0.39290000000000003</c:v>
                </c:pt>
                <c:pt idx="9956">
                  <c:v>0.38529999999999998</c:v>
                </c:pt>
                <c:pt idx="9957">
                  <c:v>0.4042</c:v>
                </c:pt>
                <c:pt idx="9958">
                  <c:v>0.31879999999999997</c:v>
                </c:pt>
                <c:pt idx="9959">
                  <c:v>0.34079999999999999</c:v>
                </c:pt>
                <c:pt idx="9960">
                  <c:v>0.35589999999999999</c:v>
                </c:pt>
                <c:pt idx="9961">
                  <c:v>0.4541</c:v>
                </c:pt>
                <c:pt idx="9962">
                  <c:v>0.64639999999999997</c:v>
                </c:pt>
                <c:pt idx="9963">
                  <c:v>0.3614</c:v>
                </c:pt>
                <c:pt idx="9964">
                  <c:v>0.77729999999999999</c:v>
                </c:pt>
                <c:pt idx="9965">
                  <c:v>0.54169999999999996</c:v>
                </c:pt>
                <c:pt idx="9966">
                  <c:v>0.16200000000000001</c:v>
                </c:pt>
                <c:pt idx="9967">
                  <c:v>0.24809999999999999</c:v>
                </c:pt>
                <c:pt idx="9968">
                  <c:v>0.25409999999999999</c:v>
                </c:pt>
                <c:pt idx="9969">
                  <c:v>0.25259999999999999</c:v>
                </c:pt>
                <c:pt idx="9970">
                  <c:v>0.1817</c:v>
                </c:pt>
                <c:pt idx="9971">
                  <c:v>0.23710000000000001</c:v>
                </c:pt>
                <c:pt idx="9972">
                  <c:v>0.13120000000000001</c:v>
                </c:pt>
                <c:pt idx="9973">
                  <c:v>0.22550000000000001</c:v>
                </c:pt>
                <c:pt idx="9974">
                  <c:v>0.13769999999999999</c:v>
                </c:pt>
                <c:pt idx="9975">
                  <c:v>0.1245</c:v>
                </c:pt>
                <c:pt idx="9976">
                  <c:v>0.16600000000000001</c:v>
                </c:pt>
                <c:pt idx="9977">
                  <c:v>0.13469999999999999</c:v>
                </c:pt>
                <c:pt idx="9978">
                  <c:v>0.18179999999999999</c:v>
                </c:pt>
                <c:pt idx="9979">
                  <c:v>0.24079999999999999</c:v>
                </c:pt>
                <c:pt idx="9980">
                  <c:v>8.0699999999999994E-2</c:v>
                </c:pt>
                <c:pt idx="9981">
                  <c:v>0.16470000000000001</c:v>
                </c:pt>
                <c:pt idx="9982">
                  <c:v>0.16550000000000001</c:v>
                </c:pt>
                <c:pt idx="9983">
                  <c:v>0.16009999999999999</c:v>
                </c:pt>
                <c:pt idx="9984">
                  <c:v>0.2293</c:v>
                </c:pt>
                <c:pt idx="9985">
                  <c:v>0.2286</c:v>
                </c:pt>
                <c:pt idx="9986">
                  <c:v>0.1895</c:v>
                </c:pt>
                <c:pt idx="9987">
                  <c:v>0.18210000000000001</c:v>
                </c:pt>
                <c:pt idx="9988">
                  <c:v>0.18240000000000001</c:v>
                </c:pt>
                <c:pt idx="9989">
                  <c:v>0.18110000000000001</c:v>
                </c:pt>
                <c:pt idx="9990">
                  <c:v>0.18779999999999999</c:v>
                </c:pt>
                <c:pt idx="9991">
                  <c:v>0.11840000000000001</c:v>
                </c:pt>
                <c:pt idx="9992">
                  <c:v>0.12740000000000001</c:v>
                </c:pt>
                <c:pt idx="9993">
                  <c:v>0.13009999999999999</c:v>
                </c:pt>
                <c:pt idx="9994">
                  <c:v>0.2056</c:v>
                </c:pt>
                <c:pt idx="9995">
                  <c:v>0.1502</c:v>
                </c:pt>
                <c:pt idx="9996">
                  <c:v>0.2079</c:v>
                </c:pt>
                <c:pt idx="9997">
                  <c:v>0.16930000000000001</c:v>
                </c:pt>
                <c:pt idx="9998">
                  <c:v>0.21729999999999999</c:v>
                </c:pt>
                <c:pt idx="9999">
                  <c:v>0.1716</c:v>
                </c:pt>
                <c:pt idx="10000">
                  <c:v>0.11890000000000001</c:v>
                </c:pt>
                <c:pt idx="10001">
                  <c:v>0.17549999999999999</c:v>
                </c:pt>
                <c:pt idx="10002">
                  <c:v>0.13109999999999999</c:v>
                </c:pt>
                <c:pt idx="10003">
                  <c:v>0.38940000000000002</c:v>
                </c:pt>
                <c:pt idx="10004">
                  <c:v>0.21390000000000001</c:v>
                </c:pt>
                <c:pt idx="10005">
                  <c:v>0.1081</c:v>
                </c:pt>
                <c:pt idx="10006">
                  <c:v>0.15709999999999999</c:v>
                </c:pt>
                <c:pt idx="10007">
                  <c:v>0.1497</c:v>
                </c:pt>
                <c:pt idx="10008">
                  <c:v>0.15140000000000001</c:v>
                </c:pt>
                <c:pt idx="10009">
                  <c:v>0.23849999999999999</c:v>
                </c:pt>
                <c:pt idx="10010">
                  <c:v>0.38080000000000003</c:v>
                </c:pt>
                <c:pt idx="10011">
                  <c:v>0.16500000000000001</c:v>
                </c:pt>
                <c:pt idx="10012">
                  <c:v>0.38119999999999998</c:v>
                </c:pt>
                <c:pt idx="10013">
                  <c:v>0.1123</c:v>
                </c:pt>
                <c:pt idx="10014">
                  <c:v>0.2135</c:v>
                </c:pt>
                <c:pt idx="10015">
                  <c:v>0.45</c:v>
                </c:pt>
                <c:pt idx="10016">
                  <c:v>0.18210000000000001</c:v>
                </c:pt>
                <c:pt idx="10017">
                  <c:v>0.31080000000000002</c:v>
                </c:pt>
                <c:pt idx="10018">
                  <c:v>0.1661</c:v>
                </c:pt>
                <c:pt idx="10019">
                  <c:v>0.17730000000000001</c:v>
                </c:pt>
                <c:pt idx="10020">
                  <c:v>0.23480000000000001</c:v>
                </c:pt>
                <c:pt idx="10021">
                  <c:v>0.188</c:v>
                </c:pt>
                <c:pt idx="10022">
                  <c:v>7.9299999999999995E-2</c:v>
                </c:pt>
                <c:pt idx="10023">
                  <c:v>0.1338</c:v>
                </c:pt>
                <c:pt idx="10024">
                  <c:v>0.1648</c:v>
                </c:pt>
                <c:pt idx="10025">
                  <c:v>0.15859999999999999</c:v>
                </c:pt>
                <c:pt idx="10026">
                  <c:v>0.10299999999999999</c:v>
                </c:pt>
                <c:pt idx="10027">
                  <c:v>0.1087</c:v>
                </c:pt>
                <c:pt idx="10028">
                  <c:v>0.1116</c:v>
                </c:pt>
                <c:pt idx="10029">
                  <c:v>9.0499999999999997E-2</c:v>
                </c:pt>
                <c:pt idx="10030">
                  <c:v>8.3000000000000004E-2</c:v>
                </c:pt>
                <c:pt idx="10031">
                  <c:v>0.1138</c:v>
                </c:pt>
                <c:pt idx="10032">
                  <c:v>0.27179999999999999</c:v>
                </c:pt>
                <c:pt idx="10033">
                  <c:v>0.34229999999999999</c:v>
                </c:pt>
                <c:pt idx="10034">
                  <c:v>0.1827</c:v>
                </c:pt>
                <c:pt idx="10035">
                  <c:v>0.182</c:v>
                </c:pt>
                <c:pt idx="10036">
                  <c:v>0.24379999999999999</c:v>
                </c:pt>
                <c:pt idx="10037">
                  <c:v>0.25640000000000002</c:v>
                </c:pt>
                <c:pt idx="10038">
                  <c:v>0.1792</c:v>
                </c:pt>
                <c:pt idx="10039">
                  <c:v>0.19969999999999999</c:v>
                </c:pt>
                <c:pt idx="10040">
                  <c:v>0.1578</c:v>
                </c:pt>
                <c:pt idx="10041">
                  <c:v>0.2853</c:v>
                </c:pt>
                <c:pt idx="10042">
                  <c:v>0.26229999999999998</c:v>
                </c:pt>
                <c:pt idx="10043">
                  <c:v>0.18770000000000001</c:v>
                </c:pt>
                <c:pt idx="10044">
                  <c:v>0.14929999999999999</c:v>
                </c:pt>
                <c:pt idx="10045">
                  <c:v>0.40920000000000001</c:v>
                </c:pt>
                <c:pt idx="10046">
                  <c:v>0.26279999999999998</c:v>
                </c:pt>
                <c:pt idx="10047">
                  <c:v>0.21690000000000001</c:v>
                </c:pt>
                <c:pt idx="10048">
                  <c:v>0.21210000000000001</c:v>
                </c:pt>
                <c:pt idx="10049">
                  <c:v>9.8100000000000007E-2</c:v>
                </c:pt>
                <c:pt idx="10050">
                  <c:v>0.10100000000000001</c:v>
                </c:pt>
                <c:pt idx="10051">
                  <c:v>0.22450000000000001</c:v>
                </c:pt>
                <c:pt idx="10052">
                  <c:v>0.32929999999999998</c:v>
                </c:pt>
                <c:pt idx="10053">
                  <c:v>0.17780000000000001</c:v>
                </c:pt>
                <c:pt idx="10054">
                  <c:v>0.63849999999999996</c:v>
                </c:pt>
                <c:pt idx="10055">
                  <c:v>0.94679999999999997</c:v>
                </c:pt>
                <c:pt idx="10056">
                  <c:v>0.248</c:v>
                </c:pt>
                <c:pt idx="10057">
                  <c:v>0.2442</c:v>
                </c:pt>
                <c:pt idx="10058">
                  <c:v>0.1237</c:v>
                </c:pt>
                <c:pt idx="10059">
                  <c:v>0.1358</c:v>
                </c:pt>
                <c:pt idx="10060">
                  <c:v>0.38519999999999999</c:v>
                </c:pt>
                <c:pt idx="10061">
                  <c:v>0.36220000000000002</c:v>
                </c:pt>
                <c:pt idx="10062">
                  <c:v>0.1135</c:v>
                </c:pt>
                <c:pt idx="10063">
                  <c:v>0.25940000000000002</c:v>
                </c:pt>
                <c:pt idx="10064">
                  <c:v>0.2823</c:v>
                </c:pt>
                <c:pt idx="10065">
                  <c:v>0.15459999999999999</c:v>
                </c:pt>
                <c:pt idx="10066">
                  <c:v>0.17219999999999999</c:v>
                </c:pt>
                <c:pt idx="10067">
                  <c:v>0.19139999999999999</c:v>
                </c:pt>
                <c:pt idx="10068">
                  <c:v>0.11070000000000001</c:v>
                </c:pt>
                <c:pt idx="10069">
                  <c:v>0.10920000000000001</c:v>
                </c:pt>
                <c:pt idx="10070">
                  <c:v>0.12089999999999999</c:v>
                </c:pt>
                <c:pt idx="10071">
                  <c:v>0.37219999999999998</c:v>
                </c:pt>
                <c:pt idx="10072">
                  <c:v>0.2797</c:v>
                </c:pt>
                <c:pt idx="10073">
                  <c:v>0.3755</c:v>
                </c:pt>
                <c:pt idx="10074">
                  <c:v>0.41770000000000002</c:v>
                </c:pt>
                <c:pt idx="10075">
                  <c:v>0.35599999999999998</c:v>
                </c:pt>
                <c:pt idx="10076">
                  <c:v>0.33139999999999997</c:v>
                </c:pt>
                <c:pt idx="10077">
                  <c:v>0.36330000000000001</c:v>
                </c:pt>
                <c:pt idx="10078">
                  <c:v>0.36659999999999998</c:v>
                </c:pt>
                <c:pt idx="10079">
                  <c:v>0.31840000000000002</c:v>
                </c:pt>
                <c:pt idx="10080">
                  <c:v>0.28399999999999997</c:v>
                </c:pt>
                <c:pt idx="10081">
                  <c:v>0.29249999999999998</c:v>
                </c:pt>
                <c:pt idx="10082">
                  <c:v>0.27360000000000001</c:v>
                </c:pt>
                <c:pt idx="10083">
                  <c:v>0.28889999999999999</c:v>
                </c:pt>
                <c:pt idx="10084">
                  <c:v>0.29759999999999998</c:v>
                </c:pt>
                <c:pt idx="10085">
                  <c:v>0.32979999999999998</c:v>
                </c:pt>
                <c:pt idx="10086">
                  <c:v>0.2482</c:v>
                </c:pt>
                <c:pt idx="10087">
                  <c:v>0.25650000000000001</c:v>
                </c:pt>
                <c:pt idx="10088">
                  <c:v>0.30509999999999998</c:v>
                </c:pt>
                <c:pt idx="10089">
                  <c:v>0.26379999999999998</c:v>
                </c:pt>
                <c:pt idx="10090">
                  <c:v>0.30819999999999997</c:v>
                </c:pt>
                <c:pt idx="10091">
                  <c:v>0.28620000000000001</c:v>
                </c:pt>
                <c:pt idx="10092">
                  <c:v>0.28370000000000001</c:v>
                </c:pt>
                <c:pt idx="10093">
                  <c:v>0.28320000000000001</c:v>
                </c:pt>
                <c:pt idx="10094">
                  <c:v>0.28100000000000003</c:v>
                </c:pt>
                <c:pt idx="10095">
                  <c:v>0.30769999999999997</c:v>
                </c:pt>
                <c:pt idx="10096">
                  <c:v>0.27</c:v>
                </c:pt>
                <c:pt idx="10097">
                  <c:v>0.33229999999999998</c:v>
                </c:pt>
                <c:pt idx="10098">
                  <c:v>0.33110000000000001</c:v>
                </c:pt>
                <c:pt idx="10099">
                  <c:v>0.31369999999999998</c:v>
                </c:pt>
                <c:pt idx="10100">
                  <c:v>0.26219999999999999</c:v>
                </c:pt>
                <c:pt idx="10101">
                  <c:v>0.29120000000000001</c:v>
                </c:pt>
                <c:pt idx="10102">
                  <c:v>0.28220000000000001</c:v>
                </c:pt>
                <c:pt idx="10103">
                  <c:v>0.33229999999999998</c:v>
                </c:pt>
                <c:pt idx="10104">
                  <c:v>0.35930000000000001</c:v>
                </c:pt>
                <c:pt idx="10105">
                  <c:v>0.32169999999999999</c:v>
                </c:pt>
                <c:pt idx="10106">
                  <c:v>0.1229</c:v>
                </c:pt>
                <c:pt idx="10107">
                  <c:v>0.17649999999999999</c:v>
                </c:pt>
                <c:pt idx="10108">
                  <c:v>0.13</c:v>
                </c:pt>
                <c:pt idx="10109">
                  <c:v>0.15629999999999999</c:v>
                </c:pt>
                <c:pt idx="10110">
                  <c:v>0.122</c:v>
                </c:pt>
                <c:pt idx="10111">
                  <c:v>0.124</c:v>
                </c:pt>
                <c:pt idx="10112">
                  <c:v>0.21629999999999999</c:v>
                </c:pt>
                <c:pt idx="10113">
                  <c:v>0.1699</c:v>
                </c:pt>
                <c:pt idx="10114">
                  <c:v>0.27360000000000001</c:v>
                </c:pt>
                <c:pt idx="10115">
                  <c:v>0.32969999999999999</c:v>
                </c:pt>
                <c:pt idx="10116">
                  <c:v>0.30649999999999999</c:v>
                </c:pt>
                <c:pt idx="10117">
                  <c:v>0.29970000000000002</c:v>
                </c:pt>
                <c:pt idx="10118">
                  <c:v>0.34360000000000002</c:v>
                </c:pt>
                <c:pt idx="10119">
                  <c:v>0.31559999999999999</c:v>
                </c:pt>
                <c:pt idx="10120">
                  <c:v>0.27629999999999999</c:v>
                </c:pt>
                <c:pt idx="10121">
                  <c:v>0.28939999999999999</c:v>
                </c:pt>
                <c:pt idx="10122">
                  <c:v>0.3145</c:v>
                </c:pt>
                <c:pt idx="10123">
                  <c:v>0.32290000000000002</c:v>
                </c:pt>
                <c:pt idx="10124">
                  <c:v>0.31359999999999999</c:v>
                </c:pt>
                <c:pt idx="10125">
                  <c:v>0.32469999999999999</c:v>
                </c:pt>
                <c:pt idx="10126">
                  <c:v>0.31059999999999999</c:v>
                </c:pt>
                <c:pt idx="10127">
                  <c:v>0.30259999999999998</c:v>
                </c:pt>
                <c:pt idx="10128">
                  <c:v>0.32879999999999998</c:v>
                </c:pt>
                <c:pt idx="10129">
                  <c:v>0.3332</c:v>
                </c:pt>
                <c:pt idx="10130">
                  <c:v>0.34770000000000001</c:v>
                </c:pt>
                <c:pt idx="10131">
                  <c:v>0.37</c:v>
                </c:pt>
                <c:pt idx="10132">
                  <c:v>0.3387</c:v>
                </c:pt>
                <c:pt idx="10133">
                  <c:v>0.35759999999999997</c:v>
                </c:pt>
                <c:pt idx="10134">
                  <c:v>0.3478</c:v>
                </c:pt>
                <c:pt idx="10135">
                  <c:v>0.35160000000000002</c:v>
                </c:pt>
                <c:pt idx="10136">
                  <c:v>0.34079999999999999</c:v>
                </c:pt>
                <c:pt idx="10137">
                  <c:v>0.40150000000000002</c:v>
                </c:pt>
                <c:pt idx="10138">
                  <c:v>0.35189999999999999</c:v>
                </c:pt>
                <c:pt idx="10139">
                  <c:v>0.18809999999999999</c:v>
                </c:pt>
                <c:pt idx="10140">
                  <c:v>0.25580000000000003</c:v>
                </c:pt>
                <c:pt idx="10141">
                  <c:v>0.1794</c:v>
                </c:pt>
                <c:pt idx="10142">
                  <c:v>0.15160000000000001</c:v>
                </c:pt>
                <c:pt idx="10143">
                  <c:v>0.12189999999999999</c:v>
                </c:pt>
                <c:pt idx="10144">
                  <c:v>0.24079999999999999</c:v>
                </c:pt>
                <c:pt idx="10145">
                  <c:v>0.27439999999999998</c:v>
                </c:pt>
                <c:pt idx="10146">
                  <c:v>0.2069</c:v>
                </c:pt>
                <c:pt idx="10147">
                  <c:v>0.12939999999999999</c:v>
                </c:pt>
                <c:pt idx="10148">
                  <c:v>0.19189999999999999</c:v>
                </c:pt>
                <c:pt idx="10149">
                  <c:v>0.35260000000000002</c:v>
                </c:pt>
                <c:pt idx="10150">
                  <c:v>0.3538</c:v>
                </c:pt>
                <c:pt idx="10151">
                  <c:v>0.42399999999999999</c:v>
                </c:pt>
                <c:pt idx="10152">
                  <c:v>0.43059999999999998</c:v>
                </c:pt>
                <c:pt idx="10153">
                  <c:v>0.39450000000000002</c:v>
                </c:pt>
                <c:pt idx="10154">
                  <c:v>0.39129999999999998</c:v>
                </c:pt>
                <c:pt idx="10155">
                  <c:v>0.3715</c:v>
                </c:pt>
                <c:pt idx="10156">
                  <c:v>0.41570000000000001</c:v>
                </c:pt>
                <c:pt idx="10157">
                  <c:v>0.37419999999999998</c:v>
                </c:pt>
                <c:pt idx="10158">
                  <c:v>0.44209999999999999</c:v>
                </c:pt>
                <c:pt idx="10159">
                  <c:v>0.13139999999999999</c:v>
                </c:pt>
                <c:pt idx="10160">
                  <c:v>0.13109999999999999</c:v>
                </c:pt>
                <c:pt idx="10161">
                  <c:v>0.1915</c:v>
                </c:pt>
                <c:pt idx="10162">
                  <c:v>0.1477</c:v>
                </c:pt>
                <c:pt idx="10163">
                  <c:v>0.27400000000000002</c:v>
                </c:pt>
                <c:pt idx="10164">
                  <c:v>0.24929999999999999</c:v>
                </c:pt>
                <c:pt idx="10165">
                  <c:v>0.3105</c:v>
                </c:pt>
                <c:pt idx="10166">
                  <c:v>0.51659999999999995</c:v>
                </c:pt>
                <c:pt idx="10167">
                  <c:v>0.39960000000000001</c:v>
                </c:pt>
                <c:pt idx="10168">
                  <c:v>0.32219999999999999</c:v>
                </c:pt>
                <c:pt idx="10169">
                  <c:v>0.3508</c:v>
                </c:pt>
                <c:pt idx="10170">
                  <c:v>0.46629999999999999</c:v>
                </c:pt>
                <c:pt idx="10171">
                  <c:v>0.29249999999999998</c:v>
                </c:pt>
                <c:pt idx="10172">
                  <c:v>0.2009</c:v>
                </c:pt>
                <c:pt idx="10173">
                  <c:v>0.20050000000000001</c:v>
                </c:pt>
                <c:pt idx="10174">
                  <c:v>0.1653</c:v>
                </c:pt>
                <c:pt idx="10175">
                  <c:v>0.1331</c:v>
                </c:pt>
                <c:pt idx="10176">
                  <c:v>0.11559999999999999</c:v>
                </c:pt>
                <c:pt idx="10177">
                  <c:v>0.11169999999999999</c:v>
                </c:pt>
                <c:pt idx="10178">
                  <c:v>0.10340000000000001</c:v>
                </c:pt>
                <c:pt idx="10179">
                  <c:v>0.1154</c:v>
                </c:pt>
                <c:pt idx="10180">
                  <c:v>0.1779</c:v>
                </c:pt>
                <c:pt idx="10181">
                  <c:v>0.16650000000000001</c:v>
                </c:pt>
                <c:pt idx="10182">
                  <c:v>1.0959000000000001</c:v>
                </c:pt>
                <c:pt idx="10183">
                  <c:v>0.43559999999999999</c:v>
                </c:pt>
                <c:pt idx="10184">
                  <c:v>0.45029999999999998</c:v>
                </c:pt>
                <c:pt idx="10185">
                  <c:v>0.31419999999999998</c:v>
                </c:pt>
                <c:pt idx="10186">
                  <c:v>0.20430000000000001</c:v>
                </c:pt>
                <c:pt idx="10187">
                  <c:v>0.16450000000000001</c:v>
                </c:pt>
                <c:pt idx="10188">
                  <c:v>0.29399999999999998</c:v>
                </c:pt>
                <c:pt idx="10189">
                  <c:v>0.28860000000000002</c:v>
                </c:pt>
                <c:pt idx="10190">
                  <c:v>0.1958</c:v>
                </c:pt>
                <c:pt idx="10191">
                  <c:v>0.44690000000000002</c:v>
                </c:pt>
                <c:pt idx="10192">
                  <c:v>0.21940000000000001</c:v>
                </c:pt>
                <c:pt idx="10193">
                  <c:v>0.2732</c:v>
                </c:pt>
                <c:pt idx="10194">
                  <c:v>0.30280000000000001</c:v>
                </c:pt>
                <c:pt idx="10195">
                  <c:v>0.65529999999999999</c:v>
                </c:pt>
                <c:pt idx="10196">
                  <c:v>0.51529999999999998</c:v>
                </c:pt>
                <c:pt idx="10197">
                  <c:v>0.26869999999999999</c:v>
                </c:pt>
                <c:pt idx="10198">
                  <c:v>0.27810000000000001</c:v>
                </c:pt>
                <c:pt idx="10199">
                  <c:v>0.16689999999999999</c:v>
                </c:pt>
                <c:pt idx="10200">
                  <c:v>0.1182</c:v>
                </c:pt>
                <c:pt idx="10201">
                  <c:v>9.7000000000000003E-2</c:v>
                </c:pt>
                <c:pt idx="10202">
                  <c:v>0.24390000000000001</c:v>
                </c:pt>
                <c:pt idx="10203">
                  <c:v>0.25890000000000002</c:v>
                </c:pt>
                <c:pt idx="10204">
                  <c:v>0.3034</c:v>
                </c:pt>
                <c:pt idx="10205">
                  <c:v>0.38679999999999998</c:v>
                </c:pt>
                <c:pt idx="10206">
                  <c:v>0.29060000000000002</c:v>
                </c:pt>
                <c:pt idx="10207">
                  <c:v>0.36699999999999999</c:v>
                </c:pt>
                <c:pt idx="10208">
                  <c:v>0.26640000000000003</c:v>
                </c:pt>
                <c:pt idx="10209">
                  <c:v>0.12640000000000001</c:v>
                </c:pt>
                <c:pt idx="10210">
                  <c:v>0.15429999999999999</c:v>
                </c:pt>
                <c:pt idx="10211">
                  <c:v>0.17910000000000001</c:v>
                </c:pt>
                <c:pt idx="10212">
                  <c:v>0.16039999999999999</c:v>
                </c:pt>
                <c:pt idx="10213">
                  <c:v>0.2384</c:v>
                </c:pt>
                <c:pt idx="10214">
                  <c:v>0.20599999999999999</c:v>
                </c:pt>
                <c:pt idx="10215">
                  <c:v>0.2437</c:v>
                </c:pt>
                <c:pt idx="10216">
                  <c:v>0.25359999999999999</c:v>
                </c:pt>
                <c:pt idx="10217">
                  <c:v>0.3402</c:v>
                </c:pt>
                <c:pt idx="10218">
                  <c:v>0.37440000000000001</c:v>
                </c:pt>
                <c:pt idx="10219">
                  <c:v>0.47420000000000001</c:v>
                </c:pt>
                <c:pt idx="10220">
                  <c:v>0.32100000000000001</c:v>
                </c:pt>
                <c:pt idx="10221">
                  <c:v>0.3901</c:v>
                </c:pt>
                <c:pt idx="10222">
                  <c:v>0.2286</c:v>
                </c:pt>
                <c:pt idx="10223">
                  <c:v>0.19639999999999999</c:v>
                </c:pt>
                <c:pt idx="10224">
                  <c:v>0.23280000000000001</c:v>
                </c:pt>
                <c:pt idx="10225">
                  <c:v>0.25819999999999999</c:v>
                </c:pt>
                <c:pt idx="10226">
                  <c:v>0.44359999999999999</c:v>
                </c:pt>
                <c:pt idx="10227">
                  <c:v>0.41349999999999998</c:v>
                </c:pt>
                <c:pt idx="10228">
                  <c:v>0.27489999999999998</c:v>
                </c:pt>
                <c:pt idx="10229">
                  <c:v>0.37159999999999999</c:v>
                </c:pt>
                <c:pt idx="10230">
                  <c:v>0.3765</c:v>
                </c:pt>
                <c:pt idx="10231">
                  <c:v>0.4073</c:v>
                </c:pt>
                <c:pt idx="10232">
                  <c:v>0.27950000000000003</c:v>
                </c:pt>
                <c:pt idx="10233">
                  <c:v>0.28770000000000001</c:v>
                </c:pt>
                <c:pt idx="10234">
                  <c:v>0.2324</c:v>
                </c:pt>
                <c:pt idx="10235">
                  <c:v>0.32919999999999999</c:v>
                </c:pt>
                <c:pt idx="10236">
                  <c:v>0.23810000000000001</c:v>
                </c:pt>
                <c:pt idx="10237">
                  <c:v>0.1951</c:v>
                </c:pt>
                <c:pt idx="10238">
                  <c:v>0.21859999999999999</c:v>
                </c:pt>
                <c:pt idx="10239">
                  <c:v>0.24360000000000001</c:v>
                </c:pt>
                <c:pt idx="10240">
                  <c:v>0.32869999999999999</c:v>
                </c:pt>
                <c:pt idx="10241">
                  <c:v>0.19750000000000001</c:v>
                </c:pt>
                <c:pt idx="10242">
                  <c:v>0.15859999999999999</c:v>
                </c:pt>
                <c:pt idx="10243">
                  <c:v>0.21299999999999999</c:v>
                </c:pt>
                <c:pt idx="10244">
                  <c:v>0.1943</c:v>
                </c:pt>
                <c:pt idx="10245">
                  <c:v>0.1666</c:v>
                </c:pt>
                <c:pt idx="10246">
                  <c:v>0.15629999999999999</c:v>
                </c:pt>
                <c:pt idx="10247">
                  <c:v>0.2185</c:v>
                </c:pt>
                <c:pt idx="10248">
                  <c:v>0.22639999999999999</c:v>
                </c:pt>
                <c:pt idx="10249">
                  <c:v>0.16689999999999999</c:v>
                </c:pt>
                <c:pt idx="10250">
                  <c:v>0.19900000000000001</c:v>
                </c:pt>
                <c:pt idx="10251">
                  <c:v>0.20039999999999999</c:v>
                </c:pt>
                <c:pt idx="10252">
                  <c:v>0.17649999999999999</c:v>
                </c:pt>
                <c:pt idx="10253">
                  <c:v>0.16669999999999999</c:v>
                </c:pt>
                <c:pt idx="10254">
                  <c:v>0.15740000000000001</c:v>
                </c:pt>
                <c:pt idx="10255">
                  <c:v>0.32419999999999999</c:v>
                </c:pt>
                <c:pt idx="10256">
                  <c:v>0.39539999999999997</c:v>
                </c:pt>
                <c:pt idx="10257">
                  <c:v>0.39300000000000002</c:v>
                </c:pt>
                <c:pt idx="10258">
                  <c:v>0.36940000000000001</c:v>
                </c:pt>
                <c:pt idx="10259">
                  <c:v>0.26579999999999998</c:v>
                </c:pt>
                <c:pt idx="10260">
                  <c:v>0.37909999999999999</c:v>
                </c:pt>
                <c:pt idx="10261">
                  <c:v>0.3569</c:v>
                </c:pt>
                <c:pt idx="10262">
                  <c:v>0.308</c:v>
                </c:pt>
                <c:pt idx="10263">
                  <c:v>0.31230000000000002</c:v>
                </c:pt>
                <c:pt idx="10264">
                  <c:v>0.20119999999999999</c:v>
                </c:pt>
                <c:pt idx="10265">
                  <c:v>0.22489999999999999</c:v>
                </c:pt>
                <c:pt idx="10266">
                  <c:v>0.2722</c:v>
                </c:pt>
                <c:pt idx="10267">
                  <c:v>0.16980000000000001</c:v>
                </c:pt>
                <c:pt idx="10268">
                  <c:v>0.1663</c:v>
                </c:pt>
                <c:pt idx="10269">
                  <c:v>0.2049</c:v>
                </c:pt>
                <c:pt idx="10270">
                  <c:v>0.1638</c:v>
                </c:pt>
                <c:pt idx="10271">
                  <c:v>0.18179999999999999</c:v>
                </c:pt>
                <c:pt idx="10272">
                  <c:v>0.2422</c:v>
                </c:pt>
                <c:pt idx="10273">
                  <c:v>0.37840000000000001</c:v>
                </c:pt>
                <c:pt idx="10274">
                  <c:v>0.2923</c:v>
                </c:pt>
                <c:pt idx="10275">
                  <c:v>0.27889999999999998</c:v>
                </c:pt>
                <c:pt idx="10276">
                  <c:v>0.30099999999999999</c:v>
                </c:pt>
                <c:pt idx="10277">
                  <c:v>0.17949999999999999</c:v>
                </c:pt>
                <c:pt idx="10278">
                  <c:v>0.15989999999999999</c:v>
                </c:pt>
                <c:pt idx="10279">
                  <c:v>0.43780000000000002</c:v>
                </c:pt>
                <c:pt idx="10280">
                  <c:v>0.2006</c:v>
                </c:pt>
                <c:pt idx="10281">
                  <c:v>0.40889999999999999</c:v>
                </c:pt>
                <c:pt idx="10282">
                  <c:v>0.21060000000000001</c:v>
                </c:pt>
                <c:pt idx="10283">
                  <c:v>0.30680000000000002</c:v>
                </c:pt>
                <c:pt idx="10284">
                  <c:v>0.30330000000000001</c:v>
                </c:pt>
                <c:pt idx="10285">
                  <c:v>0.31740000000000002</c:v>
                </c:pt>
                <c:pt idx="10286">
                  <c:v>0.2339</c:v>
                </c:pt>
                <c:pt idx="10287">
                  <c:v>0.40029999999999999</c:v>
                </c:pt>
                <c:pt idx="10288">
                  <c:v>7.9899999999999999E-2</c:v>
                </c:pt>
                <c:pt idx="10289">
                  <c:v>0.27350000000000002</c:v>
                </c:pt>
                <c:pt idx="10290">
                  <c:v>0.39460000000000001</c:v>
                </c:pt>
                <c:pt idx="10291">
                  <c:v>0.1426</c:v>
                </c:pt>
                <c:pt idx="10292">
                  <c:v>0.15179999999999999</c:v>
                </c:pt>
                <c:pt idx="10293">
                  <c:v>0.2326</c:v>
                </c:pt>
                <c:pt idx="10294">
                  <c:v>0.1457</c:v>
                </c:pt>
                <c:pt idx="10295">
                  <c:v>0.1464</c:v>
                </c:pt>
                <c:pt idx="10296">
                  <c:v>0.22140000000000001</c:v>
                </c:pt>
                <c:pt idx="10297">
                  <c:v>0.16370000000000001</c:v>
                </c:pt>
                <c:pt idx="10298">
                  <c:v>0.20130000000000001</c:v>
                </c:pt>
                <c:pt idx="10299">
                  <c:v>0.111</c:v>
                </c:pt>
                <c:pt idx="10300">
                  <c:v>0.15240000000000001</c:v>
                </c:pt>
                <c:pt idx="10301">
                  <c:v>0.29299999999999998</c:v>
                </c:pt>
                <c:pt idx="10302">
                  <c:v>0.13780000000000001</c:v>
                </c:pt>
                <c:pt idx="10303">
                  <c:v>0.11459999999999999</c:v>
                </c:pt>
                <c:pt idx="10304">
                  <c:v>0.13589999999999999</c:v>
                </c:pt>
                <c:pt idx="10305">
                  <c:v>0.1585</c:v>
                </c:pt>
                <c:pt idx="10306">
                  <c:v>0.12709999999999999</c:v>
                </c:pt>
                <c:pt idx="10307">
                  <c:v>0.18490000000000001</c:v>
                </c:pt>
                <c:pt idx="10308">
                  <c:v>0.30980000000000002</c:v>
                </c:pt>
                <c:pt idx="10309">
                  <c:v>0.39369999999999999</c:v>
                </c:pt>
                <c:pt idx="10310">
                  <c:v>0.27139999999999997</c:v>
                </c:pt>
                <c:pt idx="10311">
                  <c:v>0.25740000000000002</c:v>
                </c:pt>
                <c:pt idx="10312">
                  <c:v>0.2732</c:v>
                </c:pt>
                <c:pt idx="10313">
                  <c:v>0.3054</c:v>
                </c:pt>
                <c:pt idx="10314">
                  <c:v>0.23549999999999999</c:v>
                </c:pt>
                <c:pt idx="10315">
                  <c:v>0.1978</c:v>
                </c:pt>
                <c:pt idx="10316">
                  <c:v>0.2054</c:v>
                </c:pt>
                <c:pt idx="10317">
                  <c:v>0.2001</c:v>
                </c:pt>
                <c:pt idx="10318">
                  <c:v>0.17829999999999999</c:v>
                </c:pt>
                <c:pt idx="10319">
                  <c:v>0.2046</c:v>
                </c:pt>
                <c:pt idx="10320">
                  <c:v>0.2248</c:v>
                </c:pt>
                <c:pt idx="10321">
                  <c:v>0.22559999999999999</c:v>
                </c:pt>
                <c:pt idx="10322">
                  <c:v>0.2641</c:v>
                </c:pt>
                <c:pt idx="10323">
                  <c:v>0.22570000000000001</c:v>
                </c:pt>
                <c:pt idx="10324">
                  <c:v>0.25519999999999998</c:v>
                </c:pt>
                <c:pt idx="10325">
                  <c:v>0.20369999999999999</c:v>
                </c:pt>
                <c:pt idx="10326">
                  <c:v>0.2369</c:v>
                </c:pt>
                <c:pt idx="10327">
                  <c:v>0.20649999999999999</c:v>
                </c:pt>
                <c:pt idx="10328">
                  <c:v>0.26919999999999999</c:v>
                </c:pt>
                <c:pt idx="10329">
                  <c:v>0.18360000000000001</c:v>
                </c:pt>
                <c:pt idx="10330">
                  <c:v>0.18029999999999999</c:v>
                </c:pt>
                <c:pt idx="10331">
                  <c:v>0.26329999999999998</c:v>
                </c:pt>
                <c:pt idx="10332">
                  <c:v>0.24260000000000001</c:v>
                </c:pt>
                <c:pt idx="10333">
                  <c:v>0.16830000000000001</c:v>
                </c:pt>
                <c:pt idx="10334">
                  <c:v>0.27960000000000002</c:v>
                </c:pt>
                <c:pt idx="10335">
                  <c:v>0.20069999999999999</c:v>
                </c:pt>
                <c:pt idx="10336">
                  <c:v>0.1764</c:v>
                </c:pt>
                <c:pt idx="10337">
                  <c:v>0.15640000000000001</c:v>
                </c:pt>
                <c:pt idx="10338">
                  <c:v>0.15989999999999999</c:v>
                </c:pt>
                <c:pt idx="10339">
                  <c:v>0.1764</c:v>
                </c:pt>
                <c:pt idx="10340">
                  <c:v>0.1918</c:v>
                </c:pt>
                <c:pt idx="10341">
                  <c:v>0.22889999999999999</c:v>
                </c:pt>
                <c:pt idx="10342">
                  <c:v>0.19719999999999999</c:v>
                </c:pt>
                <c:pt idx="10343">
                  <c:v>0.2051</c:v>
                </c:pt>
                <c:pt idx="10344">
                  <c:v>0.19989999999999999</c:v>
                </c:pt>
                <c:pt idx="10345">
                  <c:v>0.2135</c:v>
                </c:pt>
                <c:pt idx="10346">
                  <c:v>0.30359999999999998</c:v>
                </c:pt>
                <c:pt idx="10347">
                  <c:v>0.22209999999999999</c:v>
                </c:pt>
                <c:pt idx="10348">
                  <c:v>0.1835</c:v>
                </c:pt>
                <c:pt idx="10349">
                  <c:v>0.15509999999999999</c:v>
                </c:pt>
                <c:pt idx="10350">
                  <c:v>0.18110000000000001</c:v>
                </c:pt>
                <c:pt idx="10351">
                  <c:v>0.1825</c:v>
                </c:pt>
                <c:pt idx="10352">
                  <c:v>0.184</c:v>
                </c:pt>
                <c:pt idx="10353">
                  <c:v>0.19400000000000001</c:v>
                </c:pt>
                <c:pt idx="10354">
                  <c:v>0.17680000000000001</c:v>
                </c:pt>
                <c:pt idx="10355">
                  <c:v>0.18540000000000001</c:v>
                </c:pt>
                <c:pt idx="10356">
                  <c:v>0.15090000000000001</c:v>
                </c:pt>
                <c:pt idx="10357">
                  <c:v>0.17130000000000001</c:v>
                </c:pt>
                <c:pt idx="10358">
                  <c:v>0.17560000000000001</c:v>
                </c:pt>
                <c:pt idx="10359">
                  <c:v>0.19800000000000001</c:v>
                </c:pt>
                <c:pt idx="10360">
                  <c:v>0.16919999999999999</c:v>
                </c:pt>
                <c:pt idx="10361">
                  <c:v>0.24840000000000001</c:v>
                </c:pt>
                <c:pt idx="10362">
                  <c:v>0.16819999999999999</c:v>
                </c:pt>
                <c:pt idx="10363">
                  <c:v>0.1338</c:v>
                </c:pt>
                <c:pt idx="10364">
                  <c:v>0.13700000000000001</c:v>
                </c:pt>
                <c:pt idx="10365">
                  <c:v>0.13550000000000001</c:v>
                </c:pt>
                <c:pt idx="10366">
                  <c:v>0.1479</c:v>
                </c:pt>
                <c:pt idx="10367">
                  <c:v>0.1772</c:v>
                </c:pt>
                <c:pt idx="10368">
                  <c:v>0.1673</c:v>
                </c:pt>
                <c:pt idx="10369">
                  <c:v>0.1641</c:v>
                </c:pt>
                <c:pt idx="10370">
                  <c:v>0.1633</c:v>
                </c:pt>
                <c:pt idx="10371">
                  <c:v>0.16220000000000001</c:v>
                </c:pt>
                <c:pt idx="10372">
                  <c:v>0.15640000000000001</c:v>
                </c:pt>
                <c:pt idx="10373">
                  <c:v>0.14449999999999999</c:v>
                </c:pt>
                <c:pt idx="10374">
                  <c:v>0.15890000000000001</c:v>
                </c:pt>
                <c:pt idx="10375">
                  <c:v>0.1784</c:v>
                </c:pt>
                <c:pt idx="10376">
                  <c:v>0.1615</c:v>
                </c:pt>
                <c:pt idx="10377">
                  <c:v>0.1014</c:v>
                </c:pt>
                <c:pt idx="10378">
                  <c:v>0.1991</c:v>
                </c:pt>
                <c:pt idx="10379">
                  <c:v>0.22789999999999999</c:v>
                </c:pt>
                <c:pt idx="10380">
                  <c:v>0.26919999999999999</c:v>
                </c:pt>
                <c:pt idx="10381">
                  <c:v>0.54990000000000006</c:v>
                </c:pt>
                <c:pt idx="10382">
                  <c:v>0.16969999999999999</c:v>
                </c:pt>
                <c:pt idx="10383">
                  <c:v>0.20530000000000001</c:v>
                </c:pt>
                <c:pt idx="10384">
                  <c:v>0.21129999999999999</c:v>
                </c:pt>
                <c:pt idx="10385">
                  <c:v>0.1361</c:v>
                </c:pt>
                <c:pt idx="10386">
                  <c:v>9.9599999999999994E-2</c:v>
                </c:pt>
                <c:pt idx="10387">
                  <c:v>0.191</c:v>
                </c:pt>
                <c:pt idx="10388">
                  <c:v>0.18240000000000001</c:v>
                </c:pt>
                <c:pt idx="10389">
                  <c:v>0.11119999999999999</c:v>
                </c:pt>
                <c:pt idx="10390">
                  <c:v>0.12959999999999999</c:v>
                </c:pt>
                <c:pt idx="10391">
                  <c:v>0.12570000000000001</c:v>
                </c:pt>
                <c:pt idx="10392">
                  <c:v>0.31109999999999999</c:v>
                </c:pt>
                <c:pt idx="10393">
                  <c:v>0.2344</c:v>
                </c:pt>
                <c:pt idx="10394">
                  <c:v>0.1827</c:v>
                </c:pt>
                <c:pt idx="10395">
                  <c:v>0.15340000000000001</c:v>
                </c:pt>
                <c:pt idx="10396">
                  <c:v>0.2888</c:v>
                </c:pt>
                <c:pt idx="10397">
                  <c:v>1.1677</c:v>
                </c:pt>
                <c:pt idx="10398">
                  <c:v>0.4249</c:v>
                </c:pt>
                <c:pt idx="10399">
                  <c:v>0.12709999999999999</c:v>
                </c:pt>
                <c:pt idx="10400">
                  <c:v>0.1186</c:v>
                </c:pt>
                <c:pt idx="10401">
                  <c:v>0.1502</c:v>
                </c:pt>
                <c:pt idx="10402">
                  <c:v>0.17810000000000001</c:v>
                </c:pt>
                <c:pt idx="10403">
                  <c:v>0.22259999999999999</c:v>
                </c:pt>
                <c:pt idx="10404">
                  <c:v>0.2049</c:v>
                </c:pt>
                <c:pt idx="10405">
                  <c:v>0.1661</c:v>
                </c:pt>
                <c:pt idx="10406">
                  <c:v>0.18740000000000001</c:v>
                </c:pt>
                <c:pt idx="10407">
                  <c:v>0.20619999999999999</c:v>
                </c:pt>
                <c:pt idx="10408">
                  <c:v>0.21529999999999999</c:v>
                </c:pt>
                <c:pt idx="10409">
                  <c:v>0.14319999999999999</c:v>
                </c:pt>
                <c:pt idx="10410">
                  <c:v>0.13980000000000001</c:v>
                </c:pt>
                <c:pt idx="10411">
                  <c:v>0.1545</c:v>
                </c:pt>
                <c:pt idx="10412">
                  <c:v>0.19520000000000001</c:v>
                </c:pt>
                <c:pt idx="10413">
                  <c:v>0.17510000000000001</c:v>
                </c:pt>
                <c:pt idx="10414">
                  <c:v>0.17699999999999999</c:v>
                </c:pt>
                <c:pt idx="10415">
                  <c:v>0.12820000000000001</c:v>
                </c:pt>
                <c:pt idx="10416">
                  <c:v>0.111</c:v>
                </c:pt>
                <c:pt idx="10417">
                  <c:v>9.4600000000000004E-2</c:v>
                </c:pt>
                <c:pt idx="10418">
                  <c:v>0.1091</c:v>
                </c:pt>
                <c:pt idx="10419">
                  <c:v>0.18210000000000001</c:v>
                </c:pt>
                <c:pt idx="10420">
                  <c:v>0.1714</c:v>
                </c:pt>
                <c:pt idx="10421">
                  <c:v>0.17799999999999999</c:v>
                </c:pt>
                <c:pt idx="10422">
                  <c:v>0.23400000000000001</c:v>
                </c:pt>
                <c:pt idx="10423">
                  <c:v>0.219</c:v>
                </c:pt>
                <c:pt idx="10424">
                  <c:v>0.2152</c:v>
                </c:pt>
                <c:pt idx="10425">
                  <c:v>0.17979999999999999</c:v>
                </c:pt>
                <c:pt idx="10426">
                  <c:v>0.2208</c:v>
                </c:pt>
                <c:pt idx="10427">
                  <c:v>8.0199999999999994E-2</c:v>
                </c:pt>
                <c:pt idx="10428">
                  <c:v>0.1729</c:v>
                </c:pt>
                <c:pt idx="10429">
                  <c:v>0.14249999999999999</c:v>
                </c:pt>
                <c:pt idx="10430">
                  <c:v>0.15989999999999999</c:v>
                </c:pt>
                <c:pt idx="10431">
                  <c:v>8.7999999999999995E-2</c:v>
                </c:pt>
                <c:pt idx="10432">
                  <c:v>0.1391</c:v>
                </c:pt>
                <c:pt idx="10433">
                  <c:v>0.20880000000000001</c:v>
                </c:pt>
                <c:pt idx="10434">
                  <c:v>0.13800000000000001</c:v>
                </c:pt>
                <c:pt idx="10435">
                  <c:v>0.151</c:v>
                </c:pt>
                <c:pt idx="10436">
                  <c:v>0.1578</c:v>
                </c:pt>
                <c:pt idx="10437">
                  <c:v>0.1168</c:v>
                </c:pt>
                <c:pt idx="10438">
                  <c:v>0.21490000000000001</c:v>
                </c:pt>
                <c:pt idx="10439">
                  <c:v>0.17760000000000001</c:v>
                </c:pt>
                <c:pt idx="10440">
                  <c:v>0.22189999999999999</c:v>
                </c:pt>
                <c:pt idx="10441">
                  <c:v>0.17929999999999999</c:v>
                </c:pt>
                <c:pt idx="10442">
                  <c:v>9.11E-2</c:v>
                </c:pt>
                <c:pt idx="10443">
                  <c:v>0.27029999999999998</c:v>
                </c:pt>
                <c:pt idx="10444">
                  <c:v>0.32919999999999999</c:v>
                </c:pt>
                <c:pt idx="10445">
                  <c:v>0.28070000000000001</c:v>
                </c:pt>
                <c:pt idx="10446">
                  <c:v>0.25669999999999998</c:v>
                </c:pt>
                <c:pt idx="10447">
                  <c:v>0.2752</c:v>
                </c:pt>
                <c:pt idx="10448">
                  <c:v>0.30180000000000001</c:v>
                </c:pt>
                <c:pt idx="10449">
                  <c:v>0.20780000000000001</c:v>
                </c:pt>
                <c:pt idx="10450">
                  <c:v>0.20849999999999999</c:v>
                </c:pt>
                <c:pt idx="10451">
                  <c:v>0.21840000000000001</c:v>
                </c:pt>
                <c:pt idx="10452">
                  <c:v>0.23810000000000001</c:v>
                </c:pt>
                <c:pt idx="10453">
                  <c:v>0.21029999999999999</c:v>
                </c:pt>
                <c:pt idx="10454">
                  <c:v>0.27960000000000002</c:v>
                </c:pt>
                <c:pt idx="10455">
                  <c:v>0.2034</c:v>
                </c:pt>
                <c:pt idx="10456">
                  <c:v>0.17949999999999999</c:v>
                </c:pt>
                <c:pt idx="10457">
                  <c:v>0.13420000000000001</c:v>
                </c:pt>
                <c:pt idx="10458">
                  <c:v>0.16600000000000001</c:v>
                </c:pt>
                <c:pt idx="10459">
                  <c:v>0.20979999999999999</c:v>
                </c:pt>
                <c:pt idx="10460">
                  <c:v>0.24349999999999999</c:v>
                </c:pt>
                <c:pt idx="10461">
                  <c:v>0.21310000000000001</c:v>
                </c:pt>
                <c:pt idx="10462">
                  <c:v>0.31480000000000002</c:v>
                </c:pt>
                <c:pt idx="10463">
                  <c:v>0.18360000000000001</c:v>
                </c:pt>
                <c:pt idx="10464">
                  <c:v>0.39140000000000003</c:v>
                </c:pt>
                <c:pt idx="10465">
                  <c:v>0.23630000000000001</c:v>
                </c:pt>
                <c:pt idx="10466">
                  <c:v>0.23039999999999999</c:v>
                </c:pt>
                <c:pt idx="10467">
                  <c:v>0.13730000000000001</c:v>
                </c:pt>
                <c:pt idx="10468">
                  <c:v>0.253</c:v>
                </c:pt>
                <c:pt idx="10469">
                  <c:v>0.14449999999999999</c:v>
                </c:pt>
                <c:pt idx="10470">
                  <c:v>0.2039</c:v>
                </c:pt>
                <c:pt idx="10471">
                  <c:v>7.2999999999999995E-2</c:v>
                </c:pt>
                <c:pt idx="10472">
                  <c:v>0.10390000000000001</c:v>
                </c:pt>
                <c:pt idx="10473">
                  <c:v>0.12239999999999999</c:v>
                </c:pt>
                <c:pt idx="10474">
                  <c:v>0.14599999999999999</c:v>
                </c:pt>
                <c:pt idx="10475">
                  <c:v>0.14180000000000001</c:v>
                </c:pt>
                <c:pt idx="10476">
                  <c:v>0.1125</c:v>
                </c:pt>
                <c:pt idx="10477">
                  <c:v>0.13650000000000001</c:v>
                </c:pt>
                <c:pt idx="10478">
                  <c:v>0.10589999999999999</c:v>
                </c:pt>
                <c:pt idx="10479">
                  <c:v>0.11119999999999999</c:v>
                </c:pt>
                <c:pt idx="10480">
                  <c:v>0.1641</c:v>
                </c:pt>
                <c:pt idx="10481">
                  <c:v>0.17530000000000001</c:v>
                </c:pt>
                <c:pt idx="10482">
                  <c:v>0.16089999999999999</c:v>
                </c:pt>
                <c:pt idx="10483">
                  <c:v>0.26550000000000001</c:v>
                </c:pt>
                <c:pt idx="10484">
                  <c:v>9.1999999999999998E-2</c:v>
                </c:pt>
                <c:pt idx="10485">
                  <c:v>0.20949999999999999</c:v>
                </c:pt>
                <c:pt idx="10486">
                  <c:v>0.23519999999999999</c:v>
                </c:pt>
                <c:pt idx="10487">
                  <c:v>0.20319999999999999</c:v>
                </c:pt>
                <c:pt idx="10488">
                  <c:v>0.18110000000000001</c:v>
                </c:pt>
                <c:pt idx="10489">
                  <c:v>0.1719</c:v>
                </c:pt>
                <c:pt idx="10490">
                  <c:v>0.1134</c:v>
                </c:pt>
                <c:pt idx="10491">
                  <c:v>0.1071</c:v>
                </c:pt>
                <c:pt idx="10492">
                  <c:v>9.5000000000000001E-2</c:v>
                </c:pt>
                <c:pt idx="10493">
                  <c:v>7.8E-2</c:v>
                </c:pt>
                <c:pt idx="10494">
                  <c:v>8.5400000000000004E-2</c:v>
                </c:pt>
                <c:pt idx="10495">
                  <c:v>0.1125</c:v>
                </c:pt>
                <c:pt idx="10496">
                  <c:v>0.106</c:v>
                </c:pt>
                <c:pt idx="10497">
                  <c:v>0.10970000000000001</c:v>
                </c:pt>
                <c:pt idx="10498">
                  <c:v>0.14460000000000001</c:v>
                </c:pt>
                <c:pt idx="10499">
                  <c:v>0.14760000000000001</c:v>
                </c:pt>
                <c:pt idx="10500">
                  <c:v>0.33189999999999997</c:v>
                </c:pt>
                <c:pt idx="10501">
                  <c:v>0.442</c:v>
                </c:pt>
                <c:pt idx="10502">
                  <c:v>0.13950000000000001</c:v>
                </c:pt>
                <c:pt idx="10503">
                  <c:v>0.21260000000000001</c:v>
                </c:pt>
                <c:pt idx="10504">
                  <c:v>9.4700000000000006E-2</c:v>
                </c:pt>
                <c:pt idx="10505">
                  <c:v>0.19400000000000001</c:v>
                </c:pt>
                <c:pt idx="10506">
                  <c:v>0.17219999999999999</c:v>
                </c:pt>
                <c:pt idx="10507">
                  <c:v>0.25040000000000001</c:v>
                </c:pt>
                <c:pt idx="10508">
                  <c:v>0.10730000000000001</c:v>
                </c:pt>
                <c:pt idx="10509">
                  <c:v>0.11550000000000001</c:v>
                </c:pt>
                <c:pt idx="10510">
                  <c:v>0.1255</c:v>
                </c:pt>
                <c:pt idx="10511">
                  <c:v>0.20039999999999999</c:v>
                </c:pt>
                <c:pt idx="10512">
                  <c:v>0.23219999999999999</c:v>
                </c:pt>
                <c:pt idx="10513">
                  <c:v>0.19570000000000001</c:v>
                </c:pt>
                <c:pt idx="10514">
                  <c:v>0.28070000000000001</c:v>
                </c:pt>
                <c:pt idx="10515">
                  <c:v>0.1948</c:v>
                </c:pt>
                <c:pt idx="10516">
                  <c:v>0.22770000000000001</c:v>
                </c:pt>
                <c:pt idx="10517">
                  <c:v>0.1653</c:v>
                </c:pt>
                <c:pt idx="10518">
                  <c:v>0.1545</c:v>
                </c:pt>
                <c:pt idx="10519">
                  <c:v>0.17499999999999999</c:v>
                </c:pt>
                <c:pt idx="10520">
                  <c:v>0.23050000000000001</c:v>
                </c:pt>
                <c:pt idx="10521">
                  <c:v>0.2848</c:v>
                </c:pt>
                <c:pt idx="10522">
                  <c:v>0.25090000000000001</c:v>
                </c:pt>
                <c:pt idx="10523">
                  <c:v>0.1913</c:v>
                </c:pt>
                <c:pt idx="10524">
                  <c:v>0.21460000000000001</c:v>
                </c:pt>
                <c:pt idx="10525">
                  <c:v>0.1875</c:v>
                </c:pt>
                <c:pt idx="10526">
                  <c:v>0.18360000000000001</c:v>
                </c:pt>
                <c:pt idx="10527">
                  <c:v>0.38030000000000003</c:v>
                </c:pt>
                <c:pt idx="10528">
                  <c:v>0.48659999999999998</c:v>
                </c:pt>
                <c:pt idx="10529">
                  <c:v>0.21909999999999999</c:v>
                </c:pt>
                <c:pt idx="10530">
                  <c:v>0.23530000000000001</c:v>
                </c:pt>
                <c:pt idx="10531">
                  <c:v>0.26879999999999998</c:v>
                </c:pt>
                <c:pt idx="10532">
                  <c:v>0.42120000000000002</c:v>
                </c:pt>
                <c:pt idx="10533">
                  <c:v>0.251</c:v>
                </c:pt>
                <c:pt idx="10534">
                  <c:v>0.35599999999999998</c:v>
                </c:pt>
                <c:pt idx="10535">
                  <c:v>0.43330000000000002</c:v>
                </c:pt>
                <c:pt idx="10536">
                  <c:v>0.27029999999999998</c:v>
                </c:pt>
                <c:pt idx="10537">
                  <c:v>0.56510000000000005</c:v>
                </c:pt>
                <c:pt idx="10538">
                  <c:v>0.25240000000000001</c:v>
                </c:pt>
                <c:pt idx="10539">
                  <c:v>0.5091</c:v>
                </c:pt>
                <c:pt idx="10540">
                  <c:v>0.2419</c:v>
                </c:pt>
                <c:pt idx="10541">
                  <c:v>0.18940000000000001</c:v>
                </c:pt>
                <c:pt idx="10542">
                  <c:v>0.21260000000000001</c:v>
                </c:pt>
                <c:pt idx="10543">
                  <c:v>0.20169999999999999</c:v>
                </c:pt>
                <c:pt idx="10544">
                  <c:v>0.2238</c:v>
                </c:pt>
                <c:pt idx="10545">
                  <c:v>0.16700000000000001</c:v>
                </c:pt>
                <c:pt idx="10546">
                  <c:v>0.1368</c:v>
                </c:pt>
                <c:pt idx="10547">
                  <c:v>0.15060000000000001</c:v>
                </c:pt>
                <c:pt idx="10548">
                  <c:v>0.22570000000000001</c:v>
                </c:pt>
                <c:pt idx="10549">
                  <c:v>0.125</c:v>
                </c:pt>
                <c:pt idx="10550">
                  <c:v>0.45860000000000001</c:v>
                </c:pt>
                <c:pt idx="10551">
                  <c:v>0.16889999999999999</c:v>
                </c:pt>
                <c:pt idx="10552">
                  <c:v>0.20780000000000001</c:v>
                </c:pt>
                <c:pt idx="10553">
                  <c:v>0.3196</c:v>
                </c:pt>
                <c:pt idx="10554">
                  <c:v>9.4899999999999998E-2</c:v>
                </c:pt>
                <c:pt idx="10555">
                  <c:v>0.1623</c:v>
                </c:pt>
                <c:pt idx="10556">
                  <c:v>0.2026</c:v>
                </c:pt>
                <c:pt idx="10557">
                  <c:v>0.25540000000000002</c:v>
                </c:pt>
                <c:pt idx="10558">
                  <c:v>0.24129999999999999</c:v>
                </c:pt>
                <c:pt idx="10559">
                  <c:v>0.29599999999999999</c:v>
                </c:pt>
                <c:pt idx="10560">
                  <c:v>0.22170000000000001</c:v>
                </c:pt>
                <c:pt idx="10561">
                  <c:v>0.2157</c:v>
                </c:pt>
                <c:pt idx="10562">
                  <c:v>0.2031</c:v>
                </c:pt>
                <c:pt idx="10563">
                  <c:v>0.29930000000000001</c:v>
                </c:pt>
                <c:pt idx="10564">
                  <c:v>0.12809999999999999</c:v>
                </c:pt>
                <c:pt idx="10565">
                  <c:v>0.14580000000000001</c:v>
                </c:pt>
                <c:pt idx="10566">
                  <c:v>0.1825</c:v>
                </c:pt>
                <c:pt idx="10567">
                  <c:v>0.19309999999999999</c:v>
                </c:pt>
                <c:pt idx="10568">
                  <c:v>0.28389999999999999</c:v>
                </c:pt>
                <c:pt idx="10569">
                  <c:v>0.1905</c:v>
                </c:pt>
                <c:pt idx="10570">
                  <c:v>0.29609999999999997</c:v>
                </c:pt>
                <c:pt idx="10571">
                  <c:v>0.28170000000000001</c:v>
                </c:pt>
                <c:pt idx="10572">
                  <c:v>6.6299999999999998E-2</c:v>
                </c:pt>
                <c:pt idx="10573">
                  <c:v>0.1169</c:v>
                </c:pt>
                <c:pt idx="10574">
                  <c:v>8.1299999999999997E-2</c:v>
                </c:pt>
                <c:pt idx="10575">
                  <c:v>0.44090000000000001</c:v>
                </c:pt>
                <c:pt idx="10576">
                  <c:v>0.46389999999999998</c:v>
                </c:pt>
                <c:pt idx="10577">
                  <c:v>1.2928999999999999</c:v>
                </c:pt>
                <c:pt idx="10578">
                  <c:v>0.2883</c:v>
                </c:pt>
                <c:pt idx="10579">
                  <c:v>0.20269999999999999</c:v>
                </c:pt>
                <c:pt idx="10580">
                  <c:v>0.23039999999999999</c:v>
                </c:pt>
                <c:pt idx="10581">
                  <c:v>0.1971</c:v>
                </c:pt>
                <c:pt idx="10582">
                  <c:v>0.1822</c:v>
                </c:pt>
                <c:pt idx="10583">
                  <c:v>0.308</c:v>
                </c:pt>
                <c:pt idx="10584">
                  <c:v>0.18129999999999999</c:v>
                </c:pt>
                <c:pt idx="10585">
                  <c:v>0.24529999999999999</c:v>
                </c:pt>
                <c:pt idx="10586">
                  <c:v>0.13789999999999999</c:v>
                </c:pt>
                <c:pt idx="10587">
                  <c:v>0.16669999999999999</c:v>
                </c:pt>
                <c:pt idx="10588">
                  <c:v>0.1588</c:v>
                </c:pt>
                <c:pt idx="10589">
                  <c:v>0.12720000000000001</c:v>
                </c:pt>
                <c:pt idx="10590">
                  <c:v>0.1807</c:v>
                </c:pt>
                <c:pt idx="10591">
                  <c:v>0.17549999999999999</c:v>
                </c:pt>
                <c:pt idx="10592">
                  <c:v>0.1007</c:v>
                </c:pt>
                <c:pt idx="10593">
                  <c:v>0.11849999999999999</c:v>
                </c:pt>
                <c:pt idx="10594">
                  <c:v>0.1179</c:v>
                </c:pt>
                <c:pt idx="10595">
                  <c:v>0.17530000000000001</c:v>
                </c:pt>
                <c:pt idx="10596">
                  <c:v>0.2051</c:v>
                </c:pt>
                <c:pt idx="10597">
                  <c:v>0.33910000000000001</c:v>
                </c:pt>
                <c:pt idx="10598">
                  <c:v>0.35320000000000001</c:v>
                </c:pt>
                <c:pt idx="10599">
                  <c:v>0.24079999999999999</c:v>
                </c:pt>
                <c:pt idx="10600">
                  <c:v>0.19919999999999999</c:v>
                </c:pt>
                <c:pt idx="10601">
                  <c:v>0.16220000000000001</c:v>
                </c:pt>
                <c:pt idx="10602">
                  <c:v>0.2883</c:v>
                </c:pt>
                <c:pt idx="10603">
                  <c:v>0.18940000000000001</c:v>
                </c:pt>
                <c:pt idx="10604">
                  <c:v>0.13450000000000001</c:v>
                </c:pt>
                <c:pt idx="10605">
                  <c:v>0.10299999999999999</c:v>
                </c:pt>
                <c:pt idx="10606">
                  <c:v>0.2177</c:v>
                </c:pt>
                <c:pt idx="10607">
                  <c:v>0.2369</c:v>
                </c:pt>
                <c:pt idx="10608">
                  <c:v>0.30609999999999998</c:v>
                </c:pt>
                <c:pt idx="10609">
                  <c:v>0.1195</c:v>
                </c:pt>
                <c:pt idx="10610">
                  <c:v>0.18990000000000001</c:v>
                </c:pt>
                <c:pt idx="10611">
                  <c:v>0.31269999999999998</c:v>
                </c:pt>
                <c:pt idx="10612">
                  <c:v>0.28439999999999999</c:v>
                </c:pt>
                <c:pt idx="10613">
                  <c:v>0.16320000000000001</c:v>
                </c:pt>
                <c:pt idx="10614">
                  <c:v>0.18509999999999999</c:v>
                </c:pt>
                <c:pt idx="10615">
                  <c:v>0.14799999999999999</c:v>
                </c:pt>
                <c:pt idx="10616">
                  <c:v>0.2276</c:v>
                </c:pt>
                <c:pt idx="10617">
                  <c:v>0.20710000000000001</c:v>
                </c:pt>
                <c:pt idx="10618">
                  <c:v>0.37790000000000001</c:v>
                </c:pt>
                <c:pt idx="10619">
                  <c:v>0.36609999999999998</c:v>
                </c:pt>
                <c:pt idx="10620">
                  <c:v>0.31269999999999998</c:v>
                </c:pt>
                <c:pt idx="10621">
                  <c:v>0.29020000000000001</c:v>
                </c:pt>
                <c:pt idx="10622">
                  <c:v>0.2802</c:v>
                </c:pt>
                <c:pt idx="10623">
                  <c:v>0.17960000000000001</c:v>
                </c:pt>
                <c:pt idx="10624">
                  <c:v>0.21479999999999999</c:v>
                </c:pt>
                <c:pt idx="10625">
                  <c:v>0.22009999999999999</c:v>
                </c:pt>
                <c:pt idx="10626">
                  <c:v>0.2424</c:v>
                </c:pt>
                <c:pt idx="10627">
                  <c:v>0.18490000000000001</c:v>
                </c:pt>
                <c:pt idx="10628">
                  <c:v>0.1857</c:v>
                </c:pt>
                <c:pt idx="10629">
                  <c:v>0.14449999999999999</c:v>
                </c:pt>
                <c:pt idx="10630">
                  <c:v>0.1555</c:v>
                </c:pt>
                <c:pt idx="10631">
                  <c:v>0.20530000000000001</c:v>
                </c:pt>
                <c:pt idx="10632">
                  <c:v>0.2152</c:v>
                </c:pt>
                <c:pt idx="10633">
                  <c:v>0.15920000000000001</c:v>
                </c:pt>
                <c:pt idx="10634">
                  <c:v>0.14879999999999999</c:v>
                </c:pt>
                <c:pt idx="10635">
                  <c:v>0.27600000000000002</c:v>
                </c:pt>
                <c:pt idx="10636">
                  <c:v>0.17960000000000001</c:v>
                </c:pt>
                <c:pt idx="10637">
                  <c:v>0.1762</c:v>
                </c:pt>
                <c:pt idx="10638">
                  <c:v>0.17280000000000001</c:v>
                </c:pt>
                <c:pt idx="10639">
                  <c:v>0.37080000000000002</c:v>
                </c:pt>
                <c:pt idx="10640">
                  <c:v>0.2253</c:v>
                </c:pt>
                <c:pt idx="10641">
                  <c:v>0.2248</c:v>
                </c:pt>
                <c:pt idx="10642">
                  <c:v>0.22889999999999999</c:v>
                </c:pt>
                <c:pt idx="10643">
                  <c:v>0.27200000000000002</c:v>
                </c:pt>
                <c:pt idx="10644">
                  <c:v>0.19170000000000001</c:v>
                </c:pt>
                <c:pt idx="10645">
                  <c:v>0.22750000000000001</c:v>
                </c:pt>
                <c:pt idx="10646">
                  <c:v>0.32519999999999999</c:v>
                </c:pt>
                <c:pt idx="10647">
                  <c:v>0.17130000000000001</c:v>
                </c:pt>
                <c:pt idx="10648">
                  <c:v>0.22839999999999999</c:v>
                </c:pt>
                <c:pt idx="10649">
                  <c:v>0.1976</c:v>
                </c:pt>
                <c:pt idx="10650">
                  <c:v>0.17610000000000001</c:v>
                </c:pt>
                <c:pt idx="10651">
                  <c:v>0.27539999999999998</c:v>
                </c:pt>
                <c:pt idx="10652">
                  <c:v>0.23430000000000001</c:v>
                </c:pt>
                <c:pt idx="10653">
                  <c:v>0.2702</c:v>
                </c:pt>
                <c:pt idx="10654">
                  <c:v>0.1207</c:v>
                </c:pt>
                <c:pt idx="10655">
                  <c:v>0.38069999999999998</c:v>
                </c:pt>
                <c:pt idx="10656">
                  <c:v>0.21890000000000001</c:v>
                </c:pt>
                <c:pt idx="10657">
                  <c:v>0.18740000000000001</c:v>
                </c:pt>
                <c:pt idx="10658">
                  <c:v>0.2369</c:v>
                </c:pt>
                <c:pt idx="10659">
                  <c:v>0.217</c:v>
                </c:pt>
                <c:pt idx="10660">
                  <c:v>0.34810000000000002</c:v>
                </c:pt>
                <c:pt idx="10661">
                  <c:v>0.26</c:v>
                </c:pt>
                <c:pt idx="10662">
                  <c:v>0.25430000000000003</c:v>
                </c:pt>
                <c:pt idx="10663">
                  <c:v>0.2205</c:v>
                </c:pt>
                <c:pt idx="10664">
                  <c:v>0.18959999999999999</c:v>
                </c:pt>
                <c:pt idx="10665">
                  <c:v>0.2394</c:v>
                </c:pt>
                <c:pt idx="10666">
                  <c:v>0.37080000000000002</c:v>
                </c:pt>
                <c:pt idx="10667">
                  <c:v>0.14280000000000001</c:v>
                </c:pt>
                <c:pt idx="10668">
                  <c:v>0.1903</c:v>
                </c:pt>
                <c:pt idx="10669">
                  <c:v>0.29980000000000001</c:v>
                </c:pt>
                <c:pt idx="10670">
                  <c:v>0.1736</c:v>
                </c:pt>
                <c:pt idx="10671">
                  <c:v>0.18190000000000001</c:v>
                </c:pt>
                <c:pt idx="10672">
                  <c:v>0.1883</c:v>
                </c:pt>
                <c:pt idx="10673">
                  <c:v>0.15379999999999999</c:v>
                </c:pt>
                <c:pt idx="10674">
                  <c:v>0.2097</c:v>
                </c:pt>
                <c:pt idx="10675">
                  <c:v>0.1729</c:v>
                </c:pt>
                <c:pt idx="10676">
                  <c:v>0.15620000000000001</c:v>
                </c:pt>
                <c:pt idx="10677">
                  <c:v>0.1467</c:v>
                </c:pt>
                <c:pt idx="10678">
                  <c:v>0.24310000000000001</c:v>
                </c:pt>
                <c:pt idx="10679">
                  <c:v>0.28399999999999997</c:v>
                </c:pt>
                <c:pt idx="10680">
                  <c:v>0.21870000000000001</c:v>
                </c:pt>
                <c:pt idx="10681">
                  <c:v>0.20810000000000001</c:v>
                </c:pt>
                <c:pt idx="10682">
                  <c:v>0.40670000000000001</c:v>
                </c:pt>
                <c:pt idx="10683">
                  <c:v>0.26929999999999998</c:v>
                </c:pt>
                <c:pt idx="10684">
                  <c:v>0.30499999999999999</c:v>
                </c:pt>
                <c:pt idx="10685">
                  <c:v>0.2089</c:v>
                </c:pt>
                <c:pt idx="10686">
                  <c:v>0.29920000000000002</c:v>
                </c:pt>
                <c:pt idx="10687">
                  <c:v>0.25340000000000001</c:v>
                </c:pt>
                <c:pt idx="10688">
                  <c:v>0.3967</c:v>
                </c:pt>
                <c:pt idx="10689">
                  <c:v>6.9699999999999998E-2</c:v>
                </c:pt>
                <c:pt idx="10690">
                  <c:v>0.14949999999999999</c:v>
                </c:pt>
                <c:pt idx="10691">
                  <c:v>0.1767</c:v>
                </c:pt>
                <c:pt idx="10692">
                  <c:v>0.14680000000000001</c:v>
                </c:pt>
                <c:pt idx="10693">
                  <c:v>0.18970000000000001</c:v>
                </c:pt>
                <c:pt idx="10694">
                  <c:v>0.19209999999999999</c:v>
                </c:pt>
                <c:pt idx="10695">
                  <c:v>0.1777</c:v>
                </c:pt>
                <c:pt idx="10696">
                  <c:v>0.15939999999999999</c:v>
                </c:pt>
                <c:pt idx="10697">
                  <c:v>0.17449999999999999</c:v>
                </c:pt>
                <c:pt idx="10698">
                  <c:v>0.10929999999999999</c:v>
                </c:pt>
                <c:pt idx="10699">
                  <c:v>0.1225</c:v>
                </c:pt>
                <c:pt idx="10700">
                  <c:v>0.1152</c:v>
                </c:pt>
                <c:pt idx="10701">
                  <c:v>0.21479999999999999</c:v>
                </c:pt>
                <c:pt idx="10702">
                  <c:v>0.15909999999999999</c:v>
                </c:pt>
                <c:pt idx="10703">
                  <c:v>0.1409</c:v>
                </c:pt>
                <c:pt idx="10704">
                  <c:v>0.25540000000000002</c:v>
                </c:pt>
                <c:pt idx="10705">
                  <c:v>0.17399999999999999</c:v>
                </c:pt>
                <c:pt idx="10706">
                  <c:v>0.19500000000000001</c:v>
                </c:pt>
                <c:pt idx="10707">
                  <c:v>0.16830000000000001</c:v>
                </c:pt>
                <c:pt idx="10708">
                  <c:v>0.14899999999999999</c:v>
                </c:pt>
                <c:pt idx="10709">
                  <c:v>0.19750000000000001</c:v>
                </c:pt>
                <c:pt idx="10710">
                  <c:v>0.12959999999999999</c:v>
                </c:pt>
                <c:pt idx="10711">
                  <c:v>0.1399</c:v>
                </c:pt>
                <c:pt idx="10712">
                  <c:v>0.1542</c:v>
                </c:pt>
                <c:pt idx="10713">
                  <c:v>0.1148</c:v>
                </c:pt>
                <c:pt idx="10714">
                  <c:v>9.8799999999999999E-2</c:v>
                </c:pt>
                <c:pt idx="10715">
                  <c:v>0.1087</c:v>
                </c:pt>
                <c:pt idx="10716">
                  <c:v>0.1537</c:v>
                </c:pt>
                <c:pt idx="10717">
                  <c:v>0.14230000000000001</c:v>
                </c:pt>
                <c:pt idx="10718">
                  <c:v>0.1103</c:v>
                </c:pt>
                <c:pt idx="10719">
                  <c:v>0.14410000000000001</c:v>
                </c:pt>
                <c:pt idx="10720">
                  <c:v>0.12180000000000001</c:v>
                </c:pt>
                <c:pt idx="10721">
                  <c:v>0.1537</c:v>
                </c:pt>
                <c:pt idx="10722">
                  <c:v>0.1797</c:v>
                </c:pt>
                <c:pt idx="10723">
                  <c:v>0.35110000000000002</c:v>
                </c:pt>
                <c:pt idx="10724">
                  <c:v>0.20080000000000001</c:v>
                </c:pt>
                <c:pt idx="10725">
                  <c:v>0.31769999999999998</c:v>
                </c:pt>
                <c:pt idx="10726">
                  <c:v>0.25440000000000002</c:v>
                </c:pt>
                <c:pt idx="10727">
                  <c:v>0.38669999999999999</c:v>
                </c:pt>
                <c:pt idx="10728">
                  <c:v>0.20880000000000001</c:v>
                </c:pt>
                <c:pt idx="10729">
                  <c:v>0.2198</c:v>
                </c:pt>
                <c:pt idx="10730">
                  <c:v>0.2029</c:v>
                </c:pt>
                <c:pt idx="10731">
                  <c:v>0.19489999999999999</c:v>
                </c:pt>
                <c:pt idx="10732">
                  <c:v>0.16930000000000001</c:v>
                </c:pt>
                <c:pt idx="10733">
                  <c:v>0.2011</c:v>
                </c:pt>
                <c:pt idx="10734">
                  <c:v>0.1762</c:v>
                </c:pt>
                <c:pt idx="10735">
                  <c:v>0.17510000000000001</c:v>
                </c:pt>
                <c:pt idx="10736">
                  <c:v>0.1419</c:v>
                </c:pt>
                <c:pt idx="10737">
                  <c:v>0.18390000000000001</c:v>
                </c:pt>
                <c:pt idx="10738">
                  <c:v>0.18229999999999999</c:v>
                </c:pt>
                <c:pt idx="10739">
                  <c:v>0.1278</c:v>
                </c:pt>
                <c:pt idx="10740">
                  <c:v>0.1404</c:v>
                </c:pt>
                <c:pt idx="10741">
                  <c:v>0.13009999999999999</c:v>
                </c:pt>
                <c:pt idx="10742">
                  <c:v>0.15989999999999999</c:v>
                </c:pt>
                <c:pt idx="10743">
                  <c:v>0.1036</c:v>
                </c:pt>
                <c:pt idx="10744">
                  <c:v>0.10489999999999999</c:v>
                </c:pt>
                <c:pt idx="10745">
                  <c:v>0.1193</c:v>
                </c:pt>
                <c:pt idx="10746">
                  <c:v>0.16869999999999999</c:v>
                </c:pt>
                <c:pt idx="10747">
                  <c:v>0.18740000000000001</c:v>
                </c:pt>
                <c:pt idx="10748">
                  <c:v>0.15060000000000001</c:v>
                </c:pt>
                <c:pt idx="10749">
                  <c:v>0.12609999999999999</c:v>
                </c:pt>
                <c:pt idx="10750">
                  <c:v>0.1409</c:v>
                </c:pt>
                <c:pt idx="10751">
                  <c:v>0.14979999999999999</c:v>
                </c:pt>
                <c:pt idx="10752">
                  <c:v>0.2127</c:v>
                </c:pt>
                <c:pt idx="10753">
                  <c:v>0.15040000000000001</c:v>
                </c:pt>
                <c:pt idx="10754">
                  <c:v>0.14480000000000001</c:v>
                </c:pt>
                <c:pt idx="10755">
                  <c:v>0.25159999999999999</c:v>
                </c:pt>
                <c:pt idx="10756">
                  <c:v>0.17960000000000001</c:v>
                </c:pt>
                <c:pt idx="10757">
                  <c:v>0.20050000000000001</c:v>
                </c:pt>
                <c:pt idx="10758">
                  <c:v>0.1593</c:v>
                </c:pt>
                <c:pt idx="10759">
                  <c:v>0.2651</c:v>
                </c:pt>
                <c:pt idx="10760">
                  <c:v>0.1716</c:v>
                </c:pt>
                <c:pt idx="10761">
                  <c:v>0.2215</c:v>
                </c:pt>
                <c:pt idx="10762">
                  <c:v>0.2014</c:v>
                </c:pt>
                <c:pt idx="10763">
                  <c:v>0.15670000000000001</c:v>
                </c:pt>
                <c:pt idx="10764">
                  <c:v>0.19339999999999999</c:v>
                </c:pt>
                <c:pt idx="10765">
                  <c:v>0.18210000000000001</c:v>
                </c:pt>
                <c:pt idx="10766">
                  <c:v>0.21970000000000001</c:v>
                </c:pt>
                <c:pt idx="10767">
                  <c:v>0.18060000000000001</c:v>
                </c:pt>
                <c:pt idx="10768">
                  <c:v>0.29980000000000001</c:v>
                </c:pt>
                <c:pt idx="10769">
                  <c:v>0.2666</c:v>
                </c:pt>
                <c:pt idx="10770">
                  <c:v>0.19259999999999999</c:v>
                </c:pt>
                <c:pt idx="10771">
                  <c:v>0.18790000000000001</c:v>
                </c:pt>
                <c:pt idx="10772">
                  <c:v>0.22339999999999999</c:v>
                </c:pt>
                <c:pt idx="10773">
                  <c:v>0.22559999999999999</c:v>
                </c:pt>
                <c:pt idx="10774">
                  <c:v>0.22589999999999999</c:v>
                </c:pt>
                <c:pt idx="10775">
                  <c:v>0.214</c:v>
                </c:pt>
                <c:pt idx="10776">
                  <c:v>0.30649999999999999</c:v>
                </c:pt>
                <c:pt idx="10777">
                  <c:v>0.25280000000000002</c:v>
                </c:pt>
                <c:pt idx="10778">
                  <c:v>0.22170000000000001</c:v>
                </c:pt>
                <c:pt idx="10779">
                  <c:v>0.11799999999999999</c:v>
                </c:pt>
                <c:pt idx="10780">
                  <c:v>0.12870000000000001</c:v>
                </c:pt>
                <c:pt idx="10781">
                  <c:v>0.12690000000000001</c:v>
                </c:pt>
                <c:pt idx="10782">
                  <c:v>0.1152</c:v>
                </c:pt>
                <c:pt idx="10783">
                  <c:v>0.16769999999999999</c:v>
                </c:pt>
                <c:pt idx="10784">
                  <c:v>0.12809999999999999</c:v>
                </c:pt>
                <c:pt idx="10785">
                  <c:v>0.1709</c:v>
                </c:pt>
                <c:pt idx="10786">
                  <c:v>0.11890000000000001</c:v>
                </c:pt>
                <c:pt idx="10787">
                  <c:v>0.32140000000000002</c:v>
                </c:pt>
                <c:pt idx="10788">
                  <c:v>0.25919999999999999</c:v>
                </c:pt>
                <c:pt idx="10789">
                  <c:v>0.23749999999999999</c:v>
                </c:pt>
                <c:pt idx="10790">
                  <c:v>0.20219999999999999</c:v>
                </c:pt>
                <c:pt idx="10791">
                  <c:v>0.27660000000000001</c:v>
                </c:pt>
                <c:pt idx="10792">
                  <c:v>0.12659999999999999</c:v>
                </c:pt>
                <c:pt idx="10793">
                  <c:v>0.2944</c:v>
                </c:pt>
                <c:pt idx="10794">
                  <c:v>0.1547</c:v>
                </c:pt>
                <c:pt idx="10795">
                  <c:v>0.1134</c:v>
                </c:pt>
                <c:pt idx="10796">
                  <c:v>0.11260000000000001</c:v>
                </c:pt>
                <c:pt idx="10797">
                  <c:v>0.14380000000000001</c:v>
                </c:pt>
                <c:pt idx="10798">
                  <c:v>1.306</c:v>
                </c:pt>
                <c:pt idx="10799">
                  <c:v>0.15459999999999999</c:v>
                </c:pt>
                <c:pt idx="10800">
                  <c:v>0.24160000000000001</c:v>
                </c:pt>
                <c:pt idx="10801">
                  <c:v>0.13719999999999999</c:v>
                </c:pt>
                <c:pt idx="10802">
                  <c:v>0.1198</c:v>
                </c:pt>
                <c:pt idx="10803">
                  <c:v>0.26019999999999999</c:v>
                </c:pt>
                <c:pt idx="10804">
                  <c:v>0.30109999999999998</c:v>
                </c:pt>
                <c:pt idx="10805">
                  <c:v>0.2676</c:v>
                </c:pt>
                <c:pt idx="10806">
                  <c:v>0.2949</c:v>
                </c:pt>
                <c:pt idx="10807">
                  <c:v>0.2974</c:v>
                </c:pt>
                <c:pt idx="10808">
                  <c:v>0.27110000000000001</c:v>
                </c:pt>
                <c:pt idx="10809">
                  <c:v>0.2661</c:v>
                </c:pt>
                <c:pt idx="10810">
                  <c:v>0.27860000000000001</c:v>
                </c:pt>
                <c:pt idx="10811">
                  <c:v>0.25</c:v>
                </c:pt>
                <c:pt idx="10812">
                  <c:v>0.2792</c:v>
                </c:pt>
                <c:pt idx="10813">
                  <c:v>0.26500000000000001</c:v>
                </c:pt>
                <c:pt idx="10814">
                  <c:v>0.28920000000000001</c:v>
                </c:pt>
                <c:pt idx="10815">
                  <c:v>0.17960000000000001</c:v>
                </c:pt>
                <c:pt idx="10816">
                  <c:v>0.17299999999999999</c:v>
                </c:pt>
                <c:pt idx="10817">
                  <c:v>0.14169999999999999</c:v>
                </c:pt>
                <c:pt idx="10818">
                  <c:v>0.14829999999999999</c:v>
                </c:pt>
                <c:pt idx="10819">
                  <c:v>0.13769999999999999</c:v>
                </c:pt>
                <c:pt idx="10820">
                  <c:v>0.1575</c:v>
                </c:pt>
                <c:pt idx="10821">
                  <c:v>0.155</c:v>
                </c:pt>
                <c:pt idx="10822">
                  <c:v>0.19719999999999999</c:v>
                </c:pt>
                <c:pt idx="10823">
                  <c:v>0.16389999999999999</c:v>
                </c:pt>
                <c:pt idx="10824">
                  <c:v>0.16059999999999999</c:v>
                </c:pt>
                <c:pt idx="10825">
                  <c:v>0.1777</c:v>
                </c:pt>
                <c:pt idx="10826">
                  <c:v>0.17269999999999999</c:v>
                </c:pt>
                <c:pt idx="10827">
                  <c:v>0.16539999999999999</c:v>
                </c:pt>
                <c:pt idx="10828">
                  <c:v>0.16189999999999999</c:v>
                </c:pt>
                <c:pt idx="10829">
                  <c:v>0.12720000000000001</c:v>
                </c:pt>
                <c:pt idx="10830">
                  <c:v>0.11169999999999999</c:v>
                </c:pt>
                <c:pt idx="10831">
                  <c:v>0.1313</c:v>
                </c:pt>
                <c:pt idx="10832">
                  <c:v>0.1108</c:v>
                </c:pt>
                <c:pt idx="10833">
                  <c:v>0.16880000000000001</c:v>
                </c:pt>
                <c:pt idx="10834">
                  <c:v>0.17760000000000001</c:v>
                </c:pt>
                <c:pt idx="10835">
                  <c:v>0.16059999999999999</c:v>
                </c:pt>
                <c:pt idx="10836">
                  <c:v>0.17199999999999999</c:v>
                </c:pt>
                <c:pt idx="10837">
                  <c:v>0.18459999999999999</c:v>
                </c:pt>
                <c:pt idx="10838">
                  <c:v>0.1585</c:v>
                </c:pt>
                <c:pt idx="10839">
                  <c:v>0.18240000000000001</c:v>
                </c:pt>
                <c:pt idx="10840">
                  <c:v>0.22620000000000001</c:v>
                </c:pt>
                <c:pt idx="10841">
                  <c:v>0.19400000000000001</c:v>
                </c:pt>
                <c:pt idx="10842">
                  <c:v>0.15609999999999999</c:v>
                </c:pt>
                <c:pt idx="10843">
                  <c:v>0.22600000000000001</c:v>
                </c:pt>
                <c:pt idx="10844">
                  <c:v>0.19550000000000001</c:v>
                </c:pt>
                <c:pt idx="10845">
                  <c:v>0.23269999999999999</c:v>
                </c:pt>
                <c:pt idx="10846">
                  <c:v>0.23</c:v>
                </c:pt>
                <c:pt idx="10847">
                  <c:v>0.22470000000000001</c:v>
                </c:pt>
                <c:pt idx="10848">
                  <c:v>0.22470000000000001</c:v>
                </c:pt>
                <c:pt idx="10849">
                  <c:v>0.19789999999999999</c:v>
                </c:pt>
                <c:pt idx="10850">
                  <c:v>0.21990000000000001</c:v>
                </c:pt>
                <c:pt idx="10851">
                  <c:v>0.23710000000000001</c:v>
                </c:pt>
                <c:pt idx="10852">
                  <c:v>0.20449999999999999</c:v>
                </c:pt>
                <c:pt idx="10853">
                  <c:v>0.13819999999999999</c:v>
                </c:pt>
                <c:pt idx="10854">
                  <c:v>0.1071</c:v>
                </c:pt>
                <c:pt idx="10855">
                  <c:v>0.1144</c:v>
                </c:pt>
                <c:pt idx="10856">
                  <c:v>0.1275</c:v>
                </c:pt>
                <c:pt idx="10857">
                  <c:v>0.107</c:v>
                </c:pt>
                <c:pt idx="10858">
                  <c:v>0.1095</c:v>
                </c:pt>
                <c:pt idx="10859">
                  <c:v>0.1308</c:v>
                </c:pt>
                <c:pt idx="10860">
                  <c:v>0.1188</c:v>
                </c:pt>
                <c:pt idx="10861">
                  <c:v>0.12529999999999999</c:v>
                </c:pt>
                <c:pt idx="10862">
                  <c:v>0.1231</c:v>
                </c:pt>
                <c:pt idx="10863">
                  <c:v>0.1484</c:v>
                </c:pt>
                <c:pt idx="10864">
                  <c:v>0.1265</c:v>
                </c:pt>
                <c:pt idx="10865">
                  <c:v>0.1144</c:v>
                </c:pt>
                <c:pt idx="10866">
                  <c:v>0.1416</c:v>
                </c:pt>
                <c:pt idx="10867">
                  <c:v>0.12039999999999999</c:v>
                </c:pt>
                <c:pt idx="10868">
                  <c:v>0.1404</c:v>
                </c:pt>
                <c:pt idx="10869">
                  <c:v>0.1336</c:v>
                </c:pt>
                <c:pt idx="10870">
                  <c:v>0.12230000000000001</c:v>
                </c:pt>
                <c:pt idx="10871">
                  <c:v>0.1222</c:v>
                </c:pt>
                <c:pt idx="10872">
                  <c:v>0.22359999999999999</c:v>
                </c:pt>
                <c:pt idx="10873">
                  <c:v>0.1961</c:v>
                </c:pt>
                <c:pt idx="10874">
                  <c:v>0.20380000000000001</c:v>
                </c:pt>
                <c:pt idx="10875">
                  <c:v>0.1716</c:v>
                </c:pt>
                <c:pt idx="10876">
                  <c:v>0.19500000000000001</c:v>
                </c:pt>
                <c:pt idx="10877">
                  <c:v>0.19719999999999999</c:v>
                </c:pt>
                <c:pt idx="10878">
                  <c:v>0.1971</c:v>
                </c:pt>
                <c:pt idx="10879">
                  <c:v>0.19409999999999999</c:v>
                </c:pt>
                <c:pt idx="10880">
                  <c:v>0.22040000000000001</c:v>
                </c:pt>
                <c:pt idx="10881">
                  <c:v>0.25180000000000002</c:v>
                </c:pt>
                <c:pt idx="10882">
                  <c:v>0.15229999999999999</c:v>
                </c:pt>
                <c:pt idx="10883">
                  <c:v>0.20830000000000001</c:v>
                </c:pt>
                <c:pt idx="10884">
                  <c:v>0.22620000000000001</c:v>
                </c:pt>
                <c:pt idx="10885">
                  <c:v>0.22670000000000001</c:v>
                </c:pt>
                <c:pt idx="10886">
                  <c:v>0.18809999999999999</c:v>
                </c:pt>
                <c:pt idx="10887">
                  <c:v>0.22320000000000001</c:v>
                </c:pt>
                <c:pt idx="10888">
                  <c:v>0.21729999999999999</c:v>
                </c:pt>
                <c:pt idx="10889">
                  <c:v>0.16969999999999999</c:v>
                </c:pt>
                <c:pt idx="10890">
                  <c:v>0.23380000000000001</c:v>
                </c:pt>
                <c:pt idx="10891">
                  <c:v>0.25319999999999998</c:v>
                </c:pt>
                <c:pt idx="10892">
                  <c:v>0.2429</c:v>
                </c:pt>
                <c:pt idx="10893">
                  <c:v>0.17799999999999999</c:v>
                </c:pt>
                <c:pt idx="10894">
                  <c:v>0.13020000000000001</c:v>
                </c:pt>
                <c:pt idx="10895">
                  <c:v>0.1729</c:v>
                </c:pt>
                <c:pt idx="10896">
                  <c:v>0.15870000000000001</c:v>
                </c:pt>
                <c:pt idx="10897">
                  <c:v>0.20519999999999999</c:v>
                </c:pt>
                <c:pt idx="10898">
                  <c:v>0.1938</c:v>
                </c:pt>
                <c:pt idx="10899">
                  <c:v>0.1507</c:v>
                </c:pt>
                <c:pt idx="10900">
                  <c:v>0.1366</c:v>
                </c:pt>
                <c:pt idx="10901">
                  <c:v>0.28839999999999999</c:v>
                </c:pt>
                <c:pt idx="10902">
                  <c:v>0.15939999999999999</c:v>
                </c:pt>
                <c:pt idx="10903">
                  <c:v>0.19059999999999999</c:v>
                </c:pt>
                <c:pt idx="10904">
                  <c:v>0.1245</c:v>
                </c:pt>
                <c:pt idx="10905">
                  <c:v>7.0800000000000002E-2</c:v>
                </c:pt>
                <c:pt idx="10906">
                  <c:v>0.1426</c:v>
                </c:pt>
                <c:pt idx="10907">
                  <c:v>9.0300000000000005E-2</c:v>
                </c:pt>
                <c:pt idx="10908">
                  <c:v>9.7500000000000003E-2</c:v>
                </c:pt>
                <c:pt idx="10909">
                  <c:v>0.12189999999999999</c:v>
                </c:pt>
                <c:pt idx="10910">
                  <c:v>6.9800000000000001E-2</c:v>
                </c:pt>
                <c:pt idx="10911">
                  <c:v>0.2072</c:v>
                </c:pt>
                <c:pt idx="10912">
                  <c:v>0.20680000000000001</c:v>
                </c:pt>
                <c:pt idx="10913">
                  <c:v>0.28789999999999999</c:v>
                </c:pt>
                <c:pt idx="10914">
                  <c:v>0.29470000000000002</c:v>
                </c:pt>
                <c:pt idx="10915">
                  <c:v>0.1893</c:v>
                </c:pt>
                <c:pt idx="10916">
                  <c:v>0.1852</c:v>
                </c:pt>
                <c:pt idx="10917">
                  <c:v>0.30359999999999998</c:v>
                </c:pt>
                <c:pt idx="10918">
                  <c:v>0.19620000000000001</c:v>
                </c:pt>
                <c:pt idx="10919">
                  <c:v>0.20749999999999999</c:v>
                </c:pt>
                <c:pt idx="10920">
                  <c:v>0.19869999999999999</c:v>
                </c:pt>
                <c:pt idx="10921">
                  <c:v>0.1517</c:v>
                </c:pt>
                <c:pt idx="10922">
                  <c:v>0.15379999999999999</c:v>
                </c:pt>
                <c:pt idx="10923">
                  <c:v>0.15090000000000001</c:v>
                </c:pt>
                <c:pt idx="10924">
                  <c:v>0.14960000000000001</c:v>
                </c:pt>
                <c:pt idx="10925">
                  <c:v>0.16</c:v>
                </c:pt>
                <c:pt idx="10926">
                  <c:v>0.1452</c:v>
                </c:pt>
                <c:pt idx="10927">
                  <c:v>0.14330000000000001</c:v>
                </c:pt>
                <c:pt idx="10928">
                  <c:v>8.4099999999999994E-2</c:v>
                </c:pt>
                <c:pt idx="10929">
                  <c:v>9.1999999999999998E-2</c:v>
                </c:pt>
                <c:pt idx="10930">
                  <c:v>0.1038</c:v>
                </c:pt>
                <c:pt idx="10931">
                  <c:v>0.1595</c:v>
                </c:pt>
                <c:pt idx="10932">
                  <c:v>0.1173</c:v>
                </c:pt>
                <c:pt idx="10933">
                  <c:v>0.1239</c:v>
                </c:pt>
                <c:pt idx="10934">
                  <c:v>0.18010000000000001</c:v>
                </c:pt>
                <c:pt idx="10935">
                  <c:v>0.16600000000000001</c:v>
                </c:pt>
                <c:pt idx="10936">
                  <c:v>0.19350000000000001</c:v>
                </c:pt>
                <c:pt idx="10937">
                  <c:v>0.12230000000000001</c:v>
                </c:pt>
                <c:pt idx="10938">
                  <c:v>0.2397</c:v>
                </c:pt>
                <c:pt idx="10939">
                  <c:v>0.2203</c:v>
                </c:pt>
                <c:pt idx="10940">
                  <c:v>0.19819999999999999</c:v>
                </c:pt>
                <c:pt idx="10941">
                  <c:v>0.1784</c:v>
                </c:pt>
                <c:pt idx="10942">
                  <c:v>0.21060000000000001</c:v>
                </c:pt>
                <c:pt idx="10943">
                  <c:v>0.29609999999999997</c:v>
                </c:pt>
                <c:pt idx="10944">
                  <c:v>0.2087</c:v>
                </c:pt>
                <c:pt idx="10945">
                  <c:v>0.27750000000000002</c:v>
                </c:pt>
                <c:pt idx="10946">
                  <c:v>0.25979999999999998</c:v>
                </c:pt>
                <c:pt idx="10947">
                  <c:v>0.25900000000000001</c:v>
                </c:pt>
                <c:pt idx="10948">
                  <c:v>0.27150000000000002</c:v>
                </c:pt>
                <c:pt idx="10949">
                  <c:v>0.18</c:v>
                </c:pt>
                <c:pt idx="10950">
                  <c:v>0.29799999999999999</c:v>
                </c:pt>
                <c:pt idx="10951">
                  <c:v>0.23200000000000001</c:v>
                </c:pt>
                <c:pt idx="10952">
                  <c:v>0.31369999999999998</c:v>
                </c:pt>
                <c:pt idx="10953">
                  <c:v>0.2185</c:v>
                </c:pt>
                <c:pt idx="10954">
                  <c:v>0.29160000000000003</c:v>
                </c:pt>
                <c:pt idx="10955">
                  <c:v>0.28170000000000001</c:v>
                </c:pt>
                <c:pt idx="10956">
                  <c:v>0.20169999999999999</c:v>
                </c:pt>
                <c:pt idx="10957">
                  <c:v>0.3664</c:v>
                </c:pt>
                <c:pt idx="10958">
                  <c:v>0.124</c:v>
                </c:pt>
                <c:pt idx="10959">
                  <c:v>0.11210000000000001</c:v>
                </c:pt>
                <c:pt idx="10960">
                  <c:v>0.15909999999999999</c:v>
                </c:pt>
                <c:pt idx="10961">
                  <c:v>0.13619999999999999</c:v>
                </c:pt>
                <c:pt idx="10962">
                  <c:v>0.1129</c:v>
                </c:pt>
                <c:pt idx="10963">
                  <c:v>0.14180000000000001</c:v>
                </c:pt>
                <c:pt idx="10964">
                  <c:v>0.16600000000000001</c:v>
                </c:pt>
                <c:pt idx="10965">
                  <c:v>0.1678</c:v>
                </c:pt>
                <c:pt idx="10966">
                  <c:v>0.2374</c:v>
                </c:pt>
                <c:pt idx="10967">
                  <c:v>0.15210000000000001</c:v>
                </c:pt>
                <c:pt idx="10968">
                  <c:v>0.127</c:v>
                </c:pt>
                <c:pt idx="10969">
                  <c:v>0.19409999999999999</c:v>
                </c:pt>
                <c:pt idx="10970">
                  <c:v>0.1399</c:v>
                </c:pt>
                <c:pt idx="10971">
                  <c:v>0.13389999999999999</c:v>
                </c:pt>
                <c:pt idx="10972">
                  <c:v>0.1399</c:v>
                </c:pt>
                <c:pt idx="10973">
                  <c:v>0.17119999999999999</c:v>
                </c:pt>
                <c:pt idx="10974">
                  <c:v>0.1172</c:v>
                </c:pt>
                <c:pt idx="10975">
                  <c:v>0.1404</c:v>
                </c:pt>
                <c:pt idx="10976">
                  <c:v>0.27600000000000002</c:v>
                </c:pt>
                <c:pt idx="10977">
                  <c:v>0.26619999999999999</c:v>
                </c:pt>
                <c:pt idx="10978">
                  <c:v>0.21279999999999999</c:v>
                </c:pt>
                <c:pt idx="10979">
                  <c:v>0.2198</c:v>
                </c:pt>
                <c:pt idx="10980">
                  <c:v>0.13420000000000001</c:v>
                </c:pt>
                <c:pt idx="10981">
                  <c:v>0.18559999999999999</c:v>
                </c:pt>
                <c:pt idx="10982">
                  <c:v>0.15620000000000001</c:v>
                </c:pt>
                <c:pt idx="10983">
                  <c:v>0.1633</c:v>
                </c:pt>
                <c:pt idx="10984">
                  <c:v>0.1321</c:v>
                </c:pt>
                <c:pt idx="10985">
                  <c:v>0.1386</c:v>
                </c:pt>
                <c:pt idx="10986">
                  <c:v>0.1361</c:v>
                </c:pt>
                <c:pt idx="10987">
                  <c:v>0.1671</c:v>
                </c:pt>
                <c:pt idx="10988">
                  <c:v>0.15179999999999999</c:v>
                </c:pt>
                <c:pt idx="10989">
                  <c:v>0.18140000000000001</c:v>
                </c:pt>
                <c:pt idx="10990">
                  <c:v>0.17199999999999999</c:v>
                </c:pt>
                <c:pt idx="10991">
                  <c:v>0.1651</c:v>
                </c:pt>
                <c:pt idx="10992">
                  <c:v>0.18229999999999999</c:v>
                </c:pt>
                <c:pt idx="10993">
                  <c:v>0.28960000000000002</c:v>
                </c:pt>
                <c:pt idx="10994">
                  <c:v>0.219</c:v>
                </c:pt>
                <c:pt idx="10995">
                  <c:v>0.26190000000000002</c:v>
                </c:pt>
                <c:pt idx="10996">
                  <c:v>0.17419999999999999</c:v>
                </c:pt>
                <c:pt idx="10997">
                  <c:v>0.19109999999999999</c:v>
                </c:pt>
                <c:pt idx="10998">
                  <c:v>0.27539999999999998</c:v>
                </c:pt>
                <c:pt idx="10999">
                  <c:v>0.22420000000000001</c:v>
                </c:pt>
                <c:pt idx="11000">
                  <c:v>0.22650000000000001</c:v>
                </c:pt>
                <c:pt idx="11001">
                  <c:v>0.27060000000000001</c:v>
                </c:pt>
                <c:pt idx="11002">
                  <c:v>0.2152</c:v>
                </c:pt>
                <c:pt idx="11003">
                  <c:v>0.2006</c:v>
                </c:pt>
                <c:pt idx="11004">
                  <c:v>0.1671</c:v>
                </c:pt>
                <c:pt idx="11005">
                  <c:v>0.19350000000000001</c:v>
                </c:pt>
                <c:pt idx="11006">
                  <c:v>0.17560000000000001</c:v>
                </c:pt>
                <c:pt idx="11007">
                  <c:v>0.1991</c:v>
                </c:pt>
                <c:pt idx="11008">
                  <c:v>0.2472</c:v>
                </c:pt>
                <c:pt idx="11009">
                  <c:v>0.30620000000000003</c:v>
                </c:pt>
                <c:pt idx="11010">
                  <c:v>0.20680000000000001</c:v>
                </c:pt>
                <c:pt idx="11011">
                  <c:v>0.22420000000000001</c:v>
                </c:pt>
                <c:pt idx="11012">
                  <c:v>0.1691</c:v>
                </c:pt>
                <c:pt idx="11013">
                  <c:v>8.0799999999999997E-2</c:v>
                </c:pt>
                <c:pt idx="11014">
                  <c:v>0.13239999999999999</c:v>
                </c:pt>
                <c:pt idx="11015">
                  <c:v>0.1067</c:v>
                </c:pt>
                <c:pt idx="11016">
                  <c:v>9.0399999999999994E-2</c:v>
                </c:pt>
                <c:pt idx="11017">
                  <c:v>0.1139</c:v>
                </c:pt>
                <c:pt idx="11018">
                  <c:v>9.1399999999999995E-2</c:v>
                </c:pt>
                <c:pt idx="11019">
                  <c:v>9.9000000000000005E-2</c:v>
                </c:pt>
                <c:pt idx="11020">
                  <c:v>0.1547</c:v>
                </c:pt>
                <c:pt idx="11021">
                  <c:v>0.32769999999999999</c:v>
                </c:pt>
                <c:pt idx="11022">
                  <c:v>0.3296</c:v>
                </c:pt>
                <c:pt idx="11023">
                  <c:v>0.30349999999999999</c:v>
                </c:pt>
                <c:pt idx="11024">
                  <c:v>0.17910000000000001</c:v>
                </c:pt>
                <c:pt idx="11025">
                  <c:v>0.21890000000000001</c:v>
                </c:pt>
                <c:pt idx="11026">
                  <c:v>0.25840000000000002</c:v>
                </c:pt>
                <c:pt idx="11027">
                  <c:v>8.9599999999999999E-2</c:v>
                </c:pt>
                <c:pt idx="11028">
                  <c:v>8.8700000000000001E-2</c:v>
                </c:pt>
                <c:pt idx="11029">
                  <c:v>0.17249999999999999</c:v>
                </c:pt>
                <c:pt idx="11030">
                  <c:v>0.36330000000000001</c:v>
                </c:pt>
                <c:pt idx="11031">
                  <c:v>0.14149999999999999</c:v>
                </c:pt>
                <c:pt idx="11032">
                  <c:v>0.23730000000000001</c:v>
                </c:pt>
                <c:pt idx="11033">
                  <c:v>0.1105</c:v>
                </c:pt>
                <c:pt idx="11034">
                  <c:v>0.1875</c:v>
                </c:pt>
                <c:pt idx="11035">
                  <c:v>0.2243</c:v>
                </c:pt>
                <c:pt idx="11036">
                  <c:v>0.13969999999999999</c:v>
                </c:pt>
                <c:pt idx="11037">
                  <c:v>0.124</c:v>
                </c:pt>
                <c:pt idx="11038">
                  <c:v>0.1288</c:v>
                </c:pt>
                <c:pt idx="11039">
                  <c:v>0.12509999999999999</c:v>
                </c:pt>
                <c:pt idx="11040">
                  <c:v>0.1414</c:v>
                </c:pt>
                <c:pt idx="11041">
                  <c:v>9.69E-2</c:v>
                </c:pt>
                <c:pt idx="11042">
                  <c:v>8.0799999999999997E-2</c:v>
                </c:pt>
                <c:pt idx="11043">
                  <c:v>8.48E-2</c:v>
                </c:pt>
                <c:pt idx="11044">
                  <c:v>0.27710000000000001</c:v>
                </c:pt>
                <c:pt idx="11045">
                  <c:v>0.29899999999999999</c:v>
                </c:pt>
                <c:pt idx="11046">
                  <c:v>0.24990000000000001</c:v>
                </c:pt>
                <c:pt idx="11047">
                  <c:v>0.29399999999999998</c:v>
                </c:pt>
                <c:pt idx="11048">
                  <c:v>0.25929999999999997</c:v>
                </c:pt>
                <c:pt idx="11049">
                  <c:v>0.25879999999999997</c:v>
                </c:pt>
                <c:pt idx="11050">
                  <c:v>0.20649999999999999</c:v>
                </c:pt>
                <c:pt idx="11051">
                  <c:v>0.14499999999999999</c:v>
                </c:pt>
                <c:pt idx="11052">
                  <c:v>0.1099</c:v>
                </c:pt>
                <c:pt idx="11053">
                  <c:v>0.13320000000000001</c:v>
                </c:pt>
                <c:pt idx="11054">
                  <c:v>0.20449999999999999</c:v>
                </c:pt>
                <c:pt idx="11055">
                  <c:v>0.35089999999999999</c:v>
                </c:pt>
                <c:pt idx="11056">
                  <c:v>0.14699999999999999</c:v>
                </c:pt>
                <c:pt idx="11057">
                  <c:v>0.46920000000000001</c:v>
                </c:pt>
                <c:pt idx="11058">
                  <c:v>9.6199999999999994E-2</c:v>
                </c:pt>
                <c:pt idx="11059">
                  <c:v>9.0300000000000005E-2</c:v>
                </c:pt>
                <c:pt idx="11060">
                  <c:v>7.8E-2</c:v>
                </c:pt>
                <c:pt idx="11061">
                  <c:v>0.12189999999999999</c:v>
                </c:pt>
                <c:pt idx="11062">
                  <c:v>0.1074</c:v>
                </c:pt>
                <c:pt idx="11063">
                  <c:v>0.1104</c:v>
                </c:pt>
                <c:pt idx="11064">
                  <c:v>0.105</c:v>
                </c:pt>
                <c:pt idx="11065">
                  <c:v>0.1149</c:v>
                </c:pt>
                <c:pt idx="11066">
                  <c:v>0.1205</c:v>
                </c:pt>
                <c:pt idx="11067">
                  <c:v>0.16869999999999999</c:v>
                </c:pt>
                <c:pt idx="11068">
                  <c:v>0.32229999999999998</c:v>
                </c:pt>
                <c:pt idx="11069">
                  <c:v>0.1701</c:v>
                </c:pt>
                <c:pt idx="11070">
                  <c:v>9.9500000000000005E-2</c:v>
                </c:pt>
                <c:pt idx="11071">
                  <c:v>0.23580000000000001</c:v>
                </c:pt>
                <c:pt idx="11072">
                  <c:v>0.2185</c:v>
                </c:pt>
                <c:pt idx="11073">
                  <c:v>0.10979999999999999</c:v>
                </c:pt>
                <c:pt idx="11074">
                  <c:v>0.11600000000000001</c:v>
                </c:pt>
                <c:pt idx="11075">
                  <c:v>0.3931</c:v>
                </c:pt>
                <c:pt idx="11076">
                  <c:v>0.19980000000000001</c:v>
                </c:pt>
                <c:pt idx="11077">
                  <c:v>0.30130000000000001</c:v>
                </c:pt>
                <c:pt idx="11078">
                  <c:v>0.39050000000000001</c:v>
                </c:pt>
                <c:pt idx="11079">
                  <c:v>0.15840000000000001</c:v>
                </c:pt>
                <c:pt idx="11080">
                  <c:v>0.2364</c:v>
                </c:pt>
                <c:pt idx="11081">
                  <c:v>0.19450000000000001</c:v>
                </c:pt>
                <c:pt idx="11082">
                  <c:v>0.20469999999999999</c:v>
                </c:pt>
                <c:pt idx="11083">
                  <c:v>0.1782</c:v>
                </c:pt>
                <c:pt idx="11084">
                  <c:v>0.193</c:v>
                </c:pt>
                <c:pt idx="11085">
                  <c:v>0.1086</c:v>
                </c:pt>
                <c:pt idx="11086">
                  <c:v>9.6799999999999997E-2</c:v>
                </c:pt>
                <c:pt idx="11087">
                  <c:v>0.1174</c:v>
                </c:pt>
                <c:pt idx="11088">
                  <c:v>0.1186</c:v>
                </c:pt>
                <c:pt idx="11089">
                  <c:v>0.1459</c:v>
                </c:pt>
                <c:pt idx="11090">
                  <c:v>0.1709</c:v>
                </c:pt>
                <c:pt idx="11091">
                  <c:v>0.13239999999999999</c:v>
                </c:pt>
                <c:pt idx="11092">
                  <c:v>0.1207</c:v>
                </c:pt>
                <c:pt idx="11093">
                  <c:v>0.10829999999999999</c:v>
                </c:pt>
                <c:pt idx="11094">
                  <c:v>9.8000000000000004E-2</c:v>
                </c:pt>
                <c:pt idx="11095">
                  <c:v>0.50390000000000001</c:v>
                </c:pt>
                <c:pt idx="11096">
                  <c:v>0.19420000000000001</c:v>
                </c:pt>
                <c:pt idx="11097">
                  <c:v>0.19439999999999999</c:v>
                </c:pt>
                <c:pt idx="11098">
                  <c:v>0.25440000000000002</c:v>
                </c:pt>
                <c:pt idx="11099">
                  <c:v>0.1943</c:v>
                </c:pt>
                <c:pt idx="11100">
                  <c:v>0.11169999999999999</c:v>
                </c:pt>
                <c:pt idx="11101">
                  <c:v>0.26090000000000002</c:v>
                </c:pt>
                <c:pt idx="11102">
                  <c:v>0.1583</c:v>
                </c:pt>
                <c:pt idx="11103">
                  <c:v>0.26679999999999998</c:v>
                </c:pt>
                <c:pt idx="11104">
                  <c:v>0.2024</c:v>
                </c:pt>
                <c:pt idx="11105">
                  <c:v>0.18490000000000001</c:v>
                </c:pt>
                <c:pt idx="11106">
                  <c:v>0.218</c:v>
                </c:pt>
                <c:pt idx="11107">
                  <c:v>0.17050000000000001</c:v>
                </c:pt>
                <c:pt idx="11108">
                  <c:v>0.11459999999999999</c:v>
                </c:pt>
                <c:pt idx="11109">
                  <c:v>0.2392</c:v>
                </c:pt>
                <c:pt idx="11110">
                  <c:v>0.1598</c:v>
                </c:pt>
                <c:pt idx="11111">
                  <c:v>0.19309999999999999</c:v>
                </c:pt>
                <c:pt idx="11112">
                  <c:v>0.219</c:v>
                </c:pt>
                <c:pt idx="11113">
                  <c:v>9.98E-2</c:v>
                </c:pt>
                <c:pt idx="11114">
                  <c:v>0.19120000000000001</c:v>
                </c:pt>
                <c:pt idx="11115">
                  <c:v>0.12690000000000001</c:v>
                </c:pt>
                <c:pt idx="11116">
                  <c:v>0.13500000000000001</c:v>
                </c:pt>
                <c:pt idx="11117">
                  <c:v>0.14380000000000001</c:v>
                </c:pt>
                <c:pt idx="11118">
                  <c:v>0.14480000000000001</c:v>
                </c:pt>
                <c:pt idx="11119">
                  <c:v>0.16059999999999999</c:v>
                </c:pt>
                <c:pt idx="11120">
                  <c:v>0.13750000000000001</c:v>
                </c:pt>
                <c:pt idx="11121">
                  <c:v>0.12139999999999999</c:v>
                </c:pt>
                <c:pt idx="11122">
                  <c:v>9.35E-2</c:v>
                </c:pt>
                <c:pt idx="11123">
                  <c:v>0.1351</c:v>
                </c:pt>
                <c:pt idx="11124">
                  <c:v>0.29780000000000001</c:v>
                </c:pt>
                <c:pt idx="11125">
                  <c:v>0.28560000000000002</c:v>
                </c:pt>
                <c:pt idx="11126">
                  <c:v>0.32669999999999999</c:v>
                </c:pt>
                <c:pt idx="11127">
                  <c:v>0.17899999999999999</c:v>
                </c:pt>
                <c:pt idx="11128">
                  <c:v>0.2853</c:v>
                </c:pt>
                <c:pt idx="11129">
                  <c:v>0.1726</c:v>
                </c:pt>
                <c:pt idx="11130">
                  <c:v>0.14169999999999999</c:v>
                </c:pt>
                <c:pt idx="11131">
                  <c:v>0.1168</c:v>
                </c:pt>
                <c:pt idx="11132">
                  <c:v>0.1132</c:v>
                </c:pt>
                <c:pt idx="11133">
                  <c:v>0.14940000000000001</c:v>
                </c:pt>
                <c:pt idx="11134">
                  <c:v>0.13059999999999999</c:v>
                </c:pt>
                <c:pt idx="11135">
                  <c:v>0.12139999999999999</c:v>
                </c:pt>
                <c:pt idx="11136">
                  <c:v>0.17799999999999999</c:v>
                </c:pt>
                <c:pt idx="11137">
                  <c:v>0.19969999999999999</c:v>
                </c:pt>
                <c:pt idx="11138">
                  <c:v>0.15240000000000001</c:v>
                </c:pt>
                <c:pt idx="11139">
                  <c:v>0.15740000000000001</c:v>
                </c:pt>
                <c:pt idx="11140">
                  <c:v>0.16439999999999999</c:v>
                </c:pt>
                <c:pt idx="11141">
                  <c:v>0.17530000000000001</c:v>
                </c:pt>
                <c:pt idx="11142">
                  <c:v>0.1173</c:v>
                </c:pt>
                <c:pt idx="11143">
                  <c:v>0.1134</c:v>
                </c:pt>
                <c:pt idx="11144">
                  <c:v>0.22839999999999999</c:v>
                </c:pt>
                <c:pt idx="11145">
                  <c:v>0.14779999999999999</c:v>
                </c:pt>
                <c:pt idx="11146">
                  <c:v>0.1404</c:v>
                </c:pt>
                <c:pt idx="11147">
                  <c:v>0.1976</c:v>
                </c:pt>
                <c:pt idx="11148">
                  <c:v>0.21390000000000001</c:v>
                </c:pt>
                <c:pt idx="11149">
                  <c:v>0.2011</c:v>
                </c:pt>
                <c:pt idx="11150">
                  <c:v>0.2127</c:v>
                </c:pt>
                <c:pt idx="11151">
                  <c:v>0.19789999999999999</c:v>
                </c:pt>
                <c:pt idx="11152">
                  <c:v>0.2031</c:v>
                </c:pt>
                <c:pt idx="11153">
                  <c:v>0.19500000000000001</c:v>
                </c:pt>
                <c:pt idx="11154">
                  <c:v>0.2069</c:v>
                </c:pt>
                <c:pt idx="11155">
                  <c:v>0.14879999999999999</c:v>
                </c:pt>
                <c:pt idx="11156">
                  <c:v>0.2122</c:v>
                </c:pt>
                <c:pt idx="11157">
                  <c:v>0.2213</c:v>
                </c:pt>
                <c:pt idx="11158">
                  <c:v>0.26919999999999999</c:v>
                </c:pt>
                <c:pt idx="11159">
                  <c:v>0.1431</c:v>
                </c:pt>
                <c:pt idx="11160">
                  <c:v>0.2046</c:v>
                </c:pt>
                <c:pt idx="11161">
                  <c:v>0.2233</c:v>
                </c:pt>
                <c:pt idx="11162">
                  <c:v>0.1444</c:v>
                </c:pt>
                <c:pt idx="11163">
                  <c:v>0.19839999999999999</c:v>
                </c:pt>
                <c:pt idx="11164">
                  <c:v>0.25359999999999999</c:v>
                </c:pt>
                <c:pt idx="11165">
                  <c:v>0.18140000000000001</c:v>
                </c:pt>
                <c:pt idx="11166">
                  <c:v>0.12570000000000001</c:v>
                </c:pt>
                <c:pt idx="11167">
                  <c:v>0.1893</c:v>
                </c:pt>
                <c:pt idx="11168">
                  <c:v>0.19400000000000001</c:v>
                </c:pt>
                <c:pt idx="11169">
                  <c:v>0.21410000000000001</c:v>
                </c:pt>
                <c:pt idx="11170">
                  <c:v>0.158</c:v>
                </c:pt>
                <c:pt idx="11171">
                  <c:v>0.17449999999999999</c:v>
                </c:pt>
                <c:pt idx="11172">
                  <c:v>0.1749</c:v>
                </c:pt>
                <c:pt idx="11173">
                  <c:v>0.14549999999999999</c:v>
                </c:pt>
                <c:pt idx="11174">
                  <c:v>0.1971</c:v>
                </c:pt>
                <c:pt idx="11175">
                  <c:v>0.18990000000000001</c:v>
                </c:pt>
                <c:pt idx="11176">
                  <c:v>0.34439999999999998</c:v>
                </c:pt>
                <c:pt idx="11177">
                  <c:v>1.1556</c:v>
                </c:pt>
                <c:pt idx="11178">
                  <c:v>7.1400000000000005E-2</c:v>
                </c:pt>
                <c:pt idx="11179">
                  <c:v>4.6199999999999998E-2</c:v>
                </c:pt>
                <c:pt idx="11180">
                  <c:v>0.25390000000000001</c:v>
                </c:pt>
                <c:pt idx="11181">
                  <c:v>0.1691</c:v>
                </c:pt>
                <c:pt idx="11182">
                  <c:v>9.7699999999999995E-2</c:v>
                </c:pt>
                <c:pt idx="11183">
                  <c:v>0.14399999999999999</c:v>
                </c:pt>
                <c:pt idx="11184">
                  <c:v>0.1094</c:v>
                </c:pt>
                <c:pt idx="11185">
                  <c:v>0.1099</c:v>
                </c:pt>
                <c:pt idx="11186">
                  <c:v>0.18340000000000001</c:v>
                </c:pt>
                <c:pt idx="11187">
                  <c:v>0.1376</c:v>
                </c:pt>
                <c:pt idx="11188">
                  <c:v>9.6299999999999997E-2</c:v>
                </c:pt>
                <c:pt idx="11189">
                  <c:v>8.0299999999999996E-2</c:v>
                </c:pt>
                <c:pt idx="11190">
                  <c:v>0.1206</c:v>
                </c:pt>
                <c:pt idx="11191">
                  <c:v>9.2299999999999993E-2</c:v>
                </c:pt>
                <c:pt idx="11192">
                  <c:v>9.7299999999999998E-2</c:v>
                </c:pt>
                <c:pt idx="11193">
                  <c:v>0.1197</c:v>
                </c:pt>
                <c:pt idx="11194">
                  <c:v>0.22389999999999999</c:v>
                </c:pt>
                <c:pt idx="11195">
                  <c:v>0.1867</c:v>
                </c:pt>
                <c:pt idx="11196">
                  <c:v>8.8200000000000001E-2</c:v>
                </c:pt>
                <c:pt idx="11197">
                  <c:v>9.1800000000000007E-2</c:v>
                </c:pt>
                <c:pt idx="11198">
                  <c:v>9.9400000000000002E-2</c:v>
                </c:pt>
                <c:pt idx="11199">
                  <c:v>9.8400000000000001E-2</c:v>
                </c:pt>
                <c:pt idx="11200">
                  <c:v>9.9699999999999997E-2</c:v>
                </c:pt>
                <c:pt idx="11201">
                  <c:v>9.9900000000000003E-2</c:v>
                </c:pt>
                <c:pt idx="11202">
                  <c:v>9.5100000000000004E-2</c:v>
                </c:pt>
                <c:pt idx="11203">
                  <c:v>0.1484</c:v>
                </c:pt>
                <c:pt idx="11204">
                  <c:v>0.1273</c:v>
                </c:pt>
                <c:pt idx="11205">
                  <c:v>0.14249999999999999</c:v>
                </c:pt>
                <c:pt idx="11206">
                  <c:v>0.1449</c:v>
                </c:pt>
                <c:pt idx="11207">
                  <c:v>0.1173</c:v>
                </c:pt>
                <c:pt idx="11208">
                  <c:v>0.2419</c:v>
                </c:pt>
                <c:pt idx="11209">
                  <c:v>0.12559999999999999</c:v>
                </c:pt>
                <c:pt idx="11210">
                  <c:v>0.14119999999999999</c:v>
                </c:pt>
                <c:pt idx="11211">
                  <c:v>0.14610000000000001</c:v>
                </c:pt>
                <c:pt idx="11212">
                  <c:v>0.20269999999999999</c:v>
                </c:pt>
                <c:pt idx="11213">
                  <c:v>0.2051</c:v>
                </c:pt>
                <c:pt idx="11214">
                  <c:v>9.7500000000000003E-2</c:v>
                </c:pt>
                <c:pt idx="11215">
                  <c:v>5.9799999999999999E-2</c:v>
                </c:pt>
                <c:pt idx="11216">
                  <c:v>0.5111</c:v>
                </c:pt>
                <c:pt idx="11217">
                  <c:v>0.37009999999999998</c:v>
                </c:pt>
                <c:pt idx="11218">
                  <c:v>0.26</c:v>
                </c:pt>
                <c:pt idx="11219">
                  <c:v>0.1976</c:v>
                </c:pt>
                <c:pt idx="11220">
                  <c:v>0.19670000000000001</c:v>
                </c:pt>
                <c:pt idx="11221">
                  <c:v>0.2122</c:v>
                </c:pt>
                <c:pt idx="11222">
                  <c:v>0.23580000000000001</c:v>
                </c:pt>
                <c:pt idx="11223">
                  <c:v>0.3004</c:v>
                </c:pt>
                <c:pt idx="11224">
                  <c:v>0.25890000000000002</c:v>
                </c:pt>
                <c:pt idx="11225">
                  <c:v>0.33760000000000001</c:v>
                </c:pt>
                <c:pt idx="11226">
                  <c:v>0.58509999999999995</c:v>
                </c:pt>
                <c:pt idx="11227">
                  <c:v>0.17780000000000001</c:v>
                </c:pt>
                <c:pt idx="11228">
                  <c:v>0.18090000000000001</c:v>
                </c:pt>
                <c:pt idx="11229">
                  <c:v>0.21820000000000001</c:v>
                </c:pt>
                <c:pt idx="11230">
                  <c:v>0.2195</c:v>
                </c:pt>
                <c:pt idx="11231">
                  <c:v>0.21390000000000001</c:v>
                </c:pt>
                <c:pt idx="11232">
                  <c:v>0.19339999999999999</c:v>
                </c:pt>
                <c:pt idx="11233">
                  <c:v>0.22550000000000001</c:v>
                </c:pt>
                <c:pt idx="11234">
                  <c:v>0.2009</c:v>
                </c:pt>
                <c:pt idx="11235">
                  <c:v>0.2361</c:v>
                </c:pt>
                <c:pt idx="11236">
                  <c:v>0.20039999999999999</c:v>
                </c:pt>
                <c:pt idx="11237">
                  <c:v>0.20549999999999999</c:v>
                </c:pt>
                <c:pt idx="11238">
                  <c:v>0.191</c:v>
                </c:pt>
                <c:pt idx="11239">
                  <c:v>0.23100000000000001</c:v>
                </c:pt>
                <c:pt idx="11240">
                  <c:v>0.21299999999999999</c:v>
                </c:pt>
                <c:pt idx="11241">
                  <c:v>0.22700000000000001</c:v>
                </c:pt>
                <c:pt idx="11242">
                  <c:v>0.18640000000000001</c:v>
                </c:pt>
                <c:pt idx="11243">
                  <c:v>0.24590000000000001</c:v>
                </c:pt>
                <c:pt idx="11244">
                  <c:v>0.2303</c:v>
                </c:pt>
                <c:pt idx="11247">
                  <c:v>0.21759999999999999</c:v>
                </c:pt>
                <c:pt idx="11248">
                  <c:v>0.24299999999999999</c:v>
                </c:pt>
                <c:pt idx="11249">
                  <c:v>0.20469999999999999</c:v>
                </c:pt>
                <c:pt idx="11250">
                  <c:v>0.23080000000000001</c:v>
                </c:pt>
                <c:pt idx="11251">
                  <c:v>0.25879999999999997</c:v>
                </c:pt>
                <c:pt idx="11252">
                  <c:v>0.2402</c:v>
                </c:pt>
                <c:pt idx="11253">
                  <c:v>0.23350000000000001</c:v>
                </c:pt>
                <c:pt idx="11254">
                  <c:v>0.17899999999999999</c:v>
                </c:pt>
                <c:pt idx="11255">
                  <c:v>0.18260000000000001</c:v>
                </c:pt>
                <c:pt idx="11256">
                  <c:v>0.17080000000000001</c:v>
                </c:pt>
                <c:pt idx="11257">
                  <c:v>0.16800000000000001</c:v>
                </c:pt>
                <c:pt idx="11258">
                  <c:v>0.18479999999999999</c:v>
                </c:pt>
                <c:pt idx="11259">
                  <c:v>0.1825</c:v>
                </c:pt>
                <c:pt idx="11260">
                  <c:v>0.192</c:v>
                </c:pt>
                <c:pt idx="11261">
                  <c:v>0.1585</c:v>
                </c:pt>
                <c:pt idx="11262">
                  <c:v>0.15279999999999999</c:v>
                </c:pt>
                <c:pt idx="11263">
                  <c:v>0.17469999999999999</c:v>
                </c:pt>
                <c:pt idx="11264">
                  <c:v>0.13200000000000001</c:v>
                </c:pt>
                <c:pt idx="11265">
                  <c:v>0.1615</c:v>
                </c:pt>
                <c:pt idx="11266">
                  <c:v>0.14249999999999999</c:v>
                </c:pt>
                <c:pt idx="11267">
                  <c:v>0.12130000000000001</c:v>
                </c:pt>
                <c:pt idx="11268">
                  <c:v>0.16969999999999999</c:v>
                </c:pt>
                <c:pt idx="11269">
                  <c:v>0.15409999999999999</c:v>
                </c:pt>
                <c:pt idx="11270">
                  <c:v>0.19789999999999999</c:v>
                </c:pt>
                <c:pt idx="11271">
                  <c:v>0.20730000000000001</c:v>
                </c:pt>
                <c:pt idx="11272">
                  <c:v>0.18310000000000001</c:v>
                </c:pt>
                <c:pt idx="11273">
                  <c:v>0.21679999999999999</c:v>
                </c:pt>
                <c:pt idx="11274">
                  <c:v>0.28670000000000001</c:v>
                </c:pt>
                <c:pt idx="11275">
                  <c:v>0.30359999999999998</c:v>
                </c:pt>
                <c:pt idx="11276">
                  <c:v>0.21010000000000001</c:v>
                </c:pt>
                <c:pt idx="11277">
                  <c:v>0.23669999999999999</c:v>
                </c:pt>
                <c:pt idx="11278">
                  <c:v>0.1459</c:v>
                </c:pt>
                <c:pt idx="11279">
                  <c:v>0.18970000000000001</c:v>
                </c:pt>
                <c:pt idx="11280">
                  <c:v>0.15590000000000001</c:v>
                </c:pt>
                <c:pt idx="11281">
                  <c:v>0.2424</c:v>
                </c:pt>
                <c:pt idx="11282">
                  <c:v>0.13350000000000001</c:v>
                </c:pt>
                <c:pt idx="11283">
                  <c:v>0.2349</c:v>
                </c:pt>
                <c:pt idx="11284">
                  <c:v>0.1905</c:v>
                </c:pt>
                <c:pt idx="11285">
                  <c:v>0.1196</c:v>
                </c:pt>
                <c:pt idx="11286">
                  <c:v>0.1948</c:v>
                </c:pt>
                <c:pt idx="11287">
                  <c:v>0.16569999999999999</c:v>
                </c:pt>
                <c:pt idx="11288">
                  <c:v>0.16830000000000001</c:v>
                </c:pt>
                <c:pt idx="11289">
                  <c:v>0.1447</c:v>
                </c:pt>
                <c:pt idx="11290">
                  <c:v>0.1988</c:v>
                </c:pt>
                <c:pt idx="11291">
                  <c:v>0.1804</c:v>
                </c:pt>
                <c:pt idx="11292">
                  <c:v>0.19350000000000001</c:v>
                </c:pt>
                <c:pt idx="11293">
                  <c:v>0.20150000000000001</c:v>
                </c:pt>
                <c:pt idx="11294">
                  <c:v>0.17680000000000001</c:v>
                </c:pt>
                <c:pt idx="11295">
                  <c:v>0.12870000000000001</c:v>
                </c:pt>
                <c:pt idx="11296">
                  <c:v>0.15679999999999999</c:v>
                </c:pt>
                <c:pt idx="11297">
                  <c:v>0.15</c:v>
                </c:pt>
                <c:pt idx="11298">
                  <c:v>0.16619999999999999</c:v>
                </c:pt>
                <c:pt idx="11299">
                  <c:v>0.1183</c:v>
                </c:pt>
                <c:pt idx="11300">
                  <c:v>0.13569999999999999</c:v>
                </c:pt>
                <c:pt idx="11301">
                  <c:v>0.1817</c:v>
                </c:pt>
                <c:pt idx="11302">
                  <c:v>0.20580000000000001</c:v>
                </c:pt>
                <c:pt idx="11303">
                  <c:v>0.1729</c:v>
                </c:pt>
                <c:pt idx="11304">
                  <c:v>0.18010000000000001</c:v>
                </c:pt>
                <c:pt idx="11305">
                  <c:v>0.1356</c:v>
                </c:pt>
                <c:pt idx="11306">
                  <c:v>0.14230000000000001</c:v>
                </c:pt>
                <c:pt idx="11307">
                  <c:v>0.21929999999999999</c:v>
                </c:pt>
                <c:pt idx="11308">
                  <c:v>0.122</c:v>
                </c:pt>
                <c:pt idx="11309">
                  <c:v>0.16569999999999999</c:v>
                </c:pt>
                <c:pt idx="11310">
                  <c:v>0.16250000000000001</c:v>
                </c:pt>
                <c:pt idx="11311">
                  <c:v>0.17180000000000001</c:v>
                </c:pt>
                <c:pt idx="11312">
                  <c:v>0.2172</c:v>
                </c:pt>
                <c:pt idx="11313">
                  <c:v>0.21959999999999999</c:v>
                </c:pt>
                <c:pt idx="11314">
                  <c:v>0.2014</c:v>
                </c:pt>
                <c:pt idx="11315">
                  <c:v>0.29720000000000002</c:v>
                </c:pt>
                <c:pt idx="11316">
                  <c:v>0.19939999999999999</c:v>
                </c:pt>
                <c:pt idx="11317">
                  <c:v>0.30099999999999999</c:v>
                </c:pt>
                <c:pt idx="11318">
                  <c:v>0.111</c:v>
                </c:pt>
                <c:pt idx="11319">
                  <c:v>0.126</c:v>
                </c:pt>
                <c:pt idx="11320">
                  <c:v>0.2135</c:v>
                </c:pt>
                <c:pt idx="11321">
                  <c:v>0.19409999999999999</c:v>
                </c:pt>
                <c:pt idx="11322">
                  <c:v>0.22109999999999999</c:v>
                </c:pt>
                <c:pt idx="11323">
                  <c:v>0.17530000000000001</c:v>
                </c:pt>
                <c:pt idx="11324">
                  <c:v>0.192</c:v>
                </c:pt>
                <c:pt idx="11325">
                  <c:v>0.23219999999999999</c:v>
                </c:pt>
                <c:pt idx="11326">
                  <c:v>0.15240000000000001</c:v>
                </c:pt>
                <c:pt idx="11327">
                  <c:v>0.1168</c:v>
                </c:pt>
                <c:pt idx="11328">
                  <c:v>0.2319</c:v>
                </c:pt>
                <c:pt idx="11329">
                  <c:v>0.14630000000000001</c:v>
                </c:pt>
                <c:pt idx="11330">
                  <c:v>0.32050000000000001</c:v>
                </c:pt>
                <c:pt idx="11331">
                  <c:v>0.29239999999999999</c:v>
                </c:pt>
                <c:pt idx="11332">
                  <c:v>0.53010000000000002</c:v>
                </c:pt>
                <c:pt idx="11333">
                  <c:v>0.42699999999999999</c:v>
                </c:pt>
                <c:pt idx="11334">
                  <c:v>0.2913</c:v>
                </c:pt>
                <c:pt idx="11335">
                  <c:v>0.22539999999999999</c:v>
                </c:pt>
                <c:pt idx="11336">
                  <c:v>0.1701</c:v>
                </c:pt>
                <c:pt idx="11337">
                  <c:v>0.15110000000000001</c:v>
                </c:pt>
                <c:pt idx="11338">
                  <c:v>0.26939999999999997</c:v>
                </c:pt>
                <c:pt idx="11339">
                  <c:v>0.17730000000000001</c:v>
                </c:pt>
                <c:pt idx="11340">
                  <c:v>0.15629999999999999</c:v>
                </c:pt>
                <c:pt idx="11341">
                  <c:v>0.20949999999999999</c:v>
                </c:pt>
                <c:pt idx="11342">
                  <c:v>0.17469999999999999</c:v>
                </c:pt>
                <c:pt idx="11343">
                  <c:v>0.21060000000000001</c:v>
                </c:pt>
                <c:pt idx="11344">
                  <c:v>0.2137</c:v>
                </c:pt>
                <c:pt idx="11345">
                  <c:v>0.17169999999999999</c:v>
                </c:pt>
                <c:pt idx="11346">
                  <c:v>0.193</c:v>
                </c:pt>
                <c:pt idx="11347">
                  <c:v>0.1414</c:v>
                </c:pt>
                <c:pt idx="11348">
                  <c:v>0.2681</c:v>
                </c:pt>
                <c:pt idx="11349">
                  <c:v>0.1749</c:v>
                </c:pt>
                <c:pt idx="11350">
                  <c:v>0.25890000000000002</c:v>
                </c:pt>
                <c:pt idx="11351">
                  <c:v>0.1636</c:v>
                </c:pt>
                <c:pt idx="11352">
                  <c:v>0.19600000000000001</c:v>
                </c:pt>
                <c:pt idx="11353">
                  <c:v>0.22</c:v>
                </c:pt>
                <c:pt idx="11354">
                  <c:v>0.2369</c:v>
                </c:pt>
                <c:pt idx="11355">
                  <c:v>0.26779999999999998</c:v>
                </c:pt>
                <c:pt idx="11356">
                  <c:v>0.2243</c:v>
                </c:pt>
                <c:pt idx="11357">
                  <c:v>0.25840000000000002</c:v>
                </c:pt>
                <c:pt idx="11358">
                  <c:v>0.23830000000000001</c:v>
                </c:pt>
                <c:pt idx="11359">
                  <c:v>0.24160000000000001</c:v>
                </c:pt>
                <c:pt idx="11360">
                  <c:v>0.30709999999999998</c:v>
                </c:pt>
                <c:pt idx="11361">
                  <c:v>0.2707</c:v>
                </c:pt>
                <c:pt idx="11362">
                  <c:v>0.25059999999999999</c:v>
                </c:pt>
                <c:pt idx="11363">
                  <c:v>0.15620000000000001</c:v>
                </c:pt>
                <c:pt idx="11364">
                  <c:v>0.19350000000000001</c:v>
                </c:pt>
                <c:pt idx="11365">
                  <c:v>0.3231</c:v>
                </c:pt>
                <c:pt idx="11366">
                  <c:v>0.20349999999999999</c:v>
                </c:pt>
                <c:pt idx="11367">
                  <c:v>8.72E-2</c:v>
                </c:pt>
                <c:pt idx="11368">
                  <c:v>8.4199999999999997E-2</c:v>
                </c:pt>
                <c:pt idx="11369">
                  <c:v>0.1111</c:v>
                </c:pt>
                <c:pt idx="11370">
                  <c:v>0.1356</c:v>
                </c:pt>
                <c:pt idx="11371">
                  <c:v>0.40379999999999999</c:v>
                </c:pt>
                <c:pt idx="11372">
                  <c:v>0.28799999999999998</c:v>
                </c:pt>
                <c:pt idx="11373">
                  <c:v>9.2100000000000001E-2</c:v>
                </c:pt>
                <c:pt idx="11374">
                  <c:v>9.06E-2</c:v>
                </c:pt>
                <c:pt idx="11375">
                  <c:v>8.9399999999999993E-2</c:v>
                </c:pt>
                <c:pt idx="11376">
                  <c:v>0.1023</c:v>
                </c:pt>
                <c:pt idx="11377">
                  <c:v>0.10009999999999999</c:v>
                </c:pt>
                <c:pt idx="11378">
                  <c:v>8.8599999999999998E-2</c:v>
                </c:pt>
                <c:pt idx="11379">
                  <c:v>9.4399999999999998E-2</c:v>
                </c:pt>
                <c:pt idx="11380">
                  <c:v>0.1037</c:v>
                </c:pt>
                <c:pt idx="11381">
                  <c:v>8.1299999999999997E-2</c:v>
                </c:pt>
                <c:pt idx="11382">
                  <c:v>8.9599999999999999E-2</c:v>
                </c:pt>
                <c:pt idx="11383">
                  <c:v>8.2299999999999998E-2</c:v>
                </c:pt>
                <c:pt idx="11384">
                  <c:v>9.3100000000000002E-2</c:v>
                </c:pt>
                <c:pt idx="11385">
                  <c:v>9.0499999999999997E-2</c:v>
                </c:pt>
                <c:pt idx="11386">
                  <c:v>7.6100000000000001E-2</c:v>
                </c:pt>
                <c:pt idx="11387">
                  <c:v>7.6799999999999993E-2</c:v>
                </c:pt>
                <c:pt idx="11388">
                  <c:v>9.3799999999999994E-2</c:v>
                </c:pt>
                <c:pt idx="11389">
                  <c:v>8.3500000000000005E-2</c:v>
                </c:pt>
                <c:pt idx="11390">
                  <c:v>8.2799999999999999E-2</c:v>
                </c:pt>
                <c:pt idx="11391">
                  <c:v>8.6900000000000005E-2</c:v>
                </c:pt>
                <c:pt idx="11392">
                  <c:v>0.08</c:v>
                </c:pt>
                <c:pt idx="11393">
                  <c:v>7.2499999999999995E-2</c:v>
                </c:pt>
                <c:pt idx="11394">
                  <c:v>9.2499999999999999E-2</c:v>
                </c:pt>
                <c:pt idx="11395">
                  <c:v>8.7900000000000006E-2</c:v>
                </c:pt>
                <c:pt idx="11396">
                  <c:v>8.5300000000000001E-2</c:v>
                </c:pt>
                <c:pt idx="11397">
                  <c:v>7.46E-2</c:v>
                </c:pt>
                <c:pt idx="11398">
                  <c:v>8.9499999999999996E-2</c:v>
                </c:pt>
                <c:pt idx="11399">
                  <c:v>8.6699999999999999E-2</c:v>
                </c:pt>
                <c:pt idx="11400">
                  <c:v>9.4899999999999998E-2</c:v>
                </c:pt>
                <c:pt idx="11401">
                  <c:v>8.1900000000000001E-2</c:v>
                </c:pt>
                <c:pt idx="11402">
                  <c:v>8.6599999999999996E-2</c:v>
                </c:pt>
                <c:pt idx="11403">
                  <c:v>8.9399999999999993E-2</c:v>
                </c:pt>
                <c:pt idx="11404">
                  <c:v>7.6300000000000007E-2</c:v>
                </c:pt>
                <c:pt idx="11405">
                  <c:v>8.8599999999999998E-2</c:v>
                </c:pt>
                <c:pt idx="11406">
                  <c:v>7.7200000000000005E-2</c:v>
                </c:pt>
                <c:pt idx="11407">
                  <c:v>9.4E-2</c:v>
                </c:pt>
                <c:pt idx="11408">
                  <c:v>0.32979999999999998</c:v>
                </c:pt>
                <c:pt idx="11409">
                  <c:v>0.1875</c:v>
                </c:pt>
                <c:pt idx="11410">
                  <c:v>0.1681</c:v>
                </c:pt>
                <c:pt idx="11411">
                  <c:v>0.1487</c:v>
                </c:pt>
                <c:pt idx="11412">
                  <c:v>0.18509999999999999</c:v>
                </c:pt>
                <c:pt idx="11413">
                  <c:v>0.13850000000000001</c:v>
                </c:pt>
                <c:pt idx="11414">
                  <c:v>0.1857</c:v>
                </c:pt>
                <c:pt idx="11415">
                  <c:v>0.21929999999999999</c:v>
                </c:pt>
                <c:pt idx="11416">
                  <c:v>0.11609999999999999</c:v>
                </c:pt>
                <c:pt idx="11417">
                  <c:v>8.9200000000000002E-2</c:v>
                </c:pt>
                <c:pt idx="11418">
                  <c:v>8.1500000000000003E-2</c:v>
                </c:pt>
                <c:pt idx="11419">
                  <c:v>8.0600000000000005E-2</c:v>
                </c:pt>
                <c:pt idx="11420">
                  <c:v>9.0800000000000006E-2</c:v>
                </c:pt>
                <c:pt idx="11421">
                  <c:v>9.4500000000000001E-2</c:v>
                </c:pt>
                <c:pt idx="11422">
                  <c:v>9.1700000000000004E-2</c:v>
                </c:pt>
                <c:pt idx="11423">
                  <c:v>7.6300000000000007E-2</c:v>
                </c:pt>
                <c:pt idx="11424">
                  <c:v>9.8599999999999993E-2</c:v>
                </c:pt>
                <c:pt idx="11425">
                  <c:v>9.6000000000000002E-2</c:v>
                </c:pt>
                <c:pt idx="11426">
                  <c:v>9.8599999999999993E-2</c:v>
                </c:pt>
                <c:pt idx="11427">
                  <c:v>0.1017</c:v>
                </c:pt>
                <c:pt idx="11428">
                  <c:v>9.5899999999999999E-2</c:v>
                </c:pt>
                <c:pt idx="11429">
                  <c:v>8.5999999999999993E-2</c:v>
                </c:pt>
                <c:pt idx="11430">
                  <c:v>8.9700000000000002E-2</c:v>
                </c:pt>
                <c:pt idx="11431">
                  <c:v>0.1056</c:v>
                </c:pt>
                <c:pt idx="11432">
                  <c:v>8.2699999999999996E-2</c:v>
                </c:pt>
                <c:pt idx="11433">
                  <c:v>0.12659999999999999</c:v>
                </c:pt>
                <c:pt idx="11434">
                  <c:v>8.9499999999999996E-2</c:v>
                </c:pt>
                <c:pt idx="11435">
                  <c:v>8.5599999999999996E-2</c:v>
                </c:pt>
                <c:pt idx="11436">
                  <c:v>7.7200000000000005E-2</c:v>
                </c:pt>
                <c:pt idx="11437">
                  <c:v>9.1200000000000003E-2</c:v>
                </c:pt>
                <c:pt idx="11438">
                  <c:v>9.2899999999999996E-2</c:v>
                </c:pt>
                <c:pt idx="11439">
                  <c:v>9.7699999999999995E-2</c:v>
                </c:pt>
                <c:pt idx="11440">
                  <c:v>9.2600000000000002E-2</c:v>
                </c:pt>
                <c:pt idx="11441">
                  <c:v>8.09E-2</c:v>
                </c:pt>
                <c:pt idx="11442">
                  <c:v>8.4900000000000003E-2</c:v>
                </c:pt>
                <c:pt idx="11443">
                  <c:v>9.4200000000000006E-2</c:v>
                </c:pt>
                <c:pt idx="11444">
                  <c:v>9.2399999999999996E-2</c:v>
                </c:pt>
                <c:pt idx="11445">
                  <c:v>8.0399999999999999E-2</c:v>
                </c:pt>
                <c:pt idx="11446">
                  <c:v>9.0399999999999994E-2</c:v>
                </c:pt>
                <c:pt idx="11447">
                  <c:v>7.9500000000000001E-2</c:v>
                </c:pt>
                <c:pt idx="11448">
                  <c:v>8.6199999999999999E-2</c:v>
                </c:pt>
                <c:pt idx="11449">
                  <c:v>0.1004</c:v>
                </c:pt>
                <c:pt idx="11450">
                  <c:v>8.3400000000000002E-2</c:v>
                </c:pt>
                <c:pt idx="11451">
                  <c:v>8.2000000000000003E-2</c:v>
                </c:pt>
                <c:pt idx="11452">
                  <c:v>9.4100000000000003E-2</c:v>
                </c:pt>
                <c:pt idx="11453">
                  <c:v>8.1199999999999994E-2</c:v>
                </c:pt>
                <c:pt idx="11454">
                  <c:v>8.5000000000000006E-2</c:v>
                </c:pt>
                <c:pt idx="11455">
                  <c:v>7.9200000000000007E-2</c:v>
                </c:pt>
                <c:pt idx="11456">
                  <c:v>8.6900000000000005E-2</c:v>
                </c:pt>
                <c:pt idx="11457">
                  <c:v>0.10829999999999999</c:v>
                </c:pt>
                <c:pt idx="11458">
                  <c:v>8.9200000000000002E-2</c:v>
                </c:pt>
                <c:pt idx="11459">
                  <c:v>0.1022</c:v>
                </c:pt>
                <c:pt idx="11460">
                  <c:v>8.8800000000000004E-2</c:v>
                </c:pt>
                <c:pt idx="11461">
                  <c:v>8.77E-2</c:v>
                </c:pt>
                <c:pt idx="11462">
                  <c:v>8.6300000000000002E-2</c:v>
                </c:pt>
                <c:pt idx="11463">
                  <c:v>8.1699999999999995E-2</c:v>
                </c:pt>
                <c:pt idx="11464">
                  <c:v>0.1051</c:v>
                </c:pt>
                <c:pt idx="11465">
                  <c:v>9.3299999999999994E-2</c:v>
                </c:pt>
                <c:pt idx="11466">
                  <c:v>9.1700000000000004E-2</c:v>
                </c:pt>
                <c:pt idx="11467">
                  <c:v>9.2200000000000004E-2</c:v>
                </c:pt>
                <c:pt idx="11468">
                  <c:v>9.98E-2</c:v>
                </c:pt>
                <c:pt idx="11469">
                  <c:v>9.8400000000000001E-2</c:v>
                </c:pt>
                <c:pt idx="11470">
                  <c:v>8.7099999999999997E-2</c:v>
                </c:pt>
                <c:pt idx="11471">
                  <c:v>8.9899999999999994E-2</c:v>
                </c:pt>
                <c:pt idx="11472">
                  <c:v>8.1299999999999997E-2</c:v>
                </c:pt>
                <c:pt idx="11473">
                  <c:v>8.4099999999999994E-2</c:v>
                </c:pt>
                <c:pt idx="11474">
                  <c:v>8.1600000000000006E-2</c:v>
                </c:pt>
                <c:pt idx="11475">
                  <c:v>9.5899999999999999E-2</c:v>
                </c:pt>
                <c:pt idx="11476">
                  <c:v>0.10290000000000001</c:v>
                </c:pt>
                <c:pt idx="11477">
                  <c:v>7.5200000000000003E-2</c:v>
                </c:pt>
                <c:pt idx="11478">
                  <c:v>8.4199999999999997E-2</c:v>
                </c:pt>
                <c:pt idx="11479">
                  <c:v>8.9099999999999999E-2</c:v>
                </c:pt>
                <c:pt idx="11480">
                  <c:v>7.1099999999999997E-2</c:v>
                </c:pt>
                <c:pt idx="11481">
                  <c:v>8.14E-2</c:v>
                </c:pt>
                <c:pt idx="11482">
                  <c:v>8.72E-2</c:v>
                </c:pt>
                <c:pt idx="11483">
                  <c:v>8.3699999999999997E-2</c:v>
                </c:pt>
                <c:pt idx="11484">
                  <c:v>8.4699999999999998E-2</c:v>
                </c:pt>
                <c:pt idx="11485">
                  <c:v>7.6300000000000007E-2</c:v>
                </c:pt>
                <c:pt idx="11486">
                  <c:v>7.6799999999999993E-2</c:v>
                </c:pt>
                <c:pt idx="11487">
                  <c:v>7.9000000000000001E-2</c:v>
                </c:pt>
                <c:pt idx="11488">
                  <c:v>9.3600000000000003E-2</c:v>
                </c:pt>
                <c:pt idx="11489">
                  <c:v>8.09E-2</c:v>
                </c:pt>
                <c:pt idx="11490">
                  <c:v>7.5700000000000003E-2</c:v>
                </c:pt>
                <c:pt idx="11491">
                  <c:v>8.09E-2</c:v>
                </c:pt>
                <c:pt idx="11492">
                  <c:v>8.6699999999999999E-2</c:v>
                </c:pt>
                <c:pt idx="11493">
                  <c:v>8.9300000000000004E-2</c:v>
                </c:pt>
                <c:pt idx="11494">
                  <c:v>8.7800000000000003E-2</c:v>
                </c:pt>
                <c:pt idx="11495">
                  <c:v>9.4200000000000006E-2</c:v>
                </c:pt>
                <c:pt idx="11496">
                  <c:v>8.72E-2</c:v>
                </c:pt>
                <c:pt idx="11497">
                  <c:v>8.9700000000000002E-2</c:v>
                </c:pt>
                <c:pt idx="11498">
                  <c:v>9.4E-2</c:v>
                </c:pt>
                <c:pt idx="11499">
                  <c:v>8.6300000000000002E-2</c:v>
                </c:pt>
                <c:pt idx="11500">
                  <c:v>8.9300000000000004E-2</c:v>
                </c:pt>
                <c:pt idx="11501">
                  <c:v>9.3200000000000005E-2</c:v>
                </c:pt>
                <c:pt idx="11502">
                  <c:v>8.6999999999999994E-2</c:v>
                </c:pt>
                <c:pt idx="11503">
                  <c:v>9.7299999999999998E-2</c:v>
                </c:pt>
                <c:pt idx="11504">
                  <c:v>8.3599999999999994E-2</c:v>
                </c:pt>
                <c:pt idx="11505">
                  <c:v>9.6000000000000002E-2</c:v>
                </c:pt>
                <c:pt idx="11506">
                  <c:v>7.2499999999999995E-2</c:v>
                </c:pt>
                <c:pt idx="11507">
                  <c:v>8.43E-2</c:v>
                </c:pt>
                <c:pt idx="11508">
                  <c:v>8.3500000000000005E-2</c:v>
                </c:pt>
                <c:pt idx="11509">
                  <c:v>7.5899999999999995E-2</c:v>
                </c:pt>
                <c:pt idx="11510">
                  <c:v>8.3699999999999997E-2</c:v>
                </c:pt>
                <c:pt idx="11511">
                  <c:v>8.3299999999999999E-2</c:v>
                </c:pt>
                <c:pt idx="11512">
                  <c:v>7.4700000000000003E-2</c:v>
                </c:pt>
                <c:pt idx="11513">
                  <c:v>7.3700000000000002E-2</c:v>
                </c:pt>
                <c:pt idx="11514">
                  <c:v>7.8799999999999995E-2</c:v>
                </c:pt>
                <c:pt idx="11515">
                  <c:v>8.0299999999999996E-2</c:v>
                </c:pt>
                <c:pt idx="11516">
                  <c:v>8.6900000000000005E-2</c:v>
                </c:pt>
                <c:pt idx="11517">
                  <c:v>8.7499999999999994E-2</c:v>
                </c:pt>
                <c:pt idx="11518">
                  <c:v>8.8300000000000003E-2</c:v>
                </c:pt>
                <c:pt idx="11519">
                  <c:v>7.0499999999999993E-2</c:v>
                </c:pt>
                <c:pt idx="11520">
                  <c:v>0.14349999999999999</c:v>
                </c:pt>
                <c:pt idx="11521">
                  <c:v>9.7600000000000006E-2</c:v>
                </c:pt>
                <c:pt idx="11522">
                  <c:v>7.9100000000000004E-2</c:v>
                </c:pt>
                <c:pt idx="11523">
                  <c:v>8.5500000000000007E-2</c:v>
                </c:pt>
                <c:pt idx="11524">
                  <c:v>7.7499999999999999E-2</c:v>
                </c:pt>
                <c:pt idx="11525">
                  <c:v>0.1041</c:v>
                </c:pt>
                <c:pt idx="11526">
                  <c:v>0.10920000000000001</c:v>
                </c:pt>
                <c:pt idx="11527">
                  <c:v>8.3799999999999999E-2</c:v>
                </c:pt>
                <c:pt idx="11528">
                  <c:v>9.8199999999999996E-2</c:v>
                </c:pt>
                <c:pt idx="11529">
                  <c:v>0.16289999999999999</c:v>
                </c:pt>
                <c:pt idx="11530">
                  <c:v>9.9099999999999994E-2</c:v>
                </c:pt>
                <c:pt idx="11531">
                  <c:v>0.13370000000000001</c:v>
                </c:pt>
                <c:pt idx="11532">
                  <c:v>0.1166</c:v>
                </c:pt>
                <c:pt idx="11533">
                  <c:v>9.1899999999999996E-2</c:v>
                </c:pt>
                <c:pt idx="11534">
                  <c:v>0.1026</c:v>
                </c:pt>
                <c:pt idx="11535">
                  <c:v>0.19170000000000001</c:v>
                </c:pt>
                <c:pt idx="11536">
                  <c:v>0.1096</c:v>
                </c:pt>
                <c:pt idx="11537">
                  <c:v>0.12559999999999999</c:v>
                </c:pt>
                <c:pt idx="11538">
                  <c:v>0.1623</c:v>
                </c:pt>
                <c:pt idx="11539">
                  <c:v>0.11840000000000001</c:v>
                </c:pt>
                <c:pt idx="11540">
                  <c:v>9.9599999999999994E-2</c:v>
                </c:pt>
                <c:pt idx="11541">
                  <c:v>7.6300000000000007E-2</c:v>
                </c:pt>
                <c:pt idx="11542">
                  <c:v>0.1792</c:v>
                </c:pt>
                <c:pt idx="11543">
                  <c:v>0.15060000000000001</c:v>
                </c:pt>
                <c:pt idx="11544">
                  <c:v>0.1147</c:v>
                </c:pt>
                <c:pt idx="11545">
                  <c:v>8.9300000000000004E-2</c:v>
                </c:pt>
                <c:pt idx="11546">
                  <c:v>0.1111</c:v>
                </c:pt>
                <c:pt idx="11547">
                  <c:v>0.1113</c:v>
                </c:pt>
                <c:pt idx="11548">
                  <c:v>0.16439999999999999</c:v>
                </c:pt>
                <c:pt idx="11549">
                  <c:v>0.1072</c:v>
                </c:pt>
                <c:pt idx="11550">
                  <c:v>0.1774</c:v>
                </c:pt>
                <c:pt idx="11551">
                  <c:v>0.1149</c:v>
                </c:pt>
                <c:pt idx="11552">
                  <c:v>9.8100000000000007E-2</c:v>
                </c:pt>
                <c:pt idx="11553">
                  <c:v>0.1087</c:v>
                </c:pt>
                <c:pt idx="11554">
                  <c:v>0.1195</c:v>
                </c:pt>
                <c:pt idx="11555">
                  <c:v>0.12770000000000001</c:v>
                </c:pt>
                <c:pt idx="11556">
                  <c:v>0.17080000000000001</c:v>
                </c:pt>
                <c:pt idx="11557">
                  <c:v>0.20860000000000001</c:v>
                </c:pt>
                <c:pt idx="11558">
                  <c:v>0.127</c:v>
                </c:pt>
                <c:pt idx="11559">
                  <c:v>0.15440000000000001</c:v>
                </c:pt>
                <c:pt idx="11560">
                  <c:v>0.12470000000000001</c:v>
                </c:pt>
                <c:pt idx="11561">
                  <c:v>0.14749999999999999</c:v>
                </c:pt>
                <c:pt idx="11562">
                  <c:v>0.1239</c:v>
                </c:pt>
                <c:pt idx="11563">
                  <c:v>0.13950000000000001</c:v>
                </c:pt>
                <c:pt idx="11564">
                  <c:v>0.16489999999999999</c:v>
                </c:pt>
                <c:pt idx="11565">
                  <c:v>0.20100000000000001</c:v>
                </c:pt>
                <c:pt idx="11566">
                  <c:v>0.23930000000000001</c:v>
                </c:pt>
                <c:pt idx="11567">
                  <c:v>0.22289999999999999</c:v>
                </c:pt>
                <c:pt idx="11568">
                  <c:v>0.26150000000000001</c:v>
                </c:pt>
                <c:pt idx="11569">
                  <c:v>0.15629999999999999</c:v>
                </c:pt>
                <c:pt idx="11570">
                  <c:v>0.20649999999999999</c:v>
                </c:pt>
                <c:pt idx="11571">
                  <c:v>0.37669999999999998</c:v>
                </c:pt>
                <c:pt idx="11572">
                  <c:v>0.20380000000000001</c:v>
                </c:pt>
                <c:pt idx="11573">
                  <c:v>0.2122</c:v>
                </c:pt>
                <c:pt idx="11574">
                  <c:v>0.21879999999999999</c:v>
                </c:pt>
                <c:pt idx="11575">
                  <c:v>0.31540000000000001</c:v>
                </c:pt>
                <c:pt idx="11576">
                  <c:v>0.1318</c:v>
                </c:pt>
                <c:pt idx="11577">
                  <c:v>0.27550000000000002</c:v>
                </c:pt>
                <c:pt idx="11578">
                  <c:v>0.15709999999999999</c:v>
                </c:pt>
                <c:pt idx="11579">
                  <c:v>0.2175</c:v>
                </c:pt>
                <c:pt idx="11580">
                  <c:v>0.17299999999999999</c:v>
                </c:pt>
                <c:pt idx="11581">
                  <c:v>0.2072</c:v>
                </c:pt>
                <c:pt idx="11582">
                  <c:v>0.25669999999999998</c:v>
                </c:pt>
                <c:pt idx="11583">
                  <c:v>0.1973</c:v>
                </c:pt>
                <c:pt idx="11584">
                  <c:v>0.2777</c:v>
                </c:pt>
                <c:pt idx="11585">
                  <c:v>0.26019999999999999</c:v>
                </c:pt>
                <c:pt idx="11586">
                  <c:v>0.13750000000000001</c:v>
                </c:pt>
                <c:pt idx="11587">
                  <c:v>0.2036</c:v>
                </c:pt>
                <c:pt idx="11588">
                  <c:v>0.13100000000000001</c:v>
                </c:pt>
                <c:pt idx="11589">
                  <c:v>0.1676</c:v>
                </c:pt>
                <c:pt idx="11590">
                  <c:v>0.193</c:v>
                </c:pt>
                <c:pt idx="11591">
                  <c:v>0.25900000000000001</c:v>
                </c:pt>
                <c:pt idx="11592">
                  <c:v>0.222</c:v>
                </c:pt>
                <c:pt idx="11593">
                  <c:v>0.20380000000000001</c:v>
                </c:pt>
                <c:pt idx="11594">
                  <c:v>0.23280000000000001</c:v>
                </c:pt>
                <c:pt idx="11595">
                  <c:v>0.2109</c:v>
                </c:pt>
                <c:pt idx="11596">
                  <c:v>0.2235</c:v>
                </c:pt>
                <c:pt idx="11597">
                  <c:v>0.24940000000000001</c:v>
                </c:pt>
                <c:pt idx="11598">
                  <c:v>0.18179999999999999</c:v>
                </c:pt>
                <c:pt idx="11599">
                  <c:v>0.19109999999999999</c:v>
                </c:pt>
                <c:pt idx="11600">
                  <c:v>0.20610000000000001</c:v>
                </c:pt>
                <c:pt idx="11601">
                  <c:v>0.19819999999999999</c:v>
                </c:pt>
                <c:pt idx="11602">
                  <c:v>0.1794</c:v>
                </c:pt>
                <c:pt idx="11603">
                  <c:v>0.1774</c:v>
                </c:pt>
                <c:pt idx="11604">
                  <c:v>0.2104</c:v>
                </c:pt>
                <c:pt idx="11605">
                  <c:v>0.2369</c:v>
                </c:pt>
                <c:pt idx="11606">
                  <c:v>0.21190000000000001</c:v>
                </c:pt>
                <c:pt idx="11607">
                  <c:v>0.21210000000000001</c:v>
                </c:pt>
                <c:pt idx="11608">
                  <c:v>0.2117</c:v>
                </c:pt>
                <c:pt idx="11609">
                  <c:v>0.1694</c:v>
                </c:pt>
                <c:pt idx="11610">
                  <c:v>0.18160000000000001</c:v>
                </c:pt>
                <c:pt idx="11611">
                  <c:v>0.24529999999999999</c:v>
                </c:pt>
                <c:pt idx="11612">
                  <c:v>0.18640000000000001</c:v>
                </c:pt>
                <c:pt idx="11613">
                  <c:v>0.1716</c:v>
                </c:pt>
                <c:pt idx="11614">
                  <c:v>0.1706</c:v>
                </c:pt>
                <c:pt idx="11615">
                  <c:v>0.16350000000000001</c:v>
                </c:pt>
                <c:pt idx="11616">
                  <c:v>0.1842</c:v>
                </c:pt>
                <c:pt idx="11617">
                  <c:v>0.17269999999999999</c:v>
                </c:pt>
                <c:pt idx="11618">
                  <c:v>0.1822</c:v>
                </c:pt>
                <c:pt idx="11619">
                  <c:v>0.23469999999999999</c:v>
                </c:pt>
                <c:pt idx="11620">
                  <c:v>0.17480000000000001</c:v>
                </c:pt>
                <c:pt idx="11621">
                  <c:v>0.2387</c:v>
                </c:pt>
                <c:pt idx="11622">
                  <c:v>0.22170000000000001</c:v>
                </c:pt>
                <c:pt idx="11623">
                  <c:v>0.16389999999999999</c:v>
                </c:pt>
                <c:pt idx="11624">
                  <c:v>0.21740000000000001</c:v>
                </c:pt>
                <c:pt idx="11625">
                  <c:v>0.19839999999999999</c:v>
                </c:pt>
                <c:pt idx="11626">
                  <c:v>0.17130000000000001</c:v>
                </c:pt>
                <c:pt idx="11627">
                  <c:v>0.1769</c:v>
                </c:pt>
                <c:pt idx="11628">
                  <c:v>0.17230000000000001</c:v>
                </c:pt>
                <c:pt idx="11629">
                  <c:v>0.1794</c:v>
                </c:pt>
                <c:pt idx="11630">
                  <c:v>0.1512</c:v>
                </c:pt>
                <c:pt idx="11631">
                  <c:v>0.14899999999999999</c:v>
                </c:pt>
                <c:pt idx="11632">
                  <c:v>0.1328</c:v>
                </c:pt>
                <c:pt idx="11633">
                  <c:v>0.15939999999999999</c:v>
                </c:pt>
                <c:pt idx="11634">
                  <c:v>0.14649999999999999</c:v>
                </c:pt>
                <c:pt idx="11635">
                  <c:v>0.1419</c:v>
                </c:pt>
                <c:pt idx="11636">
                  <c:v>0.1633</c:v>
                </c:pt>
                <c:pt idx="11637">
                  <c:v>0.16919999999999999</c:v>
                </c:pt>
                <c:pt idx="11638">
                  <c:v>0.4345</c:v>
                </c:pt>
                <c:pt idx="11639">
                  <c:v>0.2349</c:v>
                </c:pt>
                <c:pt idx="11640">
                  <c:v>0.24099999999999999</c:v>
                </c:pt>
                <c:pt idx="11641">
                  <c:v>9.2200000000000004E-2</c:v>
                </c:pt>
                <c:pt idx="11642">
                  <c:v>0.13039999999999999</c:v>
                </c:pt>
                <c:pt idx="11643">
                  <c:v>0.13059999999999999</c:v>
                </c:pt>
                <c:pt idx="11644">
                  <c:v>0.27200000000000002</c:v>
                </c:pt>
                <c:pt idx="11645">
                  <c:v>0.21149999999999999</c:v>
                </c:pt>
                <c:pt idx="11646">
                  <c:v>0.1646</c:v>
                </c:pt>
                <c:pt idx="11647">
                  <c:v>0.36959999999999998</c:v>
                </c:pt>
                <c:pt idx="11648">
                  <c:v>0.1431</c:v>
                </c:pt>
                <c:pt idx="11649">
                  <c:v>0.2238</c:v>
                </c:pt>
                <c:pt idx="11650">
                  <c:v>0.19070000000000001</c:v>
                </c:pt>
                <c:pt idx="11651">
                  <c:v>0.1867</c:v>
                </c:pt>
                <c:pt idx="11652">
                  <c:v>0.14330000000000001</c:v>
                </c:pt>
                <c:pt idx="11653">
                  <c:v>0.1459</c:v>
                </c:pt>
                <c:pt idx="11654">
                  <c:v>0.1343</c:v>
                </c:pt>
                <c:pt idx="11655">
                  <c:v>0.14169999999999999</c:v>
                </c:pt>
                <c:pt idx="11656">
                  <c:v>0.1439</c:v>
                </c:pt>
                <c:pt idx="11657">
                  <c:v>0.14399999999999999</c:v>
                </c:pt>
                <c:pt idx="11658">
                  <c:v>0.1429</c:v>
                </c:pt>
                <c:pt idx="11659">
                  <c:v>0.14949999999999999</c:v>
                </c:pt>
                <c:pt idx="11660">
                  <c:v>0.15049999999999999</c:v>
                </c:pt>
                <c:pt idx="11661">
                  <c:v>0.23680000000000001</c:v>
                </c:pt>
                <c:pt idx="11662">
                  <c:v>0.151</c:v>
                </c:pt>
                <c:pt idx="11663">
                  <c:v>0.16059999999999999</c:v>
                </c:pt>
                <c:pt idx="11664">
                  <c:v>0.12659999999999999</c:v>
                </c:pt>
                <c:pt idx="11665">
                  <c:v>0.17199999999999999</c:v>
                </c:pt>
                <c:pt idx="11666">
                  <c:v>0.22520000000000001</c:v>
                </c:pt>
                <c:pt idx="11667">
                  <c:v>0.14369999999999999</c:v>
                </c:pt>
                <c:pt idx="11668">
                  <c:v>0.16389999999999999</c:v>
                </c:pt>
                <c:pt idx="11669">
                  <c:v>0.15210000000000001</c:v>
                </c:pt>
                <c:pt idx="11670">
                  <c:v>0.15</c:v>
                </c:pt>
                <c:pt idx="11671">
                  <c:v>0.15690000000000001</c:v>
                </c:pt>
                <c:pt idx="11672">
                  <c:v>0.1303</c:v>
                </c:pt>
                <c:pt idx="11673">
                  <c:v>0.1958</c:v>
                </c:pt>
                <c:pt idx="11674">
                  <c:v>0.12989999999999999</c:v>
                </c:pt>
                <c:pt idx="11675">
                  <c:v>0.14330000000000001</c:v>
                </c:pt>
                <c:pt idx="11676">
                  <c:v>0.2152</c:v>
                </c:pt>
                <c:pt idx="11677">
                  <c:v>0.15959999999999999</c:v>
                </c:pt>
                <c:pt idx="11678">
                  <c:v>0.16339999999999999</c:v>
                </c:pt>
                <c:pt idx="11679">
                  <c:v>0.14000000000000001</c:v>
                </c:pt>
                <c:pt idx="11680">
                  <c:v>0.13300000000000001</c:v>
                </c:pt>
                <c:pt idx="11681">
                  <c:v>0.12379999999999999</c:v>
                </c:pt>
                <c:pt idx="11682">
                  <c:v>0.126</c:v>
                </c:pt>
                <c:pt idx="11683">
                  <c:v>0.1734</c:v>
                </c:pt>
                <c:pt idx="11684">
                  <c:v>0.1409</c:v>
                </c:pt>
                <c:pt idx="11685">
                  <c:v>0.1968</c:v>
                </c:pt>
                <c:pt idx="11686">
                  <c:v>9.5899999999999999E-2</c:v>
                </c:pt>
                <c:pt idx="11687">
                  <c:v>0.19389999999999999</c:v>
                </c:pt>
                <c:pt idx="11688">
                  <c:v>0.21629999999999999</c:v>
                </c:pt>
                <c:pt idx="11689">
                  <c:v>0.22259999999999999</c:v>
                </c:pt>
                <c:pt idx="11690">
                  <c:v>0.2452</c:v>
                </c:pt>
                <c:pt idx="11691">
                  <c:v>0.21490000000000001</c:v>
                </c:pt>
                <c:pt idx="11692">
                  <c:v>0.192</c:v>
                </c:pt>
                <c:pt idx="11693">
                  <c:v>0.1767</c:v>
                </c:pt>
                <c:pt idx="11694">
                  <c:v>0.16289999999999999</c:v>
                </c:pt>
                <c:pt idx="11695">
                  <c:v>0.17960000000000001</c:v>
                </c:pt>
                <c:pt idx="11696">
                  <c:v>0.1996</c:v>
                </c:pt>
                <c:pt idx="11697">
                  <c:v>0.27750000000000002</c:v>
                </c:pt>
                <c:pt idx="11698">
                  <c:v>8.3199999999999996E-2</c:v>
                </c:pt>
                <c:pt idx="11699">
                  <c:v>0.1477</c:v>
                </c:pt>
                <c:pt idx="11700">
                  <c:v>8.14E-2</c:v>
                </c:pt>
                <c:pt idx="11701">
                  <c:v>0.127</c:v>
                </c:pt>
                <c:pt idx="11702">
                  <c:v>9.11E-2</c:v>
                </c:pt>
                <c:pt idx="11703">
                  <c:v>0.24640000000000001</c:v>
                </c:pt>
                <c:pt idx="11704">
                  <c:v>0.1249</c:v>
                </c:pt>
                <c:pt idx="11705">
                  <c:v>0.22850000000000001</c:v>
                </c:pt>
                <c:pt idx="11706">
                  <c:v>0.2213</c:v>
                </c:pt>
                <c:pt idx="11707">
                  <c:v>0.12280000000000001</c:v>
                </c:pt>
                <c:pt idx="11708">
                  <c:v>0.109</c:v>
                </c:pt>
                <c:pt idx="11709">
                  <c:v>0.13020000000000001</c:v>
                </c:pt>
                <c:pt idx="11710">
                  <c:v>3.9199999999999999E-2</c:v>
                </c:pt>
                <c:pt idx="11711">
                  <c:v>0.16969999999999999</c:v>
                </c:pt>
                <c:pt idx="11712">
                  <c:v>5.5899999999999998E-2</c:v>
                </c:pt>
                <c:pt idx="11713">
                  <c:v>0.10150000000000001</c:v>
                </c:pt>
                <c:pt idx="11714">
                  <c:v>0.13550000000000001</c:v>
                </c:pt>
                <c:pt idx="11715">
                  <c:v>8.2799999999999999E-2</c:v>
                </c:pt>
                <c:pt idx="11716">
                  <c:v>9.1600000000000001E-2</c:v>
                </c:pt>
                <c:pt idx="11717">
                  <c:v>8.9399999999999993E-2</c:v>
                </c:pt>
                <c:pt idx="11718">
                  <c:v>0.2195</c:v>
                </c:pt>
                <c:pt idx="11719">
                  <c:v>0.2122</c:v>
                </c:pt>
                <c:pt idx="11720">
                  <c:v>0.20230000000000001</c:v>
                </c:pt>
                <c:pt idx="11721">
                  <c:v>0.20300000000000001</c:v>
                </c:pt>
                <c:pt idx="11722">
                  <c:v>0.1951</c:v>
                </c:pt>
                <c:pt idx="11723">
                  <c:v>0.18329999999999999</c:v>
                </c:pt>
                <c:pt idx="11724">
                  <c:v>0.1804</c:v>
                </c:pt>
                <c:pt idx="11725">
                  <c:v>0.1769</c:v>
                </c:pt>
                <c:pt idx="11726">
                  <c:v>0.1822</c:v>
                </c:pt>
                <c:pt idx="11727">
                  <c:v>0.18679999999999999</c:v>
                </c:pt>
                <c:pt idx="11728">
                  <c:v>0.1739</c:v>
                </c:pt>
                <c:pt idx="11729">
                  <c:v>0.16420000000000001</c:v>
                </c:pt>
                <c:pt idx="11730">
                  <c:v>0.20580000000000001</c:v>
                </c:pt>
                <c:pt idx="11731">
                  <c:v>9.74E-2</c:v>
                </c:pt>
                <c:pt idx="11732">
                  <c:v>0.21779999999999999</c:v>
                </c:pt>
                <c:pt idx="11733">
                  <c:v>0.11890000000000001</c:v>
                </c:pt>
                <c:pt idx="11734">
                  <c:v>0.1244</c:v>
                </c:pt>
                <c:pt idx="11735">
                  <c:v>0.1237</c:v>
                </c:pt>
                <c:pt idx="11736">
                  <c:v>0.25769999999999998</c:v>
                </c:pt>
                <c:pt idx="11737">
                  <c:v>0.1278</c:v>
                </c:pt>
                <c:pt idx="11738">
                  <c:v>0.18559999999999999</c:v>
                </c:pt>
                <c:pt idx="11739">
                  <c:v>0.1323</c:v>
                </c:pt>
                <c:pt idx="11740">
                  <c:v>0.14199999999999999</c:v>
                </c:pt>
                <c:pt idx="11741">
                  <c:v>0.1767</c:v>
                </c:pt>
                <c:pt idx="11742">
                  <c:v>0.2019</c:v>
                </c:pt>
                <c:pt idx="11743">
                  <c:v>0.22739999999999999</c:v>
                </c:pt>
                <c:pt idx="11744">
                  <c:v>0.1119</c:v>
                </c:pt>
                <c:pt idx="11745">
                  <c:v>0.22090000000000001</c:v>
                </c:pt>
                <c:pt idx="11746">
                  <c:v>0.17519999999999999</c:v>
                </c:pt>
                <c:pt idx="11747">
                  <c:v>0.28360000000000002</c:v>
                </c:pt>
                <c:pt idx="11748">
                  <c:v>0.23799999999999999</c:v>
                </c:pt>
                <c:pt idx="11749">
                  <c:v>0.19570000000000001</c:v>
                </c:pt>
                <c:pt idx="11750">
                  <c:v>0.20250000000000001</c:v>
                </c:pt>
                <c:pt idx="11751">
                  <c:v>0.21360000000000001</c:v>
                </c:pt>
                <c:pt idx="11752">
                  <c:v>0.1913</c:v>
                </c:pt>
                <c:pt idx="11753">
                  <c:v>0.1772</c:v>
                </c:pt>
                <c:pt idx="11754">
                  <c:v>0.21609999999999999</c:v>
                </c:pt>
                <c:pt idx="11755">
                  <c:v>0.21310000000000001</c:v>
                </c:pt>
                <c:pt idx="11756">
                  <c:v>0.1792</c:v>
                </c:pt>
                <c:pt idx="11757">
                  <c:v>0.14680000000000001</c:v>
                </c:pt>
                <c:pt idx="11758">
                  <c:v>0.1686</c:v>
                </c:pt>
                <c:pt idx="11759">
                  <c:v>0.248</c:v>
                </c:pt>
                <c:pt idx="11760">
                  <c:v>0.23710000000000001</c:v>
                </c:pt>
                <c:pt idx="11761">
                  <c:v>0.1812</c:v>
                </c:pt>
                <c:pt idx="11762">
                  <c:v>0.17660000000000001</c:v>
                </c:pt>
                <c:pt idx="11763">
                  <c:v>0.18340000000000001</c:v>
                </c:pt>
                <c:pt idx="11764">
                  <c:v>0.19670000000000001</c:v>
                </c:pt>
                <c:pt idx="11765">
                  <c:v>0.158</c:v>
                </c:pt>
                <c:pt idx="11766">
                  <c:v>0.1638</c:v>
                </c:pt>
                <c:pt idx="11767">
                  <c:v>0.18440000000000001</c:v>
                </c:pt>
                <c:pt idx="11768">
                  <c:v>0.1764</c:v>
                </c:pt>
                <c:pt idx="11769">
                  <c:v>0.2198</c:v>
                </c:pt>
                <c:pt idx="11770">
                  <c:v>0.2064</c:v>
                </c:pt>
                <c:pt idx="11771">
                  <c:v>0.18390000000000001</c:v>
                </c:pt>
                <c:pt idx="11772">
                  <c:v>0.16689999999999999</c:v>
                </c:pt>
                <c:pt idx="11773">
                  <c:v>0.1686</c:v>
                </c:pt>
                <c:pt idx="11774">
                  <c:v>0.1764</c:v>
                </c:pt>
                <c:pt idx="11775">
                  <c:v>0.25369999999999998</c:v>
                </c:pt>
                <c:pt idx="11776">
                  <c:v>0.186</c:v>
                </c:pt>
                <c:pt idx="11777">
                  <c:v>0.17430000000000001</c:v>
                </c:pt>
                <c:pt idx="11778">
                  <c:v>0.1966</c:v>
                </c:pt>
                <c:pt idx="11779">
                  <c:v>0.1842</c:v>
                </c:pt>
                <c:pt idx="11780">
                  <c:v>0.1774</c:v>
                </c:pt>
                <c:pt idx="11781">
                  <c:v>0.18579999999999999</c:v>
                </c:pt>
                <c:pt idx="11782">
                  <c:v>0.1507</c:v>
                </c:pt>
                <c:pt idx="11783">
                  <c:v>0.2432</c:v>
                </c:pt>
                <c:pt idx="11784">
                  <c:v>0.20069999999999999</c:v>
                </c:pt>
                <c:pt idx="11785">
                  <c:v>0.1457</c:v>
                </c:pt>
                <c:pt idx="11786">
                  <c:v>0.17100000000000001</c:v>
                </c:pt>
                <c:pt idx="11787">
                  <c:v>0.18959999999999999</c:v>
                </c:pt>
                <c:pt idx="11788">
                  <c:v>0.2596</c:v>
                </c:pt>
                <c:pt idx="11789">
                  <c:v>0.23649999999999999</c:v>
                </c:pt>
                <c:pt idx="11790">
                  <c:v>0.18379999999999999</c:v>
                </c:pt>
                <c:pt idx="11791">
                  <c:v>0.2099</c:v>
                </c:pt>
                <c:pt idx="11792">
                  <c:v>0.18410000000000001</c:v>
                </c:pt>
                <c:pt idx="11793">
                  <c:v>0.16869999999999999</c:v>
                </c:pt>
                <c:pt idx="11794">
                  <c:v>0.23019999999999999</c:v>
                </c:pt>
                <c:pt idx="11795">
                  <c:v>0.16489999999999999</c:v>
                </c:pt>
                <c:pt idx="11796">
                  <c:v>0.16769999999999999</c:v>
                </c:pt>
                <c:pt idx="11797">
                  <c:v>0.1903</c:v>
                </c:pt>
                <c:pt idx="11798">
                  <c:v>0.17829999999999999</c:v>
                </c:pt>
                <c:pt idx="11799">
                  <c:v>0.18310000000000001</c:v>
                </c:pt>
                <c:pt idx="11800">
                  <c:v>0.14560000000000001</c:v>
                </c:pt>
                <c:pt idx="11801">
                  <c:v>0.17680000000000001</c:v>
                </c:pt>
                <c:pt idx="11802">
                  <c:v>0.1956</c:v>
                </c:pt>
                <c:pt idx="11803">
                  <c:v>0.18079999999999999</c:v>
                </c:pt>
                <c:pt idx="11804">
                  <c:v>0.1731</c:v>
                </c:pt>
                <c:pt idx="11805">
                  <c:v>0.1656</c:v>
                </c:pt>
                <c:pt idx="11806">
                  <c:v>0.2074</c:v>
                </c:pt>
                <c:pt idx="11807">
                  <c:v>0.14360000000000001</c:v>
                </c:pt>
                <c:pt idx="11808">
                  <c:v>0.21379999999999999</c:v>
                </c:pt>
                <c:pt idx="11809">
                  <c:v>0.16830000000000001</c:v>
                </c:pt>
                <c:pt idx="11810">
                  <c:v>0.18090000000000001</c:v>
                </c:pt>
                <c:pt idx="11811">
                  <c:v>0.21820000000000001</c:v>
                </c:pt>
                <c:pt idx="11812">
                  <c:v>0.2311</c:v>
                </c:pt>
                <c:pt idx="11813">
                  <c:v>0.21870000000000001</c:v>
                </c:pt>
                <c:pt idx="11814">
                  <c:v>0.20449999999999999</c:v>
                </c:pt>
                <c:pt idx="11815">
                  <c:v>0.2903</c:v>
                </c:pt>
                <c:pt idx="11816">
                  <c:v>0.24279999999999999</c:v>
                </c:pt>
                <c:pt idx="11817">
                  <c:v>0.1595</c:v>
                </c:pt>
                <c:pt idx="11818">
                  <c:v>0.25990000000000002</c:v>
                </c:pt>
                <c:pt idx="11819">
                  <c:v>0.2009</c:v>
                </c:pt>
                <c:pt idx="11820">
                  <c:v>0.27910000000000001</c:v>
                </c:pt>
                <c:pt idx="11821">
                  <c:v>0.2477</c:v>
                </c:pt>
                <c:pt idx="11822">
                  <c:v>0.21429999999999999</c:v>
                </c:pt>
                <c:pt idx="11823">
                  <c:v>0.19359999999999999</c:v>
                </c:pt>
                <c:pt idx="11824">
                  <c:v>0.19869999999999999</c:v>
                </c:pt>
                <c:pt idx="11825">
                  <c:v>0.15540000000000001</c:v>
                </c:pt>
                <c:pt idx="11826">
                  <c:v>0.22950000000000001</c:v>
                </c:pt>
                <c:pt idx="11827">
                  <c:v>0.20019999999999999</c:v>
                </c:pt>
                <c:pt idx="11828">
                  <c:v>0.21079999999999999</c:v>
                </c:pt>
                <c:pt idx="11829">
                  <c:v>0.16830000000000001</c:v>
                </c:pt>
                <c:pt idx="11830">
                  <c:v>0.12720000000000001</c:v>
                </c:pt>
                <c:pt idx="11831">
                  <c:v>9.7199999999999995E-2</c:v>
                </c:pt>
                <c:pt idx="11832">
                  <c:v>0.128</c:v>
                </c:pt>
                <c:pt idx="11833">
                  <c:v>0.16439999999999999</c:v>
                </c:pt>
                <c:pt idx="11834">
                  <c:v>0.1376</c:v>
                </c:pt>
                <c:pt idx="11835">
                  <c:v>0.10639999999999999</c:v>
                </c:pt>
                <c:pt idx="11836">
                  <c:v>0.14299999999999999</c:v>
                </c:pt>
                <c:pt idx="11837">
                  <c:v>0.18509999999999999</c:v>
                </c:pt>
                <c:pt idx="11838">
                  <c:v>0.1454</c:v>
                </c:pt>
                <c:pt idx="11839">
                  <c:v>0.1085</c:v>
                </c:pt>
                <c:pt idx="11840">
                  <c:v>0.1258</c:v>
                </c:pt>
                <c:pt idx="11841">
                  <c:v>0.13769999999999999</c:v>
                </c:pt>
                <c:pt idx="11842">
                  <c:v>0.14560000000000001</c:v>
                </c:pt>
                <c:pt idx="11843">
                  <c:v>9.6500000000000002E-2</c:v>
                </c:pt>
                <c:pt idx="11844">
                  <c:v>0.1133</c:v>
                </c:pt>
                <c:pt idx="11845">
                  <c:v>0.25090000000000001</c:v>
                </c:pt>
                <c:pt idx="11846">
                  <c:v>0.23530000000000001</c:v>
                </c:pt>
                <c:pt idx="11847">
                  <c:v>0.30499999999999999</c:v>
                </c:pt>
                <c:pt idx="11848">
                  <c:v>0.13789999999999999</c:v>
                </c:pt>
                <c:pt idx="11849">
                  <c:v>0.1145</c:v>
                </c:pt>
                <c:pt idx="11850">
                  <c:v>9.3200000000000005E-2</c:v>
                </c:pt>
                <c:pt idx="11851">
                  <c:v>0.1603</c:v>
                </c:pt>
                <c:pt idx="11852">
                  <c:v>0.10979999999999999</c:v>
                </c:pt>
                <c:pt idx="11853">
                  <c:v>0.1799</c:v>
                </c:pt>
                <c:pt idx="11854">
                  <c:v>0.29559999999999997</c:v>
                </c:pt>
                <c:pt idx="11855">
                  <c:v>0.1153</c:v>
                </c:pt>
                <c:pt idx="11856">
                  <c:v>0.1696</c:v>
                </c:pt>
                <c:pt idx="11857">
                  <c:v>0.1636</c:v>
                </c:pt>
                <c:pt idx="11858">
                  <c:v>0.1263</c:v>
                </c:pt>
                <c:pt idx="11859">
                  <c:v>0.21279999999999999</c:v>
                </c:pt>
                <c:pt idx="11860">
                  <c:v>0.1358</c:v>
                </c:pt>
                <c:pt idx="11861">
                  <c:v>0.28749999999999998</c:v>
                </c:pt>
                <c:pt idx="11862">
                  <c:v>0.19769999999999999</c:v>
                </c:pt>
                <c:pt idx="11863">
                  <c:v>0.13669999999999999</c:v>
                </c:pt>
                <c:pt idx="11864">
                  <c:v>0.1847</c:v>
                </c:pt>
                <c:pt idx="11865">
                  <c:v>0.14460000000000001</c:v>
                </c:pt>
                <c:pt idx="11866">
                  <c:v>0.1024</c:v>
                </c:pt>
                <c:pt idx="11867">
                  <c:v>0.11940000000000001</c:v>
                </c:pt>
                <c:pt idx="11868">
                  <c:v>7.8100000000000003E-2</c:v>
                </c:pt>
                <c:pt idx="11869">
                  <c:v>0.1245</c:v>
                </c:pt>
                <c:pt idx="11870">
                  <c:v>7.5499999999999998E-2</c:v>
                </c:pt>
                <c:pt idx="11871">
                  <c:v>0.19209999999999999</c:v>
                </c:pt>
                <c:pt idx="11872">
                  <c:v>0.20030000000000001</c:v>
                </c:pt>
                <c:pt idx="11873">
                  <c:v>0.33860000000000001</c:v>
                </c:pt>
                <c:pt idx="11874">
                  <c:v>0.21379999999999999</c:v>
                </c:pt>
                <c:pt idx="11875">
                  <c:v>0.34250000000000003</c:v>
                </c:pt>
                <c:pt idx="11876">
                  <c:v>0.1673</c:v>
                </c:pt>
                <c:pt idx="11877">
                  <c:v>0.26150000000000001</c:v>
                </c:pt>
                <c:pt idx="11878">
                  <c:v>0.13109999999999999</c:v>
                </c:pt>
                <c:pt idx="11879">
                  <c:v>0.17330000000000001</c:v>
                </c:pt>
                <c:pt idx="11880">
                  <c:v>0.2462</c:v>
                </c:pt>
                <c:pt idx="11881">
                  <c:v>0.24399999999999999</c:v>
                </c:pt>
                <c:pt idx="11882">
                  <c:v>0.43280000000000002</c:v>
                </c:pt>
                <c:pt idx="11883">
                  <c:v>0.17680000000000001</c:v>
                </c:pt>
                <c:pt idx="11884">
                  <c:v>0.1404</c:v>
                </c:pt>
                <c:pt idx="11885">
                  <c:v>0.20530000000000001</c:v>
                </c:pt>
                <c:pt idx="11886">
                  <c:v>0.13</c:v>
                </c:pt>
                <c:pt idx="11887">
                  <c:v>0.16189999999999999</c:v>
                </c:pt>
                <c:pt idx="11888">
                  <c:v>0.21870000000000001</c:v>
                </c:pt>
                <c:pt idx="11889">
                  <c:v>0.21679999999999999</c:v>
                </c:pt>
                <c:pt idx="11890">
                  <c:v>0.14219999999999999</c:v>
                </c:pt>
                <c:pt idx="11891">
                  <c:v>0.1215</c:v>
                </c:pt>
                <c:pt idx="11892">
                  <c:v>0.25700000000000001</c:v>
                </c:pt>
                <c:pt idx="11893">
                  <c:v>0.15509999999999999</c:v>
                </c:pt>
                <c:pt idx="11894">
                  <c:v>0.17760000000000001</c:v>
                </c:pt>
                <c:pt idx="11895">
                  <c:v>0.20330000000000001</c:v>
                </c:pt>
                <c:pt idx="11896">
                  <c:v>0.1825</c:v>
                </c:pt>
                <c:pt idx="11897">
                  <c:v>0.2404</c:v>
                </c:pt>
                <c:pt idx="11898">
                  <c:v>0.18820000000000001</c:v>
                </c:pt>
                <c:pt idx="11899">
                  <c:v>0.2248</c:v>
                </c:pt>
                <c:pt idx="11900">
                  <c:v>0.2392</c:v>
                </c:pt>
                <c:pt idx="11901">
                  <c:v>0.1482</c:v>
                </c:pt>
                <c:pt idx="11902">
                  <c:v>0.12230000000000001</c:v>
                </c:pt>
                <c:pt idx="11903">
                  <c:v>7.8100000000000003E-2</c:v>
                </c:pt>
                <c:pt idx="11904">
                  <c:v>0.21890000000000001</c:v>
                </c:pt>
                <c:pt idx="11905">
                  <c:v>0.1066</c:v>
                </c:pt>
                <c:pt idx="11906">
                  <c:v>6.6100000000000006E-2</c:v>
                </c:pt>
                <c:pt idx="11907">
                  <c:v>0.23899999999999999</c:v>
                </c:pt>
                <c:pt idx="11908">
                  <c:v>0.17050000000000001</c:v>
                </c:pt>
                <c:pt idx="11909">
                  <c:v>0.28989999999999999</c:v>
                </c:pt>
                <c:pt idx="11910">
                  <c:v>0.15160000000000001</c:v>
                </c:pt>
                <c:pt idx="11911">
                  <c:v>7.1099999999999997E-2</c:v>
                </c:pt>
                <c:pt idx="11912">
                  <c:v>0.25919999999999999</c:v>
                </c:pt>
                <c:pt idx="11913">
                  <c:v>0.29730000000000001</c:v>
                </c:pt>
                <c:pt idx="11914">
                  <c:v>0.1845</c:v>
                </c:pt>
                <c:pt idx="11915">
                  <c:v>0.29949999999999999</c:v>
                </c:pt>
                <c:pt idx="11916">
                  <c:v>0.1739</c:v>
                </c:pt>
                <c:pt idx="11917">
                  <c:v>0.2039</c:v>
                </c:pt>
                <c:pt idx="11918">
                  <c:v>0.20580000000000001</c:v>
                </c:pt>
                <c:pt idx="11919">
                  <c:v>8.3799999999999999E-2</c:v>
                </c:pt>
                <c:pt idx="11920">
                  <c:v>0.1178</c:v>
                </c:pt>
                <c:pt idx="11921">
                  <c:v>0.1583</c:v>
                </c:pt>
                <c:pt idx="11922">
                  <c:v>0.25509999999999999</c:v>
                </c:pt>
                <c:pt idx="11923">
                  <c:v>0.21809999999999999</c:v>
                </c:pt>
                <c:pt idx="11924">
                  <c:v>0.23269999999999999</c:v>
                </c:pt>
                <c:pt idx="11925">
                  <c:v>0.30609999999999998</c:v>
                </c:pt>
                <c:pt idx="11926">
                  <c:v>0.1535</c:v>
                </c:pt>
                <c:pt idx="11927">
                  <c:v>9.8000000000000004E-2</c:v>
                </c:pt>
                <c:pt idx="11928">
                  <c:v>0.24229999999999999</c:v>
                </c:pt>
                <c:pt idx="11929">
                  <c:v>0.2331</c:v>
                </c:pt>
                <c:pt idx="11930">
                  <c:v>0.1721</c:v>
                </c:pt>
                <c:pt idx="11931">
                  <c:v>0.23400000000000001</c:v>
                </c:pt>
                <c:pt idx="11932">
                  <c:v>0.1326</c:v>
                </c:pt>
                <c:pt idx="11933">
                  <c:v>0.1133</c:v>
                </c:pt>
                <c:pt idx="11934">
                  <c:v>0.1285</c:v>
                </c:pt>
                <c:pt idx="11935">
                  <c:v>0.19889999999999999</c:v>
                </c:pt>
                <c:pt idx="11936">
                  <c:v>0.1915</c:v>
                </c:pt>
                <c:pt idx="11937">
                  <c:v>0.15620000000000001</c:v>
                </c:pt>
                <c:pt idx="11938">
                  <c:v>0.14599999999999999</c:v>
                </c:pt>
                <c:pt idx="11939">
                  <c:v>0.15559999999999999</c:v>
                </c:pt>
                <c:pt idx="11940">
                  <c:v>0.1183</c:v>
                </c:pt>
                <c:pt idx="11941">
                  <c:v>0.21440000000000001</c:v>
                </c:pt>
                <c:pt idx="11942">
                  <c:v>0.17119999999999999</c:v>
                </c:pt>
                <c:pt idx="11943">
                  <c:v>0.33239999999999997</c:v>
                </c:pt>
                <c:pt idx="11944">
                  <c:v>0.2014</c:v>
                </c:pt>
                <c:pt idx="11945">
                  <c:v>0.20669999999999999</c:v>
                </c:pt>
                <c:pt idx="11946">
                  <c:v>0.23089999999999999</c:v>
                </c:pt>
                <c:pt idx="11947">
                  <c:v>0.18479999999999999</c:v>
                </c:pt>
                <c:pt idx="11948">
                  <c:v>0.1547</c:v>
                </c:pt>
                <c:pt idx="11949">
                  <c:v>0.25869999999999999</c:v>
                </c:pt>
                <c:pt idx="11950">
                  <c:v>0.26329999999999998</c:v>
                </c:pt>
                <c:pt idx="11951">
                  <c:v>0.1401</c:v>
                </c:pt>
                <c:pt idx="11952">
                  <c:v>0.17879999999999999</c:v>
                </c:pt>
                <c:pt idx="11953">
                  <c:v>0.15040000000000001</c:v>
                </c:pt>
                <c:pt idx="11954">
                  <c:v>0.1673</c:v>
                </c:pt>
                <c:pt idx="11955">
                  <c:v>0.14349999999999999</c:v>
                </c:pt>
                <c:pt idx="11956">
                  <c:v>0.21340000000000001</c:v>
                </c:pt>
                <c:pt idx="11957">
                  <c:v>5.5199999999999999E-2</c:v>
                </c:pt>
                <c:pt idx="11958">
                  <c:v>0.1847</c:v>
                </c:pt>
                <c:pt idx="11959">
                  <c:v>0.23499999999999999</c:v>
                </c:pt>
                <c:pt idx="11960">
                  <c:v>0.18590000000000001</c:v>
                </c:pt>
                <c:pt idx="11961">
                  <c:v>0.50719999999999998</c:v>
                </c:pt>
                <c:pt idx="11962">
                  <c:v>0.1615</c:v>
                </c:pt>
                <c:pt idx="11963">
                  <c:v>0.2666</c:v>
                </c:pt>
                <c:pt idx="11964">
                  <c:v>0.16250000000000001</c:v>
                </c:pt>
                <c:pt idx="11965">
                  <c:v>0.14199999999999999</c:v>
                </c:pt>
                <c:pt idx="11966">
                  <c:v>8.77E-2</c:v>
                </c:pt>
                <c:pt idx="11967">
                  <c:v>0.18790000000000001</c:v>
                </c:pt>
                <c:pt idx="11968">
                  <c:v>0.2157</c:v>
                </c:pt>
                <c:pt idx="11969">
                  <c:v>0.1313</c:v>
                </c:pt>
                <c:pt idx="11970">
                  <c:v>0.13589999999999999</c:v>
                </c:pt>
                <c:pt idx="11971">
                  <c:v>0.1125</c:v>
                </c:pt>
                <c:pt idx="11972">
                  <c:v>0.15359999999999999</c:v>
                </c:pt>
                <c:pt idx="11973">
                  <c:v>0.13569999999999999</c:v>
                </c:pt>
                <c:pt idx="11974">
                  <c:v>0.1108</c:v>
                </c:pt>
                <c:pt idx="11975">
                  <c:v>0.1229</c:v>
                </c:pt>
                <c:pt idx="11976">
                  <c:v>0.11219999999999999</c:v>
                </c:pt>
                <c:pt idx="11977">
                  <c:v>0.3679</c:v>
                </c:pt>
                <c:pt idx="11978">
                  <c:v>5.8700000000000002E-2</c:v>
                </c:pt>
                <c:pt idx="11979">
                  <c:v>8.5599999999999996E-2</c:v>
                </c:pt>
                <c:pt idx="11980">
                  <c:v>0.23469999999999999</c:v>
                </c:pt>
                <c:pt idx="11981">
                  <c:v>0.14419999999999999</c:v>
                </c:pt>
                <c:pt idx="11982">
                  <c:v>0.27110000000000001</c:v>
                </c:pt>
                <c:pt idx="11983">
                  <c:v>0.29880000000000001</c:v>
                </c:pt>
                <c:pt idx="11984">
                  <c:v>0.1933</c:v>
                </c:pt>
                <c:pt idx="11985">
                  <c:v>0.1774</c:v>
                </c:pt>
                <c:pt idx="11986">
                  <c:v>0.15629999999999999</c:v>
                </c:pt>
                <c:pt idx="11987">
                  <c:v>0.17</c:v>
                </c:pt>
                <c:pt idx="11988">
                  <c:v>0.16800000000000001</c:v>
                </c:pt>
                <c:pt idx="11989">
                  <c:v>0.35599999999999998</c:v>
                </c:pt>
                <c:pt idx="11990">
                  <c:v>0.36359999999999998</c:v>
                </c:pt>
                <c:pt idx="11991">
                  <c:v>0.52600000000000002</c:v>
                </c:pt>
                <c:pt idx="11992">
                  <c:v>0.26619999999999999</c:v>
                </c:pt>
                <c:pt idx="11993">
                  <c:v>0.44519999999999998</c:v>
                </c:pt>
                <c:pt idx="11994">
                  <c:v>0.34449999999999997</c:v>
                </c:pt>
                <c:pt idx="11995">
                  <c:v>0.49259999999999998</c:v>
                </c:pt>
                <c:pt idx="11996">
                  <c:v>0.2379</c:v>
                </c:pt>
                <c:pt idx="11997">
                  <c:v>0.19539999999999999</c:v>
                </c:pt>
                <c:pt idx="11998">
                  <c:v>0.2462</c:v>
                </c:pt>
                <c:pt idx="11999">
                  <c:v>0.26600000000000001</c:v>
                </c:pt>
                <c:pt idx="12000">
                  <c:v>0.29289999999999999</c:v>
                </c:pt>
                <c:pt idx="12001">
                  <c:v>0.30270000000000002</c:v>
                </c:pt>
                <c:pt idx="12002">
                  <c:v>0.3483</c:v>
                </c:pt>
                <c:pt idx="12003">
                  <c:v>0.34949999999999998</c:v>
                </c:pt>
                <c:pt idx="12004">
                  <c:v>0.4239</c:v>
                </c:pt>
                <c:pt idx="12005">
                  <c:v>0.40820000000000001</c:v>
                </c:pt>
                <c:pt idx="12006">
                  <c:v>0.42109999999999997</c:v>
                </c:pt>
                <c:pt idx="12007">
                  <c:v>0.32669999999999999</c:v>
                </c:pt>
                <c:pt idx="12008">
                  <c:v>0.4093</c:v>
                </c:pt>
                <c:pt idx="12009">
                  <c:v>0.27150000000000002</c:v>
                </c:pt>
                <c:pt idx="12010">
                  <c:v>0.30480000000000002</c:v>
                </c:pt>
                <c:pt idx="12011">
                  <c:v>0.26700000000000002</c:v>
                </c:pt>
                <c:pt idx="12012">
                  <c:v>0.1933</c:v>
                </c:pt>
                <c:pt idx="12013">
                  <c:v>0.22700000000000001</c:v>
                </c:pt>
                <c:pt idx="12014">
                  <c:v>0.15290000000000001</c:v>
                </c:pt>
                <c:pt idx="12015">
                  <c:v>0.21229999999999999</c:v>
                </c:pt>
                <c:pt idx="12016">
                  <c:v>0.21099999999999999</c:v>
                </c:pt>
                <c:pt idx="12017">
                  <c:v>0.23269999999999999</c:v>
                </c:pt>
                <c:pt idx="12018">
                  <c:v>0.2162</c:v>
                </c:pt>
                <c:pt idx="12019">
                  <c:v>0.19800000000000001</c:v>
                </c:pt>
                <c:pt idx="12020">
                  <c:v>8.5400000000000004E-2</c:v>
                </c:pt>
                <c:pt idx="12021">
                  <c:v>0.33689999999999998</c:v>
                </c:pt>
                <c:pt idx="12022">
                  <c:v>0.1847</c:v>
                </c:pt>
                <c:pt idx="12023">
                  <c:v>0.13320000000000001</c:v>
                </c:pt>
                <c:pt idx="12024">
                  <c:v>0.2019</c:v>
                </c:pt>
                <c:pt idx="12025">
                  <c:v>0.25159999999999999</c:v>
                </c:pt>
                <c:pt idx="12026">
                  <c:v>0.1762</c:v>
                </c:pt>
                <c:pt idx="12027">
                  <c:v>0.28239999999999998</c:v>
                </c:pt>
                <c:pt idx="12028">
                  <c:v>0.29820000000000002</c:v>
                </c:pt>
                <c:pt idx="12029">
                  <c:v>0.30509999999999998</c:v>
                </c:pt>
                <c:pt idx="12030">
                  <c:v>0.2276</c:v>
                </c:pt>
                <c:pt idx="12031">
                  <c:v>0.1779</c:v>
                </c:pt>
                <c:pt idx="12032">
                  <c:v>0.2064</c:v>
                </c:pt>
                <c:pt idx="12033">
                  <c:v>0.23330000000000001</c:v>
                </c:pt>
                <c:pt idx="12034">
                  <c:v>0.21179999999999999</c:v>
                </c:pt>
                <c:pt idx="12035">
                  <c:v>0.19339999999999999</c:v>
                </c:pt>
                <c:pt idx="12036">
                  <c:v>0.16750000000000001</c:v>
                </c:pt>
                <c:pt idx="12037">
                  <c:v>0.17460000000000001</c:v>
                </c:pt>
                <c:pt idx="12038">
                  <c:v>0.2036</c:v>
                </c:pt>
                <c:pt idx="12039">
                  <c:v>0.19700000000000001</c:v>
                </c:pt>
                <c:pt idx="12040">
                  <c:v>0.1678</c:v>
                </c:pt>
                <c:pt idx="12041">
                  <c:v>0.17929999999999999</c:v>
                </c:pt>
                <c:pt idx="12042">
                  <c:v>0.29449999999999998</c:v>
                </c:pt>
                <c:pt idx="12043">
                  <c:v>0.35220000000000001</c:v>
                </c:pt>
                <c:pt idx="12044">
                  <c:v>0.2437</c:v>
                </c:pt>
                <c:pt idx="12045">
                  <c:v>0.31519999999999998</c:v>
                </c:pt>
                <c:pt idx="12046">
                  <c:v>0.34610000000000002</c:v>
                </c:pt>
                <c:pt idx="12047">
                  <c:v>0.29599999999999999</c:v>
                </c:pt>
                <c:pt idx="12048">
                  <c:v>0.4829</c:v>
                </c:pt>
                <c:pt idx="12049">
                  <c:v>0.35820000000000002</c:v>
                </c:pt>
                <c:pt idx="12050">
                  <c:v>0.13339999999999999</c:v>
                </c:pt>
                <c:pt idx="12051">
                  <c:v>0.12839999999999999</c:v>
                </c:pt>
                <c:pt idx="12052">
                  <c:v>0.1789</c:v>
                </c:pt>
                <c:pt idx="12053">
                  <c:v>0.22459999999999999</c:v>
                </c:pt>
                <c:pt idx="12054">
                  <c:v>0.19900000000000001</c:v>
                </c:pt>
                <c:pt idx="12055">
                  <c:v>0.20039999999999999</c:v>
                </c:pt>
                <c:pt idx="12056">
                  <c:v>0.18679999999999999</c:v>
                </c:pt>
                <c:pt idx="12057">
                  <c:v>0.1366</c:v>
                </c:pt>
                <c:pt idx="12058">
                  <c:v>0.20860000000000001</c:v>
                </c:pt>
                <c:pt idx="12059">
                  <c:v>0.35930000000000001</c:v>
                </c:pt>
                <c:pt idx="12060">
                  <c:v>0.28649999999999998</c:v>
                </c:pt>
                <c:pt idx="12061">
                  <c:v>0.41370000000000001</c:v>
                </c:pt>
                <c:pt idx="12062">
                  <c:v>0.47499999999999998</c:v>
                </c:pt>
                <c:pt idx="12063">
                  <c:v>0.55920000000000003</c:v>
                </c:pt>
                <c:pt idx="12064">
                  <c:v>0.24030000000000001</c:v>
                </c:pt>
                <c:pt idx="12065">
                  <c:v>0.31669999999999998</c:v>
                </c:pt>
                <c:pt idx="12066">
                  <c:v>0.34279999999999999</c:v>
                </c:pt>
                <c:pt idx="12067">
                  <c:v>0.32069999999999999</c:v>
                </c:pt>
                <c:pt idx="12068">
                  <c:v>0.36180000000000001</c:v>
                </c:pt>
                <c:pt idx="12069">
                  <c:v>0.17369999999999999</c:v>
                </c:pt>
                <c:pt idx="12070">
                  <c:v>0.1966</c:v>
                </c:pt>
                <c:pt idx="12071">
                  <c:v>0.1714</c:v>
                </c:pt>
                <c:pt idx="12072">
                  <c:v>0.19170000000000001</c:v>
                </c:pt>
                <c:pt idx="12073">
                  <c:v>0.15959999999999999</c:v>
                </c:pt>
                <c:pt idx="12074">
                  <c:v>0.17699999999999999</c:v>
                </c:pt>
                <c:pt idx="12075">
                  <c:v>0.20810000000000001</c:v>
                </c:pt>
                <c:pt idx="12076">
                  <c:v>0.26150000000000001</c:v>
                </c:pt>
                <c:pt idx="12077">
                  <c:v>0.22850000000000001</c:v>
                </c:pt>
                <c:pt idx="12078">
                  <c:v>0.20069999999999999</c:v>
                </c:pt>
                <c:pt idx="12079">
                  <c:v>0.20569999999999999</c:v>
                </c:pt>
                <c:pt idx="12080">
                  <c:v>0.29199999999999998</c:v>
                </c:pt>
                <c:pt idx="12081">
                  <c:v>0.2487</c:v>
                </c:pt>
                <c:pt idx="12082">
                  <c:v>0.2591</c:v>
                </c:pt>
                <c:pt idx="12083">
                  <c:v>0.29749999999999999</c:v>
                </c:pt>
                <c:pt idx="12084">
                  <c:v>0.2326</c:v>
                </c:pt>
                <c:pt idx="12085">
                  <c:v>0.19209999999999999</c:v>
                </c:pt>
                <c:pt idx="12086">
                  <c:v>0.20180000000000001</c:v>
                </c:pt>
                <c:pt idx="12087">
                  <c:v>0.2303</c:v>
                </c:pt>
                <c:pt idx="12088">
                  <c:v>0.21479999999999999</c:v>
                </c:pt>
                <c:pt idx="12089">
                  <c:v>0.24790000000000001</c:v>
                </c:pt>
                <c:pt idx="12090">
                  <c:v>0.1827</c:v>
                </c:pt>
                <c:pt idx="12091">
                  <c:v>0.189</c:v>
                </c:pt>
                <c:pt idx="12092">
                  <c:v>0.17929999999999999</c:v>
                </c:pt>
                <c:pt idx="12093">
                  <c:v>0.27850000000000003</c:v>
                </c:pt>
                <c:pt idx="12094">
                  <c:v>0.34079999999999999</c:v>
                </c:pt>
                <c:pt idx="12095">
                  <c:v>0.18759999999999999</c:v>
                </c:pt>
                <c:pt idx="12096">
                  <c:v>0.22570000000000001</c:v>
                </c:pt>
                <c:pt idx="12097">
                  <c:v>0.2268</c:v>
                </c:pt>
                <c:pt idx="12098">
                  <c:v>0.10390000000000001</c:v>
                </c:pt>
                <c:pt idx="12099">
                  <c:v>0.17219999999999999</c:v>
                </c:pt>
                <c:pt idx="12100">
                  <c:v>0.2089</c:v>
                </c:pt>
                <c:pt idx="12101">
                  <c:v>0.23530000000000001</c:v>
                </c:pt>
                <c:pt idx="12102">
                  <c:v>0.15040000000000001</c:v>
                </c:pt>
                <c:pt idx="12103">
                  <c:v>0.16689999999999999</c:v>
                </c:pt>
                <c:pt idx="12104">
                  <c:v>7.1199999999999999E-2</c:v>
                </c:pt>
                <c:pt idx="12105">
                  <c:v>8.2500000000000004E-2</c:v>
                </c:pt>
                <c:pt idx="12106">
                  <c:v>0.1313</c:v>
                </c:pt>
                <c:pt idx="12107">
                  <c:v>0.22900000000000001</c:v>
                </c:pt>
                <c:pt idx="12108">
                  <c:v>0.3674</c:v>
                </c:pt>
                <c:pt idx="12109">
                  <c:v>0.14380000000000001</c:v>
                </c:pt>
                <c:pt idx="12110">
                  <c:v>0.17879999999999999</c:v>
                </c:pt>
                <c:pt idx="12111">
                  <c:v>0.18379999999999999</c:v>
                </c:pt>
                <c:pt idx="12112">
                  <c:v>0.32679999999999998</c:v>
                </c:pt>
                <c:pt idx="12113">
                  <c:v>0.44579999999999997</c:v>
                </c:pt>
                <c:pt idx="12114">
                  <c:v>0.218</c:v>
                </c:pt>
                <c:pt idx="12115">
                  <c:v>0.23719999999999999</c:v>
                </c:pt>
                <c:pt idx="12116">
                  <c:v>0.2031</c:v>
                </c:pt>
                <c:pt idx="12117">
                  <c:v>0.1807</c:v>
                </c:pt>
                <c:pt idx="12118">
                  <c:v>0.32919999999999999</c:v>
                </c:pt>
                <c:pt idx="12119">
                  <c:v>1.4887999999999999</c:v>
                </c:pt>
                <c:pt idx="12120">
                  <c:v>1.7509999999999999</c:v>
                </c:pt>
                <c:pt idx="12121">
                  <c:v>0.13239999999999999</c:v>
                </c:pt>
                <c:pt idx="12122">
                  <c:v>0.189</c:v>
                </c:pt>
                <c:pt idx="12123">
                  <c:v>0.1492</c:v>
                </c:pt>
                <c:pt idx="12124">
                  <c:v>0.21629999999999999</c:v>
                </c:pt>
                <c:pt idx="12125">
                  <c:v>0.32150000000000001</c:v>
                </c:pt>
                <c:pt idx="12126">
                  <c:v>0.3261</c:v>
                </c:pt>
                <c:pt idx="12127">
                  <c:v>0.2833</c:v>
                </c:pt>
                <c:pt idx="12128">
                  <c:v>0.2041</c:v>
                </c:pt>
                <c:pt idx="12129">
                  <c:v>0.214</c:v>
                </c:pt>
                <c:pt idx="12130">
                  <c:v>0.22259999999999999</c:v>
                </c:pt>
                <c:pt idx="12131">
                  <c:v>0.28160000000000002</c:v>
                </c:pt>
                <c:pt idx="12132">
                  <c:v>0.42009999999999997</c:v>
                </c:pt>
                <c:pt idx="12133">
                  <c:v>0.35060000000000002</c:v>
                </c:pt>
                <c:pt idx="12134">
                  <c:v>0.185</c:v>
                </c:pt>
                <c:pt idx="12135">
                  <c:v>0.34250000000000003</c:v>
                </c:pt>
                <c:pt idx="12136">
                  <c:v>0.32550000000000001</c:v>
                </c:pt>
                <c:pt idx="12137">
                  <c:v>0.41120000000000001</c:v>
                </c:pt>
                <c:pt idx="12138">
                  <c:v>0.21970000000000001</c:v>
                </c:pt>
                <c:pt idx="12139">
                  <c:v>0.27110000000000001</c:v>
                </c:pt>
                <c:pt idx="12140">
                  <c:v>0.23669999999999999</c:v>
                </c:pt>
                <c:pt idx="12141">
                  <c:v>0.1134</c:v>
                </c:pt>
                <c:pt idx="12142">
                  <c:v>0.183</c:v>
                </c:pt>
                <c:pt idx="12143">
                  <c:v>0.19939999999999999</c:v>
                </c:pt>
                <c:pt idx="12144">
                  <c:v>0.27439999999999998</c:v>
                </c:pt>
                <c:pt idx="12145">
                  <c:v>0.31440000000000001</c:v>
                </c:pt>
                <c:pt idx="12146">
                  <c:v>0.3029</c:v>
                </c:pt>
                <c:pt idx="12147">
                  <c:v>0.27400000000000002</c:v>
                </c:pt>
                <c:pt idx="12148">
                  <c:v>0.29730000000000001</c:v>
                </c:pt>
                <c:pt idx="12149">
                  <c:v>0.29199999999999998</c:v>
                </c:pt>
                <c:pt idx="12150">
                  <c:v>0.25540000000000002</c:v>
                </c:pt>
                <c:pt idx="12151">
                  <c:v>0.4143</c:v>
                </c:pt>
                <c:pt idx="12152">
                  <c:v>0.27800000000000002</c:v>
                </c:pt>
                <c:pt idx="12153">
                  <c:v>0.28170000000000001</c:v>
                </c:pt>
                <c:pt idx="12154">
                  <c:v>0.15570000000000001</c:v>
                </c:pt>
                <c:pt idx="12155">
                  <c:v>0.54479999999999995</c:v>
                </c:pt>
                <c:pt idx="12156">
                  <c:v>0.1525</c:v>
                </c:pt>
                <c:pt idx="12157">
                  <c:v>0.19089999999999999</c:v>
                </c:pt>
                <c:pt idx="12158">
                  <c:v>0.16220000000000001</c:v>
                </c:pt>
                <c:pt idx="12159">
                  <c:v>0.21629999999999999</c:v>
                </c:pt>
                <c:pt idx="12160">
                  <c:v>0.25440000000000002</c:v>
                </c:pt>
                <c:pt idx="12161">
                  <c:v>0.26619999999999999</c:v>
                </c:pt>
                <c:pt idx="12162">
                  <c:v>0.1714</c:v>
                </c:pt>
                <c:pt idx="12163">
                  <c:v>0.23400000000000001</c:v>
                </c:pt>
                <c:pt idx="12164">
                  <c:v>0.56289999999999996</c:v>
                </c:pt>
                <c:pt idx="12165">
                  <c:v>9.8799999999999999E-2</c:v>
                </c:pt>
                <c:pt idx="12166">
                  <c:v>0.22559999999999999</c:v>
                </c:pt>
                <c:pt idx="12167">
                  <c:v>0.21970000000000001</c:v>
                </c:pt>
                <c:pt idx="12168">
                  <c:v>0.20280000000000001</c:v>
                </c:pt>
                <c:pt idx="12169">
                  <c:v>7.3200000000000001E-2</c:v>
                </c:pt>
                <c:pt idx="12170">
                  <c:v>9.1300000000000006E-2</c:v>
                </c:pt>
                <c:pt idx="12171">
                  <c:v>0.17460000000000001</c:v>
                </c:pt>
                <c:pt idx="12172">
                  <c:v>0.24529999999999999</c:v>
                </c:pt>
                <c:pt idx="12173">
                  <c:v>0.2225</c:v>
                </c:pt>
                <c:pt idx="12174">
                  <c:v>0.25319999999999998</c:v>
                </c:pt>
                <c:pt idx="12175">
                  <c:v>0.2389</c:v>
                </c:pt>
                <c:pt idx="12176">
                  <c:v>0.25130000000000002</c:v>
                </c:pt>
                <c:pt idx="12177">
                  <c:v>0.2424</c:v>
                </c:pt>
                <c:pt idx="12178">
                  <c:v>0.20699999999999999</c:v>
                </c:pt>
                <c:pt idx="12179">
                  <c:v>0.25619999999999998</c:v>
                </c:pt>
                <c:pt idx="12180">
                  <c:v>0.223</c:v>
                </c:pt>
                <c:pt idx="12181">
                  <c:v>0.21920000000000001</c:v>
                </c:pt>
                <c:pt idx="12182">
                  <c:v>0.28060000000000002</c:v>
                </c:pt>
                <c:pt idx="12183">
                  <c:v>0.28439999999999999</c:v>
                </c:pt>
                <c:pt idx="12184">
                  <c:v>0.20349999999999999</c:v>
                </c:pt>
                <c:pt idx="12185">
                  <c:v>0.2407</c:v>
                </c:pt>
                <c:pt idx="12186">
                  <c:v>0.2026</c:v>
                </c:pt>
                <c:pt idx="12187">
                  <c:v>0.21510000000000001</c:v>
                </c:pt>
                <c:pt idx="12188">
                  <c:v>0.16439999999999999</c:v>
                </c:pt>
                <c:pt idx="12189">
                  <c:v>0.107</c:v>
                </c:pt>
                <c:pt idx="12190">
                  <c:v>0.3952</c:v>
                </c:pt>
                <c:pt idx="12191">
                  <c:v>0.18940000000000001</c:v>
                </c:pt>
                <c:pt idx="12192">
                  <c:v>0.25530000000000003</c:v>
                </c:pt>
                <c:pt idx="12193">
                  <c:v>0.1176</c:v>
                </c:pt>
                <c:pt idx="12194">
                  <c:v>0.14699999999999999</c:v>
                </c:pt>
                <c:pt idx="12195">
                  <c:v>0.1048</c:v>
                </c:pt>
                <c:pt idx="12196">
                  <c:v>8.0199999999999994E-2</c:v>
                </c:pt>
                <c:pt idx="12197">
                  <c:v>0.16339999999999999</c:v>
                </c:pt>
                <c:pt idx="12198">
                  <c:v>0.21890000000000001</c:v>
                </c:pt>
                <c:pt idx="12199">
                  <c:v>0.123</c:v>
                </c:pt>
                <c:pt idx="12200">
                  <c:v>0.2044</c:v>
                </c:pt>
                <c:pt idx="12201">
                  <c:v>0.27</c:v>
                </c:pt>
                <c:pt idx="12202">
                  <c:v>0.1246</c:v>
                </c:pt>
                <c:pt idx="12203">
                  <c:v>0.26</c:v>
                </c:pt>
                <c:pt idx="12204">
                  <c:v>0.10009999999999999</c:v>
                </c:pt>
                <c:pt idx="12205">
                  <c:v>0.2326</c:v>
                </c:pt>
                <c:pt idx="12206">
                  <c:v>0.2036</c:v>
                </c:pt>
                <c:pt idx="12207">
                  <c:v>0.23960000000000001</c:v>
                </c:pt>
                <c:pt idx="12208">
                  <c:v>0.24959999999999999</c:v>
                </c:pt>
                <c:pt idx="12209">
                  <c:v>0.23480000000000001</c:v>
                </c:pt>
                <c:pt idx="12210">
                  <c:v>0.29599999999999999</c:v>
                </c:pt>
                <c:pt idx="12211">
                  <c:v>0.1961</c:v>
                </c:pt>
                <c:pt idx="12212">
                  <c:v>0.25469999999999998</c:v>
                </c:pt>
                <c:pt idx="12213">
                  <c:v>0.19170000000000001</c:v>
                </c:pt>
                <c:pt idx="12214">
                  <c:v>0.1976</c:v>
                </c:pt>
                <c:pt idx="12215">
                  <c:v>0.23580000000000001</c:v>
                </c:pt>
                <c:pt idx="12216">
                  <c:v>0.31259999999999999</c:v>
                </c:pt>
                <c:pt idx="12217">
                  <c:v>0.215</c:v>
                </c:pt>
                <c:pt idx="12218">
                  <c:v>0.188</c:v>
                </c:pt>
                <c:pt idx="12219">
                  <c:v>0.20849999999999999</c:v>
                </c:pt>
                <c:pt idx="12220">
                  <c:v>0.24429999999999999</c:v>
                </c:pt>
                <c:pt idx="12221">
                  <c:v>0.22620000000000001</c:v>
                </c:pt>
                <c:pt idx="12222">
                  <c:v>0.25280000000000002</c:v>
                </c:pt>
                <c:pt idx="12223">
                  <c:v>0.22009999999999999</c:v>
                </c:pt>
                <c:pt idx="12224">
                  <c:v>0.19189999999999999</c:v>
                </c:pt>
                <c:pt idx="12225">
                  <c:v>0.2225</c:v>
                </c:pt>
                <c:pt idx="12226">
                  <c:v>0.20469999999999999</c:v>
                </c:pt>
                <c:pt idx="12227">
                  <c:v>0.23830000000000001</c:v>
                </c:pt>
                <c:pt idx="12228">
                  <c:v>0.1744</c:v>
                </c:pt>
                <c:pt idx="12229">
                  <c:v>0.2286</c:v>
                </c:pt>
                <c:pt idx="12230">
                  <c:v>0.1595</c:v>
                </c:pt>
                <c:pt idx="12231">
                  <c:v>0.17150000000000001</c:v>
                </c:pt>
                <c:pt idx="12232">
                  <c:v>0.19850000000000001</c:v>
                </c:pt>
                <c:pt idx="12233">
                  <c:v>0.1701</c:v>
                </c:pt>
                <c:pt idx="12234">
                  <c:v>0.18060000000000001</c:v>
                </c:pt>
                <c:pt idx="12235">
                  <c:v>0.1764</c:v>
                </c:pt>
                <c:pt idx="12236">
                  <c:v>0.17319999999999999</c:v>
                </c:pt>
                <c:pt idx="12237">
                  <c:v>0.1862</c:v>
                </c:pt>
                <c:pt idx="12238">
                  <c:v>0.15890000000000001</c:v>
                </c:pt>
                <c:pt idx="12239">
                  <c:v>0.16930000000000001</c:v>
                </c:pt>
                <c:pt idx="12240">
                  <c:v>0.1658</c:v>
                </c:pt>
                <c:pt idx="12241">
                  <c:v>0.1888</c:v>
                </c:pt>
                <c:pt idx="12242">
                  <c:v>0.19239999999999999</c:v>
                </c:pt>
                <c:pt idx="12243">
                  <c:v>0.16450000000000001</c:v>
                </c:pt>
                <c:pt idx="12244">
                  <c:v>0.14580000000000001</c:v>
                </c:pt>
                <c:pt idx="12245">
                  <c:v>0.15290000000000001</c:v>
                </c:pt>
                <c:pt idx="12246">
                  <c:v>0.18509999999999999</c:v>
                </c:pt>
                <c:pt idx="12247">
                  <c:v>0.16120000000000001</c:v>
                </c:pt>
                <c:pt idx="12248">
                  <c:v>0.154</c:v>
                </c:pt>
                <c:pt idx="12249">
                  <c:v>0.1719</c:v>
                </c:pt>
                <c:pt idx="12250">
                  <c:v>0.18870000000000001</c:v>
                </c:pt>
                <c:pt idx="12251">
                  <c:v>0.21260000000000001</c:v>
                </c:pt>
                <c:pt idx="12252">
                  <c:v>0.1653</c:v>
                </c:pt>
                <c:pt idx="12253">
                  <c:v>0.16950000000000001</c:v>
                </c:pt>
                <c:pt idx="12254">
                  <c:v>0.15859999999999999</c:v>
                </c:pt>
                <c:pt idx="12255">
                  <c:v>0.1575</c:v>
                </c:pt>
                <c:pt idx="12256">
                  <c:v>0.1779</c:v>
                </c:pt>
                <c:pt idx="12257">
                  <c:v>0.17169999999999999</c:v>
                </c:pt>
                <c:pt idx="12258">
                  <c:v>0.19009999999999999</c:v>
                </c:pt>
                <c:pt idx="12259">
                  <c:v>0.17680000000000001</c:v>
                </c:pt>
                <c:pt idx="12260">
                  <c:v>0.21060000000000001</c:v>
                </c:pt>
                <c:pt idx="12261">
                  <c:v>0.1883</c:v>
                </c:pt>
                <c:pt idx="12262">
                  <c:v>0.19309999999999999</c:v>
                </c:pt>
                <c:pt idx="12263">
                  <c:v>0.19620000000000001</c:v>
                </c:pt>
                <c:pt idx="12264">
                  <c:v>0.17319999999999999</c:v>
                </c:pt>
                <c:pt idx="12265">
                  <c:v>0.16669999999999999</c:v>
                </c:pt>
                <c:pt idx="12266">
                  <c:v>0.19789999999999999</c:v>
                </c:pt>
                <c:pt idx="12267">
                  <c:v>0.1741</c:v>
                </c:pt>
                <c:pt idx="12268">
                  <c:v>0.19259999999999999</c:v>
                </c:pt>
                <c:pt idx="12269">
                  <c:v>0.20480000000000001</c:v>
                </c:pt>
                <c:pt idx="12270">
                  <c:v>0.15890000000000001</c:v>
                </c:pt>
                <c:pt idx="12271">
                  <c:v>0.17399999999999999</c:v>
                </c:pt>
                <c:pt idx="12272">
                  <c:v>0.15909999999999999</c:v>
                </c:pt>
                <c:pt idx="12273">
                  <c:v>0.2026</c:v>
                </c:pt>
                <c:pt idx="12274">
                  <c:v>0.16900000000000001</c:v>
                </c:pt>
                <c:pt idx="12275">
                  <c:v>0.16189999999999999</c:v>
                </c:pt>
                <c:pt idx="12276">
                  <c:v>0.1933</c:v>
                </c:pt>
                <c:pt idx="12277">
                  <c:v>0.2056</c:v>
                </c:pt>
                <c:pt idx="12278">
                  <c:v>0.18690000000000001</c:v>
                </c:pt>
                <c:pt idx="12279">
                  <c:v>0.1983</c:v>
                </c:pt>
                <c:pt idx="12280">
                  <c:v>0.1845</c:v>
                </c:pt>
                <c:pt idx="12281">
                  <c:v>0.17</c:v>
                </c:pt>
                <c:pt idx="12282">
                  <c:v>0.17710000000000001</c:v>
                </c:pt>
                <c:pt idx="12283">
                  <c:v>0.17710000000000001</c:v>
                </c:pt>
                <c:pt idx="12284">
                  <c:v>0.183</c:v>
                </c:pt>
                <c:pt idx="12285">
                  <c:v>0.20599999999999999</c:v>
                </c:pt>
                <c:pt idx="12286">
                  <c:v>0.30880000000000002</c:v>
                </c:pt>
                <c:pt idx="12287">
                  <c:v>0.1779</c:v>
                </c:pt>
                <c:pt idx="12288">
                  <c:v>0.21110000000000001</c:v>
                </c:pt>
                <c:pt idx="12289">
                  <c:v>0.17449999999999999</c:v>
                </c:pt>
                <c:pt idx="12290">
                  <c:v>0.12520000000000001</c:v>
                </c:pt>
                <c:pt idx="12291">
                  <c:v>0.1104</c:v>
                </c:pt>
                <c:pt idx="12292">
                  <c:v>0.1109</c:v>
                </c:pt>
                <c:pt idx="12293">
                  <c:v>0.1101</c:v>
                </c:pt>
                <c:pt idx="12294">
                  <c:v>0.1956</c:v>
                </c:pt>
                <c:pt idx="12295">
                  <c:v>0.1169</c:v>
                </c:pt>
                <c:pt idx="12296">
                  <c:v>0.13830000000000001</c:v>
                </c:pt>
                <c:pt idx="12297">
                  <c:v>0.1094</c:v>
                </c:pt>
                <c:pt idx="12298">
                  <c:v>0.10589999999999999</c:v>
                </c:pt>
                <c:pt idx="12299">
                  <c:v>0.154</c:v>
                </c:pt>
                <c:pt idx="12300">
                  <c:v>0.1153</c:v>
                </c:pt>
                <c:pt idx="12301">
                  <c:v>0.11020000000000001</c:v>
                </c:pt>
                <c:pt idx="12302">
                  <c:v>0.1424</c:v>
                </c:pt>
                <c:pt idx="12303">
                  <c:v>0.1181</c:v>
                </c:pt>
                <c:pt idx="12304">
                  <c:v>0.1066</c:v>
                </c:pt>
                <c:pt idx="12305">
                  <c:v>0.1641</c:v>
                </c:pt>
                <c:pt idx="12306">
                  <c:v>0.1875</c:v>
                </c:pt>
                <c:pt idx="12307">
                  <c:v>0.10580000000000001</c:v>
                </c:pt>
                <c:pt idx="12308">
                  <c:v>0.12790000000000001</c:v>
                </c:pt>
                <c:pt idx="12309">
                  <c:v>0.15640000000000001</c:v>
                </c:pt>
                <c:pt idx="12310">
                  <c:v>0.1389</c:v>
                </c:pt>
                <c:pt idx="12311">
                  <c:v>0.12570000000000001</c:v>
                </c:pt>
                <c:pt idx="12312">
                  <c:v>0.1668</c:v>
                </c:pt>
                <c:pt idx="12313">
                  <c:v>0.1358</c:v>
                </c:pt>
                <c:pt idx="12314">
                  <c:v>0.1239</c:v>
                </c:pt>
                <c:pt idx="12315">
                  <c:v>0.1305</c:v>
                </c:pt>
                <c:pt idx="12316">
                  <c:v>0.10970000000000001</c:v>
                </c:pt>
                <c:pt idx="12317">
                  <c:v>0.1075</c:v>
                </c:pt>
                <c:pt idx="12318">
                  <c:v>0.1027</c:v>
                </c:pt>
                <c:pt idx="12319">
                  <c:v>9.2299999999999993E-2</c:v>
                </c:pt>
                <c:pt idx="12320">
                  <c:v>0.17730000000000001</c:v>
                </c:pt>
                <c:pt idx="12321">
                  <c:v>0.19839999999999999</c:v>
                </c:pt>
                <c:pt idx="12322">
                  <c:v>0.14280000000000001</c:v>
                </c:pt>
                <c:pt idx="12323">
                  <c:v>9.7100000000000006E-2</c:v>
                </c:pt>
                <c:pt idx="12324">
                  <c:v>0.2455</c:v>
                </c:pt>
                <c:pt idx="12325">
                  <c:v>0.2944</c:v>
                </c:pt>
                <c:pt idx="12326">
                  <c:v>6.7699999999999996E-2</c:v>
                </c:pt>
                <c:pt idx="12327">
                  <c:v>0.18990000000000001</c:v>
                </c:pt>
                <c:pt idx="12328">
                  <c:v>0.21340000000000001</c:v>
                </c:pt>
                <c:pt idx="12329">
                  <c:v>0.33189999999999997</c:v>
                </c:pt>
                <c:pt idx="12330">
                  <c:v>0.36030000000000001</c:v>
                </c:pt>
                <c:pt idx="12331">
                  <c:v>0.24579999999999999</c:v>
                </c:pt>
                <c:pt idx="12332">
                  <c:v>0.3826</c:v>
                </c:pt>
                <c:pt idx="12333">
                  <c:v>0.30059999999999998</c:v>
                </c:pt>
                <c:pt idx="12334">
                  <c:v>0.27950000000000003</c:v>
                </c:pt>
                <c:pt idx="12335">
                  <c:v>0.27029999999999998</c:v>
                </c:pt>
                <c:pt idx="12336">
                  <c:v>0.31530000000000002</c:v>
                </c:pt>
                <c:pt idx="12337">
                  <c:v>0.28510000000000002</c:v>
                </c:pt>
                <c:pt idx="12338">
                  <c:v>0.32829999999999998</c:v>
                </c:pt>
                <c:pt idx="12339">
                  <c:v>0.30380000000000001</c:v>
                </c:pt>
                <c:pt idx="12340">
                  <c:v>0.29160000000000003</c:v>
                </c:pt>
                <c:pt idx="12341">
                  <c:v>0.31040000000000001</c:v>
                </c:pt>
                <c:pt idx="12342">
                  <c:v>0.23980000000000001</c:v>
                </c:pt>
                <c:pt idx="12343">
                  <c:v>0.30630000000000002</c:v>
                </c:pt>
                <c:pt idx="12344">
                  <c:v>0.23019999999999999</c:v>
                </c:pt>
                <c:pt idx="12345">
                  <c:v>0.16270000000000001</c:v>
                </c:pt>
                <c:pt idx="12346">
                  <c:v>0.17560000000000001</c:v>
                </c:pt>
                <c:pt idx="12347">
                  <c:v>0.1676</c:v>
                </c:pt>
                <c:pt idx="12348">
                  <c:v>0.1542</c:v>
                </c:pt>
                <c:pt idx="12349">
                  <c:v>0.1265</c:v>
                </c:pt>
                <c:pt idx="12350">
                  <c:v>0.1079</c:v>
                </c:pt>
                <c:pt idx="12351">
                  <c:v>0.1681</c:v>
                </c:pt>
                <c:pt idx="12352">
                  <c:v>0.1326</c:v>
                </c:pt>
                <c:pt idx="12353">
                  <c:v>0.1293</c:v>
                </c:pt>
                <c:pt idx="12354">
                  <c:v>0.1764</c:v>
                </c:pt>
                <c:pt idx="12355">
                  <c:v>0.15959999999999999</c:v>
                </c:pt>
                <c:pt idx="12356">
                  <c:v>0.28970000000000001</c:v>
                </c:pt>
                <c:pt idx="12357">
                  <c:v>0.1552</c:v>
                </c:pt>
                <c:pt idx="12358">
                  <c:v>0.28449999999999998</c:v>
                </c:pt>
                <c:pt idx="12359">
                  <c:v>0.16819999999999999</c:v>
                </c:pt>
                <c:pt idx="12360">
                  <c:v>0.15559999999999999</c:v>
                </c:pt>
                <c:pt idx="12361">
                  <c:v>0.14419999999999999</c:v>
                </c:pt>
                <c:pt idx="12362">
                  <c:v>0.1532</c:v>
                </c:pt>
                <c:pt idx="12363">
                  <c:v>0.2465</c:v>
                </c:pt>
                <c:pt idx="12364">
                  <c:v>0.25</c:v>
                </c:pt>
                <c:pt idx="12365">
                  <c:v>0.24340000000000001</c:v>
                </c:pt>
                <c:pt idx="12366">
                  <c:v>0.98519999999999996</c:v>
                </c:pt>
                <c:pt idx="12367">
                  <c:v>0.1613</c:v>
                </c:pt>
                <c:pt idx="12368">
                  <c:v>0.20080000000000001</c:v>
                </c:pt>
                <c:pt idx="12369">
                  <c:v>0.1953</c:v>
                </c:pt>
                <c:pt idx="12370">
                  <c:v>0.16569999999999999</c:v>
                </c:pt>
                <c:pt idx="12371">
                  <c:v>0.1487</c:v>
                </c:pt>
                <c:pt idx="12372">
                  <c:v>7.5700000000000003E-2</c:v>
                </c:pt>
                <c:pt idx="12373">
                  <c:v>0.2142</c:v>
                </c:pt>
                <c:pt idx="12374">
                  <c:v>0.1547</c:v>
                </c:pt>
                <c:pt idx="12375">
                  <c:v>0.19689999999999999</c:v>
                </c:pt>
                <c:pt idx="12376">
                  <c:v>0.1762</c:v>
                </c:pt>
                <c:pt idx="12377">
                  <c:v>0.30180000000000001</c:v>
                </c:pt>
                <c:pt idx="12381">
                  <c:v>0.16789999999999999</c:v>
                </c:pt>
                <c:pt idx="12382">
                  <c:v>0.18959999999999999</c:v>
                </c:pt>
                <c:pt idx="12383">
                  <c:v>0.21010000000000001</c:v>
                </c:pt>
                <c:pt idx="12384">
                  <c:v>0.25629999999999997</c:v>
                </c:pt>
                <c:pt idx="12385">
                  <c:v>0.32600000000000001</c:v>
                </c:pt>
                <c:pt idx="12386">
                  <c:v>0.1237</c:v>
                </c:pt>
                <c:pt idx="12387">
                  <c:v>0.1439</c:v>
                </c:pt>
                <c:pt idx="12388">
                  <c:v>0.34910000000000002</c:v>
                </c:pt>
                <c:pt idx="12389">
                  <c:v>0.33040000000000003</c:v>
                </c:pt>
                <c:pt idx="12390">
                  <c:v>0.1207</c:v>
                </c:pt>
                <c:pt idx="12391">
                  <c:v>8.9200000000000002E-2</c:v>
                </c:pt>
                <c:pt idx="12392">
                  <c:v>0.12670000000000001</c:v>
                </c:pt>
                <c:pt idx="12393">
                  <c:v>0.15840000000000001</c:v>
                </c:pt>
                <c:pt idx="12394">
                  <c:v>0.13800000000000001</c:v>
                </c:pt>
                <c:pt idx="12395">
                  <c:v>0.1104</c:v>
                </c:pt>
                <c:pt idx="12396">
                  <c:v>0.1052</c:v>
                </c:pt>
                <c:pt idx="12397">
                  <c:v>0.2535</c:v>
                </c:pt>
                <c:pt idx="12398">
                  <c:v>0.1106</c:v>
                </c:pt>
                <c:pt idx="12399">
                  <c:v>0.36359999999999998</c:v>
                </c:pt>
                <c:pt idx="12400">
                  <c:v>0.37190000000000001</c:v>
                </c:pt>
                <c:pt idx="12401">
                  <c:v>0.1898</c:v>
                </c:pt>
                <c:pt idx="12402">
                  <c:v>0.29070000000000001</c:v>
                </c:pt>
                <c:pt idx="12403">
                  <c:v>0.22750000000000001</c:v>
                </c:pt>
                <c:pt idx="12404">
                  <c:v>0.2959</c:v>
                </c:pt>
                <c:pt idx="12405">
                  <c:v>0.34799999999999998</c:v>
                </c:pt>
                <c:pt idx="12406">
                  <c:v>0.23930000000000001</c:v>
                </c:pt>
                <c:pt idx="12407">
                  <c:v>0.21240000000000001</c:v>
                </c:pt>
                <c:pt idx="12408">
                  <c:v>0.24229999999999999</c:v>
                </c:pt>
                <c:pt idx="12409">
                  <c:v>0.3871</c:v>
                </c:pt>
                <c:pt idx="12410">
                  <c:v>0.36770000000000003</c:v>
                </c:pt>
                <c:pt idx="12411">
                  <c:v>0.33489999999999998</c:v>
                </c:pt>
                <c:pt idx="12412">
                  <c:v>0.68569999999999998</c:v>
                </c:pt>
                <c:pt idx="12413">
                  <c:v>0.55500000000000005</c:v>
                </c:pt>
                <c:pt idx="12414">
                  <c:v>0.23250000000000001</c:v>
                </c:pt>
                <c:pt idx="12415">
                  <c:v>0.19089999999999999</c:v>
                </c:pt>
                <c:pt idx="12416">
                  <c:v>0.20019999999999999</c:v>
                </c:pt>
                <c:pt idx="12417">
                  <c:v>0.21840000000000001</c:v>
                </c:pt>
                <c:pt idx="12418">
                  <c:v>0.2029</c:v>
                </c:pt>
                <c:pt idx="12419">
                  <c:v>0.27310000000000001</c:v>
                </c:pt>
                <c:pt idx="12420">
                  <c:v>0.1603</c:v>
                </c:pt>
                <c:pt idx="12421">
                  <c:v>0.2999</c:v>
                </c:pt>
                <c:pt idx="12422">
                  <c:v>0.24329999999999999</c:v>
                </c:pt>
                <c:pt idx="12423">
                  <c:v>0.29110000000000003</c:v>
                </c:pt>
                <c:pt idx="12424">
                  <c:v>0.2838</c:v>
                </c:pt>
                <c:pt idx="12425">
                  <c:v>0.26719999999999999</c:v>
                </c:pt>
                <c:pt idx="12426">
                  <c:v>0.26019999999999999</c:v>
                </c:pt>
                <c:pt idx="12427">
                  <c:v>0.25009999999999999</c:v>
                </c:pt>
                <c:pt idx="12428">
                  <c:v>0.24809999999999999</c:v>
                </c:pt>
                <c:pt idx="12429">
                  <c:v>0.27379999999999999</c:v>
                </c:pt>
                <c:pt idx="12430">
                  <c:v>0.36149999999999999</c:v>
                </c:pt>
                <c:pt idx="12431">
                  <c:v>0.1358</c:v>
                </c:pt>
                <c:pt idx="12432">
                  <c:v>8.6499999999999994E-2</c:v>
                </c:pt>
                <c:pt idx="12433">
                  <c:v>0.11890000000000001</c:v>
                </c:pt>
                <c:pt idx="12434">
                  <c:v>0.13650000000000001</c:v>
                </c:pt>
                <c:pt idx="12435">
                  <c:v>0.34350000000000003</c:v>
                </c:pt>
                <c:pt idx="12436">
                  <c:v>0.30420000000000003</c:v>
                </c:pt>
                <c:pt idx="12437">
                  <c:v>0.51670000000000005</c:v>
                </c:pt>
                <c:pt idx="12438">
                  <c:v>0.2079</c:v>
                </c:pt>
                <c:pt idx="12439">
                  <c:v>0.373</c:v>
                </c:pt>
                <c:pt idx="12440">
                  <c:v>0.33389999999999997</c:v>
                </c:pt>
                <c:pt idx="12441">
                  <c:v>0.29620000000000002</c:v>
                </c:pt>
                <c:pt idx="12442">
                  <c:v>0.29010000000000002</c:v>
                </c:pt>
                <c:pt idx="12443">
                  <c:v>0.34339999999999998</c:v>
                </c:pt>
                <c:pt idx="12444">
                  <c:v>0.28449999999999998</c:v>
                </c:pt>
                <c:pt idx="12445">
                  <c:v>0.34339999999999998</c:v>
                </c:pt>
                <c:pt idx="12446">
                  <c:v>0.1144</c:v>
                </c:pt>
                <c:pt idx="12447">
                  <c:v>0.29959999999999998</c:v>
                </c:pt>
                <c:pt idx="12448">
                  <c:v>0.59370000000000001</c:v>
                </c:pt>
                <c:pt idx="12449">
                  <c:v>0.2954</c:v>
                </c:pt>
                <c:pt idx="12450">
                  <c:v>0.28970000000000001</c:v>
                </c:pt>
                <c:pt idx="12451">
                  <c:v>0.30209999999999998</c:v>
                </c:pt>
                <c:pt idx="12452">
                  <c:v>0.26679999999999998</c:v>
                </c:pt>
                <c:pt idx="12453">
                  <c:v>0.28699999999999998</c:v>
                </c:pt>
                <c:pt idx="12454">
                  <c:v>0.14990000000000001</c:v>
                </c:pt>
                <c:pt idx="12455">
                  <c:v>0.1789</c:v>
                </c:pt>
                <c:pt idx="12456">
                  <c:v>0.2782</c:v>
                </c:pt>
                <c:pt idx="12457">
                  <c:v>0.29849999999999999</c:v>
                </c:pt>
                <c:pt idx="12458">
                  <c:v>0.53090000000000004</c:v>
                </c:pt>
                <c:pt idx="12459">
                  <c:v>0.43530000000000002</c:v>
                </c:pt>
                <c:pt idx="12460">
                  <c:v>0.24199999999999999</c:v>
                </c:pt>
                <c:pt idx="12461">
                  <c:v>0.2268</c:v>
                </c:pt>
                <c:pt idx="12462">
                  <c:v>0.8246</c:v>
                </c:pt>
                <c:pt idx="12463">
                  <c:v>0.24510000000000001</c:v>
                </c:pt>
                <c:pt idx="12464">
                  <c:v>0.22059999999999999</c:v>
                </c:pt>
                <c:pt idx="12465">
                  <c:v>1.0439000000000001</c:v>
                </c:pt>
                <c:pt idx="12466">
                  <c:v>0.2666</c:v>
                </c:pt>
                <c:pt idx="12467">
                  <c:v>0.20219999999999999</c:v>
                </c:pt>
                <c:pt idx="12468">
                  <c:v>0.19989999999999999</c:v>
                </c:pt>
                <c:pt idx="12469">
                  <c:v>0.21010000000000001</c:v>
                </c:pt>
                <c:pt idx="12470">
                  <c:v>0.29959999999999998</c:v>
                </c:pt>
                <c:pt idx="12471">
                  <c:v>0.2893</c:v>
                </c:pt>
                <c:pt idx="12472">
                  <c:v>0.1867</c:v>
                </c:pt>
                <c:pt idx="12473">
                  <c:v>0.2402</c:v>
                </c:pt>
                <c:pt idx="12474">
                  <c:v>0.1305</c:v>
                </c:pt>
                <c:pt idx="12475">
                  <c:v>0.23860000000000001</c:v>
                </c:pt>
                <c:pt idx="12476">
                  <c:v>0.15670000000000001</c:v>
                </c:pt>
                <c:pt idx="12477">
                  <c:v>0.19839999999999999</c:v>
                </c:pt>
                <c:pt idx="12478">
                  <c:v>0.19520000000000001</c:v>
                </c:pt>
                <c:pt idx="12479">
                  <c:v>0.50049999999999994</c:v>
                </c:pt>
                <c:pt idx="12480">
                  <c:v>0.34920000000000001</c:v>
                </c:pt>
                <c:pt idx="12481">
                  <c:v>0.2878</c:v>
                </c:pt>
                <c:pt idx="12482">
                  <c:v>0.21049999999999999</c:v>
                </c:pt>
                <c:pt idx="12483">
                  <c:v>0.21840000000000001</c:v>
                </c:pt>
                <c:pt idx="12484">
                  <c:v>0.25580000000000003</c:v>
                </c:pt>
                <c:pt idx="12485">
                  <c:v>0.39389999999999997</c:v>
                </c:pt>
                <c:pt idx="12486">
                  <c:v>0.33900000000000002</c:v>
                </c:pt>
                <c:pt idx="12487">
                  <c:v>0.1615</c:v>
                </c:pt>
                <c:pt idx="12488">
                  <c:v>0.16009999999999999</c:v>
                </c:pt>
                <c:pt idx="12489">
                  <c:v>0.1709</c:v>
                </c:pt>
                <c:pt idx="12490">
                  <c:v>0.21199999999999999</c:v>
                </c:pt>
                <c:pt idx="12491">
                  <c:v>9.4700000000000006E-2</c:v>
                </c:pt>
                <c:pt idx="12492">
                  <c:v>0.1216</c:v>
                </c:pt>
                <c:pt idx="12493">
                  <c:v>0.1726</c:v>
                </c:pt>
                <c:pt idx="12494">
                  <c:v>0.12180000000000001</c:v>
                </c:pt>
                <c:pt idx="12495">
                  <c:v>0.1767</c:v>
                </c:pt>
                <c:pt idx="12496">
                  <c:v>0.23549999999999999</c:v>
                </c:pt>
                <c:pt idx="12497">
                  <c:v>0.2321</c:v>
                </c:pt>
                <c:pt idx="12498">
                  <c:v>0.1075</c:v>
                </c:pt>
                <c:pt idx="12499">
                  <c:v>0.1807</c:v>
                </c:pt>
                <c:pt idx="12500">
                  <c:v>0.1074</c:v>
                </c:pt>
                <c:pt idx="12501">
                  <c:v>0.11219999999999999</c:v>
                </c:pt>
                <c:pt idx="12502">
                  <c:v>8.8099999999999998E-2</c:v>
                </c:pt>
                <c:pt idx="12503">
                  <c:v>0.1336</c:v>
                </c:pt>
                <c:pt idx="12504">
                  <c:v>0.1232</c:v>
                </c:pt>
                <c:pt idx="12505">
                  <c:v>0.12509999999999999</c:v>
                </c:pt>
                <c:pt idx="12506">
                  <c:v>0.2059</c:v>
                </c:pt>
                <c:pt idx="12507">
                  <c:v>0.20319999999999999</c:v>
                </c:pt>
                <c:pt idx="12508">
                  <c:v>0.17829999999999999</c:v>
                </c:pt>
                <c:pt idx="12509">
                  <c:v>0.15060000000000001</c:v>
                </c:pt>
                <c:pt idx="12510">
                  <c:v>0.16300000000000001</c:v>
                </c:pt>
                <c:pt idx="12511">
                  <c:v>0.1741</c:v>
                </c:pt>
                <c:pt idx="12512">
                  <c:v>0.14169999999999999</c:v>
                </c:pt>
                <c:pt idx="12513">
                  <c:v>0.1242</c:v>
                </c:pt>
                <c:pt idx="12514">
                  <c:v>0.24970000000000001</c:v>
                </c:pt>
                <c:pt idx="12515">
                  <c:v>0.17799999999999999</c:v>
                </c:pt>
                <c:pt idx="12516">
                  <c:v>0.153</c:v>
                </c:pt>
                <c:pt idx="12517">
                  <c:v>0.16539999999999999</c:v>
                </c:pt>
                <c:pt idx="12518">
                  <c:v>0.13789999999999999</c:v>
                </c:pt>
                <c:pt idx="12519">
                  <c:v>0.16619999999999999</c:v>
                </c:pt>
                <c:pt idx="12520">
                  <c:v>0.17799999999999999</c:v>
                </c:pt>
                <c:pt idx="12521">
                  <c:v>0.16719999999999999</c:v>
                </c:pt>
                <c:pt idx="12522">
                  <c:v>0.1037</c:v>
                </c:pt>
                <c:pt idx="12523">
                  <c:v>0.1668</c:v>
                </c:pt>
                <c:pt idx="12524">
                  <c:v>0.15110000000000001</c:v>
                </c:pt>
                <c:pt idx="12525">
                  <c:v>0.29389999999999999</c:v>
                </c:pt>
                <c:pt idx="12526">
                  <c:v>0.34089999999999998</c:v>
                </c:pt>
                <c:pt idx="12527">
                  <c:v>0.1827</c:v>
                </c:pt>
                <c:pt idx="12528">
                  <c:v>0.18459999999999999</c:v>
                </c:pt>
                <c:pt idx="12529">
                  <c:v>0.1406</c:v>
                </c:pt>
                <c:pt idx="12530">
                  <c:v>0.1474</c:v>
                </c:pt>
                <c:pt idx="12531">
                  <c:v>0.1074</c:v>
                </c:pt>
                <c:pt idx="12532">
                  <c:v>0.1033</c:v>
                </c:pt>
                <c:pt idx="12533">
                  <c:v>0.1389</c:v>
                </c:pt>
                <c:pt idx="12534">
                  <c:v>0.1187</c:v>
                </c:pt>
                <c:pt idx="12535">
                  <c:v>0.16200000000000001</c:v>
                </c:pt>
                <c:pt idx="12536">
                  <c:v>0.12690000000000001</c:v>
                </c:pt>
                <c:pt idx="12537">
                  <c:v>0.1193</c:v>
                </c:pt>
                <c:pt idx="12538">
                  <c:v>0.13450000000000001</c:v>
                </c:pt>
                <c:pt idx="12539">
                  <c:v>0.1386</c:v>
                </c:pt>
                <c:pt idx="12540">
                  <c:v>0.2286</c:v>
                </c:pt>
                <c:pt idx="12541">
                  <c:v>0.1973</c:v>
                </c:pt>
                <c:pt idx="12542">
                  <c:v>0.21940000000000001</c:v>
                </c:pt>
                <c:pt idx="12543">
                  <c:v>0.1953</c:v>
                </c:pt>
                <c:pt idx="12544">
                  <c:v>0.20419999999999999</c:v>
                </c:pt>
                <c:pt idx="12545">
                  <c:v>7.8899999999999998E-2</c:v>
                </c:pt>
                <c:pt idx="12546">
                  <c:v>9.11E-2</c:v>
                </c:pt>
                <c:pt idx="12547">
                  <c:v>0.14799999999999999</c:v>
                </c:pt>
                <c:pt idx="12548">
                  <c:v>0.13</c:v>
                </c:pt>
                <c:pt idx="12549">
                  <c:v>0.13919999999999999</c:v>
                </c:pt>
                <c:pt idx="12550">
                  <c:v>0.1263</c:v>
                </c:pt>
                <c:pt idx="12551">
                  <c:v>0.1333</c:v>
                </c:pt>
                <c:pt idx="12552">
                  <c:v>0.16009999999999999</c:v>
                </c:pt>
                <c:pt idx="12553">
                  <c:v>0.1285</c:v>
                </c:pt>
                <c:pt idx="12554">
                  <c:v>0.12239999999999999</c:v>
                </c:pt>
                <c:pt idx="12555">
                  <c:v>0.14979999999999999</c:v>
                </c:pt>
                <c:pt idx="12556">
                  <c:v>0.1469</c:v>
                </c:pt>
                <c:pt idx="12557">
                  <c:v>0.18160000000000001</c:v>
                </c:pt>
                <c:pt idx="12558">
                  <c:v>0.122</c:v>
                </c:pt>
                <c:pt idx="12559">
                  <c:v>0.12620000000000001</c:v>
                </c:pt>
                <c:pt idx="12560">
                  <c:v>0.15029999999999999</c:v>
                </c:pt>
                <c:pt idx="12561">
                  <c:v>0.15820000000000001</c:v>
                </c:pt>
                <c:pt idx="12562">
                  <c:v>0.1246</c:v>
                </c:pt>
                <c:pt idx="12563">
                  <c:v>0.16550000000000001</c:v>
                </c:pt>
                <c:pt idx="12564">
                  <c:v>0.16009999999999999</c:v>
                </c:pt>
                <c:pt idx="12565">
                  <c:v>0.214</c:v>
                </c:pt>
                <c:pt idx="12566">
                  <c:v>0.18229999999999999</c:v>
                </c:pt>
                <c:pt idx="12567">
                  <c:v>0.16470000000000001</c:v>
                </c:pt>
                <c:pt idx="12568">
                  <c:v>0.14899999999999999</c:v>
                </c:pt>
                <c:pt idx="12569">
                  <c:v>0.2165</c:v>
                </c:pt>
                <c:pt idx="12570">
                  <c:v>0.17949999999999999</c:v>
                </c:pt>
                <c:pt idx="12571">
                  <c:v>0.1724</c:v>
                </c:pt>
                <c:pt idx="12572">
                  <c:v>0.1971</c:v>
                </c:pt>
                <c:pt idx="12573">
                  <c:v>0.26979999999999998</c:v>
                </c:pt>
                <c:pt idx="12574">
                  <c:v>0.23230000000000001</c:v>
                </c:pt>
                <c:pt idx="12575">
                  <c:v>0.27310000000000001</c:v>
                </c:pt>
                <c:pt idx="12576">
                  <c:v>0.26100000000000001</c:v>
                </c:pt>
                <c:pt idx="12577">
                  <c:v>0.1459</c:v>
                </c:pt>
                <c:pt idx="12578">
                  <c:v>0.18729999999999999</c:v>
                </c:pt>
                <c:pt idx="12579">
                  <c:v>0.30630000000000002</c:v>
                </c:pt>
                <c:pt idx="12580">
                  <c:v>0.16669999999999999</c:v>
                </c:pt>
                <c:pt idx="12581">
                  <c:v>0.1608</c:v>
                </c:pt>
                <c:pt idx="12582">
                  <c:v>0.17180000000000001</c:v>
                </c:pt>
                <c:pt idx="12583">
                  <c:v>0.2218</c:v>
                </c:pt>
                <c:pt idx="12584">
                  <c:v>0.16950000000000001</c:v>
                </c:pt>
                <c:pt idx="12585">
                  <c:v>0.1905</c:v>
                </c:pt>
                <c:pt idx="12586">
                  <c:v>0.13439999999999999</c:v>
                </c:pt>
                <c:pt idx="12587">
                  <c:v>0.1507</c:v>
                </c:pt>
                <c:pt idx="12588">
                  <c:v>0.1163</c:v>
                </c:pt>
                <c:pt idx="12589">
                  <c:v>0.124</c:v>
                </c:pt>
                <c:pt idx="12590">
                  <c:v>0.27489999999999998</c:v>
                </c:pt>
                <c:pt idx="12591">
                  <c:v>0.25359999999999999</c:v>
                </c:pt>
                <c:pt idx="12592">
                  <c:v>0.17169999999999999</c:v>
                </c:pt>
                <c:pt idx="12593">
                  <c:v>0.12139999999999999</c:v>
                </c:pt>
                <c:pt idx="12594">
                  <c:v>0.21690000000000001</c:v>
                </c:pt>
                <c:pt idx="12595">
                  <c:v>0.22950000000000001</c:v>
                </c:pt>
                <c:pt idx="12596">
                  <c:v>0.20910000000000001</c:v>
                </c:pt>
                <c:pt idx="12597">
                  <c:v>0.2009</c:v>
                </c:pt>
                <c:pt idx="12598">
                  <c:v>0.19159999999999999</c:v>
                </c:pt>
                <c:pt idx="12599">
                  <c:v>0.28549999999999998</c:v>
                </c:pt>
                <c:pt idx="12600">
                  <c:v>0.1081</c:v>
                </c:pt>
                <c:pt idx="12601">
                  <c:v>0.127</c:v>
                </c:pt>
                <c:pt idx="12602">
                  <c:v>0.19159999999999999</c:v>
                </c:pt>
                <c:pt idx="12603">
                  <c:v>0.20949999999999999</c:v>
                </c:pt>
                <c:pt idx="12604">
                  <c:v>0.1666</c:v>
                </c:pt>
                <c:pt idx="12605">
                  <c:v>0.22009999999999999</c:v>
                </c:pt>
                <c:pt idx="12606">
                  <c:v>0.17849999999999999</c:v>
                </c:pt>
                <c:pt idx="12607">
                  <c:v>0.14419999999999999</c:v>
                </c:pt>
                <c:pt idx="12608">
                  <c:v>0.1671</c:v>
                </c:pt>
                <c:pt idx="12609">
                  <c:v>0.25850000000000001</c:v>
                </c:pt>
                <c:pt idx="12610">
                  <c:v>0.19889999999999999</c:v>
                </c:pt>
                <c:pt idx="12611">
                  <c:v>0.1197</c:v>
                </c:pt>
                <c:pt idx="12612">
                  <c:v>0.35720000000000002</c:v>
                </c:pt>
                <c:pt idx="12613">
                  <c:v>0.1303</c:v>
                </c:pt>
                <c:pt idx="12614">
                  <c:v>0.1489</c:v>
                </c:pt>
                <c:pt idx="12615">
                  <c:v>0.19489999999999999</c:v>
                </c:pt>
                <c:pt idx="12616">
                  <c:v>0.1535</c:v>
                </c:pt>
                <c:pt idx="12617">
                  <c:v>0.26079999999999998</c:v>
                </c:pt>
                <c:pt idx="12618">
                  <c:v>0.21529999999999999</c:v>
                </c:pt>
                <c:pt idx="12619">
                  <c:v>0.32190000000000002</c:v>
                </c:pt>
                <c:pt idx="12620">
                  <c:v>0.16400000000000001</c:v>
                </c:pt>
                <c:pt idx="12621">
                  <c:v>5.9900000000000002E-2</c:v>
                </c:pt>
                <c:pt idx="12622">
                  <c:v>0.16120000000000001</c:v>
                </c:pt>
                <c:pt idx="12623">
                  <c:v>0.1429</c:v>
                </c:pt>
                <c:pt idx="12624">
                  <c:v>0.12609999999999999</c:v>
                </c:pt>
                <c:pt idx="12625">
                  <c:v>0.1651</c:v>
                </c:pt>
                <c:pt idx="12626">
                  <c:v>0.19600000000000001</c:v>
                </c:pt>
                <c:pt idx="12627">
                  <c:v>9.2499999999999999E-2</c:v>
                </c:pt>
                <c:pt idx="12628">
                  <c:v>0.19350000000000001</c:v>
                </c:pt>
                <c:pt idx="12629">
                  <c:v>0.11600000000000001</c:v>
                </c:pt>
                <c:pt idx="12630">
                  <c:v>0.12189999999999999</c:v>
                </c:pt>
                <c:pt idx="12631">
                  <c:v>0.16239999999999999</c:v>
                </c:pt>
                <c:pt idx="12632">
                  <c:v>0.15709999999999999</c:v>
                </c:pt>
                <c:pt idx="12633">
                  <c:v>0.1221</c:v>
                </c:pt>
                <c:pt idx="12634">
                  <c:v>0.1391</c:v>
                </c:pt>
                <c:pt idx="12635">
                  <c:v>0.15579999999999999</c:v>
                </c:pt>
                <c:pt idx="12636">
                  <c:v>0.21490000000000001</c:v>
                </c:pt>
                <c:pt idx="12637">
                  <c:v>0.24199999999999999</c:v>
                </c:pt>
                <c:pt idx="12638">
                  <c:v>0.157</c:v>
                </c:pt>
                <c:pt idx="12639">
                  <c:v>9.8699999999999996E-2</c:v>
                </c:pt>
                <c:pt idx="12640">
                  <c:v>0.28129999999999999</c:v>
                </c:pt>
                <c:pt idx="12641">
                  <c:v>0.1431</c:v>
                </c:pt>
                <c:pt idx="12642">
                  <c:v>0.1069</c:v>
                </c:pt>
                <c:pt idx="12643">
                  <c:v>0.14119999999999999</c:v>
                </c:pt>
                <c:pt idx="12644">
                  <c:v>0.21529999999999999</c:v>
                </c:pt>
                <c:pt idx="12645">
                  <c:v>0.27100000000000002</c:v>
                </c:pt>
                <c:pt idx="12646">
                  <c:v>0.3725</c:v>
                </c:pt>
                <c:pt idx="12647">
                  <c:v>0.17050000000000001</c:v>
                </c:pt>
                <c:pt idx="12648">
                  <c:v>0.14269999999999999</c:v>
                </c:pt>
                <c:pt idx="12649">
                  <c:v>0.19819999999999999</c:v>
                </c:pt>
                <c:pt idx="12650">
                  <c:v>0.18559999999999999</c:v>
                </c:pt>
                <c:pt idx="12651">
                  <c:v>0.32390000000000002</c:v>
                </c:pt>
                <c:pt idx="12652">
                  <c:v>0.16600000000000001</c:v>
                </c:pt>
                <c:pt idx="12653">
                  <c:v>0.39069999999999999</c:v>
                </c:pt>
                <c:pt idx="12654">
                  <c:v>0.17829999999999999</c:v>
                </c:pt>
                <c:pt idx="12655">
                  <c:v>0.30640000000000001</c:v>
                </c:pt>
                <c:pt idx="12656">
                  <c:v>0.31950000000000001</c:v>
                </c:pt>
                <c:pt idx="12657">
                  <c:v>0.4244</c:v>
                </c:pt>
                <c:pt idx="12658">
                  <c:v>0.13830000000000001</c:v>
                </c:pt>
                <c:pt idx="12659">
                  <c:v>0.16400000000000001</c:v>
                </c:pt>
                <c:pt idx="12660">
                  <c:v>0.21970000000000001</c:v>
                </c:pt>
                <c:pt idx="12661">
                  <c:v>0.18490000000000001</c:v>
                </c:pt>
                <c:pt idx="12662">
                  <c:v>0.2402</c:v>
                </c:pt>
                <c:pt idx="12663">
                  <c:v>0.3488</c:v>
                </c:pt>
                <c:pt idx="12664">
                  <c:v>0.1154</c:v>
                </c:pt>
                <c:pt idx="12665">
                  <c:v>0.23569999999999999</c:v>
                </c:pt>
                <c:pt idx="12666">
                  <c:v>0.25490000000000002</c:v>
                </c:pt>
                <c:pt idx="12667">
                  <c:v>0.12470000000000001</c:v>
                </c:pt>
                <c:pt idx="12668">
                  <c:v>0.20319999999999999</c:v>
                </c:pt>
                <c:pt idx="12669">
                  <c:v>0.20910000000000001</c:v>
                </c:pt>
                <c:pt idx="12670">
                  <c:v>0.10730000000000001</c:v>
                </c:pt>
                <c:pt idx="12671">
                  <c:v>0.1348</c:v>
                </c:pt>
                <c:pt idx="12672">
                  <c:v>0.1404</c:v>
                </c:pt>
                <c:pt idx="12673">
                  <c:v>0.19009999999999999</c:v>
                </c:pt>
                <c:pt idx="12674">
                  <c:v>0.18179999999999999</c:v>
                </c:pt>
                <c:pt idx="12675">
                  <c:v>0.25080000000000002</c:v>
                </c:pt>
                <c:pt idx="12676">
                  <c:v>0.2792</c:v>
                </c:pt>
                <c:pt idx="12677">
                  <c:v>0.24099999999999999</c:v>
                </c:pt>
                <c:pt idx="12678">
                  <c:v>0.1696</c:v>
                </c:pt>
                <c:pt idx="12679">
                  <c:v>0.2616</c:v>
                </c:pt>
                <c:pt idx="12680">
                  <c:v>0.1143</c:v>
                </c:pt>
                <c:pt idx="12681">
                  <c:v>0.16220000000000001</c:v>
                </c:pt>
                <c:pt idx="12682">
                  <c:v>0.13550000000000001</c:v>
                </c:pt>
                <c:pt idx="12683">
                  <c:v>0.26879999999999998</c:v>
                </c:pt>
                <c:pt idx="12684">
                  <c:v>0.19259999999999999</c:v>
                </c:pt>
                <c:pt idx="12685">
                  <c:v>0.20399999999999999</c:v>
                </c:pt>
                <c:pt idx="12686">
                  <c:v>0.19889999999999999</c:v>
                </c:pt>
                <c:pt idx="12687">
                  <c:v>0.21190000000000001</c:v>
                </c:pt>
                <c:pt idx="12688">
                  <c:v>0.18260000000000001</c:v>
                </c:pt>
                <c:pt idx="12689">
                  <c:v>0.2344</c:v>
                </c:pt>
                <c:pt idx="12690">
                  <c:v>0.51229999999999998</c:v>
                </c:pt>
                <c:pt idx="12691">
                  <c:v>0.16980000000000001</c:v>
                </c:pt>
                <c:pt idx="12692">
                  <c:v>0.57469999999999999</c:v>
                </c:pt>
                <c:pt idx="12693">
                  <c:v>0.22450000000000001</c:v>
                </c:pt>
                <c:pt idx="12694">
                  <c:v>0.2868</c:v>
                </c:pt>
                <c:pt idx="12695">
                  <c:v>0.42309999999999998</c:v>
                </c:pt>
                <c:pt idx="12696">
                  <c:v>0.19650000000000001</c:v>
                </c:pt>
                <c:pt idx="12697">
                  <c:v>0.1694</c:v>
                </c:pt>
                <c:pt idx="12698">
                  <c:v>0.23169999999999999</c:v>
                </c:pt>
                <c:pt idx="12699">
                  <c:v>0.3589</c:v>
                </c:pt>
                <c:pt idx="12700">
                  <c:v>0.28560000000000002</c:v>
                </c:pt>
                <c:pt idx="12701">
                  <c:v>0.17119999999999999</c:v>
                </c:pt>
                <c:pt idx="12702">
                  <c:v>0.2863</c:v>
                </c:pt>
                <c:pt idx="12703">
                  <c:v>0.15509999999999999</c:v>
                </c:pt>
                <c:pt idx="12704">
                  <c:v>0.2455</c:v>
                </c:pt>
                <c:pt idx="12705">
                  <c:v>0.28170000000000001</c:v>
                </c:pt>
                <c:pt idx="12706">
                  <c:v>0.21460000000000001</c:v>
                </c:pt>
                <c:pt idx="12707">
                  <c:v>0.27810000000000001</c:v>
                </c:pt>
                <c:pt idx="12708">
                  <c:v>0.2079</c:v>
                </c:pt>
                <c:pt idx="12709">
                  <c:v>0.2014</c:v>
                </c:pt>
                <c:pt idx="12710">
                  <c:v>0.17069999999999999</c:v>
                </c:pt>
                <c:pt idx="12711">
                  <c:v>0.129</c:v>
                </c:pt>
                <c:pt idx="12712">
                  <c:v>0.31919999999999998</c:v>
                </c:pt>
                <c:pt idx="12713">
                  <c:v>0.24249999999999999</c:v>
                </c:pt>
                <c:pt idx="12714">
                  <c:v>0.1333</c:v>
                </c:pt>
                <c:pt idx="12715">
                  <c:v>0.2233</c:v>
                </c:pt>
                <c:pt idx="12716">
                  <c:v>0.25</c:v>
                </c:pt>
                <c:pt idx="12717">
                  <c:v>0.1338</c:v>
                </c:pt>
                <c:pt idx="12718">
                  <c:v>0.23019999999999999</c:v>
                </c:pt>
                <c:pt idx="12719">
                  <c:v>0.59440000000000004</c:v>
                </c:pt>
                <c:pt idx="12720">
                  <c:v>0.61129999999999995</c:v>
                </c:pt>
                <c:pt idx="12721">
                  <c:v>0.17030000000000001</c:v>
                </c:pt>
                <c:pt idx="12722">
                  <c:v>0.22889999999999999</c:v>
                </c:pt>
                <c:pt idx="12723">
                  <c:v>0.2303</c:v>
                </c:pt>
                <c:pt idx="12724">
                  <c:v>0.30220000000000002</c:v>
                </c:pt>
                <c:pt idx="12725">
                  <c:v>0.22950000000000001</c:v>
                </c:pt>
                <c:pt idx="12726">
                  <c:v>0.2016</c:v>
                </c:pt>
                <c:pt idx="12727">
                  <c:v>0.22239999999999999</c:v>
                </c:pt>
                <c:pt idx="12728">
                  <c:v>0.1668</c:v>
                </c:pt>
                <c:pt idx="12729">
                  <c:v>0.21210000000000001</c:v>
                </c:pt>
                <c:pt idx="12730">
                  <c:v>0.19209999999999999</c:v>
                </c:pt>
                <c:pt idx="12731">
                  <c:v>0.1837</c:v>
                </c:pt>
                <c:pt idx="12732">
                  <c:v>0.18840000000000001</c:v>
                </c:pt>
                <c:pt idx="12733">
                  <c:v>0.37390000000000001</c:v>
                </c:pt>
                <c:pt idx="12734">
                  <c:v>0.20480000000000001</c:v>
                </c:pt>
                <c:pt idx="12735">
                  <c:v>0.25359999999999999</c:v>
                </c:pt>
                <c:pt idx="12736">
                  <c:v>0.2233</c:v>
                </c:pt>
                <c:pt idx="12737">
                  <c:v>0.4042</c:v>
                </c:pt>
                <c:pt idx="12738">
                  <c:v>0.5756</c:v>
                </c:pt>
                <c:pt idx="12739">
                  <c:v>0.34389999999999998</c:v>
                </c:pt>
                <c:pt idx="12740">
                  <c:v>0.24390000000000001</c:v>
                </c:pt>
                <c:pt idx="12741">
                  <c:v>0.2268</c:v>
                </c:pt>
                <c:pt idx="12742">
                  <c:v>0.1787</c:v>
                </c:pt>
                <c:pt idx="12743">
                  <c:v>0.13489999999999999</c:v>
                </c:pt>
                <c:pt idx="12744">
                  <c:v>8.1900000000000001E-2</c:v>
                </c:pt>
                <c:pt idx="12745">
                  <c:v>0.36620000000000003</c:v>
                </c:pt>
                <c:pt idx="12746">
                  <c:v>0.19670000000000001</c:v>
                </c:pt>
                <c:pt idx="12747">
                  <c:v>0.153</c:v>
                </c:pt>
                <c:pt idx="12748">
                  <c:v>0.45119999999999999</c:v>
                </c:pt>
                <c:pt idx="12749">
                  <c:v>0.35299999999999998</c:v>
                </c:pt>
                <c:pt idx="12750">
                  <c:v>0.37369999999999998</c:v>
                </c:pt>
                <c:pt idx="12751">
                  <c:v>0.4612</c:v>
                </c:pt>
                <c:pt idx="12752">
                  <c:v>0.2296</c:v>
                </c:pt>
                <c:pt idx="12753">
                  <c:v>0.1321</c:v>
                </c:pt>
                <c:pt idx="12754">
                  <c:v>0.23849999999999999</c:v>
                </c:pt>
                <c:pt idx="12755">
                  <c:v>0.1211</c:v>
                </c:pt>
                <c:pt idx="12756">
                  <c:v>0.2215</c:v>
                </c:pt>
                <c:pt idx="12757">
                  <c:v>0.18859999999999999</c:v>
                </c:pt>
                <c:pt idx="12758">
                  <c:v>0.37709999999999999</c:v>
                </c:pt>
                <c:pt idx="12759">
                  <c:v>0.27629999999999999</c:v>
                </c:pt>
                <c:pt idx="12760">
                  <c:v>0.33450000000000002</c:v>
                </c:pt>
                <c:pt idx="12761">
                  <c:v>0.21729999999999999</c:v>
                </c:pt>
                <c:pt idx="12762">
                  <c:v>0.29980000000000001</c:v>
                </c:pt>
                <c:pt idx="12763">
                  <c:v>0.3231</c:v>
                </c:pt>
                <c:pt idx="12764">
                  <c:v>0.34429999999999999</c:v>
                </c:pt>
                <c:pt idx="12765">
                  <c:v>0.7056</c:v>
                </c:pt>
                <c:pt idx="12766">
                  <c:v>0.26900000000000002</c:v>
                </c:pt>
                <c:pt idx="12767">
                  <c:v>0.22040000000000001</c:v>
                </c:pt>
                <c:pt idx="12768">
                  <c:v>0.21510000000000001</c:v>
                </c:pt>
                <c:pt idx="12769">
                  <c:v>0.15190000000000001</c:v>
                </c:pt>
                <c:pt idx="12770">
                  <c:v>0.2455</c:v>
                </c:pt>
                <c:pt idx="12771">
                  <c:v>0.2374</c:v>
                </c:pt>
                <c:pt idx="12772">
                  <c:v>0.2087</c:v>
                </c:pt>
                <c:pt idx="12773">
                  <c:v>0.36249999999999999</c:v>
                </c:pt>
                <c:pt idx="12774">
                  <c:v>0.3337</c:v>
                </c:pt>
                <c:pt idx="12775">
                  <c:v>0.27589999999999998</c:v>
                </c:pt>
                <c:pt idx="12776">
                  <c:v>0.23089999999999999</c:v>
                </c:pt>
                <c:pt idx="12777">
                  <c:v>0.12690000000000001</c:v>
                </c:pt>
                <c:pt idx="12778">
                  <c:v>8.7499999999999994E-2</c:v>
                </c:pt>
                <c:pt idx="12779">
                  <c:v>0.1237</c:v>
                </c:pt>
                <c:pt idx="12780">
                  <c:v>0.12670000000000001</c:v>
                </c:pt>
                <c:pt idx="12781">
                  <c:v>0.14030000000000001</c:v>
                </c:pt>
                <c:pt idx="12782">
                  <c:v>0.13400000000000001</c:v>
                </c:pt>
                <c:pt idx="12783">
                  <c:v>0.1125</c:v>
                </c:pt>
                <c:pt idx="12784">
                  <c:v>0.152</c:v>
                </c:pt>
                <c:pt idx="12786">
                  <c:v>0.36099999999999999</c:v>
                </c:pt>
                <c:pt idx="12787">
                  <c:v>0.41139999999999999</c:v>
                </c:pt>
                <c:pt idx="12788">
                  <c:v>0.3397</c:v>
                </c:pt>
                <c:pt idx="12789">
                  <c:v>0.2349</c:v>
                </c:pt>
                <c:pt idx="12790">
                  <c:v>0.36299999999999999</c:v>
                </c:pt>
                <c:pt idx="12791">
                  <c:v>0.4168</c:v>
                </c:pt>
                <c:pt idx="12792">
                  <c:v>0.18410000000000001</c:v>
                </c:pt>
                <c:pt idx="12793">
                  <c:v>0.39710000000000001</c:v>
                </c:pt>
                <c:pt idx="12794">
                  <c:v>0.45650000000000002</c:v>
                </c:pt>
                <c:pt idx="12795">
                  <c:v>0.2114</c:v>
                </c:pt>
                <c:pt idx="12796">
                  <c:v>0.47910000000000003</c:v>
                </c:pt>
                <c:pt idx="12797">
                  <c:v>0.23039999999999999</c:v>
                </c:pt>
                <c:pt idx="12798">
                  <c:v>0.1522</c:v>
                </c:pt>
                <c:pt idx="12799">
                  <c:v>0.18509999999999999</c:v>
                </c:pt>
                <c:pt idx="12800">
                  <c:v>0.2316</c:v>
                </c:pt>
                <c:pt idx="12801">
                  <c:v>0.93389999999999995</c:v>
                </c:pt>
                <c:pt idx="12802">
                  <c:v>0.248</c:v>
                </c:pt>
                <c:pt idx="12803">
                  <c:v>0.36809999999999998</c:v>
                </c:pt>
                <c:pt idx="12804">
                  <c:v>0.22090000000000001</c:v>
                </c:pt>
                <c:pt idx="12805">
                  <c:v>0.28160000000000002</c:v>
                </c:pt>
                <c:pt idx="12806">
                  <c:v>0.1963</c:v>
                </c:pt>
                <c:pt idx="12807">
                  <c:v>0.14879999999999999</c:v>
                </c:pt>
                <c:pt idx="12808">
                  <c:v>0.22239999999999999</c:v>
                </c:pt>
                <c:pt idx="12809">
                  <c:v>0.87309999999999999</c:v>
                </c:pt>
                <c:pt idx="12810">
                  <c:v>0.23719999999999999</c:v>
                </c:pt>
                <c:pt idx="12811">
                  <c:v>0.1007</c:v>
                </c:pt>
                <c:pt idx="12812">
                  <c:v>0.1787</c:v>
                </c:pt>
                <c:pt idx="12813">
                  <c:v>0.18509999999999999</c:v>
                </c:pt>
                <c:pt idx="12814">
                  <c:v>0.19159999999999999</c:v>
                </c:pt>
                <c:pt idx="12815">
                  <c:v>0.2044</c:v>
                </c:pt>
                <c:pt idx="12816">
                  <c:v>0.14549999999999999</c:v>
                </c:pt>
                <c:pt idx="12817">
                  <c:v>0.18559999999999999</c:v>
                </c:pt>
                <c:pt idx="12818">
                  <c:v>0.24199999999999999</c:v>
                </c:pt>
                <c:pt idx="12819">
                  <c:v>0.1358</c:v>
                </c:pt>
                <c:pt idx="12820">
                  <c:v>0.16400000000000001</c:v>
                </c:pt>
                <c:pt idx="12821">
                  <c:v>0.20910000000000001</c:v>
                </c:pt>
                <c:pt idx="12822">
                  <c:v>0.4259</c:v>
                </c:pt>
                <c:pt idx="12823">
                  <c:v>0.2339</c:v>
                </c:pt>
                <c:pt idx="12824">
                  <c:v>0.27150000000000002</c:v>
                </c:pt>
                <c:pt idx="12825">
                  <c:v>0.1923</c:v>
                </c:pt>
                <c:pt idx="12826">
                  <c:v>0.2492</c:v>
                </c:pt>
                <c:pt idx="12827">
                  <c:v>0.19209999999999999</c:v>
                </c:pt>
                <c:pt idx="12828">
                  <c:v>0.28399999999999997</c:v>
                </c:pt>
                <c:pt idx="12829">
                  <c:v>0.23719999999999999</c:v>
                </c:pt>
                <c:pt idx="12830">
                  <c:v>0.1923</c:v>
                </c:pt>
                <c:pt idx="12831">
                  <c:v>0.1457</c:v>
                </c:pt>
                <c:pt idx="12832">
                  <c:v>0.16059999999999999</c:v>
                </c:pt>
                <c:pt idx="12833">
                  <c:v>0.17549999999999999</c:v>
                </c:pt>
                <c:pt idx="12834">
                  <c:v>0.15359999999999999</c:v>
                </c:pt>
                <c:pt idx="12835">
                  <c:v>0.1918</c:v>
                </c:pt>
                <c:pt idx="12836">
                  <c:v>0.25979999999999998</c:v>
                </c:pt>
                <c:pt idx="12837">
                  <c:v>0.2465</c:v>
                </c:pt>
                <c:pt idx="12838">
                  <c:v>0.22570000000000001</c:v>
                </c:pt>
                <c:pt idx="12839">
                  <c:v>0.224</c:v>
                </c:pt>
                <c:pt idx="12840">
                  <c:v>0.31330000000000002</c:v>
                </c:pt>
                <c:pt idx="12841">
                  <c:v>0.17380000000000001</c:v>
                </c:pt>
                <c:pt idx="12842">
                  <c:v>0.26600000000000001</c:v>
                </c:pt>
                <c:pt idx="12843">
                  <c:v>7.3899999999999993E-2</c:v>
                </c:pt>
                <c:pt idx="12844">
                  <c:v>9.6299999999999997E-2</c:v>
                </c:pt>
                <c:pt idx="12845">
                  <c:v>8.2100000000000006E-2</c:v>
                </c:pt>
                <c:pt idx="12846">
                  <c:v>0.10630000000000001</c:v>
                </c:pt>
                <c:pt idx="12847">
                  <c:v>9.8799999999999999E-2</c:v>
                </c:pt>
                <c:pt idx="12848">
                  <c:v>0.1043</c:v>
                </c:pt>
                <c:pt idx="12849">
                  <c:v>8.09E-2</c:v>
                </c:pt>
                <c:pt idx="12850">
                  <c:v>9.2399999999999996E-2</c:v>
                </c:pt>
                <c:pt idx="12851">
                  <c:v>0.18970000000000001</c:v>
                </c:pt>
                <c:pt idx="12852">
                  <c:v>7.0199999999999999E-2</c:v>
                </c:pt>
                <c:pt idx="12853">
                  <c:v>8.5099999999999995E-2</c:v>
                </c:pt>
                <c:pt idx="12854">
                  <c:v>9.3399999999999997E-2</c:v>
                </c:pt>
                <c:pt idx="12855">
                  <c:v>0.16600000000000001</c:v>
                </c:pt>
                <c:pt idx="12856">
                  <c:v>9.8199999999999996E-2</c:v>
                </c:pt>
                <c:pt idx="12857">
                  <c:v>9.11E-2</c:v>
                </c:pt>
                <c:pt idx="12858">
                  <c:v>0.11269999999999999</c:v>
                </c:pt>
                <c:pt idx="12859">
                  <c:v>9.98E-2</c:v>
                </c:pt>
                <c:pt idx="12860">
                  <c:v>9.8599999999999993E-2</c:v>
                </c:pt>
                <c:pt idx="12861">
                  <c:v>0.1295</c:v>
                </c:pt>
                <c:pt idx="12862">
                  <c:v>0.15479999999999999</c:v>
                </c:pt>
                <c:pt idx="12863">
                  <c:v>0.1032</c:v>
                </c:pt>
                <c:pt idx="12864">
                  <c:v>0.1996</c:v>
                </c:pt>
                <c:pt idx="12865">
                  <c:v>9.6000000000000002E-2</c:v>
                </c:pt>
                <c:pt idx="12866">
                  <c:v>0.1106</c:v>
                </c:pt>
                <c:pt idx="12867">
                  <c:v>0.4526</c:v>
                </c:pt>
                <c:pt idx="12868">
                  <c:v>0.55979999999999996</c:v>
                </c:pt>
                <c:pt idx="12869">
                  <c:v>0.41149999999999998</c:v>
                </c:pt>
                <c:pt idx="12870">
                  <c:v>0.36770000000000003</c:v>
                </c:pt>
                <c:pt idx="12871">
                  <c:v>0.55430000000000001</c:v>
                </c:pt>
                <c:pt idx="12872">
                  <c:v>0.36409999999999998</c:v>
                </c:pt>
                <c:pt idx="12873">
                  <c:v>0.31140000000000001</c:v>
                </c:pt>
                <c:pt idx="12874">
                  <c:v>0.34079999999999999</c:v>
                </c:pt>
                <c:pt idx="12875">
                  <c:v>0.45379999999999998</c:v>
                </c:pt>
                <c:pt idx="12876">
                  <c:v>0.38550000000000001</c:v>
                </c:pt>
                <c:pt idx="12877">
                  <c:v>0.34189999999999998</c:v>
                </c:pt>
                <c:pt idx="12878">
                  <c:v>0.47489999999999999</c:v>
                </c:pt>
                <c:pt idx="12879">
                  <c:v>0.52910000000000001</c:v>
                </c:pt>
                <c:pt idx="12880">
                  <c:v>0.36930000000000002</c:v>
                </c:pt>
                <c:pt idx="12881">
                  <c:v>0.41189999999999999</c:v>
                </c:pt>
                <c:pt idx="12882">
                  <c:v>0.3589</c:v>
                </c:pt>
                <c:pt idx="12883">
                  <c:v>0.43340000000000001</c:v>
                </c:pt>
                <c:pt idx="12884">
                  <c:v>0.38250000000000001</c:v>
                </c:pt>
                <c:pt idx="12885">
                  <c:v>0.46729999999999999</c:v>
                </c:pt>
                <c:pt idx="12886">
                  <c:v>0.3982</c:v>
                </c:pt>
                <c:pt idx="12887">
                  <c:v>0.39169999999999999</c:v>
                </c:pt>
                <c:pt idx="12888">
                  <c:v>0.26729999999999998</c:v>
                </c:pt>
                <c:pt idx="12889">
                  <c:v>0.36099999999999999</c:v>
                </c:pt>
                <c:pt idx="12890">
                  <c:v>0.51500000000000001</c:v>
                </c:pt>
                <c:pt idx="12891">
                  <c:v>0.39489999999999997</c:v>
                </c:pt>
                <c:pt idx="12892">
                  <c:v>0.36990000000000001</c:v>
                </c:pt>
                <c:pt idx="12893">
                  <c:v>0.1681</c:v>
                </c:pt>
                <c:pt idx="12894">
                  <c:v>0.23200000000000001</c:v>
                </c:pt>
                <c:pt idx="12895">
                  <c:v>0.20069999999999999</c:v>
                </c:pt>
                <c:pt idx="12896">
                  <c:v>0.22919999999999999</c:v>
                </c:pt>
                <c:pt idx="12897">
                  <c:v>0.1769</c:v>
                </c:pt>
                <c:pt idx="12898">
                  <c:v>0.2319</c:v>
                </c:pt>
                <c:pt idx="12899">
                  <c:v>0.23910000000000001</c:v>
                </c:pt>
                <c:pt idx="12900">
                  <c:v>0.1678</c:v>
                </c:pt>
                <c:pt idx="12901">
                  <c:v>0.1832</c:v>
                </c:pt>
                <c:pt idx="12902">
                  <c:v>0.29520000000000002</c:v>
                </c:pt>
                <c:pt idx="12903">
                  <c:v>0.22339999999999999</c:v>
                </c:pt>
                <c:pt idx="12904">
                  <c:v>0.15640000000000001</c:v>
                </c:pt>
                <c:pt idx="12905">
                  <c:v>0.17860000000000001</c:v>
                </c:pt>
                <c:pt idx="12906">
                  <c:v>0.21820000000000001</c:v>
                </c:pt>
                <c:pt idx="12907">
                  <c:v>0.26140000000000002</c:v>
                </c:pt>
                <c:pt idx="12908">
                  <c:v>0.19489999999999999</c:v>
                </c:pt>
                <c:pt idx="12909">
                  <c:v>0.20100000000000001</c:v>
                </c:pt>
                <c:pt idx="12910">
                  <c:v>0.22140000000000001</c:v>
                </c:pt>
                <c:pt idx="12911">
                  <c:v>0.22620000000000001</c:v>
                </c:pt>
                <c:pt idx="12912">
                  <c:v>0.24179999999999999</c:v>
                </c:pt>
                <c:pt idx="12913">
                  <c:v>0.15409999999999999</c:v>
                </c:pt>
                <c:pt idx="12914">
                  <c:v>0.17380000000000001</c:v>
                </c:pt>
                <c:pt idx="12915">
                  <c:v>0.25180000000000002</c:v>
                </c:pt>
                <c:pt idx="12916">
                  <c:v>0.1663</c:v>
                </c:pt>
                <c:pt idx="12917">
                  <c:v>0.20530000000000001</c:v>
                </c:pt>
                <c:pt idx="12918">
                  <c:v>0.1729</c:v>
                </c:pt>
                <c:pt idx="12919">
                  <c:v>0.16120000000000001</c:v>
                </c:pt>
                <c:pt idx="12920">
                  <c:v>0.2135</c:v>
                </c:pt>
                <c:pt idx="12921">
                  <c:v>0.19650000000000001</c:v>
                </c:pt>
                <c:pt idx="12922">
                  <c:v>0.2218</c:v>
                </c:pt>
                <c:pt idx="12923">
                  <c:v>0.24310000000000001</c:v>
                </c:pt>
                <c:pt idx="12924">
                  <c:v>0.2293</c:v>
                </c:pt>
                <c:pt idx="12925">
                  <c:v>0.23230000000000001</c:v>
                </c:pt>
                <c:pt idx="12926">
                  <c:v>0.22189999999999999</c:v>
                </c:pt>
                <c:pt idx="12927">
                  <c:v>0.2001</c:v>
                </c:pt>
                <c:pt idx="12928">
                  <c:v>0.2301</c:v>
                </c:pt>
                <c:pt idx="12929">
                  <c:v>0.17249999999999999</c:v>
                </c:pt>
                <c:pt idx="12930">
                  <c:v>0.17829999999999999</c:v>
                </c:pt>
                <c:pt idx="12931">
                  <c:v>0.1885</c:v>
                </c:pt>
                <c:pt idx="12932">
                  <c:v>0.19040000000000001</c:v>
                </c:pt>
                <c:pt idx="12933">
                  <c:v>0.16750000000000001</c:v>
                </c:pt>
                <c:pt idx="12934">
                  <c:v>0.1139</c:v>
                </c:pt>
                <c:pt idx="12935">
                  <c:v>0.12909999999999999</c:v>
                </c:pt>
                <c:pt idx="12936">
                  <c:v>0.17280000000000001</c:v>
                </c:pt>
                <c:pt idx="12937">
                  <c:v>0.20039999999999999</c:v>
                </c:pt>
                <c:pt idx="12938">
                  <c:v>0.1176</c:v>
                </c:pt>
                <c:pt idx="12939">
                  <c:v>0.15459999999999999</c:v>
                </c:pt>
                <c:pt idx="12940">
                  <c:v>0.14549999999999999</c:v>
                </c:pt>
                <c:pt idx="12941">
                  <c:v>0.15440000000000001</c:v>
                </c:pt>
                <c:pt idx="12942">
                  <c:v>0.2404</c:v>
                </c:pt>
                <c:pt idx="12943">
                  <c:v>0.23130000000000001</c:v>
                </c:pt>
                <c:pt idx="12944">
                  <c:v>0.1658</c:v>
                </c:pt>
                <c:pt idx="12945">
                  <c:v>0.13519999999999999</c:v>
                </c:pt>
                <c:pt idx="12946">
                  <c:v>0.1847</c:v>
                </c:pt>
                <c:pt idx="12947">
                  <c:v>0.1603</c:v>
                </c:pt>
                <c:pt idx="12948">
                  <c:v>0.20080000000000001</c:v>
                </c:pt>
                <c:pt idx="12949">
                  <c:v>0.2291</c:v>
                </c:pt>
                <c:pt idx="12950">
                  <c:v>0.1749</c:v>
                </c:pt>
                <c:pt idx="12951">
                  <c:v>0.13500000000000001</c:v>
                </c:pt>
                <c:pt idx="12952">
                  <c:v>0.185</c:v>
                </c:pt>
                <c:pt idx="12953">
                  <c:v>0.26700000000000002</c:v>
                </c:pt>
                <c:pt idx="12954">
                  <c:v>0.16850000000000001</c:v>
                </c:pt>
                <c:pt idx="12955">
                  <c:v>0.1419</c:v>
                </c:pt>
                <c:pt idx="12956">
                  <c:v>0.2477</c:v>
                </c:pt>
                <c:pt idx="12957">
                  <c:v>0.20419999999999999</c:v>
                </c:pt>
                <c:pt idx="12958">
                  <c:v>0.28360000000000002</c:v>
                </c:pt>
                <c:pt idx="12959">
                  <c:v>0.1263</c:v>
                </c:pt>
                <c:pt idx="12960">
                  <c:v>0.1893</c:v>
                </c:pt>
                <c:pt idx="12961">
                  <c:v>0.30930000000000002</c:v>
                </c:pt>
                <c:pt idx="12962">
                  <c:v>0.13819999999999999</c:v>
                </c:pt>
                <c:pt idx="12963">
                  <c:v>0.152</c:v>
                </c:pt>
                <c:pt idx="12964">
                  <c:v>0.15210000000000001</c:v>
                </c:pt>
                <c:pt idx="12965">
                  <c:v>0.12989999999999999</c:v>
                </c:pt>
                <c:pt idx="12966">
                  <c:v>0.13070000000000001</c:v>
                </c:pt>
                <c:pt idx="12967">
                  <c:v>0.13789999999999999</c:v>
                </c:pt>
                <c:pt idx="12968">
                  <c:v>0.1178</c:v>
                </c:pt>
                <c:pt idx="12969">
                  <c:v>0.13059999999999999</c:v>
                </c:pt>
                <c:pt idx="12970">
                  <c:v>0.14330000000000001</c:v>
                </c:pt>
                <c:pt idx="12971">
                  <c:v>0.14219999999999999</c:v>
                </c:pt>
                <c:pt idx="12972">
                  <c:v>0.1472</c:v>
                </c:pt>
                <c:pt idx="12973">
                  <c:v>0.157</c:v>
                </c:pt>
                <c:pt idx="12974">
                  <c:v>0.11550000000000001</c:v>
                </c:pt>
                <c:pt idx="12975">
                  <c:v>0.1203</c:v>
                </c:pt>
                <c:pt idx="12976">
                  <c:v>0.15060000000000001</c:v>
                </c:pt>
                <c:pt idx="12977">
                  <c:v>0.12180000000000001</c:v>
                </c:pt>
                <c:pt idx="12978">
                  <c:v>0.17680000000000001</c:v>
                </c:pt>
                <c:pt idx="12979">
                  <c:v>0.1482</c:v>
                </c:pt>
                <c:pt idx="12980">
                  <c:v>0.1321</c:v>
                </c:pt>
                <c:pt idx="12981">
                  <c:v>0.20749999999999999</c:v>
                </c:pt>
                <c:pt idx="12982">
                  <c:v>0.2296</c:v>
                </c:pt>
                <c:pt idx="12983">
                  <c:v>0.16789999999999999</c:v>
                </c:pt>
                <c:pt idx="12984">
                  <c:v>0.20979999999999999</c:v>
                </c:pt>
                <c:pt idx="12985">
                  <c:v>0.2263</c:v>
                </c:pt>
                <c:pt idx="12986">
                  <c:v>0.24879999999999999</c:v>
                </c:pt>
                <c:pt idx="12987">
                  <c:v>0.22950000000000001</c:v>
                </c:pt>
                <c:pt idx="12988">
                  <c:v>0.2087</c:v>
                </c:pt>
                <c:pt idx="12989">
                  <c:v>0.2087</c:v>
                </c:pt>
                <c:pt idx="12990">
                  <c:v>0.24909999999999999</c:v>
                </c:pt>
                <c:pt idx="12991">
                  <c:v>0.21820000000000001</c:v>
                </c:pt>
                <c:pt idx="12992">
                  <c:v>0.22140000000000001</c:v>
                </c:pt>
                <c:pt idx="12993">
                  <c:v>0.23680000000000001</c:v>
                </c:pt>
                <c:pt idx="12994">
                  <c:v>0.23430000000000001</c:v>
                </c:pt>
                <c:pt idx="12995">
                  <c:v>0.21190000000000001</c:v>
                </c:pt>
                <c:pt idx="12996">
                  <c:v>0.22009999999999999</c:v>
                </c:pt>
                <c:pt idx="12997">
                  <c:v>0.224</c:v>
                </c:pt>
                <c:pt idx="12998">
                  <c:v>0.15959999999999999</c:v>
                </c:pt>
                <c:pt idx="12999">
                  <c:v>0.17080000000000001</c:v>
                </c:pt>
                <c:pt idx="13000">
                  <c:v>0.20599999999999999</c:v>
                </c:pt>
                <c:pt idx="13001">
                  <c:v>0.17319999999999999</c:v>
                </c:pt>
                <c:pt idx="13002">
                  <c:v>0.20469999999999999</c:v>
                </c:pt>
                <c:pt idx="13003">
                  <c:v>0.26269999999999999</c:v>
                </c:pt>
                <c:pt idx="13004">
                  <c:v>0.183</c:v>
                </c:pt>
                <c:pt idx="13005">
                  <c:v>0.20760000000000001</c:v>
                </c:pt>
                <c:pt idx="13006">
                  <c:v>0.20349999999999999</c:v>
                </c:pt>
                <c:pt idx="13007">
                  <c:v>0.38740000000000002</c:v>
                </c:pt>
                <c:pt idx="13008">
                  <c:v>0.19009999999999999</c:v>
                </c:pt>
                <c:pt idx="13009">
                  <c:v>0.1933</c:v>
                </c:pt>
                <c:pt idx="13010">
                  <c:v>0.23860000000000001</c:v>
                </c:pt>
                <c:pt idx="13011">
                  <c:v>0.2492</c:v>
                </c:pt>
                <c:pt idx="13012">
                  <c:v>0.20630000000000001</c:v>
                </c:pt>
                <c:pt idx="13013">
                  <c:v>0.30020000000000002</c:v>
                </c:pt>
                <c:pt idx="13014">
                  <c:v>0.27329999999999999</c:v>
                </c:pt>
                <c:pt idx="13015">
                  <c:v>0.2225</c:v>
                </c:pt>
                <c:pt idx="13016">
                  <c:v>0.1764</c:v>
                </c:pt>
                <c:pt idx="13017">
                  <c:v>0.22700000000000001</c:v>
                </c:pt>
                <c:pt idx="13018">
                  <c:v>0.20979999999999999</c:v>
                </c:pt>
                <c:pt idx="13019">
                  <c:v>0.2082</c:v>
                </c:pt>
                <c:pt idx="13020">
                  <c:v>0.24390000000000001</c:v>
                </c:pt>
                <c:pt idx="13021">
                  <c:v>0.19109999999999999</c:v>
                </c:pt>
                <c:pt idx="13022">
                  <c:v>0.21959999999999999</c:v>
                </c:pt>
                <c:pt idx="13023">
                  <c:v>0.29409999999999997</c:v>
                </c:pt>
                <c:pt idx="13024">
                  <c:v>0.27010000000000001</c:v>
                </c:pt>
                <c:pt idx="13025">
                  <c:v>0.24990000000000001</c:v>
                </c:pt>
                <c:pt idx="13026">
                  <c:v>0.2049</c:v>
                </c:pt>
                <c:pt idx="13027">
                  <c:v>0.2893</c:v>
                </c:pt>
                <c:pt idx="13028">
                  <c:v>0.69830000000000003</c:v>
                </c:pt>
                <c:pt idx="13029">
                  <c:v>0.17519999999999999</c:v>
                </c:pt>
                <c:pt idx="13030">
                  <c:v>0.2031</c:v>
                </c:pt>
                <c:pt idx="13031">
                  <c:v>0.27879999999999999</c:v>
                </c:pt>
                <c:pt idx="13032">
                  <c:v>0.1787</c:v>
                </c:pt>
                <c:pt idx="13033">
                  <c:v>0.2117</c:v>
                </c:pt>
                <c:pt idx="13034">
                  <c:v>0.21909999999999999</c:v>
                </c:pt>
                <c:pt idx="13035">
                  <c:v>0.64980000000000004</c:v>
                </c:pt>
                <c:pt idx="13036">
                  <c:v>0.20880000000000001</c:v>
                </c:pt>
                <c:pt idx="13037">
                  <c:v>0.18060000000000001</c:v>
                </c:pt>
                <c:pt idx="13038">
                  <c:v>0.2742</c:v>
                </c:pt>
                <c:pt idx="13039">
                  <c:v>0.193</c:v>
                </c:pt>
                <c:pt idx="13040">
                  <c:v>0.217</c:v>
                </c:pt>
                <c:pt idx="13041">
                  <c:v>0.20330000000000001</c:v>
                </c:pt>
                <c:pt idx="13042">
                  <c:v>0.27439999999999998</c:v>
                </c:pt>
                <c:pt idx="13043">
                  <c:v>0.43049999999999999</c:v>
                </c:pt>
                <c:pt idx="13044">
                  <c:v>0.23330000000000001</c:v>
                </c:pt>
                <c:pt idx="13045">
                  <c:v>0.2268</c:v>
                </c:pt>
                <c:pt idx="13046">
                  <c:v>0.30020000000000002</c:v>
                </c:pt>
                <c:pt idx="13047">
                  <c:v>0.1241</c:v>
                </c:pt>
                <c:pt idx="13048">
                  <c:v>0.123</c:v>
                </c:pt>
                <c:pt idx="13049">
                  <c:v>0.29670000000000002</c:v>
                </c:pt>
                <c:pt idx="13050">
                  <c:v>0.1192</c:v>
                </c:pt>
                <c:pt idx="13051">
                  <c:v>0.15890000000000001</c:v>
                </c:pt>
                <c:pt idx="13052">
                  <c:v>0.1532</c:v>
                </c:pt>
                <c:pt idx="13053">
                  <c:v>0.1232</c:v>
                </c:pt>
                <c:pt idx="13054">
                  <c:v>0.51139999999999997</c:v>
                </c:pt>
                <c:pt idx="13055">
                  <c:v>0.18110000000000001</c:v>
                </c:pt>
                <c:pt idx="13056">
                  <c:v>0.2203</c:v>
                </c:pt>
                <c:pt idx="13057">
                  <c:v>0.1653</c:v>
                </c:pt>
                <c:pt idx="13058">
                  <c:v>0.1419</c:v>
                </c:pt>
                <c:pt idx="13059">
                  <c:v>0.16270000000000001</c:v>
                </c:pt>
                <c:pt idx="13060">
                  <c:v>0.23039999999999999</c:v>
                </c:pt>
                <c:pt idx="13061">
                  <c:v>0.15509999999999999</c:v>
                </c:pt>
                <c:pt idx="13062">
                  <c:v>0.28620000000000001</c:v>
                </c:pt>
                <c:pt idx="13063">
                  <c:v>0.1222</c:v>
                </c:pt>
                <c:pt idx="13064">
                  <c:v>0.1197</c:v>
                </c:pt>
                <c:pt idx="13065">
                  <c:v>0.1537</c:v>
                </c:pt>
                <c:pt idx="13066">
                  <c:v>0.23119999999999999</c:v>
                </c:pt>
                <c:pt idx="13067">
                  <c:v>0.15659999999999999</c:v>
                </c:pt>
                <c:pt idx="13068">
                  <c:v>0.18890000000000001</c:v>
                </c:pt>
                <c:pt idx="13069">
                  <c:v>0.15540000000000001</c:v>
                </c:pt>
                <c:pt idx="13070">
                  <c:v>0.17660000000000001</c:v>
                </c:pt>
                <c:pt idx="13071">
                  <c:v>0.43990000000000001</c:v>
                </c:pt>
                <c:pt idx="13072">
                  <c:v>0.22839999999999999</c:v>
                </c:pt>
                <c:pt idx="13073">
                  <c:v>0.2374</c:v>
                </c:pt>
                <c:pt idx="13074">
                  <c:v>0.2306</c:v>
                </c:pt>
                <c:pt idx="13075">
                  <c:v>0.25159999999999999</c:v>
                </c:pt>
                <c:pt idx="13076">
                  <c:v>0.26469999999999999</c:v>
                </c:pt>
                <c:pt idx="13077">
                  <c:v>0.27479999999999999</c:v>
                </c:pt>
                <c:pt idx="13078">
                  <c:v>0.26719999999999999</c:v>
                </c:pt>
                <c:pt idx="13079">
                  <c:v>0.31759999999999999</c:v>
                </c:pt>
                <c:pt idx="13080">
                  <c:v>0.27029999999999998</c:v>
                </c:pt>
                <c:pt idx="13081">
                  <c:v>0.25879999999999997</c:v>
                </c:pt>
                <c:pt idx="13082">
                  <c:v>0.26960000000000001</c:v>
                </c:pt>
                <c:pt idx="13083">
                  <c:v>0.23960000000000001</c:v>
                </c:pt>
                <c:pt idx="13084">
                  <c:v>0.26640000000000003</c:v>
                </c:pt>
                <c:pt idx="13085">
                  <c:v>0.26740000000000003</c:v>
                </c:pt>
                <c:pt idx="13086">
                  <c:v>0.25540000000000002</c:v>
                </c:pt>
                <c:pt idx="13087">
                  <c:v>0.2979</c:v>
                </c:pt>
                <c:pt idx="13088">
                  <c:v>0.29010000000000002</c:v>
                </c:pt>
                <c:pt idx="13089">
                  <c:v>0.30630000000000002</c:v>
                </c:pt>
                <c:pt idx="13090">
                  <c:v>0.31190000000000001</c:v>
                </c:pt>
                <c:pt idx="13091">
                  <c:v>0.22220000000000001</c:v>
                </c:pt>
                <c:pt idx="13092">
                  <c:v>0.2392</c:v>
                </c:pt>
                <c:pt idx="13093">
                  <c:v>0.25530000000000003</c:v>
                </c:pt>
                <c:pt idx="13094">
                  <c:v>0.26319999999999999</c:v>
                </c:pt>
                <c:pt idx="13095">
                  <c:v>0.25219999999999998</c:v>
                </c:pt>
                <c:pt idx="13096">
                  <c:v>0.247</c:v>
                </c:pt>
                <c:pt idx="13097">
                  <c:v>0.24809999999999999</c:v>
                </c:pt>
                <c:pt idx="13098">
                  <c:v>0.28410000000000002</c:v>
                </c:pt>
                <c:pt idx="13099">
                  <c:v>0.25929999999999997</c:v>
                </c:pt>
                <c:pt idx="13100">
                  <c:v>0.26150000000000001</c:v>
                </c:pt>
                <c:pt idx="13101">
                  <c:v>0.25530000000000003</c:v>
                </c:pt>
                <c:pt idx="13102">
                  <c:v>0.249</c:v>
                </c:pt>
                <c:pt idx="13103">
                  <c:v>0.27810000000000001</c:v>
                </c:pt>
                <c:pt idx="13104">
                  <c:v>0.2545</c:v>
                </c:pt>
                <c:pt idx="13105">
                  <c:v>0.24410000000000001</c:v>
                </c:pt>
                <c:pt idx="13106">
                  <c:v>0.22620000000000001</c:v>
                </c:pt>
                <c:pt idx="13107">
                  <c:v>0.2298</c:v>
                </c:pt>
                <c:pt idx="13108">
                  <c:v>0.25950000000000001</c:v>
                </c:pt>
                <c:pt idx="13109">
                  <c:v>0.25430000000000003</c:v>
                </c:pt>
                <c:pt idx="13110">
                  <c:v>0.24340000000000001</c:v>
                </c:pt>
                <c:pt idx="13111">
                  <c:v>0.2467</c:v>
                </c:pt>
                <c:pt idx="13112">
                  <c:v>0.23300000000000001</c:v>
                </c:pt>
                <c:pt idx="13113">
                  <c:v>0.27929999999999999</c:v>
                </c:pt>
                <c:pt idx="13114">
                  <c:v>0.27350000000000002</c:v>
                </c:pt>
                <c:pt idx="13115">
                  <c:v>0.26169999999999999</c:v>
                </c:pt>
                <c:pt idx="13116">
                  <c:v>0.21879999999999999</c:v>
                </c:pt>
                <c:pt idx="13117">
                  <c:v>0.24809999999999999</c:v>
                </c:pt>
                <c:pt idx="13118">
                  <c:v>0.20899999999999999</c:v>
                </c:pt>
                <c:pt idx="13119">
                  <c:v>0.21290000000000001</c:v>
                </c:pt>
                <c:pt idx="13120">
                  <c:v>0.22509999999999999</c:v>
                </c:pt>
                <c:pt idx="13121">
                  <c:v>0.2026</c:v>
                </c:pt>
                <c:pt idx="13122">
                  <c:v>0.2104</c:v>
                </c:pt>
                <c:pt idx="13123">
                  <c:v>0.18260000000000001</c:v>
                </c:pt>
                <c:pt idx="13124">
                  <c:v>0.23280000000000001</c:v>
                </c:pt>
                <c:pt idx="13125">
                  <c:v>0.20810000000000001</c:v>
                </c:pt>
                <c:pt idx="13126">
                  <c:v>0.23080000000000001</c:v>
                </c:pt>
                <c:pt idx="13127">
                  <c:v>0.2621</c:v>
                </c:pt>
                <c:pt idx="13128">
                  <c:v>0.2823</c:v>
                </c:pt>
                <c:pt idx="13129">
                  <c:v>0.20930000000000001</c:v>
                </c:pt>
                <c:pt idx="13130">
                  <c:v>0.2215</c:v>
                </c:pt>
                <c:pt idx="13131">
                  <c:v>0.23780000000000001</c:v>
                </c:pt>
                <c:pt idx="13132">
                  <c:v>0.24729999999999999</c:v>
                </c:pt>
                <c:pt idx="13133">
                  <c:v>0.24560000000000001</c:v>
                </c:pt>
                <c:pt idx="13134">
                  <c:v>0.2387</c:v>
                </c:pt>
                <c:pt idx="13135">
                  <c:v>0.2417</c:v>
                </c:pt>
                <c:pt idx="13136">
                  <c:v>0.2185</c:v>
                </c:pt>
                <c:pt idx="13137">
                  <c:v>0.224</c:v>
                </c:pt>
                <c:pt idx="13138">
                  <c:v>0.2203</c:v>
                </c:pt>
                <c:pt idx="13139">
                  <c:v>0.21690000000000001</c:v>
                </c:pt>
                <c:pt idx="13140">
                  <c:v>0.22170000000000001</c:v>
                </c:pt>
                <c:pt idx="13141">
                  <c:v>0.20880000000000001</c:v>
                </c:pt>
                <c:pt idx="13142">
                  <c:v>0.21840000000000001</c:v>
                </c:pt>
                <c:pt idx="13143">
                  <c:v>0.2326</c:v>
                </c:pt>
                <c:pt idx="13144">
                  <c:v>0.24859999999999999</c:v>
                </c:pt>
                <c:pt idx="13145">
                  <c:v>0.24160000000000001</c:v>
                </c:pt>
                <c:pt idx="13146">
                  <c:v>0.24660000000000001</c:v>
                </c:pt>
                <c:pt idx="13147">
                  <c:v>0.2321</c:v>
                </c:pt>
                <c:pt idx="13148">
                  <c:v>0.23769999999999999</c:v>
                </c:pt>
                <c:pt idx="13149">
                  <c:v>0.25330000000000003</c:v>
                </c:pt>
                <c:pt idx="13150">
                  <c:v>0.2717</c:v>
                </c:pt>
                <c:pt idx="13151">
                  <c:v>0.22020000000000001</c:v>
                </c:pt>
                <c:pt idx="13152">
                  <c:v>0.21990000000000001</c:v>
                </c:pt>
                <c:pt idx="13153">
                  <c:v>0.2477</c:v>
                </c:pt>
                <c:pt idx="13154">
                  <c:v>0.21429999999999999</c:v>
                </c:pt>
                <c:pt idx="13155">
                  <c:v>0.22509999999999999</c:v>
                </c:pt>
                <c:pt idx="13156">
                  <c:v>0.27139999999999997</c:v>
                </c:pt>
                <c:pt idx="13157">
                  <c:v>0.25519999999999998</c:v>
                </c:pt>
                <c:pt idx="13158">
                  <c:v>0.25040000000000001</c:v>
                </c:pt>
                <c:pt idx="13159">
                  <c:v>0.27189999999999998</c:v>
                </c:pt>
                <c:pt idx="13160">
                  <c:v>0.2676</c:v>
                </c:pt>
                <c:pt idx="13161">
                  <c:v>0.32869999999999999</c:v>
                </c:pt>
                <c:pt idx="13162">
                  <c:v>0.27529999999999999</c:v>
                </c:pt>
                <c:pt idx="13163">
                  <c:v>0.31169999999999998</c:v>
                </c:pt>
                <c:pt idx="13164">
                  <c:v>0.34310000000000002</c:v>
                </c:pt>
                <c:pt idx="13165">
                  <c:v>0.31540000000000001</c:v>
                </c:pt>
                <c:pt idx="13166">
                  <c:v>0.31929999999999997</c:v>
                </c:pt>
                <c:pt idx="13167">
                  <c:v>0.33979999999999999</c:v>
                </c:pt>
                <c:pt idx="13168">
                  <c:v>0.2969</c:v>
                </c:pt>
                <c:pt idx="13169">
                  <c:v>0.27910000000000001</c:v>
                </c:pt>
                <c:pt idx="13170">
                  <c:v>0.26540000000000002</c:v>
                </c:pt>
                <c:pt idx="13171">
                  <c:v>0.26939999999999997</c:v>
                </c:pt>
                <c:pt idx="13172">
                  <c:v>0.29909999999999998</c:v>
                </c:pt>
                <c:pt idx="13173">
                  <c:v>0.26950000000000002</c:v>
                </c:pt>
                <c:pt idx="13174">
                  <c:v>0.3256</c:v>
                </c:pt>
                <c:pt idx="13175">
                  <c:v>0.25750000000000001</c:v>
                </c:pt>
                <c:pt idx="13176">
                  <c:v>0.2671</c:v>
                </c:pt>
                <c:pt idx="13177">
                  <c:v>0.26840000000000003</c:v>
                </c:pt>
                <c:pt idx="13178">
                  <c:v>0.2994</c:v>
                </c:pt>
                <c:pt idx="13179">
                  <c:v>0.2702</c:v>
                </c:pt>
                <c:pt idx="13180">
                  <c:v>0.29070000000000001</c:v>
                </c:pt>
                <c:pt idx="13181">
                  <c:v>0.29310000000000003</c:v>
                </c:pt>
                <c:pt idx="13182">
                  <c:v>0.29930000000000001</c:v>
                </c:pt>
                <c:pt idx="13183">
                  <c:v>0.27479999999999999</c:v>
                </c:pt>
                <c:pt idx="13184">
                  <c:v>0.3014</c:v>
                </c:pt>
                <c:pt idx="13185">
                  <c:v>0.26879999999999998</c:v>
                </c:pt>
                <c:pt idx="13186">
                  <c:v>0.26300000000000001</c:v>
                </c:pt>
                <c:pt idx="13187">
                  <c:v>0.29820000000000002</c:v>
                </c:pt>
                <c:pt idx="13188">
                  <c:v>0.33069999999999999</c:v>
                </c:pt>
                <c:pt idx="13189">
                  <c:v>0.26150000000000001</c:v>
                </c:pt>
                <c:pt idx="13190">
                  <c:v>0.2472</c:v>
                </c:pt>
                <c:pt idx="13191">
                  <c:v>0.31690000000000002</c:v>
                </c:pt>
                <c:pt idx="13192">
                  <c:v>0.31590000000000001</c:v>
                </c:pt>
                <c:pt idx="13193">
                  <c:v>0.32379999999999998</c:v>
                </c:pt>
                <c:pt idx="13194">
                  <c:v>0.29680000000000001</c:v>
                </c:pt>
                <c:pt idx="13195">
                  <c:v>0.28889999999999999</c:v>
                </c:pt>
                <c:pt idx="13196">
                  <c:v>0.32229999999999998</c:v>
                </c:pt>
                <c:pt idx="13197">
                  <c:v>0.1988</c:v>
                </c:pt>
                <c:pt idx="13198">
                  <c:v>0.16239999999999999</c:v>
                </c:pt>
                <c:pt idx="13199">
                  <c:v>0.17380000000000001</c:v>
                </c:pt>
                <c:pt idx="13200">
                  <c:v>0.21870000000000001</c:v>
                </c:pt>
                <c:pt idx="13201">
                  <c:v>0.2177</c:v>
                </c:pt>
                <c:pt idx="13202">
                  <c:v>0.19889999999999999</c:v>
                </c:pt>
                <c:pt idx="13203">
                  <c:v>0.14299999999999999</c:v>
                </c:pt>
                <c:pt idx="13204">
                  <c:v>0.18959999999999999</c:v>
                </c:pt>
                <c:pt idx="13205">
                  <c:v>0.1414</c:v>
                </c:pt>
                <c:pt idx="13206">
                  <c:v>0.19950000000000001</c:v>
                </c:pt>
                <c:pt idx="13207">
                  <c:v>0.21690000000000001</c:v>
                </c:pt>
                <c:pt idx="13208">
                  <c:v>0.1903</c:v>
                </c:pt>
                <c:pt idx="13209">
                  <c:v>0.20019999999999999</c:v>
                </c:pt>
                <c:pt idx="13210">
                  <c:v>0.21010000000000001</c:v>
                </c:pt>
                <c:pt idx="13211">
                  <c:v>0.20449999999999999</c:v>
                </c:pt>
                <c:pt idx="13212">
                  <c:v>0.17580000000000001</c:v>
                </c:pt>
                <c:pt idx="13213">
                  <c:v>0.1943</c:v>
                </c:pt>
                <c:pt idx="13214">
                  <c:v>0.1913</c:v>
                </c:pt>
                <c:pt idx="13215">
                  <c:v>0.21110000000000001</c:v>
                </c:pt>
                <c:pt idx="13216">
                  <c:v>0.2112</c:v>
                </c:pt>
                <c:pt idx="13217">
                  <c:v>0.2215</c:v>
                </c:pt>
                <c:pt idx="13218">
                  <c:v>0.30180000000000001</c:v>
                </c:pt>
                <c:pt idx="13219">
                  <c:v>0.31009999999999999</c:v>
                </c:pt>
                <c:pt idx="13220">
                  <c:v>0.22309999999999999</c:v>
                </c:pt>
                <c:pt idx="13221">
                  <c:v>0.24610000000000001</c:v>
                </c:pt>
                <c:pt idx="13222">
                  <c:v>0.37</c:v>
                </c:pt>
                <c:pt idx="13223">
                  <c:v>0.2074</c:v>
                </c:pt>
                <c:pt idx="13224">
                  <c:v>0.23769999999999999</c:v>
                </c:pt>
                <c:pt idx="13225">
                  <c:v>0.22209999999999999</c:v>
                </c:pt>
                <c:pt idx="13226">
                  <c:v>0.2165</c:v>
                </c:pt>
                <c:pt idx="13227">
                  <c:v>0.23</c:v>
                </c:pt>
                <c:pt idx="13228">
                  <c:v>0.25480000000000003</c:v>
                </c:pt>
                <c:pt idx="13229">
                  <c:v>0.26129999999999998</c:v>
                </c:pt>
                <c:pt idx="13230">
                  <c:v>0.2016</c:v>
                </c:pt>
                <c:pt idx="13231">
                  <c:v>0.21149999999999999</c:v>
                </c:pt>
                <c:pt idx="13232">
                  <c:v>0.2233</c:v>
                </c:pt>
                <c:pt idx="13233">
                  <c:v>0.17960000000000001</c:v>
                </c:pt>
                <c:pt idx="13234">
                  <c:v>0.19020000000000001</c:v>
                </c:pt>
                <c:pt idx="13235">
                  <c:v>0.19059999999999999</c:v>
                </c:pt>
                <c:pt idx="13236">
                  <c:v>0.1948</c:v>
                </c:pt>
                <c:pt idx="13237">
                  <c:v>0.20219999999999999</c:v>
                </c:pt>
                <c:pt idx="13238">
                  <c:v>0.23380000000000001</c:v>
                </c:pt>
                <c:pt idx="13239">
                  <c:v>0.222</c:v>
                </c:pt>
                <c:pt idx="13240">
                  <c:v>0.21690000000000001</c:v>
                </c:pt>
                <c:pt idx="13241">
                  <c:v>0.2072</c:v>
                </c:pt>
                <c:pt idx="13242">
                  <c:v>0.2409</c:v>
                </c:pt>
                <c:pt idx="13243">
                  <c:v>0.2198</c:v>
                </c:pt>
                <c:pt idx="13244">
                  <c:v>0.2177</c:v>
                </c:pt>
                <c:pt idx="13245">
                  <c:v>0.19259999999999999</c:v>
                </c:pt>
                <c:pt idx="13246">
                  <c:v>0.2074</c:v>
                </c:pt>
                <c:pt idx="13247">
                  <c:v>0.17399999999999999</c:v>
                </c:pt>
                <c:pt idx="13248">
                  <c:v>0.20630000000000001</c:v>
                </c:pt>
                <c:pt idx="13249">
                  <c:v>0.1883</c:v>
                </c:pt>
                <c:pt idx="13250">
                  <c:v>0.20979999999999999</c:v>
                </c:pt>
                <c:pt idx="13251">
                  <c:v>0.1782</c:v>
                </c:pt>
                <c:pt idx="13252">
                  <c:v>0.2271</c:v>
                </c:pt>
                <c:pt idx="13253">
                  <c:v>0.17860000000000001</c:v>
                </c:pt>
                <c:pt idx="13254">
                  <c:v>0.18940000000000001</c:v>
                </c:pt>
                <c:pt idx="13255">
                  <c:v>0.1699</c:v>
                </c:pt>
                <c:pt idx="13256">
                  <c:v>0.20039999999999999</c:v>
                </c:pt>
                <c:pt idx="13257">
                  <c:v>0.2074</c:v>
                </c:pt>
                <c:pt idx="13258">
                  <c:v>0.18720000000000001</c:v>
                </c:pt>
                <c:pt idx="13259">
                  <c:v>0.2031</c:v>
                </c:pt>
                <c:pt idx="13260">
                  <c:v>0.24030000000000001</c:v>
                </c:pt>
                <c:pt idx="13261">
                  <c:v>0.22189999999999999</c:v>
                </c:pt>
                <c:pt idx="13262">
                  <c:v>0.22570000000000001</c:v>
                </c:pt>
                <c:pt idx="13263">
                  <c:v>0.19450000000000001</c:v>
                </c:pt>
                <c:pt idx="13264">
                  <c:v>0.2026</c:v>
                </c:pt>
                <c:pt idx="13265">
                  <c:v>0.22700000000000001</c:v>
                </c:pt>
                <c:pt idx="13266">
                  <c:v>0.17369999999999999</c:v>
                </c:pt>
                <c:pt idx="13267">
                  <c:v>0.2059</c:v>
                </c:pt>
                <c:pt idx="13268">
                  <c:v>0.22450000000000001</c:v>
                </c:pt>
                <c:pt idx="13269">
                  <c:v>0.18029999999999999</c:v>
                </c:pt>
                <c:pt idx="13270">
                  <c:v>0.2127</c:v>
                </c:pt>
                <c:pt idx="13271">
                  <c:v>0.2072</c:v>
                </c:pt>
                <c:pt idx="13272">
                  <c:v>0.14369999999999999</c:v>
                </c:pt>
                <c:pt idx="13273">
                  <c:v>0.18390000000000001</c:v>
                </c:pt>
                <c:pt idx="13274">
                  <c:v>0.17280000000000001</c:v>
                </c:pt>
                <c:pt idx="13275">
                  <c:v>0.17610000000000001</c:v>
                </c:pt>
                <c:pt idx="13276">
                  <c:v>0.19719999999999999</c:v>
                </c:pt>
                <c:pt idx="13277">
                  <c:v>0.17849999999999999</c:v>
                </c:pt>
                <c:pt idx="13278">
                  <c:v>0.19120000000000001</c:v>
                </c:pt>
                <c:pt idx="13279">
                  <c:v>0.1704</c:v>
                </c:pt>
                <c:pt idx="13280">
                  <c:v>0.17319999999999999</c:v>
                </c:pt>
                <c:pt idx="13281">
                  <c:v>0.19020000000000001</c:v>
                </c:pt>
                <c:pt idx="13282">
                  <c:v>0.1764</c:v>
                </c:pt>
                <c:pt idx="13283">
                  <c:v>0.2283</c:v>
                </c:pt>
                <c:pt idx="13284">
                  <c:v>0.19850000000000001</c:v>
                </c:pt>
                <c:pt idx="13285">
                  <c:v>0.19900000000000001</c:v>
                </c:pt>
                <c:pt idx="13286">
                  <c:v>0.17019999999999999</c:v>
                </c:pt>
                <c:pt idx="13287">
                  <c:v>0.18529999999999999</c:v>
                </c:pt>
                <c:pt idx="13288">
                  <c:v>0.1736</c:v>
                </c:pt>
                <c:pt idx="13289">
                  <c:v>0.17269999999999999</c:v>
                </c:pt>
                <c:pt idx="13290">
                  <c:v>0.1928</c:v>
                </c:pt>
                <c:pt idx="13291">
                  <c:v>0.1482</c:v>
                </c:pt>
                <c:pt idx="13292">
                  <c:v>0.16309999999999999</c:v>
                </c:pt>
                <c:pt idx="13293">
                  <c:v>0.24010000000000001</c:v>
                </c:pt>
                <c:pt idx="13294">
                  <c:v>0.25040000000000001</c:v>
                </c:pt>
                <c:pt idx="13295">
                  <c:v>0.2301</c:v>
                </c:pt>
                <c:pt idx="13296">
                  <c:v>0.19470000000000001</c:v>
                </c:pt>
                <c:pt idx="13297">
                  <c:v>0.28410000000000002</c:v>
                </c:pt>
                <c:pt idx="13298">
                  <c:v>0.18279999999999999</c:v>
                </c:pt>
                <c:pt idx="13299">
                  <c:v>0.3211</c:v>
                </c:pt>
                <c:pt idx="13300">
                  <c:v>0.29010000000000002</c:v>
                </c:pt>
                <c:pt idx="13301">
                  <c:v>0.2974</c:v>
                </c:pt>
                <c:pt idx="13302">
                  <c:v>0.214</c:v>
                </c:pt>
                <c:pt idx="13303">
                  <c:v>0.27789999999999998</c:v>
                </c:pt>
                <c:pt idx="13304">
                  <c:v>0.18440000000000001</c:v>
                </c:pt>
                <c:pt idx="13305">
                  <c:v>0.22059999999999999</c:v>
                </c:pt>
                <c:pt idx="13306">
                  <c:v>0.27100000000000002</c:v>
                </c:pt>
                <c:pt idx="13307">
                  <c:v>0.27350000000000002</c:v>
                </c:pt>
                <c:pt idx="13308">
                  <c:v>0.22220000000000001</c:v>
                </c:pt>
                <c:pt idx="13309">
                  <c:v>0.2457</c:v>
                </c:pt>
                <c:pt idx="13310">
                  <c:v>0.2341</c:v>
                </c:pt>
                <c:pt idx="13311">
                  <c:v>0.31140000000000001</c:v>
                </c:pt>
                <c:pt idx="13312">
                  <c:v>0.20069999999999999</c:v>
                </c:pt>
                <c:pt idx="13313">
                  <c:v>0.23780000000000001</c:v>
                </c:pt>
                <c:pt idx="13314">
                  <c:v>0.26200000000000001</c:v>
                </c:pt>
                <c:pt idx="13315">
                  <c:v>0.1888</c:v>
                </c:pt>
                <c:pt idx="13316">
                  <c:v>0.28050000000000003</c:v>
                </c:pt>
                <c:pt idx="13317">
                  <c:v>0.23319999999999999</c:v>
                </c:pt>
                <c:pt idx="13318">
                  <c:v>0.2452</c:v>
                </c:pt>
                <c:pt idx="13319">
                  <c:v>0.18290000000000001</c:v>
                </c:pt>
                <c:pt idx="13320">
                  <c:v>0.29360000000000003</c:v>
                </c:pt>
                <c:pt idx="13321">
                  <c:v>0.28270000000000001</c:v>
                </c:pt>
                <c:pt idx="13322">
                  <c:v>0.2213</c:v>
                </c:pt>
                <c:pt idx="13323">
                  <c:v>0.26939999999999997</c:v>
                </c:pt>
                <c:pt idx="13324">
                  <c:v>0.22839999999999999</c:v>
                </c:pt>
                <c:pt idx="13325">
                  <c:v>0.3054</c:v>
                </c:pt>
                <c:pt idx="13326">
                  <c:v>0.27060000000000001</c:v>
                </c:pt>
                <c:pt idx="13327">
                  <c:v>0.24340000000000001</c:v>
                </c:pt>
                <c:pt idx="13328">
                  <c:v>0.25069999999999998</c:v>
                </c:pt>
                <c:pt idx="13329">
                  <c:v>0.29389999999999999</c:v>
                </c:pt>
                <c:pt idx="13330">
                  <c:v>0.1787</c:v>
                </c:pt>
                <c:pt idx="13331">
                  <c:v>0.24940000000000001</c:v>
                </c:pt>
                <c:pt idx="13332">
                  <c:v>0.3105</c:v>
                </c:pt>
                <c:pt idx="13333">
                  <c:v>0.29970000000000002</c:v>
                </c:pt>
                <c:pt idx="13334">
                  <c:v>0.17960000000000001</c:v>
                </c:pt>
                <c:pt idx="13335">
                  <c:v>0.23300000000000001</c:v>
                </c:pt>
                <c:pt idx="13336">
                  <c:v>0.27479999999999999</c:v>
                </c:pt>
                <c:pt idx="13337">
                  <c:v>0.20519999999999999</c:v>
                </c:pt>
                <c:pt idx="13338">
                  <c:v>0.20480000000000001</c:v>
                </c:pt>
                <c:pt idx="13339">
                  <c:v>0.2306</c:v>
                </c:pt>
                <c:pt idx="13340">
                  <c:v>0.19889999999999999</c:v>
                </c:pt>
                <c:pt idx="13341">
                  <c:v>0.2621</c:v>
                </c:pt>
                <c:pt idx="13342">
                  <c:v>0.28710000000000002</c:v>
                </c:pt>
                <c:pt idx="13343">
                  <c:v>0.21740000000000001</c:v>
                </c:pt>
                <c:pt idx="13344">
                  <c:v>0.23519999999999999</c:v>
                </c:pt>
                <c:pt idx="13345">
                  <c:v>0.28849999999999998</c:v>
                </c:pt>
                <c:pt idx="13346">
                  <c:v>0.20130000000000001</c:v>
                </c:pt>
                <c:pt idx="13347">
                  <c:v>0.28289999999999998</c:v>
                </c:pt>
                <c:pt idx="13348">
                  <c:v>0.22270000000000001</c:v>
                </c:pt>
                <c:pt idx="13349">
                  <c:v>0.2429</c:v>
                </c:pt>
                <c:pt idx="13350">
                  <c:v>0.31630000000000003</c:v>
                </c:pt>
                <c:pt idx="13351">
                  <c:v>0.23710000000000001</c:v>
                </c:pt>
                <c:pt idx="13352">
                  <c:v>0.22459999999999999</c:v>
                </c:pt>
                <c:pt idx="13353">
                  <c:v>0.21240000000000001</c:v>
                </c:pt>
                <c:pt idx="13354">
                  <c:v>0.16900000000000001</c:v>
                </c:pt>
                <c:pt idx="13355">
                  <c:v>0.81969999999999998</c:v>
                </c:pt>
                <c:pt idx="13356">
                  <c:v>0.14019999999999999</c:v>
                </c:pt>
                <c:pt idx="13357">
                  <c:v>0.13439999999999999</c:v>
                </c:pt>
                <c:pt idx="13358">
                  <c:v>0.1368</c:v>
                </c:pt>
                <c:pt idx="13359">
                  <c:v>0.56710000000000005</c:v>
                </c:pt>
                <c:pt idx="13360">
                  <c:v>0.1845</c:v>
                </c:pt>
                <c:pt idx="13361">
                  <c:v>0.313</c:v>
                </c:pt>
                <c:pt idx="13362">
                  <c:v>0.20480000000000001</c:v>
                </c:pt>
                <c:pt idx="13363">
                  <c:v>0.1482</c:v>
                </c:pt>
                <c:pt idx="13364">
                  <c:v>0.18229999999999999</c:v>
                </c:pt>
                <c:pt idx="13365">
                  <c:v>0.69899999999999995</c:v>
                </c:pt>
                <c:pt idx="13366">
                  <c:v>0.23669999999999999</c:v>
                </c:pt>
                <c:pt idx="13367">
                  <c:v>0.19520000000000001</c:v>
                </c:pt>
                <c:pt idx="13368">
                  <c:v>0.16639999999999999</c:v>
                </c:pt>
                <c:pt idx="13369">
                  <c:v>0.1701</c:v>
                </c:pt>
                <c:pt idx="13370">
                  <c:v>0.19939999999999999</c:v>
                </c:pt>
                <c:pt idx="13371">
                  <c:v>0.25829999999999997</c:v>
                </c:pt>
                <c:pt idx="13372">
                  <c:v>0.22989999999999999</c:v>
                </c:pt>
                <c:pt idx="13373">
                  <c:v>0.17249999999999999</c:v>
                </c:pt>
                <c:pt idx="13374">
                  <c:v>0.16439999999999999</c:v>
                </c:pt>
                <c:pt idx="13375">
                  <c:v>0.74139999999999995</c:v>
                </c:pt>
                <c:pt idx="13376">
                  <c:v>0.29920000000000002</c:v>
                </c:pt>
                <c:pt idx="13377">
                  <c:v>0.82340000000000002</c:v>
                </c:pt>
                <c:pt idx="13378">
                  <c:v>0.21890000000000001</c:v>
                </c:pt>
                <c:pt idx="13379">
                  <c:v>0.19370000000000001</c:v>
                </c:pt>
                <c:pt idx="13380">
                  <c:v>0.45950000000000002</c:v>
                </c:pt>
                <c:pt idx="13381">
                  <c:v>0.33850000000000002</c:v>
                </c:pt>
                <c:pt idx="13382">
                  <c:v>0.22389999999999999</c:v>
                </c:pt>
                <c:pt idx="13383">
                  <c:v>0.3246</c:v>
                </c:pt>
                <c:pt idx="13384">
                  <c:v>0.36720000000000003</c:v>
                </c:pt>
                <c:pt idx="13385">
                  <c:v>0.23350000000000001</c:v>
                </c:pt>
                <c:pt idx="13386">
                  <c:v>0.2303</c:v>
                </c:pt>
                <c:pt idx="13387">
                  <c:v>0.4849</c:v>
                </c:pt>
                <c:pt idx="13388">
                  <c:v>0.21290000000000001</c:v>
                </c:pt>
                <c:pt idx="13389">
                  <c:v>0.2429</c:v>
                </c:pt>
                <c:pt idx="13390">
                  <c:v>0.21740000000000001</c:v>
                </c:pt>
                <c:pt idx="13391">
                  <c:v>0.23419999999999999</c:v>
                </c:pt>
                <c:pt idx="13392">
                  <c:v>0.25629999999999997</c:v>
                </c:pt>
                <c:pt idx="13393">
                  <c:v>0.19109999999999999</c:v>
                </c:pt>
                <c:pt idx="13394">
                  <c:v>0.25600000000000001</c:v>
                </c:pt>
                <c:pt idx="13395">
                  <c:v>0.25469999999999998</c:v>
                </c:pt>
                <c:pt idx="13396">
                  <c:v>0.22009999999999999</c:v>
                </c:pt>
                <c:pt idx="13397">
                  <c:v>0.36</c:v>
                </c:pt>
                <c:pt idx="13398">
                  <c:v>0.23230000000000001</c:v>
                </c:pt>
                <c:pt idx="13399">
                  <c:v>0.22289999999999999</c:v>
                </c:pt>
                <c:pt idx="13400">
                  <c:v>0.25819999999999999</c:v>
                </c:pt>
                <c:pt idx="13401">
                  <c:v>0.20880000000000001</c:v>
                </c:pt>
                <c:pt idx="13402">
                  <c:v>0.24</c:v>
                </c:pt>
                <c:pt idx="13403">
                  <c:v>0.2752</c:v>
                </c:pt>
                <c:pt idx="13404">
                  <c:v>0.27779999999999999</c:v>
                </c:pt>
                <c:pt idx="13405">
                  <c:v>0.26919999999999999</c:v>
                </c:pt>
                <c:pt idx="13406">
                  <c:v>0.23669999999999999</c:v>
                </c:pt>
                <c:pt idx="13407">
                  <c:v>0.22439999999999999</c:v>
                </c:pt>
                <c:pt idx="13408">
                  <c:v>0.38290000000000002</c:v>
                </c:pt>
                <c:pt idx="13409">
                  <c:v>0.29699999999999999</c:v>
                </c:pt>
                <c:pt idx="13410">
                  <c:v>0.25490000000000002</c:v>
                </c:pt>
                <c:pt idx="13411">
                  <c:v>0.28470000000000001</c:v>
                </c:pt>
                <c:pt idx="13412">
                  <c:v>0.29859999999999998</c:v>
                </c:pt>
                <c:pt idx="13413">
                  <c:v>0.2782</c:v>
                </c:pt>
                <c:pt idx="13414">
                  <c:v>0.3075</c:v>
                </c:pt>
                <c:pt idx="13415">
                  <c:v>0.34239999999999998</c:v>
                </c:pt>
                <c:pt idx="13416">
                  <c:v>0.3412</c:v>
                </c:pt>
                <c:pt idx="13417">
                  <c:v>0.42370000000000002</c:v>
                </c:pt>
                <c:pt idx="13418">
                  <c:v>0.35289999999999999</c:v>
                </c:pt>
                <c:pt idx="13419">
                  <c:v>0.31169999999999998</c:v>
                </c:pt>
                <c:pt idx="13420">
                  <c:v>0.16550000000000001</c:v>
                </c:pt>
                <c:pt idx="13421">
                  <c:v>1.0441</c:v>
                </c:pt>
                <c:pt idx="13422">
                  <c:v>0.18590000000000001</c:v>
                </c:pt>
                <c:pt idx="13423">
                  <c:v>0.28939999999999999</c:v>
                </c:pt>
                <c:pt idx="13425">
                  <c:v>0.44330000000000003</c:v>
                </c:pt>
                <c:pt idx="13426">
                  <c:v>0.37430000000000002</c:v>
                </c:pt>
                <c:pt idx="13427">
                  <c:v>0.312</c:v>
                </c:pt>
                <c:pt idx="13428">
                  <c:v>0.23069999999999999</c:v>
                </c:pt>
                <c:pt idx="13429">
                  <c:v>0.2782</c:v>
                </c:pt>
                <c:pt idx="13430">
                  <c:v>0.31619999999999998</c:v>
                </c:pt>
                <c:pt idx="13431">
                  <c:v>0.10589999999999999</c:v>
                </c:pt>
                <c:pt idx="13432">
                  <c:v>0.1648</c:v>
                </c:pt>
                <c:pt idx="13433">
                  <c:v>0.251</c:v>
                </c:pt>
                <c:pt idx="13434">
                  <c:v>0.13900000000000001</c:v>
                </c:pt>
                <c:pt idx="13435">
                  <c:v>0.154</c:v>
                </c:pt>
                <c:pt idx="13436">
                  <c:v>0.1777</c:v>
                </c:pt>
                <c:pt idx="13437">
                  <c:v>0.4138</c:v>
                </c:pt>
                <c:pt idx="13438">
                  <c:v>0.45519999999999999</c:v>
                </c:pt>
                <c:pt idx="13439">
                  <c:v>0.35420000000000001</c:v>
                </c:pt>
                <c:pt idx="13440">
                  <c:v>0.30499999999999999</c:v>
                </c:pt>
                <c:pt idx="13441">
                  <c:v>0.18390000000000001</c:v>
                </c:pt>
                <c:pt idx="13442">
                  <c:v>0.51419999999999999</c:v>
                </c:pt>
                <c:pt idx="13443">
                  <c:v>0.29709999999999998</c:v>
                </c:pt>
                <c:pt idx="13444">
                  <c:v>0.15409999999999999</c:v>
                </c:pt>
                <c:pt idx="13445">
                  <c:v>0.1497</c:v>
                </c:pt>
                <c:pt idx="13446">
                  <c:v>0.25950000000000001</c:v>
                </c:pt>
                <c:pt idx="13447">
                  <c:v>0.25130000000000002</c:v>
                </c:pt>
                <c:pt idx="13448">
                  <c:v>0.22159999999999999</c:v>
                </c:pt>
                <c:pt idx="13449">
                  <c:v>0.25259999999999999</c:v>
                </c:pt>
                <c:pt idx="13450">
                  <c:v>0.37980000000000003</c:v>
                </c:pt>
                <c:pt idx="13451">
                  <c:v>0.36109999999999998</c:v>
                </c:pt>
                <c:pt idx="13452">
                  <c:v>0.14080000000000001</c:v>
                </c:pt>
                <c:pt idx="13453">
                  <c:v>0.2918</c:v>
                </c:pt>
                <c:pt idx="13454">
                  <c:v>0.3478</c:v>
                </c:pt>
                <c:pt idx="13455">
                  <c:v>0.32040000000000002</c:v>
                </c:pt>
                <c:pt idx="13456">
                  <c:v>0.19550000000000001</c:v>
                </c:pt>
                <c:pt idx="13457">
                  <c:v>0.20810000000000001</c:v>
                </c:pt>
                <c:pt idx="13458">
                  <c:v>0.2177</c:v>
                </c:pt>
                <c:pt idx="13459">
                  <c:v>0.13220000000000001</c:v>
                </c:pt>
                <c:pt idx="13460">
                  <c:v>0.1845</c:v>
                </c:pt>
                <c:pt idx="13461">
                  <c:v>0.34770000000000001</c:v>
                </c:pt>
                <c:pt idx="13462">
                  <c:v>0.21529999999999999</c:v>
                </c:pt>
                <c:pt idx="13463">
                  <c:v>0.1754</c:v>
                </c:pt>
                <c:pt idx="13464">
                  <c:v>0.45579999999999998</c:v>
                </c:pt>
                <c:pt idx="13465">
                  <c:v>0.20899999999999999</c:v>
                </c:pt>
                <c:pt idx="13466">
                  <c:v>0.23219999999999999</c:v>
                </c:pt>
                <c:pt idx="13467">
                  <c:v>0.11799999999999999</c:v>
                </c:pt>
                <c:pt idx="13468">
                  <c:v>6.1600000000000002E-2</c:v>
                </c:pt>
                <c:pt idx="13469">
                  <c:v>0.1431</c:v>
                </c:pt>
                <c:pt idx="13470">
                  <c:v>0.24279999999999999</c:v>
                </c:pt>
                <c:pt idx="13471">
                  <c:v>0.1802</c:v>
                </c:pt>
                <c:pt idx="13472">
                  <c:v>0.18160000000000001</c:v>
                </c:pt>
                <c:pt idx="13473">
                  <c:v>0.27060000000000001</c:v>
                </c:pt>
                <c:pt idx="13474">
                  <c:v>0.2394</c:v>
                </c:pt>
                <c:pt idx="13475">
                  <c:v>0.64249999999999996</c:v>
                </c:pt>
                <c:pt idx="13476">
                  <c:v>0.2445</c:v>
                </c:pt>
                <c:pt idx="13477">
                  <c:v>0.22550000000000001</c:v>
                </c:pt>
                <c:pt idx="13478">
                  <c:v>0.1676</c:v>
                </c:pt>
                <c:pt idx="13479">
                  <c:v>6.2799999999999995E-2</c:v>
                </c:pt>
                <c:pt idx="13480">
                  <c:v>0.1221</c:v>
                </c:pt>
                <c:pt idx="13481">
                  <c:v>0.1948</c:v>
                </c:pt>
                <c:pt idx="13482">
                  <c:v>0.3347</c:v>
                </c:pt>
                <c:pt idx="13483">
                  <c:v>0.31059999999999999</c:v>
                </c:pt>
                <c:pt idx="13484">
                  <c:v>0.32050000000000001</c:v>
                </c:pt>
                <c:pt idx="13485">
                  <c:v>0.2472</c:v>
                </c:pt>
                <c:pt idx="13486">
                  <c:v>0.32179999999999997</c:v>
                </c:pt>
                <c:pt idx="13487">
                  <c:v>0.2021</c:v>
                </c:pt>
                <c:pt idx="13488">
                  <c:v>0.31709999999999999</c:v>
                </c:pt>
                <c:pt idx="13489">
                  <c:v>0.25650000000000001</c:v>
                </c:pt>
                <c:pt idx="13490">
                  <c:v>0.44750000000000001</c:v>
                </c:pt>
                <c:pt idx="13491">
                  <c:v>0.31890000000000002</c:v>
                </c:pt>
                <c:pt idx="13492">
                  <c:v>0.20449999999999999</c:v>
                </c:pt>
                <c:pt idx="13493">
                  <c:v>0.28000000000000003</c:v>
                </c:pt>
                <c:pt idx="13494">
                  <c:v>0.21160000000000001</c:v>
                </c:pt>
                <c:pt idx="13495">
                  <c:v>0.24679999999999999</c:v>
                </c:pt>
                <c:pt idx="13496">
                  <c:v>0.2235</c:v>
                </c:pt>
                <c:pt idx="13497">
                  <c:v>0.25690000000000002</c:v>
                </c:pt>
                <c:pt idx="13498">
                  <c:v>0.1961</c:v>
                </c:pt>
                <c:pt idx="13499">
                  <c:v>0.1638</c:v>
                </c:pt>
                <c:pt idx="13500">
                  <c:v>0.17879999999999999</c:v>
                </c:pt>
                <c:pt idx="13501">
                  <c:v>7.3899999999999993E-2</c:v>
                </c:pt>
                <c:pt idx="13502">
                  <c:v>0.1633</c:v>
                </c:pt>
                <c:pt idx="13503">
                  <c:v>0.1983</c:v>
                </c:pt>
                <c:pt idx="13504">
                  <c:v>0.19159999999999999</c:v>
                </c:pt>
                <c:pt idx="13505">
                  <c:v>0.3342</c:v>
                </c:pt>
                <c:pt idx="13506">
                  <c:v>0.1123</c:v>
                </c:pt>
                <c:pt idx="13507">
                  <c:v>0.1153</c:v>
                </c:pt>
                <c:pt idx="13508">
                  <c:v>9.4700000000000006E-2</c:v>
                </c:pt>
                <c:pt idx="13509">
                  <c:v>0.18870000000000001</c:v>
                </c:pt>
                <c:pt idx="13510">
                  <c:v>0.26150000000000001</c:v>
                </c:pt>
                <c:pt idx="13511">
                  <c:v>0.2346</c:v>
                </c:pt>
                <c:pt idx="13512">
                  <c:v>0.1862</c:v>
                </c:pt>
                <c:pt idx="13513">
                  <c:v>0.20480000000000001</c:v>
                </c:pt>
                <c:pt idx="13514">
                  <c:v>0.2384</c:v>
                </c:pt>
                <c:pt idx="13515">
                  <c:v>0.14630000000000001</c:v>
                </c:pt>
                <c:pt idx="13516">
                  <c:v>0.188</c:v>
                </c:pt>
                <c:pt idx="13517">
                  <c:v>0.1976</c:v>
                </c:pt>
                <c:pt idx="13518">
                  <c:v>0.16350000000000001</c:v>
                </c:pt>
                <c:pt idx="13519">
                  <c:v>0.1552</c:v>
                </c:pt>
                <c:pt idx="13520">
                  <c:v>0.16539999999999999</c:v>
                </c:pt>
                <c:pt idx="13521">
                  <c:v>0.16120000000000001</c:v>
                </c:pt>
                <c:pt idx="13522">
                  <c:v>0.2467</c:v>
                </c:pt>
                <c:pt idx="13523">
                  <c:v>0.23980000000000001</c:v>
                </c:pt>
                <c:pt idx="13524">
                  <c:v>0.17580000000000001</c:v>
                </c:pt>
                <c:pt idx="13525">
                  <c:v>0.19370000000000001</c:v>
                </c:pt>
                <c:pt idx="13526">
                  <c:v>0.1883</c:v>
                </c:pt>
                <c:pt idx="13527">
                  <c:v>0.1477</c:v>
                </c:pt>
                <c:pt idx="13528">
                  <c:v>0.16489999999999999</c:v>
                </c:pt>
                <c:pt idx="13529">
                  <c:v>0.16200000000000001</c:v>
                </c:pt>
                <c:pt idx="13530">
                  <c:v>0.1215</c:v>
                </c:pt>
                <c:pt idx="13531">
                  <c:v>0.19439999999999999</c:v>
                </c:pt>
                <c:pt idx="13532">
                  <c:v>0.1166</c:v>
                </c:pt>
                <c:pt idx="13533">
                  <c:v>0.36109999999999998</c:v>
                </c:pt>
                <c:pt idx="13534">
                  <c:v>0.17580000000000001</c:v>
                </c:pt>
                <c:pt idx="13535">
                  <c:v>0.15989999999999999</c:v>
                </c:pt>
                <c:pt idx="13536">
                  <c:v>0.1762</c:v>
                </c:pt>
                <c:pt idx="13537">
                  <c:v>0.1767</c:v>
                </c:pt>
                <c:pt idx="13538">
                  <c:v>0.18690000000000001</c:v>
                </c:pt>
                <c:pt idx="13539">
                  <c:v>0.3448</c:v>
                </c:pt>
                <c:pt idx="13540">
                  <c:v>0.32029999999999997</c:v>
                </c:pt>
                <c:pt idx="13541">
                  <c:v>0.1842</c:v>
                </c:pt>
                <c:pt idx="13542">
                  <c:v>0.1734</c:v>
                </c:pt>
                <c:pt idx="13543">
                  <c:v>0.15440000000000001</c:v>
                </c:pt>
                <c:pt idx="13544">
                  <c:v>0.18410000000000001</c:v>
                </c:pt>
                <c:pt idx="13545">
                  <c:v>0.16919999999999999</c:v>
                </c:pt>
                <c:pt idx="13546">
                  <c:v>0.18679999999999999</c:v>
                </c:pt>
                <c:pt idx="13547">
                  <c:v>0.1603</c:v>
                </c:pt>
                <c:pt idx="13548">
                  <c:v>0.1696</c:v>
                </c:pt>
                <c:pt idx="13549">
                  <c:v>0.1537</c:v>
                </c:pt>
                <c:pt idx="13550">
                  <c:v>0.1857</c:v>
                </c:pt>
                <c:pt idx="13551">
                  <c:v>0.15809999999999999</c:v>
                </c:pt>
                <c:pt idx="13552">
                  <c:v>0.12189999999999999</c:v>
                </c:pt>
                <c:pt idx="13553">
                  <c:v>0.1444</c:v>
                </c:pt>
                <c:pt idx="13554">
                  <c:v>0.27210000000000001</c:v>
                </c:pt>
                <c:pt idx="13555">
                  <c:v>0.16769999999999999</c:v>
                </c:pt>
                <c:pt idx="13556">
                  <c:v>0.16589999999999999</c:v>
                </c:pt>
                <c:pt idx="13557">
                  <c:v>0.28420000000000001</c:v>
                </c:pt>
                <c:pt idx="13558">
                  <c:v>0.22309999999999999</c:v>
                </c:pt>
                <c:pt idx="13559">
                  <c:v>0.21829999999999999</c:v>
                </c:pt>
                <c:pt idx="13560">
                  <c:v>0.35010000000000002</c:v>
                </c:pt>
                <c:pt idx="13561">
                  <c:v>0.32619999999999999</c:v>
                </c:pt>
                <c:pt idx="13562">
                  <c:v>0.30730000000000002</c:v>
                </c:pt>
                <c:pt idx="13563">
                  <c:v>0.27100000000000002</c:v>
                </c:pt>
                <c:pt idx="13564">
                  <c:v>0.25280000000000002</c:v>
                </c:pt>
                <c:pt idx="13565">
                  <c:v>0.25690000000000002</c:v>
                </c:pt>
                <c:pt idx="13566">
                  <c:v>0.17349999999999999</c:v>
                </c:pt>
                <c:pt idx="13567">
                  <c:v>9.8100000000000007E-2</c:v>
                </c:pt>
                <c:pt idx="13568">
                  <c:v>0.1055</c:v>
                </c:pt>
                <c:pt idx="13569">
                  <c:v>9.0200000000000002E-2</c:v>
                </c:pt>
                <c:pt idx="13570">
                  <c:v>0.1026</c:v>
                </c:pt>
                <c:pt idx="13571">
                  <c:v>0.12889999999999999</c:v>
                </c:pt>
                <c:pt idx="13572">
                  <c:v>0.10539999999999999</c:v>
                </c:pt>
                <c:pt idx="13573">
                  <c:v>0.1245</c:v>
                </c:pt>
                <c:pt idx="13574">
                  <c:v>0.12230000000000001</c:v>
                </c:pt>
                <c:pt idx="13575">
                  <c:v>0.11310000000000001</c:v>
                </c:pt>
                <c:pt idx="13576">
                  <c:v>7.5300000000000006E-2</c:v>
                </c:pt>
                <c:pt idx="13577">
                  <c:v>9.3399999999999997E-2</c:v>
                </c:pt>
                <c:pt idx="13578">
                  <c:v>0.2586</c:v>
                </c:pt>
                <c:pt idx="13579">
                  <c:v>0.17749999999999999</c:v>
                </c:pt>
                <c:pt idx="13580">
                  <c:v>0.1573</c:v>
                </c:pt>
                <c:pt idx="13581">
                  <c:v>0.14849999999999999</c:v>
                </c:pt>
                <c:pt idx="13582">
                  <c:v>0.22289999999999999</c:v>
                </c:pt>
                <c:pt idx="13583">
                  <c:v>0.1749</c:v>
                </c:pt>
                <c:pt idx="13584">
                  <c:v>0.152</c:v>
                </c:pt>
                <c:pt idx="13585">
                  <c:v>0.37390000000000001</c:v>
                </c:pt>
                <c:pt idx="13586">
                  <c:v>0.1777</c:v>
                </c:pt>
                <c:pt idx="13587">
                  <c:v>0.29320000000000002</c:v>
                </c:pt>
                <c:pt idx="13588">
                  <c:v>0.27200000000000002</c:v>
                </c:pt>
                <c:pt idx="13589">
                  <c:v>0.31740000000000002</c:v>
                </c:pt>
                <c:pt idx="13590">
                  <c:v>0.19420000000000001</c:v>
                </c:pt>
                <c:pt idx="13591">
                  <c:v>0.20469999999999999</c:v>
                </c:pt>
                <c:pt idx="13592">
                  <c:v>0.109</c:v>
                </c:pt>
                <c:pt idx="13593">
                  <c:v>0.1249</c:v>
                </c:pt>
                <c:pt idx="13594">
                  <c:v>0.11700000000000001</c:v>
                </c:pt>
                <c:pt idx="13595">
                  <c:v>0.27429999999999999</c:v>
                </c:pt>
                <c:pt idx="13596">
                  <c:v>0.21149999999999999</c:v>
                </c:pt>
                <c:pt idx="13597">
                  <c:v>0.23719999999999999</c:v>
                </c:pt>
                <c:pt idx="13598">
                  <c:v>0.24099999999999999</c:v>
                </c:pt>
                <c:pt idx="13599">
                  <c:v>0.20730000000000001</c:v>
                </c:pt>
                <c:pt idx="13600">
                  <c:v>0.2109</c:v>
                </c:pt>
                <c:pt idx="13601">
                  <c:v>0.21360000000000001</c:v>
                </c:pt>
                <c:pt idx="13602">
                  <c:v>0.49519999999999997</c:v>
                </c:pt>
                <c:pt idx="13603">
                  <c:v>0.39950000000000002</c:v>
                </c:pt>
                <c:pt idx="13604">
                  <c:v>0.62619999999999998</c:v>
                </c:pt>
                <c:pt idx="13605">
                  <c:v>0.23430000000000001</c:v>
                </c:pt>
                <c:pt idx="13606">
                  <c:v>0.22489999999999999</c:v>
                </c:pt>
                <c:pt idx="13607">
                  <c:v>0.2145</c:v>
                </c:pt>
                <c:pt idx="13608">
                  <c:v>0.1993</c:v>
                </c:pt>
                <c:pt idx="13609">
                  <c:v>0.193</c:v>
                </c:pt>
                <c:pt idx="13610">
                  <c:v>0.16239999999999999</c:v>
                </c:pt>
                <c:pt idx="13611">
                  <c:v>0.12590000000000001</c:v>
                </c:pt>
                <c:pt idx="13612">
                  <c:v>0.18509999999999999</c:v>
                </c:pt>
                <c:pt idx="13613">
                  <c:v>0.18149999999999999</c:v>
                </c:pt>
                <c:pt idx="13614">
                  <c:v>0.11020000000000001</c:v>
                </c:pt>
                <c:pt idx="13615">
                  <c:v>0.13769999999999999</c:v>
                </c:pt>
                <c:pt idx="13616">
                  <c:v>0.17380000000000001</c:v>
                </c:pt>
                <c:pt idx="13617">
                  <c:v>0.12529999999999999</c:v>
                </c:pt>
                <c:pt idx="13618">
                  <c:v>0.13059999999999999</c:v>
                </c:pt>
                <c:pt idx="13619">
                  <c:v>0.13289999999999999</c:v>
                </c:pt>
                <c:pt idx="13620">
                  <c:v>0.16639999999999999</c:v>
                </c:pt>
                <c:pt idx="13621">
                  <c:v>0.21279999999999999</c:v>
                </c:pt>
                <c:pt idx="13622">
                  <c:v>0.15659999999999999</c:v>
                </c:pt>
                <c:pt idx="13623">
                  <c:v>0.17380000000000001</c:v>
                </c:pt>
                <c:pt idx="13624">
                  <c:v>0.21890000000000001</c:v>
                </c:pt>
                <c:pt idx="13625">
                  <c:v>0.23219999999999999</c:v>
                </c:pt>
                <c:pt idx="13626">
                  <c:v>0.17319999999999999</c:v>
                </c:pt>
                <c:pt idx="13627">
                  <c:v>0.17399999999999999</c:v>
                </c:pt>
                <c:pt idx="13628">
                  <c:v>0.26479999999999998</c:v>
                </c:pt>
                <c:pt idx="13629">
                  <c:v>0.17460000000000001</c:v>
                </c:pt>
                <c:pt idx="13630">
                  <c:v>0.2049</c:v>
                </c:pt>
                <c:pt idx="13631">
                  <c:v>0.17560000000000001</c:v>
                </c:pt>
                <c:pt idx="13632">
                  <c:v>0.1053</c:v>
                </c:pt>
                <c:pt idx="13633">
                  <c:v>0.2356</c:v>
                </c:pt>
                <c:pt idx="13634">
                  <c:v>0.3145</c:v>
                </c:pt>
                <c:pt idx="13635">
                  <c:v>0.1099</c:v>
                </c:pt>
                <c:pt idx="13636">
                  <c:v>0.16239999999999999</c:v>
                </c:pt>
                <c:pt idx="13637">
                  <c:v>0.186</c:v>
                </c:pt>
                <c:pt idx="13638">
                  <c:v>0.12429999999999999</c:v>
                </c:pt>
                <c:pt idx="13639">
                  <c:v>0.15629999999999999</c:v>
                </c:pt>
                <c:pt idx="13640">
                  <c:v>0.2979</c:v>
                </c:pt>
                <c:pt idx="13641">
                  <c:v>0.1605</c:v>
                </c:pt>
                <c:pt idx="13642">
                  <c:v>0.13619999999999999</c:v>
                </c:pt>
                <c:pt idx="13643">
                  <c:v>0.17760000000000001</c:v>
                </c:pt>
                <c:pt idx="13644">
                  <c:v>0.26229999999999998</c:v>
                </c:pt>
                <c:pt idx="13645">
                  <c:v>0.14899999999999999</c:v>
                </c:pt>
                <c:pt idx="13646">
                  <c:v>0.107</c:v>
                </c:pt>
                <c:pt idx="13647">
                  <c:v>0.1145</c:v>
                </c:pt>
                <c:pt idx="13648">
                  <c:v>0.308</c:v>
                </c:pt>
                <c:pt idx="13649">
                  <c:v>0.39979999999999999</c:v>
                </c:pt>
                <c:pt idx="13650">
                  <c:v>0.26269999999999999</c:v>
                </c:pt>
                <c:pt idx="13651">
                  <c:v>0.1636</c:v>
                </c:pt>
                <c:pt idx="13652">
                  <c:v>0.22420000000000001</c:v>
                </c:pt>
                <c:pt idx="13653">
                  <c:v>0.27739999999999998</c:v>
                </c:pt>
                <c:pt idx="13654">
                  <c:v>0.28939999999999999</c:v>
                </c:pt>
                <c:pt idx="13655">
                  <c:v>0.32929999999999998</c:v>
                </c:pt>
                <c:pt idx="13656">
                  <c:v>0.27450000000000002</c:v>
                </c:pt>
                <c:pt idx="13657">
                  <c:v>0.26029999999999998</c:v>
                </c:pt>
                <c:pt idx="13658">
                  <c:v>0.2505</c:v>
                </c:pt>
                <c:pt idx="13659">
                  <c:v>0.2044</c:v>
                </c:pt>
                <c:pt idx="13660">
                  <c:v>0.25700000000000001</c:v>
                </c:pt>
                <c:pt idx="13661">
                  <c:v>0.19869999999999999</c:v>
                </c:pt>
                <c:pt idx="13662">
                  <c:v>0.2172</c:v>
                </c:pt>
                <c:pt idx="13663">
                  <c:v>0.19489999999999999</c:v>
                </c:pt>
                <c:pt idx="13664">
                  <c:v>0.2505</c:v>
                </c:pt>
                <c:pt idx="13665">
                  <c:v>0.28610000000000002</c:v>
                </c:pt>
                <c:pt idx="13666">
                  <c:v>0.17810000000000001</c:v>
                </c:pt>
                <c:pt idx="13667">
                  <c:v>0.2208</c:v>
                </c:pt>
                <c:pt idx="13668">
                  <c:v>0.13600000000000001</c:v>
                </c:pt>
                <c:pt idx="13669">
                  <c:v>0.19209999999999999</c:v>
                </c:pt>
                <c:pt idx="13670">
                  <c:v>0.18529999999999999</c:v>
                </c:pt>
                <c:pt idx="13671">
                  <c:v>0.153</c:v>
                </c:pt>
                <c:pt idx="13672">
                  <c:v>0.18110000000000001</c:v>
                </c:pt>
                <c:pt idx="13673">
                  <c:v>0.14169999999999999</c:v>
                </c:pt>
                <c:pt idx="13674">
                  <c:v>0.2455</c:v>
                </c:pt>
                <c:pt idx="13675">
                  <c:v>0.17469999999999999</c:v>
                </c:pt>
                <c:pt idx="13676">
                  <c:v>0.17199999999999999</c:v>
                </c:pt>
                <c:pt idx="13677">
                  <c:v>0.193</c:v>
                </c:pt>
                <c:pt idx="13678">
                  <c:v>0.1414</c:v>
                </c:pt>
                <c:pt idx="13679">
                  <c:v>0.23100000000000001</c:v>
                </c:pt>
                <c:pt idx="13680">
                  <c:v>0.1552</c:v>
                </c:pt>
                <c:pt idx="13681">
                  <c:v>0.18440000000000001</c:v>
                </c:pt>
                <c:pt idx="13682">
                  <c:v>0.1706</c:v>
                </c:pt>
                <c:pt idx="13683">
                  <c:v>0.21029999999999999</c:v>
                </c:pt>
                <c:pt idx="13684">
                  <c:v>0.1477</c:v>
                </c:pt>
                <c:pt idx="13685">
                  <c:v>0.15720000000000001</c:v>
                </c:pt>
                <c:pt idx="13686">
                  <c:v>0.18340000000000001</c:v>
                </c:pt>
                <c:pt idx="13687">
                  <c:v>8.6999999999999994E-2</c:v>
                </c:pt>
                <c:pt idx="13688">
                  <c:v>0.19070000000000001</c:v>
                </c:pt>
                <c:pt idx="13689">
                  <c:v>0.24310000000000001</c:v>
                </c:pt>
                <c:pt idx="13690">
                  <c:v>0.43590000000000001</c:v>
                </c:pt>
                <c:pt idx="13691">
                  <c:v>0.27479999999999999</c:v>
                </c:pt>
                <c:pt idx="13692">
                  <c:v>0.35809999999999997</c:v>
                </c:pt>
                <c:pt idx="13693">
                  <c:v>0.27439999999999998</c:v>
                </c:pt>
                <c:pt idx="13694">
                  <c:v>0.3604</c:v>
                </c:pt>
                <c:pt idx="13695">
                  <c:v>0.33550000000000002</c:v>
                </c:pt>
                <c:pt idx="13696">
                  <c:v>0.39319999999999999</c:v>
                </c:pt>
                <c:pt idx="13697">
                  <c:v>0.68420000000000003</c:v>
                </c:pt>
                <c:pt idx="13698">
                  <c:v>0.38</c:v>
                </c:pt>
                <c:pt idx="13699">
                  <c:v>0.27789999999999998</c:v>
                </c:pt>
                <c:pt idx="13700">
                  <c:v>0.28989999999999999</c:v>
                </c:pt>
                <c:pt idx="13701">
                  <c:v>0.48509999999999998</c:v>
                </c:pt>
                <c:pt idx="13702">
                  <c:v>0.45129999999999998</c:v>
                </c:pt>
                <c:pt idx="13703">
                  <c:v>0.29360000000000003</c:v>
                </c:pt>
                <c:pt idx="13704">
                  <c:v>0.3982</c:v>
                </c:pt>
                <c:pt idx="13705">
                  <c:v>0.29360000000000003</c:v>
                </c:pt>
                <c:pt idx="13706">
                  <c:v>0.36109999999999998</c:v>
                </c:pt>
                <c:pt idx="13707">
                  <c:v>0.35709999999999997</c:v>
                </c:pt>
                <c:pt idx="13708">
                  <c:v>0.12959999999999999</c:v>
                </c:pt>
                <c:pt idx="13709">
                  <c:v>0.15459999999999999</c:v>
                </c:pt>
                <c:pt idx="13710">
                  <c:v>0.1479</c:v>
                </c:pt>
                <c:pt idx="13711">
                  <c:v>0.15809999999999999</c:v>
                </c:pt>
                <c:pt idx="13712">
                  <c:v>0.1396</c:v>
                </c:pt>
                <c:pt idx="13713">
                  <c:v>0.13800000000000001</c:v>
                </c:pt>
                <c:pt idx="13714">
                  <c:v>0.1321</c:v>
                </c:pt>
                <c:pt idx="13715">
                  <c:v>0.16569999999999999</c:v>
                </c:pt>
                <c:pt idx="13716">
                  <c:v>0.14480000000000001</c:v>
                </c:pt>
                <c:pt idx="13717">
                  <c:v>0.1512</c:v>
                </c:pt>
                <c:pt idx="13718">
                  <c:v>0.3004</c:v>
                </c:pt>
                <c:pt idx="13719">
                  <c:v>0.28239999999999998</c:v>
                </c:pt>
                <c:pt idx="13720">
                  <c:v>0.3054</c:v>
                </c:pt>
                <c:pt idx="13721">
                  <c:v>0.30959999999999999</c:v>
                </c:pt>
                <c:pt idx="13722">
                  <c:v>0.32379999999999998</c:v>
                </c:pt>
                <c:pt idx="13723">
                  <c:v>0.31879999999999997</c:v>
                </c:pt>
                <c:pt idx="13724">
                  <c:v>0.33979999999999999</c:v>
                </c:pt>
                <c:pt idx="13725">
                  <c:v>0.29039999999999999</c:v>
                </c:pt>
                <c:pt idx="13726">
                  <c:v>0.34960000000000002</c:v>
                </c:pt>
                <c:pt idx="13727">
                  <c:v>0.32</c:v>
                </c:pt>
                <c:pt idx="13728">
                  <c:v>0.23419999999999999</c:v>
                </c:pt>
                <c:pt idx="13729">
                  <c:v>0.23799999999999999</c:v>
                </c:pt>
                <c:pt idx="13730">
                  <c:v>0.218</c:v>
                </c:pt>
                <c:pt idx="13731">
                  <c:v>0.2392</c:v>
                </c:pt>
                <c:pt idx="13732">
                  <c:v>0.3805</c:v>
                </c:pt>
                <c:pt idx="13733">
                  <c:v>0.2964</c:v>
                </c:pt>
                <c:pt idx="13734">
                  <c:v>0.27279999999999999</c:v>
                </c:pt>
                <c:pt idx="13735">
                  <c:v>0.23980000000000001</c:v>
                </c:pt>
                <c:pt idx="13736">
                  <c:v>0.20449999999999999</c:v>
                </c:pt>
                <c:pt idx="13737">
                  <c:v>0.29730000000000001</c:v>
                </c:pt>
                <c:pt idx="13738">
                  <c:v>0.21440000000000001</c:v>
                </c:pt>
                <c:pt idx="13739">
                  <c:v>0.1704</c:v>
                </c:pt>
                <c:pt idx="13740">
                  <c:v>0.13270000000000001</c:v>
                </c:pt>
                <c:pt idx="13741">
                  <c:v>0.1328</c:v>
                </c:pt>
                <c:pt idx="13742">
                  <c:v>0.2858</c:v>
                </c:pt>
                <c:pt idx="13743">
                  <c:v>0.19470000000000001</c:v>
                </c:pt>
                <c:pt idx="13744">
                  <c:v>0.14990000000000001</c:v>
                </c:pt>
                <c:pt idx="13745">
                  <c:v>0.16200000000000001</c:v>
                </c:pt>
                <c:pt idx="13746">
                  <c:v>0.1389</c:v>
                </c:pt>
                <c:pt idx="13747">
                  <c:v>0.28320000000000001</c:v>
                </c:pt>
                <c:pt idx="13748">
                  <c:v>0.19950000000000001</c:v>
                </c:pt>
                <c:pt idx="13749">
                  <c:v>0.33439999999999998</c:v>
                </c:pt>
                <c:pt idx="13750">
                  <c:v>0.29020000000000001</c:v>
                </c:pt>
                <c:pt idx="13751">
                  <c:v>0.27660000000000001</c:v>
                </c:pt>
                <c:pt idx="13752">
                  <c:v>0.27600000000000002</c:v>
                </c:pt>
                <c:pt idx="13753">
                  <c:v>0.27189999999999998</c:v>
                </c:pt>
                <c:pt idx="13754">
                  <c:v>0.39350000000000002</c:v>
                </c:pt>
                <c:pt idx="13755">
                  <c:v>0.27529999999999999</c:v>
                </c:pt>
                <c:pt idx="13756">
                  <c:v>0.29139999999999999</c:v>
                </c:pt>
                <c:pt idx="13757">
                  <c:v>0.315</c:v>
                </c:pt>
                <c:pt idx="13758">
                  <c:v>0.28799999999999998</c:v>
                </c:pt>
                <c:pt idx="13759">
                  <c:v>0.33800000000000002</c:v>
                </c:pt>
                <c:pt idx="13760">
                  <c:v>0.22650000000000001</c:v>
                </c:pt>
                <c:pt idx="13761">
                  <c:v>0.25430000000000003</c:v>
                </c:pt>
                <c:pt idx="13762">
                  <c:v>0.2364</c:v>
                </c:pt>
                <c:pt idx="13763">
                  <c:v>0.23649999999999999</c:v>
                </c:pt>
                <c:pt idx="13764">
                  <c:v>0.28410000000000002</c:v>
                </c:pt>
                <c:pt idx="13765">
                  <c:v>0.23100000000000001</c:v>
                </c:pt>
                <c:pt idx="13766">
                  <c:v>0.30819999999999997</c:v>
                </c:pt>
                <c:pt idx="13767">
                  <c:v>0.2341</c:v>
                </c:pt>
                <c:pt idx="13768">
                  <c:v>0.18090000000000001</c:v>
                </c:pt>
                <c:pt idx="13769">
                  <c:v>0.14899999999999999</c:v>
                </c:pt>
                <c:pt idx="13770">
                  <c:v>0.16800000000000001</c:v>
                </c:pt>
                <c:pt idx="13771">
                  <c:v>0.14560000000000001</c:v>
                </c:pt>
                <c:pt idx="13772">
                  <c:v>0.1721</c:v>
                </c:pt>
                <c:pt idx="13773">
                  <c:v>0.128</c:v>
                </c:pt>
                <c:pt idx="13774">
                  <c:v>0.16739999999999999</c:v>
                </c:pt>
                <c:pt idx="13775">
                  <c:v>0.14680000000000001</c:v>
                </c:pt>
                <c:pt idx="13776">
                  <c:v>0.16420000000000001</c:v>
                </c:pt>
                <c:pt idx="13777">
                  <c:v>0.1429</c:v>
                </c:pt>
                <c:pt idx="13778">
                  <c:v>0.30409999999999998</c:v>
                </c:pt>
                <c:pt idx="13779">
                  <c:v>0.18629999999999999</c:v>
                </c:pt>
                <c:pt idx="13780">
                  <c:v>0.1686</c:v>
                </c:pt>
                <c:pt idx="13781">
                  <c:v>0.1729</c:v>
                </c:pt>
                <c:pt idx="13782">
                  <c:v>0.26960000000000001</c:v>
                </c:pt>
                <c:pt idx="13783">
                  <c:v>0.14269999999999999</c:v>
                </c:pt>
                <c:pt idx="13784">
                  <c:v>0.1729</c:v>
                </c:pt>
                <c:pt idx="13785">
                  <c:v>0.1744</c:v>
                </c:pt>
                <c:pt idx="13786">
                  <c:v>0.2044</c:v>
                </c:pt>
                <c:pt idx="13787">
                  <c:v>0.21190000000000001</c:v>
                </c:pt>
                <c:pt idx="13788">
                  <c:v>0.26040000000000002</c:v>
                </c:pt>
                <c:pt idx="13789">
                  <c:v>0.30330000000000001</c:v>
                </c:pt>
                <c:pt idx="13790">
                  <c:v>0.1885</c:v>
                </c:pt>
                <c:pt idx="13791">
                  <c:v>0.31040000000000001</c:v>
                </c:pt>
                <c:pt idx="13792">
                  <c:v>0.30930000000000002</c:v>
                </c:pt>
                <c:pt idx="13793">
                  <c:v>0.25119999999999998</c:v>
                </c:pt>
                <c:pt idx="13794">
                  <c:v>0.34110000000000001</c:v>
                </c:pt>
                <c:pt idx="13795">
                  <c:v>0.31509999999999999</c:v>
                </c:pt>
                <c:pt idx="13796">
                  <c:v>0.26350000000000001</c:v>
                </c:pt>
                <c:pt idx="13797">
                  <c:v>0.19259999999999999</c:v>
                </c:pt>
                <c:pt idx="13798">
                  <c:v>0.1948</c:v>
                </c:pt>
                <c:pt idx="13799">
                  <c:v>0.187</c:v>
                </c:pt>
                <c:pt idx="13800">
                  <c:v>0.2026</c:v>
                </c:pt>
                <c:pt idx="13801">
                  <c:v>0.1986</c:v>
                </c:pt>
                <c:pt idx="13802">
                  <c:v>0.20619999999999999</c:v>
                </c:pt>
                <c:pt idx="13803">
                  <c:v>0.21229999999999999</c:v>
                </c:pt>
                <c:pt idx="13804">
                  <c:v>0.20780000000000001</c:v>
                </c:pt>
                <c:pt idx="13805">
                  <c:v>0.20730000000000001</c:v>
                </c:pt>
                <c:pt idx="13806">
                  <c:v>0.22600000000000001</c:v>
                </c:pt>
                <c:pt idx="13807">
                  <c:v>0.12709999999999999</c:v>
                </c:pt>
                <c:pt idx="13808">
                  <c:v>0.14180000000000001</c:v>
                </c:pt>
                <c:pt idx="13809">
                  <c:v>0.16789999999999999</c:v>
                </c:pt>
                <c:pt idx="13810">
                  <c:v>0.14050000000000001</c:v>
                </c:pt>
                <c:pt idx="13811">
                  <c:v>0.14199999999999999</c:v>
                </c:pt>
                <c:pt idx="13812">
                  <c:v>0.17419999999999999</c:v>
                </c:pt>
                <c:pt idx="13813">
                  <c:v>0.11219999999999999</c:v>
                </c:pt>
                <c:pt idx="13814">
                  <c:v>0.22170000000000001</c:v>
                </c:pt>
                <c:pt idx="13815">
                  <c:v>0.21249999999999999</c:v>
                </c:pt>
                <c:pt idx="13816">
                  <c:v>0.24379999999999999</c:v>
                </c:pt>
                <c:pt idx="13817">
                  <c:v>0.19989999999999999</c:v>
                </c:pt>
                <c:pt idx="13818">
                  <c:v>0.22070000000000001</c:v>
                </c:pt>
                <c:pt idx="13819">
                  <c:v>0.26829999999999998</c:v>
                </c:pt>
                <c:pt idx="13820">
                  <c:v>0.28870000000000001</c:v>
                </c:pt>
                <c:pt idx="13821">
                  <c:v>0.2873</c:v>
                </c:pt>
                <c:pt idx="13822">
                  <c:v>0.28270000000000001</c:v>
                </c:pt>
                <c:pt idx="13823">
                  <c:v>0.26019999999999999</c:v>
                </c:pt>
                <c:pt idx="13824">
                  <c:v>8.5699999999999998E-2</c:v>
                </c:pt>
                <c:pt idx="13825">
                  <c:v>9.4100000000000003E-2</c:v>
                </c:pt>
                <c:pt idx="13826">
                  <c:v>9.2600000000000002E-2</c:v>
                </c:pt>
                <c:pt idx="13827">
                  <c:v>9.3299999999999994E-2</c:v>
                </c:pt>
                <c:pt idx="13828">
                  <c:v>8.43E-2</c:v>
                </c:pt>
                <c:pt idx="13829">
                  <c:v>8.9899999999999994E-2</c:v>
                </c:pt>
                <c:pt idx="13830">
                  <c:v>9.1600000000000001E-2</c:v>
                </c:pt>
                <c:pt idx="13831">
                  <c:v>8.0299999999999996E-2</c:v>
                </c:pt>
                <c:pt idx="13832">
                  <c:v>7.8600000000000003E-2</c:v>
                </c:pt>
                <c:pt idx="13833">
                  <c:v>9.2299999999999993E-2</c:v>
                </c:pt>
                <c:pt idx="13834">
                  <c:v>0.41889999999999999</c:v>
                </c:pt>
                <c:pt idx="13835">
                  <c:v>0.23169999999999999</c:v>
                </c:pt>
                <c:pt idx="13836">
                  <c:v>0.1641</c:v>
                </c:pt>
                <c:pt idx="13837">
                  <c:v>0.19009999999999999</c:v>
                </c:pt>
                <c:pt idx="13838">
                  <c:v>0.1658</c:v>
                </c:pt>
                <c:pt idx="13839">
                  <c:v>0.2447</c:v>
                </c:pt>
                <c:pt idx="13840">
                  <c:v>0.33929999999999999</c:v>
                </c:pt>
                <c:pt idx="13841">
                  <c:v>0.2107</c:v>
                </c:pt>
                <c:pt idx="13842">
                  <c:v>0.52539999999999998</c:v>
                </c:pt>
                <c:pt idx="13843">
                  <c:v>0.27729999999999999</c:v>
                </c:pt>
                <c:pt idx="13844">
                  <c:v>0.21460000000000001</c:v>
                </c:pt>
                <c:pt idx="13845">
                  <c:v>0.36120000000000002</c:v>
                </c:pt>
                <c:pt idx="13846">
                  <c:v>0.4985</c:v>
                </c:pt>
                <c:pt idx="13847">
                  <c:v>0.29470000000000002</c:v>
                </c:pt>
                <c:pt idx="13848">
                  <c:v>0.47270000000000001</c:v>
                </c:pt>
                <c:pt idx="13849">
                  <c:v>0.49990000000000001</c:v>
                </c:pt>
                <c:pt idx="13850">
                  <c:v>0.30230000000000001</c:v>
                </c:pt>
                <c:pt idx="13851">
                  <c:v>0.35909999999999997</c:v>
                </c:pt>
                <c:pt idx="13852">
                  <c:v>0.36559999999999998</c:v>
                </c:pt>
                <c:pt idx="13853">
                  <c:v>0.36059999999999998</c:v>
                </c:pt>
                <c:pt idx="13854">
                  <c:v>0.35580000000000001</c:v>
                </c:pt>
                <c:pt idx="13855">
                  <c:v>0.24199999999999999</c:v>
                </c:pt>
                <c:pt idx="13856">
                  <c:v>0.31480000000000002</c:v>
                </c:pt>
                <c:pt idx="13857">
                  <c:v>0.46850000000000003</c:v>
                </c:pt>
                <c:pt idx="13858">
                  <c:v>0.36720000000000003</c:v>
                </c:pt>
                <c:pt idx="13859">
                  <c:v>0.495</c:v>
                </c:pt>
                <c:pt idx="13860">
                  <c:v>0.35830000000000001</c:v>
                </c:pt>
                <c:pt idx="13861">
                  <c:v>0.2203</c:v>
                </c:pt>
                <c:pt idx="13862">
                  <c:v>0.41649999999999998</c:v>
                </c:pt>
                <c:pt idx="13863">
                  <c:v>0.21990000000000001</c:v>
                </c:pt>
                <c:pt idx="13864">
                  <c:v>0.1361</c:v>
                </c:pt>
                <c:pt idx="13865">
                  <c:v>0.12429999999999999</c:v>
                </c:pt>
                <c:pt idx="13866">
                  <c:v>0.14630000000000001</c:v>
                </c:pt>
                <c:pt idx="13867">
                  <c:v>0.14549999999999999</c:v>
                </c:pt>
                <c:pt idx="13868">
                  <c:v>0.13170000000000001</c:v>
                </c:pt>
                <c:pt idx="13869">
                  <c:v>0.1552</c:v>
                </c:pt>
                <c:pt idx="13870">
                  <c:v>0.14749999999999999</c:v>
                </c:pt>
                <c:pt idx="13871">
                  <c:v>0.12509999999999999</c:v>
                </c:pt>
                <c:pt idx="13872">
                  <c:v>0.247</c:v>
                </c:pt>
                <c:pt idx="13873">
                  <c:v>0.13450000000000001</c:v>
                </c:pt>
                <c:pt idx="13874">
                  <c:v>0.2102</c:v>
                </c:pt>
                <c:pt idx="13875">
                  <c:v>0.16719999999999999</c:v>
                </c:pt>
                <c:pt idx="13876">
                  <c:v>0.2172</c:v>
                </c:pt>
                <c:pt idx="13877">
                  <c:v>0.24229999999999999</c:v>
                </c:pt>
                <c:pt idx="13878">
                  <c:v>0.30530000000000002</c:v>
                </c:pt>
                <c:pt idx="13879">
                  <c:v>0.22020000000000001</c:v>
                </c:pt>
                <c:pt idx="13880">
                  <c:v>0.25230000000000002</c:v>
                </c:pt>
                <c:pt idx="13881">
                  <c:v>0.1706</c:v>
                </c:pt>
                <c:pt idx="13882">
                  <c:v>0.2122</c:v>
                </c:pt>
                <c:pt idx="13883">
                  <c:v>0.1971</c:v>
                </c:pt>
                <c:pt idx="13884">
                  <c:v>0.22489999999999999</c:v>
                </c:pt>
                <c:pt idx="13885">
                  <c:v>0.28970000000000001</c:v>
                </c:pt>
                <c:pt idx="13886">
                  <c:v>0.24379999999999999</c:v>
                </c:pt>
                <c:pt idx="13887">
                  <c:v>0.17530000000000001</c:v>
                </c:pt>
                <c:pt idx="13888">
                  <c:v>0.26279999999999998</c:v>
                </c:pt>
                <c:pt idx="13889">
                  <c:v>0.22850000000000001</c:v>
                </c:pt>
                <c:pt idx="13890">
                  <c:v>0.33610000000000001</c:v>
                </c:pt>
                <c:pt idx="13891">
                  <c:v>0.19969999999999999</c:v>
                </c:pt>
                <c:pt idx="13892">
                  <c:v>0.35770000000000002</c:v>
                </c:pt>
                <c:pt idx="13893">
                  <c:v>0.34639999999999999</c:v>
                </c:pt>
                <c:pt idx="13894">
                  <c:v>0.3604</c:v>
                </c:pt>
                <c:pt idx="13895">
                  <c:v>0.17780000000000001</c:v>
                </c:pt>
                <c:pt idx="13896">
                  <c:v>0.30449999999999999</c:v>
                </c:pt>
                <c:pt idx="13897">
                  <c:v>0.34699999999999998</c:v>
                </c:pt>
                <c:pt idx="13898">
                  <c:v>0.24279999999999999</c:v>
                </c:pt>
                <c:pt idx="13899">
                  <c:v>0.33689999999999998</c:v>
                </c:pt>
                <c:pt idx="13900">
                  <c:v>0.1827</c:v>
                </c:pt>
                <c:pt idx="13901">
                  <c:v>0.18479999999999999</c:v>
                </c:pt>
                <c:pt idx="13902">
                  <c:v>0.31180000000000002</c:v>
                </c:pt>
                <c:pt idx="13903">
                  <c:v>0.3624</c:v>
                </c:pt>
                <c:pt idx="13904">
                  <c:v>0.29089999999999999</c:v>
                </c:pt>
                <c:pt idx="13905">
                  <c:v>0.38019999999999998</c:v>
                </c:pt>
                <c:pt idx="13906">
                  <c:v>0.34599999999999997</c:v>
                </c:pt>
                <c:pt idx="13907">
                  <c:v>0.3518</c:v>
                </c:pt>
                <c:pt idx="13908">
                  <c:v>0.38869999999999999</c:v>
                </c:pt>
                <c:pt idx="13909">
                  <c:v>0.35799999999999998</c:v>
                </c:pt>
                <c:pt idx="13910">
                  <c:v>0.28120000000000001</c:v>
                </c:pt>
                <c:pt idx="13911">
                  <c:v>0.437</c:v>
                </c:pt>
                <c:pt idx="13912">
                  <c:v>0.36559999999999998</c:v>
                </c:pt>
                <c:pt idx="13913">
                  <c:v>0.30609999999999998</c:v>
                </c:pt>
                <c:pt idx="13914">
                  <c:v>0.29360000000000003</c:v>
                </c:pt>
                <c:pt idx="13915">
                  <c:v>0.2979</c:v>
                </c:pt>
                <c:pt idx="13916">
                  <c:v>0.35799999999999998</c:v>
                </c:pt>
                <c:pt idx="13917">
                  <c:v>0.48609999999999998</c:v>
                </c:pt>
                <c:pt idx="13918">
                  <c:v>0.27129999999999999</c:v>
                </c:pt>
                <c:pt idx="13919">
                  <c:v>0.35360000000000003</c:v>
                </c:pt>
                <c:pt idx="13920">
                  <c:v>0.31619999999999998</c:v>
                </c:pt>
                <c:pt idx="13921">
                  <c:v>0.2316</c:v>
                </c:pt>
                <c:pt idx="13922">
                  <c:v>0.1305</c:v>
                </c:pt>
                <c:pt idx="13923">
                  <c:v>0.1426</c:v>
                </c:pt>
                <c:pt idx="13924">
                  <c:v>0.10780000000000001</c:v>
                </c:pt>
                <c:pt idx="13925">
                  <c:v>9.9000000000000005E-2</c:v>
                </c:pt>
                <c:pt idx="13926">
                  <c:v>0.13550000000000001</c:v>
                </c:pt>
                <c:pt idx="13927">
                  <c:v>0.16120000000000001</c:v>
                </c:pt>
                <c:pt idx="13928">
                  <c:v>8.5800000000000001E-2</c:v>
                </c:pt>
                <c:pt idx="13929">
                  <c:v>0.14030000000000001</c:v>
                </c:pt>
                <c:pt idx="13930">
                  <c:v>0.30909999999999999</c:v>
                </c:pt>
                <c:pt idx="13931">
                  <c:v>0.11509999999999999</c:v>
                </c:pt>
                <c:pt idx="13932">
                  <c:v>0.1668</c:v>
                </c:pt>
                <c:pt idx="13933">
                  <c:v>0.1452</c:v>
                </c:pt>
                <c:pt idx="13934">
                  <c:v>0.19350000000000001</c:v>
                </c:pt>
                <c:pt idx="13935">
                  <c:v>0.1852</c:v>
                </c:pt>
                <c:pt idx="13936">
                  <c:v>0.23119999999999999</c:v>
                </c:pt>
                <c:pt idx="13937">
                  <c:v>0.2</c:v>
                </c:pt>
                <c:pt idx="13938">
                  <c:v>0.2407</c:v>
                </c:pt>
                <c:pt idx="13939">
                  <c:v>0.16750000000000001</c:v>
                </c:pt>
                <c:pt idx="13940">
                  <c:v>0.16600000000000001</c:v>
                </c:pt>
                <c:pt idx="13941">
                  <c:v>0.16750000000000001</c:v>
                </c:pt>
                <c:pt idx="13942">
                  <c:v>0.26869999999999999</c:v>
                </c:pt>
                <c:pt idx="13943">
                  <c:v>0.1996</c:v>
                </c:pt>
                <c:pt idx="13944">
                  <c:v>0.14430000000000001</c:v>
                </c:pt>
                <c:pt idx="13945">
                  <c:v>0.16980000000000001</c:v>
                </c:pt>
                <c:pt idx="13946">
                  <c:v>0.1895</c:v>
                </c:pt>
                <c:pt idx="13947">
                  <c:v>0.2039</c:v>
                </c:pt>
                <c:pt idx="13948">
                  <c:v>0.2571</c:v>
                </c:pt>
                <c:pt idx="13949">
                  <c:v>0.16719999999999999</c:v>
                </c:pt>
                <c:pt idx="13950">
                  <c:v>0.20810000000000001</c:v>
                </c:pt>
                <c:pt idx="13951">
                  <c:v>0.1865</c:v>
                </c:pt>
                <c:pt idx="13952">
                  <c:v>0.1101</c:v>
                </c:pt>
                <c:pt idx="13953">
                  <c:v>0.1211</c:v>
                </c:pt>
                <c:pt idx="13954">
                  <c:v>0.15820000000000001</c:v>
                </c:pt>
                <c:pt idx="13955">
                  <c:v>0.16950000000000001</c:v>
                </c:pt>
                <c:pt idx="13956">
                  <c:v>0.14269999999999999</c:v>
                </c:pt>
                <c:pt idx="13957">
                  <c:v>0.1515</c:v>
                </c:pt>
                <c:pt idx="13958">
                  <c:v>0.16070000000000001</c:v>
                </c:pt>
                <c:pt idx="13959">
                  <c:v>0.1731</c:v>
                </c:pt>
                <c:pt idx="13960">
                  <c:v>0.1552</c:v>
                </c:pt>
                <c:pt idx="13961">
                  <c:v>0.15759999999999999</c:v>
                </c:pt>
                <c:pt idx="13962">
                  <c:v>0.14929999999999999</c:v>
                </c:pt>
                <c:pt idx="13963">
                  <c:v>0.2349</c:v>
                </c:pt>
                <c:pt idx="13964">
                  <c:v>0.19220000000000001</c:v>
                </c:pt>
                <c:pt idx="13965">
                  <c:v>0.22040000000000001</c:v>
                </c:pt>
                <c:pt idx="13966">
                  <c:v>0.16850000000000001</c:v>
                </c:pt>
                <c:pt idx="13967">
                  <c:v>0.1835</c:v>
                </c:pt>
                <c:pt idx="13968">
                  <c:v>0.1321</c:v>
                </c:pt>
                <c:pt idx="13969">
                  <c:v>0.27400000000000002</c:v>
                </c:pt>
                <c:pt idx="13970">
                  <c:v>0.33660000000000001</c:v>
                </c:pt>
                <c:pt idx="13971">
                  <c:v>0.22159999999999999</c:v>
                </c:pt>
                <c:pt idx="13972">
                  <c:v>0.22889999999999999</c:v>
                </c:pt>
                <c:pt idx="13973">
                  <c:v>0.24399999999999999</c:v>
                </c:pt>
                <c:pt idx="13974">
                  <c:v>0.248</c:v>
                </c:pt>
                <c:pt idx="13975">
                  <c:v>0.17680000000000001</c:v>
                </c:pt>
                <c:pt idx="13976">
                  <c:v>0.23400000000000001</c:v>
                </c:pt>
                <c:pt idx="13977">
                  <c:v>0.2581</c:v>
                </c:pt>
                <c:pt idx="13978">
                  <c:v>0.20799999999999999</c:v>
                </c:pt>
                <c:pt idx="13979">
                  <c:v>0.1867</c:v>
                </c:pt>
                <c:pt idx="13980">
                  <c:v>0.28649999999999998</c:v>
                </c:pt>
                <c:pt idx="13981">
                  <c:v>0.26140000000000002</c:v>
                </c:pt>
                <c:pt idx="13982">
                  <c:v>0.38090000000000002</c:v>
                </c:pt>
                <c:pt idx="13983">
                  <c:v>0.2243</c:v>
                </c:pt>
                <c:pt idx="13984">
                  <c:v>0.16900000000000001</c:v>
                </c:pt>
                <c:pt idx="13985">
                  <c:v>0.1303</c:v>
                </c:pt>
                <c:pt idx="13986">
                  <c:v>0.21010000000000001</c:v>
                </c:pt>
                <c:pt idx="13987">
                  <c:v>0.3614</c:v>
                </c:pt>
                <c:pt idx="13988">
                  <c:v>0.52349999999999997</c:v>
                </c:pt>
                <c:pt idx="13989">
                  <c:v>0.62219999999999998</c:v>
                </c:pt>
                <c:pt idx="13990">
                  <c:v>0.30020000000000002</c:v>
                </c:pt>
                <c:pt idx="13991">
                  <c:v>0.95009999999999994</c:v>
                </c:pt>
                <c:pt idx="13992">
                  <c:v>0.66269999999999996</c:v>
                </c:pt>
                <c:pt idx="13993">
                  <c:v>0.31869999999999998</c:v>
                </c:pt>
                <c:pt idx="13994">
                  <c:v>0.48370000000000002</c:v>
                </c:pt>
                <c:pt idx="13995">
                  <c:v>0.42670000000000002</c:v>
                </c:pt>
                <c:pt idx="13996">
                  <c:v>0.72330000000000005</c:v>
                </c:pt>
                <c:pt idx="13997">
                  <c:v>0.65439999999999998</c:v>
                </c:pt>
                <c:pt idx="13998">
                  <c:v>0.24529999999999999</c:v>
                </c:pt>
                <c:pt idx="13999">
                  <c:v>0.10589999999999999</c:v>
                </c:pt>
                <c:pt idx="14000">
                  <c:v>0.1449</c:v>
                </c:pt>
                <c:pt idx="14001">
                  <c:v>0.21959999999999999</c:v>
                </c:pt>
                <c:pt idx="14002">
                  <c:v>0.20180000000000001</c:v>
                </c:pt>
                <c:pt idx="14003">
                  <c:v>0.13980000000000001</c:v>
                </c:pt>
                <c:pt idx="14004">
                  <c:v>0.13750000000000001</c:v>
                </c:pt>
                <c:pt idx="14005">
                  <c:v>0.2737</c:v>
                </c:pt>
                <c:pt idx="14006">
                  <c:v>0.25090000000000001</c:v>
                </c:pt>
                <c:pt idx="14007">
                  <c:v>0.26519999999999999</c:v>
                </c:pt>
                <c:pt idx="14008">
                  <c:v>0.32740000000000002</c:v>
                </c:pt>
                <c:pt idx="14009">
                  <c:v>0.31209999999999999</c:v>
                </c:pt>
                <c:pt idx="14010">
                  <c:v>0.49270000000000003</c:v>
                </c:pt>
                <c:pt idx="14011">
                  <c:v>0.23769999999999999</c:v>
                </c:pt>
                <c:pt idx="14012">
                  <c:v>0.30099999999999999</c:v>
                </c:pt>
                <c:pt idx="14013">
                  <c:v>0.37590000000000001</c:v>
                </c:pt>
                <c:pt idx="14014">
                  <c:v>0.49469999999999997</c:v>
                </c:pt>
                <c:pt idx="14015">
                  <c:v>0.44350000000000001</c:v>
                </c:pt>
                <c:pt idx="14016">
                  <c:v>0.27410000000000001</c:v>
                </c:pt>
                <c:pt idx="14017">
                  <c:v>0.15509999999999999</c:v>
                </c:pt>
                <c:pt idx="14018">
                  <c:v>0.182</c:v>
                </c:pt>
                <c:pt idx="14019">
                  <c:v>0.22950000000000001</c:v>
                </c:pt>
                <c:pt idx="14020">
                  <c:v>0.24390000000000001</c:v>
                </c:pt>
                <c:pt idx="14021">
                  <c:v>0.20580000000000001</c:v>
                </c:pt>
                <c:pt idx="14022">
                  <c:v>0.18410000000000001</c:v>
                </c:pt>
                <c:pt idx="14023">
                  <c:v>0.18859999999999999</c:v>
                </c:pt>
                <c:pt idx="14024">
                  <c:v>0.24229999999999999</c:v>
                </c:pt>
                <c:pt idx="14025">
                  <c:v>0.1656</c:v>
                </c:pt>
                <c:pt idx="14026">
                  <c:v>0.19220000000000001</c:v>
                </c:pt>
                <c:pt idx="14027">
                  <c:v>0.20699999999999999</c:v>
                </c:pt>
                <c:pt idx="14028">
                  <c:v>0.22489999999999999</c:v>
                </c:pt>
                <c:pt idx="14029">
                  <c:v>0.2024</c:v>
                </c:pt>
                <c:pt idx="14030">
                  <c:v>0.23280000000000001</c:v>
                </c:pt>
                <c:pt idx="14031">
                  <c:v>0.21249999999999999</c:v>
                </c:pt>
                <c:pt idx="14032">
                  <c:v>0.19839999999999999</c:v>
                </c:pt>
                <c:pt idx="14033">
                  <c:v>0.1191</c:v>
                </c:pt>
                <c:pt idx="14034">
                  <c:v>0.1087</c:v>
                </c:pt>
                <c:pt idx="14035">
                  <c:v>9.5299999999999996E-2</c:v>
                </c:pt>
                <c:pt idx="14036">
                  <c:v>0.12239999999999999</c:v>
                </c:pt>
                <c:pt idx="14037">
                  <c:v>9.9599999999999994E-2</c:v>
                </c:pt>
                <c:pt idx="14038">
                  <c:v>0.1056</c:v>
                </c:pt>
                <c:pt idx="14039">
                  <c:v>9.6799999999999997E-2</c:v>
                </c:pt>
                <c:pt idx="14040">
                  <c:v>0.10489999999999999</c:v>
                </c:pt>
                <c:pt idx="14041">
                  <c:v>6.9400000000000003E-2</c:v>
                </c:pt>
                <c:pt idx="14042">
                  <c:v>0.52710000000000001</c:v>
                </c:pt>
                <c:pt idx="14043">
                  <c:v>0.47810000000000002</c:v>
                </c:pt>
                <c:pt idx="14044">
                  <c:v>0.22420000000000001</c:v>
                </c:pt>
                <c:pt idx="14045">
                  <c:v>0.13089999999999999</c:v>
                </c:pt>
                <c:pt idx="14046">
                  <c:v>0.193</c:v>
                </c:pt>
                <c:pt idx="14047">
                  <c:v>0.15590000000000001</c:v>
                </c:pt>
                <c:pt idx="14048">
                  <c:v>0.17249999999999999</c:v>
                </c:pt>
                <c:pt idx="14049">
                  <c:v>0.19950000000000001</c:v>
                </c:pt>
                <c:pt idx="14050">
                  <c:v>0.1678</c:v>
                </c:pt>
                <c:pt idx="14051">
                  <c:v>0.1605</c:v>
                </c:pt>
                <c:pt idx="14052">
                  <c:v>0.1074</c:v>
                </c:pt>
                <c:pt idx="14053">
                  <c:v>0.1497</c:v>
                </c:pt>
                <c:pt idx="14054">
                  <c:v>0.16300000000000001</c:v>
                </c:pt>
                <c:pt idx="14055">
                  <c:v>0.1255</c:v>
                </c:pt>
                <c:pt idx="14056">
                  <c:v>0.1598</c:v>
                </c:pt>
                <c:pt idx="14057">
                  <c:v>0.20499999999999999</c:v>
                </c:pt>
                <c:pt idx="14058">
                  <c:v>0.2205</c:v>
                </c:pt>
                <c:pt idx="14059">
                  <c:v>0.2515</c:v>
                </c:pt>
                <c:pt idx="14060">
                  <c:v>0.21679999999999999</c:v>
                </c:pt>
                <c:pt idx="14061">
                  <c:v>0.19950000000000001</c:v>
                </c:pt>
                <c:pt idx="14062">
                  <c:v>0.21659999999999999</c:v>
                </c:pt>
                <c:pt idx="14063">
                  <c:v>0.24829999999999999</c:v>
                </c:pt>
                <c:pt idx="14064">
                  <c:v>0.1774</c:v>
                </c:pt>
                <c:pt idx="14065">
                  <c:v>0.19969999999999999</c:v>
                </c:pt>
                <c:pt idx="14066">
                  <c:v>0.19289999999999999</c:v>
                </c:pt>
                <c:pt idx="14067">
                  <c:v>0.23749999999999999</c:v>
                </c:pt>
                <c:pt idx="14068">
                  <c:v>0.17760000000000001</c:v>
                </c:pt>
                <c:pt idx="14069">
                  <c:v>0.18909999999999999</c:v>
                </c:pt>
                <c:pt idx="14070">
                  <c:v>0.2167</c:v>
                </c:pt>
                <c:pt idx="14071">
                  <c:v>0.20230000000000001</c:v>
                </c:pt>
                <c:pt idx="14072">
                  <c:v>0.19239999999999999</c:v>
                </c:pt>
                <c:pt idx="14073">
                  <c:v>0.24940000000000001</c:v>
                </c:pt>
                <c:pt idx="14074">
                  <c:v>0.2263</c:v>
                </c:pt>
                <c:pt idx="14075">
                  <c:v>0.20799999999999999</c:v>
                </c:pt>
                <c:pt idx="14076">
                  <c:v>0.18079999999999999</c:v>
                </c:pt>
                <c:pt idx="14077">
                  <c:v>0.2311</c:v>
                </c:pt>
                <c:pt idx="14078">
                  <c:v>0.1973</c:v>
                </c:pt>
                <c:pt idx="14079">
                  <c:v>0.22109999999999999</c:v>
                </c:pt>
                <c:pt idx="14080">
                  <c:v>0.20619999999999999</c:v>
                </c:pt>
                <c:pt idx="14081">
                  <c:v>0.22589999999999999</c:v>
                </c:pt>
                <c:pt idx="14082">
                  <c:v>0.18690000000000001</c:v>
                </c:pt>
                <c:pt idx="14083">
                  <c:v>0.2029</c:v>
                </c:pt>
                <c:pt idx="14084">
                  <c:v>0.19070000000000001</c:v>
                </c:pt>
                <c:pt idx="14085">
                  <c:v>0.1605</c:v>
                </c:pt>
                <c:pt idx="14086">
                  <c:v>0.1827</c:v>
                </c:pt>
                <c:pt idx="14087">
                  <c:v>0.18</c:v>
                </c:pt>
                <c:pt idx="14088">
                  <c:v>0.1963</c:v>
                </c:pt>
                <c:pt idx="14089">
                  <c:v>0.19719999999999999</c:v>
                </c:pt>
                <c:pt idx="14090">
                  <c:v>0.17219999999999999</c:v>
                </c:pt>
                <c:pt idx="14091">
                  <c:v>0.18659999999999999</c:v>
                </c:pt>
                <c:pt idx="14092">
                  <c:v>0.17599999999999999</c:v>
                </c:pt>
                <c:pt idx="14093">
                  <c:v>0.2205</c:v>
                </c:pt>
                <c:pt idx="14094">
                  <c:v>0.1852</c:v>
                </c:pt>
                <c:pt idx="14095">
                  <c:v>0.1696</c:v>
                </c:pt>
                <c:pt idx="14096">
                  <c:v>0.2041</c:v>
                </c:pt>
                <c:pt idx="14097">
                  <c:v>0.214</c:v>
                </c:pt>
                <c:pt idx="14098">
                  <c:v>0.21890000000000001</c:v>
                </c:pt>
                <c:pt idx="14099">
                  <c:v>0.21310000000000001</c:v>
                </c:pt>
                <c:pt idx="14100">
                  <c:v>0.2452</c:v>
                </c:pt>
                <c:pt idx="14101">
                  <c:v>0.19739999999999999</c:v>
                </c:pt>
                <c:pt idx="14102">
                  <c:v>0.192</c:v>
                </c:pt>
                <c:pt idx="14103">
                  <c:v>0.2049</c:v>
                </c:pt>
                <c:pt idx="14104">
                  <c:v>0.19389999999999999</c:v>
                </c:pt>
                <c:pt idx="14105">
                  <c:v>0.20280000000000001</c:v>
                </c:pt>
                <c:pt idx="14106">
                  <c:v>0.1227</c:v>
                </c:pt>
                <c:pt idx="14107">
                  <c:v>0.1343</c:v>
                </c:pt>
                <c:pt idx="14108">
                  <c:v>0.1399</c:v>
                </c:pt>
                <c:pt idx="14109">
                  <c:v>0.17280000000000001</c:v>
                </c:pt>
                <c:pt idx="14110">
                  <c:v>0.158</c:v>
                </c:pt>
                <c:pt idx="14111">
                  <c:v>0.20169999999999999</c:v>
                </c:pt>
                <c:pt idx="14112">
                  <c:v>0.1767</c:v>
                </c:pt>
                <c:pt idx="14113">
                  <c:v>0.1822</c:v>
                </c:pt>
                <c:pt idx="14114">
                  <c:v>0.17849999999999999</c:v>
                </c:pt>
                <c:pt idx="14115">
                  <c:v>0.15670000000000001</c:v>
                </c:pt>
                <c:pt idx="14116">
                  <c:v>0.13880000000000001</c:v>
                </c:pt>
                <c:pt idx="14117">
                  <c:v>0.1749</c:v>
                </c:pt>
                <c:pt idx="14118">
                  <c:v>0.18659999999999999</c:v>
                </c:pt>
                <c:pt idx="14119">
                  <c:v>0.1482</c:v>
                </c:pt>
                <c:pt idx="14120">
                  <c:v>0.2291</c:v>
                </c:pt>
                <c:pt idx="14121">
                  <c:v>0.21490000000000001</c:v>
                </c:pt>
                <c:pt idx="14122">
                  <c:v>0.1686</c:v>
                </c:pt>
                <c:pt idx="14123">
                  <c:v>0.2092</c:v>
                </c:pt>
                <c:pt idx="14124">
                  <c:v>0.17330000000000001</c:v>
                </c:pt>
                <c:pt idx="14125">
                  <c:v>0.16639999999999999</c:v>
                </c:pt>
                <c:pt idx="14126">
                  <c:v>0.126</c:v>
                </c:pt>
                <c:pt idx="14127">
                  <c:v>0.13980000000000001</c:v>
                </c:pt>
                <c:pt idx="14128">
                  <c:v>0.1434</c:v>
                </c:pt>
                <c:pt idx="14129">
                  <c:v>0.16009999999999999</c:v>
                </c:pt>
                <c:pt idx="14130">
                  <c:v>0.1615</c:v>
                </c:pt>
                <c:pt idx="14131">
                  <c:v>0.16070000000000001</c:v>
                </c:pt>
                <c:pt idx="14132">
                  <c:v>0.16120000000000001</c:v>
                </c:pt>
                <c:pt idx="14133">
                  <c:v>0.18129999999999999</c:v>
                </c:pt>
                <c:pt idx="14134">
                  <c:v>0.15720000000000001</c:v>
                </c:pt>
                <c:pt idx="14135">
                  <c:v>0.15279999999999999</c:v>
                </c:pt>
                <c:pt idx="14136">
                  <c:v>0.16639999999999999</c:v>
                </c:pt>
                <c:pt idx="14137">
                  <c:v>0.1376</c:v>
                </c:pt>
                <c:pt idx="14138">
                  <c:v>0.12939999999999999</c:v>
                </c:pt>
                <c:pt idx="14139">
                  <c:v>0.11360000000000001</c:v>
                </c:pt>
                <c:pt idx="14140">
                  <c:v>0.14610000000000001</c:v>
                </c:pt>
                <c:pt idx="14141">
                  <c:v>0.15809999999999999</c:v>
                </c:pt>
                <c:pt idx="14142">
                  <c:v>0.21149999999999999</c:v>
                </c:pt>
                <c:pt idx="14143">
                  <c:v>0.16159999999999999</c:v>
                </c:pt>
                <c:pt idx="14144">
                  <c:v>0.14879999999999999</c:v>
                </c:pt>
                <c:pt idx="14145">
                  <c:v>0.189</c:v>
                </c:pt>
                <c:pt idx="14146">
                  <c:v>0.17119999999999999</c:v>
                </c:pt>
                <c:pt idx="14147">
                  <c:v>0.18840000000000001</c:v>
                </c:pt>
                <c:pt idx="14148">
                  <c:v>0.1757</c:v>
                </c:pt>
                <c:pt idx="14149">
                  <c:v>0.19339999999999999</c:v>
                </c:pt>
                <c:pt idx="14150">
                  <c:v>0.1895</c:v>
                </c:pt>
                <c:pt idx="14151">
                  <c:v>0.1857</c:v>
                </c:pt>
                <c:pt idx="14152">
                  <c:v>0.17530000000000001</c:v>
                </c:pt>
                <c:pt idx="14153">
                  <c:v>0.1772</c:v>
                </c:pt>
                <c:pt idx="14154">
                  <c:v>0.16009999999999999</c:v>
                </c:pt>
                <c:pt idx="14155">
                  <c:v>0.17219999999999999</c:v>
                </c:pt>
                <c:pt idx="14156">
                  <c:v>0.18279999999999999</c:v>
                </c:pt>
                <c:pt idx="14157">
                  <c:v>0.253</c:v>
                </c:pt>
                <c:pt idx="14158">
                  <c:v>0.191</c:v>
                </c:pt>
                <c:pt idx="14159">
                  <c:v>0.2243</c:v>
                </c:pt>
                <c:pt idx="14160">
                  <c:v>0.24110000000000001</c:v>
                </c:pt>
                <c:pt idx="14161">
                  <c:v>0.25140000000000001</c:v>
                </c:pt>
                <c:pt idx="14162">
                  <c:v>0.18440000000000001</c:v>
                </c:pt>
                <c:pt idx="14163">
                  <c:v>0.25240000000000001</c:v>
                </c:pt>
                <c:pt idx="14164">
                  <c:v>0.24510000000000001</c:v>
                </c:pt>
                <c:pt idx="14165">
                  <c:v>0.20710000000000001</c:v>
                </c:pt>
                <c:pt idx="14166">
                  <c:v>0.1588</c:v>
                </c:pt>
                <c:pt idx="14167">
                  <c:v>0.21590000000000001</c:v>
                </c:pt>
                <c:pt idx="14168">
                  <c:v>0.21260000000000001</c:v>
                </c:pt>
                <c:pt idx="14169">
                  <c:v>0.17519999999999999</c:v>
                </c:pt>
                <c:pt idx="14170">
                  <c:v>0.19639999999999999</c:v>
                </c:pt>
                <c:pt idx="14171">
                  <c:v>0.19009999999999999</c:v>
                </c:pt>
                <c:pt idx="14172">
                  <c:v>0.15409999999999999</c:v>
                </c:pt>
                <c:pt idx="14173">
                  <c:v>0.1656</c:v>
                </c:pt>
                <c:pt idx="14174">
                  <c:v>0.16750000000000001</c:v>
                </c:pt>
                <c:pt idx="14175">
                  <c:v>0.15049999999999999</c:v>
                </c:pt>
                <c:pt idx="14176">
                  <c:v>0.16739999999999999</c:v>
                </c:pt>
                <c:pt idx="14177">
                  <c:v>0.16389999999999999</c:v>
                </c:pt>
                <c:pt idx="14178">
                  <c:v>0.20880000000000001</c:v>
                </c:pt>
                <c:pt idx="14179">
                  <c:v>0.21110000000000001</c:v>
                </c:pt>
                <c:pt idx="14180">
                  <c:v>0.19539999999999999</c:v>
                </c:pt>
                <c:pt idx="14181">
                  <c:v>0.22370000000000001</c:v>
                </c:pt>
                <c:pt idx="14182">
                  <c:v>0.1527</c:v>
                </c:pt>
                <c:pt idx="14183">
                  <c:v>0.19059999999999999</c:v>
                </c:pt>
                <c:pt idx="14184">
                  <c:v>0.2117</c:v>
                </c:pt>
                <c:pt idx="14185">
                  <c:v>0.1615</c:v>
                </c:pt>
                <c:pt idx="14186">
                  <c:v>0.18210000000000001</c:v>
                </c:pt>
                <c:pt idx="14187">
                  <c:v>0.15659999999999999</c:v>
                </c:pt>
                <c:pt idx="14188">
                  <c:v>0.16869999999999999</c:v>
                </c:pt>
                <c:pt idx="14189">
                  <c:v>0.1686</c:v>
                </c:pt>
                <c:pt idx="14190">
                  <c:v>0.14000000000000001</c:v>
                </c:pt>
                <c:pt idx="14191">
                  <c:v>0.1802</c:v>
                </c:pt>
                <c:pt idx="14192">
                  <c:v>0.16420000000000001</c:v>
                </c:pt>
                <c:pt idx="14193">
                  <c:v>0.2056</c:v>
                </c:pt>
                <c:pt idx="14194">
                  <c:v>0.16009999999999999</c:v>
                </c:pt>
                <c:pt idx="14195">
                  <c:v>0.19550000000000001</c:v>
                </c:pt>
                <c:pt idx="14196">
                  <c:v>0.2109</c:v>
                </c:pt>
                <c:pt idx="14197">
                  <c:v>0.20910000000000001</c:v>
                </c:pt>
                <c:pt idx="14198">
                  <c:v>0.19919999999999999</c:v>
                </c:pt>
                <c:pt idx="14199">
                  <c:v>0.17829999999999999</c:v>
                </c:pt>
                <c:pt idx="14200">
                  <c:v>0.18479999999999999</c:v>
                </c:pt>
                <c:pt idx="14201">
                  <c:v>0.18079999999999999</c:v>
                </c:pt>
                <c:pt idx="14202">
                  <c:v>0.19650000000000001</c:v>
                </c:pt>
                <c:pt idx="14203">
                  <c:v>0.2157</c:v>
                </c:pt>
                <c:pt idx="14204">
                  <c:v>0.24909999999999999</c:v>
                </c:pt>
                <c:pt idx="14205">
                  <c:v>0.1835</c:v>
                </c:pt>
                <c:pt idx="14206">
                  <c:v>0.18559999999999999</c:v>
                </c:pt>
                <c:pt idx="14207">
                  <c:v>0.21460000000000001</c:v>
                </c:pt>
                <c:pt idx="14208">
                  <c:v>0.22589999999999999</c:v>
                </c:pt>
                <c:pt idx="14209">
                  <c:v>0.15859999999999999</c:v>
                </c:pt>
                <c:pt idx="14210">
                  <c:v>0.21249999999999999</c:v>
                </c:pt>
                <c:pt idx="14211">
                  <c:v>0.1716</c:v>
                </c:pt>
                <c:pt idx="14212">
                  <c:v>0.17119999999999999</c:v>
                </c:pt>
                <c:pt idx="14213">
                  <c:v>0.22120000000000001</c:v>
                </c:pt>
                <c:pt idx="14214">
                  <c:v>0.2059</c:v>
                </c:pt>
                <c:pt idx="14215">
                  <c:v>0.1883</c:v>
                </c:pt>
                <c:pt idx="14216">
                  <c:v>0.1898</c:v>
                </c:pt>
                <c:pt idx="14217">
                  <c:v>0.1706</c:v>
                </c:pt>
                <c:pt idx="14218">
                  <c:v>0.17749999999999999</c:v>
                </c:pt>
                <c:pt idx="14219">
                  <c:v>0.1855</c:v>
                </c:pt>
                <c:pt idx="14220">
                  <c:v>0.1666</c:v>
                </c:pt>
                <c:pt idx="14221">
                  <c:v>0.19789999999999999</c:v>
                </c:pt>
                <c:pt idx="14222">
                  <c:v>0.22439999999999999</c:v>
                </c:pt>
                <c:pt idx="14223">
                  <c:v>0.2034</c:v>
                </c:pt>
                <c:pt idx="14224">
                  <c:v>0.21970000000000001</c:v>
                </c:pt>
                <c:pt idx="14225">
                  <c:v>0.19839999999999999</c:v>
                </c:pt>
                <c:pt idx="14226">
                  <c:v>0.18870000000000001</c:v>
                </c:pt>
                <c:pt idx="14227">
                  <c:v>0.2374</c:v>
                </c:pt>
                <c:pt idx="14228">
                  <c:v>0.19550000000000001</c:v>
                </c:pt>
                <c:pt idx="14229">
                  <c:v>0.1484</c:v>
                </c:pt>
                <c:pt idx="14230">
                  <c:v>0.17369999999999999</c:v>
                </c:pt>
                <c:pt idx="14231">
                  <c:v>0.1812</c:v>
                </c:pt>
                <c:pt idx="14232">
                  <c:v>0.1711</c:v>
                </c:pt>
                <c:pt idx="14233">
                  <c:v>0.20580000000000001</c:v>
                </c:pt>
                <c:pt idx="14234">
                  <c:v>0.1769</c:v>
                </c:pt>
                <c:pt idx="14235">
                  <c:v>0.1946</c:v>
                </c:pt>
                <c:pt idx="14236">
                  <c:v>0.21199999999999999</c:v>
                </c:pt>
                <c:pt idx="14237">
                  <c:v>0.18590000000000001</c:v>
                </c:pt>
                <c:pt idx="14238">
                  <c:v>0.18790000000000001</c:v>
                </c:pt>
                <c:pt idx="14239">
                  <c:v>0.2414</c:v>
                </c:pt>
                <c:pt idx="14240">
                  <c:v>0.18540000000000001</c:v>
                </c:pt>
                <c:pt idx="14241">
                  <c:v>0.17319999999999999</c:v>
                </c:pt>
                <c:pt idx="14242">
                  <c:v>0.1991</c:v>
                </c:pt>
                <c:pt idx="14243">
                  <c:v>0.16389999999999999</c:v>
                </c:pt>
                <c:pt idx="14244">
                  <c:v>0.1583</c:v>
                </c:pt>
                <c:pt idx="14245">
                  <c:v>0.18440000000000001</c:v>
                </c:pt>
                <c:pt idx="14246">
                  <c:v>0.19989999999999999</c:v>
                </c:pt>
                <c:pt idx="14247">
                  <c:v>0.2203</c:v>
                </c:pt>
                <c:pt idx="14248">
                  <c:v>0.188</c:v>
                </c:pt>
                <c:pt idx="14249">
                  <c:v>0.21429999999999999</c:v>
                </c:pt>
                <c:pt idx="14250">
                  <c:v>0.20449999999999999</c:v>
                </c:pt>
                <c:pt idx="14251">
                  <c:v>0.2117</c:v>
                </c:pt>
                <c:pt idx="14252">
                  <c:v>0.187</c:v>
                </c:pt>
                <c:pt idx="14253">
                  <c:v>0.2407</c:v>
                </c:pt>
                <c:pt idx="14254">
                  <c:v>0.19500000000000001</c:v>
                </c:pt>
                <c:pt idx="14255">
                  <c:v>0.18290000000000001</c:v>
                </c:pt>
                <c:pt idx="14256">
                  <c:v>0.25829999999999997</c:v>
                </c:pt>
                <c:pt idx="14257">
                  <c:v>0.27289999999999998</c:v>
                </c:pt>
                <c:pt idx="14258">
                  <c:v>0.216</c:v>
                </c:pt>
                <c:pt idx="14259">
                  <c:v>0.18640000000000001</c:v>
                </c:pt>
                <c:pt idx="14260">
                  <c:v>0.20369999999999999</c:v>
                </c:pt>
                <c:pt idx="14261">
                  <c:v>0.18129999999999999</c:v>
                </c:pt>
                <c:pt idx="14262">
                  <c:v>0.22939999999999999</c:v>
                </c:pt>
                <c:pt idx="14263">
                  <c:v>0.2432</c:v>
                </c:pt>
                <c:pt idx="14264">
                  <c:v>0.24479999999999999</c:v>
                </c:pt>
                <c:pt idx="14265">
                  <c:v>0.24610000000000001</c:v>
                </c:pt>
                <c:pt idx="14266">
                  <c:v>0.2024</c:v>
                </c:pt>
                <c:pt idx="14267">
                  <c:v>0.18079999999999999</c:v>
                </c:pt>
                <c:pt idx="14268">
                  <c:v>0.2722</c:v>
                </c:pt>
                <c:pt idx="14269">
                  <c:v>0.20960000000000001</c:v>
                </c:pt>
                <c:pt idx="14270">
                  <c:v>0.2031</c:v>
                </c:pt>
                <c:pt idx="14271">
                  <c:v>0.1933</c:v>
                </c:pt>
                <c:pt idx="14272">
                  <c:v>0.24099999999999999</c:v>
                </c:pt>
                <c:pt idx="14273">
                  <c:v>0.21779999999999999</c:v>
                </c:pt>
                <c:pt idx="14274">
                  <c:v>0.23330000000000001</c:v>
                </c:pt>
                <c:pt idx="14275">
                  <c:v>0.25069999999999998</c:v>
                </c:pt>
                <c:pt idx="14276">
                  <c:v>0.24249999999999999</c:v>
                </c:pt>
                <c:pt idx="14277">
                  <c:v>0.2467</c:v>
                </c:pt>
                <c:pt idx="14278">
                  <c:v>0.33400000000000002</c:v>
                </c:pt>
                <c:pt idx="14279">
                  <c:v>0.29420000000000002</c:v>
                </c:pt>
                <c:pt idx="14280">
                  <c:v>0.20480000000000001</c:v>
                </c:pt>
                <c:pt idx="14281">
                  <c:v>0.2303</c:v>
                </c:pt>
                <c:pt idx="14282">
                  <c:v>0.21859999999999999</c:v>
                </c:pt>
                <c:pt idx="14283">
                  <c:v>0.22170000000000001</c:v>
                </c:pt>
                <c:pt idx="14284">
                  <c:v>0.26679999999999998</c:v>
                </c:pt>
                <c:pt idx="14285">
                  <c:v>0.26050000000000001</c:v>
                </c:pt>
                <c:pt idx="14286">
                  <c:v>0.29189999999999999</c:v>
                </c:pt>
                <c:pt idx="14287">
                  <c:v>0.26400000000000001</c:v>
                </c:pt>
                <c:pt idx="14288">
                  <c:v>0.24249999999999999</c:v>
                </c:pt>
                <c:pt idx="14289">
                  <c:v>0.22789999999999999</c:v>
                </c:pt>
                <c:pt idx="14290">
                  <c:v>0.1988</c:v>
                </c:pt>
                <c:pt idx="14291">
                  <c:v>0.19620000000000001</c:v>
                </c:pt>
                <c:pt idx="14292">
                  <c:v>0.216</c:v>
                </c:pt>
                <c:pt idx="14293">
                  <c:v>0.2681</c:v>
                </c:pt>
                <c:pt idx="14294">
                  <c:v>0.25919999999999999</c:v>
                </c:pt>
                <c:pt idx="14295">
                  <c:v>0.27460000000000001</c:v>
                </c:pt>
                <c:pt idx="14296">
                  <c:v>0.30909999999999999</c:v>
                </c:pt>
                <c:pt idx="14297">
                  <c:v>0.2954</c:v>
                </c:pt>
                <c:pt idx="14298">
                  <c:v>0.31869999999999998</c:v>
                </c:pt>
                <c:pt idx="14299">
                  <c:v>0.29299999999999998</c:v>
                </c:pt>
                <c:pt idx="14300">
                  <c:v>0.29909999999999998</c:v>
                </c:pt>
                <c:pt idx="14301">
                  <c:v>0.2908</c:v>
                </c:pt>
                <c:pt idx="14302">
                  <c:v>0.31330000000000002</c:v>
                </c:pt>
                <c:pt idx="14303">
                  <c:v>0.33389999999999997</c:v>
                </c:pt>
                <c:pt idx="14304">
                  <c:v>0.34610000000000002</c:v>
                </c:pt>
                <c:pt idx="14305">
                  <c:v>0.31309999999999999</c:v>
                </c:pt>
                <c:pt idx="14306">
                  <c:v>0.31180000000000002</c:v>
                </c:pt>
                <c:pt idx="14307">
                  <c:v>0.28920000000000001</c:v>
                </c:pt>
                <c:pt idx="14308">
                  <c:v>0.31890000000000002</c:v>
                </c:pt>
                <c:pt idx="14309">
                  <c:v>0.29559999999999997</c:v>
                </c:pt>
                <c:pt idx="14310">
                  <c:v>0.29549999999999998</c:v>
                </c:pt>
                <c:pt idx="14311">
                  <c:v>0.2762</c:v>
                </c:pt>
                <c:pt idx="14312">
                  <c:v>0.29759999999999998</c:v>
                </c:pt>
                <c:pt idx="14313">
                  <c:v>0.31330000000000002</c:v>
                </c:pt>
                <c:pt idx="14314">
                  <c:v>0.28839999999999999</c:v>
                </c:pt>
                <c:pt idx="14315">
                  <c:v>0.32350000000000001</c:v>
                </c:pt>
                <c:pt idx="14316">
                  <c:v>0.3367</c:v>
                </c:pt>
                <c:pt idx="14317">
                  <c:v>0.3342</c:v>
                </c:pt>
                <c:pt idx="14318">
                  <c:v>0.22170000000000001</c:v>
                </c:pt>
                <c:pt idx="14319">
                  <c:v>0.24590000000000001</c:v>
                </c:pt>
                <c:pt idx="14320">
                  <c:v>0.30790000000000001</c:v>
                </c:pt>
                <c:pt idx="14321">
                  <c:v>0.28560000000000002</c:v>
                </c:pt>
                <c:pt idx="14322">
                  <c:v>0.29360000000000003</c:v>
                </c:pt>
                <c:pt idx="14323">
                  <c:v>0.30009999999999998</c:v>
                </c:pt>
                <c:pt idx="14324">
                  <c:v>0.3196</c:v>
                </c:pt>
                <c:pt idx="14325">
                  <c:v>0.31169999999999998</c:v>
                </c:pt>
                <c:pt idx="14326">
                  <c:v>0.32269999999999999</c:v>
                </c:pt>
                <c:pt idx="14327">
                  <c:v>0.2089</c:v>
                </c:pt>
                <c:pt idx="14328">
                  <c:v>0.28039999999999998</c:v>
                </c:pt>
                <c:pt idx="14329">
                  <c:v>0.27900000000000003</c:v>
                </c:pt>
                <c:pt idx="14330">
                  <c:v>0.26279999999999998</c:v>
                </c:pt>
                <c:pt idx="14331">
                  <c:v>0.26550000000000001</c:v>
                </c:pt>
                <c:pt idx="14332">
                  <c:v>0.28079999999999999</c:v>
                </c:pt>
                <c:pt idx="14333">
                  <c:v>0.29380000000000001</c:v>
                </c:pt>
                <c:pt idx="14334">
                  <c:v>0.31919999999999998</c:v>
                </c:pt>
                <c:pt idx="14335">
                  <c:v>0.2873</c:v>
                </c:pt>
                <c:pt idx="14336">
                  <c:v>0.30819999999999997</c:v>
                </c:pt>
                <c:pt idx="14337">
                  <c:v>0.28499999999999998</c:v>
                </c:pt>
                <c:pt idx="14338">
                  <c:v>0.28739999999999999</c:v>
                </c:pt>
                <c:pt idx="14339">
                  <c:v>0.26869999999999999</c:v>
                </c:pt>
                <c:pt idx="14340">
                  <c:v>0.31590000000000001</c:v>
                </c:pt>
                <c:pt idx="14341">
                  <c:v>0.30559999999999998</c:v>
                </c:pt>
                <c:pt idx="14342">
                  <c:v>0.31659999999999999</c:v>
                </c:pt>
                <c:pt idx="14343">
                  <c:v>0.28010000000000002</c:v>
                </c:pt>
                <c:pt idx="14344">
                  <c:v>0.26669999999999999</c:v>
                </c:pt>
                <c:pt idx="14345">
                  <c:v>0.29210000000000003</c:v>
                </c:pt>
                <c:pt idx="14346">
                  <c:v>0.30509999999999998</c:v>
                </c:pt>
                <c:pt idx="14347">
                  <c:v>0.26419999999999999</c:v>
                </c:pt>
                <c:pt idx="14348">
                  <c:v>0.29160000000000003</c:v>
                </c:pt>
                <c:pt idx="14349">
                  <c:v>0.28889999999999999</c:v>
                </c:pt>
                <c:pt idx="14350">
                  <c:v>0.13300000000000001</c:v>
                </c:pt>
                <c:pt idx="14351">
                  <c:v>0.16159999999999999</c:v>
                </c:pt>
                <c:pt idx="14352">
                  <c:v>0.2145</c:v>
                </c:pt>
                <c:pt idx="14353">
                  <c:v>0.187</c:v>
                </c:pt>
                <c:pt idx="14354">
                  <c:v>0.1416</c:v>
                </c:pt>
                <c:pt idx="14355">
                  <c:v>0.25829999999999997</c:v>
                </c:pt>
                <c:pt idx="14356">
                  <c:v>0.22639999999999999</c:v>
                </c:pt>
                <c:pt idx="14357">
                  <c:v>0.26790000000000003</c:v>
                </c:pt>
                <c:pt idx="14358">
                  <c:v>0.32500000000000001</c:v>
                </c:pt>
                <c:pt idx="14359">
                  <c:v>0.16800000000000001</c:v>
                </c:pt>
                <c:pt idx="14360">
                  <c:v>0.39879999999999999</c:v>
                </c:pt>
                <c:pt idx="14361">
                  <c:v>0.16320000000000001</c:v>
                </c:pt>
                <c:pt idx="14362">
                  <c:v>0.19550000000000001</c:v>
                </c:pt>
                <c:pt idx="14363">
                  <c:v>0.25879999999999997</c:v>
                </c:pt>
                <c:pt idx="14364">
                  <c:v>0.21310000000000001</c:v>
                </c:pt>
                <c:pt idx="14365">
                  <c:v>0.2203</c:v>
                </c:pt>
                <c:pt idx="14366">
                  <c:v>0.21260000000000001</c:v>
                </c:pt>
                <c:pt idx="14367">
                  <c:v>0.19</c:v>
                </c:pt>
                <c:pt idx="14368">
                  <c:v>0.21990000000000001</c:v>
                </c:pt>
                <c:pt idx="14369">
                  <c:v>0.246</c:v>
                </c:pt>
                <c:pt idx="14370">
                  <c:v>0.17280000000000001</c:v>
                </c:pt>
                <c:pt idx="14371">
                  <c:v>0.32919999999999999</c:v>
                </c:pt>
                <c:pt idx="14372">
                  <c:v>0.38850000000000001</c:v>
                </c:pt>
                <c:pt idx="14373">
                  <c:v>0.4093</c:v>
                </c:pt>
                <c:pt idx="14374">
                  <c:v>0.32550000000000001</c:v>
                </c:pt>
                <c:pt idx="14375">
                  <c:v>0.30730000000000002</c:v>
                </c:pt>
                <c:pt idx="14376">
                  <c:v>0.2404</c:v>
                </c:pt>
                <c:pt idx="14377">
                  <c:v>0.16650000000000001</c:v>
                </c:pt>
                <c:pt idx="14378">
                  <c:v>0.28660000000000002</c:v>
                </c:pt>
                <c:pt idx="14379">
                  <c:v>0.2099</c:v>
                </c:pt>
                <c:pt idx="14380">
                  <c:v>0.1469</c:v>
                </c:pt>
                <c:pt idx="14381">
                  <c:v>0.21629999999999999</c:v>
                </c:pt>
                <c:pt idx="14382">
                  <c:v>0.38119999999999998</c:v>
                </c:pt>
                <c:pt idx="14383">
                  <c:v>0.46810000000000002</c:v>
                </c:pt>
                <c:pt idx="14384">
                  <c:v>0.38450000000000001</c:v>
                </c:pt>
                <c:pt idx="14385">
                  <c:v>0.28639999999999999</c:v>
                </c:pt>
                <c:pt idx="14386">
                  <c:v>0.32829999999999998</c:v>
                </c:pt>
                <c:pt idx="14387">
                  <c:v>0.26679999999999998</c:v>
                </c:pt>
                <c:pt idx="14388">
                  <c:v>0.50700000000000001</c:v>
                </c:pt>
                <c:pt idx="14389">
                  <c:v>0.25729999999999997</c:v>
                </c:pt>
                <c:pt idx="14390">
                  <c:v>0.40110000000000001</c:v>
                </c:pt>
                <c:pt idx="14391">
                  <c:v>0.31730000000000003</c:v>
                </c:pt>
                <c:pt idx="14392">
                  <c:v>0.3276</c:v>
                </c:pt>
                <c:pt idx="14393">
                  <c:v>0.42370000000000002</c:v>
                </c:pt>
                <c:pt idx="14394">
                  <c:v>0.28489999999999999</c:v>
                </c:pt>
                <c:pt idx="14395">
                  <c:v>0.18229999999999999</c:v>
                </c:pt>
                <c:pt idx="14396">
                  <c:v>0.23169999999999999</c:v>
                </c:pt>
                <c:pt idx="14397">
                  <c:v>0.27979999999999999</c:v>
                </c:pt>
                <c:pt idx="14398">
                  <c:v>0.25729999999999997</c:v>
                </c:pt>
                <c:pt idx="14399">
                  <c:v>0.2157</c:v>
                </c:pt>
                <c:pt idx="14400">
                  <c:v>0.1711</c:v>
                </c:pt>
                <c:pt idx="14401">
                  <c:v>0.34470000000000001</c:v>
                </c:pt>
                <c:pt idx="14402">
                  <c:v>0.22950000000000001</c:v>
                </c:pt>
                <c:pt idx="14403">
                  <c:v>0.24340000000000001</c:v>
                </c:pt>
                <c:pt idx="14404">
                  <c:v>0.19420000000000001</c:v>
                </c:pt>
                <c:pt idx="14405">
                  <c:v>0.25650000000000001</c:v>
                </c:pt>
                <c:pt idx="14406">
                  <c:v>0.34599999999999997</c:v>
                </c:pt>
                <c:pt idx="14407">
                  <c:v>0.34689999999999999</c:v>
                </c:pt>
                <c:pt idx="14408">
                  <c:v>0.2467</c:v>
                </c:pt>
                <c:pt idx="14409">
                  <c:v>0.16919999999999999</c:v>
                </c:pt>
                <c:pt idx="14410">
                  <c:v>0.16930000000000001</c:v>
                </c:pt>
                <c:pt idx="14411">
                  <c:v>8.9200000000000002E-2</c:v>
                </c:pt>
                <c:pt idx="14412">
                  <c:v>8.7599999999999997E-2</c:v>
                </c:pt>
                <c:pt idx="14413">
                  <c:v>9.11E-2</c:v>
                </c:pt>
                <c:pt idx="14414">
                  <c:v>8.4099999999999994E-2</c:v>
                </c:pt>
                <c:pt idx="14415">
                  <c:v>9.6699999999999994E-2</c:v>
                </c:pt>
                <c:pt idx="14416">
                  <c:v>9.7500000000000003E-2</c:v>
                </c:pt>
                <c:pt idx="14417">
                  <c:v>9.2600000000000002E-2</c:v>
                </c:pt>
                <c:pt idx="14418">
                  <c:v>9.9299999999999999E-2</c:v>
                </c:pt>
                <c:pt idx="14419">
                  <c:v>9.0999999999999998E-2</c:v>
                </c:pt>
                <c:pt idx="14420">
                  <c:v>9.0499999999999997E-2</c:v>
                </c:pt>
                <c:pt idx="14421">
                  <c:v>8.2100000000000006E-2</c:v>
                </c:pt>
                <c:pt idx="14422">
                  <c:v>9.8599999999999993E-2</c:v>
                </c:pt>
                <c:pt idx="14423">
                  <c:v>8.6499999999999994E-2</c:v>
                </c:pt>
                <c:pt idx="14424">
                  <c:v>9.35E-2</c:v>
                </c:pt>
                <c:pt idx="14425">
                  <c:v>9.1600000000000001E-2</c:v>
                </c:pt>
                <c:pt idx="14426">
                  <c:v>9.1200000000000003E-2</c:v>
                </c:pt>
                <c:pt idx="14427">
                  <c:v>8.3799999999999999E-2</c:v>
                </c:pt>
                <c:pt idx="14428">
                  <c:v>9.11E-2</c:v>
                </c:pt>
                <c:pt idx="14429">
                  <c:v>8.8599999999999998E-2</c:v>
                </c:pt>
                <c:pt idx="14430">
                  <c:v>7.6799999999999993E-2</c:v>
                </c:pt>
                <c:pt idx="14431">
                  <c:v>7.7200000000000005E-2</c:v>
                </c:pt>
                <c:pt idx="14432">
                  <c:v>8.43E-2</c:v>
                </c:pt>
                <c:pt idx="14433">
                  <c:v>8.1699999999999995E-2</c:v>
                </c:pt>
                <c:pt idx="14434">
                  <c:v>7.9699999999999993E-2</c:v>
                </c:pt>
                <c:pt idx="14435">
                  <c:v>7.1900000000000006E-2</c:v>
                </c:pt>
                <c:pt idx="14436">
                  <c:v>7.9699999999999993E-2</c:v>
                </c:pt>
                <c:pt idx="14437">
                  <c:v>6.1199999999999997E-2</c:v>
                </c:pt>
                <c:pt idx="14438">
                  <c:v>8.0500000000000002E-2</c:v>
                </c:pt>
                <c:pt idx="14439">
                  <c:v>7.1800000000000003E-2</c:v>
                </c:pt>
                <c:pt idx="14440">
                  <c:v>6.3799999999999996E-2</c:v>
                </c:pt>
                <c:pt idx="14441">
                  <c:v>7.9200000000000007E-2</c:v>
                </c:pt>
                <c:pt idx="14442">
                  <c:v>7.8399999999999997E-2</c:v>
                </c:pt>
                <c:pt idx="14443">
                  <c:v>7.7700000000000005E-2</c:v>
                </c:pt>
                <c:pt idx="14444">
                  <c:v>8.72E-2</c:v>
                </c:pt>
                <c:pt idx="14445">
                  <c:v>7.7499999999999999E-2</c:v>
                </c:pt>
                <c:pt idx="14446">
                  <c:v>8.3599999999999994E-2</c:v>
                </c:pt>
                <c:pt idx="14447">
                  <c:v>7.1300000000000002E-2</c:v>
                </c:pt>
                <c:pt idx="14448">
                  <c:v>8.0799999999999997E-2</c:v>
                </c:pt>
                <c:pt idx="14449">
                  <c:v>7.9600000000000004E-2</c:v>
                </c:pt>
                <c:pt idx="14450">
                  <c:v>8.7900000000000006E-2</c:v>
                </c:pt>
                <c:pt idx="14451">
                  <c:v>8.1299999999999997E-2</c:v>
                </c:pt>
                <c:pt idx="14452">
                  <c:v>7.1300000000000002E-2</c:v>
                </c:pt>
                <c:pt idx="14453">
                  <c:v>7.4099999999999999E-2</c:v>
                </c:pt>
                <c:pt idx="14454">
                  <c:v>6.9900000000000004E-2</c:v>
                </c:pt>
                <c:pt idx="14455">
                  <c:v>8.6900000000000005E-2</c:v>
                </c:pt>
                <c:pt idx="14456">
                  <c:v>8.0699999999999994E-2</c:v>
                </c:pt>
                <c:pt idx="14457">
                  <c:v>7.8899999999999998E-2</c:v>
                </c:pt>
                <c:pt idx="14458">
                  <c:v>8.2600000000000007E-2</c:v>
                </c:pt>
                <c:pt idx="14459">
                  <c:v>7.7499999999999999E-2</c:v>
                </c:pt>
                <c:pt idx="14460">
                  <c:v>6.3600000000000004E-2</c:v>
                </c:pt>
                <c:pt idx="14461">
                  <c:v>7.1300000000000002E-2</c:v>
                </c:pt>
                <c:pt idx="14462">
                  <c:v>8.2799999999999999E-2</c:v>
                </c:pt>
                <c:pt idx="14463">
                  <c:v>7.1300000000000002E-2</c:v>
                </c:pt>
                <c:pt idx="14464">
                  <c:v>8.0500000000000002E-2</c:v>
                </c:pt>
                <c:pt idx="14465">
                  <c:v>6.9400000000000003E-2</c:v>
                </c:pt>
                <c:pt idx="14466">
                  <c:v>7.85E-2</c:v>
                </c:pt>
                <c:pt idx="14467">
                  <c:v>7.9500000000000001E-2</c:v>
                </c:pt>
                <c:pt idx="14468">
                  <c:v>6.6799999999999998E-2</c:v>
                </c:pt>
                <c:pt idx="14469">
                  <c:v>6.9699999999999998E-2</c:v>
                </c:pt>
                <c:pt idx="14470">
                  <c:v>7.3499999999999996E-2</c:v>
                </c:pt>
                <c:pt idx="14471">
                  <c:v>6.8900000000000003E-2</c:v>
                </c:pt>
                <c:pt idx="14472">
                  <c:v>6.7400000000000002E-2</c:v>
                </c:pt>
                <c:pt idx="14473">
                  <c:v>7.3800000000000004E-2</c:v>
                </c:pt>
                <c:pt idx="14474">
                  <c:v>7.5499999999999998E-2</c:v>
                </c:pt>
                <c:pt idx="14475">
                  <c:v>6.83E-2</c:v>
                </c:pt>
                <c:pt idx="14476">
                  <c:v>7.3099999999999998E-2</c:v>
                </c:pt>
                <c:pt idx="14477">
                  <c:v>7.0099999999999996E-2</c:v>
                </c:pt>
                <c:pt idx="14478">
                  <c:v>7.6300000000000007E-2</c:v>
                </c:pt>
                <c:pt idx="14479">
                  <c:v>7.7399999999999997E-2</c:v>
                </c:pt>
                <c:pt idx="14480">
                  <c:v>6.59E-2</c:v>
                </c:pt>
                <c:pt idx="14481">
                  <c:v>7.0699999999999999E-2</c:v>
                </c:pt>
                <c:pt idx="14482">
                  <c:v>7.0400000000000004E-2</c:v>
                </c:pt>
                <c:pt idx="14483">
                  <c:v>6.6900000000000001E-2</c:v>
                </c:pt>
                <c:pt idx="14484">
                  <c:v>7.0800000000000002E-2</c:v>
                </c:pt>
                <c:pt idx="14485">
                  <c:v>6.0499999999999998E-2</c:v>
                </c:pt>
                <c:pt idx="14486">
                  <c:v>7.4999999999999997E-2</c:v>
                </c:pt>
                <c:pt idx="14487">
                  <c:v>6.2799999999999995E-2</c:v>
                </c:pt>
                <c:pt idx="14488">
                  <c:v>6.8500000000000005E-2</c:v>
                </c:pt>
                <c:pt idx="14489">
                  <c:v>6.5100000000000005E-2</c:v>
                </c:pt>
                <c:pt idx="14490">
                  <c:v>8.2500000000000004E-2</c:v>
                </c:pt>
                <c:pt idx="14491">
                  <c:v>6.9400000000000003E-2</c:v>
                </c:pt>
                <c:pt idx="14492">
                  <c:v>7.1800000000000003E-2</c:v>
                </c:pt>
                <c:pt idx="14493">
                  <c:v>7.1400000000000005E-2</c:v>
                </c:pt>
                <c:pt idx="14494">
                  <c:v>7.5700000000000003E-2</c:v>
                </c:pt>
                <c:pt idx="14495">
                  <c:v>6.83E-2</c:v>
                </c:pt>
                <c:pt idx="14496">
                  <c:v>7.2800000000000004E-2</c:v>
                </c:pt>
                <c:pt idx="14497">
                  <c:v>7.3400000000000007E-2</c:v>
                </c:pt>
                <c:pt idx="14498">
                  <c:v>6.4600000000000005E-2</c:v>
                </c:pt>
                <c:pt idx="14499">
                  <c:v>7.7100000000000002E-2</c:v>
                </c:pt>
                <c:pt idx="14500">
                  <c:v>6.2899999999999998E-2</c:v>
                </c:pt>
                <c:pt idx="14501">
                  <c:v>5.4899999999999997E-2</c:v>
                </c:pt>
                <c:pt idx="14502">
                  <c:v>5.6800000000000003E-2</c:v>
                </c:pt>
                <c:pt idx="14503">
                  <c:v>5.4199999999999998E-2</c:v>
                </c:pt>
                <c:pt idx="14504">
                  <c:v>7.2499999999999995E-2</c:v>
                </c:pt>
                <c:pt idx="14505">
                  <c:v>7.6899999999999996E-2</c:v>
                </c:pt>
                <c:pt idx="14506">
                  <c:v>5.7799999999999997E-2</c:v>
                </c:pt>
                <c:pt idx="14507">
                  <c:v>7.1800000000000003E-2</c:v>
                </c:pt>
                <c:pt idx="14508">
                  <c:v>7.4300000000000005E-2</c:v>
                </c:pt>
                <c:pt idx="14509">
                  <c:v>5.1499999999999997E-2</c:v>
                </c:pt>
                <c:pt idx="14510">
                  <c:v>6.3399999999999998E-2</c:v>
                </c:pt>
                <c:pt idx="14511">
                  <c:v>6.8699999999999997E-2</c:v>
                </c:pt>
                <c:pt idx="14512">
                  <c:v>4.9599999999999998E-2</c:v>
                </c:pt>
                <c:pt idx="14513">
                  <c:v>5.8299999999999998E-2</c:v>
                </c:pt>
                <c:pt idx="14514">
                  <c:v>6.2600000000000003E-2</c:v>
                </c:pt>
                <c:pt idx="14515">
                  <c:v>6.6600000000000006E-2</c:v>
                </c:pt>
                <c:pt idx="14516">
                  <c:v>6.3700000000000007E-2</c:v>
                </c:pt>
                <c:pt idx="14517">
                  <c:v>5.6300000000000003E-2</c:v>
                </c:pt>
                <c:pt idx="14518">
                  <c:v>6.2700000000000006E-2</c:v>
                </c:pt>
                <c:pt idx="14519">
                  <c:v>5.8500000000000003E-2</c:v>
                </c:pt>
                <c:pt idx="14520">
                  <c:v>7.1900000000000006E-2</c:v>
                </c:pt>
                <c:pt idx="14521">
                  <c:v>7.7100000000000002E-2</c:v>
                </c:pt>
                <c:pt idx="14522">
                  <c:v>5.6899999999999999E-2</c:v>
                </c:pt>
                <c:pt idx="14523">
                  <c:v>7.7700000000000005E-2</c:v>
                </c:pt>
                <c:pt idx="14524">
                  <c:v>7.4999999999999997E-2</c:v>
                </c:pt>
                <c:pt idx="14525">
                  <c:v>5.6399999999999999E-2</c:v>
                </c:pt>
                <c:pt idx="14526">
                  <c:v>0.06</c:v>
                </c:pt>
                <c:pt idx="14527">
                  <c:v>6.1699999999999998E-2</c:v>
                </c:pt>
                <c:pt idx="14528">
                  <c:v>7.7200000000000005E-2</c:v>
                </c:pt>
                <c:pt idx="14529">
                  <c:v>6.7199999999999996E-2</c:v>
                </c:pt>
                <c:pt idx="14530">
                  <c:v>5.7599999999999998E-2</c:v>
                </c:pt>
                <c:pt idx="14531">
                  <c:v>7.4399999999999994E-2</c:v>
                </c:pt>
                <c:pt idx="14532">
                  <c:v>7.7200000000000005E-2</c:v>
                </c:pt>
                <c:pt idx="14533">
                  <c:v>6.5600000000000006E-2</c:v>
                </c:pt>
                <c:pt idx="14534">
                  <c:v>6.9800000000000001E-2</c:v>
                </c:pt>
                <c:pt idx="14535">
                  <c:v>6.6799999999999998E-2</c:v>
                </c:pt>
                <c:pt idx="14536">
                  <c:v>8.2400000000000001E-2</c:v>
                </c:pt>
                <c:pt idx="14537">
                  <c:v>5.8500000000000003E-2</c:v>
                </c:pt>
                <c:pt idx="14538">
                  <c:v>5.7700000000000001E-2</c:v>
                </c:pt>
                <c:pt idx="14539">
                  <c:v>7.1400000000000005E-2</c:v>
                </c:pt>
                <c:pt idx="14540">
                  <c:v>6.3700000000000007E-2</c:v>
                </c:pt>
                <c:pt idx="14541">
                  <c:v>8.5300000000000001E-2</c:v>
                </c:pt>
                <c:pt idx="14542">
                  <c:v>7.9399999999999998E-2</c:v>
                </c:pt>
                <c:pt idx="14543">
                  <c:v>8.8099999999999998E-2</c:v>
                </c:pt>
                <c:pt idx="14544">
                  <c:v>7.8399999999999997E-2</c:v>
                </c:pt>
                <c:pt idx="14545">
                  <c:v>6.7199999999999996E-2</c:v>
                </c:pt>
                <c:pt idx="14546">
                  <c:v>7.1800000000000003E-2</c:v>
                </c:pt>
                <c:pt idx="14547">
                  <c:v>7.6200000000000004E-2</c:v>
                </c:pt>
                <c:pt idx="14548">
                  <c:v>7.2999999999999995E-2</c:v>
                </c:pt>
                <c:pt idx="14549">
                  <c:v>6.2E-2</c:v>
                </c:pt>
                <c:pt idx="14550">
                  <c:v>7.0300000000000001E-2</c:v>
                </c:pt>
                <c:pt idx="14551">
                  <c:v>6.7599999999999993E-2</c:v>
                </c:pt>
                <c:pt idx="14552">
                  <c:v>7.0599999999999996E-2</c:v>
                </c:pt>
                <c:pt idx="14553">
                  <c:v>6.7199999999999996E-2</c:v>
                </c:pt>
                <c:pt idx="14554">
                  <c:v>0.31669999999999998</c:v>
                </c:pt>
                <c:pt idx="14555">
                  <c:v>0.32419999999999999</c:v>
                </c:pt>
                <c:pt idx="14556">
                  <c:v>0.16950000000000001</c:v>
                </c:pt>
                <c:pt idx="14557">
                  <c:v>0.17599999999999999</c:v>
                </c:pt>
                <c:pt idx="14558">
                  <c:v>0.22939999999999999</c:v>
                </c:pt>
                <c:pt idx="14559">
                  <c:v>0.25600000000000001</c:v>
                </c:pt>
                <c:pt idx="14560">
                  <c:v>0.313</c:v>
                </c:pt>
                <c:pt idx="14561">
                  <c:v>0.33079999999999998</c:v>
                </c:pt>
                <c:pt idx="14562">
                  <c:v>0.34889999999999999</c:v>
                </c:pt>
                <c:pt idx="14563">
                  <c:v>0.2311</c:v>
                </c:pt>
                <c:pt idx="14564">
                  <c:v>0.17199999999999999</c:v>
                </c:pt>
                <c:pt idx="14565">
                  <c:v>0.2009</c:v>
                </c:pt>
                <c:pt idx="14566">
                  <c:v>0.1744</c:v>
                </c:pt>
                <c:pt idx="14567">
                  <c:v>0.19320000000000001</c:v>
                </c:pt>
                <c:pt idx="14568">
                  <c:v>0.20080000000000001</c:v>
                </c:pt>
                <c:pt idx="14569">
                  <c:v>0.41449999999999998</c:v>
                </c:pt>
                <c:pt idx="14570">
                  <c:v>0.1401</c:v>
                </c:pt>
                <c:pt idx="14571">
                  <c:v>0.36409999999999998</c:v>
                </c:pt>
                <c:pt idx="14572">
                  <c:v>0.24340000000000001</c:v>
                </c:pt>
                <c:pt idx="14573">
                  <c:v>0.19950000000000001</c:v>
                </c:pt>
                <c:pt idx="14574">
                  <c:v>0.24099999999999999</c:v>
                </c:pt>
                <c:pt idx="14575">
                  <c:v>0.31780000000000003</c:v>
                </c:pt>
                <c:pt idx="14576">
                  <c:v>0.17219999999999999</c:v>
                </c:pt>
                <c:pt idx="14577">
                  <c:v>0.25119999999999998</c:v>
                </c:pt>
                <c:pt idx="14578">
                  <c:v>0.25490000000000002</c:v>
                </c:pt>
                <c:pt idx="14579">
                  <c:v>0.23730000000000001</c:v>
                </c:pt>
                <c:pt idx="14580">
                  <c:v>0.29249999999999998</c:v>
                </c:pt>
                <c:pt idx="14581">
                  <c:v>0.17480000000000001</c:v>
                </c:pt>
                <c:pt idx="14582">
                  <c:v>0.15010000000000001</c:v>
                </c:pt>
                <c:pt idx="14583">
                  <c:v>0.12820000000000001</c:v>
                </c:pt>
                <c:pt idx="14584">
                  <c:v>0.17949999999999999</c:v>
                </c:pt>
                <c:pt idx="14585">
                  <c:v>0.1489</c:v>
                </c:pt>
                <c:pt idx="14586">
                  <c:v>0.1202</c:v>
                </c:pt>
                <c:pt idx="14587">
                  <c:v>0.24560000000000001</c:v>
                </c:pt>
                <c:pt idx="14588">
                  <c:v>0.23430000000000001</c:v>
                </c:pt>
                <c:pt idx="14589">
                  <c:v>0.2049</c:v>
                </c:pt>
                <c:pt idx="14590">
                  <c:v>0.2465</c:v>
                </c:pt>
                <c:pt idx="14591">
                  <c:v>0.23269999999999999</c:v>
                </c:pt>
                <c:pt idx="14592">
                  <c:v>0.36459999999999998</c:v>
                </c:pt>
                <c:pt idx="14593">
                  <c:v>0.2732</c:v>
                </c:pt>
                <c:pt idx="14594">
                  <c:v>0.32969999999999999</c:v>
                </c:pt>
                <c:pt idx="14595">
                  <c:v>0.30399999999999999</c:v>
                </c:pt>
                <c:pt idx="14596">
                  <c:v>0.1729</c:v>
                </c:pt>
                <c:pt idx="14597">
                  <c:v>0.2465</c:v>
                </c:pt>
                <c:pt idx="14598">
                  <c:v>0.20660000000000001</c:v>
                </c:pt>
                <c:pt idx="14599">
                  <c:v>0.16389999999999999</c:v>
                </c:pt>
                <c:pt idx="14600">
                  <c:v>0.14729999999999999</c:v>
                </c:pt>
                <c:pt idx="14601">
                  <c:v>0.1522</c:v>
                </c:pt>
                <c:pt idx="14602">
                  <c:v>0.2414</c:v>
                </c:pt>
                <c:pt idx="14603">
                  <c:v>0.21</c:v>
                </c:pt>
                <c:pt idx="14604">
                  <c:v>0.17829999999999999</c:v>
                </c:pt>
                <c:pt idx="14605">
                  <c:v>0.1651</c:v>
                </c:pt>
                <c:pt idx="14606">
                  <c:v>8.1699999999999995E-2</c:v>
                </c:pt>
                <c:pt idx="14607">
                  <c:v>0.20269999999999999</c:v>
                </c:pt>
                <c:pt idx="14608">
                  <c:v>0.21310000000000001</c:v>
                </c:pt>
                <c:pt idx="14609">
                  <c:v>0.25679999999999997</c:v>
                </c:pt>
                <c:pt idx="14610">
                  <c:v>0.183</c:v>
                </c:pt>
                <c:pt idx="14611">
                  <c:v>0.21629999999999999</c:v>
                </c:pt>
                <c:pt idx="14612">
                  <c:v>0.2271</c:v>
                </c:pt>
                <c:pt idx="14613">
                  <c:v>0.13750000000000001</c:v>
                </c:pt>
                <c:pt idx="14614">
                  <c:v>0.1132</c:v>
                </c:pt>
                <c:pt idx="14615">
                  <c:v>0.19719999999999999</c:v>
                </c:pt>
                <c:pt idx="14616">
                  <c:v>0.20449999999999999</c:v>
                </c:pt>
                <c:pt idx="14617">
                  <c:v>0.1308</c:v>
                </c:pt>
                <c:pt idx="14618">
                  <c:v>0.26719999999999999</c:v>
                </c:pt>
                <c:pt idx="14619">
                  <c:v>0.13220000000000001</c:v>
                </c:pt>
                <c:pt idx="14620">
                  <c:v>0.308</c:v>
                </c:pt>
                <c:pt idx="14621">
                  <c:v>0.29780000000000001</c:v>
                </c:pt>
                <c:pt idx="14622">
                  <c:v>0.159</c:v>
                </c:pt>
                <c:pt idx="14623">
                  <c:v>0.20880000000000001</c:v>
                </c:pt>
                <c:pt idx="14624">
                  <c:v>0.32869999999999999</c:v>
                </c:pt>
                <c:pt idx="14625">
                  <c:v>0.1487</c:v>
                </c:pt>
                <c:pt idx="14626">
                  <c:v>0.33229999999999998</c:v>
                </c:pt>
                <c:pt idx="14627">
                  <c:v>0.42330000000000001</c:v>
                </c:pt>
                <c:pt idx="14628">
                  <c:v>0.216</c:v>
                </c:pt>
                <c:pt idx="14629">
                  <c:v>9.1200000000000003E-2</c:v>
                </c:pt>
                <c:pt idx="14630">
                  <c:v>0.1178</c:v>
                </c:pt>
                <c:pt idx="14631">
                  <c:v>0.14330000000000001</c:v>
                </c:pt>
                <c:pt idx="14632">
                  <c:v>4.2599999999999999E-2</c:v>
                </c:pt>
                <c:pt idx="14633">
                  <c:v>0.1125</c:v>
                </c:pt>
                <c:pt idx="14634">
                  <c:v>0.19239999999999999</c:v>
                </c:pt>
                <c:pt idx="14635">
                  <c:v>0.1633</c:v>
                </c:pt>
                <c:pt idx="14636">
                  <c:v>0.30280000000000001</c:v>
                </c:pt>
                <c:pt idx="14637">
                  <c:v>0.19270000000000001</c:v>
                </c:pt>
                <c:pt idx="14638">
                  <c:v>0.1744</c:v>
                </c:pt>
                <c:pt idx="14639">
                  <c:v>0.245</c:v>
                </c:pt>
                <c:pt idx="14640">
                  <c:v>0.32940000000000003</c:v>
                </c:pt>
                <c:pt idx="14641">
                  <c:v>0.18770000000000001</c:v>
                </c:pt>
                <c:pt idx="14642">
                  <c:v>0.20469999999999999</c:v>
                </c:pt>
                <c:pt idx="14643">
                  <c:v>0.16450000000000001</c:v>
                </c:pt>
                <c:pt idx="14644">
                  <c:v>0.4471</c:v>
                </c:pt>
                <c:pt idx="14645">
                  <c:v>0.29210000000000003</c:v>
                </c:pt>
                <c:pt idx="14646">
                  <c:v>9.8400000000000001E-2</c:v>
                </c:pt>
                <c:pt idx="14647">
                  <c:v>0.1414</c:v>
                </c:pt>
                <c:pt idx="14648">
                  <c:v>0.15</c:v>
                </c:pt>
                <c:pt idx="14649">
                  <c:v>0.30590000000000001</c:v>
                </c:pt>
                <c:pt idx="14650">
                  <c:v>0.1842</c:v>
                </c:pt>
                <c:pt idx="14651">
                  <c:v>0.2029</c:v>
                </c:pt>
                <c:pt idx="14652">
                  <c:v>0.19089999999999999</c:v>
                </c:pt>
                <c:pt idx="14653">
                  <c:v>0.17319999999999999</c:v>
                </c:pt>
                <c:pt idx="14654">
                  <c:v>0.22070000000000001</c:v>
                </c:pt>
                <c:pt idx="14655">
                  <c:v>0.1908</c:v>
                </c:pt>
                <c:pt idx="14656">
                  <c:v>0.21110000000000001</c:v>
                </c:pt>
                <c:pt idx="14657">
                  <c:v>0.1244</c:v>
                </c:pt>
                <c:pt idx="14658">
                  <c:v>0.20399999999999999</c:v>
                </c:pt>
                <c:pt idx="14659">
                  <c:v>0.35139999999999999</c:v>
                </c:pt>
                <c:pt idx="14660">
                  <c:v>0.23880000000000001</c:v>
                </c:pt>
                <c:pt idx="14661">
                  <c:v>0.24740000000000001</c:v>
                </c:pt>
                <c:pt idx="14662">
                  <c:v>0.27560000000000001</c:v>
                </c:pt>
                <c:pt idx="14663">
                  <c:v>0.34250000000000003</c:v>
                </c:pt>
                <c:pt idx="14664">
                  <c:v>0.16639999999999999</c:v>
                </c:pt>
                <c:pt idx="14665">
                  <c:v>0.21179999999999999</c:v>
                </c:pt>
                <c:pt idx="14666">
                  <c:v>0.1835</c:v>
                </c:pt>
                <c:pt idx="14667">
                  <c:v>0.29380000000000001</c:v>
                </c:pt>
                <c:pt idx="14668">
                  <c:v>0.21940000000000001</c:v>
                </c:pt>
                <c:pt idx="14669">
                  <c:v>0.1842</c:v>
                </c:pt>
                <c:pt idx="14670">
                  <c:v>0.25659999999999999</c:v>
                </c:pt>
                <c:pt idx="14671">
                  <c:v>0.32300000000000001</c:v>
                </c:pt>
                <c:pt idx="14672">
                  <c:v>0.29010000000000002</c:v>
                </c:pt>
                <c:pt idx="14673">
                  <c:v>0.30459999999999998</c:v>
                </c:pt>
                <c:pt idx="14674">
                  <c:v>0.22170000000000001</c:v>
                </c:pt>
                <c:pt idx="14675">
                  <c:v>0.50609999999999999</c:v>
                </c:pt>
                <c:pt idx="14676">
                  <c:v>0.18090000000000001</c:v>
                </c:pt>
                <c:pt idx="14677">
                  <c:v>0.29559999999999997</c:v>
                </c:pt>
                <c:pt idx="14678">
                  <c:v>0.3669</c:v>
                </c:pt>
                <c:pt idx="14679">
                  <c:v>0.25490000000000002</c:v>
                </c:pt>
                <c:pt idx="14680">
                  <c:v>0.1268</c:v>
                </c:pt>
                <c:pt idx="14681">
                  <c:v>0.2954</c:v>
                </c:pt>
                <c:pt idx="14682">
                  <c:v>0.22220000000000001</c:v>
                </c:pt>
                <c:pt idx="14683">
                  <c:v>0.2969</c:v>
                </c:pt>
                <c:pt idx="14684">
                  <c:v>0.23649999999999999</c:v>
                </c:pt>
                <c:pt idx="14685">
                  <c:v>0.1399</c:v>
                </c:pt>
                <c:pt idx="14686">
                  <c:v>0.13089999999999999</c:v>
                </c:pt>
                <c:pt idx="14687">
                  <c:v>0.1095</c:v>
                </c:pt>
                <c:pt idx="14688">
                  <c:v>0.1353</c:v>
                </c:pt>
                <c:pt idx="14689">
                  <c:v>0.15409999999999999</c:v>
                </c:pt>
                <c:pt idx="14690">
                  <c:v>0.13739999999999999</c:v>
                </c:pt>
                <c:pt idx="14691">
                  <c:v>0.2412</c:v>
                </c:pt>
                <c:pt idx="14692">
                  <c:v>0.1729</c:v>
                </c:pt>
                <c:pt idx="14693">
                  <c:v>0.1467</c:v>
                </c:pt>
                <c:pt idx="14694">
                  <c:v>0.2472</c:v>
                </c:pt>
                <c:pt idx="14695">
                  <c:v>0.27039999999999997</c:v>
                </c:pt>
                <c:pt idx="14696">
                  <c:v>0.1948</c:v>
                </c:pt>
                <c:pt idx="14697">
                  <c:v>0.23019999999999999</c:v>
                </c:pt>
                <c:pt idx="14698">
                  <c:v>0.1038</c:v>
                </c:pt>
                <c:pt idx="14699">
                  <c:v>4.6300000000000001E-2</c:v>
                </c:pt>
                <c:pt idx="14700">
                  <c:v>0.161</c:v>
                </c:pt>
                <c:pt idx="14701">
                  <c:v>0.2198</c:v>
                </c:pt>
                <c:pt idx="14702">
                  <c:v>0.20399999999999999</c:v>
                </c:pt>
                <c:pt idx="14703">
                  <c:v>0.18890000000000001</c:v>
                </c:pt>
                <c:pt idx="14704">
                  <c:v>0.23730000000000001</c:v>
                </c:pt>
                <c:pt idx="14705">
                  <c:v>0.38400000000000001</c:v>
                </c:pt>
                <c:pt idx="14706">
                  <c:v>0.35599999999999998</c:v>
                </c:pt>
                <c:pt idx="14707">
                  <c:v>0.1883</c:v>
                </c:pt>
                <c:pt idx="14708">
                  <c:v>0.27360000000000001</c:v>
                </c:pt>
                <c:pt idx="14709">
                  <c:v>0.1711</c:v>
                </c:pt>
                <c:pt idx="14710">
                  <c:v>0.20119999999999999</c:v>
                </c:pt>
                <c:pt idx="14711">
                  <c:v>0.30480000000000002</c:v>
                </c:pt>
                <c:pt idx="14712">
                  <c:v>0.19589999999999999</c:v>
                </c:pt>
                <c:pt idx="14713">
                  <c:v>0.20469999999999999</c:v>
                </c:pt>
                <c:pt idx="14714">
                  <c:v>0.30630000000000002</c:v>
                </c:pt>
                <c:pt idx="14715">
                  <c:v>0.34410000000000002</c:v>
                </c:pt>
                <c:pt idx="14716">
                  <c:v>0.21590000000000001</c:v>
                </c:pt>
                <c:pt idx="14717">
                  <c:v>0.16830000000000001</c:v>
                </c:pt>
                <c:pt idx="14718">
                  <c:v>8.1900000000000001E-2</c:v>
                </c:pt>
                <c:pt idx="14719">
                  <c:v>9.6600000000000005E-2</c:v>
                </c:pt>
                <c:pt idx="14720">
                  <c:v>0.1225</c:v>
                </c:pt>
                <c:pt idx="14721">
                  <c:v>0.12690000000000001</c:v>
                </c:pt>
                <c:pt idx="14722">
                  <c:v>0.1004</c:v>
                </c:pt>
                <c:pt idx="14723">
                  <c:v>0.1739</c:v>
                </c:pt>
                <c:pt idx="14724">
                  <c:v>9.2999999999999999E-2</c:v>
                </c:pt>
                <c:pt idx="14725">
                  <c:v>0.1197</c:v>
                </c:pt>
                <c:pt idx="14726">
                  <c:v>0.1181</c:v>
                </c:pt>
                <c:pt idx="14727">
                  <c:v>0.20569999999999999</c:v>
                </c:pt>
                <c:pt idx="14728">
                  <c:v>0.1588</c:v>
                </c:pt>
                <c:pt idx="14729">
                  <c:v>0.29110000000000003</c:v>
                </c:pt>
                <c:pt idx="14730">
                  <c:v>0.25290000000000001</c:v>
                </c:pt>
                <c:pt idx="14731">
                  <c:v>0.2273</c:v>
                </c:pt>
                <c:pt idx="14732">
                  <c:v>0.25</c:v>
                </c:pt>
                <c:pt idx="14733">
                  <c:v>0.2243</c:v>
                </c:pt>
                <c:pt idx="14734">
                  <c:v>0.14810000000000001</c:v>
                </c:pt>
                <c:pt idx="14735">
                  <c:v>0.14360000000000001</c:v>
                </c:pt>
                <c:pt idx="14736">
                  <c:v>0.1779</c:v>
                </c:pt>
                <c:pt idx="14737">
                  <c:v>0.12920000000000001</c:v>
                </c:pt>
                <c:pt idx="14738">
                  <c:v>0.14899999999999999</c:v>
                </c:pt>
                <c:pt idx="14739">
                  <c:v>3.15E-2</c:v>
                </c:pt>
                <c:pt idx="14740">
                  <c:v>0.2162</c:v>
                </c:pt>
                <c:pt idx="14741">
                  <c:v>0.17419999999999999</c:v>
                </c:pt>
                <c:pt idx="14742">
                  <c:v>0.1663</c:v>
                </c:pt>
                <c:pt idx="14743">
                  <c:v>0.1593</c:v>
                </c:pt>
                <c:pt idx="14744">
                  <c:v>0.18729999999999999</c:v>
                </c:pt>
                <c:pt idx="14745">
                  <c:v>0.20300000000000001</c:v>
                </c:pt>
                <c:pt idx="14746">
                  <c:v>0.14879999999999999</c:v>
                </c:pt>
                <c:pt idx="14747">
                  <c:v>0.1027</c:v>
                </c:pt>
                <c:pt idx="14748">
                  <c:v>0.1239</c:v>
                </c:pt>
                <c:pt idx="14749">
                  <c:v>0.1268</c:v>
                </c:pt>
                <c:pt idx="14750">
                  <c:v>0.12870000000000001</c:v>
                </c:pt>
                <c:pt idx="14751">
                  <c:v>0.1852</c:v>
                </c:pt>
                <c:pt idx="14752">
                  <c:v>0.15359999999999999</c:v>
                </c:pt>
                <c:pt idx="14753">
                  <c:v>0.14860000000000001</c:v>
                </c:pt>
                <c:pt idx="14754">
                  <c:v>0.15809999999999999</c:v>
                </c:pt>
                <c:pt idx="14755">
                  <c:v>0.1696</c:v>
                </c:pt>
                <c:pt idx="14756">
                  <c:v>0.13950000000000001</c:v>
                </c:pt>
                <c:pt idx="14757">
                  <c:v>0.15659999999999999</c:v>
                </c:pt>
                <c:pt idx="14758">
                  <c:v>0.15279999999999999</c:v>
                </c:pt>
                <c:pt idx="14759">
                  <c:v>0.1484</c:v>
                </c:pt>
                <c:pt idx="14760">
                  <c:v>0.15240000000000001</c:v>
                </c:pt>
                <c:pt idx="14761">
                  <c:v>0.14660000000000001</c:v>
                </c:pt>
                <c:pt idx="14762">
                  <c:v>0.13489999999999999</c:v>
                </c:pt>
                <c:pt idx="14763">
                  <c:v>0.13370000000000001</c:v>
                </c:pt>
                <c:pt idx="14764">
                  <c:v>0.3725</c:v>
                </c:pt>
                <c:pt idx="14765">
                  <c:v>0.2198</c:v>
                </c:pt>
                <c:pt idx="14766">
                  <c:v>0.2525</c:v>
                </c:pt>
                <c:pt idx="14767">
                  <c:v>0.21840000000000001</c:v>
                </c:pt>
                <c:pt idx="14768">
                  <c:v>0.21329999999999999</c:v>
                </c:pt>
                <c:pt idx="14769">
                  <c:v>0.2215</c:v>
                </c:pt>
                <c:pt idx="14770">
                  <c:v>0.21479999999999999</c:v>
                </c:pt>
                <c:pt idx="14771">
                  <c:v>0.15790000000000001</c:v>
                </c:pt>
                <c:pt idx="14772">
                  <c:v>0.1258</c:v>
                </c:pt>
                <c:pt idx="14773">
                  <c:v>0.17</c:v>
                </c:pt>
                <c:pt idx="14774">
                  <c:v>0.13039999999999999</c:v>
                </c:pt>
                <c:pt idx="14775">
                  <c:v>0.17150000000000001</c:v>
                </c:pt>
                <c:pt idx="14776">
                  <c:v>0.15579999999999999</c:v>
                </c:pt>
                <c:pt idx="14777">
                  <c:v>0.1774</c:v>
                </c:pt>
                <c:pt idx="14778">
                  <c:v>0.1535</c:v>
                </c:pt>
                <c:pt idx="14779">
                  <c:v>0.15709999999999999</c:v>
                </c:pt>
                <c:pt idx="14780">
                  <c:v>0.1295</c:v>
                </c:pt>
                <c:pt idx="14781">
                  <c:v>0.32040000000000002</c:v>
                </c:pt>
                <c:pt idx="14782">
                  <c:v>0.2974</c:v>
                </c:pt>
                <c:pt idx="14783">
                  <c:v>0.31319999999999998</c:v>
                </c:pt>
                <c:pt idx="14784">
                  <c:v>0.27350000000000002</c:v>
                </c:pt>
                <c:pt idx="14785">
                  <c:v>0.26950000000000002</c:v>
                </c:pt>
                <c:pt idx="14786">
                  <c:v>0.1515</c:v>
                </c:pt>
                <c:pt idx="14787">
                  <c:v>0.2092</c:v>
                </c:pt>
                <c:pt idx="14788">
                  <c:v>0.20960000000000001</c:v>
                </c:pt>
                <c:pt idx="14789">
                  <c:v>0.29060000000000002</c:v>
                </c:pt>
                <c:pt idx="14790">
                  <c:v>0.2082</c:v>
                </c:pt>
                <c:pt idx="14791">
                  <c:v>0.31330000000000002</c:v>
                </c:pt>
                <c:pt idx="14792">
                  <c:v>0.25900000000000001</c:v>
                </c:pt>
                <c:pt idx="14793">
                  <c:v>0.16189999999999999</c:v>
                </c:pt>
                <c:pt idx="14794">
                  <c:v>0.158</c:v>
                </c:pt>
                <c:pt idx="14795">
                  <c:v>8.8300000000000003E-2</c:v>
                </c:pt>
                <c:pt idx="14796">
                  <c:v>0.1055</c:v>
                </c:pt>
                <c:pt idx="14797">
                  <c:v>0.12089999999999999</c:v>
                </c:pt>
                <c:pt idx="14798">
                  <c:v>0.22570000000000001</c:v>
                </c:pt>
                <c:pt idx="14799">
                  <c:v>9.5699999999999993E-2</c:v>
                </c:pt>
                <c:pt idx="14800">
                  <c:v>0.1333</c:v>
                </c:pt>
                <c:pt idx="14801">
                  <c:v>0.1026</c:v>
                </c:pt>
                <c:pt idx="14802">
                  <c:v>0.11</c:v>
                </c:pt>
                <c:pt idx="14803">
                  <c:v>0.12470000000000001</c:v>
                </c:pt>
                <c:pt idx="14804">
                  <c:v>0.1166</c:v>
                </c:pt>
                <c:pt idx="14805">
                  <c:v>0.1171</c:v>
                </c:pt>
                <c:pt idx="14806">
                  <c:v>0.1212</c:v>
                </c:pt>
                <c:pt idx="14807">
                  <c:v>0.1237</c:v>
                </c:pt>
                <c:pt idx="14808">
                  <c:v>0.13020000000000001</c:v>
                </c:pt>
                <c:pt idx="14809">
                  <c:v>0.11840000000000001</c:v>
                </c:pt>
                <c:pt idx="14810">
                  <c:v>0.1225</c:v>
                </c:pt>
                <c:pt idx="14811">
                  <c:v>0.13159999999999999</c:v>
                </c:pt>
                <c:pt idx="14812">
                  <c:v>7.8799999999999995E-2</c:v>
                </c:pt>
                <c:pt idx="14813">
                  <c:v>6.4199999999999993E-2</c:v>
                </c:pt>
                <c:pt idx="14814">
                  <c:v>6.9699999999999998E-2</c:v>
                </c:pt>
                <c:pt idx="14815">
                  <c:v>8.3199999999999996E-2</c:v>
                </c:pt>
                <c:pt idx="14816">
                  <c:v>8.9099999999999999E-2</c:v>
                </c:pt>
                <c:pt idx="14817">
                  <c:v>7.9000000000000001E-2</c:v>
                </c:pt>
                <c:pt idx="14818">
                  <c:v>9.6299999999999997E-2</c:v>
                </c:pt>
                <c:pt idx="14819">
                  <c:v>0.1227</c:v>
                </c:pt>
                <c:pt idx="14820">
                  <c:v>0.1032</c:v>
                </c:pt>
                <c:pt idx="14821">
                  <c:v>0.1016</c:v>
                </c:pt>
                <c:pt idx="14822">
                  <c:v>0.1164</c:v>
                </c:pt>
                <c:pt idx="14823">
                  <c:v>9.06E-2</c:v>
                </c:pt>
                <c:pt idx="14824">
                  <c:v>0.1086</c:v>
                </c:pt>
                <c:pt idx="14825">
                  <c:v>0.1072</c:v>
                </c:pt>
                <c:pt idx="14826">
                  <c:v>0.1159</c:v>
                </c:pt>
                <c:pt idx="14827">
                  <c:v>9.2799999999999994E-2</c:v>
                </c:pt>
                <c:pt idx="14828">
                  <c:v>0.12189999999999999</c:v>
                </c:pt>
                <c:pt idx="14829">
                  <c:v>0.1236</c:v>
                </c:pt>
                <c:pt idx="14830">
                  <c:v>9.98E-2</c:v>
                </c:pt>
                <c:pt idx="14831">
                  <c:v>0.15079999999999999</c:v>
                </c:pt>
                <c:pt idx="14832">
                  <c:v>0.1268</c:v>
                </c:pt>
                <c:pt idx="14833">
                  <c:v>0.1077</c:v>
                </c:pt>
                <c:pt idx="14834">
                  <c:v>0.1406</c:v>
                </c:pt>
                <c:pt idx="14835">
                  <c:v>0.1203</c:v>
                </c:pt>
                <c:pt idx="14836">
                  <c:v>9.1499999999999998E-2</c:v>
                </c:pt>
                <c:pt idx="14837">
                  <c:v>0.1003</c:v>
                </c:pt>
                <c:pt idx="14838">
                  <c:v>0.1187</c:v>
                </c:pt>
                <c:pt idx="14839">
                  <c:v>0.1157</c:v>
                </c:pt>
                <c:pt idx="14840">
                  <c:v>0.1111</c:v>
                </c:pt>
                <c:pt idx="14841">
                  <c:v>0.1196</c:v>
                </c:pt>
                <c:pt idx="14842">
                  <c:v>9.1999999999999998E-2</c:v>
                </c:pt>
                <c:pt idx="14843">
                  <c:v>0.10829999999999999</c:v>
                </c:pt>
                <c:pt idx="14844">
                  <c:v>0.11409999999999999</c:v>
                </c:pt>
                <c:pt idx="14845">
                  <c:v>0.13980000000000001</c:v>
                </c:pt>
                <c:pt idx="14846">
                  <c:v>0.12790000000000001</c:v>
                </c:pt>
                <c:pt idx="14847">
                  <c:v>0.13059999999999999</c:v>
                </c:pt>
                <c:pt idx="14848">
                  <c:v>0.13059999999999999</c:v>
                </c:pt>
                <c:pt idx="14849">
                  <c:v>0.12809999999999999</c:v>
                </c:pt>
                <c:pt idx="14850">
                  <c:v>0.13150000000000001</c:v>
                </c:pt>
                <c:pt idx="14851">
                  <c:v>0.1133</c:v>
                </c:pt>
                <c:pt idx="14852">
                  <c:v>0.1157</c:v>
                </c:pt>
                <c:pt idx="14853">
                  <c:v>0.1242</c:v>
                </c:pt>
                <c:pt idx="14854">
                  <c:v>0.1288</c:v>
                </c:pt>
                <c:pt idx="14855">
                  <c:v>0.1595</c:v>
                </c:pt>
                <c:pt idx="14856">
                  <c:v>0.1736</c:v>
                </c:pt>
                <c:pt idx="14857">
                  <c:v>0.22450000000000001</c:v>
                </c:pt>
                <c:pt idx="14858">
                  <c:v>0.14480000000000001</c:v>
                </c:pt>
                <c:pt idx="14859">
                  <c:v>0.20369999999999999</c:v>
                </c:pt>
                <c:pt idx="14860">
                  <c:v>0.1925</c:v>
                </c:pt>
                <c:pt idx="14861">
                  <c:v>0.32029999999999997</c:v>
                </c:pt>
                <c:pt idx="14862">
                  <c:v>0.10150000000000001</c:v>
                </c:pt>
                <c:pt idx="14863">
                  <c:v>0.20530000000000001</c:v>
                </c:pt>
                <c:pt idx="14864">
                  <c:v>0.25919999999999999</c:v>
                </c:pt>
                <c:pt idx="14865">
                  <c:v>0.19520000000000001</c:v>
                </c:pt>
                <c:pt idx="14866">
                  <c:v>0.30909999999999999</c:v>
                </c:pt>
                <c:pt idx="14867">
                  <c:v>0.35549999999999998</c:v>
                </c:pt>
                <c:pt idx="14868">
                  <c:v>0.27579999999999999</c:v>
                </c:pt>
                <c:pt idx="14869">
                  <c:v>0.39579999999999999</c:v>
                </c:pt>
                <c:pt idx="14870">
                  <c:v>0.33550000000000002</c:v>
                </c:pt>
                <c:pt idx="14871">
                  <c:v>0.2039</c:v>
                </c:pt>
                <c:pt idx="14872">
                  <c:v>0.1797</c:v>
                </c:pt>
                <c:pt idx="14873">
                  <c:v>0.1719</c:v>
                </c:pt>
                <c:pt idx="14874">
                  <c:v>0.19989999999999999</c:v>
                </c:pt>
                <c:pt idx="14875">
                  <c:v>0.15459999999999999</c:v>
                </c:pt>
                <c:pt idx="14876">
                  <c:v>0.1138</c:v>
                </c:pt>
                <c:pt idx="14877">
                  <c:v>0.1222</c:v>
                </c:pt>
                <c:pt idx="14878">
                  <c:v>0.11899999999999999</c:v>
                </c:pt>
                <c:pt idx="14879">
                  <c:v>0.1188</c:v>
                </c:pt>
                <c:pt idx="14880">
                  <c:v>0.13819999999999999</c:v>
                </c:pt>
                <c:pt idx="14881">
                  <c:v>0.21790000000000001</c:v>
                </c:pt>
                <c:pt idx="14882">
                  <c:v>0.1883</c:v>
                </c:pt>
                <c:pt idx="14883">
                  <c:v>0.1757</c:v>
                </c:pt>
                <c:pt idx="14884">
                  <c:v>0.21060000000000001</c:v>
                </c:pt>
                <c:pt idx="14885">
                  <c:v>0.1305</c:v>
                </c:pt>
                <c:pt idx="14886">
                  <c:v>0.15590000000000001</c:v>
                </c:pt>
                <c:pt idx="14887">
                  <c:v>0.15</c:v>
                </c:pt>
                <c:pt idx="14888">
                  <c:v>0.13</c:v>
                </c:pt>
                <c:pt idx="14889">
                  <c:v>0.14360000000000001</c:v>
                </c:pt>
                <c:pt idx="14890">
                  <c:v>9.4899999999999998E-2</c:v>
                </c:pt>
                <c:pt idx="14891">
                  <c:v>0.1187</c:v>
                </c:pt>
                <c:pt idx="14892">
                  <c:v>0.15720000000000001</c:v>
                </c:pt>
                <c:pt idx="14893">
                  <c:v>0.1142</c:v>
                </c:pt>
                <c:pt idx="14894">
                  <c:v>0.16750000000000001</c:v>
                </c:pt>
                <c:pt idx="14895">
                  <c:v>0.20269999999999999</c:v>
                </c:pt>
                <c:pt idx="14896">
                  <c:v>0.1837</c:v>
                </c:pt>
                <c:pt idx="14897">
                  <c:v>0.2147</c:v>
                </c:pt>
                <c:pt idx="14898">
                  <c:v>0.17949999999999999</c:v>
                </c:pt>
                <c:pt idx="14899">
                  <c:v>0.2397</c:v>
                </c:pt>
                <c:pt idx="14900">
                  <c:v>0.1242</c:v>
                </c:pt>
                <c:pt idx="14901">
                  <c:v>0.109</c:v>
                </c:pt>
                <c:pt idx="14902">
                  <c:v>0.1956</c:v>
                </c:pt>
                <c:pt idx="14903">
                  <c:v>0.1419</c:v>
                </c:pt>
                <c:pt idx="14904">
                  <c:v>0.11840000000000001</c:v>
                </c:pt>
                <c:pt idx="14905">
                  <c:v>0.1009</c:v>
                </c:pt>
                <c:pt idx="14906">
                  <c:v>0.12970000000000001</c:v>
                </c:pt>
                <c:pt idx="14907">
                  <c:v>0.11600000000000001</c:v>
                </c:pt>
                <c:pt idx="14908">
                  <c:v>0.13930000000000001</c:v>
                </c:pt>
                <c:pt idx="14909">
                  <c:v>0.16139999999999999</c:v>
                </c:pt>
                <c:pt idx="14910">
                  <c:v>0.1411</c:v>
                </c:pt>
                <c:pt idx="14911">
                  <c:v>0.15459999999999999</c:v>
                </c:pt>
                <c:pt idx="14912">
                  <c:v>0.1595</c:v>
                </c:pt>
                <c:pt idx="14913">
                  <c:v>0.16600000000000001</c:v>
                </c:pt>
                <c:pt idx="14914">
                  <c:v>0.14149999999999999</c:v>
                </c:pt>
                <c:pt idx="14915">
                  <c:v>0.1414</c:v>
                </c:pt>
                <c:pt idx="14916">
                  <c:v>0.24429999999999999</c:v>
                </c:pt>
                <c:pt idx="14917">
                  <c:v>0.23380000000000001</c:v>
                </c:pt>
                <c:pt idx="14918">
                  <c:v>0.22650000000000001</c:v>
                </c:pt>
                <c:pt idx="14919">
                  <c:v>0.1467</c:v>
                </c:pt>
                <c:pt idx="14920">
                  <c:v>0.1613</c:v>
                </c:pt>
                <c:pt idx="14921">
                  <c:v>0.17469999999999999</c:v>
                </c:pt>
                <c:pt idx="14922">
                  <c:v>0.2011</c:v>
                </c:pt>
                <c:pt idx="14923">
                  <c:v>8.5099999999999995E-2</c:v>
                </c:pt>
                <c:pt idx="14924">
                  <c:v>0.1116</c:v>
                </c:pt>
                <c:pt idx="14925">
                  <c:v>7.7700000000000005E-2</c:v>
                </c:pt>
                <c:pt idx="14926">
                  <c:v>0.21629999999999999</c:v>
                </c:pt>
                <c:pt idx="14927">
                  <c:v>0.19370000000000001</c:v>
                </c:pt>
                <c:pt idx="14928">
                  <c:v>0.1731</c:v>
                </c:pt>
                <c:pt idx="14929">
                  <c:v>0.2195</c:v>
                </c:pt>
                <c:pt idx="14930">
                  <c:v>0.20100000000000001</c:v>
                </c:pt>
                <c:pt idx="14931">
                  <c:v>0.18529999999999999</c:v>
                </c:pt>
                <c:pt idx="14932">
                  <c:v>0.214</c:v>
                </c:pt>
                <c:pt idx="14933">
                  <c:v>0.2525</c:v>
                </c:pt>
                <c:pt idx="14934">
                  <c:v>0.21110000000000001</c:v>
                </c:pt>
                <c:pt idx="14935">
                  <c:v>0.25019999999999998</c:v>
                </c:pt>
                <c:pt idx="14936">
                  <c:v>0.17349999999999999</c:v>
                </c:pt>
                <c:pt idx="14937">
                  <c:v>0.12859999999999999</c:v>
                </c:pt>
                <c:pt idx="14938">
                  <c:v>0.1195</c:v>
                </c:pt>
                <c:pt idx="14939">
                  <c:v>0.10100000000000001</c:v>
                </c:pt>
                <c:pt idx="14940">
                  <c:v>0.1246</c:v>
                </c:pt>
                <c:pt idx="14941">
                  <c:v>0.16600000000000001</c:v>
                </c:pt>
                <c:pt idx="14942">
                  <c:v>0.15490000000000001</c:v>
                </c:pt>
                <c:pt idx="14943">
                  <c:v>0.13189999999999999</c:v>
                </c:pt>
                <c:pt idx="14944">
                  <c:v>0.19950000000000001</c:v>
                </c:pt>
                <c:pt idx="14945">
                  <c:v>0.1925</c:v>
                </c:pt>
                <c:pt idx="14946">
                  <c:v>0.18140000000000001</c:v>
                </c:pt>
                <c:pt idx="14947">
                  <c:v>0.19980000000000001</c:v>
                </c:pt>
                <c:pt idx="14948">
                  <c:v>0.22889999999999999</c:v>
                </c:pt>
                <c:pt idx="14949">
                  <c:v>0.22289999999999999</c:v>
                </c:pt>
                <c:pt idx="14950">
                  <c:v>0.17380000000000001</c:v>
                </c:pt>
                <c:pt idx="14951">
                  <c:v>0.2195</c:v>
                </c:pt>
                <c:pt idx="14952">
                  <c:v>0.21279999999999999</c:v>
                </c:pt>
                <c:pt idx="14953">
                  <c:v>0.2092</c:v>
                </c:pt>
                <c:pt idx="14954">
                  <c:v>0.24149999999999999</c:v>
                </c:pt>
                <c:pt idx="14955">
                  <c:v>0.19689999999999999</c:v>
                </c:pt>
                <c:pt idx="14956">
                  <c:v>0.14829999999999999</c:v>
                </c:pt>
                <c:pt idx="14957">
                  <c:v>0.13450000000000001</c:v>
                </c:pt>
                <c:pt idx="14958">
                  <c:v>0.126</c:v>
                </c:pt>
                <c:pt idx="14959">
                  <c:v>0.19009999999999999</c:v>
                </c:pt>
                <c:pt idx="14960">
                  <c:v>0.1883</c:v>
                </c:pt>
                <c:pt idx="14961">
                  <c:v>0.2838</c:v>
                </c:pt>
                <c:pt idx="14962">
                  <c:v>0.27450000000000002</c:v>
                </c:pt>
                <c:pt idx="14963">
                  <c:v>0.25330000000000003</c:v>
                </c:pt>
                <c:pt idx="14964">
                  <c:v>0.26869999999999999</c:v>
                </c:pt>
                <c:pt idx="14965">
                  <c:v>0.25209999999999999</c:v>
                </c:pt>
                <c:pt idx="14966">
                  <c:v>0.123</c:v>
                </c:pt>
                <c:pt idx="14967">
                  <c:v>0.11600000000000001</c:v>
                </c:pt>
                <c:pt idx="14968">
                  <c:v>0.1077</c:v>
                </c:pt>
                <c:pt idx="14969">
                  <c:v>0.1341</c:v>
                </c:pt>
                <c:pt idx="14970">
                  <c:v>0.19139999999999999</c:v>
                </c:pt>
                <c:pt idx="14971">
                  <c:v>0.2465</c:v>
                </c:pt>
                <c:pt idx="14972">
                  <c:v>0.19359999999999999</c:v>
                </c:pt>
                <c:pt idx="14973">
                  <c:v>0.17480000000000001</c:v>
                </c:pt>
                <c:pt idx="14974">
                  <c:v>0.16250000000000001</c:v>
                </c:pt>
                <c:pt idx="14975">
                  <c:v>0.17780000000000001</c:v>
                </c:pt>
                <c:pt idx="14976">
                  <c:v>0.2571</c:v>
                </c:pt>
                <c:pt idx="14977">
                  <c:v>0.24859999999999999</c:v>
                </c:pt>
                <c:pt idx="14978">
                  <c:v>0.30759999999999998</c:v>
                </c:pt>
                <c:pt idx="14979">
                  <c:v>0.22589999999999999</c:v>
                </c:pt>
                <c:pt idx="14980">
                  <c:v>0.2586</c:v>
                </c:pt>
                <c:pt idx="14981">
                  <c:v>8.4599999999999995E-2</c:v>
                </c:pt>
                <c:pt idx="14982">
                  <c:v>9.4899999999999998E-2</c:v>
                </c:pt>
                <c:pt idx="14983">
                  <c:v>0.109</c:v>
                </c:pt>
                <c:pt idx="14984">
                  <c:v>9.9000000000000005E-2</c:v>
                </c:pt>
                <c:pt idx="14985">
                  <c:v>0.1036</c:v>
                </c:pt>
                <c:pt idx="14986">
                  <c:v>0.1143</c:v>
                </c:pt>
                <c:pt idx="14987">
                  <c:v>0.12429999999999999</c:v>
                </c:pt>
                <c:pt idx="14988">
                  <c:v>0.15959999999999999</c:v>
                </c:pt>
                <c:pt idx="14989">
                  <c:v>0.29170000000000001</c:v>
                </c:pt>
                <c:pt idx="14990">
                  <c:v>0.24010000000000001</c:v>
                </c:pt>
                <c:pt idx="14991">
                  <c:v>0.2026</c:v>
                </c:pt>
                <c:pt idx="14992">
                  <c:v>0.23219999999999999</c:v>
                </c:pt>
                <c:pt idx="14993">
                  <c:v>0.27850000000000003</c:v>
                </c:pt>
                <c:pt idx="14994">
                  <c:v>0.23830000000000001</c:v>
                </c:pt>
                <c:pt idx="14995">
                  <c:v>0.22459999999999999</c:v>
                </c:pt>
                <c:pt idx="14996">
                  <c:v>0.32</c:v>
                </c:pt>
                <c:pt idx="14997">
                  <c:v>0.21249999999999999</c:v>
                </c:pt>
                <c:pt idx="14998">
                  <c:v>8.8200000000000001E-2</c:v>
                </c:pt>
                <c:pt idx="14999">
                  <c:v>8.7900000000000006E-2</c:v>
                </c:pt>
                <c:pt idx="15000">
                  <c:v>8.2000000000000003E-2</c:v>
                </c:pt>
                <c:pt idx="15001">
                  <c:v>8.2600000000000007E-2</c:v>
                </c:pt>
                <c:pt idx="15002">
                  <c:v>0.10349999999999999</c:v>
                </c:pt>
                <c:pt idx="15003">
                  <c:v>0.14249999999999999</c:v>
                </c:pt>
                <c:pt idx="15004">
                  <c:v>0.10589999999999999</c:v>
                </c:pt>
                <c:pt idx="15005">
                  <c:v>0.10390000000000001</c:v>
                </c:pt>
                <c:pt idx="15006">
                  <c:v>0.2039</c:v>
                </c:pt>
                <c:pt idx="15007">
                  <c:v>0.24099999999999999</c:v>
                </c:pt>
                <c:pt idx="15008">
                  <c:v>0.21440000000000001</c:v>
                </c:pt>
                <c:pt idx="15009">
                  <c:v>0.1804</c:v>
                </c:pt>
                <c:pt idx="15010">
                  <c:v>0.20419999999999999</c:v>
                </c:pt>
                <c:pt idx="15011">
                  <c:v>0.24010000000000001</c:v>
                </c:pt>
                <c:pt idx="15012">
                  <c:v>0.23899999999999999</c:v>
                </c:pt>
                <c:pt idx="15013">
                  <c:v>0.1822</c:v>
                </c:pt>
                <c:pt idx="15014">
                  <c:v>0.28570000000000001</c:v>
                </c:pt>
                <c:pt idx="15015">
                  <c:v>8.0799999999999997E-2</c:v>
                </c:pt>
                <c:pt idx="15016">
                  <c:v>7.8100000000000003E-2</c:v>
                </c:pt>
                <c:pt idx="15017">
                  <c:v>8.5500000000000007E-2</c:v>
                </c:pt>
                <c:pt idx="15018">
                  <c:v>8.6999999999999994E-2</c:v>
                </c:pt>
                <c:pt idx="15019">
                  <c:v>0.152</c:v>
                </c:pt>
                <c:pt idx="15020">
                  <c:v>0.19289999999999999</c:v>
                </c:pt>
                <c:pt idx="15021">
                  <c:v>0.10730000000000001</c:v>
                </c:pt>
                <c:pt idx="15022">
                  <c:v>0.17330000000000001</c:v>
                </c:pt>
                <c:pt idx="15023">
                  <c:v>0.23519999999999999</c:v>
                </c:pt>
                <c:pt idx="15024">
                  <c:v>0.18720000000000001</c:v>
                </c:pt>
                <c:pt idx="15025">
                  <c:v>0.2238</c:v>
                </c:pt>
                <c:pt idx="15026">
                  <c:v>0.1983</c:v>
                </c:pt>
                <c:pt idx="15027">
                  <c:v>0.2787</c:v>
                </c:pt>
                <c:pt idx="15028">
                  <c:v>0.185</c:v>
                </c:pt>
                <c:pt idx="15029">
                  <c:v>8.2500000000000004E-2</c:v>
                </c:pt>
                <c:pt idx="15030">
                  <c:v>7.9200000000000007E-2</c:v>
                </c:pt>
                <c:pt idx="15031">
                  <c:v>9.0700000000000003E-2</c:v>
                </c:pt>
                <c:pt idx="15032">
                  <c:v>0.15640000000000001</c:v>
                </c:pt>
                <c:pt idx="15033">
                  <c:v>0.16339999999999999</c:v>
                </c:pt>
                <c:pt idx="15034">
                  <c:v>0.21929999999999999</c:v>
                </c:pt>
                <c:pt idx="15035">
                  <c:v>0.153</c:v>
                </c:pt>
                <c:pt idx="15036">
                  <c:v>0.21290000000000001</c:v>
                </c:pt>
                <c:pt idx="15037">
                  <c:v>0.1353</c:v>
                </c:pt>
                <c:pt idx="15038">
                  <c:v>0.1353</c:v>
                </c:pt>
                <c:pt idx="15039">
                  <c:v>0.12889999999999999</c:v>
                </c:pt>
                <c:pt idx="15040">
                  <c:v>0.19239999999999999</c:v>
                </c:pt>
                <c:pt idx="15041">
                  <c:v>0.10249999999999999</c:v>
                </c:pt>
                <c:pt idx="15042">
                  <c:v>0.18179999999999999</c:v>
                </c:pt>
                <c:pt idx="15043">
                  <c:v>0.17</c:v>
                </c:pt>
                <c:pt idx="15044">
                  <c:v>0.14810000000000001</c:v>
                </c:pt>
                <c:pt idx="15045">
                  <c:v>0.15060000000000001</c:v>
                </c:pt>
                <c:pt idx="15046">
                  <c:v>0.1719</c:v>
                </c:pt>
                <c:pt idx="15047">
                  <c:v>0.1827</c:v>
                </c:pt>
                <c:pt idx="15048">
                  <c:v>0.19159999999999999</c:v>
                </c:pt>
                <c:pt idx="15049">
                  <c:v>0.30499999999999999</c:v>
                </c:pt>
                <c:pt idx="15050">
                  <c:v>0.30480000000000002</c:v>
                </c:pt>
                <c:pt idx="15051">
                  <c:v>0.22</c:v>
                </c:pt>
                <c:pt idx="15052">
                  <c:v>0.26729999999999998</c:v>
                </c:pt>
                <c:pt idx="15053">
                  <c:v>0.32929999999999998</c:v>
                </c:pt>
                <c:pt idx="15054">
                  <c:v>0.25059999999999999</c:v>
                </c:pt>
                <c:pt idx="15055">
                  <c:v>0.27489999999999998</c:v>
                </c:pt>
                <c:pt idx="15056">
                  <c:v>0.30299999999999999</c:v>
                </c:pt>
                <c:pt idx="15057">
                  <c:v>0.21129999999999999</c:v>
                </c:pt>
                <c:pt idx="15058">
                  <c:v>0.29470000000000002</c:v>
                </c:pt>
                <c:pt idx="15059">
                  <c:v>0.26829999999999998</c:v>
                </c:pt>
                <c:pt idx="15060">
                  <c:v>0.29920000000000002</c:v>
                </c:pt>
                <c:pt idx="15061">
                  <c:v>0.21870000000000001</c:v>
                </c:pt>
                <c:pt idx="15062">
                  <c:v>0.28060000000000002</c:v>
                </c:pt>
                <c:pt idx="15063">
                  <c:v>0.27900000000000003</c:v>
                </c:pt>
                <c:pt idx="15064">
                  <c:v>0.26979999999999998</c:v>
                </c:pt>
                <c:pt idx="15065">
                  <c:v>0.27800000000000002</c:v>
                </c:pt>
                <c:pt idx="15066">
                  <c:v>0.27729999999999999</c:v>
                </c:pt>
                <c:pt idx="15067">
                  <c:v>0.28160000000000002</c:v>
                </c:pt>
                <c:pt idx="15068">
                  <c:v>0.24840000000000001</c:v>
                </c:pt>
                <c:pt idx="15069">
                  <c:v>0.13869999999999999</c:v>
                </c:pt>
                <c:pt idx="15070">
                  <c:v>0.11849999999999999</c:v>
                </c:pt>
                <c:pt idx="15071">
                  <c:v>0.151</c:v>
                </c:pt>
                <c:pt idx="15072">
                  <c:v>0.28539999999999999</c:v>
                </c:pt>
                <c:pt idx="15073">
                  <c:v>0.27810000000000001</c:v>
                </c:pt>
                <c:pt idx="15074">
                  <c:v>0.14699999999999999</c:v>
                </c:pt>
                <c:pt idx="15075">
                  <c:v>0.1704</c:v>
                </c:pt>
                <c:pt idx="15076">
                  <c:v>0.18990000000000001</c:v>
                </c:pt>
                <c:pt idx="15077">
                  <c:v>0.18310000000000001</c:v>
                </c:pt>
                <c:pt idx="15078">
                  <c:v>0.2044</c:v>
                </c:pt>
                <c:pt idx="15079">
                  <c:v>0.13880000000000001</c:v>
                </c:pt>
                <c:pt idx="15080">
                  <c:v>0.1507</c:v>
                </c:pt>
                <c:pt idx="15081">
                  <c:v>0.1346</c:v>
                </c:pt>
                <c:pt idx="15082">
                  <c:v>0.1275</c:v>
                </c:pt>
                <c:pt idx="15083">
                  <c:v>0.14069999999999999</c:v>
                </c:pt>
                <c:pt idx="15084">
                  <c:v>0.13389999999999999</c:v>
                </c:pt>
                <c:pt idx="15085">
                  <c:v>0.1578</c:v>
                </c:pt>
                <c:pt idx="15086">
                  <c:v>0.152</c:v>
                </c:pt>
                <c:pt idx="15087">
                  <c:v>0.15540000000000001</c:v>
                </c:pt>
                <c:pt idx="15088">
                  <c:v>0.13150000000000001</c:v>
                </c:pt>
                <c:pt idx="15089">
                  <c:v>0.1381</c:v>
                </c:pt>
                <c:pt idx="15090">
                  <c:v>0.15049999999999999</c:v>
                </c:pt>
                <c:pt idx="15091">
                  <c:v>0.1447</c:v>
                </c:pt>
                <c:pt idx="15092">
                  <c:v>0.16739999999999999</c:v>
                </c:pt>
                <c:pt idx="15093">
                  <c:v>0.1275</c:v>
                </c:pt>
                <c:pt idx="15094">
                  <c:v>0.16270000000000001</c:v>
                </c:pt>
                <c:pt idx="15095">
                  <c:v>0.18709999999999999</c:v>
                </c:pt>
                <c:pt idx="15096">
                  <c:v>0.17369999999999999</c:v>
                </c:pt>
                <c:pt idx="15097">
                  <c:v>0.1389</c:v>
                </c:pt>
                <c:pt idx="15098">
                  <c:v>0.1527</c:v>
                </c:pt>
                <c:pt idx="15099">
                  <c:v>0.1201</c:v>
                </c:pt>
                <c:pt idx="15100">
                  <c:v>0.13109999999999999</c:v>
                </c:pt>
                <c:pt idx="15101">
                  <c:v>0.1573</c:v>
                </c:pt>
                <c:pt idx="15102">
                  <c:v>0.1648</c:v>
                </c:pt>
                <c:pt idx="15103">
                  <c:v>0.18629999999999999</c:v>
                </c:pt>
                <c:pt idx="15104">
                  <c:v>0.14879999999999999</c:v>
                </c:pt>
                <c:pt idx="15105">
                  <c:v>0.23599999999999999</c:v>
                </c:pt>
                <c:pt idx="15106">
                  <c:v>0.26600000000000001</c:v>
                </c:pt>
                <c:pt idx="15107">
                  <c:v>0.27589999999999998</c:v>
                </c:pt>
                <c:pt idx="15108">
                  <c:v>0.30940000000000001</c:v>
                </c:pt>
                <c:pt idx="15109">
                  <c:v>0.25840000000000002</c:v>
                </c:pt>
                <c:pt idx="15110">
                  <c:v>0.24</c:v>
                </c:pt>
                <c:pt idx="15111">
                  <c:v>0.24829999999999999</c:v>
                </c:pt>
                <c:pt idx="15112">
                  <c:v>0.2631</c:v>
                </c:pt>
                <c:pt idx="15113">
                  <c:v>0.24279999999999999</c:v>
                </c:pt>
                <c:pt idx="15114">
                  <c:v>0.22270000000000001</c:v>
                </c:pt>
                <c:pt idx="15115">
                  <c:v>0.2319</c:v>
                </c:pt>
                <c:pt idx="15116">
                  <c:v>0.23680000000000001</c:v>
                </c:pt>
                <c:pt idx="15117">
                  <c:v>0.24199999999999999</c:v>
                </c:pt>
                <c:pt idx="15118">
                  <c:v>0.25219999999999998</c:v>
                </c:pt>
                <c:pt idx="15119">
                  <c:v>0.26819999999999999</c:v>
                </c:pt>
                <c:pt idx="15120">
                  <c:v>0.26700000000000002</c:v>
                </c:pt>
                <c:pt idx="15121">
                  <c:v>0.21990000000000001</c:v>
                </c:pt>
                <c:pt idx="15122">
                  <c:v>0.2273</c:v>
                </c:pt>
                <c:pt idx="15123">
                  <c:v>0.28620000000000001</c:v>
                </c:pt>
                <c:pt idx="15124">
                  <c:v>0.26679999999999998</c:v>
                </c:pt>
                <c:pt idx="15125">
                  <c:v>0.2235</c:v>
                </c:pt>
                <c:pt idx="15126">
                  <c:v>0.27310000000000001</c:v>
                </c:pt>
                <c:pt idx="15127">
                  <c:v>0.29949999999999999</c:v>
                </c:pt>
                <c:pt idx="15128">
                  <c:v>0.26979999999999998</c:v>
                </c:pt>
                <c:pt idx="15129">
                  <c:v>0.27510000000000001</c:v>
                </c:pt>
                <c:pt idx="15130">
                  <c:v>0.1578</c:v>
                </c:pt>
                <c:pt idx="15131">
                  <c:v>0.21790000000000001</c:v>
                </c:pt>
                <c:pt idx="15132">
                  <c:v>0.1608</c:v>
                </c:pt>
                <c:pt idx="15133">
                  <c:v>0.122</c:v>
                </c:pt>
                <c:pt idx="15134">
                  <c:v>0.17449999999999999</c:v>
                </c:pt>
                <c:pt idx="15135">
                  <c:v>0.1736</c:v>
                </c:pt>
                <c:pt idx="15136">
                  <c:v>0.17849999999999999</c:v>
                </c:pt>
                <c:pt idx="15137">
                  <c:v>0.12520000000000001</c:v>
                </c:pt>
                <c:pt idx="15138">
                  <c:v>7.7399999999999997E-2</c:v>
                </c:pt>
                <c:pt idx="15139">
                  <c:v>0.11119999999999999</c:v>
                </c:pt>
                <c:pt idx="15140">
                  <c:v>8.3799999999999999E-2</c:v>
                </c:pt>
                <c:pt idx="15141">
                  <c:v>0.1191</c:v>
                </c:pt>
                <c:pt idx="15142">
                  <c:v>0.16189999999999999</c:v>
                </c:pt>
                <c:pt idx="15143">
                  <c:v>0.15690000000000001</c:v>
                </c:pt>
                <c:pt idx="15144">
                  <c:v>7.8399999999999997E-2</c:v>
                </c:pt>
                <c:pt idx="15145">
                  <c:v>8.1100000000000005E-2</c:v>
                </c:pt>
                <c:pt idx="15146">
                  <c:v>8.3299999999999999E-2</c:v>
                </c:pt>
                <c:pt idx="15147">
                  <c:v>8.7900000000000006E-2</c:v>
                </c:pt>
                <c:pt idx="15148">
                  <c:v>9.11E-2</c:v>
                </c:pt>
                <c:pt idx="15149">
                  <c:v>7.8700000000000006E-2</c:v>
                </c:pt>
                <c:pt idx="15150">
                  <c:v>7.8399999999999997E-2</c:v>
                </c:pt>
                <c:pt idx="15151">
                  <c:v>9.3100000000000002E-2</c:v>
                </c:pt>
                <c:pt idx="15152">
                  <c:v>7.7100000000000002E-2</c:v>
                </c:pt>
                <c:pt idx="15153">
                  <c:v>7.7799999999999994E-2</c:v>
                </c:pt>
                <c:pt idx="15154">
                  <c:v>8.6699999999999999E-2</c:v>
                </c:pt>
                <c:pt idx="15155">
                  <c:v>9.0200000000000002E-2</c:v>
                </c:pt>
                <c:pt idx="15156">
                  <c:v>8.4599999999999995E-2</c:v>
                </c:pt>
                <c:pt idx="15157">
                  <c:v>7.9000000000000001E-2</c:v>
                </c:pt>
                <c:pt idx="15158">
                  <c:v>8.3299999999999999E-2</c:v>
                </c:pt>
                <c:pt idx="15159">
                  <c:v>8.4099999999999994E-2</c:v>
                </c:pt>
                <c:pt idx="15160">
                  <c:v>7.85E-2</c:v>
                </c:pt>
                <c:pt idx="15161">
                  <c:v>7.8600000000000003E-2</c:v>
                </c:pt>
                <c:pt idx="15162">
                  <c:v>7.9899999999999999E-2</c:v>
                </c:pt>
                <c:pt idx="15163">
                  <c:v>8.1100000000000005E-2</c:v>
                </c:pt>
                <c:pt idx="15164">
                  <c:v>0.16889999999999999</c:v>
                </c:pt>
                <c:pt idx="15165">
                  <c:v>0.29580000000000001</c:v>
                </c:pt>
                <c:pt idx="15166">
                  <c:v>0.22989999999999999</c:v>
                </c:pt>
                <c:pt idx="15167">
                  <c:v>0.245</c:v>
                </c:pt>
                <c:pt idx="15168">
                  <c:v>0.23300000000000001</c:v>
                </c:pt>
                <c:pt idx="15169">
                  <c:v>0.33040000000000003</c:v>
                </c:pt>
                <c:pt idx="15170">
                  <c:v>0.2059</c:v>
                </c:pt>
                <c:pt idx="15171">
                  <c:v>0.2021</c:v>
                </c:pt>
                <c:pt idx="15172">
                  <c:v>0.2029</c:v>
                </c:pt>
                <c:pt idx="15173">
                  <c:v>0.25190000000000001</c:v>
                </c:pt>
                <c:pt idx="15174">
                  <c:v>0.20710000000000001</c:v>
                </c:pt>
                <c:pt idx="15175">
                  <c:v>0.1961</c:v>
                </c:pt>
                <c:pt idx="15176">
                  <c:v>0.21840000000000001</c:v>
                </c:pt>
                <c:pt idx="15177">
                  <c:v>0.2034</c:v>
                </c:pt>
                <c:pt idx="15178">
                  <c:v>8.1799999999999998E-2</c:v>
                </c:pt>
                <c:pt idx="15179">
                  <c:v>7.5999999999999998E-2</c:v>
                </c:pt>
                <c:pt idx="15180">
                  <c:v>8.14E-2</c:v>
                </c:pt>
                <c:pt idx="15181">
                  <c:v>8.6999999999999994E-2</c:v>
                </c:pt>
                <c:pt idx="15182">
                  <c:v>9.06E-2</c:v>
                </c:pt>
                <c:pt idx="15183">
                  <c:v>8.4900000000000003E-2</c:v>
                </c:pt>
                <c:pt idx="15184">
                  <c:v>8.72E-2</c:v>
                </c:pt>
                <c:pt idx="15185">
                  <c:v>7.5700000000000003E-2</c:v>
                </c:pt>
                <c:pt idx="15186">
                  <c:v>8.5999999999999993E-2</c:v>
                </c:pt>
                <c:pt idx="15187">
                  <c:v>8.3500000000000005E-2</c:v>
                </c:pt>
                <c:pt idx="15188">
                  <c:v>8.2299999999999998E-2</c:v>
                </c:pt>
                <c:pt idx="15189">
                  <c:v>9.1800000000000007E-2</c:v>
                </c:pt>
                <c:pt idx="15190">
                  <c:v>8.6499999999999994E-2</c:v>
                </c:pt>
                <c:pt idx="15191">
                  <c:v>8.7800000000000003E-2</c:v>
                </c:pt>
                <c:pt idx="15192">
                  <c:v>9.2799999999999994E-2</c:v>
                </c:pt>
                <c:pt idx="15193">
                  <c:v>8.2199999999999995E-2</c:v>
                </c:pt>
                <c:pt idx="15194">
                  <c:v>8.2299999999999998E-2</c:v>
                </c:pt>
                <c:pt idx="15195">
                  <c:v>0.2266</c:v>
                </c:pt>
                <c:pt idx="15196">
                  <c:v>0.14610000000000001</c:v>
                </c:pt>
                <c:pt idx="15197">
                  <c:v>0.23469999999999999</c:v>
                </c:pt>
                <c:pt idx="15198">
                  <c:v>0.38329999999999997</c:v>
                </c:pt>
                <c:pt idx="15199">
                  <c:v>0.26290000000000002</c:v>
                </c:pt>
                <c:pt idx="15200">
                  <c:v>0.26640000000000003</c:v>
                </c:pt>
                <c:pt idx="15201">
                  <c:v>0.25659999999999999</c:v>
                </c:pt>
                <c:pt idx="15202">
                  <c:v>0.18920000000000001</c:v>
                </c:pt>
                <c:pt idx="15203">
                  <c:v>0.22889999999999999</c:v>
                </c:pt>
                <c:pt idx="15204">
                  <c:v>0.17979999999999999</c:v>
                </c:pt>
                <c:pt idx="15205">
                  <c:v>0.18920000000000001</c:v>
                </c:pt>
                <c:pt idx="15206">
                  <c:v>0.17169999999999999</c:v>
                </c:pt>
                <c:pt idx="15207">
                  <c:v>0.1643</c:v>
                </c:pt>
                <c:pt idx="15208">
                  <c:v>0.20169999999999999</c:v>
                </c:pt>
                <c:pt idx="15209">
                  <c:v>0.20280000000000001</c:v>
                </c:pt>
                <c:pt idx="15210">
                  <c:v>0.14399999999999999</c:v>
                </c:pt>
                <c:pt idx="15211">
                  <c:v>0.13059999999999999</c:v>
                </c:pt>
                <c:pt idx="15212">
                  <c:v>9.0899999999999995E-2</c:v>
                </c:pt>
                <c:pt idx="15213">
                  <c:v>0.1105</c:v>
                </c:pt>
                <c:pt idx="15214">
                  <c:v>0.128</c:v>
                </c:pt>
                <c:pt idx="15215">
                  <c:v>0.1323</c:v>
                </c:pt>
                <c:pt idx="15216">
                  <c:v>0.1178</c:v>
                </c:pt>
                <c:pt idx="15217">
                  <c:v>0.13930000000000001</c:v>
                </c:pt>
                <c:pt idx="15218">
                  <c:v>0.14410000000000001</c:v>
                </c:pt>
                <c:pt idx="15219">
                  <c:v>0.1237</c:v>
                </c:pt>
                <c:pt idx="15220">
                  <c:v>0.1883</c:v>
                </c:pt>
                <c:pt idx="15221">
                  <c:v>0.29699999999999999</c:v>
                </c:pt>
                <c:pt idx="15222">
                  <c:v>0.2079</c:v>
                </c:pt>
                <c:pt idx="15223">
                  <c:v>0.17899999999999999</c:v>
                </c:pt>
                <c:pt idx="15224">
                  <c:v>0.11799999999999999</c:v>
                </c:pt>
                <c:pt idx="15225">
                  <c:v>0.1149</c:v>
                </c:pt>
                <c:pt idx="15226">
                  <c:v>0.13780000000000001</c:v>
                </c:pt>
                <c:pt idx="15227">
                  <c:v>0.19120000000000001</c:v>
                </c:pt>
                <c:pt idx="15228">
                  <c:v>0.1782</c:v>
                </c:pt>
                <c:pt idx="15229">
                  <c:v>0.18579999999999999</c:v>
                </c:pt>
                <c:pt idx="15230">
                  <c:v>0.219</c:v>
                </c:pt>
                <c:pt idx="15231">
                  <c:v>0.21429999999999999</c:v>
                </c:pt>
                <c:pt idx="15232">
                  <c:v>0.15740000000000001</c:v>
                </c:pt>
                <c:pt idx="15233">
                  <c:v>0.16400000000000001</c:v>
                </c:pt>
                <c:pt idx="15234">
                  <c:v>0.122</c:v>
                </c:pt>
                <c:pt idx="15235">
                  <c:v>0.2989</c:v>
                </c:pt>
                <c:pt idx="15236">
                  <c:v>0.1885</c:v>
                </c:pt>
                <c:pt idx="15237">
                  <c:v>0.34370000000000001</c:v>
                </c:pt>
                <c:pt idx="15238">
                  <c:v>0.20480000000000001</c:v>
                </c:pt>
                <c:pt idx="15239">
                  <c:v>0.28839999999999999</c:v>
                </c:pt>
                <c:pt idx="15240">
                  <c:v>0.29499999999999998</c:v>
                </c:pt>
                <c:pt idx="15241">
                  <c:v>0.21</c:v>
                </c:pt>
                <c:pt idx="15242">
                  <c:v>0.28470000000000001</c:v>
                </c:pt>
                <c:pt idx="15243">
                  <c:v>0.30930000000000002</c:v>
                </c:pt>
                <c:pt idx="15244">
                  <c:v>0.28270000000000001</c:v>
                </c:pt>
                <c:pt idx="15245">
                  <c:v>0.35770000000000002</c:v>
                </c:pt>
                <c:pt idx="15246">
                  <c:v>0.29549999999999998</c:v>
                </c:pt>
                <c:pt idx="15247">
                  <c:v>9.1999999999999998E-2</c:v>
                </c:pt>
                <c:pt idx="15248">
                  <c:v>0.40770000000000001</c:v>
                </c:pt>
                <c:pt idx="15249">
                  <c:v>0.23200000000000001</c:v>
                </c:pt>
                <c:pt idx="15250">
                  <c:v>0.21240000000000001</c:v>
                </c:pt>
                <c:pt idx="15251">
                  <c:v>0.25159999999999999</c:v>
                </c:pt>
                <c:pt idx="15252">
                  <c:v>0.2873</c:v>
                </c:pt>
                <c:pt idx="15253">
                  <c:v>0.16589999999999999</c:v>
                </c:pt>
                <c:pt idx="15254">
                  <c:v>0.121</c:v>
                </c:pt>
                <c:pt idx="15255">
                  <c:v>0.23069999999999999</c:v>
                </c:pt>
                <c:pt idx="15256">
                  <c:v>0.22170000000000001</c:v>
                </c:pt>
                <c:pt idx="15257">
                  <c:v>0.25919999999999999</c:v>
                </c:pt>
                <c:pt idx="15258">
                  <c:v>0.2752</c:v>
                </c:pt>
                <c:pt idx="15259">
                  <c:v>0.20319999999999999</c:v>
                </c:pt>
                <c:pt idx="15260">
                  <c:v>0.12759999999999999</c:v>
                </c:pt>
                <c:pt idx="15261">
                  <c:v>0.18790000000000001</c:v>
                </c:pt>
                <c:pt idx="15262">
                  <c:v>0.24640000000000001</c:v>
                </c:pt>
                <c:pt idx="15263">
                  <c:v>0.28110000000000002</c:v>
                </c:pt>
                <c:pt idx="15264">
                  <c:v>0.37840000000000001</c:v>
                </c:pt>
                <c:pt idx="15265">
                  <c:v>0.56169999999999998</c:v>
                </c:pt>
                <c:pt idx="15266">
                  <c:v>0.1991</c:v>
                </c:pt>
                <c:pt idx="15267">
                  <c:v>0.34039999999999998</c:v>
                </c:pt>
                <c:pt idx="15268">
                  <c:v>0.23380000000000001</c:v>
                </c:pt>
                <c:pt idx="15269">
                  <c:v>0.25319999999999998</c:v>
                </c:pt>
                <c:pt idx="15270">
                  <c:v>0.58089999999999997</c:v>
                </c:pt>
                <c:pt idx="15271">
                  <c:v>0.26550000000000001</c:v>
                </c:pt>
                <c:pt idx="15272">
                  <c:v>0.23880000000000001</c:v>
                </c:pt>
                <c:pt idx="15273">
                  <c:v>0.15340000000000001</c:v>
                </c:pt>
                <c:pt idx="15274">
                  <c:v>0.15920000000000001</c:v>
                </c:pt>
                <c:pt idx="15275">
                  <c:v>0.26600000000000001</c:v>
                </c:pt>
                <c:pt idx="15276">
                  <c:v>0.27989999999999998</c:v>
                </c:pt>
                <c:pt idx="15277">
                  <c:v>0.32040000000000002</c:v>
                </c:pt>
                <c:pt idx="15278">
                  <c:v>0.46789999999999998</c:v>
                </c:pt>
                <c:pt idx="15279">
                  <c:v>0.1429</c:v>
                </c:pt>
                <c:pt idx="15280">
                  <c:v>0.1099</c:v>
                </c:pt>
                <c:pt idx="15281">
                  <c:v>0.2145</c:v>
                </c:pt>
                <c:pt idx="15282">
                  <c:v>0.2455</c:v>
                </c:pt>
                <c:pt idx="15283">
                  <c:v>0.25829999999999997</c:v>
                </c:pt>
                <c:pt idx="15284">
                  <c:v>0.19189999999999999</c:v>
                </c:pt>
                <c:pt idx="15285">
                  <c:v>0.31059999999999999</c:v>
                </c:pt>
                <c:pt idx="15286">
                  <c:v>0.55589999999999995</c:v>
                </c:pt>
                <c:pt idx="15287">
                  <c:v>0.21659999999999999</c:v>
                </c:pt>
                <c:pt idx="15288">
                  <c:v>0.25369999999999998</c:v>
                </c:pt>
                <c:pt idx="15289">
                  <c:v>0.23180000000000001</c:v>
                </c:pt>
                <c:pt idx="15290">
                  <c:v>0.2303</c:v>
                </c:pt>
                <c:pt idx="15291">
                  <c:v>0.26719999999999999</c:v>
                </c:pt>
                <c:pt idx="15292">
                  <c:v>0.53779999999999994</c:v>
                </c:pt>
                <c:pt idx="15293">
                  <c:v>0.1119</c:v>
                </c:pt>
                <c:pt idx="15294">
                  <c:v>0.28029999999999999</c:v>
                </c:pt>
                <c:pt idx="15295">
                  <c:v>0.21079999999999999</c:v>
                </c:pt>
                <c:pt idx="15296">
                  <c:v>0.31859999999999999</c:v>
                </c:pt>
                <c:pt idx="15297">
                  <c:v>0.16589999999999999</c:v>
                </c:pt>
                <c:pt idx="15298">
                  <c:v>0.18429999999999999</c:v>
                </c:pt>
                <c:pt idx="15299">
                  <c:v>0.40079999999999999</c:v>
                </c:pt>
                <c:pt idx="15300">
                  <c:v>0.25890000000000002</c:v>
                </c:pt>
                <c:pt idx="15301">
                  <c:v>0.33650000000000002</c:v>
                </c:pt>
                <c:pt idx="15302">
                  <c:v>0.35589999999999999</c:v>
                </c:pt>
                <c:pt idx="15303">
                  <c:v>0.27510000000000001</c:v>
                </c:pt>
                <c:pt idx="15304">
                  <c:v>0.14910000000000001</c:v>
                </c:pt>
                <c:pt idx="15305">
                  <c:v>0.18490000000000001</c:v>
                </c:pt>
                <c:pt idx="15306">
                  <c:v>0.19220000000000001</c:v>
                </c:pt>
                <c:pt idx="15307">
                  <c:v>0.31359999999999999</c:v>
                </c:pt>
                <c:pt idx="15308">
                  <c:v>0.2303</c:v>
                </c:pt>
                <c:pt idx="15309">
                  <c:v>0.27679999999999999</c:v>
                </c:pt>
                <c:pt idx="15310">
                  <c:v>0.38519999999999999</c:v>
                </c:pt>
                <c:pt idx="15311">
                  <c:v>0.27939999999999998</c:v>
                </c:pt>
                <c:pt idx="15312">
                  <c:v>0.42320000000000002</c:v>
                </c:pt>
                <c:pt idx="15313">
                  <c:v>0.2132</c:v>
                </c:pt>
                <c:pt idx="15314">
                  <c:v>0.3553</c:v>
                </c:pt>
                <c:pt idx="15315">
                  <c:v>0.22770000000000001</c:v>
                </c:pt>
                <c:pt idx="15316">
                  <c:v>0.17399999999999999</c:v>
                </c:pt>
                <c:pt idx="15317">
                  <c:v>0.28960000000000002</c:v>
                </c:pt>
                <c:pt idx="15318">
                  <c:v>0.34179999999999999</c:v>
                </c:pt>
                <c:pt idx="15319">
                  <c:v>0.48780000000000001</c:v>
                </c:pt>
                <c:pt idx="15320">
                  <c:v>0.20039999999999999</c:v>
                </c:pt>
                <c:pt idx="15321">
                  <c:v>0.1421</c:v>
                </c:pt>
                <c:pt idx="15322">
                  <c:v>0.20849999999999999</c:v>
                </c:pt>
                <c:pt idx="15323">
                  <c:v>0.1744</c:v>
                </c:pt>
                <c:pt idx="15324">
                  <c:v>0.22359999999999999</c:v>
                </c:pt>
                <c:pt idx="15325">
                  <c:v>0.1812</c:v>
                </c:pt>
                <c:pt idx="15326">
                  <c:v>1.1313</c:v>
                </c:pt>
                <c:pt idx="15327">
                  <c:v>0.52339999999999998</c:v>
                </c:pt>
                <c:pt idx="15328">
                  <c:v>0.40460000000000002</c:v>
                </c:pt>
                <c:pt idx="15329">
                  <c:v>0.31909999999999999</c:v>
                </c:pt>
                <c:pt idx="15330">
                  <c:v>0.1203</c:v>
                </c:pt>
                <c:pt idx="15331">
                  <c:v>0.1208</c:v>
                </c:pt>
                <c:pt idx="15332">
                  <c:v>0.1205</c:v>
                </c:pt>
                <c:pt idx="15333">
                  <c:v>0.1321</c:v>
                </c:pt>
                <c:pt idx="15334">
                  <c:v>0.2601</c:v>
                </c:pt>
                <c:pt idx="15335">
                  <c:v>0.28220000000000001</c:v>
                </c:pt>
                <c:pt idx="15336">
                  <c:v>0.20480000000000001</c:v>
                </c:pt>
                <c:pt idx="15337">
                  <c:v>0.2044</c:v>
                </c:pt>
                <c:pt idx="15338">
                  <c:v>0.20669999999999999</c:v>
                </c:pt>
                <c:pt idx="15339">
                  <c:v>0.12759999999999999</c:v>
                </c:pt>
                <c:pt idx="15340">
                  <c:v>0.14749999999999999</c:v>
                </c:pt>
                <c:pt idx="15341">
                  <c:v>0.2286</c:v>
                </c:pt>
                <c:pt idx="15342">
                  <c:v>0.2132</c:v>
                </c:pt>
                <c:pt idx="15343">
                  <c:v>0.13830000000000001</c:v>
                </c:pt>
                <c:pt idx="15344">
                  <c:v>0.2346</c:v>
                </c:pt>
                <c:pt idx="15345">
                  <c:v>0.22639999999999999</c:v>
                </c:pt>
                <c:pt idx="15346">
                  <c:v>0.27379999999999999</c:v>
                </c:pt>
                <c:pt idx="15347">
                  <c:v>0.1045</c:v>
                </c:pt>
                <c:pt idx="15348">
                  <c:v>0.26540000000000002</c:v>
                </c:pt>
                <c:pt idx="15349">
                  <c:v>0.16400000000000001</c:v>
                </c:pt>
                <c:pt idx="15350">
                  <c:v>0.2152</c:v>
                </c:pt>
                <c:pt idx="15351">
                  <c:v>0.25140000000000001</c:v>
                </c:pt>
                <c:pt idx="15352">
                  <c:v>0.311</c:v>
                </c:pt>
                <c:pt idx="15353">
                  <c:v>0.19589999999999999</c:v>
                </c:pt>
                <c:pt idx="15354">
                  <c:v>0.23169999999999999</c:v>
                </c:pt>
                <c:pt idx="15355">
                  <c:v>0.26200000000000001</c:v>
                </c:pt>
                <c:pt idx="15356">
                  <c:v>0.1782</c:v>
                </c:pt>
                <c:pt idx="15357">
                  <c:v>0.1134</c:v>
                </c:pt>
                <c:pt idx="15358">
                  <c:v>0.1028</c:v>
                </c:pt>
                <c:pt idx="15359">
                  <c:v>8.77E-2</c:v>
                </c:pt>
                <c:pt idx="15360">
                  <c:v>0.24049999999999999</c:v>
                </c:pt>
                <c:pt idx="15361">
                  <c:v>0.31059999999999999</c:v>
                </c:pt>
                <c:pt idx="15362">
                  <c:v>0.8196</c:v>
                </c:pt>
                <c:pt idx="15363">
                  <c:v>0.29320000000000002</c:v>
                </c:pt>
                <c:pt idx="15364">
                  <c:v>0.3911</c:v>
                </c:pt>
                <c:pt idx="15365">
                  <c:v>0.4471</c:v>
                </c:pt>
                <c:pt idx="15366">
                  <c:v>0.25059999999999999</c:v>
                </c:pt>
                <c:pt idx="15367">
                  <c:v>0.48930000000000001</c:v>
                </c:pt>
                <c:pt idx="15368">
                  <c:v>0.69440000000000002</c:v>
                </c:pt>
                <c:pt idx="15369">
                  <c:v>0.20599999999999999</c:v>
                </c:pt>
                <c:pt idx="15370">
                  <c:v>0.20699999999999999</c:v>
                </c:pt>
                <c:pt idx="15371">
                  <c:v>0.12989999999999999</c:v>
                </c:pt>
                <c:pt idx="15372">
                  <c:v>0.24979999999999999</c:v>
                </c:pt>
                <c:pt idx="15373">
                  <c:v>0.23319999999999999</c:v>
                </c:pt>
                <c:pt idx="15374">
                  <c:v>0.2238</c:v>
                </c:pt>
                <c:pt idx="15375">
                  <c:v>0.25459999999999999</c:v>
                </c:pt>
                <c:pt idx="15376">
                  <c:v>0.27400000000000002</c:v>
                </c:pt>
                <c:pt idx="15377">
                  <c:v>0.28820000000000001</c:v>
                </c:pt>
                <c:pt idx="15378">
                  <c:v>0.21299999999999999</c:v>
                </c:pt>
                <c:pt idx="15379">
                  <c:v>0.20100000000000001</c:v>
                </c:pt>
                <c:pt idx="15380">
                  <c:v>0.1671</c:v>
                </c:pt>
                <c:pt idx="15381">
                  <c:v>0.26629999999999998</c:v>
                </c:pt>
                <c:pt idx="15382">
                  <c:v>0.2351</c:v>
                </c:pt>
                <c:pt idx="15383">
                  <c:v>0.19</c:v>
                </c:pt>
                <c:pt idx="15384">
                  <c:v>8.5900000000000004E-2</c:v>
                </c:pt>
                <c:pt idx="15385">
                  <c:v>0.19850000000000001</c:v>
                </c:pt>
                <c:pt idx="15386">
                  <c:v>0.24940000000000001</c:v>
                </c:pt>
                <c:pt idx="15387">
                  <c:v>0.1666</c:v>
                </c:pt>
                <c:pt idx="15388">
                  <c:v>0.1052</c:v>
                </c:pt>
                <c:pt idx="15389">
                  <c:v>0.30380000000000001</c:v>
                </c:pt>
                <c:pt idx="15390">
                  <c:v>0.28010000000000002</c:v>
                </c:pt>
                <c:pt idx="15391">
                  <c:v>0.15490000000000001</c:v>
                </c:pt>
                <c:pt idx="15392">
                  <c:v>0.2417</c:v>
                </c:pt>
                <c:pt idx="15393">
                  <c:v>0.23830000000000001</c:v>
                </c:pt>
                <c:pt idx="15394">
                  <c:v>0.16320000000000001</c:v>
                </c:pt>
                <c:pt idx="15395">
                  <c:v>0.16950000000000001</c:v>
                </c:pt>
                <c:pt idx="15396">
                  <c:v>0.23799999999999999</c:v>
                </c:pt>
                <c:pt idx="15397">
                  <c:v>0.25580000000000003</c:v>
                </c:pt>
                <c:pt idx="15398">
                  <c:v>0.20430000000000001</c:v>
                </c:pt>
                <c:pt idx="15399">
                  <c:v>0.2261</c:v>
                </c:pt>
                <c:pt idx="15400">
                  <c:v>0.1527</c:v>
                </c:pt>
                <c:pt idx="15401">
                  <c:v>0.2051</c:v>
                </c:pt>
                <c:pt idx="15402">
                  <c:v>0.27910000000000001</c:v>
                </c:pt>
                <c:pt idx="15403">
                  <c:v>0.3422</c:v>
                </c:pt>
                <c:pt idx="15404">
                  <c:v>0.34329999999999999</c:v>
                </c:pt>
                <c:pt idx="15405">
                  <c:v>0.24879999999999999</c:v>
                </c:pt>
                <c:pt idx="15406">
                  <c:v>0.31290000000000001</c:v>
                </c:pt>
                <c:pt idx="15407">
                  <c:v>0.29809999999999998</c:v>
                </c:pt>
                <c:pt idx="15408">
                  <c:v>0.32819999999999999</c:v>
                </c:pt>
                <c:pt idx="15409">
                  <c:v>0.30959999999999999</c:v>
                </c:pt>
                <c:pt idx="15410">
                  <c:v>0.30840000000000001</c:v>
                </c:pt>
                <c:pt idx="15411">
                  <c:v>0.33179999999999998</c:v>
                </c:pt>
                <c:pt idx="15412">
                  <c:v>0.3014</c:v>
                </c:pt>
                <c:pt idx="15413">
                  <c:v>0.3306</c:v>
                </c:pt>
                <c:pt idx="15414">
                  <c:v>0.30520000000000003</c:v>
                </c:pt>
                <c:pt idx="15415">
                  <c:v>0.35210000000000002</c:v>
                </c:pt>
                <c:pt idx="15416">
                  <c:v>0.34570000000000001</c:v>
                </c:pt>
                <c:pt idx="15417">
                  <c:v>0.34720000000000001</c:v>
                </c:pt>
                <c:pt idx="15418">
                  <c:v>0.35799999999999998</c:v>
                </c:pt>
                <c:pt idx="15419">
                  <c:v>0.39219999999999999</c:v>
                </c:pt>
                <c:pt idx="15420">
                  <c:v>0.27729999999999999</c:v>
                </c:pt>
                <c:pt idx="15421">
                  <c:v>0.3165</c:v>
                </c:pt>
                <c:pt idx="15422">
                  <c:v>0.2712</c:v>
                </c:pt>
                <c:pt idx="15423">
                  <c:v>0.34949999999999998</c:v>
                </c:pt>
                <c:pt idx="15424">
                  <c:v>0.313</c:v>
                </c:pt>
                <c:pt idx="15425">
                  <c:v>0.35870000000000002</c:v>
                </c:pt>
                <c:pt idx="15426">
                  <c:v>0.29859999999999998</c:v>
                </c:pt>
                <c:pt idx="15427">
                  <c:v>0.28060000000000002</c:v>
                </c:pt>
                <c:pt idx="15428">
                  <c:v>0.2848</c:v>
                </c:pt>
                <c:pt idx="15429">
                  <c:v>0.24490000000000001</c:v>
                </c:pt>
                <c:pt idx="15430">
                  <c:v>0.30809999999999998</c:v>
                </c:pt>
                <c:pt idx="15431">
                  <c:v>0.28270000000000001</c:v>
                </c:pt>
                <c:pt idx="15432">
                  <c:v>0.22720000000000001</c:v>
                </c:pt>
                <c:pt idx="15433">
                  <c:v>0.28570000000000001</c:v>
                </c:pt>
                <c:pt idx="15434">
                  <c:v>0.19989999999999999</c:v>
                </c:pt>
                <c:pt idx="15435">
                  <c:v>0.26619999999999999</c:v>
                </c:pt>
                <c:pt idx="15436">
                  <c:v>0.31740000000000002</c:v>
                </c:pt>
                <c:pt idx="15437">
                  <c:v>0.30020000000000002</c:v>
                </c:pt>
                <c:pt idx="15438">
                  <c:v>0.33260000000000001</c:v>
                </c:pt>
                <c:pt idx="15439">
                  <c:v>0.32400000000000001</c:v>
                </c:pt>
                <c:pt idx="15440">
                  <c:v>0.2999</c:v>
                </c:pt>
                <c:pt idx="15441">
                  <c:v>0.42720000000000002</c:v>
                </c:pt>
                <c:pt idx="15442">
                  <c:v>0.27879999999999999</c:v>
                </c:pt>
                <c:pt idx="15443">
                  <c:v>0.29220000000000002</c:v>
                </c:pt>
                <c:pt idx="15444">
                  <c:v>0.25440000000000002</c:v>
                </c:pt>
                <c:pt idx="15445">
                  <c:v>0.30790000000000001</c:v>
                </c:pt>
                <c:pt idx="15446">
                  <c:v>0.34329999999999999</c:v>
                </c:pt>
                <c:pt idx="15447">
                  <c:v>0.32850000000000001</c:v>
                </c:pt>
                <c:pt idx="15448">
                  <c:v>0.34100000000000003</c:v>
                </c:pt>
                <c:pt idx="15449">
                  <c:v>0.3644</c:v>
                </c:pt>
                <c:pt idx="15450">
                  <c:v>0.38179999999999997</c:v>
                </c:pt>
                <c:pt idx="15451">
                  <c:v>0.32079999999999997</c:v>
                </c:pt>
                <c:pt idx="15452">
                  <c:v>0.43130000000000002</c:v>
                </c:pt>
                <c:pt idx="15453">
                  <c:v>0.41189999999999999</c:v>
                </c:pt>
                <c:pt idx="15454">
                  <c:v>0.3281</c:v>
                </c:pt>
                <c:pt idx="15455">
                  <c:v>0.3271</c:v>
                </c:pt>
                <c:pt idx="15456">
                  <c:v>0.32600000000000001</c:v>
                </c:pt>
                <c:pt idx="15457">
                  <c:v>0.36859999999999998</c:v>
                </c:pt>
                <c:pt idx="15458">
                  <c:v>0.3407</c:v>
                </c:pt>
                <c:pt idx="15459">
                  <c:v>0.34039999999999998</c:v>
                </c:pt>
                <c:pt idx="15460">
                  <c:v>0.35580000000000001</c:v>
                </c:pt>
                <c:pt idx="15461">
                  <c:v>0.38069999999999998</c:v>
                </c:pt>
                <c:pt idx="15462">
                  <c:v>0.35239999999999999</c:v>
                </c:pt>
                <c:pt idx="15463">
                  <c:v>0.42170000000000002</c:v>
                </c:pt>
                <c:pt idx="15464">
                  <c:v>0.38690000000000002</c:v>
                </c:pt>
                <c:pt idx="15465">
                  <c:v>0.37419999999999998</c:v>
                </c:pt>
                <c:pt idx="15466">
                  <c:v>0.40429999999999999</c:v>
                </c:pt>
                <c:pt idx="15467">
                  <c:v>0.34499999999999997</c:v>
                </c:pt>
                <c:pt idx="15468">
                  <c:v>0.32390000000000002</c:v>
                </c:pt>
                <c:pt idx="15469">
                  <c:v>0.34060000000000001</c:v>
                </c:pt>
                <c:pt idx="15470">
                  <c:v>0.44140000000000001</c:v>
                </c:pt>
                <c:pt idx="15471">
                  <c:v>0.4108</c:v>
                </c:pt>
                <c:pt idx="15472">
                  <c:v>0.51049999999999995</c:v>
                </c:pt>
                <c:pt idx="15473">
                  <c:v>0.436</c:v>
                </c:pt>
                <c:pt idx="15474">
                  <c:v>0.3659</c:v>
                </c:pt>
                <c:pt idx="15479">
                  <c:v>0.25159999999999999</c:v>
                </c:pt>
                <c:pt idx="15480">
                  <c:v>0.34429999999999999</c:v>
                </c:pt>
                <c:pt idx="15481">
                  <c:v>0.36890000000000001</c:v>
                </c:pt>
                <c:pt idx="15482">
                  <c:v>0.35039999999999999</c:v>
                </c:pt>
                <c:pt idx="15483">
                  <c:v>0.47120000000000001</c:v>
                </c:pt>
                <c:pt idx="15484">
                  <c:v>0.4098</c:v>
                </c:pt>
                <c:pt idx="15485">
                  <c:v>0.51380000000000003</c:v>
                </c:pt>
                <c:pt idx="15486">
                  <c:v>0.49180000000000001</c:v>
                </c:pt>
                <c:pt idx="15487">
                  <c:v>0.4259</c:v>
                </c:pt>
                <c:pt idx="15488">
                  <c:v>0.51419999999999999</c:v>
                </c:pt>
                <c:pt idx="15489">
                  <c:v>0.43459999999999999</c:v>
                </c:pt>
                <c:pt idx="15490">
                  <c:v>0.39839999999999998</c:v>
                </c:pt>
                <c:pt idx="15491">
                  <c:v>0.43530000000000002</c:v>
                </c:pt>
                <c:pt idx="15492">
                  <c:v>0.49330000000000002</c:v>
                </c:pt>
                <c:pt idx="15493">
                  <c:v>0.29659999999999997</c:v>
                </c:pt>
                <c:pt idx="15494">
                  <c:v>0.3669</c:v>
                </c:pt>
                <c:pt idx="15495">
                  <c:v>0.25769999999999998</c:v>
                </c:pt>
                <c:pt idx="15771">
                  <c:v>0.27710000000000001</c:v>
                </c:pt>
                <c:pt idx="15772">
                  <c:v>0.3034</c:v>
                </c:pt>
                <c:pt idx="15773">
                  <c:v>0.27460000000000001</c:v>
                </c:pt>
                <c:pt idx="15774">
                  <c:v>0.2787</c:v>
                </c:pt>
                <c:pt idx="15775">
                  <c:v>0.27150000000000002</c:v>
                </c:pt>
                <c:pt idx="15776">
                  <c:v>0.30719999999999997</c:v>
                </c:pt>
                <c:pt idx="15777">
                  <c:v>0.31690000000000002</c:v>
                </c:pt>
                <c:pt idx="15778">
                  <c:v>0.2893</c:v>
                </c:pt>
                <c:pt idx="15779">
                  <c:v>0.28710000000000002</c:v>
                </c:pt>
                <c:pt idx="15780">
                  <c:v>0.28839999999999999</c:v>
                </c:pt>
                <c:pt idx="15781">
                  <c:v>0.2606</c:v>
                </c:pt>
                <c:pt idx="15782">
                  <c:v>0.25159999999999999</c:v>
                </c:pt>
                <c:pt idx="15783">
                  <c:v>0.27339999999999998</c:v>
                </c:pt>
                <c:pt idx="15784">
                  <c:v>0.27650000000000002</c:v>
                </c:pt>
                <c:pt idx="15785">
                  <c:v>0.24660000000000001</c:v>
                </c:pt>
                <c:pt idx="15786">
                  <c:v>0.28010000000000002</c:v>
                </c:pt>
                <c:pt idx="15787">
                  <c:v>0.29199999999999998</c:v>
                </c:pt>
                <c:pt idx="15788">
                  <c:v>0.3206</c:v>
                </c:pt>
                <c:pt idx="15789">
                  <c:v>0.25900000000000001</c:v>
                </c:pt>
                <c:pt idx="15790">
                  <c:v>0.28899999999999998</c:v>
                </c:pt>
                <c:pt idx="15791">
                  <c:v>0.28370000000000001</c:v>
                </c:pt>
                <c:pt idx="15792">
                  <c:v>0.24990000000000001</c:v>
                </c:pt>
                <c:pt idx="15793">
                  <c:v>0.3201</c:v>
                </c:pt>
                <c:pt idx="15794">
                  <c:v>0.25040000000000001</c:v>
                </c:pt>
                <c:pt idx="15795">
                  <c:v>0.184</c:v>
                </c:pt>
                <c:pt idx="15796">
                  <c:v>0.27860000000000001</c:v>
                </c:pt>
                <c:pt idx="15797">
                  <c:v>0.23710000000000001</c:v>
                </c:pt>
                <c:pt idx="15798">
                  <c:v>0.25990000000000002</c:v>
                </c:pt>
                <c:pt idx="15799">
                  <c:v>0.24329999999999999</c:v>
                </c:pt>
                <c:pt idx="15800">
                  <c:v>0.26469999999999999</c:v>
                </c:pt>
                <c:pt idx="15801">
                  <c:v>0.27010000000000001</c:v>
                </c:pt>
                <c:pt idx="15802">
                  <c:v>0.30890000000000001</c:v>
                </c:pt>
                <c:pt idx="15803">
                  <c:v>0.31209999999999999</c:v>
                </c:pt>
                <c:pt idx="15804">
                  <c:v>0.2268</c:v>
                </c:pt>
                <c:pt idx="15805">
                  <c:v>0.28589999999999999</c:v>
                </c:pt>
                <c:pt idx="15806">
                  <c:v>0.26029999999999998</c:v>
                </c:pt>
                <c:pt idx="15807">
                  <c:v>0.2495</c:v>
                </c:pt>
                <c:pt idx="15808">
                  <c:v>0.24030000000000001</c:v>
                </c:pt>
                <c:pt idx="15809">
                  <c:v>0.25009999999999999</c:v>
                </c:pt>
                <c:pt idx="15999">
                  <c:v>0.24079999999999999</c:v>
                </c:pt>
                <c:pt idx="16000">
                  <c:v>0.26719999999999999</c:v>
                </c:pt>
                <c:pt idx="16001">
                  <c:v>0.2</c:v>
                </c:pt>
                <c:pt idx="16002">
                  <c:v>0.24149999999999999</c:v>
                </c:pt>
                <c:pt idx="16003">
                  <c:v>0.25009999999999999</c:v>
                </c:pt>
                <c:pt idx="16004">
                  <c:v>0.27429999999999999</c:v>
                </c:pt>
                <c:pt idx="16005">
                  <c:v>0.24660000000000001</c:v>
                </c:pt>
                <c:pt idx="16006">
                  <c:v>0.24929999999999999</c:v>
                </c:pt>
                <c:pt idx="16007">
                  <c:v>0.31640000000000001</c:v>
                </c:pt>
                <c:pt idx="16008">
                  <c:v>0.23830000000000001</c:v>
                </c:pt>
                <c:pt idx="16009">
                  <c:v>0.2278</c:v>
                </c:pt>
                <c:pt idx="16010">
                  <c:v>0.29370000000000002</c:v>
                </c:pt>
                <c:pt idx="16011">
                  <c:v>0.39589999999999997</c:v>
                </c:pt>
                <c:pt idx="16012">
                  <c:v>0.24379999999999999</c:v>
                </c:pt>
                <c:pt idx="16013">
                  <c:v>0.1588</c:v>
                </c:pt>
                <c:pt idx="16014">
                  <c:v>0.2366</c:v>
                </c:pt>
                <c:pt idx="16015">
                  <c:v>0.15720000000000001</c:v>
                </c:pt>
                <c:pt idx="16016">
                  <c:v>0.31900000000000001</c:v>
                </c:pt>
                <c:pt idx="16017">
                  <c:v>0.28799999999999998</c:v>
                </c:pt>
                <c:pt idx="16018">
                  <c:v>0.27710000000000001</c:v>
                </c:pt>
                <c:pt idx="16019">
                  <c:v>0.25269999999999998</c:v>
                </c:pt>
                <c:pt idx="16020">
                  <c:v>0.25290000000000001</c:v>
                </c:pt>
                <c:pt idx="16021">
                  <c:v>0.313</c:v>
                </c:pt>
                <c:pt idx="16022">
                  <c:v>0.26050000000000001</c:v>
                </c:pt>
                <c:pt idx="16023">
                  <c:v>0.2969</c:v>
                </c:pt>
                <c:pt idx="16024">
                  <c:v>0.37169999999999997</c:v>
                </c:pt>
                <c:pt idx="16025">
                  <c:v>0.3145</c:v>
                </c:pt>
                <c:pt idx="16026">
                  <c:v>0.31230000000000002</c:v>
                </c:pt>
                <c:pt idx="16027">
                  <c:v>0.21379999999999999</c:v>
                </c:pt>
                <c:pt idx="16028">
                  <c:v>0.23519999999999999</c:v>
                </c:pt>
                <c:pt idx="16029">
                  <c:v>0.21579999999999999</c:v>
                </c:pt>
                <c:pt idx="16030">
                  <c:v>0.22059999999999999</c:v>
                </c:pt>
                <c:pt idx="16031">
                  <c:v>0.17299999999999999</c:v>
                </c:pt>
                <c:pt idx="16032">
                  <c:v>0.192</c:v>
                </c:pt>
                <c:pt idx="16033">
                  <c:v>0.215</c:v>
                </c:pt>
                <c:pt idx="16034">
                  <c:v>0.29249999999999998</c:v>
                </c:pt>
                <c:pt idx="16035">
                  <c:v>0.17760000000000001</c:v>
                </c:pt>
                <c:pt idx="16036">
                  <c:v>0.26579999999999998</c:v>
                </c:pt>
                <c:pt idx="16037">
                  <c:v>0.2092</c:v>
                </c:pt>
                <c:pt idx="16038">
                  <c:v>0.222</c:v>
                </c:pt>
                <c:pt idx="16039">
                  <c:v>0.24049999999999999</c:v>
                </c:pt>
                <c:pt idx="16040">
                  <c:v>0.19389999999999999</c:v>
                </c:pt>
                <c:pt idx="16041">
                  <c:v>0.21379999999999999</c:v>
                </c:pt>
                <c:pt idx="16042">
                  <c:v>0.25750000000000001</c:v>
                </c:pt>
                <c:pt idx="16043">
                  <c:v>0.20619999999999999</c:v>
                </c:pt>
                <c:pt idx="16044">
                  <c:v>0.22339999999999999</c:v>
                </c:pt>
                <c:pt idx="16045">
                  <c:v>0.26190000000000002</c:v>
                </c:pt>
                <c:pt idx="16046">
                  <c:v>0.1845</c:v>
                </c:pt>
                <c:pt idx="16047">
                  <c:v>0.19070000000000001</c:v>
                </c:pt>
                <c:pt idx="16048">
                  <c:v>0.2339</c:v>
                </c:pt>
                <c:pt idx="16049">
                  <c:v>0.21129999999999999</c:v>
                </c:pt>
                <c:pt idx="16050">
                  <c:v>0.25019999999999998</c:v>
                </c:pt>
                <c:pt idx="16051">
                  <c:v>0.2445</c:v>
                </c:pt>
                <c:pt idx="16052">
                  <c:v>0.28460000000000002</c:v>
                </c:pt>
                <c:pt idx="16053">
                  <c:v>0.27900000000000003</c:v>
                </c:pt>
                <c:pt idx="16054">
                  <c:v>0.23760000000000001</c:v>
                </c:pt>
                <c:pt idx="16055">
                  <c:v>0.2228</c:v>
                </c:pt>
                <c:pt idx="16056">
                  <c:v>0.22420000000000001</c:v>
                </c:pt>
                <c:pt idx="16057">
                  <c:v>0.26640000000000003</c:v>
                </c:pt>
                <c:pt idx="16058">
                  <c:v>0.16209999999999999</c:v>
                </c:pt>
                <c:pt idx="16059">
                  <c:v>0.192</c:v>
                </c:pt>
                <c:pt idx="16060">
                  <c:v>0.30009999999999998</c:v>
                </c:pt>
                <c:pt idx="16061">
                  <c:v>0.2031</c:v>
                </c:pt>
                <c:pt idx="16062">
                  <c:v>0.23580000000000001</c:v>
                </c:pt>
                <c:pt idx="16063">
                  <c:v>0.28599999999999998</c:v>
                </c:pt>
                <c:pt idx="16064">
                  <c:v>0.30359999999999998</c:v>
                </c:pt>
                <c:pt idx="16065">
                  <c:v>0.2324</c:v>
                </c:pt>
                <c:pt idx="16066">
                  <c:v>0.20030000000000001</c:v>
                </c:pt>
                <c:pt idx="16067">
                  <c:v>0.1993</c:v>
                </c:pt>
                <c:pt idx="16068">
                  <c:v>0.19950000000000001</c:v>
                </c:pt>
                <c:pt idx="16069">
                  <c:v>0.2263</c:v>
                </c:pt>
                <c:pt idx="16070">
                  <c:v>0.28260000000000002</c:v>
                </c:pt>
                <c:pt idx="16071">
                  <c:v>0.25169999999999998</c:v>
                </c:pt>
                <c:pt idx="16072">
                  <c:v>0.2074</c:v>
                </c:pt>
                <c:pt idx="16073">
                  <c:v>0.26579999999999998</c:v>
                </c:pt>
                <c:pt idx="16074">
                  <c:v>0.17050000000000001</c:v>
                </c:pt>
                <c:pt idx="16075">
                  <c:v>0.16309999999999999</c:v>
                </c:pt>
                <c:pt idx="16076">
                  <c:v>0.23169999999999999</c:v>
                </c:pt>
                <c:pt idx="16077">
                  <c:v>0.28349999999999997</c:v>
                </c:pt>
                <c:pt idx="16078">
                  <c:v>0.18210000000000001</c:v>
                </c:pt>
                <c:pt idx="16079">
                  <c:v>0.1512</c:v>
                </c:pt>
                <c:pt idx="16080">
                  <c:v>0.24410000000000001</c:v>
                </c:pt>
                <c:pt idx="16081">
                  <c:v>0.27889999999999998</c:v>
                </c:pt>
                <c:pt idx="16082">
                  <c:v>0.19489999999999999</c:v>
                </c:pt>
                <c:pt idx="16083">
                  <c:v>0.2109</c:v>
                </c:pt>
                <c:pt idx="16084">
                  <c:v>0.1986</c:v>
                </c:pt>
                <c:pt idx="16085">
                  <c:v>0.1784</c:v>
                </c:pt>
                <c:pt idx="16086">
                  <c:v>0.26240000000000002</c:v>
                </c:pt>
                <c:pt idx="16087">
                  <c:v>0.1472</c:v>
                </c:pt>
                <c:pt idx="16088">
                  <c:v>0.15060000000000001</c:v>
                </c:pt>
                <c:pt idx="16089">
                  <c:v>0.1691</c:v>
                </c:pt>
                <c:pt idx="16090">
                  <c:v>0.2722</c:v>
                </c:pt>
                <c:pt idx="16091">
                  <c:v>0.15540000000000001</c:v>
                </c:pt>
                <c:pt idx="16092">
                  <c:v>0.1464</c:v>
                </c:pt>
                <c:pt idx="16093">
                  <c:v>0.3236</c:v>
                </c:pt>
                <c:pt idx="16095">
                  <c:v>0.31080000000000002</c:v>
                </c:pt>
                <c:pt idx="16096">
                  <c:v>0.25319999999999998</c:v>
                </c:pt>
                <c:pt idx="16097">
                  <c:v>0.19370000000000001</c:v>
                </c:pt>
                <c:pt idx="16098">
                  <c:v>0.19800000000000001</c:v>
                </c:pt>
                <c:pt idx="16099">
                  <c:v>0.16439999999999999</c:v>
                </c:pt>
                <c:pt idx="16100">
                  <c:v>0.15459999999999999</c:v>
                </c:pt>
                <c:pt idx="16101">
                  <c:v>0.22589999999999999</c:v>
                </c:pt>
                <c:pt idx="16102">
                  <c:v>0.17299999999999999</c:v>
                </c:pt>
                <c:pt idx="16104">
                  <c:v>0.1419</c:v>
                </c:pt>
                <c:pt idx="16105">
                  <c:v>0.15</c:v>
                </c:pt>
                <c:pt idx="16108">
                  <c:v>0.2079</c:v>
                </c:pt>
                <c:pt idx="16109">
                  <c:v>0.19450000000000001</c:v>
                </c:pt>
                <c:pt idx="16110">
                  <c:v>0.23619999999999999</c:v>
                </c:pt>
                <c:pt idx="16111">
                  <c:v>0.23710000000000001</c:v>
                </c:pt>
                <c:pt idx="16112">
                  <c:v>0.24310000000000001</c:v>
                </c:pt>
                <c:pt idx="16113">
                  <c:v>0.22639999999999999</c:v>
                </c:pt>
                <c:pt idx="16117">
                  <c:v>0.25700000000000001</c:v>
                </c:pt>
                <c:pt idx="16118">
                  <c:v>0.2107</c:v>
                </c:pt>
                <c:pt idx="16120">
                  <c:v>0.21759999999999999</c:v>
                </c:pt>
                <c:pt idx="16121">
                  <c:v>0.21940000000000001</c:v>
                </c:pt>
                <c:pt idx="16122">
                  <c:v>0.22600000000000001</c:v>
                </c:pt>
                <c:pt idx="16123">
                  <c:v>0.23350000000000001</c:v>
                </c:pt>
                <c:pt idx="16124">
                  <c:v>0.17829999999999999</c:v>
                </c:pt>
                <c:pt idx="16126">
                  <c:v>0.2656</c:v>
                </c:pt>
                <c:pt idx="16128">
                  <c:v>0.2482</c:v>
                </c:pt>
                <c:pt idx="16129">
                  <c:v>0.20169999999999999</c:v>
                </c:pt>
                <c:pt idx="16130">
                  <c:v>0.22289999999999999</c:v>
                </c:pt>
                <c:pt idx="16131">
                  <c:v>0.18959999999999999</c:v>
                </c:pt>
                <c:pt idx="16132">
                  <c:v>0.21510000000000001</c:v>
                </c:pt>
                <c:pt idx="16133">
                  <c:v>0.2271</c:v>
                </c:pt>
                <c:pt idx="16134">
                  <c:v>0.25700000000000001</c:v>
                </c:pt>
                <c:pt idx="16135">
                  <c:v>0.26679999999999998</c:v>
                </c:pt>
                <c:pt idx="16136">
                  <c:v>0.25190000000000001</c:v>
                </c:pt>
                <c:pt idx="16137">
                  <c:v>0.2611</c:v>
                </c:pt>
                <c:pt idx="16138">
                  <c:v>0.27429999999999999</c:v>
                </c:pt>
                <c:pt idx="16139">
                  <c:v>0.24970000000000001</c:v>
                </c:pt>
                <c:pt idx="16141">
                  <c:v>0.2422</c:v>
                </c:pt>
                <c:pt idx="16142">
                  <c:v>0.26860000000000001</c:v>
                </c:pt>
                <c:pt idx="16143">
                  <c:v>0.2379</c:v>
                </c:pt>
                <c:pt idx="16144">
                  <c:v>0.28299999999999997</c:v>
                </c:pt>
                <c:pt idx="16145">
                  <c:v>0.2238</c:v>
                </c:pt>
                <c:pt idx="16146">
                  <c:v>0.23569999999999999</c:v>
                </c:pt>
                <c:pt idx="16147">
                  <c:v>0.24709999999999999</c:v>
                </c:pt>
                <c:pt idx="16148">
                  <c:v>0.2301</c:v>
                </c:pt>
                <c:pt idx="16149">
                  <c:v>0.21970000000000001</c:v>
                </c:pt>
                <c:pt idx="16150">
                  <c:v>0.25380000000000003</c:v>
                </c:pt>
                <c:pt idx="16151">
                  <c:v>0.2021</c:v>
                </c:pt>
                <c:pt idx="16152">
                  <c:v>0.25109999999999999</c:v>
                </c:pt>
                <c:pt idx="16153">
                  <c:v>0.25719999999999998</c:v>
                </c:pt>
                <c:pt idx="16154">
                  <c:v>0.28299999999999997</c:v>
                </c:pt>
                <c:pt idx="16155">
                  <c:v>0.24299999999999999</c:v>
                </c:pt>
                <c:pt idx="16156">
                  <c:v>0.2351</c:v>
                </c:pt>
                <c:pt idx="16157">
                  <c:v>0.23699999999999999</c:v>
                </c:pt>
                <c:pt idx="16158">
                  <c:v>0.26</c:v>
                </c:pt>
                <c:pt idx="16159">
                  <c:v>0.20899999999999999</c:v>
                </c:pt>
                <c:pt idx="16160">
                  <c:v>0.20480000000000001</c:v>
                </c:pt>
                <c:pt idx="16161">
                  <c:v>0.19789999999999999</c:v>
                </c:pt>
                <c:pt idx="16162">
                  <c:v>0.2303</c:v>
                </c:pt>
                <c:pt idx="16163">
                  <c:v>0.2077</c:v>
                </c:pt>
                <c:pt idx="16164">
                  <c:v>0.2311</c:v>
                </c:pt>
                <c:pt idx="16165">
                  <c:v>0.14149999999999999</c:v>
                </c:pt>
                <c:pt idx="16166">
                  <c:v>0.1628</c:v>
                </c:pt>
                <c:pt idx="16167">
                  <c:v>0.19800000000000001</c:v>
                </c:pt>
                <c:pt idx="16168">
                  <c:v>0.22550000000000001</c:v>
                </c:pt>
                <c:pt idx="16169">
                  <c:v>0.1515</c:v>
                </c:pt>
                <c:pt idx="16170">
                  <c:v>0.17760000000000001</c:v>
                </c:pt>
                <c:pt idx="16171">
                  <c:v>0.28239999999999998</c:v>
                </c:pt>
                <c:pt idx="16172">
                  <c:v>0.1376</c:v>
                </c:pt>
                <c:pt idx="16173">
                  <c:v>0.18379999999999999</c:v>
                </c:pt>
                <c:pt idx="16174">
                  <c:v>0.14649999999999999</c:v>
                </c:pt>
                <c:pt idx="16175">
                  <c:v>0.36170000000000002</c:v>
                </c:pt>
                <c:pt idx="16176">
                  <c:v>0.1547</c:v>
                </c:pt>
                <c:pt idx="16177">
                  <c:v>0.26290000000000002</c:v>
                </c:pt>
                <c:pt idx="16178">
                  <c:v>0.34570000000000001</c:v>
                </c:pt>
                <c:pt idx="16179">
                  <c:v>0.2127</c:v>
                </c:pt>
                <c:pt idx="16180">
                  <c:v>0.2092</c:v>
                </c:pt>
                <c:pt idx="16181">
                  <c:v>0.22189999999999999</c:v>
                </c:pt>
                <c:pt idx="16182">
                  <c:v>0.41710000000000003</c:v>
                </c:pt>
                <c:pt idx="16183">
                  <c:v>0.3427</c:v>
                </c:pt>
                <c:pt idx="16184">
                  <c:v>0.42180000000000001</c:v>
                </c:pt>
                <c:pt idx="16185">
                  <c:v>0.45490000000000003</c:v>
                </c:pt>
                <c:pt idx="16186">
                  <c:v>0.28189999999999998</c:v>
                </c:pt>
                <c:pt idx="16187">
                  <c:v>0.18740000000000001</c:v>
                </c:pt>
                <c:pt idx="16188">
                  <c:v>0.25659999999999999</c:v>
                </c:pt>
                <c:pt idx="16189">
                  <c:v>0.32579999999999998</c:v>
                </c:pt>
                <c:pt idx="16190">
                  <c:v>0.1603</c:v>
                </c:pt>
                <c:pt idx="16191">
                  <c:v>0.38600000000000001</c:v>
                </c:pt>
                <c:pt idx="16192">
                  <c:v>0.28220000000000001</c:v>
                </c:pt>
                <c:pt idx="16193">
                  <c:v>0.26019999999999999</c:v>
                </c:pt>
                <c:pt idx="16194">
                  <c:v>0.2918</c:v>
                </c:pt>
                <c:pt idx="16195">
                  <c:v>0.26569999999999999</c:v>
                </c:pt>
                <c:pt idx="16196">
                  <c:v>0.45929999999999999</c:v>
                </c:pt>
                <c:pt idx="16197">
                  <c:v>0.24510000000000001</c:v>
                </c:pt>
                <c:pt idx="16198">
                  <c:v>0.2707</c:v>
                </c:pt>
                <c:pt idx="16199">
                  <c:v>0.2114</c:v>
                </c:pt>
                <c:pt idx="16200">
                  <c:v>0.19969999999999999</c:v>
                </c:pt>
                <c:pt idx="16201">
                  <c:v>0.34089999999999998</c:v>
                </c:pt>
                <c:pt idx="16202">
                  <c:v>0.30009999999999998</c:v>
                </c:pt>
                <c:pt idx="16203">
                  <c:v>0.2389</c:v>
                </c:pt>
                <c:pt idx="16204">
                  <c:v>0.2225</c:v>
                </c:pt>
                <c:pt idx="16205">
                  <c:v>0.2641</c:v>
                </c:pt>
                <c:pt idx="16206">
                  <c:v>0.21049999999999999</c:v>
                </c:pt>
                <c:pt idx="16207">
                  <c:v>0.22420000000000001</c:v>
                </c:pt>
                <c:pt idx="16208">
                  <c:v>0.24460000000000001</c:v>
                </c:pt>
                <c:pt idx="16209">
                  <c:v>0.23400000000000001</c:v>
                </c:pt>
                <c:pt idx="16210">
                  <c:v>0.24859999999999999</c:v>
                </c:pt>
                <c:pt idx="16211">
                  <c:v>0.2432</c:v>
                </c:pt>
                <c:pt idx="16212">
                  <c:v>0.20749999999999999</c:v>
                </c:pt>
                <c:pt idx="16213">
                  <c:v>0.25819999999999999</c:v>
                </c:pt>
                <c:pt idx="16214">
                  <c:v>0.22289999999999999</c:v>
                </c:pt>
                <c:pt idx="16215">
                  <c:v>0.23280000000000001</c:v>
                </c:pt>
                <c:pt idx="16216">
                  <c:v>0.15010000000000001</c:v>
                </c:pt>
                <c:pt idx="16217">
                  <c:v>0.26079999999999998</c:v>
                </c:pt>
                <c:pt idx="16218">
                  <c:v>0.22489999999999999</c:v>
                </c:pt>
                <c:pt idx="16219">
                  <c:v>0.28589999999999999</c:v>
                </c:pt>
                <c:pt idx="16220">
                  <c:v>0.27929999999999999</c:v>
                </c:pt>
                <c:pt idx="16221">
                  <c:v>0.32069999999999999</c:v>
                </c:pt>
                <c:pt idx="16222">
                  <c:v>0.2621</c:v>
                </c:pt>
                <c:pt idx="16223">
                  <c:v>0.27529999999999999</c:v>
                </c:pt>
                <c:pt idx="16224">
                  <c:v>0.31159999999999999</c:v>
                </c:pt>
                <c:pt idx="16225">
                  <c:v>0.19939999999999999</c:v>
                </c:pt>
                <c:pt idx="16226">
                  <c:v>0.2571</c:v>
                </c:pt>
                <c:pt idx="16227">
                  <c:v>0.2356</c:v>
                </c:pt>
                <c:pt idx="16228">
                  <c:v>0.24579999999999999</c:v>
                </c:pt>
                <c:pt idx="16229">
                  <c:v>0.23699999999999999</c:v>
                </c:pt>
                <c:pt idx="16230">
                  <c:v>0.2266</c:v>
                </c:pt>
                <c:pt idx="16231">
                  <c:v>0.24440000000000001</c:v>
                </c:pt>
                <c:pt idx="16232">
                  <c:v>0.22869999999999999</c:v>
                </c:pt>
                <c:pt idx="16233">
                  <c:v>0.21590000000000001</c:v>
                </c:pt>
                <c:pt idx="16234">
                  <c:v>0.20949999999999999</c:v>
                </c:pt>
                <c:pt idx="16235">
                  <c:v>0.26269999999999999</c:v>
                </c:pt>
                <c:pt idx="16236">
                  <c:v>0.24629999999999999</c:v>
                </c:pt>
                <c:pt idx="16237">
                  <c:v>0.2044</c:v>
                </c:pt>
                <c:pt idx="16238">
                  <c:v>0.17929999999999999</c:v>
                </c:pt>
                <c:pt idx="16239">
                  <c:v>0.2301</c:v>
                </c:pt>
                <c:pt idx="16240">
                  <c:v>0.2419</c:v>
                </c:pt>
                <c:pt idx="16241">
                  <c:v>0.18859999999999999</c:v>
                </c:pt>
                <c:pt idx="16242">
                  <c:v>0.2271</c:v>
                </c:pt>
                <c:pt idx="16243">
                  <c:v>0.2208</c:v>
                </c:pt>
                <c:pt idx="16244">
                  <c:v>0.19320000000000001</c:v>
                </c:pt>
                <c:pt idx="16245">
                  <c:v>0.1875</c:v>
                </c:pt>
                <c:pt idx="16246">
                  <c:v>0.23799999999999999</c:v>
                </c:pt>
                <c:pt idx="16247">
                  <c:v>0.1966</c:v>
                </c:pt>
                <c:pt idx="16248">
                  <c:v>0.21829999999999999</c:v>
                </c:pt>
                <c:pt idx="16249">
                  <c:v>0.2208</c:v>
                </c:pt>
                <c:pt idx="16250">
                  <c:v>0.25519999999999998</c:v>
                </c:pt>
                <c:pt idx="16251">
                  <c:v>0.25530000000000003</c:v>
                </c:pt>
                <c:pt idx="16252">
                  <c:v>0.1956</c:v>
                </c:pt>
                <c:pt idx="16253">
                  <c:v>0.19969999999999999</c:v>
                </c:pt>
                <c:pt idx="16254">
                  <c:v>0.24379999999999999</c:v>
                </c:pt>
                <c:pt idx="16255">
                  <c:v>0.24260000000000001</c:v>
                </c:pt>
                <c:pt idx="16256">
                  <c:v>0.23150000000000001</c:v>
                </c:pt>
                <c:pt idx="16257">
                  <c:v>0.32440000000000002</c:v>
                </c:pt>
                <c:pt idx="16258">
                  <c:v>0.2248</c:v>
                </c:pt>
                <c:pt idx="16259">
                  <c:v>0.21590000000000001</c:v>
                </c:pt>
                <c:pt idx="16260">
                  <c:v>0.27579999999999999</c:v>
                </c:pt>
                <c:pt idx="16261">
                  <c:v>0.23810000000000001</c:v>
                </c:pt>
                <c:pt idx="16262">
                  <c:v>0.22789999999999999</c:v>
                </c:pt>
                <c:pt idx="16263">
                  <c:v>0.19</c:v>
                </c:pt>
                <c:pt idx="16264">
                  <c:v>0.193</c:v>
                </c:pt>
                <c:pt idx="16265">
                  <c:v>0.1804</c:v>
                </c:pt>
                <c:pt idx="16266">
                  <c:v>0.21529999999999999</c:v>
                </c:pt>
                <c:pt idx="16267">
                  <c:v>0.16950000000000001</c:v>
                </c:pt>
                <c:pt idx="16268">
                  <c:v>0.182</c:v>
                </c:pt>
                <c:pt idx="16269">
                  <c:v>0.2374</c:v>
                </c:pt>
                <c:pt idx="16270">
                  <c:v>0.1983</c:v>
                </c:pt>
                <c:pt idx="16271">
                  <c:v>0.21740000000000001</c:v>
                </c:pt>
                <c:pt idx="16272">
                  <c:v>0.18579999999999999</c:v>
                </c:pt>
                <c:pt idx="16273">
                  <c:v>0.2341</c:v>
                </c:pt>
                <c:pt idx="16274">
                  <c:v>0.19189999999999999</c:v>
                </c:pt>
                <c:pt idx="16275">
                  <c:v>0.24279999999999999</c:v>
                </c:pt>
                <c:pt idx="16276">
                  <c:v>0.14680000000000001</c:v>
                </c:pt>
                <c:pt idx="16277">
                  <c:v>0.31480000000000002</c:v>
                </c:pt>
                <c:pt idx="16278">
                  <c:v>0.32250000000000001</c:v>
                </c:pt>
                <c:pt idx="16279">
                  <c:v>0.3745</c:v>
                </c:pt>
                <c:pt idx="16280">
                  <c:v>0.32840000000000003</c:v>
                </c:pt>
                <c:pt idx="16282">
                  <c:v>0.2928</c:v>
                </c:pt>
                <c:pt idx="16283">
                  <c:v>0.25180000000000002</c:v>
                </c:pt>
                <c:pt idx="16284">
                  <c:v>0.2797</c:v>
                </c:pt>
                <c:pt idx="16285">
                  <c:v>0.29049999999999998</c:v>
                </c:pt>
                <c:pt idx="16286">
                  <c:v>0.32400000000000001</c:v>
                </c:pt>
                <c:pt idx="16287">
                  <c:v>0.27239999999999998</c:v>
                </c:pt>
                <c:pt idx="16288">
                  <c:v>0.24510000000000001</c:v>
                </c:pt>
                <c:pt idx="16289">
                  <c:v>0.33019999999999999</c:v>
                </c:pt>
                <c:pt idx="16290">
                  <c:v>0.22889999999999999</c:v>
                </c:pt>
                <c:pt idx="16291">
                  <c:v>0.24840000000000001</c:v>
                </c:pt>
                <c:pt idx="16292">
                  <c:v>0.30930000000000002</c:v>
                </c:pt>
                <c:pt idx="16293">
                  <c:v>0.25600000000000001</c:v>
                </c:pt>
                <c:pt idx="16294">
                  <c:v>0.26440000000000002</c:v>
                </c:pt>
                <c:pt idx="16295">
                  <c:v>0.26640000000000003</c:v>
                </c:pt>
                <c:pt idx="16296">
                  <c:v>0.30859999999999999</c:v>
                </c:pt>
                <c:pt idx="16297">
                  <c:v>0.33650000000000002</c:v>
                </c:pt>
                <c:pt idx="16298">
                  <c:v>0.22939999999999999</c:v>
                </c:pt>
                <c:pt idx="16299">
                  <c:v>0.22189999999999999</c:v>
                </c:pt>
                <c:pt idx="16300">
                  <c:v>0.2467</c:v>
                </c:pt>
                <c:pt idx="16301">
                  <c:v>0.37190000000000001</c:v>
                </c:pt>
                <c:pt idx="16302">
                  <c:v>0.36030000000000001</c:v>
                </c:pt>
                <c:pt idx="16303">
                  <c:v>0.37219999999999998</c:v>
                </c:pt>
                <c:pt idx="16304">
                  <c:v>0.29620000000000002</c:v>
                </c:pt>
                <c:pt idx="16305">
                  <c:v>0.33439999999999998</c:v>
                </c:pt>
                <c:pt idx="16306">
                  <c:v>0.31990000000000002</c:v>
                </c:pt>
                <c:pt idx="16307">
                  <c:v>0.35010000000000002</c:v>
                </c:pt>
                <c:pt idx="16308">
                  <c:v>0.31369999999999998</c:v>
                </c:pt>
                <c:pt idx="16309">
                  <c:v>0.42580000000000001</c:v>
                </c:pt>
                <c:pt idx="16310">
                  <c:v>0.32019999999999998</c:v>
                </c:pt>
                <c:pt idx="16311">
                  <c:v>0.378</c:v>
                </c:pt>
                <c:pt idx="16312">
                  <c:v>0.32740000000000002</c:v>
                </c:pt>
                <c:pt idx="16313">
                  <c:v>0.3387</c:v>
                </c:pt>
                <c:pt idx="16314">
                  <c:v>0.3362</c:v>
                </c:pt>
                <c:pt idx="16315">
                  <c:v>0.37969999999999998</c:v>
                </c:pt>
                <c:pt idx="16316">
                  <c:v>0.33260000000000001</c:v>
                </c:pt>
                <c:pt idx="16317">
                  <c:v>0.28999999999999998</c:v>
                </c:pt>
                <c:pt idx="16318">
                  <c:v>0.33389999999999997</c:v>
                </c:pt>
                <c:pt idx="16319">
                  <c:v>0.34520000000000001</c:v>
                </c:pt>
                <c:pt idx="16320">
                  <c:v>0.32340000000000002</c:v>
                </c:pt>
                <c:pt idx="16321">
                  <c:v>0.313</c:v>
                </c:pt>
                <c:pt idx="16322">
                  <c:v>0.34310000000000002</c:v>
                </c:pt>
                <c:pt idx="16323">
                  <c:v>0.33500000000000002</c:v>
                </c:pt>
                <c:pt idx="16324">
                  <c:v>0.25879999999999997</c:v>
                </c:pt>
                <c:pt idx="16325">
                  <c:v>0.29549999999999998</c:v>
                </c:pt>
                <c:pt idx="16326">
                  <c:v>0.30449999999999999</c:v>
                </c:pt>
                <c:pt idx="16327">
                  <c:v>0.24510000000000001</c:v>
                </c:pt>
                <c:pt idx="16328">
                  <c:v>0.27839999999999998</c:v>
                </c:pt>
                <c:pt idx="16329">
                  <c:v>0.30309999999999998</c:v>
                </c:pt>
                <c:pt idx="16330">
                  <c:v>0.30520000000000003</c:v>
                </c:pt>
                <c:pt idx="16331">
                  <c:v>0.315</c:v>
                </c:pt>
                <c:pt idx="16332">
                  <c:v>0.29820000000000002</c:v>
                </c:pt>
                <c:pt idx="16333">
                  <c:v>0.3352</c:v>
                </c:pt>
                <c:pt idx="16334">
                  <c:v>0.36349999999999999</c:v>
                </c:pt>
                <c:pt idx="16335">
                  <c:v>0.30640000000000001</c:v>
                </c:pt>
                <c:pt idx="16336">
                  <c:v>0.26029999999999998</c:v>
                </c:pt>
                <c:pt idx="16337">
                  <c:v>0.30719999999999997</c:v>
                </c:pt>
                <c:pt idx="16338">
                  <c:v>0.22</c:v>
                </c:pt>
                <c:pt idx="16339">
                  <c:v>0.31979999999999997</c:v>
                </c:pt>
                <c:pt idx="16340">
                  <c:v>0.30320000000000003</c:v>
                </c:pt>
                <c:pt idx="16341">
                  <c:v>0.3463</c:v>
                </c:pt>
                <c:pt idx="16342">
                  <c:v>0.35589999999999999</c:v>
                </c:pt>
                <c:pt idx="16343">
                  <c:v>0.35649999999999998</c:v>
                </c:pt>
                <c:pt idx="16344">
                  <c:v>0.32529999999999998</c:v>
                </c:pt>
                <c:pt idx="16345">
                  <c:v>0.3992</c:v>
                </c:pt>
                <c:pt idx="16346">
                  <c:v>0.36420000000000002</c:v>
                </c:pt>
                <c:pt idx="16347">
                  <c:v>0.41970000000000002</c:v>
                </c:pt>
                <c:pt idx="16348">
                  <c:v>0.32890000000000003</c:v>
                </c:pt>
                <c:pt idx="16349">
                  <c:v>0.36659999999999998</c:v>
                </c:pt>
                <c:pt idx="16350">
                  <c:v>0.29820000000000002</c:v>
                </c:pt>
                <c:pt idx="16351">
                  <c:v>0.3458</c:v>
                </c:pt>
                <c:pt idx="16352">
                  <c:v>0.31469999999999998</c:v>
                </c:pt>
                <c:pt idx="16353">
                  <c:v>0.3301</c:v>
                </c:pt>
                <c:pt idx="16354">
                  <c:v>0.30309999999999998</c:v>
                </c:pt>
                <c:pt idx="16355">
                  <c:v>0.2611</c:v>
                </c:pt>
                <c:pt idx="16356">
                  <c:v>0.36199999999999999</c:v>
                </c:pt>
                <c:pt idx="16357">
                  <c:v>0.32440000000000002</c:v>
                </c:pt>
                <c:pt idx="16358">
                  <c:v>0.25019999999999998</c:v>
                </c:pt>
                <c:pt idx="16359">
                  <c:v>0.34489999999999998</c:v>
                </c:pt>
                <c:pt idx="16360">
                  <c:v>0.25040000000000001</c:v>
                </c:pt>
                <c:pt idx="16361">
                  <c:v>0.30499999999999999</c:v>
                </c:pt>
                <c:pt idx="16362">
                  <c:v>0.36680000000000001</c:v>
                </c:pt>
                <c:pt idx="16363">
                  <c:v>0.28079999999999999</c:v>
                </c:pt>
                <c:pt idx="16364">
                  <c:v>0.37019999999999997</c:v>
                </c:pt>
                <c:pt idx="16365">
                  <c:v>0.31359999999999999</c:v>
                </c:pt>
                <c:pt idx="16366">
                  <c:v>0.33139999999999997</c:v>
                </c:pt>
                <c:pt idx="16367">
                  <c:v>0.29720000000000002</c:v>
                </c:pt>
                <c:pt idx="16368">
                  <c:v>0.2742</c:v>
                </c:pt>
                <c:pt idx="16369">
                  <c:v>0.26069999999999999</c:v>
                </c:pt>
                <c:pt idx="16370">
                  <c:v>0.2233</c:v>
                </c:pt>
                <c:pt idx="16371">
                  <c:v>0.25700000000000001</c:v>
                </c:pt>
                <c:pt idx="16372">
                  <c:v>0.27689999999999998</c:v>
                </c:pt>
                <c:pt idx="16373">
                  <c:v>0.25090000000000001</c:v>
                </c:pt>
                <c:pt idx="16374">
                  <c:v>0.29120000000000001</c:v>
                </c:pt>
                <c:pt idx="16375">
                  <c:v>0.36320000000000002</c:v>
                </c:pt>
                <c:pt idx="16376">
                  <c:v>0.43569999999999998</c:v>
                </c:pt>
                <c:pt idx="16377">
                  <c:v>0.4491</c:v>
                </c:pt>
                <c:pt idx="16378">
                  <c:v>0.36080000000000001</c:v>
                </c:pt>
                <c:pt idx="16379">
                  <c:v>0.3291</c:v>
                </c:pt>
                <c:pt idx="16380">
                  <c:v>0.3211</c:v>
                </c:pt>
                <c:pt idx="16381">
                  <c:v>0.1706</c:v>
                </c:pt>
                <c:pt idx="16383">
                  <c:v>0.17810000000000001</c:v>
                </c:pt>
                <c:pt idx="16384">
                  <c:v>0.20200000000000001</c:v>
                </c:pt>
                <c:pt idx="16385">
                  <c:v>0.16689999999999999</c:v>
                </c:pt>
                <c:pt idx="16386">
                  <c:v>0.16320000000000001</c:v>
                </c:pt>
                <c:pt idx="16387">
                  <c:v>0.16639999999999999</c:v>
                </c:pt>
                <c:pt idx="16388">
                  <c:v>0.1583</c:v>
                </c:pt>
                <c:pt idx="16389">
                  <c:v>0.1469</c:v>
                </c:pt>
                <c:pt idx="16390">
                  <c:v>0.17280000000000001</c:v>
                </c:pt>
                <c:pt idx="16391">
                  <c:v>0.19989999999999999</c:v>
                </c:pt>
                <c:pt idx="16392">
                  <c:v>0.17630000000000001</c:v>
                </c:pt>
                <c:pt idx="16393">
                  <c:v>0.188</c:v>
                </c:pt>
                <c:pt idx="16394">
                  <c:v>0.19289999999999999</c:v>
                </c:pt>
                <c:pt idx="16395">
                  <c:v>0.1908</c:v>
                </c:pt>
                <c:pt idx="16396">
                  <c:v>0.22550000000000001</c:v>
                </c:pt>
                <c:pt idx="16397">
                  <c:v>0.20860000000000001</c:v>
                </c:pt>
                <c:pt idx="16398">
                  <c:v>0.192</c:v>
                </c:pt>
                <c:pt idx="16399">
                  <c:v>0.21340000000000001</c:v>
                </c:pt>
                <c:pt idx="16400">
                  <c:v>0.19989999999999999</c:v>
                </c:pt>
                <c:pt idx="16401">
                  <c:v>0.1983</c:v>
                </c:pt>
                <c:pt idx="16402">
                  <c:v>0.22289999999999999</c:v>
                </c:pt>
                <c:pt idx="16403">
                  <c:v>0.17660000000000001</c:v>
                </c:pt>
                <c:pt idx="16404">
                  <c:v>0.21060000000000001</c:v>
                </c:pt>
                <c:pt idx="16405">
                  <c:v>0.2457</c:v>
                </c:pt>
                <c:pt idx="16406">
                  <c:v>0.24410000000000001</c:v>
                </c:pt>
                <c:pt idx="16407">
                  <c:v>0.25900000000000001</c:v>
                </c:pt>
                <c:pt idx="16408">
                  <c:v>0.23649999999999999</c:v>
                </c:pt>
                <c:pt idx="16409">
                  <c:v>0.25080000000000002</c:v>
                </c:pt>
                <c:pt idx="16410">
                  <c:v>0.22509999999999999</c:v>
                </c:pt>
                <c:pt idx="16411">
                  <c:v>0.25240000000000001</c:v>
                </c:pt>
                <c:pt idx="16412">
                  <c:v>0.24490000000000001</c:v>
                </c:pt>
                <c:pt idx="16413">
                  <c:v>0.23139999999999999</c:v>
                </c:pt>
                <c:pt idx="16414">
                  <c:v>0.24030000000000001</c:v>
                </c:pt>
                <c:pt idx="16415">
                  <c:v>0.22470000000000001</c:v>
                </c:pt>
                <c:pt idx="16416">
                  <c:v>0.24529999999999999</c:v>
                </c:pt>
                <c:pt idx="16417">
                  <c:v>0.2442</c:v>
                </c:pt>
                <c:pt idx="16418">
                  <c:v>0.23230000000000001</c:v>
                </c:pt>
                <c:pt idx="16419">
                  <c:v>0.2306</c:v>
                </c:pt>
                <c:pt idx="16420">
                  <c:v>0.2326</c:v>
                </c:pt>
                <c:pt idx="16421">
                  <c:v>0.22819999999999999</c:v>
                </c:pt>
                <c:pt idx="16422">
                  <c:v>0.21</c:v>
                </c:pt>
                <c:pt idx="16423">
                  <c:v>0.20449999999999999</c:v>
                </c:pt>
                <c:pt idx="16424">
                  <c:v>0.19719999999999999</c:v>
                </c:pt>
                <c:pt idx="16425">
                  <c:v>0.2354</c:v>
                </c:pt>
                <c:pt idx="16426">
                  <c:v>0.2349</c:v>
                </c:pt>
                <c:pt idx="16427">
                  <c:v>0.2409</c:v>
                </c:pt>
                <c:pt idx="16428">
                  <c:v>0.2215</c:v>
                </c:pt>
                <c:pt idx="16429">
                  <c:v>0.31990000000000002</c:v>
                </c:pt>
                <c:pt idx="16430">
                  <c:v>0.30480000000000002</c:v>
                </c:pt>
                <c:pt idx="16431">
                  <c:v>0.29630000000000001</c:v>
                </c:pt>
                <c:pt idx="16432">
                  <c:v>0.28899999999999998</c:v>
                </c:pt>
                <c:pt idx="16433">
                  <c:v>0.26319999999999999</c:v>
                </c:pt>
                <c:pt idx="16434">
                  <c:v>0.33250000000000002</c:v>
                </c:pt>
                <c:pt idx="16435">
                  <c:v>0.35239999999999999</c:v>
                </c:pt>
                <c:pt idx="16436">
                  <c:v>0.34660000000000002</c:v>
                </c:pt>
                <c:pt idx="16437">
                  <c:v>0.36349999999999999</c:v>
                </c:pt>
                <c:pt idx="16438">
                  <c:v>0.27600000000000002</c:v>
                </c:pt>
                <c:pt idx="16439">
                  <c:v>0.27379999999999999</c:v>
                </c:pt>
                <c:pt idx="16440">
                  <c:v>0.25019999999999998</c:v>
                </c:pt>
                <c:pt idx="16441">
                  <c:v>0.27529999999999999</c:v>
                </c:pt>
                <c:pt idx="16442">
                  <c:v>0.28939999999999999</c:v>
                </c:pt>
                <c:pt idx="16443">
                  <c:v>0.3407</c:v>
                </c:pt>
                <c:pt idx="16444">
                  <c:v>0.27660000000000001</c:v>
                </c:pt>
                <c:pt idx="16445">
                  <c:v>0.23150000000000001</c:v>
                </c:pt>
                <c:pt idx="16446">
                  <c:v>0.24199999999999999</c:v>
                </c:pt>
                <c:pt idx="16447">
                  <c:v>0.25700000000000001</c:v>
                </c:pt>
                <c:pt idx="16448">
                  <c:v>0.2319</c:v>
                </c:pt>
                <c:pt idx="16449">
                  <c:v>0.22409999999999999</c:v>
                </c:pt>
                <c:pt idx="16450">
                  <c:v>0.22320000000000001</c:v>
                </c:pt>
                <c:pt idx="16451">
                  <c:v>0.21859999999999999</c:v>
                </c:pt>
                <c:pt idx="16452">
                  <c:v>0.27279999999999999</c:v>
                </c:pt>
                <c:pt idx="16453">
                  <c:v>0.2404</c:v>
                </c:pt>
                <c:pt idx="16454">
                  <c:v>0.21540000000000001</c:v>
                </c:pt>
                <c:pt idx="16455">
                  <c:v>0.1759</c:v>
                </c:pt>
                <c:pt idx="16456">
                  <c:v>0.17829999999999999</c:v>
                </c:pt>
                <c:pt idx="16457">
                  <c:v>0.15859999999999999</c:v>
                </c:pt>
                <c:pt idx="16458">
                  <c:v>0.13070000000000001</c:v>
                </c:pt>
                <c:pt idx="16459">
                  <c:v>0.14030000000000001</c:v>
                </c:pt>
                <c:pt idx="16460">
                  <c:v>0.1552</c:v>
                </c:pt>
                <c:pt idx="16461">
                  <c:v>0.17510000000000001</c:v>
                </c:pt>
                <c:pt idx="16462">
                  <c:v>0.14729999999999999</c:v>
                </c:pt>
                <c:pt idx="16463">
                  <c:v>0.12740000000000001</c:v>
                </c:pt>
                <c:pt idx="16464">
                  <c:v>0.1381</c:v>
                </c:pt>
                <c:pt idx="16465">
                  <c:v>0.15559999999999999</c:v>
                </c:pt>
                <c:pt idx="16466">
                  <c:v>0.15459999999999999</c:v>
                </c:pt>
                <c:pt idx="16467">
                  <c:v>0.15359999999999999</c:v>
                </c:pt>
                <c:pt idx="16468">
                  <c:v>0.15759999999999999</c:v>
                </c:pt>
                <c:pt idx="16469">
                  <c:v>0.1298</c:v>
                </c:pt>
                <c:pt idx="16470">
                  <c:v>7.2400000000000006E-2</c:v>
                </c:pt>
                <c:pt idx="16471">
                  <c:v>0.14960000000000001</c:v>
                </c:pt>
                <c:pt idx="16472">
                  <c:v>0.1893</c:v>
                </c:pt>
                <c:pt idx="16473">
                  <c:v>0.1963</c:v>
                </c:pt>
                <c:pt idx="16474">
                  <c:v>0.19070000000000001</c:v>
                </c:pt>
                <c:pt idx="16475">
                  <c:v>0.1754</c:v>
                </c:pt>
                <c:pt idx="16476">
                  <c:v>0.21659999999999999</c:v>
                </c:pt>
                <c:pt idx="16477">
                  <c:v>0.46550000000000002</c:v>
                </c:pt>
                <c:pt idx="16478">
                  <c:v>0.19869999999999999</c:v>
                </c:pt>
                <c:pt idx="16479">
                  <c:v>0.17829999999999999</c:v>
                </c:pt>
                <c:pt idx="16480">
                  <c:v>0.15590000000000001</c:v>
                </c:pt>
                <c:pt idx="16481">
                  <c:v>0.1714</c:v>
                </c:pt>
                <c:pt idx="16482">
                  <c:v>0.185</c:v>
                </c:pt>
                <c:pt idx="16483">
                  <c:v>0.1507</c:v>
                </c:pt>
                <c:pt idx="16484">
                  <c:v>0.14879999999999999</c:v>
                </c:pt>
                <c:pt idx="16485">
                  <c:v>0.18160000000000001</c:v>
                </c:pt>
                <c:pt idx="16486">
                  <c:v>0.1653</c:v>
                </c:pt>
                <c:pt idx="16487">
                  <c:v>0.2475</c:v>
                </c:pt>
                <c:pt idx="16488">
                  <c:v>0.2298</c:v>
                </c:pt>
                <c:pt idx="16489">
                  <c:v>0.20230000000000001</c:v>
                </c:pt>
                <c:pt idx="16490">
                  <c:v>0.21590000000000001</c:v>
                </c:pt>
                <c:pt idx="16491">
                  <c:v>0.2296</c:v>
                </c:pt>
                <c:pt idx="16492">
                  <c:v>0.22040000000000001</c:v>
                </c:pt>
                <c:pt idx="16493">
                  <c:v>0.22700000000000001</c:v>
                </c:pt>
                <c:pt idx="16494">
                  <c:v>0.20499999999999999</c:v>
                </c:pt>
                <c:pt idx="16495">
                  <c:v>0.21260000000000001</c:v>
                </c:pt>
                <c:pt idx="16496">
                  <c:v>0.23380000000000001</c:v>
                </c:pt>
                <c:pt idx="16497">
                  <c:v>0.2021</c:v>
                </c:pt>
                <c:pt idx="16498">
                  <c:v>0.22720000000000001</c:v>
                </c:pt>
                <c:pt idx="16499">
                  <c:v>0.2258</c:v>
                </c:pt>
                <c:pt idx="16500">
                  <c:v>0.20680000000000001</c:v>
                </c:pt>
                <c:pt idx="16501">
                  <c:v>0.2044</c:v>
                </c:pt>
                <c:pt idx="16502">
                  <c:v>0.21279999999999999</c:v>
                </c:pt>
                <c:pt idx="16503">
                  <c:v>0.2175</c:v>
                </c:pt>
                <c:pt idx="16504">
                  <c:v>0.2155</c:v>
                </c:pt>
                <c:pt idx="16505">
                  <c:v>0.21490000000000001</c:v>
                </c:pt>
                <c:pt idx="16506">
                  <c:v>0.2167</c:v>
                </c:pt>
                <c:pt idx="16507">
                  <c:v>0.19869999999999999</c:v>
                </c:pt>
                <c:pt idx="16508">
                  <c:v>0.2215</c:v>
                </c:pt>
                <c:pt idx="16509">
                  <c:v>0.21060000000000001</c:v>
                </c:pt>
                <c:pt idx="16510">
                  <c:v>0.22370000000000001</c:v>
                </c:pt>
                <c:pt idx="16511">
                  <c:v>0.222</c:v>
                </c:pt>
                <c:pt idx="16512">
                  <c:v>0.20469999999999999</c:v>
                </c:pt>
                <c:pt idx="16513">
                  <c:v>0.2162</c:v>
                </c:pt>
                <c:pt idx="16514">
                  <c:v>0.2311</c:v>
                </c:pt>
                <c:pt idx="16515">
                  <c:v>0.20119999999999999</c:v>
                </c:pt>
                <c:pt idx="16516">
                  <c:v>0.21540000000000001</c:v>
                </c:pt>
                <c:pt idx="16517">
                  <c:v>0.2351</c:v>
                </c:pt>
                <c:pt idx="16518">
                  <c:v>0.22900000000000001</c:v>
                </c:pt>
                <c:pt idx="16519">
                  <c:v>0.2107</c:v>
                </c:pt>
                <c:pt idx="16520">
                  <c:v>0.20569999999999999</c:v>
                </c:pt>
                <c:pt idx="16521">
                  <c:v>0.2253</c:v>
                </c:pt>
                <c:pt idx="16522">
                  <c:v>0.23849999999999999</c:v>
                </c:pt>
                <c:pt idx="16523">
                  <c:v>0.2215</c:v>
                </c:pt>
                <c:pt idx="16524">
                  <c:v>0.22639999999999999</c:v>
                </c:pt>
                <c:pt idx="16525">
                  <c:v>0.2114</c:v>
                </c:pt>
                <c:pt idx="16526">
                  <c:v>0.30880000000000002</c:v>
                </c:pt>
                <c:pt idx="16527">
                  <c:v>0.3518</c:v>
                </c:pt>
                <c:pt idx="16528">
                  <c:v>0.32829999999999998</c:v>
                </c:pt>
                <c:pt idx="16529">
                  <c:v>0.27560000000000001</c:v>
                </c:pt>
                <c:pt idx="16530">
                  <c:v>0.32540000000000002</c:v>
                </c:pt>
                <c:pt idx="16531">
                  <c:v>0.32629999999999998</c:v>
                </c:pt>
                <c:pt idx="16532">
                  <c:v>0.47539999999999999</c:v>
                </c:pt>
                <c:pt idx="16533">
                  <c:v>0.37119999999999997</c:v>
                </c:pt>
                <c:pt idx="16534">
                  <c:v>0.33229999999999998</c:v>
                </c:pt>
                <c:pt idx="16535">
                  <c:v>0.34189999999999998</c:v>
                </c:pt>
                <c:pt idx="16536">
                  <c:v>0.35370000000000001</c:v>
                </c:pt>
                <c:pt idx="16537">
                  <c:v>0.37159999999999999</c:v>
                </c:pt>
                <c:pt idx="16538">
                  <c:v>0.42609999999999998</c:v>
                </c:pt>
                <c:pt idx="16539">
                  <c:v>0.33169999999999999</c:v>
                </c:pt>
                <c:pt idx="16540">
                  <c:v>0.3725</c:v>
                </c:pt>
                <c:pt idx="16541">
                  <c:v>0.34179999999999999</c:v>
                </c:pt>
                <c:pt idx="16542">
                  <c:v>0.40010000000000001</c:v>
                </c:pt>
                <c:pt idx="16543">
                  <c:v>0.3649</c:v>
                </c:pt>
                <c:pt idx="16544">
                  <c:v>0.30969999999999998</c:v>
                </c:pt>
                <c:pt idx="16545">
                  <c:v>0.35360000000000003</c:v>
                </c:pt>
                <c:pt idx="16546">
                  <c:v>0.3659</c:v>
                </c:pt>
                <c:pt idx="16547">
                  <c:v>0.33360000000000001</c:v>
                </c:pt>
                <c:pt idx="16548">
                  <c:v>0.33500000000000002</c:v>
                </c:pt>
                <c:pt idx="16549">
                  <c:v>0.40649999999999997</c:v>
                </c:pt>
                <c:pt idx="16550">
                  <c:v>0.35859999999999997</c:v>
                </c:pt>
                <c:pt idx="16551">
                  <c:v>0.39460000000000001</c:v>
                </c:pt>
                <c:pt idx="16552">
                  <c:v>0.35959999999999998</c:v>
                </c:pt>
                <c:pt idx="16553">
                  <c:v>0.39190000000000003</c:v>
                </c:pt>
                <c:pt idx="16554">
                  <c:v>0.40460000000000002</c:v>
                </c:pt>
                <c:pt idx="16555">
                  <c:v>0.3125</c:v>
                </c:pt>
                <c:pt idx="16556">
                  <c:v>0.28070000000000001</c:v>
                </c:pt>
                <c:pt idx="16557">
                  <c:v>0.28670000000000001</c:v>
                </c:pt>
                <c:pt idx="16558">
                  <c:v>0.29060000000000002</c:v>
                </c:pt>
                <c:pt idx="16559">
                  <c:v>0.28760000000000002</c:v>
                </c:pt>
                <c:pt idx="16560">
                  <c:v>0.26769999999999999</c:v>
                </c:pt>
                <c:pt idx="16561">
                  <c:v>0.28220000000000001</c:v>
                </c:pt>
                <c:pt idx="16562">
                  <c:v>0.33139999999999997</c:v>
                </c:pt>
                <c:pt idx="16563">
                  <c:v>0.2442</c:v>
                </c:pt>
                <c:pt idx="16564">
                  <c:v>0.30609999999999998</c:v>
                </c:pt>
                <c:pt idx="16565">
                  <c:v>0.25679999999999997</c:v>
                </c:pt>
                <c:pt idx="16566">
                  <c:v>0.29420000000000002</c:v>
                </c:pt>
                <c:pt idx="16567">
                  <c:v>0.26819999999999999</c:v>
                </c:pt>
                <c:pt idx="16568">
                  <c:v>0.26989999999999997</c:v>
                </c:pt>
                <c:pt idx="16569">
                  <c:v>0.28439999999999999</c:v>
                </c:pt>
                <c:pt idx="16570">
                  <c:v>0.30180000000000001</c:v>
                </c:pt>
                <c:pt idx="16571">
                  <c:v>0.2631</c:v>
                </c:pt>
                <c:pt idx="16572">
                  <c:v>0.25290000000000001</c:v>
                </c:pt>
                <c:pt idx="16573">
                  <c:v>0.31030000000000002</c:v>
                </c:pt>
                <c:pt idx="16574">
                  <c:v>0.26269999999999999</c:v>
                </c:pt>
                <c:pt idx="16575">
                  <c:v>0.29570000000000002</c:v>
                </c:pt>
                <c:pt idx="16576">
                  <c:v>0.29870000000000002</c:v>
                </c:pt>
                <c:pt idx="16577">
                  <c:v>0.27479999999999999</c:v>
                </c:pt>
                <c:pt idx="16578">
                  <c:v>0.27810000000000001</c:v>
                </c:pt>
                <c:pt idx="16579">
                  <c:v>0.26450000000000001</c:v>
                </c:pt>
                <c:pt idx="16580">
                  <c:v>0.32640000000000002</c:v>
                </c:pt>
                <c:pt idx="16581">
                  <c:v>0.30159999999999998</c:v>
                </c:pt>
                <c:pt idx="16582">
                  <c:v>0.27310000000000001</c:v>
                </c:pt>
                <c:pt idx="16583">
                  <c:v>0.2893</c:v>
                </c:pt>
                <c:pt idx="16584">
                  <c:v>0.29920000000000002</c:v>
                </c:pt>
                <c:pt idx="16585">
                  <c:v>0.28389999999999999</c:v>
                </c:pt>
                <c:pt idx="16586">
                  <c:v>0.29399999999999998</c:v>
                </c:pt>
                <c:pt idx="16587">
                  <c:v>0.28050000000000003</c:v>
                </c:pt>
                <c:pt idx="16588">
                  <c:v>0.26669999999999999</c:v>
                </c:pt>
                <c:pt idx="16589">
                  <c:v>0.30230000000000001</c:v>
                </c:pt>
                <c:pt idx="16590">
                  <c:v>0.36609999999999998</c:v>
                </c:pt>
                <c:pt idx="16591">
                  <c:v>0.3569</c:v>
                </c:pt>
                <c:pt idx="16592">
                  <c:v>0.3402</c:v>
                </c:pt>
                <c:pt idx="16593">
                  <c:v>0.3921</c:v>
                </c:pt>
                <c:pt idx="16594">
                  <c:v>0.42320000000000002</c:v>
                </c:pt>
                <c:pt idx="16595">
                  <c:v>0.32919999999999999</c:v>
                </c:pt>
                <c:pt idx="16596">
                  <c:v>0.379</c:v>
                </c:pt>
                <c:pt idx="16597">
                  <c:v>0.52539999999999998</c:v>
                </c:pt>
                <c:pt idx="16598">
                  <c:v>0.54659999999999997</c:v>
                </c:pt>
                <c:pt idx="16599">
                  <c:v>0.56000000000000005</c:v>
                </c:pt>
                <c:pt idx="16600">
                  <c:v>0.627</c:v>
                </c:pt>
                <c:pt idx="16601">
                  <c:v>0.60619999999999996</c:v>
                </c:pt>
                <c:pt idx="16602">
                  <c:v>0.53369999999999995</c:v>
                </c:pt>
                <c:pt idx="16603">
                  <c:v>0.313</c:v>
                </c:pt>
                <c:pt idx="16604">
                  <c:v>0.48209999999999997</c:v>
                </c:pt>
                <c:pt idx="16605">
                  <c:v>0.53490000000000004</c:v>
                </c:pt>
                <c:pt idx="16606">
                  <c:v>0.28960000000000002</c:v>
                </c:pt>
                <c:pt idx="16607">
                  <c:v>0.2571</c:v>
                </c:pt>
                <c:pt idx="16608">
                  <c:v>0.26569999999999999</c:v>
                </c:pt>
                <c:pt idx="16609">
                  <c:v>0.25569999999999998</c:v>
                </c:pt>
                <c:pt idx="16610">
                  <c:v>0.31180000000000002</c:v>
                </c:pt>
                <c:pt idx="16611">
                  <c:v>0.28670000000000001</c:v>
                </c:pt>
                <c:pt idx="16612">
                  <c:v>0.26119999999999999</c:v>
                </c:pt>
                <c:pt idx="16613">
                  <c:v>0.3291</c:v>
                </c:pt>
                <c:pt idx="16614">
                  <c:v>0.29749999999999999</c:v>
                </c:pt>
                <c:pt idx="16615">
                  <c:v>0.30009999999999998</c:v>
                </c:pt>
                <c:pt idx="16616">
                  <c:v>0.29039999999999999</c:v>
                </c:pt>
                <c:pt idx="16617">
                  <c:v>0.33329999999999999</c:v>
                </c:pt>
                <c:pt idx="16618">
                  <c:v>0.2772</c:v>
                </c:pt>
                <c:pt idx="16619">
                  <c:v>0.30930000000000002</c:v>
                </c:pt>
                <c:pt idx="16620">
                  <c:v>0.2611</c:v>
                </c:pt>
                <c:pt idx="16621">
                  <c:v>0.29720000000000002</c:v>
                </c:pt>
                <c:pt idx="16622">
                  <c:v>0.32969999999999999</c:v>
                </c:pt>
                <c:pt idx="16623">
                  <c:v>0.2752</c:v>
                </c:pt>
                <c:pt idx="16624">
                  <c:v>0.27810000000000001</c:v>
                </c:pt>
                <c:pt idx="16625">
                  <c:v>0.35859999999999997</c:v>
                </c:pt>
                <c:pt idx="16626">
                  <c:v>0.28920000000000001</c:v>
                </c:pt>
                <c:pt idx="16627">
                  <c:v>0.2918</c:v>
                </c:pt>
                <c:pt idx="16628">
                  <c:v>0.2737</c:v>
                </c:pt>
                <c:pt idx="16629">
                  <c:v>0.27689999999999998</c:v>
                </c:pt>
                <c:pt idx="16630">
                  <c:v>0.26029999999999998</c:v>
                </c:pt>
                <c:pt idx="16631">
                  <c:v>0.30790000000000001</c:v>
                </c:pt>
                <c:pt idx="16632">
                  <c:v>0.31490000000000001</c:v>
                </c:pt>
                <c:pt idx="16633">
                  <c:v>0.27100000000000002</c:v>
                </c:pt>
                <c:pt idx="16634">
                  <c:v>0.30299999999999999</c:v>
                </c:pt>
                <c:pt idx="16635">
                  <c:v>0.26729999999999998</c:v>
                </c:pt>
                <c:pt idx="16636">
                  <c:v>0.313</c:v>
                </c:pt>
                <c:pt idx="16637">
                  <c:v>0.28410000000000002</c:v>
                </c:pt>
                <c:pt idx="16638">
                  <c:v>0.27760000000000001</c:v>
                </c:pt>
                <c:pt idx="16639">
                  <c:v>0.29189999999999999</c:v>
                </c:pt>
                <c:pt idx="16640">
                  <c:v>0.2928</c:v>
                </c:pt>
                <c:pt idx="16641">
                  <c:v>0.2054</c:v>
                </c:pt>
                <c:pt idx="16642">
                  <c:v>0.24629999999999999</c:v>
                </c:pt>
                <c:pt idx="16643">
                  <c:v>0.28489999999999999</c:v>
                </c:pt>
                <c:pt idx="16644">
                  <c:v>0.28960000000000002</c:v>
                </c:pt>
                <c:pt idx="16645">
                  <c:v>0.2432</c:v>
                </c:pt>
                <c:pt idx="16646">
                  <c:v>0.2412</c:v>
                </c:pt>
                <c:pt idx="16647">
                  <c:v>0.27339999999999998</c:v>
                </c:pt>
                <c:pt idx="16648">
                  <c:v>0.2389</c:v>
                </c:pt>
                <c:pt idx="16649">
                  <c:v>0.25779999999999997</c:v>
                </c:pt>
                <c:pt idx="16650">
                  <c:v>0.2626</c:v>
                </c:pt>
                <c:pt idx="16651">
                  <c:v>0.25019999999999998</c:v>
                </c:pt>
                <c:pt idx="16652">
                  <c:v>0.24990000000000001</c:v>
                </c:pt>
                <c:pt idx="16653">
                  <c:v>0.2384</c:v>
                </c:pt>
                <c:pt idx="16654">
                  <c:v>0.25440000000000002</c:v>
                </c:pt>
                <c:pt idx="16655">
                  <c:v>0.23619999999999999</c:v>
                </c:pt>
                <c:pt idx="16656">
                  <c:v>0.2878</c:v>
                </c:pt>
                <c:pt idx="16657">
                  <c:v>0.26150000000000001</c:v>
                </c:pt>
                <c:pt idx="16658">
                  <c:v>0.24479999999999999</c:v>
                </c:pt>
                <c:pt idx="16659">
                  <c:v>0.2843</c:v>
                </c:pt>
                <c:pt idx="16660">
                  <c:v>0.26700000000000002</c:v>
                </c:pt>
                <c:pt idx="16661">
                  <c:v>0.22239999999999999</c:v>
                </c:pt>
                <c:pt idx="16662">
                  <c:v>0.25130000000000002</c:v>
                </c:pt>
                <c:pt idx="16663">
                  <c:v>0.2863</c:v>
                </c:pt>
                <c:pt idx="16664">
                  <c:v>0.25629999999999997</c:v>
                </c:pt>
                <c:pt idx="16665">
                  <c:v>0.2462</c:v>
                </c:pt>
                <c:pt idx="16666">
                  <c:v>0.25390000000000001</c:v>
                </c:pt>
                <c:pt idx="16667">
                  <c:v>0.27600000000000002</c:v>
                </c:pt>
                <c:pt idx="16668">
                  <c:v>0.2404</c:v>
                </c:pt>
                <c:pt idx="16669">
                  <c:v>0.24490000000000001</c:v>
                </c:pt>
                <c:pt idx="16670">
                  <c:v>0.29320000000000002</c:v>
                </c:pt>
                <c:pt idx="16671">
                  <c:v>0.2792</c:v>
                </c:pt>
                <c:pt idx="16672">
                  <c:v>0.2152</c:v>
                </c:pt>
                <c:pt idx="16673">
                  <c:v>0.27950000000000003</c:v>
                </c:pt>
                <c:pt idx="16674">
                  <c:v>0.2492</c:v>
                </c:pt>
                <c:pt idx="16675">
                  <c:v>0.24829999999999999</c:v>
                </c:pt>
                <c:pt idx="16676">
                  <c:v>0.26729999999999998</c:v>
                </c:pt>
                <c:pt idx="16677">
                  <c:v>0.24310000000000001</c:v>
                </c:pt>
                <c:pt idx="16678">
                  <c:v>0.1164</c:v>
                </c:pt>
                <c:pt idx="16679">
                  <c:v>0.13969999999999999</c:v>
                </c:pt>
                <c:pt idx="16680">
                  <c:v>0.15670000000000001</c:v>
                </c:pt>
                <c:pt idx="16681">
                  <c:v>0.11020000000000001</c:v>
                </c:pt>
                <c:pt idx="16682">
                  <c:v>9.3299999999999994E-2</c:v>
                </c:pt>
                <c:pt idx="16683">
                  <c:v>0.13550000000000001</c:v>
                </c:pt>
                <c:pt idx="16686">
                  <c:v>0.14960000000000001</c:v>
                </c:pt>
                <c:pt idx="16687">
                  <c:v>0.14929999999999999</c:v>
                </c:pt>
                <c:pt idx="16688">
                  <c:v>0.1449</c:v>
                </c:pt>
                <c:pt idx="16689">
                  <c:v>0.14330000000000001</c:v>
                </c:pt>
                <c:pt idx="16690">
                  <c:v>0.15939999999999999</c:v>
                </c:pt>
                <c:pt idx="16691">
                  <c:v>0.115</c:v>
                </c:pt>
                <c:pt idx="16692">
                  <c:v>0.14080000000000001</c:v>
                </c:pt>
                <c:pt idx="16697">
                  <c:v>0.42599999999999999</c:v>
                </c:pt>
                <c:pt idx="16698">
                  <c:v>0.44640000000000002</c:v>
                </c:pt>
                <c:pt idx="16699">
                  <c:v>0.36109999999999998</c:v>
                </c:pt>
                <c:pt idx="16700">
                  <c:v>0.22570000000000001</c:v>
                </c:pt>
                <c:pt idx="16701">
                  <c:v>0.1532</c:v>
                </c:pt>
                <c:pt idx="16702">
                  <c:v>0.1666</c:v>
                </c:pt>
                <c:pt idx="16703">
                  <c:v>0.16919999999999999</c:v>
                </c:pt>
                <c:pt idx="16704">
                  <c:v>0.1716</c:v>
                </c:pt>
                <c:pt idx="16705">
                  <c:v>0.13969999999999999</c:v>
                </c:pt>
                <c:pt idx="16706">
                  <c:v>0.19689999999999999</c:v>
                </c:pt>
                <c:pt idx="16707">
                  <c:v>0.25009999999999999</c:v>
                </c:pt>
                <c:pt idx="16708">
                  <c:v>0.30759999999999998</c:v>
                </c:pt>
                <c:pt idx="16709">
                  <c:v>0.50070000000000003</c:v>
                </c:pt>
                <c:pt idx="16710">
                  <c:v>0.26960000000000001</c:v>
                </c:pt>
                <c:pt idx="16711">
                  <c:v>0.25619999999999998</c:v>
                </c:pt>
                <c:pt idx="16712">
                  <c:v>0.10639999999999999</c:v>
                </c:pt>
                <c:pt idx="16713">
                  <c:v>0.18099999999999999</c:v>
                </c:pt>
                <c:pt idx="16714">
                  <c:v>0.37859999999999999</c:v>
                </c:pt>
                <c:pt idx="16715">
                  <c:v>0.26950000000000002</c:v>
                </c:pt>
                <c:pt idx="16716">
                  <c:v>0.372</c:v>
                </c:pt>
                <c:pt idx="16717">
                  <c:v>0.40289999999999998</c:v>
                </c:pt>
                <c:pt idx="16718">
                  <c:v>0.36099999999999999</c:v>
                </c:pt>
                <c:pt idx="16719">
                  <c:v>0.41349999999999998</c:v>
                </c:pt>
                <c:pt idx="16720">
                  <c:v>0.4178</c:v>
                </c:pt>
                <c:pt idx="16721">
                  <c:v>0.40820000000000001</c:v>
                </c:pt>
                <c:pt idx="16722">
                  <c:v>0.44479999999999997</c:v>
                </c:pt>
                <c:pt idx="16723">
                  <c:v>0.35780000000000001</c:v>
                </c:pt>
                <c:pt idx="16724">
                  <c:v>0.35320000000000001</c:v>
                </c:pt>
                <c:pt idx="16725">
                  <c:v>0.42909999999999998</c:v>
                </c:pt>
                <c:pt idx="16726">
                  <c:v>0.36730000000000002</c:v>
                </c:pt>
                <c:pt idx="16727">
                  <c:v>0.4088</c:v>
                </c:pt>
                <c:pt idx="16728">
                  <c:v>0.40920000000000001</c:v>
                </c:pt>
                <c:pt idx="16729">
                  <c:v>0.37380000000000002</c:v>
                </c:pt>
                <c:pt idx="16730">
                  <c:v>0.36420000000000002</c:v>
                </c:pt>
                <c:pt idx="16731">
                  <c:v>0.37980000000000003</c:v>
                </c:pt>
                <c:pt idx="16732">
                  <c:v>0.36980000000000002</c:v>
                </c:pt>
                <c:pt idx="16733">
                  <c:v>0.37130000000000002</c:v>
                </c:pt>
                <c:pt idx="16734">
                  <c:v>0.34429999999999999</c:v>
                </c:pt>
                <c:pt idx="16735">
                  <c:v>0.39050000000000001</c:v>
                </c:pt>
                <c:pt idx="16736">
                  <c:v>0.38679999999999998</c:v>
                </c:pt>
                <c:pt idx="16737">
                  <c:v>0.36209999999999998</c:v>
                </c:pt>
                <c:pt idx="16738">
                  <c:v>0.37140000000000001</c:v>
                </c:pt>
                <c:pt idx="16739">
                  <c:v>0.37509999999999999</c:v>
                </c:pt>
                <c:pt idx="16740">
                  <c:v>0.36809999999999998</c:v>
                </c:pt>
                <c:pt idx="16741">
                  <c:v>0.38129999999999997</c:v>
                </c:pt>
                <c:pt idx="16742">
                  <c:v>0.39279999999999998</c:v>
                </c:pt>
                <c:pt idx="16743">
                  <c:v>0.3896</c:v>
                </c:pt>
                <c:pt idx="16744">
                  <c:v>0.43440000000000001</c:v>
                </c:pt>
                <c:pt idx="16745">
                  <c:v>0.3478</c:v>
                </c:pt>
                <c:pt idx="16746">
                  <c:v>0.39960000000000001</c:v>
                </c:pt>
                <c:pt idx="16747">
                  <c:v>0.35749999999999998</c:v>
                </c:pt>
                <c:pt idx="16748">
                  <c:v>0.35870000000000002</c:v>
                </c:pt>
                <c:pt idx="16749">
                  <c:v>0.374</c:v>
                </c:pt>
                <c:pt idx="16750">
                  <c:v>0.40260000000000001</c:v>
                </c:pt>
                <c:pt idx="16751">
                  <c:v>0.3528</c:v>
                </c:pt>
                <c:pt idx="16752">
                  <c:v>0.3327</c:v>
                </c:pt>
                <c:pt idx="16753">
                  <c:v>0.35260000000000002</c:v>
                </c:pt>
                <c:pt idx="16754">
                  <c:v>0.2145</c:v>
                </c:pt>
                <c:pt idx="16755">
                  <c:v>0.36780000000000002</c:v>
                </c:pt>
                <c:pt idx="16756">
                  <c:v>0.20799999999999999</c:v>
                </c:pt>
                <c:pt idx="16757">
                  <c:v>0.2989</c:v>
                </c:pt>
                <c:pt idx="16758">
                  <c:v>0.31969999999999998</c:v>
                </c:pt>
                <c:pt idx="16759">
                  <c:v>0.34039999999999998</c:v>
                </c:pt>
                <c:pt idx="16760">
                  <c:v>0.28910000000000002</c:v>
                </c:pt>
                <c:pt idx="16761">
                  <c:v>0.31019999999999998</c:v>
                </c:pt>
                <c:pt idx="16762">
                  <c:v>0.22889999999999999</c:v>
                </c:pt>
                <c:pt idx="16763">
                  <c:v>0.3175</c:v>
                </c:pt>
                <c:pt idx="16764">
                  <c:v>0.1762</c:v>
                </c:pt>
                <c:pt idx="16765">
                  <c:v>0.33179999999999998</c:v>
                </c:pt>
                <c:pt idx="16766">
                  <c:v>0.21290000000000001</c:v>
                </c:pt>
                <c:pt idx="16767">
                  <c:v>0.26340000000000002</c:v>
                </c:pt>
                <c:pt idx="16768">
                  <c:v>0.34749999999999998</c:v>
                </c:pt>
                <c:pt idx="16769">
                  <c:v>0.2019</c:v>
                </c:pt>
                <c:pt idx="16770">
                  <c:v>0.1862</c:v>
                </c:pt>
                <c:pt idx="16771">
                  <c:v>0.27460000000000001</c:v>
                </c:pt>
                <c:pt idx="16772">
                  <c:v>0.20330000000000001</c:v>
                </c:pt>
                <c:pt idx="16773">
                  <c:v>0.28270000000000001</c:v>
                </c:pt>
                <c:pt idx="16774">
                  <c:v>0.24759999999999999</c:v>
                </c:pt>
                <c:pt idx="16775">
                  <c:v>0.2316</c:v>
                </c:pt>
                <c:pt idx="16776">
                  <c:v>0.1167</c:v>
                </c:pt>
                <c:pt idx="16777">
                  <c:v>0.2288</c:v>
                </c:pt>
                <c:pt idx="16778">
                  <c:v>0.28060000000000002</c:v>
                </c:pt>
                <c:pt idx="16779">
                  <c:v>0.4627</c:v>
                </c:pt>
                <c:pt idx="16780">
                  <c:v>0.44330000000000003</c:v>
                </c:pt>
                <c:pt idx="16781">
                  <c:v>0.54330000000000001</c:v>
                </c:pt>
                <c:pt idx="16782">
                  <c:v>0.38059999999999999</c:v>
                </c:pt>
                <c:pt idx="16783">
                  <c:v>0.2616</c:v>
                </c:pt>
                <c:pt idx="16784">
                  <c:v>0.7571</c:v>
                </c:pt>
                <c:pt idx="16785">
                  <c:v>0.26529999999999998</c:v>
                </c:pt>
                <c:pt idx="16786">
                  <c:v>0.30719999999999997</c:v>
                </c:pt>
                <c:pt idx="16787">
                  <c:v>0.34289999999999998</c:v>
                </c:pt>
                <c:pt idx="16788">
                  <c:v>0.32240000000000002</c:v>
                </c:pt>
                <c:pt idx="16789">
                  <c:v>0.29139999999999999</c:v>
                </c:pt>
                <c:pt idx="16790">
                  <c:v>0.32450000000000001</c:v>
                </c:pt>
                <c:pt idx="16791">
                  <c:v>0.32840000000000003</c:v>
                </c:pt>
                <c:pt idx="16792">
                  <c:v>0.35060000000000002</c:v>
                </c:pt>
                <c:pt idx="16793">
                  <c:v>0.34439999999999998</c:v>
                </c:pt>
                <c:pt idx="16794">
                  <c:v>0.36749999999999999</c:v>
                </c:pt>
                <c:pt idx="16795">
                  <c:v>0.31369999999999998</c:v>
                </c:pt>
                <c:pt idx="16796">
                  <c:v>0.32129999999999997</c:v>
                </c:pt>
                <c:pt idx="16797">
                  <c:v>0.3029</c:v>
                </c:pt>
                <c:pt idx="16798">
                  <c:v>0.28070000000000001</c:v>
                </c:pt>
                <c:pt idx="16799">
                  <c:v>0.27360000000000001</c:v>
                </c:pt>
                <c:pt idx="16800">
                  <c:v>0.30180000000000001</c:v>
                </c:pt>
                <c:pt idx="16801">
                  <c:v>0.313</c:v>
                </c:pt>
                <c:pt idx="16802">
                  <c:v>0.33100000000000002</c:v>
                </c:pt>
                <c:pt idx="16803">
                  <c:v>0.31</c:v>
                </c:pt>
                <c:pt idx="16804">
                  <c:v>0.26919999999999999</c:v>
                </c:pt>
                <c:pt idx="16805">
                  <c:v>0.35489999999999999</c:v>
                </c:pt>
                <c:pt idx="16806">
                  <c:v>0.2641</c:v>
                </c:pt>
                <c:pt idx="16807">
                  <c:v>0.27339999999999998</c:v>
                </c:pt>
                <c:pt idx="16808">
                  <c:v>0.2621</c:v>
                </c:pt>
                <c:pt idx="16809">
                  <c:v>0.27929999999999999</c:v>
                </c:pt>
                <c:pt idx="16810">
                  <c:v>0.29420000000000002</c:v>
                </c:pt>
                <c:pt idx="16811">
                  <c:v>0.26790000000000003</c:v>
                </c:pt>
                <c:pt idx="16812">
                  <c:v>0.28670000000000001</c:v>
                </c:pt>
                <c:pt idx="16813">
                  <c:v>0.27079999999999999</c:v>
                </c:pt>
                <c:pt idx="16814">
                  <c:v>0.40870000000000001</c:v>
                </c:pt>
                <c:pt idx="16815">
                  <c:v>0.25879999999999997</c:v>
                </c:pt>
                <c:pt idx="16816">
                  <c:v>0.26819999999999999</c:v>
                </c:pt>
                <c:pt idx="16817">
                  <c:v>0.2727</c:v>
                </c:pt>
                <c:pt idx="16818">
                  <c:v>0.32040000000000002</c:v>
                </c:pt>
                <c:pt idx="16819">
                  <c:v>0.36649999999999999</c:v>
                </c:pt>
                <c:pt idx="16820">
                  <c:v>0.29249999999999998</c:v>
                </c:pt>
                <c:pt idx="16821">
                  <c:v>0.27179999999999999</c:v>
                </c:pt>
                <c:pt idx="16822">
                  <c:v>0.29859999999999998</c:v>
                </c:pt>
                <c:pt idx="16823">
                  <c:v>0.27650000000000002</c:v>
                </c:pt>
                <c:pt idx="16824">
                  <c:v>0.25130000000000002</c:v>
                </c:pt>
                <c:pt idx="16825">
                  <c:v>0.2712</c:v>
                </c:pt>
                <c:pt idx="16826">
                  <c:v>0.26779999999999998</c:v>
                </c:pt>
                <c:pt idx="16827">
                  <c:v>0.29239999999999999</c:v>
                </c:pt>
                <c:pt idx="16828">
                  <c:v>0.28310000000000002</c:v>
                </c:pt>
                <c:pt idx="16829">
                  <c:v>0.27700000000000002</c:v>
                </c:pt>
                <c:pt idx="16830">
                  <c:v>0.28039999999999998</c:v>
                </c:pt>
                <c:pt idx="16831">
                  <c:v>0.35370000000000001</c:v>
                </c:pt>
                <c:pt idx="16832">
                  <c:v>0.26929999999999998</c:v>
                </c:pt>
                <c:pt idx="16833">
                  <c:v>0.249</c:v>
                </c:pt>
                <c:pt idx="16834">
                  <c:v>0.25030000000000002</c:v>
                </c:pt>
                <c:pt idx="16835">
                  <c:v>0.27310000000000001</c:v>
                </c:pt>
                <c:pt idx="16836">
                  <c:v>0.27800000000000002</c:v>
                </c:pt>
                <c:pt idx="16837">
                  <c:v>0.25829999999999997</c:v>
                </c:pt>
                <c:pt idx="16838">
                  <c:v>0.3518</c:v>
                </c:pt>
                <c:pt idx="16839">
                  <c:v>0.29670000000000002</c:v>
                </c:pt>
                <c:pt idx="16840">
                  <c:v>0.2601</c:v>
                </c:pt>
                <c:pt idx="16841">
                  <c:v>0.30940000000000001</c:v>
                </c:pt>
                <c:pt idx="16842">
                  <c:v>0.307</c:v>
                </c:pt>
                <c:pt idx="16843">
                  <c:v>0.39190000000000003</c:v>
                </c:pt>
                <c:pt idx="16844">
                  <c:v>0.3407</c:v>
                </c:pt>
                <c:pt idx="16845">
                  <c:v>0.26650000000000001</c:v>
                </c:pt>
                <c:pt idx="16846">
                  <c:v>0.37480000000000002</c:v>
                </c:pt>
                <c:pt idx="16847">
                  <c:v>0.29799999999999999</c:v>
                </c:pt>
                <c:pt idx="16848">
                  <c:v>0.2969</c:v>
                </c:pt>
                <c:pt idx="16849">
                  <c:v>0.41949999999999998</c:v>
                </c:pt>
                <c:pt idx="16850">
                  <c:v>0.46289999999999998</c:v>
                </c:pt>
                <c:pt idx="16851">
                  <c:v>0.34510000000000002</c:v>
                </c:pt>
                <c:pt idx="16852">
                  <c:v>0.2666</c:v>
                </c:pt>
                <c:pt idx="16853">
                  <c:v>0.39140000000000003</c:v>
                </c:pt>
                <c:pt idx="16854">
                  <c:v>0.37780000000000002</c:v>
                </c:pt>
                <c:pt idx="16855">
                  <c:v>0.3856</c:v>
                </c:pt>
                <c:pt idx="16856">
                  <c:v>0.38619999999999999</c:v>
                </c:pt>
                <c:pt idx="16857">
                  <c:v>0.31</c:v>
                </c:pt>
                <c:pt idx="16858">
                  <c:v>0.25359999999999999</c:v>
                </c:pt>
                <c:pt idx="16859">
                  <c:v>0.31159999999999999</c:v>
                </c:pt>
                <c:pt idx="16860">
                  <c:v>0.2969</c:v>
                </c:pt>
                <c:pt idx="16861">
                  <c:v>0.3695</c:v>
                </c:pt>
                <c:pt idx="16862">
                  <c:v>0.39250000000000002</c:v>
                </c:pt>
                <c:pt idx="16863">
                  <c:v>0.36530000000000001</c:v>
                </c:pt>
                <c:pt idx="16864">
                  <c:v>0.3216</c:v>
                </c:pt>
                <c:pt idx="16865">
                  <c:v>0.40660000000000002</c:v>
                </c:pt>
                <c:pt idx="16866">
                  <c:v>0.39129999999999998</c:v>
                </c:pt>
                <c:pt idx="16867">
                  <c:v>0.41439999999999999</c:v>
                </c:pt>
                <c:pt idx="16868">
                  <c:v>0.36059999999999998</c:v>
                </c:pt>
                <c:pt idx="16869">
                  <c:v>0.30909999999999999</c:v>
                </c:pt>
                <c:pt idx="16870">
                  <c:v>0.45639999999999997</c:v>
                </c:pt>
                <c:pt idx="16871">
                  <c:v>0.32500000000000001</c:v>
                </c:pt>
                <c:pt idx="16872">
                  <c:v>0.34639999999999999</c:v>
                </c:pt>
                <c:pt idx="16873">
                  <c:v>0.33589999999999998</c:v>
                </c:pt>
                <c:pt idx="16874">
                  <c:v>0.41589999999999999</c:v>
                </c:pt>
                <c:pt idx="16875">
                  <c:v>0.39900000000000002</c:v>
                </c:pt>
                <c:pt idx="16876">
                  <c:v>0.40639999999999998</c:v>
                </c:pt>
                <c:pt idx="16877">
                  <c:v>0.29720000000000002</c:v>
                </c:pt>
                <c:pt idx="16878">
                  <c:v>0.3947</c:v>
                </c:pt>
                <c:pt idx="16879">
                  <c:v>0.32140000000000002</c:v>
                </c:pt>
                <c:pt idx="16880">
                  <c:v>0.44109999999999999</c:v>
                </c:pt>
                <c:pt idx="16881">
                  <c:v>0.30969999999999998</c:v>
                </c:pt>
                <c:pt idx="16882">
                  <c:v>0.45739999999999997</c:v>
                </c:pt>
                <c:pt idx="16883">
                  <c:v>0.29559999999999997</c:v>
                </c:pt>
                <c:pt idx="16884">
                  <c:v>0.19270000000000001</c:v>
                </c:pt>
                <c:pt idx="16885">
                  <c:v>0.2301</c:v>
                </c:pt>
                <c:pt idx="16886">
                  <c:v>0.2039</c:v>
                </c:pt>
                <c:pt idx="16887">
                  <c:v>0.2974</c:v>
                </c:pt>
                <c:pt idx="16888">
                  <c:v>0.28310000000000002</c:v>
                </c:pt>
                <c:pt idx="16889">
                  <c:v>0.35410000000000003</c:v>
                </c:pt>
                <c:pt idx="16890">
                  <c:v>0.3054</c:v>
                </c:pt>
                <c:pt idx="16891">
                  <c:v>0.22420000000000001</c:v>
                </c:pt>
                <c:pt idx="16892">
                  <c:v>0.24349999999999999</c:v>
                </c:pt>
                <c:pt idx="16893">
                  <c:v>0.27379999999999999</c:v>
                </c:pt>
                <c:pt idx="16894">
                  <c:v>0.23860000000000001</c:v>
                </c:pt>
                <c:pt idx="16895">
                  <c:v>0.28370000000000001</c:v>
                </c:pt>
                <c:pt idx="16896">
                  <c:v>0.38729999999999998</c:v>
                </c:pt>
                <c:pt idx="16897">
                  <c:v>0.33079999999999998</c:v>
                </c:pt>
                <c:pt idx="16898">
                  <c:v>0.39179999999999998</c:v>
                </c:pt>
                <c:pt idx="16899">
                  <c:v>0.28170000000000001</c:v>
                </c:pt>
                <c:pt idx="16900">
                  <c:v>0.27429999999999999</c:v>
                </c:pt>
                <c:pt idx="16901">
                  <c:v>0.39500000000000002</c:v>
                </c:pt>
                <c:pt idx="16902">
                  <c:v>0.26790000000000003</c:v>
                </c:pt>
                <c:pt idx="16903">
                  <c:v>0.25729999999999997</c:v>
                </c:pt>
                <c:pt idx="16904">
                  <c:v>0.2442</c:v>
                </c:pt>
                <c:pt idx="16905">
                  <c:v>0.12839999999999999</c:v>
                </c:pt>
                <c:pt idx="16906">
                  <c:v>0.1198</c:v>
                </c:pt>
                <c:pt idx="16907">
                  <c:v>0.11890000000000001</c:v>
                </c:pt>
                <c:pt idx="16908">
                  <c:v>0.1096</c:v>
                </c:pt>
                <c:pt idx="16909">
                  <c:v>0.27829999999999999</c:v>
                </c:pt>
                <c:pt idx="16910">
                  <c:v>0.28939999999999999</c:v>
                </c:pt>
                <c:pt idx="16911">
                  <c:v>0.24959999999999999</c:v>
                </c:pt>
                <c:pt idx="16912">
                  <c:v>0.30259999999999998</c:v>
                </c:pt>
                <c:pt idx="16913">
                  <c:v>0.3175</c:v>
                </c:pt>
                <c:pt idx="16914">
                  <c:v>0.2954</c:v>
                </c:pt>
                <c:pt idx="16915">
                  <c:v>0.30070000000000002</c:v>
                </c:pt>
                <c:pt idx="16916">
                  <c:v>0.29980000000000001</c:v>
                </c:pt>
                <c:pt idx="16917">
                  <c:v>0.27800000000000002</c:v>
                </c:pt>
                <c:pt idx="16918">
                  <c:v>0.32540000000000002</c:v>
                </c:pt>
                <c:pt idx="16919">
                  <c:v>0.29699999999999999</c:v>
                </c:pt>
                <c:pt idx="16920">
                  <c:v>0.28960000000000002</c:v>
                </c:pt>
                <c:pt idx="16921">
                  <c:v>0.41839999999999999</c:v>
                </c:pt>
                <c:pt idx="16922">
                  <c:v>0.27900000000000003</c:v>
                </c:pt>
                <c:pt idx="16923">
                  <c:v>0.25409999999999999</c:v>
                </c:pt>
                <c:pt idx="16924">
                  <c:v>0.27950000000000003</c:v>
                </c:pt>
                <c:pt idx="16925">
                  <c:v>0.36309999999999998</c:v>
                </c:pt>
                <c:pt idx="16926">
                  <c:v>0.32100000000000001</c:v>
                </c:pt>
                <c:pt idx="16927">
                  <c:v>0.2712</c:v>
                </c:pt>
                <c:pt idx="16928">
                  <c:v>0.2802</c:v>
                </c:pt>
                <c:pt idx="16929">
                  <c:v>0.30640000000000001</c:v>
                </c:pt>
                <c:pt idx="16930">
                  <c:v>0.4698</c:v>
                </c:pt>
                <c:pt idx="16931">
                  <c:v>0.27939999999999998</c:v>
                </c:pt>
                <c:pt idx="16932">
                  <c:v>0.27339999999999998</c:v>
                </c:pt>
                <c:pt idx="16933">
                  <c:v>0.32050000000000001</c:v>
                </c:pt>
                <c:pt idx="16934">
                  <c:v>0.27350000000000002</c:v>
                </c:pt>
                <c:pt idx="16935">
                  <c:v>0.46060000000000001</c:v>
                </c:pt>
                <c:pt idx="16936">
                  <c:v>0.30330000000000001</c:v>
                </c:pt>
                <c:pt idx="16937">
                  <c:v>0.30869999999999997</c:v>
                </c:pt>
                <c:pt idx="16938">
                  <c:v>0.43890000000000001</c:v>
                </c:pt>
                <c:pt idx="16939">
                  <c:v>0.29420000000000002</c:v>
                </c:pt>
                <c:pt idx="16940">
                  <c:v>0.25040000000000001</c:v>
                </c:pt>
                <c:pt idx="16941">
                  <c:v>0.28620000000000001</c:v>
                </c:pt>
                <c:pt idx="16942">
                  <c:v>0.30320000000000003</c:v>
                </c:pt>
                <c:pt idx="16943">
                  <c:v>0.4531</c:v>
                </c:pt>
                <c:pt idx="16944">
                  <c:v>0.2671</c:v>
                </c:pt>
                <c:pt idx="16945">
                  <c:v>0.27129999999999999</c:v>
                </c:pt>
                <c:pt idx="16946">
                  <c:v>0.28849999999999998</c:v>
                </c:pt>
                <c:pt idx="16947">
                  <c:v>0.27639999999999998</c:v>
                </c:pt>
                <c:pt idx="16948">
                  <c:v>0.40749999999999997</c:v>
                </c:pt>
                <c:pt idx="16949">
                  <c:v>0.25800000000000001</c:v>
                </c:pt>
                <c:pt idx="16950">
                  <c:v>0.29330000000000001</c:v>
                </c:pt>
                <c:pt idx="16990">
                  <c:v>0.35439999999999999</c:v>
                </c:pt>
                <c:pt idx="16991">
                  <c:v>0.3145</c:v>
                </c:pt>
                <c:pt idx="16992">
                  <c:v>0.33239999999999997</c:v>
                </c:pt>
                <c:pt idx="16993">
                  <c:v>0.28860000000000002</c:v>
                </c:pt>
                <c:pt idx="16994">
                  <c:v>0.48709999999999998</c:v>
                </c:pt>
                <c:pt idx="16995">
                  <c:v>0.30370000000000003</c:v>
                </c:pt>
                <c:pt idx="16996">
                  <c:v>0.28320000000000001</c:v>
                </c:pt>
                <c:pt idx="16997">
                  <c:v>0.29530000000000001</c:v>
                </c:pt>
                <c:pt idx="16998">
                  <c:v>0.4335</c:v>
                </c:pt>
                <c:pt idx="16999">
                  <c:v>0.30380000000000001</c:v>
                </c:pt>
                <c:pt idx="17000">
                  <c:v>0.27739999999999998</c:v>
                </c:pt>
                <c:pt idx="17001">
                  <c:v>0.28139999999999998</c:v>
                </c:pt>
                <c:pt idx="17002">
                  <c:v>0.29330000000000001</c:v>
                </c:pt>
                <c:pt idx="17003">
                  <c:v>0.37109999999999999</c:v>
                </c:pt>
                <c:pt idx="17004">
                  <c:v>0.32179999999999997</c:v>
                </c:pt>
                <c:pt idx="17005">
                  <c:v>0.29649999999999999</c:v>
                </c:pt>
                <c:pt idx="17006">
                  <c:v>0.47360000000000002</c:v>
                </c:pt>
                <c:pt idx="17007">
                  <c:v>0.45340000000000003</c:v>
                </c:pt>
                <c:pt idx="17008">
                  <c:v>0.32119999999999999</c:v>
                </c:pt>
                <c:pt idx="17009">
                  <c:v>0.45300000000000001</c:v>
                </c:pt>
                <c:pt idx="17010">
                  <c:v>0.32450000000000001</c:v>
                </c:pt>
                <c:pt idx="17011">
                  <c:v>0.42130000000000001</c:v>
                </c:pt>
                <c:pt idx="17012">
                  <c:v>0.32790000000000002</c:v>
                </c:pt>
                <c:pt idx="17013">
                  <c:v>0.28070000000000001</c:v>
                </c:pt>
                <c:pt idx="17014">
                  <c:v>0.43540000000000001</c:v>
                </c:pt>
                <c:pt idx="17015">
                  <c:v>0.19620000000000001</c:v>
                </c:pt>
                <c:pt idx="17016">
                  <c:v>0.24360000000000001</c:v>
                </c:pt>
                <c:pt idx="17017">
                  <c:v>0.2442</c:v>
                </c:pt>
                <c:pt idx="17018">
                  <c:v>0.2681</c:v>
                </c:pt>
                <c:pt idx="17019">
                  <c:v>0.2349</c:v>
                </c:pt>
                <c:pt idx="17020">
                  <c:v>0.22020000000000001</c:v>
                </c:pt>
                <c:pt idx="17021">
                  <c:v>0.20979999999999999</c:v>
                </c:pt>
                <c:pt idx="17022">
                  <c:v>0.22040000000000001</c:v>
                </c:pt>
                <c:pt idx="17023">
                  <c:v>0.2036</c:v>
                </c:pt>
                <c:pt idx="17024">
                  <c:v>0.17899999999999999</c:v>
                </c:pt>
                <c:pt idx="17025">
                  <c:v>0.19969999999999999</c:v>
                </c:pt>
                <c:pt idx="17026">
                  <c:v>0.308</c:v>
                </c:pt>
                <c:pt idx="17027">
                  <c:v>0.18490000000000001</c:v>
                </c:pt>
                <c:pt idx="17028">
                  <c:v>0.20150000000000001</c:v>
                </c:pt>
                <c:pt idx="17029">
                  <c:v>0.20810000000000001</c:v>
                </c:pt>
                <c:pt idx="17030">
                  <c:v>0.2697</c:v>
                </c:pt>
                <c:pt idx="17031">
                  <c:v>0.21959999999999999</c:v>
                </c:pt>
                <c:pt idx="17032">
                  <c:v>0.25419999999999998</c:v>
                </c:pt>
                <c:pt idx="17033">
                  <c:v>0.3145</c:v>
                </c:pt>
                <c:pt idx="17034">
                  <c:v>0.2298</c:v>
                </c:pt>
                <c:pt idx="17035">
                  <c:v>0.18129999999999999</c:v>
                </c:pt>
                <c:pt idx="17036">
                  <c:v>0.2016</c:v>
                </c:pt>
                <c:pt idx="17037">
                  <c:v>0.20169999999999999</c:v>
                </c:pt>
                <c:pt idx="17038">
                  <c:v>0.1903</c:v>
                </c:pt>
                <c:pt idx="17039">
                  <c:v>0.2135</c:v>
                </c:pt>
                <c:pt idx="17040">
                  <c:v>0.22359999999999999</c:v>
                </c:pt>
                <c:pt idx="17041">
                  <c:v>0.30370000000000003</c:v>
                </c:pt>
                <c:pt idx="17042">
                  <c:v>0.22650000000000001</c:v>
                </c:pt>
                <c:pt idx="17043">
                  <c:v>0.2059</c:v>
                </c:pt>
                <c:pt idx="17044">
                  <c:v>0.18729999999999999</c:v>
                </c:pt>
                <c:pt idx="17045">
                  <c:v>0.1958</c:v>
                </c:pt>
                <c:pt idx="17046">
                  <c:v>0.1963</c:v>
                </c:pt>
                <c:pt idx="17048">
                  <c:v>0.30259999999999998</c:v>
                </c:pt>
                <c:pt idx="17049">
                  <c:v>0.18870000000000001</c:v>
                </c:pt>
                <c:pt idx="17050">
                  <c:v>0.22359999999999999</c:v>
                </c:pt>
                <c:pt idx="17051">
                  <c:v>0.2147</c:v>
                </c:pt>
                <c:pt idx="17052">
                  <c:v>0.20730000000000001</c:v>
                </c:pt>
                <c:pt idx="17053">
                  <c:v>0.16589999999999999</c:v>
                </c:pt>
                <c:pt idx="17054">
                  <c:v>0.1807</c:v>
                </c:pt>
                <c:pt idx="17055">
                  <c:v>0.20530000000000001</c:v>
                </c:pt>
                <c:pt idx="17056">
                  <c:v>0.1948</c:v>
                </c:pt>
                <c:pt idx="17057">
                  <c:v>0.1855</c:v>
                </c:pt>
                <c:pt idx="17058">
                  <c:v>0.3301</c:v>
                </c:pt>
                <c:pt idx="17059">
                  <c:v>0.26140000000000002</c:v>
                </c:pt>
                <c:pt idx="17060">
                  <c:v>0.30649999999999999</c:v>
                </c:pt>
                <c:pt idx="17061">
                  <c:v>0.2661</c:v>
                </c:pt>
                <c:pt idx="17062">
                  <c:v>0.58089999999999997</c:v>
                </c:pt>
                <c:pt idx="17063">
                  <c:v>0.5484</c:v>
                </c:pt>
                <c:pt idx="17064">
                  <c:v>0.39419999999999999</c:v>
                </c:pt>
                <c:pt idx="17065">
                  <c:v>0.2571</c:v>
                </c:pt>
                <c:pt idx="17066">
                  <c:v>0.307</c:v>
                </c:pt>
                <c:pt idx="17067">
                  <c:v>0.35099999999999998</c:v>
                </c:pt>
                <c:pt idx="17068">
                  <c:v>0.34179999999999999</c:v>
                </c:pt>
                <c:pt idx="17069">
                  <c:v>0.30270000000000002</c:v>
                </c:pt>
                <c:pt idx="17070">
                  <c:v>0.54010000000000002</c:v>
                </c:pt>
                <c:pt idx="17071">
                  <c:v>0.25940000000000002</c:v>
                </c:pt>
                <c:pt idx="17072">
                  <c:v>0.23350000000000001</c:v>
                </c:pt>
                <c:pt idx="17073">
                  <c:v>0.5323</c:v>
                </c:pt>
                <c:pt idx="17074">
                  <c:v>0.27639999999999998</c:v>
                </c:pt>
                <c:pt idx="17075">
                  <c:v>0.33339999999999997</c:v>
                </c:pt>
                <c:pt idx="17076">
                  <c:v>0.26500000000000001</c:v>
                </c:pt>
                <c:pt idx="17077">
                  <c:v>0.5403</c:v>
                </c:pt>
                <c:pt idx="17078">
                  <c:v>0.28050000000000003</c:v>
                </c:pt>
                <c:pt idx="17079">
                  <c:v>0.56530000000000002</c:v>
                </c:pt>
                <c:pt idx="17080">
                  <c:v>0.36070000000000002</c:v>
                </c:pt>
                <c:pt idx="17081">
                  <c:v>0.27239999999999998</c:v>
                </c:pt>
                <c:pt idx="17082">
                  <c:v>0.3821</c:v>
                </c:pt>
                <c:pt idx="17083">
                  <c:v>0.29310000000000003</c:v>
                </c:pt>
                <c:pt idx="17084">
                  <c:v>0.53390000000000004</c:v>
                </c:pt>
                <c:pt idx="17085">
                  <c:v>0.37469999999999998</c:v>
                </c:pt>
                <c:pt idx="17086">
                  <c:v>0.51390000000000002</c:v>
                </c:pt>
                <c:pt idx="17087">
                  <c:v>0.28239999999999998</c:v>
                </c:pt>
                <c:pt idx="17088">
                  <c:v>0.33119999999999999</c:v>
                </c:pt>
                <c:pt idx="17089">
                  <c:v>0.441</c:v>
                </c:pt>
                <c:pt idx="17090">
                  <c:v>0.25040000000000001</c:v>
                </c:pt>
                <c:pt idx="17091">
                  <c:v>0.56599999999999995</c:v>
                </c:pt>
                <c:pt idx="17092">
                  <c:v>0.54730000000000001</c:v>
                </c:pt>
                <c:pt idx="17093">
                  <c:v>0.31330000000000002</c:v>
                </c:pt>
                <c:pt idx="17094">
                  <c:v>0.28389999999999999</c:v>
                </c:pt>
                <c:pt idx="17095">
                  <c:v>0.14749999999999999</c:v>
                </c:pt>
                <c:pt idx="17096">
                  <c:v>0.1542</c:v>
                </c:pt>
                <c:pt idx="17097">
                  <c:v>0.17849999999999999</c:v>
                </c:pt>
                <c:pt idx="17098">
                  <c:v>0.22550000000000001</c:v>
                </c:pt>
                <c:pt idx="17099">
                  <c:v>0.20469999999999999</c:v>
                </c:pt>
                <c:pt idx="17100">
                  <c:v>0.2286</c:v>
                </c:pt>
                <c:pt idx="17101">
                  <c:v>0.23910000000000001</c:v>
                </c:pt>
                <c:pt idx="17102">
                  <c:v>0.1714</c:v>
                </c:pt>
                <c:pt idx="17103">
                  <c:v>0.15590000000000001</c:v>
                </c:pt>
                <c:pt idx="17104">
                  <c:v>0.14879999999999999</c:v>
                </c:pt>
                <c:pt idx="17105">
                  <c:v>0.16300000000000001</c:v>
                </c:pt>
                <c:pt idx="17106">
                  <c:v>0.2278</c:v>
                </c:pt>
                <c:pt idx="17107">
                  <c:v>0.2389</c:v>
                </c:pt>
                <c:pt idx="17108">
                  <c:v>0.2059</c:v>
                </c:pt>
                <c:pt idx="17109">
                  <c:v>0.2117</c:v>
                </c:pt>
                <c:pt idx="17110">
                  <c:v>9.1200000000000003E-2</c:v>
                </c:pt>
                <c:pt idx="17111">
                  <c:v>0.17510000000000001</c:v>
                </c:pt>
                <c:pt idx="17112">
                  <c:v>0.13969999999999999</c:v>
                </c:pt>
                <c:pt idx="17113">
                  <c:v>0.1371</c:v>
                </c:pt>
                <c:pt idx="17114">
                  <c:v>0.16320000000000001</c:v>
                </c:pt>
                <c:pt idx="17115">
                  <c:v>0.15939999999999999</c:v>
                </c:pt>
                <c:pt idx="17116">
                  <c:v>0.12509999999999999</c:v>
                </c:pt>
                <c:pt idx="17117">
                  <c:v>0.17780000000000001</c:v>
                </c:pt>
                <c:pt idx="17118">
                  <c:v>0.16930000000000001</c:v>
                </c:pt>
                <c:pt idx="17119">
                  <c:v>0.13469999999999999</c:v>
                </c:pt>
                <c:pt idx="17120">
                  <c:v>0.14419999999999999</c:v>
                </c:pt>
                <c:pt idx="17121">
                  <c:v>0.1762</c:v>
                </c:pt>
                <c:pt idx="17122">
                  <c:v>0.1183</c:v>
                </c:pt>
                <c:pt idx="17123">
                  <c:v>0.17249999999999999</c:v>
                </c:pt>
                <c:pt idx="17124">
                  <c:v>0.1724</c:v>
                </c:pt>
                <c:pt idx="17125">
                  <c:v>0.1522</c:v>
                </c:pt>
                <c:pt idx="17126">
                  <c:v>0.15989999999999999</c:v>
                </c:pt>
                <c:pt idx="17127">
                  <c:v>0.2016</c:v>
                </c:pt>
                <c:pt idx="17128">
                  <c:v>0.14530000000000001</c:v>
                </c:pt>
                <c:pt idx="17129">
                  <c:v>0.1724</c:v>
                </c:pt>
                <c:pt idx="17130">
                  <c:v>0.13739999999999999</c:v>
                </c:pt>
                <c:pt idx="17131">
                  <c:v>0.16139999999999999</c:v>
                </c:pt>
                <c:pt idx="17132">
                  <c:v>0.16439999999999999</c:v>
                </c:pt>
                <c:pt idx="17133">
                  <c:v>0.16669999999999999</c:v>
                </c:pt>
                <c:pt idx="17134">
                  <c:v>0.1699</c:v>
                </c:pt>
                <c:pt idx="17135">
                  <c:v>0.22389999999999999</c:v>
                </c:pt>
                <c:pt idx="17136">
                  <c:v>0.1457</c:v>
                </c:pt>
                <c:pt idx="17137">
                  <c:v>0.16880000000000001</c:v>
                </c:pt>
                <c:pt idx="17138">
                  <c:v>0.1948</c:v>
                </c:pt>
                <c:pt idx="17139">
                  <c:v>0.15720000000000001</c:v>
                </c:pt>
                <c:pt idx="17140">
                  <c:v>0.1552</c:v>
                </c:pt>
                <c:pt idx="17141">
                  <c:v>0.1845</c:v>
                </c:pt>
                <c:pt idx="17142">
                  <c:v>0.1883</c:v>
                </c:pt>
                <c:pt idx="17143">
                  <c:v>0.15509999999999999</c:v>
                </c:pt>
                <c:pt idx="17144">
                  <c:v>0.1993</c:v>
                </c:pt>
                <c:pt idx="17145">
                  <c:v>0.16500000000000001</c:v>
                </c:pt>
                <c:pt idx="17146">
                  <c:v>0.19889999999999999</c:v>
                </c:pt>
                <c:pt idx="17147">
                  <c:v>0.19570000000000001</c:v>
                </c:pt>
                <c:pt idx="17148">
                  <c:v>8.09E-2</c:v>
                </c:pt>
                <c:pt idx="17149">
                  <c:v>9.5000000000000001E-2</c:v>
                </c:pt>
                <c:pt idx="17150">
                  <c:v>8.8200000000000001E-2</c:v>
                </c:pt>
                <c:pt idx="17151">
                  <c:v>9.1200000000000003E-2</c:v>
                </c:pt>
                <c:pt idx="17152">
                  <c:v>9.0999999999999998E-2</c:v>
                </c:pt>
                <c:pt idx="17153">
                  <c:v>8.2500000000000004E-2</c:v>
                </c:pt>
                <c:pt idx="17154">
                  <c:v>7.7600000000000002E-2</c:v>
                </c:pt>
                <c:pt idx="17155">
                  <c:v>7.3300000000000004E-2</c:v>
                </c:pt>
                <c:pt idx="17156">
                  <c:v>8.3099999999999993E-2</c:v>
                </c:pt>
                <c:pt idx="17157">
                  <c:v>7.8700000000000006E-2</c:v>
                </c:pt>
                <c:pt idx="17158">
                  <c:v>8.0500000000000002E-2</c:v>
                </c:pt>
                <c:pt idx="17159">
                  <c:v>8.6900000000000005E-2</c:v>
                </c:pt>
                <c:pt idx="17160">
                  <c:v>7.1099999999999997E-2</c:v>
                </c:pt>
                <c:pt idx="17161">
                  <c:v>7.17E-2</c:v>
                </c:pt>
                <c:pt idx="17162">
                  <c:v>9.35E-2</c:v>
                </c:pt>
                <c:pt idx="17163">
                  <c:v>8.1600000000000006E-2</c:v>
                </c:pt>
                <c:pt idx="17164">
                  <c:v>7.5700000000000003E-2</c:v>
                </c:pt>
                <c:pt idx="17165">
                  <c:v>7.8700000000000006E-2</c:v>
                </c:pt>
                <c:pt idx="17166">
                  <c:v>8.8800000000000004E-2</c:v>
                </c:pt>
                <c:pt idx="17167">
                  <c:v>8.3400000000000002E-2</c:v>
                </c:pt>
                <c:pt idx="17168">
                  <c:v>9.3700000000000006E-2</c:v>
                </c:pt>
                <c:pt idx="17169">
                  <c:v>7.8700000000000006E-2</c:v>
                </c:pt>
                <c:pt idx="17170">
                  <c:v>8.9300000000000004E-2</c:v>
                </c:pt>
                <c:pt idx="17171">
                  <c:v>9.0700000000000003E-2</c:v>
                </c:pt>
                <c:pt idx="17172">
                  <c:v>9.0399999999999994E-2</c:v>
                </c:pt>
                <c:pt idx="17173">
                  <c:v>8.8200000000000001E-2</c:v>
                </c:pt>
                <c:pt idx="17174">
                  <c:v>0.1041</c:v>
                </c:pt>
                <c:pt idx="17175">
                  <c:v>0.10979999999999999</c:v>
                </c:pt>
                <c:pt idx="17176">
                  <c:v>8.9700000000000002E-2</c:v>
                </c:pt>
                <c:pt idx="17177">
                  <c:v>0.1082</c:v>
                </c:pt>
                <c:pt idx="17178">
                  <c:v>9.8400000000000001E-2</c:v>
                </c:pt>
                <c:pt idx="17179">
                  <c:v>8.9499999999999996E-2</c:v>
                </c:pt>
                <c:pt idx="17180">
                  <c:v>8.2199999999999995E-2</c:v>
                </c:pt>
                <c:pt idx="17181">
                  <c:v>9.1800000000000007E-2</c:v>
                </c:pt>
                <c:pt idx="17182">
                  <c:v>8.9300000000000004E-2</c:v>
                </c:pt>
                <c:pt idx="17183">
                  <c:v>9.69E-2</c:v>
                </c:pt>
                <c:pt idx="17184">
                  <c:v>7.6100000000000001E-2</c:v>
                </c:pt>
                <c:pt idx="17185">
                  <c:v>7.2900000000000006E-2</c:v>
                </c:pt>
                <c:pt idx="17186">
                  <c:v>6.9400000000000003E-2</c:v>
                </c:pt>
                <c:pt idx="17187">
                  <c:v>7.4300000000000005E-2</c:v>
                </c:pt>
                <c:pt idx="17188">
                  <c:v>7.4399999999999994E-2</c:v>
                </c:pt>
                <c:pt idx="17189">
                  <c:v>7.6399999999999996E-2</c:v>
                </c:pt>
                <c:pt idx="17190">
                  <c:v>7.4099999999999999E-2</c:v>
                </c:pt>
                <c:pt idx="17191">
                  <c:v>7.2800000000000004E-2</c:v>
                </c:pt>
                <c:pt idx="17192">
                  <c:v>6.5100000000000005E-2</c:v>
                </c:pt>
                <c:pt idx="17193">
                  <c:v>7.9899999999999999E-2</c:v>
                </c:pt>
                <c:pt idx="17194">
                  <c:v>7.1999999999999995E-2</c:v>
                </c:pt>
                <c:pt idx="17195">
                  <c:v>6.88E-2</c:v>
                </c:pt>
                <c:pt idx="17196">
                  <c:v>8.0100000000000005E-2</c:v>
                </c:pt>
                <c:pt idx="17197">
                  <c:v>7.5399999999999995E-2</c:v>
                </c:pt>
                <c:pt idx="17198">
                  <c:v>7.7399999999999997E-2</c:v>
                </c:pt>
                <c:pt idx="17199">
                  <c:v>7.51E-2</c:v>
                </c:pt>
                <c:pt idx="17200">
                  <c:v>8.1900000000000001E-2</c:v>
                </c:pt>
                <c:pt idx="17201">
                  <c:v>7.2599999999999998E-2</c:v>
                </c:pt>
                <c:pt idx="17202">
                  <c:v>7.8899999999999998E-2</c:v>
                </c:pt>
                <c:pt idx="17203">
                  <c:v>7.6700000000000004E-2</c:v>
                </c:pt>
                <c:pt idx="17204">
                  <c:v>7.17E-2</c:v>
                </c:pt>
                <c:pt idx="17205">
                  <c:v>7.3700000000000002E-2</c:v>
                </c:pt>
                <c:pt idx="17206">
                  <c:v>7.9500000000000001E-2</c:v>
                </c:pt>
                <c:pt idx="17207">
                  <c:v>7.3300000000000004E-2</c:v>
                </c:pt>
                <c:pt idx="17208">
                  <c:v>7.8700000000000006E-2</c:v>
                </c:pt>
                <c:pt idx="17209">
                  <c:v>7.8799999999999995E-2</c:v>
                </c:pt>
                <c:pt idx="17210">
                  <c:v>7.6300000000000007E-2</c:v>
                </c:pt>
                <c:pt idx="17211">
                  <c:v>8.1600000000000006E-2</c:v>
                </c:pt>
                <c:pt idx="17212">
                  <c:v>7.1900000000000006E-2</c:v>
                </c:pt>
                <c:pt idx="17213">
                  <c:v>7.6999999999999999E-2</c:v>
                </c:pt>
                <c:pt idx="17214">
                  <c:v>7.8899999999999998E-2</c:v>
                </c:pt>
                <c:pt idx="17215">
                  <c:v>7.6399999999999996E-2</c:v>
                </c:pt>
                <c:pt idx="17216">
                  <c:v>0.2046</c:v>
                </c:pt>
                <c:pt idx="17217">
                  <c:v>0.23380000000000001</c:v>
                </c:pt>
                <c:pt idx="17218">
                  <c:v>0.20979999999999999</c:v>
                </c:pt>
                <c:pt idx="17219">
                  <c:v>0.1731</c:v>
                </c:pt>
                <c:pt idx="17220">
                  <c:v>0.18740000000000001</c:v>
                </c:pt>
                <c:pt idx="17221">
                  <c:v>0.25590000000000002</c:v>
                </c:pt>
                <c:pt idx="17222">
                  <c:v>0.20599999999999999</c:v>
                </c:pt>
                <c:pt idx="17223">
                  <c:v>0.23549999999999999</c:v>
                </c:pt>
                <c:pt idx="17224">
                  <c:v>0.19320000000000001</c:v>
                </c:pt>
                <c:pt idx="17225">
                  <c:v>0.22900000000000001</c:v>
                </c:pt>
                <c:pt idx="17226">
                  <c:v>0.28970000000000001</c:v>
                </c:pt>
                <c:pt idx="17227">
                  <c:v>0.18160000000000001</c:v>
                </c:pt>
                <c:pt idx="17228">
                  <c:v>0.22839999999999999</c:v>
                </c:pt>
                <c:pt idx="17229">
                  <c:v>0.2046</c:v>
                </c:pt>
                <c:pt idx="17230">
                  <c:v>0.2044</c:v>
                </c:pt>
                <c:pt idx="17231">
                  <c:v>0.2107</c:v>
                </c:pt>
                <c:pt idx="17232">
                  <c:v>0.27029999999999998</c:v>
                </c:pt>
                <c:pt idx="17233">
                  <c:v>0.19570000000000001</c:v>
                </c:pt>
                <c:pt idx="17234">
                  <c:v>0.18490000000000001</c:v>
                </c:pt>
                <c:pt idx="17235">
                  <c:v>0.19600000000000001</c:v>
                </c:pt>
                <c:pt idx="17236">
                  <c:v>0.2147</c:v>
                </c:pt>
                <c:pt idx="17237">
                  <c:v>0.2039</c:v>
                </c:pt>
                <c:pt idx="17238">
                  <c:v>0.18909999999999999</c:v>
                </c:pt>
                <c:pt idx="17239">
                  <c:v>0.20899999999999999</c:v>
                </c:pt>
                <c:pt idx="17240">
                  <c:v>0.23069999999999999</c:v>
                </c:pt>
                <c:pt idx="17241">
                  <c:v>0.16500000000000001</c:v>
                </c:pt>
                <c:pt idx="17242">
                  <c:v>0.1842</c:v>
                </c:pt>
                <c:pt idx="17243">
                  <c:v>0.21390000000000001</c:v>
                </c:pt>
                <c:pt idx="17244">
                  <c:v>0.19189999999999999</c:v>
                </c:pt>
                <c:pt idx="17245">
                  <c:v>0.20280000000000001</c:v>
                </c:pt>
                <c:pt idx="17246">
                  <c:v>0.26690000000000003</c:v>
                </c:pt>
                <c:pt idx="17247">
                  <c:v>0.2223</c:v>
                </c:pt>
                <c:pt idx="17248">
                  <c:v>0.17249999999999999</c:v>
                </c:pt>
                <c:pt idx="17249">
                  <c:v>0.1835</c:v>
                </c:pt>
                <c:pt idx="17250">
                  <c:v>0.15010000000000001</c:v>
                </c:pt>
                <c:pt idx="17251">
                  <c:v>0.1774</c:v>
                </c:pt>
                <c:pt idx="17252">
                  <c:v>0.14710000000000001</c:v>
                </c:pt>
                <c:pt idx="17253">
                  <c:v>0.1726</c:v>
                </c:pt>
                <c:pt idx="17254">
                  <c:v>0.1512</c:v>
                </c:pt>
                <c:pt idx="17255">
                  <c:v>0.184</c:v>
                </c:pt>
                <c:pt idx="17256">
                  <c:v>0.1482</c:v>
                </c:pt>
                <c:pt idx="17257">
                  <c:v>0.1371</c:v>
                </c:pt>
                <c:pt idx="17258">
                  <c:v>0.14149999999999999</c:v>
                </c:pt>
                <c:pt idx="17259">
                  <c:v>0.1268</c:v>
                </c:pt>
                <c:pt idx="17260">
                  <c:v>0.16470000000000001</c:v>
                </c:pt>
                <c:pt idx="17261">
                  <c:v>0.18759999999999999</c:v>
                </c:pt>
                <c:pt idx="17262">
                  <c:v>0.19120000000000001</c:v>
                </c:pt>
                <c:pt idx="17263">
                  <c:v>0.15240000000000001</c:v>
                </c:pt>
                <c:pt idx="17264">
                  <c:v>0.14910000000000001</c:v>
                </c:pt>
                <c:pt idx="17265">
                  <c:v>0.14599999999999999</c:v>
                </c:pt>
                <c:pt idx="17266">
                  <c:v>0.16300000000000001</c:v>
                </c:pt>
                <c:pt idx="17267">
                  <c:v>0.1668</c:v>
                </c:pt>
                <c:pt idx="17268">
                  <c:v>0.1137</c:v>
                </c:pt>
                <c:pt idx="17269">
                  <c:v>0.1211</c:v>
                </c:pt>
                <c:pt idx="17270">
                  <c:v>0.14449999999999999</c:v>
                </c:pt>
                <c:pt idx="17271">
                  <c:v>0.11840000000000001</c:v>
                </c:pt>
                <c:pt idx="17272">
                  <c:v>0.1575</c:v>
                </c:pt>
                <c:pt idx="17273">
                  <c:v>0.15890000000000001</c:v>
                </c:pt>
                <c:pt idx="17274">
                  <c:v>0.1449</c:v>
                </c:pt>
                <c:pt idx="17275">
                  <c:v>0.14369999999999999</c:v>
                </c:pt>
                <c:pt idx="17276">
                  <c:v>0.13320000000000001</c:v>
                </c:pt>
                <c:pt idx="17277">
                  <c:v>0.1958</c:v>
                </c:pt>
                <c:pt idx="17278">
                  <c:v>0.12379999999999999</c:v>
                </c:pt>
                <c:pt idx="17279">
                  <c:v>0.20219999999999999</c:v>
                </c:pt>
                <c:pt idx="17280">
                  <c:v>0.18779999999999999</c:v>
                </c:pt>
                <c:pt idx="17281">
                  <c:v>0.16089999999999999</c:v>
                </c:pt>
                <c:pt idx="17282">
                  <c:v>0.1724</c:v>
                </c:pt>
                <c:pt idx="17283">
                  <c:v>0.19009999999999999</c:v>
                </c:pt>
                <c:pt idx="17284">
                  <c:v>0.17399999999999999</c:v>
                </c:pt>
                <c:pt idx="17285">
                  <c:v>0.1817</c:v>
                </c:pt>
                <c:pt idx="17286">
                  <c:v>0.1411</c:v>
                </c:pt>
                <c:pt idx="17287">
                  <c:v>0.26550000000000001</c:v>
                </c:pt>
                <c:pt idx="17288">
                  <c:v>0.28420000000000001</c:v>
                </c:pt>
                <c:pt idx="17289">
                  <c:v>0.54020000000000001</c:v>
                </c:pt>
                <c:pt idx="17290">
                  <c:v>0.11219999999999999</c:v>
                </c:pt>
                <c:pt idx="17291">
                  <c:v>0.1484</c:v>
                </c:pt>
                <c:pt idx="17292">
                  <c:v>0.2177</c:v>
                </c:pt>
                <c:pt idx="17293">
                  <c:v>0.16950000000000001</c:v>
                </c:pt>
                <c:pt idx="17294">
                  <c:v>0.2351</c:v>
                </c:pt>
                <c:pt idx="17295">
                  <c:v>0.27079999999999999</c:v>
                </c:pt>
                <c:pt idx="17296">
                  <c:v>0.1573</c:v>
                </c:pt>
                <c:pt idx="17297">
                  <c:v>0.1618</c:v>
                </c:pt>
                <c:pt idx="17298">
                  <c:v>0.20710000000000001</c:v>
                </c:pt>
                <c:pt idx="17299">
                  <c:v>0.22040000000000001</c:v>
                </c:pt>
                <c:pt idx="17300">
                  <c:v>0.26290000000000002</c:v>
                </c:pt>
                <c:pt idx="17301">
                  <c:v>0.1812</c:v>
                </c:pt>
                <c:pt idx="17302">
                  <c:v>0.18099999999999999</c:v>
                </c:pt>
                <c:pt idx="17303">
                  <c:v>0.40610000000000002</c:v>
                </c:pt>
                <c:pt idx="17304">
                  <c:v>0.24440000000000001</c:v>
                </c:pt>
                <c:pt idx="17305">
                  <c:v>0.23369999999999999</c:v>
                </c:pt>
                <c:pt idx="17306">
                  <c:v>0.47310000000000002</c:v>
                </c:pt>
                <c:pt idx="17307">
                  <c:v>0.27429999999999999</c:v>
                </c:pt>
                <c:pt idx="17308">
                  <c:v>0.4637</c:v>
                </c:pt>
                <c:pt idx="17309">
                  <c:v>0.34260000000000002</c:v>
                </c:pt>
                <c:pt idx="17310">
                  <c:v>0.4012</c:v>
                </c:pt>
                <c:pt idx="17311">
                  <c:v>0.2979</c:v>
                </c:pt>
                <c:pt idx="17312">
                  <c:v>0.32</c:v>
                </c:pt>
                <c:pt idx="17313">
                  <c:v>0.41830000000000001</c:v>
                </c:pt>
                <c:pt idx="17314">
                  <c:v>0.59079999999999999</c:v>
                </c:pt>
                <c:pt idx="17315">
                  <c:v>0.155</c:v>
                </c:pt>
                <c:pt idx="17316">
                  <c:v>0.11559999999999999</c:v>
                </c:pt>
                <c:pt idx="17317">
                  <c:v>8.5800000000000001E-2</c:v>
                </c:pt>
                <c:pt idx="17318">
                  <c:v>0.2114</c:v>
                </c:pt>
                <c:pt idx="17319">
                  <c:v>0.2235</c:v>
                </c:pt>
                <c:pt idx="17320">
                  <c:v>0.1512</c:v>
                </c:pt>
                <c:pt idx="17321">
                  <c:v>0.1028</c:v>
                </c:pt>
                <c:pt idx="17322">
                  <c:v>0.13150000000000001</c:v>
                </c:pt>
                <c:pt idx="17323">
                  <c:v>0.16669999999999999</c:v>
                </c:pt>
                <c:pt idx="17324">
                  <c:v>0.13120000000000001</c:v>
                </c:pt>
                <c:pt idx="17325">
                  <c:v>0.27889999999999998</c:v>
                </c:pt>
                <c:pt idx="17326">
                  <c:v>0.21640000000000001</c:v>
                </c:pt>
                <c:pt idx="17327">
                  <c:v>0.14749999999999999</c:v>
                </c:pt>
                <c:pt idx="17328">
                  <c:v>0.23449999999999999</c:v>
                </c:pt>
                <c:pt idx="17329">
                  <c:v>0.1346</c:v>
                </c:pt>
                <c:pt idx="17330">
                  <c:v>0.18540000000000001</c:v>
                </c:pt>
                <c:pt idx="17331">
                  <c:v>0.22900000000000001</c:v>
                </c:pt>
                <c:pt idx="17332">
                  <c:v>0.29099999999999998</c:v>
                </c:pt>
                <c:pt idx="17333">
                  <c:v>0.13139999999999999</c:v>
                </c:pt>
                <c:pt idx="17334">
                  <c:v>0.1356</c:v>
                </c:pt>
                <c:pt idx="17335">
                  <c:v>0.14910000000000001</c:v>
                </c:pt>
                <c:pt idx="17336">
                  <c:v>0.31040000000000001</c:v>
                </c:pt>
                <c:pt idx="17337">
                  <c:v>0.25659999999999999</c:v>
                </c:pt>
                <c:pt idx="17338">
                  <c:v>0.2223</c:v>
                </c:pt>
                <c:pt idx="17339">
                  <c:v>0.18340000000000001</c:v>
                </c:pt>
                <c:pt idx="17340">
                  <c:v>0.1769</c:v>
                </c:pt>
                <c:pt idx="17341">
                  <c:v>0.32940000000000003</c:v>
                </c:pt>
                <c:pt idx="17342">
                  <c:v>0.1653</c:v>
                </c:pt>
                <c:pt idx="17343">
                  <c:v>0.28310000000000002</c:v>
                </c:pt>
                <c:pt idx="17344">
                  <c:v>0.21740000000000001</c:v>
                </c:pt>
                <c:pt idx="17345">
                  <c:v>0.26340000000000002</c:v>
                </c:pt>
                <c:pt idx="17346">
                  <c:v>0.3216</c:v>
                </c:pt>
                <c:pt idx="17347">
                  <c:v>0.26129999999999998</c:v>
                </c:pt>
                <c:pt idx="17348">
                  <c:v>0.23419999999999999</c:v>
                </c:pt>
                <c:pt idx="17349">
                  <c:v>0.24679999999999999</c:v>
                </c:pt>
                <c:pt idx="17350">
                  <c:v>0.2535</c:v>
                </c:pt>
                <c:pt idx="17351">
                  <c:v>0.25850000000000001</c:v>
                </c:pt>
                <c:pt idx="17352">
                  <c:v>0.19919999999999999</c:v>
                </c:pt>
                <c:pt idx="17353">
                  <c:v>0.2122</c:v>
                </c:pt>
                <c:pt idx="17354">
                  <c:v>0.25080000000000002</c:v>
                </c:pt>
                <c:pt idx="17355">
                  <c:v>0.12870000000000001</c:v>
                </c:pt>
                <c:pt idx="17356">
                  <c:v>0.15770000000000001</c:v>
                </c:pt>
                <c:pt idx="17357">
                  <c:v>0.25269999999999998</c:v>
                </c:pt>
                <c:pt idx="17358">
                  <c:v>0.26950000000000002</c:v>
                </c:pt>
                <c:pt idx="17359">
                  <c:v>0.251</c:v>
                </c:pt>
                <c:pt idx="17360">
                  <c:v>0.28520000000000001</c:v>
                </c:pt>
                <c:pt idx="17361">
                  <c:v>0.34510000000000002</c:v>
                </c:pt>
                <c:pt idx="17362">
                  <c:v>0.22539999999999999</c:v>
                </c:pt>
                <c:pt idx="17363">
                  <c:v>0.26819999999999999</c:v>
                </c:pt>
                <c:pt idx="17364">
                  <c:v>0.23499999999999999</c:v>
                </c:pt>
                <c:pt idx="17365">
                  <c:v>0.14180000000000001</c:v>
                </c:pt>
                <c:pt idx="17366">
                  <c:v>0.20100000000000001</c:v>
                </c:pt>
                <c:pt idx="17367">
                  <c:v>0.28510000000000002</c:v>
                </c:pt>
                <c:pt idx="17368">
                  <c:v>0.24110000000000001</c:v>
                </c:pt>
                <c:pt idx="17369">
                  <c:v>0.31950000000000001</c:v>
                </c:pt>
                <c:pt idx="17370">
                  <c:v>0.34689999999999999</c:v>
                </c:pt>
                <c:pt idx="17371">
                  <c:v>0.2969</c:v>
                </c:pt>
                <c:pt idx="17372">
                  <c:v>0.40500000000000003</c:v>
                </c:pt>
                <c:pt idx="17373">
                  <c:v>0.14910000000000001</c:v>
                </c:pt>
                <c:pt idx="17374">
                  <c:v>0.1061</c:v>
                </c:pt>
                <c:pt idx="17375">
                  <c:v>0.2445</c:v>
                </c:pt>
                <c:pt idx="17376">
                  <c:v>0.15509999999999999</c:v>
                </c:pt>
                <c:pt idx="17377">
                  <c:v>0.30780000000000002</c:v>
                </c:pt>
                <c:pt idx="17378">
                  <c:v>8.9800000000000005E-2</c:v>
                </c:pt>
                <c:pt idx="17379">
                  <c:v>0.1578</c:v>
                </c:pt>
                <c:pt idx="17380">
                  <c:v>0.23080000000000001</c:v>
                </c:pt>
                <c:pt idx="17381">
                  <c:v>0.22389999999999999</c:v>
                </c:pt>
                <c:pt idx="17382">
                  <c:v>0.43140000000000001</c:v>
                </c:pt>
                <c:pt idx="17383">
                  <c:v>0.24729999999999999</c:v>
                </c:pt>
                <c:pt idx="17384">
                  <c:v>0.29210000000000003</c:v>
                </c:pt>
                <c:pt idx="17385">
                  <c:v>0.51380000000000003</c:v>
                </c:pt>
                <c:pt idx="17386">
                  <c:v>0.38190000000000002</c:v>
                </c:pt>
                <c:pt idx="17387">
                  <c:v>0.21440000000000001</c:v>
                </c:pt>
                <c:pt idx="17388">
                  <c:v>0.24399999999999999</c:v>
                </c:pt>
                <c:pt idx="17389">
                  <c:v>0.30730000000000002</c:v>
                </c:pt>
                <c:pt idx="17390">
                  <c:v>0.23619999999999999</c:v>
                </c:pt>
                <c:pt idx="17391">
                  <c:v>0.1719</c:v>
                </c:pt>
                <c:pt idx="17392">
                  <c:v>0.12039999999999999</c:v>
                </c:pt>
                <c:pt idx="17393">
                  <c:v>0.1532</c:v>
                </c:pt>
                <c:pt idx="17394">
                  <c:v>0.36930000000000002</c:v>
                </c:pt>
                <c:pt idx="17395">
                  <c:v>0.33090000000000003</c:v>
                </c:pt>
                <c:pt idx="17396">
                  <c:v>0.25330000000000003</c:v>
                </c:pt>
                <c:pt idx="17397">
                  <c:v>0.36430000000000001</c:v>
                </c:pt>
                <c:pt idx="17398">
                  <c:v>0.2419</c:v>
                </c:pt>
                <c:pt idx="17399">
                  <c:v>0.37030000000000002</c:v>
                </c:pt>
                <c:pt idx="17400">
                  <c:v>0.4027</c:v>
                </c:pt>
                <c:pt idx="17401">
                  <c:v>0.34520000000000001</c:v>
                </c:pt>
                <c:pt idx="17402">
                  <c:v>0.2581</c:v>
                </c:pt>
                <c:pt idx="17403">
                  <c:v>0.37590000000000001</c:v>
                </c:pt>
                <c:pt idx="17404">
                  <c:v>0.21709999999999999</c:v>
                </c:pt>
                <c:pt idx="17405">
                  <c:v>0.3306</c:v>
                </c:pt>
                <c:pt idx="17406">
                  <c:v>0.31280000000000002</c:v>
                </c:pt>
                <c:pt idx="17407">
                  <c:v>0.30709999999999998</c:v>
                </c:pt>
                <c:pt idx="17408">
                  <c:v>0.41549999999999998</c:v>
                </c:pt>
                <c:pt idx="17409">
                  <c:v>0.21690000000000001</c:v>
                </c:pt>
                <c:pt idx="17410">
                  <c:v>0.1822</c:v>
                </c:pt>
                <c:pt idx="17411">
                  <c:v>0.23710000000000001</c:v>
                </c:pt>
                <c:pt idx="17412">
                  <c:v>0.20830000000000001</c:v>
                </c:pt>
                <c:pt idx="17413">
                  <c:v>0.27189999999999998</c:v>
                </c:pt>
                <c:pt idx="17414">
                  <c:v>0.29520000000000002</c:v>
                </c:pt>
                <c:pt idx="17415">
                  <c:v>0.1414</c:v>
                </c:pt>
                <c:pt idx="17416">
                  <c:v>0.17599999999999999</c:v>
                </c:pt>
                <c:pt idx="17417">
                  <c:v>0.43</c:v>
                </c:pt>
                <c:pt idx="17418">
                  <c:v>0.2666</c:v>
                </c:pt>
                <c:pt idx="17419">
                  <c:v>3.9899999999999998E-2</c:v>
                </c:pt>
                <c:pt idx="17420">
                  <c:v>0.31559999999999999</c:v>
                </c:pt>
                <c:pt idx="17421">
                  <c:v>0.24879999999999999</c:v>
                </c:pt>
                <c:pt idx="17422">
                  <c:v>0.41849999999999998</c:v>
                </c:pt>
                <c:pt idx="17423">
                  <c:v>0.22120000000000001</c:v>
                </c:pt>
                <c:pt idx="17424">
                  <c:v>0.26950000000000002</c:v>
                </c:pt>
                <c:pt idx="17425">
                  <c:v>0.36620000000000003</c:v>
                </c:pt>
                <c:pt idx="17426">
                  <c:v>0.1386</c:v>
                </c:pt>
                <c:pt idx="17427">
                  <c:v>0.19159999999999999</c:v>
                </c:pt>
                <c:pt idx="17428">
                  <c:v>0.1512</c:v>
                </c:pt>
                <c:pt idx="17429">
                  <c:v>0.40629999999999999</c:v>
                </c:pt>
                <c:pt idx="17430">
                  <c:v>0.29070000000000001</c:v>
                </c:pt>
                <c:pt idx="17431">
                  <c:v>0.20710000000000001</c:v>
                </c:pt>
                <c:pt idx="17432">
                  <c:v>0.19869999999999999</c:v>
                </c:pt>
                <c:pt idx="17433">
                  <c:v>0.24340000000000001</c:v>
                </c:pt>
                <c:pt idx="17434">
                  <c:v>0.19400000000000001</c:v>
                </c:pt>
                <c:pt idx="17435">
                  <c:v>0.2757</c:v>
                </c:pt>
                <c:pt idx="17436">
                  <c:v>0.24379999999999999</c:v>
                </c:pt>
                <c:pt idx="17437">
                  <c:v>0.22969999999999999</c:v>
                </c:pt>
                <c:pt idx="17438">
                  <c:v>0.22</c:v>
                </c:pt>
                <c:pt idx="17439">
                  <c:v>0.28370000000000001</c:v>
                </c:pt>
                <c:pt idx="17440">
                  <c:v>0.15529999999999999</c:v>
                </c:pt>
                <c:pt idx="17441">
                  <c:v>0.14019999999999999</c:v>
                </c:pt>
                <c:pt idx="17442">
                  <c:v>0.318</c:v>
                </c:pt>
                <c:pt idx="17443">
                  <c:v>0.15759999999999999</c:v>
                </c:pt>
                <c:pt idx="17444">
                  <c:v>0.2266</c:v>
                </c:pt>
                <c:pt idx="17445">
                  <c:v>0.27800000000000002</c:v>
                </c:pt>
                <c:pt idx="17446">
                  <c:v>0.16439999999999999</c:v>
                </c:pt>
                <c:pt idx="17447">
                  <c:v>0.22509999999999999</c:v>
                </c:pt>
                <c:pt idx="17448">
                  <c:v>0.29759999999999998</c:v>
                </c:pt>
                <c:pt idx="17449">
                  <c:v>0.36549999999999999</c:v>
                </c:pt>
                <c:pt idx="17450">
                  <c:v>0.188</c:v>
                </c:pt>
                <c:pt idx="17451">
                  <c:v>0.30809999999999998</c:v>
                </c:pt>
                <c:pt idx="17452">
                  <c:v>0.15770000000000001</c:v>
                </c:pt>
                <c:pt idx="17453">
                  <c:v>0.43049999999999999</c:v>
                </c:pt>
                <c:pt idx="17454">
                  <c:v>0.24110000000000001</c:v>
                </c:pt>
                <c:pt idx="17455">
                  <c:v>0.18540000000000001</c:v>
                </c:pt>
                <c:pt idx="17456">
                  <c:v>0.1966</c:v>
                </c:pt>
                <c:pt idx="17457">
                  <c:v>0.14899999999999999</c:v>
                </c:pt>
                <c:pt idx="17458">
                  <c:v>0.1749</c:v>
                </c:pt>
                <c:pt idx="17459">
                  <c:v>0.1865</c:v>
                </c:pt>
                <c:pt idx="17460">
                  <c:v>0.15840000000000001</c:v>
                </c:pt>
                <c:pt idx="17461">
                  <c:v>0.13300000000000001</c:v>
                </c:pt>
                <c:pt idx="17462">
                  <c:v>0.14349999999999999</c:v>
                </c:pt>
                <c:pt idx="17463">
                  <c:v>0.1615</c:v>
                </c:pt>
                <c:pt idx="17464">
                  <c:v>0.18149999999999999</c:v>
                </c:pt>
                <c:pt idx="17465">
                  <c:v>0.10299999999999999</c:v>
                </c:pt>
                <c:pt idx="17466">
                  <c:v>9.8100000000000007E-2</c:v>
                </c:pt>
                <c:pt idx="17467">
                  <c:v>0.1201</c:v>
                </c:pt>
                <c:pt idx="17468">
                  <c:v>0.1358</c:v>
                </c:pt>
                <c:pt idx="17469">
                  <c:v>0.17860000000000001</c:v>
                </c:pt>
                <c:pt idx="17470">
                  <c:v>0.29509999999999997</c:v>
                </c:pt>
                <c:pt idx="17471">
                  <c:v>0.1925</c:v>
                </c:pt>
                <c:pt idx="17472">
                  <c:v>0.35020000000000001</c:v>
                </c:pt>
                <c:pt idx="17473">
                  <c:v>0.2283</c:v>
                </c:pt>
                <c:pt idx="17474">
                  <c:v>0.24129999999999999</c:v>
                </c:pt>
                <c:pt idx="17475">
                  <c:v>0.18820000000000001</c:v>
                </c:pt>
                <c:pt idx="17476">
                  <c:v>0.40310000000000001</c:v>
                </c:pt>
                <c:pt idx="17477">
                  <c:v>0.1812</c:v>
                </c:pt>
                <c:pt idx="17478">
                  <c:v>0.1721</c:v>
                </c:pt>
                <c:pt idx="17479">
                  <c:v>0.20810000000000001</c:v>
                </c:pt>
                <c:pt idx="17480">
                  <c:v>0.26029999999999998</c:v>
                </c:pt>
                <c:pt idx="17481">
                  <c:v>0.25180000000000002</c:v>
                </c:pt>
                <c:pt idx="17482">
                  <c:v>0.17419999999999999</c:v>
                </c:pt>
                <c:pt idx="17483">
                  <c:v>0.19040000000000001</c:v>
                </c:pt>
                <c:pt idx="17484">
                  <c:v>0.13370000000000001</c:v>
                </c:pt>
                <c:pt idx="17485">
                  <c:v>0.18279999999999999</c:v>
                </c:pt>
                <c:pt idx="17486">
                  <c:v>0.1721</c:v>
                </c:pt>
                <c:pt idx="17487">
                  <c:v>0.1305</c:v>
                </c:pt>
                <c:pt idx="17488">
                  <c:v>0.14419999999999999</c:v>
                </c:pt>
                <c:pt idx="17489">
                  <c:v>0.17180000000000001</c:v>
                </c:pt>
                <c:pt idx="17490">
                  <c:v>0.34899999999999998</c:v>
                </c:pt>
                <c:pt idx="17491">
                  <c:v>0.18729999999999999</c:v>
                </c:pt>
                <c:pt idx="17492">
                  <c:v>0.14480000000000001</c:v>
                </c:pt>
                <c:pt idx="17493">
                  <c:v>0.14419999999999999</c:v>
                </c:pt>
                <c:pt idx="17494">
                  <c:v>0.21</c:v>
                </c:pt>
                <c:pt idx="17495">
                  <c:v>0.14560000000000001</c:v>
                </c:pt>
                <c:pt idx="17496">
                  <c:v>0.1651</c:v>
                </c:pt>
                <c:pt idx="17497">
                  <c:v>0.1179</c:v>
                </c:pt>
                <c:pt idx="17498">
                  <c:v>0.1575</c:v>
                </c:pt>
                <c:pt idx="17499">
                  <c:v>0.3029</c:v>
                </c:pt>
                <c:pt idx="17500">
                  <c:v>0.26490000000000002</c:v>
                </c:pt>
                <c:pt idx="17501">
                  <c:v>0.25040000000000001</c:v>
                </c:pt>
                <c:pt idx="17502">
                  <c:v>0.28960000000000002</c:v>
                </c:pt>
                <c:pt idx="17503">
                  <c:v>0.39140000000000003</c:v>
                </c:pt>
                <c:pt idx="17504">
                  <c:v>0.12540000000000001</c:v>
                </c:pt>
                <c:pt idx="17505">
                  <c:v>0.29480000000000001</c:v>
                </c:pt>
                <c:pt idx="17506">
                  <c:v>0.51170000000000004</c:v>
                </c:pt>
                <c:pt idx="17507">
                  <c:v>0.27239999999999998</c:v>
                </c:pt>
                <c:pt idx="17508">
                  <c:v>0.21690000000000001</c:v>
                </c:pt>
                <c:pt idx="17509">
                  <c:v>0.67300000000000004</c:v>
                </c:pt>
                <c:pt idx="17510">
                  <c:v>1.2331000000000001</c:v>
                </c:pt>
                <c:pt idx="17511">
                  <c:v>0.21870000000000001</c:v>
                </c:pt>
                <c:pt idx="17512">
                  <c:v>0.47389999999999999</c:v>
                </c:pt>
                <c:pt idx="17513">
                  <c:v>0.17469999999999999</c:v>
                </c:pt>
                <c:pt idx="17514">
                  <c:v>0.1696</c:v>
                </c:pt>
                <c:pt idx="17515">
                  <c:v>0.15290000000000001</c:v>
                </c:pt>
                <c:pt idx="17516">
                  <c:v>0.16289999999999999</c:v>
                </c:pt>
                <c:pt idx="17517">
                  <c:v>0.1903</c:v>
                </c:pt>
                <c:pt idx="17518">
                  <c:v>0.16900000000000001</c:v>
                </c:pt>
                <c:pt idx="17519">
                  <c:v>0.2152</c:v>
                </c:pt>
                <c:pt idx="17520">
                  <c:v>0.2437</c:v>
                </c:pt>
                <c:pt idx="17521">
                  <c:v>0.2495</c:v>
                </c:pt>
                <c:pt idx="17522">
                  <c:v>0.2576</c:v>
                </c:pt>
                <c:pt idx="17523">
                  <c:v>0.19739999999999999</c:v>
                </c:pt>
                <c:pt idx="17524">
                  <c:v>0.20930000000000001</c:v>
                </c:pt>
                <c:pt idx="17525">
                  <c:v>0.38140000000000002</c:v>
                </c:pt>
                <c:pt idx="17526">
                  <c:v>0.155</c:v>
                </c:pt>
                <c:pt idx="17527">
                  <c:v>0.26669999999999999</c:v>
                </c:pt>
                <c:pt idx="17528">
                  <c:v>0.15110000000000001</c:v>
                </c:pt>
                <c:pt idx="17529">
                  <c:v>0.11360000000000001</c:v>
                </c:pt>
                <c:pt idx="17530">
                  <c:v>0.1193</c:v>
                </c:pt>
                <c:pt idx="17531">
                  <c:v>0.14299999999999999</c:v>
                </c:pt>
                <c:pt idx="17532">
                  <c:v>0.19719999999999999</c:v>
                </c:pt>
                <c:pt idx="17533">
                  <c:v>0.1239</c:v>
                </c:pt>
                <c:pt idx="17534">
                  <c:v>0.11260000000000001</c:v>
                </c:pt>
                <c:pt idx="17535">
                  <c:v>6.2E-2</c:v>
                </c:pt>
                <c:pt idx="17536">
                  <c:v>0.13420000000000001</c:v>
                </c:pt>
                <c:pt idx="17537">
                  <c:v>0.16689999999999999</c:v>
                </c:pt>
                <c:pt idx="17538">
                  <c:v>0.1245</c:v>
                </c:pt>
                <c:pt idx="17539">
                  <c:v>0.1694</c:v>
                </c:pt>
                <c:pt idx="17540">
                  <c:v>0.19719999999999999</c:v>
                </c:pt>
                <c:pt idx="17541">
                  <c:v>0.18629999999999999</c:v>
                </c:pt>
                <c:pt idx="17542">
                  <c:v>0.2878</c:v>
                </c:pt>
                <c:pt idx="17543">
                  <c:v>0.18959999999999999</c:v>
                </c:pt>
                <c:pt idx="17544">
                  <c:v>0.29830000000000001</c:v>
                </c:pt>
                <c:pt idx="17545">
                  <c:v>0.27889999999999998</c:v>
                </c:pt>
                <c:pt idx="17546">
                  <c:v>0.27479999999999999</c:v>
                </c:pt>
                <c:pt idx="17547">
                  <c:v>0.29330000000000001</c:v>
                </c:pt>
                <c:pt idx="17548">
                  <c:v>0.28029999999999999</c:v>
                </c:pt>
                <c:pt idx="17549">
                  <c:v>0.45789999999999997</c:v>
                </c:pt>
                <c:pt idx="17550">
                  <c:v>0.28960000000000002</c:v>
                </c:pt>
                <c:pt idx="17551">
                  <c:v>0.33150000000000002</c:v>
                </c:pt>
                <c:pt idx="17552">
                  <c:v>0.27829999999999999</c:v>
                </c:pt>
                <c:pt idx="17553">
                  <c:v>0.192</c:v>
                </c:pt>
                <c:pt idx="17554">
                  <c:v>0.29580000000000001</c:v>
                </c:pt>
                <c:pt idx="17555">
                  <c:v>0.31019999999999998</c:v>
                </c:pt>
                <c:pt idx="17556">
                  <c:v>0.36320000000000002</c:v>
                </c:pt>
                <c:pt idx="17557">
                  <c:v>0.24970000000000001</c:v>
                </c:pt>
                <c:pt idx="17558">
                  <c:v>0.3004</c:v>
                </c:pt>
                <c:pt idx="17559">
                  <c:v>0.2767</c:v>
                </c:pt>
                <c:pt idx="17560">
                  <c:v>0.29189999999999999</c:v>
                </c:pt>
                <c:pt idx="17561">
                  <c:v>0.26719999999999999</c:v>
                </c:pt>
                <c:pt idx="17562">
                  <c:v>0.28699999999999998</c:v>
                </c:pt>
                <c:pt idx="17563">
                  <c:v>0.44309999999999999</c:v>
                </c:pt>
                <c:pt idx="17564">
                  <c:v>0.312</c:v>
                </c:pt>
                <c:pt idx="17565">
                  <c:v>0.29170000000000001</c:v>
                </c:pt>
                <c:pt idx="17566">
                  <c:v>0.45479999999999998</c:v>
                </c:pt>
                <c:pt idx="17567">
                  <c:v>0.26819999999999999</c:v>
                </c:pt>
                <c:pt idx="17568">
                  <c:v>0.29360000000000003</c:v>
                </c:pt>
                <c:pt idx="17569">
                  <c:v>0.24790000000000001</c:v>
                </c:pt>
                <c:pt idx="17570">
                  <c:v>0.45610000000000001</c:v>
                </c:pt>
                <c:pt idx="17571">
                  <c:v>0.26879999999999998</c:v>
                </c:pt>
                <c:pt idx="17572">
                  <c:v>0.25590000000000002</c:v>
                </c:pt>
                <c:pt idx="17573">
                  <c:v>0.4158</c:v>
                </c:pt>
                <c:pt idx="17574">
                  <c:v>0.30109999999999998</c:v>
                </c:pt>
                <c:pt idx="17575">
                  <c:v>0.31159999999999999</c:v>
                </c:pt>
                <c:pt idx="17576">
                  <c:v>0.31030000000000002</c:v>
                </c:pt>
                <c:pt idx="17577">
                  <c:v>0.29899999999999999</c:v>
                </c:pt>
                <c:pt idx="17578">
                  <c:v>0.38940000000000002</c:v>
                </c:pt>
                <c:pt idx="17579">
                  <c:v>0.2243</c:v>
                </c:pt>
                <c:pt idx="17580">
                  <c:v>0.28039999999999998</c:v>
                </c:pt>
                <c:pt idx="17581">
                  <c:v>0.31900000000000001</c:v>
                </c:pt>
                <c:pt idx="17582">
                  <c:v>0.36380000000000001</c:v>
                </c:pt>
                <c:pt idx="17583">
                  <c:v>0.24410000000000001</c:v>
                </c:pt>
                <c:pt idx="17584">
                  <c:v>0.22459999999999999</c:v>
                </c:pt>
                <c:pt idx="17585">
                  <c:v>0.32369999999999999</c:v>
                </c:pt>
                <c:pt idx="17586">
                  <c:v>0.29199999999999998</c:v>
                </c:pt>
                <c:pt idx="17587">
                  <c:v>0.29070000000000001</c:v>
                </c:pt>
                <c:pt idx="17588">
                  <c:v>0.30170000000000002</c:v>
                </c:pt>
                <c:pt idx="17589">
                  <c:v>0.27529999999999999</c:v>
                </c:pt>
                <c:pt idx="17590">
                  <c:v>0.21229999999999999</c:v>
                </c:pt>
                <c:pt idx="17591">
                  <c:v>0.1918</c:v>
                </c:pt>
                <c:pt idx="17592">
                  <c:v>0.17560000000000001</c:v>
                </c:pt>
                <c:pt idx="17593">
                  <c:v>0.2122</c:v>
                </c:pt>
                <c:pt idx="17594">
                  <c:v>0.19120000000000001</c:v>
                </c:pt>
                <c:pt idx="17595">
                  <c:v>0.21560000000000001</c:v>
                </c:pt>
                <c:pt idx="17596">
                  <c:v>0.18920000000000001</c:v>
                </c:pt>
                <c:pt idx="17597">
                  <c:v>0.18099999999999999</c:v>
                </c:pt>
                <c:pt idx="17598">
                  <c:v>0.1883</c:v>
                </c:pt>
                <c:pt idx="17599">
                  <c:v>0.2049</c:v>
                </c:pt>
                <c:pt idx="17600">
                  <c:v>0.2064</c:v>
                </c:pt>
                <c:pt idx="17601">
                  <c:v>0.19159999999999999</c:v>
                </c:pt>
                <c:pt idx="17602">
                  <c:v>0.18340000000000001</c:v>
                </c:pt>
                <c:pt idx="17603">
                  <c:v>0.158</c:v>
                </c:pt>
                <c:pt idx="17604">
                  <c:v>0.14660000000000001</c:v>
                </c:pt>
                <c:pt idx="17605">
                  <c:v>0.17480000000000001</c:v>
                </c:pt>
                <c:pt idx="17606">
                  <c:v>0.2112</c:v>
                </c:pt>
                <c:pt idx="17607">
                  <c:v>0.14199999999999999</c:v>
                </c:pt>
                <c:pt idx="17608">
                  <c:v>0.16619999999999999</c:v>
                </c:pt>
                <c:pt idx="17609">
                  <c:v>0.18279999999999999</c:v>
                </c:pt>
                <c:pt idx="17610">
                  <c:v>0.16800000000000001</c:v>
                </c:pt>
                <c:pt idx="17611">
                  <c:v>0.18149999999999999</c:v>
                </c:pt>
                <c:pt idx="17612">
                  <c:v>0.15379999999999999</c:v>
                </c:pt>
                <c:pt idx="17613">
                  <c:v>0.1048</c:v>
                </c:pt>
                <c:pt idx="17614">
                  <c:v>0.15079999999999999</c:v>
                </c:pt>
                <c:pt idx="17615">
                  <c:v>0.18509999999999999</c:v>
                </c:pt>
                <c:pt idx="17616">
                  <c:v>0.17380000000000001</c:v>
                </c:pt>
                <c:pt idx="17617">
                  <c:v>0.1426</c:v>
                </c:pt>
                <c:pt idx="17618">
                  <c:v>0.155</c:v>
                </c:pt>
                <c:pt idx="17619">
                  <c:v>0.20910000000000001</c:v>
                </c:pt>
                <c:pt idx="17620">
                  <c:v>0.1401</c:v>
                </c:pt>
                <c:pt idx="17621">
                  <c:v>0.1406</c:v>
                </c:pt>
                <c:pt idx="17622">
                  <c:v>0.12</c:v>
                </c:pt>
                <c:pt idx="17623">
                  <c:v>0.14399999999999999</c:v>
                </c:pt>
                <c:pt idx="17624">
                  <c:v>0.124</c:v>
                </c:pt>
                <c:pt idx="17625">
                  <c:v>0.12089999999999999</c:v>
                </c:pt>
                <c:pt idx="17626">
                  <c:v>0.1648</c:v>
                </c:pt>
                <c:pt idx="17627">
                  <c:v>0.23669999999999999</c:v>
                </c:pt>
                <c:pt idx="17628">
                  <c:v>0.23039999999999999</c:v>
                </c:pt>
                <c:pt idx="17629">
                  <c:v>0.25009999999999999</c:v>
                </c:pt>
                <c:pt idx="17630">
                  <c:v>0.1686</c:v>
                </c:pt>
                <c:pt idx="17631">
                  <c:v>0.16109999999999999</c:v>
                </c:pt>
                <c:pt idx="17632">
                  <c:v>0.1532</c:v>
                </c:pt>
                <c:pt idx="17633">
                  <c:v>0.17530000000000001</c:v>
                </c:pt>
                <c:pt idx="17634">
                  <c:v>0.22839999999999999</c:v>
                </c:pt>
                <c:pt idx="17635">
                  <c:v>0.14630000000000001</c:v>
                </c:pt>
                <c:pt idx="17636">
                  <c:v>0.30030000000000001</c:v>
                </c:pt>
                <c:pt idx="17637">
                  <c:v>0.26200000000000001</c:v>
                </c:pt>
                <c:pt idx="17638">
                  <c:v>0.22489999999999999</c:v>
                </c:pt>
                <c:pt idx="17639">
                  <c:v>0.26340000000000002</c:v>
                </c:pt>
                <c:pt idx="17640">
                  <c:v>0.30070000000000002</c:v>
                </c:pt>
                <c:pt idx="17641">
                  <c:v>0.24660000000000001</c:v>
                </c:pt>
                <c:pt idx="17642">
                  <c:v>0.24709999999999999</c:v>
                </c:pt>
                <c:pt idx="17643">
                  <c:v>0.28599999999999998</c:v>
                </c:pt>
                <c:pt idx="17644">
                  <c:v>0.22989999999999999</c:v>
                </c:pt>
                <c:pt idx="17645">
                  <c:v>0.3</c:v>
                </c:pt>
                <c:pt idx="17646">
                  <c:v>0.23419999999999999</c:v>
                </c:pt>
                <c:pt idx="17647">
                  <c:v>0.216</c:v>
                </c:pt>
                <c:pt idx="17648">
                  <c:v>0.15609999999999999</c:v>
                </c:pt>
                <c:pt idx="17649">
                  <c:v>0.21859999999999999</c:v>
                </c:pt>
                <c:pt idx="17650">
                  <c:v>0.31569999999999998</c:v>
                </c:pt>
                <c:pt idx="17651">
                  <c:v>0.1152</c:v>
                </c:pt>
                <c:pt idx="17652">
                  <c:v>0.51800000000000002</c:v>
                </c:pt>
                <c:pt idx="17653">
                  <c:v>0.16539999999999999</c:v>
                </c:pt>
                <c:pt idx="17654">
                  <c:v>0.1552</c:v>
                </c:pt>
                <c:pt idx="17655">
                  <c:v>0.24809999999999999</c:v>
                </c:pt>
                <c:pt idx="17656">
                  <c:v>0.2767</c:v>
                </c:pt>
                <c:pt idx="17657">
                  <c:v>0.69450000000000001</c:v>
                </c:pt>
                <c:pt idx="17658">
                  <c:v>0.44059999999999999</c:v>
                </c:pt>
                <c:pt idx="17659">
                  <c:v>0.1386</c:v>
                </c:pt>
                <c:pt idx="17660">
                  <c:v>0.1084</c:v>
                </c:pt>
                <c:pt idx="17661">
                  <c:v>0.18240000000000001</c:v>
                </c:pt>
                <c:pt idx="17662">
                  <c:v>0.35899999999999999</c:v>
                </c:pt>
                <c:pt idx="17663">
                  <c:v>0.31219999999999998</c:v>
                </c:pt>
                <c:pt idx="17664">
                  <c:v>0.39240000000000003</c:v>
                </c:pt>
                <c:pt idx="17665">
                  <c:v>0.40039999999999998</c:v>
                </c:pt>
                <c:pt idx="17666">
                  <c:v>0.16839999999999999</c:v>
                </c:pt>
                <c:pt idx="17667">
                  <c:v>0.15590000000000001</c:v>
                </c:pt>
                <c:pt idx="17668">
                  <c:v>0.12180000000000001</c:v>
                </c:pt>
                <c:pt idx="17669">
                  <c:v>0.19339999999999999</c:v>
                </c:pt>
                <c:pt idx="17670">
                  <c:v>0.20780000000000001</c:v>
                </c:pt>
                <c:pt idx="17671">
                  <c:v>0.16400000000000001</c:v>
                </c:pt>
                <c:pt idx="17672">
                  <c:v>0.30919999999999997</c:v>
                </c:pt>
                <c:pt idx="17673">
                  <c:v>0.2369</c:v>
                </c:pt>
                <c:pt idx="17674">
                  <c:v>0.2195</c:v>
                </c:pt>
                <c:pt idx="17675">
                  <c:v>0.1641</c:v>
                </c:pt>
                <c:pt idx="17676">
                  <c:v>0.17480000000000001</c:v>
                </c:pt>
                <c:pt idx="17677">
                  <c:v>0.15720000000000001</c:v>
                </c:pt>
                <c:pt idx="17678">
                  <c:v>0.17530000000000001</c:v>
                </c:pt>
                <c:pt idx="17679">
                  <c:v>0.39860000000000001</c:v>
                </c:pt>
                <c:pt idx="17680">
                  <c:v>0.18140000000000001</c:v>
                </c:pt>
                <c:pt idx="17681">
                  <c:v>0.38369999999999999</c:v>
                </c:pt>
                <c:pt idx="17682">
                  <c:v>0.31419999999999998</c:v>
                </c:pt>
                <c:pt idx="17683">
                  <c:v>0.2112</c:v>
                </c:pt>
                <c:pt idx="17684">
                  <c:v>0.20780000000000001</c:v>
                </c:pt>
                <c:pt idx="17685">
                  <c:v>0.32469999999999999</c:v>
                </c:pt>
                <c:pt idx="17686">
                  <c:v>0.10299999999999999</c:v>
                </c:pt>
                <c:pt idx="17687">
                  <c:v>0.18859999999999999</c:v>
                </c:pt>
                <c:pt idx="17688">
                  <c:v>0.3</c:v>
                </c:pt>
                <c:pt idx="17689">
                  <c:v>9.4500000000000001E-2</c:v>
                </c:pt>
                <c:pt idx="17690">
                  <c:v>9.0499999999999997E-2</c:v>
                </c:pt>
                <c:pt idx="17691">
                  <c:v>0.29649999999999999</c:v>
                </c:pt>
                <c:pt idx="17692">
                  <c:v>0.20069999999999999</c:v>
                </c:pt>
                <c:pt idx="17693">
                  <c:v>0.15529999999999999</c:v>
                </c:pt>
                <c:pt idx="17694">
                  <c:v>0.20449999999999999</c:v>
                </c:pt>
                <c:pt idx="17695">
                  <c:v>0.24349999999999999</c:v>
                </c:pt>
                <c:pt idx="17696">
                  <c:v>0.33079999999999998</c:v>
                </c:pt>
                <c:pt idx="17697">
                  <c:v>0.3427</c:v>
                </c:pt>
                <c:pt idx="17698">
                  <c:v>0.3241</c:v>
                </c:pt>
                <c:pt idx="17699">
                  <c:v>0.19769999999999999</c:v>
                </c:pt>
                <c:pt idx="17700">
                  <c:v>0.16869999999999999</c:v>
                </c:pt>
                <c:pt idx="17701">
                  <c:v>9.3399999999999997E-2</c:v>
                </c:pt>
                <c:pt idx="17702">
                  <c:v>0.18129999999999999</c:v>
                </c:pt>
                <c:pt idx="17703">
                  <c:v>0.47689999999999999</c:v>
                </c:pt>
                <c:pt idx="17704">
                  <c:v>0.38540000000000002</c:v>
                </c:pt>
                <c:pt idx="17705">
                  <c:v>0.34429999999999999</c:v>
                </c:pt>
                <c:pt idx="17706">
                  <c:v>0.31230000000000002</c:v>
                </c:pt>
                <c:pt idx="17707">
                  <c:v>0.21690000000000001</c:v>
                </c:pt>
                <c:pt idx="17708">
                  <c:v>0.20880000000000001</c:v>
                </c:pt>
                <c:pt idx="17709">
                  <c:v>0.20569999999999999</c:v>
                </c:pt>
                <c:pt idx="17710">
                  <c:v>0.14149999999999999</c:v>
                </c:pt>
                <c:pt idx="17711">
                  <c:v>0.2334</c:v>
                </c:pt>
                <c:pt idx="17712">
                  <c:v>0.1772</c:v>
                </c:pt>
                <c:pt idx="17713">
                  <c:v>0.1053</c:v>
                </c:pt>
                <c:pt idx="17714">
                  <c:v>0.2472</c:v>
                </c:pt>
                <c:pt idx="17715">
                  <c:v>0.1444</c:v>
                </c:pt>
                <c:pt idx="17716">
                  <c:v>0.22009999999999999</c:v>
                </c:pt>
                <c:pt idx="17717">
                  <c:v>0.17649999999999999</c:v>
                </c:pt>
                <c:pt idx="17718">
                  <c:v>0.19470000000000001</c:v>
                </c:pt>
                <c:pt idx="17719">
                  <c:v>0.14410000000000001</c:v>
                </c:pt>
                <c:pt idx="17720">
                  <c:v>0.27579999999999999</c:v>
                </c:pt>
                <c:pt idx="17721">
                  <c:v>0.19109999999999999</c:v>
                </c:pt>
                <c:pt idx="17722">
                  <c:v>0.27250000000000002</c:v>
                </c:pt>
                <c:pt idx="17723">
                  <c:v>0.2165</c:v>
                </c:pt>
                <c:pt idx="17724">
                  <c:v>0.16020000000000001</c:v>
                </c:pt>
                <c:pt idx="17725">
                  <c:v>0.16869999999999999</c:v>
                </c:pt>
                <c:pt idx="17726">
                  <c:v>0.1651</c:v>
                </c:pt>
                <c:pt idx="17727">
                  <c:v>0.1651</c:v>
                </c:pt>
                <c:pt idx="17728">
                  <c:v>0.21790000000000001</c:v>
                </c:pt>
                <c:pt idx="17729">
                  <c:v>0.20300000000000001</c:v>
                </c:pt>
                <c:pt idx="17730">
                  <c:v>0.21759999999999999</c:v>
                </c:pt>
                <c:pt idx="17731">
                  <c:v>0.2301</c:v>
                </c:pt>
                <c:pt idx="17732">
                  <c:v>0.16719999999999999</c:v>
                </c:pt>
                <c:pt idx="17733">
                  <c:v>0.15690000000000001</c:v>
                </c:pt>
                <c:pt idx="17734">
                  <c:v>0.39679999999999999</c:v>
                </c:pt>
                <c:pt idx="17735">
                  <c:v>0.4471</c:v>
                </c:pt>
                <c:pt idx="17736">
                  <c:v>0.26929999999999998</c:v>
                </c:pt>
                <c:pt idx="17737">
                  <c:v>6.88E-2</c:v>
                </c:pt>
                <c:pt idx="17738">
                  <c:v>0.35649999999999998</c:v>
                </c:pt>
                <c:pt idx="17739">
                  <c:v>0.39910000000000001</c:v>
                </c:pt>
                <c:pt idx="17740">
                  <c:v>0.1807</c:v>
                </c:pt>
                <c:pt idx="17741">
                  <c:v>0.2394</c:v>
                </c:pt>
                <c:pt idx="17742">
                  <c:v>0.11990000000000001</c:v>
                </c:pt>
                <c:pt idx="17743">
                  <c:v>9.0800000000000006E-2</c:v>
                </c:pt>
                <c:pt idx="17744">
                  <c:v>0.27450000000000002</c:v>
                </c:pt>
                <c:pt idx="17745">
                  <c:v>0.35099999999999998</c:v>
                </c:pt>
                <c:pt idx="17746">
                  <c:v>0.21709999999999999</c:v>
                </c:pt>
                <c:pt idx="17747">
                  <c:v>0.25340000000000001</c:v>
                </c:pt>
                <c:pt idx="17748">
                  <c:v>0.30940000000000001</c:v>
                </c:pt>
                <c:pt idx="17749">
                  <c:v>0.21859999999999999</c:v>
                </c:pt>
                <c:pt idx="17750">
                  <c:v>0.20499999999999999</c:v>
                </c:pt>
                <c:pt idx="17751">
                  <c:v>0.25130000000000002</c:v>
                </c:pt>
                <c:pt idx="17752">
                  <c:v>0.13139999999999999</c:v>
                </c:pt>
                <c:pt idx="17753">
                  <c:v>0.1431</c:v>
                </c:pt>
                <c:pt idx="17754">
                  <c:v>0.19520000000000001</c:v>
                </c:pt>
                <c:pt idx="17755">
                  <c:v>0.15890000000000001</c:v>
                </c:pt>
                <c:pt idx="17756">
                  <c:v>0.17780000000000001</c:v>
                </c:pt>
                <c:pt idx="17757">
                  <c:v>0.24560000000000001</c:v>
                </c:pt>
                <c:pt idx="17758">
                  <c:v>0.13220000000000001</c:v>
                </c:pt>
                <c:pt idx="17759">
                  <c:v>0.31840000000000002</c:v>
                </c:pt>
                <c:pt idx="17760">
                  <c:v>0.29070000000000001</c:v>
                </c:pt>
                <c:pt idx="17761">
                  <c:v>0.20330000000000001</c:v>
                </c:pt>
                <c:pt idx="17762">
                  <c:v>0.21229999999999999</c:v>
                </c:pt>
                <c:pt idx="17763">
                  <c:v>0.2059</c:v>
                </c:pt>
                <c:pt idx="17764">
                  <c:v>0.24149999999999999</c:v>
                </c:pt>
                <c:pt idx="17765">
                  <c:v>0.16600000000000001</c:v>
                </c:pt>
                <c:pt idx="17766">
                  <c:v>0.13059999999999999</c:v>
                </c:pt>
                <c:pt idx="17767">
                  <c:v>0.16300000000000001</c:v>
                </c:pt>
                <c:pt idx="17768">
                  <c:v>0.15329999999999999</c:v>
                </c:pt>
                <c:pt idx="17769">
                  <c:v>0.1545</c:v>
                </c:pt>
                <c:pt idx="17770">
                  <c:v>0.10589999999999999</c:v>
                </c:pt>
                <c:pt idx="17771">
                  <c:v>0.1079</c:v>
                </c:pt>
                <c:pt idx="17772">
                  <c:v>0.14399999999999999</c:v>
                </c:pt>
                <c:pt idx="17773">
                  <c:v>0.1331</c:v>
                </c:pt>
                <c:pt idx="17774">
                  <c:v>0.13900000000000001</c:v>
                </c:pt>
                <c:pt idx="17775">
                  <c:v>0.13469999999999999</c:v>
                </c:pt>
                <c:pt idx="17776">
                  <c:v>0.14380000000000001</c:v>
                </c:pt>
                <c:pt idx="17777">
                  <c:v>0.14419999999999999</c:v>
                </c:pt>
                <c:pt idx="17778">
                  <c:v>0.1172</c:v>
                </c:pt>
                <c:pt idx="17779">
                  <c:v>0.1729</c:v>
                </c:pt>
                <c:pt idx="17780">
                  <c:v>0.1643</c:v>
                </c:pt>
                <c:pt idx="17781">
                  <c:v>0.1353</c:v>
                </c:pt>
                <c:pt idx="17782">
                  <c:v>0.3478</c:v>
                </c:pt>
                <c:pt idx="17783">
                  <c:v>0.20880000000000001</c:v>
                </c:pt>
                <c:pt idx="17784">
                  <c:v>0.22670000000000001</c:v>
                </c:pt>
                <c:pt idx="17785">
                  <c:v>0.34649999999999997</c:v>
                </c:pt>
                <c:pt idx="17786">
                  <c:v>0.45519999999999999</c:v>
                </c:pt>
                <c:pt idx="17787">
                  <c:v>1.0213000000000001</c:v>
                </c:pt>
                <c:pt idx="17788">
                  <c:v>0.2492</c:v>
                </c:pt>
                <c:pt idx="17789">
                  <c:v>0.1389</c:v>
                </c:pt>
                <c:pt idx="17790">
                  <c:v>0.20830000000000001</c:v>
                </c:pt>
                <c:pt idx="17791">
                  <c:v>0.24940000000000001</c:v>
                </c:pt>
                <c:pt idx="17792">
                  <c:v>0.188</c:v>
                </c:pt>
                <c:pt idx="17793">
                  <c:v>0.12740000000000001</c:v>
                </c:pt>
                <c:pt idx="17794">
                  <c:v>0.1341</c:v>
                </c:pt>
                <c:pt idx="17795">
                  <c:v>0.43340000000000001</c:v>
                </c:pt>
                <c:pt idx="17796">
                  <c:v>0.50080000000000002</c:v>
                </c:pt>
                <c:pt idx="17797">
                  <c:v>0.5655</c:v>
                </c:pt>
                <c:pt idx="17798">
                  <c:v>0.36080000000000001</c:v>
                </c:pt>
                <c:pt idx="17799">
                  <c:v>0.6744</c:v>
                </c:pt>
                <c:pt idx="17800">
                  <c:v>1.4846999999999999</c:v>
                </c:pt>
                <c:pt idx="17801">
                  <c:v>0.23139999999999999</c:v>
                </c:pt>
                <c:pt idx="17802">
                  <c:v>0.1973</c:v>
                </c:pt>
                <c:pt idx="17803">
                  <c:v>0.41439999999999999</c:v>
                </c:pt>
                <c:pt idx="17804">
                  <c:v>0.17399999999999999</c:v>
                </c:pt>
                <c:pt idx="17805">
                  <c:v>0.38350000000000001</c:v>
                </c:pt>
                <c:pt idx="17806">
                  <c:v>0.4244</c:v>
                </c:pt>
                <c:pt idx="17807">
                  <c:v>0.31869999999999998</c:v>
                </c:pt>
                <c:pt idx="17808">
                  <c:v>0.1444</c:v>
                </c:pt>
                <c:pt idx="17809">
                  <c:v>0.1522</c:v>
                </c:pt>
                <c:pt idx="17810">
                  <c:v>0.33119999999999999</c:v>
                </c:pt>
                <c:pt idx="17811">
                  <c:v>0.1457</c:v>
                </c:pt>
                <c:pt idx="17812">
                  <c:v>0.39190000000000003</c:v>
                </c:pt>
                <c:pt idx="17813">
                  <c:v>0.16470000000000001</c:v>
                </c:pt>
                <c:pt idx="17814">
                  <c:v>0.2051</c:v>
                </c:pt>
                <c:pt idx="17815">
                  <c:v>0.1691</c:v>
                </c:pt>
                <c:pt idx="17816">
                  <c:v>0.53300000000000003</c:v>
                </c:pt>
                <c:pt idx="17817">
                  <c:v>0.43230000000000002</c:v>
                </c:pt>
                <c:pt idx="17818">
                  <c:v>0.221</c:v>
                </c:pt>
                <c:pt idx="17819">
                  <c:v>0.1651</c:v>
                </c:pt>
                <c:pt idx="17820">
                  <c:v>0.52300000000000002</c:v>
                </c:pt>
                <c:pt idx="17821">
                  <c:v>0.30659999999999998</c:v>
                </c:pt>
                <c:pt idx="17822">
                  <c:v>0.37030000000000002</c:v>
                </c:pt>
                <c:pt idx="17823">
                  <c:v>0.26740000000000003</c:v>
                </c:pt>
                <c:pt idx="17824">
                  <c:v>0.24679999999999999</c:v>
                </c:pt>
                <c:pt idx="17825">
                  <c:v>0.502</c:v>
                </c:pt>
                <c:pt idx="17826">
                  <c:v>0.2258</c:v>
                </c:pt>
                <c:pt idx="17827">
                  <c:v>0.2757</c:v>
                </c:pt>
                <c:pt idx="17828">
                  <c:v>0.25359999999999999</c:v>
                </c:pt>
                <c:pt idx="17829">
                  <c:v>0.34029999999999999</c:v>
                </c:pt>
                <c:pt idx="17830">
                  <c:v>0.36480000000000001</c:v>
                </c:pt>
                <c:pt idx="17831">
                  <c:v>0.25829999999999997</c:v>
                </c:pt>
                <c:pt idx="17832">
                  <c:v>0.2747</c:v>
                </c:pt>
                <c:pt idx="17833">
                  <c:v>0.2359</c:v>
                </c:pt>
                <c:pt idx="17834">
                  <c:v>0.23019999999999999</c:v>
                </c:pt>
                <c:pt idx="17835">
                  <c:v>0.17280000000000001</c:v>
                </c:pt>
                <c:pt idx="17836">
                  <c:v>0.14610000000000001</c:v>
                </c:pt>
                <c:pt idx="17837">
                  <c:v>0.21049999999999999</c:v>
                </c:pt>
                <c:pt idx="17838">
                  <c:v>0.33210000000000001</c:v>
                </c:pt>
                <c:pt idx="17839">
                  <c:v>0.29820000000000002</c:v>
                </c:pt>
                <c:pt idx="17840">
                  <c:v>0.27</c:v>
                </c:pt>
                <c:pt idx="17841">
                  <c:v>0.25180000000000002</c:v>
                </c:pt>
                <c:pt idx="17842">
                  <c:v>0.28820000000000001</c:v>
                </c:pt>
                <c:pt idx="17843">
                  <c:v>0.26650000000000001</c:v>
                </c:pt>
                <c:pt idx="17844">
                  <c:v>0.2077</c:v>
                </c:pt>
                <c:pt idx="17845">
                  <c:v>0.12670000000000001</c:v>
                </c:pt>
                <c:pt idx="17846">
                  <c:v>0.2049</c:v>
                </c:pt>
                <c:pt idx="17847">
                  <c:v>0.39900000000000002</c:v>
                </c:pt>
                <c:pt idx="17848">
                  <c:v>0.24410000000000001</c:v>
                </c:pt>
                <c:pt idx="17849">
                  <c:v>9.5500000000000002E-2</c:v>
                </c:pt>
                <c:pt idx="17850">
                  <c:v>0.1275</c:v>
                </c:pt>
                <c:pt idx="17851">
                  <c:v>0.15079999999999999</c:v>
                </c:pt>
                <c:pt idx="17852">
                  <c:v>0.1996</c:v>
                </c:pt>
                <c:pt idx="17853">
                  <c:v>0.16109999999999999</c:v>
                </c:pt>
                <c:pt idx="17854">
                  <c:v>0.13900000000000001</c:v>
                </c:pt>
                <c:pt idx="17855">
                  <c:v>9.8199999999999996E-2</c:v>
                </c:pt>
                <c:pt idx="17856">
                  <c:v>0.20469999999999999</c:v>
                </c:pt>
                <c:pt idx="17857">
                  <c:v>0.38569999999999999</c:v>
                </c:pt>
                <c:pt idx="17858">
                  <c:v>0.18029999999999999</c:v>
                </c:pt>
                <c:pt idx="17859">
                  <c:v>0.14929999999999999</c:v>
                </c:pt>
                <c:pt idx="17860">
                  <c:v>0.16289999999999999</c:v>
                </c:pt>
                <c:pt idx="17861">
                  <c:v>0.19939999999999999</c:v>
                </c:pt>
                <c:pt idx="17862">
                  <c:v>0.17560000000000001</c:v>
                </c:pt>
                <c:pt idx="17863">
                  <c:v>0.21909999999999999</c:v>
                </c:pt>
                <c:pt idx="17864">
                  <c:v>0.2465</c:v>
                </c:pt>
                <c:pt idx="17865">
                  <c:v>0.14119999999999999</c:v>
                </c:pt>
                <c:pt idx="17866">
                  <c:v>0.25340000000000001</c:v>
                </c:pt>
                <c:pt idx="17867">
                  <c:v>0.30740000000000001</c:v>
                </c:pt>
                <c:pt idx="17868">
                  <c:v>0.14219999999999999</c:v>
                </c:pt>
                <c:pt idx="17869">
                  <c:v>0.30449999999999999</c:v>
                </c:pt>
                <c:pt idx="17870">
                  <c:v>0.4022</c:v>
                </c:pt>
                <c:pt idx="17871">
                  <c:v>0.28420000000000001</c:v>
                </c:pt>
                <c:pt idx="17872">
                  <c:v>0.37980000000000003</c:v>
                </c:pt>
                <c:pt idx="17873">
                  <c:v>0.3982</c:v>
                </c:pt>
                <c:pt idx="17874">
                  <c:v>0.25019999999999998</c:v>
                </c:pt>
                <c:pt idx="17875">
                  <c:v>0.245</c:v>
                </c:pt>
                <c:pt idx="17876">
                  <c:v>0.55449999999999999</c:v>
                </c:pt>
                <c:pt idx="17877">
                  <c:v>0.40189999999999998</c:v>
                </c:pt>
                <c:pt idx="17878">
                  <c:v>0.47820000000000001</c:v>
                </c:pt>
                <c:pt idx="17879">
                  <c:v>0.37330000000000002</c:v>
                </c:pt>
                <c:pt idx="17880">
                  <c:v>0.89119999999999999</c:v>
                </c:pt>
                <c:pt idx="17881">
                  <c:v>0.40550000000000003</c:v>
                </c:pt>
                <c:pt idx="17882">
                  <c:v>0.18959999999999999</c:v>
                </c:pt>
                <c:pt idx="17883">
                  <c:v>0.28720000000000001</c:v>
                </c:pt>
                <c:pt idx="17884">
                  <c:v>0.2046</c:v>
                </c:pt>
                <c:pt idx="17885">
                  <c:v>0.45839999999999997</c:v>
                </c:pt>
                <c:pt idx="17886">
                  <c:v>0.1119</c:v>
                </c:pt>
                <c:pt idx="17887">
                  <c:v>0.1172</c:v>
                </c:pt>
                <c:pt idx="17888">
                  <c:v>0.1305</c:v>
                </c:pt>
                <c:pt idx="17889">
                  <c:v>0.21479999999999999</c:v>
                </c:pt>
                <c:pt idx="17890">
                  <c:v>0.22</c:v>
                </c:pt>
                <c:pt idx="17891">
                  <c:v>0.20880000000000001</c:v>
                </c:pt>
                <c:pt idx="17892">
                  <c:v>0.25190000000000001</c:v>
                </c:pt>
                <c:pt idx="17893">
                  <c:v>0.21510000000000001</c:v>
                </c:pt>
                <c:pt idx="17894">
                  <c:v>0.65100000000000002</c:v>
                </c:pt>
                <c:pt idx="17895">
                  <c:v>0.39839999999999998</c:v>
                </c:pt>
                <c:pt idx="17896">
                  <c:v>0.40429999999999999</c:v>
                </c:pt>
                <c:pt idx="17897">
                  <c:v>7.3499999999999996E-2</c:v>
                </c:pt>
                <c:pt idx="17898">
                  <c:v>0.2319</c:v>
                </c:pt>
                <c:pt idx="17899">
                  <c:v>0.2009</c:v>
                </c:pt>
                <c:pt idx="17900">
                  <c:v>0.20130000000000001</c:v>
                </c:pt>
                <c:pt idx="17901">
                  <c:v>0.14829999999999999</c:v>
                </c:pt>
                <c:pt idx="17902">
                  <c:v>0.19939999999999999</c:v>
                </c:pt>
                <c:pt idx="17903">
                  <c:v>0.23200000000000001</c:v>
                </c:pt>
                <c:pt idx="17904">
                  <c:v>0.24879999999999999</c:v>
                </c:pt>
                <c:pt idx="17905">
                  <c:v>0.18329999999999999</c:v>
                </c:pt>
                <c:pt idx="17906">
                  <c:v>0.20630000000000001</c:v>
                </c:pt>
                <c:pt idx="17907">
                  <c:v>0.2069</c:v>
                </c:pt>
                <c:pt idx="17908">
                  <c:v>0.41720000000000002</c:v>
                </c:pt>
                <c:pt idx="17909">
                  <c:v>0.35499999999999998</c:v>
                </c:pt>
                <c:pt idx="17910">
                  <c:v>0.23150000000000001</c:v>
                </c:pt>
                <c:pt idx="17911">
                  <c:v>0.31159999999999999</c:v>
                </c:pt>
                <c:pt idx="17912">
                  <c:v>0.23150000000000001</c:v>
                </c:pt>
                <c:pt idx="17913">
                  <c:v>0.1923</c:v>
                </c:pt>
                <c:pt idx="17914">
                  <c:v>0.17829999999999999</c:v>
                </c:pt>
                <c:pt idx="17915">
                  <c:v>0.2477</c:v>
                </c:pt>
                <c:pt idx="17916">
                  <c:v>0.2344</c:v>
                </c:pt>
                <c:pt idx="17917">
                  <c:v>0.1845</c:v>
                </c:pt>
                <c:pt idx="17918">
                  <c:v>0.29149999999999998</c:v>
                </c:pt>
                <c:pt idx="17919">
                  <c:v>0.1855</c:v>
                </c:pt>
                <c:pt idx="17920">
                  <c:v>0.1244</c:v>
                </c:pt>
                <c:pt idx="17921">
                  <c:v>0.47249999999999998</c:v>
                </c:pt>
                <c:pt idx="17922">
                  <c:v>0.68989999999999996</c:v>
                </c:pt>
                <c:pt idx="17923">
                  <c:v>0.2233</c:v>
                </c:pt>
                <c:pt idx="17924">
                  <c:v>0.19589999999999999</c:v>
                </c:pt>
                <c:pt idx="17925">
                  <c:v>0.159</c:v>
                </c:pt>
                <c:pt idx="17926">
                  <c:v>0.1787</c:v>
                </c:pt>
                <c:pt idx="17927">
                  <c:v>0.16439999999999999</c:v>
                </c:pt>
                <c:pt idx="17928">
                  <c:v>0.3211</c:v>
                </c:pt>
                <c:pt idx="17929">
                  <c:v>0.3236</c:v>
                </c:pt>
                <c:pt idx="17930">
                  <c:v>0.1905</c:v>
                </c:pt>
                <c:pt idx="17931">
                  <c:v>0.19289999999999999</c:v>
                </c:pt>
                <c:pt idx="17932">
                  <c:v>0.18290000000000001</c:v>
                </c:pt>
                <c:pt idx="17933">
                  <c:v>0.26929999999999998</c:v>
                </c:pt>
                <c:pt idx="17934">
                  <c:v>0.22339999999999999</c:v>
                </c:pt>
                <c:pt idx="17935">
                  <c:v>0.22320000000000001</c:v>
                </c:pt>
                <c:pt idx="17936">
                  <c:v>0.20080000000000001</c:v>
                </c:pt>
                <c:pt idx="17937">
                  <c:v>0.19189999999999999</c:v>
                </c:pt>
                <c:pt idx="17938">
                  <c:v>0.19220000000000001</c:v>
                </c:pt>
                <c:pt idx="17939">
                  <c:v>0.13500000000000001</c:v>
                </c:pt>
                <c:pt idx="17940">
                  <c:v>0.19470000000000001</c:v>
                </c:pt>
                <c:pt idx="17941">
                  <c:v>0.27110000000000001</c:v>
                </c:pt>
                <c:pt idx="17942">
                  <c:v>0.70860000000000001</c:v>
                </c:pt>
                <c:pt idx="17943">
                  <c:v>0.30609999999999998</c:v>
                </c:pt>
                <c:pt idx="17944">
                  <c:v>0.2009</c:v>
                </c:pt>
                <c:pt idx="17945">
                  <c:v>0.23369999999999999</c:v>
                </c:pt>
                <c:pt idx="17946">
                  <c:v>0.2374</c:v>
                </c:pt>
                <c:pt idx="17947">
                  <c:v>0.20150000000000001</c:v>
                </c:pt>
                <c:pt idx="17948">
                  <c:v>0.24049999999999999</c:v>
                </c:pt>
                <c:pt idx="17949">
                  <c:v>0.2505</c:v>
                </c:pt>
                <c:pt idx="17950">
                  <c:v>0.14749999999999999</c:v>
                </c:pt>
                <c:pt idx="17951">
                  <c:v>0.23350000000000001</c:v>
                </c:pt>
                <c:pt idx="17952">
                  <c:v>0.18959999999999999</c:v>
                </c:pt>
                <c:pt idx="17953">
                  <c:v>0.28899999999999998</c:v>
                </c:pt>
                <c:pt idx="17954">
                  <c:v>0.2316</c:v>
                </c:pt>
                <c:pt idx="17955">
                  <c:v>0.17419999999999999</c:v>
                </c:pt>
                <c:pt idx="17956">
                  <c:v>0.24909999999999999</c:v>
                </c:pt>
                <c:pt idx="17957">
                  <c:v>0.30620000000000003</c:v>
                </c:pt>
                <c:pt idx="17958">
                  <c:v>0.21690000000000001</c:v>
                </c:pt>
                <c:pt idx="17959">
                  <c:v>0.2001</c:v>
                </c:pt>
                <c:pt idx="17960">
                  <c:v>0.3034</c:v>
                </c:pt>
                <c:pt idx="17961">
                  <c:v>0.1804</c:v>
                </c:pt>
                <c:pt idx="17962">
                  <c:v>0.1913</c:v>
                </c:pt>
                <c:pt idx="17963">
                  <c:v>0.32740000000000002</c:v>
                </c:pt>
                <c:pt idx="17964">
                  <c:v>0.3019</c:v>
                </c:pt>
                <c:pt idx="17965">
                  <c:v>9.2100000000000001E-2</c:v>
                </c:pt>
                <c:pt idx="17966">
                  <c:v>0.12740000000000001</c:v>
                </c:pt>
                <c:pt idx="17967">
                  <c:v>6.2E-2</c:v>
                </c:pt>
                <c:pt idx="17968">
                  <c:v>0.23449999999999999</c:v>
                </c:pt>
                <c:pt idx="17969">
                  <c:v>0.315</c:v>
                </c:pt>
                <c:pt idx="17970">
                  <c:v>0.2447</c:v>
                </c:pt>
                <c:pt idx="17971">
                  <c:v>0.20960000000000001</c:v>
                </c:pt>
                <c:pt idx="17972">
                  <c:v>0.21579999999999999</c:v>
                </c:pt>
                <c:pt idx="17973">
                  <c:v>0.22220000000000001</c:v>
                </c:pt>
                <c:pt idx="17974">
                  <c:v>0.1777</c:v>
                </c:pt>
                <c:pt idx="17975">
                  <c:v>0.1603</c:v>
                </c:pt>
                <c:pt idx="17976">
                  <c:v>0.15679999999999999</c:v>
                </c:pt>
                <c:pt idx="17977">
                  <c:v>0.27050000000000002</c:v>
                </c:pt>
                <c:pt idx="17978">
                  <c:v>0.28029999999999999</c:v>
                </c:pt>
                <c:pt idx="17979">
                  <c:v>0.2833</c:v>
                </c:pt>
                <c:pt idx="17980">
                  <c:v>0.30940000000000001</c:v>
                </c:pt>
                <c:pt idx="17981">
                  <c:v>0.20200000000000001</c:v>
                </c:pt>
                <c:pt idx="17982">
                  <c:v>0.221</c:v>
                </c:pt>
                <c:pt idx="17983">
                  <c:v>0.219</c:v>
                </c:pt>
                <c:pt idx="17984">
                  <c:v>0.2034</c:v>
                </c:pt>
                <c:pt idx="17985">
                  <c:v>0.1802</c:v>
                </c:pt>
                <c:pt idx="17986">
                  <c:v>0.17480000000000001</c:v>
                </c:pt>
                <c:pt idx="17987">
                  <c:v>0.16969999999999999</c:v>
                </c:pt>
                <c:pt idx="17988">
                  <c:v>0.1507</c:v>
                </c:pt>
                <c:pt idx="17989">
                  <c:v>0.14699999999999999</c:v>
                </c:pt>
                <c:pt idx="17990">
                  <c:v>0.19239999999999999</c:v>
                </c:pt>
                <c:pt idx="17991">
                  <c:v>0.13059999999999999</c:v>
                </c:pt>
                <c:pt idx="17992">
                  <c:v>0.14119999999999999</c:v>
                </c:pt>
                <c:pt idx="17993">
                  <c:v>0.14729999999999999</c:v>
                </c:pt>
                <c:pt idx="17994">
                  <c:v>0.12959999999999999</c:v>
                </c:pt>
                <c:pt idx="17995">
                  <c:v>0.14860000000000001</c:v>
                </c:pt>
                <c:pt idx="17996">
                  <c:v>0.1053</c:v>
                </c:pt>
                <c:pt idx="17997">
                  <c:v>0.1457</c:v>
                </c:pt>
                <c:pt idx="17998">
                  <c:v>0.18490000000000001</c:v>
                </c:pt>
                <c:pt idx="17999">
                  <c:v>0.22</c:v>
                </c:pt>
                <c:pt idx="18000">
                  <c:v>0.19070000000000001</c:v>
                </c:pt>
                <c:pt idx="18001">
                  <c:v>0.16259999999999999</c:v>
                </c:pt>
                <c:pt idx="18002">
                  <c:v>0.17510000000000001</c:v>
                </c:pt>
                <c:pt idx="18003">
                  <c:v>0.1605</c:v>
                </c:pt>
                <c:pt idx="18004">
                  <c:v>0.17330000000000001</c:v>
                </c:pt>
                <c:pt idx="18005">
                  <c:v>0.1762</c:v>
                </c:pt>
                <c:pt idx="18006">
                  <c:v>0.1739</c:v>
                </c:pt>
                <c:pt idx="18007">
                  <c:v>0.17649999999999999</c:v>
                </c:pt>
                <c:pt idx="18008">
                  <c:v>0.14169999999999999</c:v>
                </c:pt>
                <c:pt idx="18009">
                  <c:v>0.1434</c:v>
                </c:pt>
                <c:pt idx="18010">
                  <c:v>0.13589999999999999</c:v>
                </c:pt>
                <c:pt idx="18011">
                  <c:v>0.13420000000000001</c:v>
                </c:pt>
                <c:pt idx="18012">
                  <c:v>0.13730000000000001</c:v>
                </c:pt>
                <c:pt idx="18013">
                  <c:v>0.13339999999999999</c:v>
                </c:pt>
                <c:pt idx="18014">
                  <c:v>0.12959999999999999</c:v>
                </c:pt>
                <c:pt idx="18015">
                  <c:v>0.1356</c:v>
                </c:pt>
                <c:pt idx="18016">
                  <c:v>0.12620000000000001</c:v>
                </c:pt>
                <c:pt idx="18017">
                  <c:v>0.14219999999999999</c:v>
                </c:pt>
                <c:pt idx="18018">
                  <c:v>0.16289999999999999</c:v>
                </c:pt>
                <c:pt idx="18019">
                  <c:v>0.14119999999999999</c:v>
                </c:pt>
                <c:pt idx="18020">
                  <c:v>0.15859999999999999</c:v>
                </c:pt>
                <c:pt idx="18021">
                  <c:v>0.17780000000000001</c:v>
                </c:pt>
                <c:pt idx="18022">
                  <c:v>0.19350000000000001</c:v>
                </c:pt>
                <c:pt idx="18023">
                  <c:v>0.17910000000000001</c:v>
                </c:pt>
                <c:pt idx="18024">
                  <c:v>0.18740000000000001</c:v>
                </c:pt>
                <c:pt idx="18025">
                  <c:v>0.1792</c:v>
                </c:pt>
                <c:pt idx="18026">
                  <c:v>0.15590000000000001</c:v>
                </c:pt>
                <c:pt idx="18027">
                  <c:v>0.15359999999999999</c:v>
                </c:pt>
                <c:pt idx="18028">
                  <c:v>0.15720000000000001</c:v>
                </c:pt>
                <c:pt idx="18029">
                  <c:v>0.1787</c:v>
                </c:pt>
                <c:pt idx="18030">
                  <c:v>0.1729</c:v>
                </c:pt>
                <c:pt idx="18031">
                  <c:v>0.2024</c:v>
                </c:pt>
                <c:pt idx="18032">
                  <c:v>0.21210000000000001</c:v>
                </c:pt>
                <c:pt idx="18033">
                  <c:v>0.2273</c:v>
                </c:pt>
                <c:pt idx="18034">
                  <c:v>0.254</c:v>
                </c:pt>
                <c:pt idx="18035">
                  <c:v>0.26479999999999998</c:v>
                </c:pt>
                <c:pt idx="18036">
                  <c:v>0.1694</c:v>
                </c:pt>
                <c:pt idx="18037">
                  <c:v>0.17080000000000001</c:v>
                </c:pt>
                <c:pt idx="18038">
                  <c:v>0.14430000000000001</c:v>
                </c:pt>
                <c:pt idx="18039">
                  <c:v>0.15079999999999999</c:v>
                </c:pt>
                <c:pt idx="18040">
                  <c:v>0.1709</c:v>
                </c:pt>
                <c:pt idx="18041">
                  <c:v>0.14149999999999999</c:v>
                </c:pt>
                <c:pt idx="18042">
                  <c:v>0.16159999999999999</c:v>
                </c:pt>
                <c:pt idx="18043">
                  <c:v>0.16819999999999999</c:v>
                </c:pt>
                <c:pt idx="18044">
                  <c:v>0.18609999999999999</c:v>
                </c:pt>
                <c:pt idx="18045">
                  <c:v>0.1472</c:v>
                </c:pt>
                <c:pt idx="18046">
                  <c:v>0.21479999999999999</c:v>
                </c:pt>
                <c:pt idx="18047">
                  <c:v>0.15939999999999999</c:v>
                </c:pt>
                <c:pt idx="18048">
                  <c:v>0.17849999999999999</c:v>
                </c:pt>
                <c:pt idx="18049">
                  <c:v>0.20369999999999999</c:v>
                </c:pt>
                <c:pt idx="18050">
                  <c:v>0.18890000000000001</c:v>
                </c:pt>
                <c:pt idx="18051">
                  <c:v>0.20519999999999999</c:v>
                </c:pt>
                <c:pt idx="18052">
                  <c:v>0.18970000000000001</c:v>
                </c:pt>
                <c:pt idx="18053">
                  <c:v>0.18709999999999999</c:v>
                </c:pt>
                <c:pt idx="18054">
                  <c:v>0.1983</c:v>
                </c:pt>
                <c:pt idx="18055">
                  <c:v>0.1951</c:v>
                </c:pt>
                <c:pt idx="18056">
                  <c:v>0.19120000000000001</c:v>
                </c:pt>
                <c:pt idx="18057">
                  <c:v>0.20280000000000001</c:v>
                </c:pt>
                <c:pt idx="18058">
                  <c:v>0.25169999999999998</c:v>
                </c:pt>
                <c:pt idx="18059">
                  <c:v>0.25700000000000001</c:v>
                </c:pt>
                <c:pt idx="18060">
                  <c:v>0.18099999999999999</c:v>
                </c:pt>
                <c:pt idx="18061">
                  <c:v>0.13239999999999999</c:v>
                </c:pt>
                <c:pt idx="18063">
                  <c:v>0.13600000000000001</c:v>
                </c:pt>
                <c:pt idx="18064">
                  <c:v>0.18229999999999999</c:v>
                </c:pt>
                <c:pt idx="18065">
                  <c:v>0.2152</c:v>
                </c:pt>
                <c:pt idx="18066">
                  <c:v>0.15340000000000001</c:v>
                </c:pt>
                <c:pt idx="18067">
                  <c:v>0.18379999999999999</c:v>
                </c:pt>
                <c:pt idx="18070">
                  <c:v>0.1925</c:v>
                </c:pt>
                <c:pt idx="18071">
                  <c:v>0.2089</c:v>
                </c:pt>
                <c:pt idx="18072">
                  <c:v>0.2132</c:v>
                </c:pt>
                <c:pt idx="18073">
                  <c:v>0.2001</c:v>
                </c:pt>
                <c:pt idx="18074">
                  <c:v>0.2442</c:v>
                </c:pt>
                <c:pt idx="18075">
                  <c:v>0.14810000000000001</c:v>
                </c:pt>
                <c:pt idx="18076">
                  <c:v>0.1825</c:v>
                </c:pt>
                <c:pt idx="18077">
                  <c:v>0.1867</c:v>
                </c:pt>
                <c:pt idx="18078">
                  <c:v>0.17929999999999999</c:v>
                </c:pt>
                <c:pt idx="18079">
                  <c:v>0.19900000000000001</c:v>
                </c:pt>
                <c:pt idx="18080">
                  <c:v>0.2281</c:v>
                </c:pt>
                <c:pt idx="18081">
                  <c:v>0.21029999999999999</c:v>
                </c:pt>
                <c:pt idx="18082">
                  <c:v>0.18090000000000001</c:v>
                </c:pt>
                <c:pt idx="18083">
                  <c:v>0.2424</c:v>
                </c:pt>
                <c:pt idx="18084">
                  <c:v>0.17960000000000001</c:v>
                </c:pt>
                <c:pt idx="18085">
                  <c:v>0.14810000000000001</c:v>
                </c:pt>
                <c:pt idx="18086">
                  <c:v>0.2306</c:v>
                </c:pt>
                <c:pt idx="18087">
                  <c:v>0.1691</c:v>
                </c:pt>
                <c:pt idx="18088">
                  <c:v>0.16489999999999999</c:v>
                </c:pt>
                <c:pt idx="18089">
                  <c:v>0.20780000000000001</c:v>
                </c:pt>
                <c:pt idx="18090">
                  <c:v>0.16439999999999999</c:v>
                </c:pt>
                <c:pt idx="18091">
                  <c:v>0.17580000000000001</c:v>
                </c:pt>
                <c:pt idx="18092">
                  <c:v>0.16470000000000001</c:v>
                </c:pt>
                <c:pt idx="18093">
                  <c:v>0.19070000000000001</c:v>
                </c:pt>
                <c:pt idx="18094">
                  <c:v>0.1583</c:v>
                </c:pt>
                <c:pt idx="18095">
                  <c:v>0.20150000000000001</c:v>
                </c:pt>
                <c:pt idx="18096">
                  <c:v>0.1668</c:v>
                </c:pt>
                <c:pt idx="18097">
                  <c:v>0.25600000000000001</c:v>
                </c:pt>
                <c:pt idx="18098">
                  <c:v>0.18909999999999999</c:v>
                </c:pt>
                <c:pt idx="18099">
                  <c:v>0.18429999999999999</c:v>
                </c:pt>
                <c:pt idx="18100">
                  <c:v>0.16919999999999999</c:v>
                </c:pt>
                <c:pt idx="18101">
                  <c:v>0.19520000000000001</c:v>
                </c:pt>
                <c:pt idx="18102">
                  <c:v>0.156</c:v>
                </c:pt>
                <c:pt idx="18103">
                  <c:v>0.1797</c:v>
                </c:pt>
                <c:pt idx="18104">
                  <c:v>0.1376</c:v>
                </c:pt>
                <c:pt idx="18105">
                  <c:v>0.16600000000000001</c:v>
                </c:pt>
                <c:pt idx="18106">
                  <c:v>0.23680000000000001</c:v>
                </c:pt>
                <c:pt idx="18107">
                  <c:v>0.24079999999999999</c:v>
                </c:pt>
                <c:pt idx="18108">
                  <c:v>0.12529999999999999</c:v>
                </c:pt>
                <c:pt idx="18109">
                  <c:v>0.1434</c:v>
                </c:pt>
                <c:pt idx="18110">
                  <c:v>0.23100000000000001</c:v>
                </c:pt>
                <c:pt idx="18111">
                  <c:v>0.17649999999999999</c:v>
                </c:pt>
                <c:pt idx="18112">
                  <c:v>0.18770000000000001</c:v>
                </c:pt>
                <c:pt idx="18113">
                  <c:v>0.18920000000000001</c:v>
                </c:pt>
                <c:pt idx="18114">
                  <c:v>0.19570000000000001</c:v>
                </c:pt>
                <c:pt idx="18115">
                  <c:v>0.27300000000000002</c:v>
                </c:pt>
                <c:pt idx="18116">
                  <c:v>0.1807</c:v>
                </c:pt>
                <c:pt idx="18117">
                  <c:v>0.1988</c:v>
                </c:pt>
                <c:pt idx="18118">
                  <c:v>0.1973</c:v>
                </c:pt>
                <c:pt idx="18119">
                  <c:v>0.24790000000000001</c:v>
                </c:pt>
                <c:pt idx="18120">
                  <c:v>0.23769999999999999</c:v>
                </c:pt>
                <c:pt idx="18121">
                  <c:v>0.20680000000000001</c:v>
                </c:pt>
                <c:pt idx="18122">
                  <c:v>0.19220000000000001</c:v>
                </c:pt>
                <c:pt idx="18123">
                  <c:v>0.20419999999999999</c:v>
                </c:pt>
                <c:pt idx="18124">
                  <c:v>0.1789</c:v>
                </c:pt>
                <c:pt idx="18125">
                  <c:v>0.15690000000000001</c:v>
                </c:pt>
                <c:pt idx="18126">
                  <c:v>0.24729999999999999</c:v>
                </c:pt>
                <c:pt idx="18127">
                  <c:v>0.15629999999999999</c:v>
                </c:pt>
                <c:pt idx="18128">
                  <c:v>0.2276</c:v>
                </c:pt>
                <c:pt idx="18129">
                  <c:v>0.1489</c:v>
                </c:pt>
                <c:pt idx="18130">
                  <c:v>0.2079</c:v>
                </c:pt>
                <c:pt idx="18131">
                  <c:v>0.18</c:v>
                </c:pt>
                <c:pt idx="18132">
                  <c:v>0.2162</c:v>
                </c:pt>
                <c:pt idx="18133">
                  <c:v>0.1381</c:v>
                </c:pt>
                <c:pt idx="18134">
                  <c:v>0.1363</c:v>
                </c:pt>
                <c:pt idx="18135">
                  <c:v>0.1706</c:v>
                </c:pt>
                <c:pt idx="18136">
                  <c:v>0.13439999999999999</c:v>
                </c:pt>
                <c:pt idx="18137">
                  <c:v>0.15890000000000001</c:v>
                </c:pt>
                <c:pt idx="18138">
                  <c:v>0.18110000000000001</c:v>
                </c:pt>
                <c:pt idx="18139">
                  <c:v>0.157</c:v>
                </c:pt>
                <c:pt idx="18140">
                  <c:v>0.14949999999999999</c:v>
                </c:pt>
                <c:pt idx="18141">
                  <c:v>0.19769999999999999</c:v>
                </c:pt>
                <c:pt idx="18142">
                  <c:v>0.12670000000000001</c:v>
                </c:pt>
                <c:pt idx="18143">
                  <c:v>0.11899999999999999</c:v>
                </c:pt>
                <c:pt idx="18144">
                  <c:v>0.18629999999999999</c:v>
                </c:pt>
                <c:pt idx="18145">
                  <c:v>0.22189999999999999</c:v>
                </c:pt>
                <c:pt idx="18146">
                  <c:v>0.14030000000000001</c:v>
                </c:pt>
                <c:pt idx="18147">
                  <c:v>0.1799</c:v>
                </c:pt>
                <c:pt idx="18148">
                  <c:v>0.19040000000000001</c:v>
                </c:pt>
                <c:pt idx="18149">
                  <c:v>0.20610000000000001</c:v>
                </c:pt>
                <c:pt idx="18150">
                  <c:v>0.18179999999999999</c:v>
                </c:pt>
                <c:pt idx="18151">
                  <c:v>0.1777</c:v>
                </c:pt>
                <c:pt idx="18152">
                  <c:v>0.1419</c:v>
                </c:pt>
                <c:pt idx="18153">
                  <c:v>0.1671</c:v>
                </c:pt>
                <c:pt idx="18154">
                  <c:v>0.25309999999999999</c:v>
                </c:pt>
                <c:pt idx="18155">
                  <c:v>0.217</c:v>
                </c:pt>
                <c:pt idx="18156">
                  <c:v>0.27189999999999998</c:v>
                </c:pt>
                <c:pt idx="18157">
                  <c:v>0.18210000000000001</c:v>
                </c:pt>
                <c:pt idx="18158">
                  <c:v>0.19789999999999999</c:v>
                </c:pt>
                <c:pt idx="18159">
                  <c:v>0.1983</c:v>
                </c:pt>
                <c:pt idx="18160">
                  <c:v>0.21829999999999999</c:v>
                </c:pt>
                <c:pt idx="18161">
                  <c:v>0.2157</c:v>
                </c:pt>
                <c:pt idx="18162">
                  <c:v>0.19139999999999999</c:v>
                </c:pt>
                <c:pt idx="18163">
                  <c:v>0.20880000000000001</c:v>
                </c:pt>
                <c:pt idx="18164">
                  <c:v>0.23130000000000001</c:v>
                </c:pt>
                <c:pt idx="18165">
                  <c:v>0.1817</c:v>
                </c:pt>
                <c:pt idx="18166">
                  <c:v>0.17150000000000001</c:v>
                </c:pt>
                <c:pt idx="18167">
                  <c:v>0.1948</c:v>
                </c:pt>
                <c:pt idx="18168">
                  <c:v>0.2152</c:v>
                </c:pt>
                <c:pt idx="18169">
                  <c:v>0.16639999999999999</c:v>
                </c:pt>
                <c:pt idx="18170">
                  <c:v>0.20080000000000001</c:v>
                </c:pt>
                <c:pt idx="18171">
                  <c:v>0.2165</c:v>
                </c:pt>
                <c:pt idx="18172">
                  <c:v>0.24909999999999999</c:v>
                </c:pt>
                <c:pt idx="18173">
                  <c:v>0.18809999999999999</c:v>
                </c:pt>
                <c:pt idx="18174">
                  <c:v>0.17499999999999999</c:v>
                </c:pt>
                <c:pt idx="18175">
                  <c:v>0.16880000000000001</c:v>
                </c:pt>
                <c:pt idx="18176">
                  <c:v>0.1139</c:v>
                </c:pt>
                <c:pt idx="18177">
                  <c:v>0.22889999999999999</c:v>
                </c:pt>
                <c:pt idx="18178">
                  <c:v>0.15809999999999999</c:v>
                </c:pt>
                <c:pt idx="18179">
                  <c:v>0.19500000000000001</c:v>
                </c:pt>
                <c:pt idx="18180">
                  <c:v>0.1905</c:v>
                </c:pt>
                <c:pt idx="18181">
                  <c:v>0.20069999999999999</c:v>
                </c:pt>
                <c:pt idx="18182">
                  <c:v>0.2109</c:v>
                </c:pt>
                <c:pt idx="18183">
                  <c:v>0.1346</c:v>
                </c:pt>
                <c:pt idx="18184">
                  <c:v>0.2281</c:v>
                </c:pt>
                <c:pt idx="18185">
                  <c:v>0.2606</c:v>
                </c:pt>
                <c:pt idx="18186">
                  <c:v>0.2001</c:v>
                </c:pt>
                <c:pt idx="18187">
                  <c:v>0.22800000000000001</c:v>
                </c:pt>
                <c:pt idx="18188">
                  <c:v>0.22720000000000001</c:v>
                </c:pt>
                <c:pt idx="18189">
                  <c:v>0.19189999999999999</c:v>
                </c:pt>
                <c:pt idx="18190">
                  <c:v>0.22040000000000001</c:v>
                </c:pt>
                <c:pt idx="18191">
                  <c:v>0.13689999999999999</c:v>
                </c:pt>
                <c:pt idx="18192">
                  <c:v>0.221</c:v>
                </c:pt>
                <c:pt idx="18193">
                  <c:v>0.21929999999999999</c:v>
                </c:pt>
                <c:pt idx="18194">
                  <c:v>0.22059999999999999</c:v>
                </c:pt>
                <c:pt idx="18195">
                  <c:v>0.18940000000000001</c:v>
                </c:pt>
                <c:pt idx="18196">
                  <c:v>0.18559999999999999</c:v>
                </c:pt>
                <c:pt idx="18197">
                  <c:v>0.25459999999999999</c:v>
                </c:pt>
                <c:pt idx="18198">
                  <c:v>0.22459999999999999</c:v>
                </c:pt>
                <c:pt idx="18199">
                  <c:v>0.19750000000000001</c:v>
                </c:pt>
                <c:pt idx="18200">
                  <c:v>0.18129999999999999</c:v>
                </c:pt>
                <c:pt idx="18201">
                  <c:v>0.18629999999999999</c:v>
                </c:pt>
                <c:pt idx="18202">
                  <c:v>0.18310000000000001</c:v>
                </c:pt>
                <c:pt idx="18203">
                  <c:v>0.15559999999999999</c:v>
                </c:pt>
                <c:pt idx="18204">
                  <c:v>0.18690000000000001</c:v>
                </c:pt>
                <c:pt idx="18205">
                  <c:v>0.1754</c:v>
                </c:pt>
                <c:pt idx="18206">
                  <c:v>0.14080000000000001</c:v>
                </c:pt>
                <c:pt idx="18207">
                  <c:v>0.36220000000000002</c:v>
                </c:pt>
                <c:pt idx="18208">
                  <c:v>0.42580000000000001</c:v>
                </c:pt>
                <c:pt idx="18209">
                  <c:v>0.2747</c:v>
                </c:pt>
                <c:pt idx="18210">
                  <c:v>0.69569999999999999</c:v>
                </c:pt>
                <c:pt idx="18211">
                  <c:v>0.72089999999999999</c:v>
                </c:pt>
                <c:pt idx="18212">
                  <c:v>0.58879999999999999</c:v>
                </c:pt>
                <c:pt idx="18213">
                  <c:v>0.40389999999999998</c:v>
                </c:pt>
                <c:pt idx="18214">
                  <c:v>0.57799999999999996</c:v>
                </c:pt>
                <c:pt idx="18215">
                  <c:v>0.40060000000000001</c:v>
                </c:pt>
                <c:pt idx="18216">
                  <c:v>0.48980000000000001</c:v>
                </c:pt>
                <c:pt idx="18217">
                  <c:v>0.51039999999999996</c:v>
                </c:pt>
                <c:pt idx="18218">
                  <c:v>0.36909999999999998</c:v>
                </c:pt>
                <c:pt idx="18219">
                  <c:v>0.58579999999999999</c:v>
                </c:pt>
                <c:pt idx="18220">
                  <c:v>0.71599999999999997</c:v>
                </c:pt>
                <c:pt idx="18221">
                  <c:v>0.84789999999999999</c:v>
                </c:pt>
                <c:pt idx="18222">
                  <c:v>0.64080000000000004</c:v>
                </c:pt>
                <c:pt idx="18223">
                  <c:v>0.61480000000000001</c:v>
                </c:pt>
                <c:pt idx="18224">
                  <c:v>0.51329999999999998</c:v>
                </c:pt>
                <c:pt idx="18225">
                  <c:v>0.6946</c:v>
                </c:pt>
                <c:pt idx="18226">
                  <c:v>0.67849999999999999</c:v>
                </c:pt>
                <c:pt idx="18227">
                  <c:v>0.56810000000000005</c:v>
                </c:pt>
                <c:pt idx="18228">
                  <c:v>0.64339999999999997</c:v>
                </c:pt>
                <c:pt idx="18229">
                  <c:v>0.86850000000000005</c:v>
                </c:pt>
                <c:pt idx="18230">
                  <c:v>0.3901</c:v>
                </c:pt>
                <c:pt idx="18231">
                  <c:v>0.48</c:v>
                </c:pt>
                <c:pt idx="18232">
                  <c:v>0.39029999999999998</c:v>
                </c:pt>
                <c:pt idx="18233">
                  <c:v>0.4289</c:v>
                </c:pt>
                <c:pt idx="18234">
                  <c:v>0.31230000000000002</c:v>
                </c:pt>
                <c:pt idx="18235">
                  <c:v>0.32800000000000001</c:v>
                </c:pt>
                <c:pt idx="18236">
                  <c:v>0.40839999999999999</c:v>
                </c:pt>
                <c:pt idx="18237">
                  <c:v>0.40279999999999999</c:v>
                </c:pt>
                <c:pt idx="18238">
                  <c:v>0.42930000000000001</c:v>
                </c:pt>
                <c:pt idx="18239">
                  <c:v>0.37269999999999998</c:v>
                </c:pt>
                <c:pt idx="18240">
                  <c:v>0.4486</c:v>
                </c:pt>
                <c:pt idx="18241">
                  <c:v>0.61529999999999996</c:v>
                </c:pt>
                <c:pt idx="18242">
                  <c:v>0.49630000000000002</c:v>
                </c:pt>
                <c:pt idx="18243">
                  <c:v>0.45629999999999998</c:v>
                </c:pt>
                <c:pt idx="18244">
                  <c:v>0.60350000000000004</c:v>
                </c:pt>
                <c:pt idx="18245">
                  <c:v>0.56869999999999998</c:v>
                </c:pt>
                <c:pt idx="18246">
                  <c:v>0.41849999999999998</c:v>
                </c:pt>
                <c:pt idx="18247">
                  <c:v>0.37140000000000001</c:v>
                </c:pt>
                <c:pt idx="18248">
                  <c:v>0.30220000000000002</c:v>
                </c:pt>
                <c:pt idx="18249">
                  <c:v>0.46779999999999999</c:v>
                </c:pt>
                <c:pt idx="18250">
                  <c:v>0.45469999999999999</c:v>
                </c:pt>
                <c:pt idx="18251">
                  <c:v>0.37830000000000003</c:v>
                </c:pt>
                <c:pt idx="18252">
                  <c:v>0.38750000000000001</c:v>
                </c:pt>
                <c:pt idx="18253">
                  <c:v>0.51980000000000004</c:v>
                </c:pt>
                <c:pt idx="18254">
                  <c:v>0.3251</c:v>
                </c:pt>
                <c:pt idx="18255">
                  <c:v>0.40939999999999999</c:v>
                </c:pt>
                <c:pt idx="18256">
                  <c:v>0.52180000000000004</c:v>
                </c:pt>
                <c:pt idx="18257">
                  <c:v>0.36059999999999998</c:v>
                </c:pt>
                <c:pt idx="18258">
                  <c:v>0.53920000000000001</c:v>
                </c:pt>
                <c:pt idx="18259">
                  <c:v>0.59489999999999998</c:v>
                </c:pt>
                <c:pt idx="18260">
                  <c:v>0.63829999999999998</c:v>
                </c:pt>
                <c:pt idx="18261">
                  <c:v>0.751</c:v>
                </c:pt>
                <c:pt idx="18262">
                  <c:v>0.76729999999999998</c:v>
                </c:pt>
                <c:pt idx="18263">
                  <c:v>0.77090000000000003</c:v>
                </c:pt>
                <c:pt idx="18264">
                  <c:v>0.4733</c:v>
                </c:pt>
                <c:pt idx="18265">
                  <c:v>0.43969999999999998</c:v>
                </c:pt>
                <c:pt idx="18266">
                  <c:v>0.33260000000000001</c:v>
                </c:pt>
                <c:pt idx="18267">
                  <c:v>0.58309999999999995</c:v>
                </c:pt>
                <c:pt idx="18268">
                  <c:v>0.39019999999999999</c:v>
                </c:pt>
                <c:pt idx="18269">
                  <c:v>0.3407</c:v>
                </c:pt>
                <c:pt idx="18270">
                  <c:v>0.29380000000000001</c:v>
                </c:pt>
                <c:pt idx="18271">
                  <c:v>0.25990000000000002</c:v>
                </c:pt>
                <c:pt idx="18272">
                  <c:v>0.71460000000000001</c:v>
                </c:pt>
                <c:pt idx="18273">
                  <c:v>0.59950000000000003</c:v>
                </c:pt>
                <c:pt idx="18274">
                  <c:v>0.8256</c:v>
                </c:pt>
                <c:pt idx="18275">
                  <c:v>0.68340000000000001</c:v>
                </c:pt>
                <c:pt idx="18276">
                  <c:v>0.71899999999999997</c:v>
                </c:pt>
                <c:pt idx="18277">
                  <c:v>0.65169999999999995</c:v>
                </c:pt>
                <c:pt idx="18278">
                  <c:v>0.43959999999999999</c:v>
                </c:pt>
                <c:pt idx="18279">
                  <c:v>0.45429999999999998</c:v>
                </c:pt>
                <c:pt idx="18280">
                  <c:v>0.43869999999999998</c:v>
                </c:pt>
                <c:pt idx="18281">
                  <c:v>0.38129999999999997</c:v>
                </c:pt>
                <c:pt idx="18282">
                  <c:v>0.37769999999999998</c:v>
                </c:pt>
                <c:pt idx="18283">
                  <c:v>0.64900000000000002</c:v>
                </c:pt>
                <c:pt idx="18284">
                  <c:v>0.59899999999999998</c:v>
                </c:pt>
                <c:pt idx="18285">
                  <c:v>0.53610000000000002</c:v>
                </c:pt>
                <c:pt idx="18286">
                  <c:v>0.44119999999999998</c:v>
                </c:pt>
                <c:pt idx="18287">
                  <c:v>0.54959999999999998</c:v>
                </c:pt>
                <c:pt idx="18288">
                  <c:v>0.51839999999999997</c:v>
                </c:pt>
                <c:pt idx="18289">
                  <c:v>0.51390000000000002</c:v>
                </c:pt>
                <c:pt idx="18290">
                  <c:v>0.44679999999999997</c:v>
                </c:pt>
                <c:pt idx="18291">
                  <c:v>0.54859999999999998</c:v>
                </c:pt>
                <c:pt idx="18292">
                  <c:v>0.63260000000000005</c:v>
                </c:pt>
                <c:pt idx="18293">
                  <c:v>0.37040000000000001</c:v>
                </c:pt>
                <c:pt idx="18294">
                  <c:v>0.36430000000000001</c:v>
                </c:pt>
                <c:pt idx="18295">
                  <c:v>0.38590000000000002</c:v>
                </c:pt>
                <c:pt idx="18296">
                  <c:v>0.53439999999999999</c:v>
                </c:pt>
                <c:pt idx="18297">
                  <c:v>0.36159999999999998</c:v>
                </c:pt>
                <c:pt idx="18298">
                  <c:v>0.72460000000000002</c:v>
                </c:pt>
                <c:pt idx="18299">
                  <c:v>0.71230000000000004</c:v>
                </c:pt>
                <c:pt idx="18300">
                  <c:v>0.57720000000000005</c:v>
                </c:pt>
                <c:pt idx="18301">
                  <c:v>0.50070000000000003</c:v>
                </c:pt>
                <c:pt idx="18302">
                  <c:v>0.4899</c:v>
                </c:pt>
                <c:pt idx="18303">
                  <c:v>0.64770000000000005</c:v>
                </c:pt>
                <c:pt idx="18304">
                  <c:v>0.56759999999999999</c:v>
                </c:pt>
                <c:pt idx="18305">
                  <c:v>0.48920000000000002</c:v>
                </c:pt>
                <c:pt idx="18306">
                  <c:v>0.46250000000000002</c:v>
                </c:pt>
                <c:pt idx="18307">
                  <c:v>0.50370000000000004</c:v>
                </c:pt>
                <c:pt idx="18308">
                  <c:v>0.52170000000000005</c:v>
                </c:pt>
                <c:pt idx="18309">
                  <c:v>0.47560000000000002</c:v>
                </c:pt>
                <c:pt idx="18310">
                  <c:v>0.41599999999999998</c:v>
                </c:pt>
                <c:pt idx="18311">
                  <c:v>0.47610000000000002</c:v>
                </c:pt>
                <c:pt idx="18312">
                  <c:v>0.34749999999999998</c:v>
                </c:pt>
                <c:pt idx="18313">
                  <c:v>0.42299999999999999</c:v>
                </c:pt>
                <c:pt idx="18314">
                  <c:v>0.48270000000000002</c:v>
                </c:pt>
                <c:pt idx="18315">
                  <c:v>0.441</c:v>
                </c:pt>
                <c:pt idx="18316">
                  <c:v>0.56930000000000003</c:v>
                </c:pt>
                <c:pt idx="18317">
                  <c:v>0.36730000000000002</c:v>
                </c:pt>
                <c:pt idx="18318">
                  <c:v>0.3841</c:v>
                </c:pt>
                <c:pt idx="18319">
                  <c:v>0.36549999999999999</c:v>
                </c:pt>
                <c:pt idx="18320">
                  <c:v>0.31929999999999997</c:v>
                </c:pt>
                <c:pt idx="18321">
                  <c:v>0.29720000000000002</c:v>
                </c:pt>
                <c:pt idx="18322">
                  <c:v>0.39900000000000002</c:v>
                </c:pt>
                <c:pt idx="18323">
                  <c:v>0.30659999999999998</c:v>
                </c:pt>
                <c:pt idx="18324">
                  <c:v>0.26619999999999999</c:v>
                </c:pt>
                <c:pt idx="18325">
                  <c:v>0.25879999999999997</c:v>
                </c:pt>
                <c:pt idx="18326">
                  <c:v>0.32340000000000002</c:v>
                </c:pt>
                <c:pt idx="18327">
                  <c:v>0.26290000000000002</c:v>
                </c:pt>
                <c:pt idx="18328">
                  <c:v>0.217</c:v>
                </c:pt>
                <c:pt idx="18329">
                  <c:v>0.46150000000000002</c:v>
                </c:pt>
                <c:pt idx="18330">
                  <c:v>0.45329999999999998</c:v>
                </c:pt>
                <c:pt idx="18331">
                  <c:v>0.46510000000000001</c:v>
                </c:pt>
                <c:pt idx="18332">
                  <c:v>0.40899999999999997</c:v>
                </c:pt>
                <c:pt idx="18333">
                  <c:v>0.50039999999999996</c:v>
                </c:pt>
                <c:pt idx="18334">
                  <c:v>0.38929999999999998</c:v>
                </c:pt>
                <c:pt idx="18335">
                  <c:v>0.64539999999999997</c:v>
                </c:pt>
                <c:pt idx="18336">
                  <c:v>0.70430000000000004</c:v>
                </c:pt>
                <c:pt idx="18337">
                  <c:v>0.49469999999999997</c:v>
                </c:pt>
                <c:pt idx="18338">
                  <c:v>0.5655</c:v>
                </c:pt>
                <c:pt idx="18339">
                  <c:v>0.7923</c:v>
                </c:pt>
                <c:pt idx="18340">
                  <c:v>0.71340000000000003</c:v>
                </c:pt>
                <c:pt idx="18341">
                  <c:v>0.75639999999999996</c:v>
                </c:pt>
                <c:pt idx="18342">
                  <c:v>0.68120000000000003</c:v>
                </c:pt>
                <c:pt idx="18343">
                  <c:v>0.63400000000000001</c:v>
                </c:pt>
                <c:pt idx="18344">
                  <c:v>0.2949</c:v>
                </c:pt>
                <c:pt idx="18345">
                  <c:v>0.26800000000000002</c:v>
                </c:pt>
                <c:pt idx="18346">
                  <c:v>0.2296</c:v>
                </c:pt>
                <c:pt idx="18347">
                  <c:v>0.23910000000000001</c:v>
                </c:pt>
                <c:pt idx="18348">
                  <c:v>0.48830000000000001</c:v>
                </c:pt>
                <c:pt idx="18349">
                  <c:v>0.68389999999999995</c:v>
                </c:pt>
                <c:pt idx="18350">
                  <c:v>0.67090000000000005</c:v>
                </c:pt>
                <c:pt idx="18351">
                  <c:v>0.74690000000000001</c:v>
                </c:pt>
                <c:pt idx="18352">
                  <c:v>0.75360000000000005</c:v>
                </c:pt>
                <c:pt idx="18353">
                  <c:v>0.48699999999999999</c:v>
                </c:pt>
                <c:pt idx="18354">
                  <c:v>0.54200000000000004</c:v>
                </c:pt>
                <c:pt idx="18355">
                  <c:v>0.54700000000000004</c:v>
                </c:pt>
                <c:pt idx="18356">
                  <c:v>0.72050000000000003</c:v>
                </c:pt>
                <c:pt idx="18357">
                  <c:v>0.61650000000000005</c:v>
                </c:pt>
                <c:pt idx="18358">
                  <c:v>0.63739999999999997</c:v>
                </c:pt>
                <c:pt idx="18359">
                  <c:v>0.51370000000000005</c:v>
                </c:pt>
                <c:pt idx="18360">
                  <c:v>0.57099999999999995</c:v>
                </c:pt>
                <c:pt idx="18361">
                  <c:v>0.39460000000000001</c:v>
                </c:pt>
                <c:pt idx="18362">
                  <c:v>0.38059999999999999</c:v>
                </c:pt>
                <c:pt idx="18363">
                  <c:v>0.36559999999999998</c:v>
                </c:pt>
                <c:pt idx="18364">
                  <c:v>0.41539999999999999</c:v>
                </c:pt>
                <c:pt idx="18365">
                  <c:v>0.3362</c:v>
                </c:pt>
                <c:pt idx="18366">
                  <c:v>0.312</c:v>
                </c:pt>
                <c:pt idx="18367">
                  <c:v>0.29630000000000001</c:v>
                </c:pt>
                <c:pt idx="18368">
                  <c:v>0.21590000000000001</c:v>
                </c:pt>
                <c:pt idx="18369">
                  <c:v>0.2278</c:v>
                </c:pt>
                <c:pt idx="18370">
                  <c:v>0.65169999999999995</c:v>
                </c:pt>
                <c:pt idx="18371">
                  <c:v>0.67379999999999995</c:v>
                </c:pt>
                <c:pt idx="18372">
                  <c:v>0.63919999999999999</c:v>
                </c:pt>
                <c:pt idx="18373">
                  <c:v>0.66020000000000001</c:v>
                </c:pt>
                <c:pt idx="18374">
                  <c:v>0.35389999999999999</c:v>
                </c:pt>
                <c:pt idx="18375">
                  <c:v>0.33960000000000001</c:v>
                </c:pt>
                <c:pt idx="18376">
                  <c:v>0.44109999999999999</c:v>
                </c:pt>
                <c:pt idx="18377">
                  <c:v>0.3352</c:v>
                </c:pt>
                <c:pt idx="18378">
                  <c:v>0.39179999999999998</c:v>
                </c:pt>
                <c:pt idx="18379">
                  <c:v>0.3579</c:v>
                </c:pt>
                <c:pt idx="18380">
                  <c:v>0.52829999999999999</c:v>
                </c:pt>
                <c:pt idx="18381">
                  <c:v>0.4375</c:v>
                </c:pt>
                <c:pt idx="18382">
                  <c:v>0.63570000000000004</c:v>
                </c:pt>
                <c:pt idx="18383">
                  <c:v>0.61980000000000002</c:v>
                </c:pt>
                <c:pt idx="18384">
                  <c:v>0.45269999999999999</c:v>
                </c:pt>
                <c:pt idx="18385">
                  <c:v>0.49740000000000001</c:v>
                </c:pt>
                <c:pt idx="18386">
                  <c:v>0.48659999999999998</c:v>
                </c:pt>
                <c:pt idx="18387">
                  <c:v>0.45619999999999999</c:v>
                </c:pt>
                <c:pt idx="18388">
                  <c:v>0.3871</c:v>
                </c:pt>
                <c:pt idx="18389">
                  <c:v>0.24840000000000001</c:v>
                </c:pt>
                <c:pt idx="18390">
                  <c:v>0.21690000000000001</c:v>
                </c:pt>
                <c:pt idx="18391">
                  <c:v>0.2586</c:v>
                </c:pt>
                <c:pt idx="18392">
                  <c:v>0.21429999999999999</c:v>
                </c:pt>
                <c:pt idx="18393">
                  <c:v>0.26050000000000001</c:v>
                </c:pt>
                <c:pt idx="18394">
                  <c:v>0.45340000000000003</c:v>
                </c:pt>
                <c:pt idx="18395">
                  <c:v>0.29049999999999998</c:v>
                </c:pt>
                <c:pt idx="18396">
                  <c:v>0.36559999999999998</c:v>
                </c:pt>
                <c:pt idx="18397">
                  <c:v>0.31530000000000002</c:v>
                </c:pt>
                <c:pt idx="18398">
                  <c:v>0.37330000000000002</c:v>
                </c:pt>
                <c:pt idx="18399">
                  <c:v>0.57479999999999998</c:v>
                </c:pt>
                <c:pt idx="18400">
                  <c:v>0.5242</c:v>
                </c:pt>
                <c:pt idx="18401">
                  <c:v>0.58789999999999998</c:v>
                </c:pt>
                <c:pt idx="18402">
                  <c:v>0.2651</c:v>
                </c:pt>
                <c:pt idx="18403">
                  <c:v>0.2054</c:v>
                </c:pt>
                <c:pt idx="18404">
                  <c:v>0.2089</c:v>
                </c:pt>
                <c:pt idx="18405">
                  <c:v>0.24510000000000001</c:v>
                </c:pt>
                <c:pt idx="18406">
                  <c:v>0.39129999999999998</c:v>
                </c:pt>
                <c:pt idx="18407">
                  <c:v>0.3851</c:v>
                </c:pt>
                <c:pt idx="18408">
                  <c:v>0.37169999999999997</c:v>
                </c:pt>
                <c:pt idx="18409">
                  <c:v>0.3856</c:v>
                </c:pt>
                <c:pt idx="18410">
                  <c:v>0.2422</c:v>
                </c:pt>
                <c:pt idx="18411">
                  <c:v>0.64610000000000001</c:v>
                </c:pt>
                <c:pt idx="18412">
                  <c:v>0.50639999999999996</c:v>
                </c:pt>
                <c:pt idx="18413">
                  <c:v>0.4042</c:v>
                </c:pt>
                <c:pt idx="18414">
                  <c:v>0.63480000000000003</c:v>
                </c:pt>
                <c:pt idx="18415">
                  <c:v>0.85599999999999998</c:v>
                </c:pt>
                <c:pt idx="18416">
                  <c:v>0.73780000000000001</c:v>
                </c:pt>
                <c:pt idx="18417">
                  <c:v>0.62439999999999996</c:v>
                </c:pt>
                <c:pt idx="18418">
                  <c:v>0.63049999999999995</c:v>
                </c:pt>
                <c:pt idx="18419">
                  <c:v>0.74450000000000005</c:v>
                </c:pt>
                <c:pt idx="18420">
                  <c:v>0.18870000000000001</c:v>
                </c:pt>
                <c:pt idx="18421">
                  <c:v>0.12640000000000001</c:v>
                </c:pt>
                <c:pt idx="18422">
                  <c:v>0.17949999999999999</c:v>
                </c:pt>
                <c:pt idx="18423">
                  <c:v>0.15559999999999999</c:v>
                </c:pt>
                <c:pt idx="18424">
                  <c:v>0.19589999999999999</c:v>
                </c:pt>
                <c:pt idx="18425">
                  <c:v>0.30009999999999998</c:v>
                </c:pt>
                <c:pt idx="18426">
                  <c:v>0.2225</c:v>
                </c:pt>
                <c:pt idx="18427">
                  <c:v>0.2387</c:v>
                </c:pt>
                <c:pt idx="18428">
                  <c:v>0.22850000000000001</c:v>
                </c:pt>
                <c:pt idx="18429">
                  <c:v>0.21190000000000001</c:v>
                </c:pt>
                <c:pt idx="18430">
                  <c:v>0.22589999999999999</c:v>
                </c:pt>
                <c:pt idx="18431">
                  <c:v>0.26350000000000001</c:v>
                </c:pt>
                <c:pt idx="18432">
                  <c:v>0.27310000000000001</c:v>
                </c:pt>
                <c:pt idx="18433">
                  <c:v>0.34050000000000002</c:v>
                </c:pt>
                <c:pt idx="18434">
                  <c:v>0.24160000000000001</c:v>
                </c:pt>
                <c:pt idx="18435">
                  <c:v>0.26650000000000001</c:v>
                </c:pt>
                <c:pt idx="18436">
                  <c:v>0.246</c:v>
                </c:pt>
                <c:pt idx="18437">
                  <c:v>0.27260000000000001</c:v>
                </c:pt>
                <c:pt idx="18438">
                  <c:v>0.28320000000000001</c:v>
                </c:pt>
                <c:pt idx="18439">
                  <c:v>0.28060000000000002</c:v>
                </c:pt>
                <c:pt idx="18440">
                  <c:v>0.2424</c:v>
                </c:pt>
                <c:pt idx="18441">
                  <c:v>0.27789999999999998</c:v>
                </c:pt>
                <c:pt idx="18442">
                  <c:v>0.2467</c:v>
                </c:pt>
                <c:pt idx="18443">
                  <c:v>0.317</c:v>
                </c:pt>
                <c:pt idx="18444">
                  <c:v>0.25790000000000002</c:v>
                </c:pt>
                <c:pt idx="18445">
                  <c:v>0.153</c:v>
                </c:pt>
                <c:pt idx="18446">
                  <c:v>0.17469999999999999</c:v>
                </c:pt>
                <c:pt idx="18447">
                  <c:v>0.1633</c:v>
                </c:pt>
                <c:pt idx="18448">
                  <c:v>0.18729999999999999</c:v>
                </c:pt>
                <c:pt idx="18449">
                  <c:v>0.17030000000000001</c:v>
                </c:pt>
                <c:pt idx="18450">
                  <c:v>0.18529999999999999</c:v>
                </c:pt>
                <c:pt idx="18451">
                  <c:v>0.16259999999999999</c:v>
                </c:pt>
                <c:pt idx="18452">
                  <c:v>0.2374</c:v>
                </c:pt>
                <c:pt idx="18453">
                  <c:v>0.1961</c:v>
                </c:pt>
                <c:pt idx="18454">
                  <c:v>0.19389999999999999</c:v>
                </c:pt>
                <c:pt idx="18455">
                  <c:v>0.1701</c:v>
                </c:pt>
                <c:pt idx="18456">
                  <c:v>0.22420000000000001</c:v>
                </c:pt>
                <c:pt idx="18457">
                  <c:v>0.20480000000000001</c:v>
                </c:pt>
                <c:pt idx="18458">
                  <c:v>0.20979999999999999</c:v>
                </c:pt>
                <c:pt idx="18459">
                  <c:v>0.3916</c:v>
                </c:pt>
                <c:pt idx="18460">
                  <c:v>0.18509999999999999</c:v>
                </c:pt>
                <c:pt idx="18461">
                  <c:v>0.22189999999999999</c:v>
                </c:pt>
                <c:pt idx="18462">
                  <c:v>0.1956</c:v>
                </c:pt>
                <c:pt idx="18463">
                  <c:v>0.23760000000000001</c:v>
                </c:pt>
                <c:pt idx="18464">
                  <c:v>0.1739</c:v>
                </c:pt>
                <c:pt idx="18465">
                  <c:v>0.2092</c:v>
                </c:pt>
                <c:pt idx="18466">
                  <c:v>0.13089999999999999</c:v>
                </c:pt>
                <c:pt idx="18467">
                  <c:v>0.18729999999999999</c:v>
                </c:pt>
                <c:pt idx="18468">
                  <c:v>0.19239999999999999</c:v>
                </c:pt>
                <c:pt idx="18469">
                  <c:v>0.1696</c:v>
                </c:pt>
                <c:pt idx="18470">
                  <c:v>0.16070000000000001</c:v>
                </c:pt>
                <c:pt idx="18471">
                  <c:v>0.1532</c:v>
                </c:pt>
                <c:pt idx="18472">
                  <c:v>0.17499999999999999</c:v>
                </c:pt>
                <c:pt idx="18473">
                  <c:v>0.17610000000000001</c:v>
                </c:pt>
                <c:pt idx="18474">
                  <c:v>0.19139999999999999</c:v>
                </c:pt>
                <c:pt idx="18475">
                  <c:v>0.1908</c:v>
                </c:pt>
                <c:pt idx="18476">
                  <c:v>0.1406</c:v>
                </c:pt>
                <c:pt idx="18477">
                  <c:v>0.1244</c:v>
                </c:pt>
                <c:pt idx="18478">
                  <c:v>0.2276</c:v>
                </c:pt>
                <c:pt idx="18479">
                  <c:v>0.21790000000000001</c:v>
                </c:pt>
                <c:pt idx="18480">
                  <c:v>0.21099999999999999</c:v>
                </c:pt>
                <c:pt idx="18481">
                  <c:v>0.3664</c:v>
                </c:pt>
                <c:pt idx="18482">
                  <c:v>0.2034</c:v>
                </c:pt>
                <c:pt idx="18483">
                  <c:v>0.16139999999999999</c:v>
                </c:pt>
                <c:pt idx="18484">
                  <c:v>0.28489999999999999</c:v>
                </c:pt>
                <c:pt idx="18485">
                  <c:v>0.2157</c:v>
                </c:pt>
                <c:pt idx="18486">
                  <c:v>0.20180000000000001</c:v>
                </c:pt>
                <c:pt idx="18487">
                  <c:v>0.1656</c:v>
                </c:pt>
                <c:pt idx="18488">
                  <c:v>0.25600000000000001</c:v>
                </c:pt>
                <c:pt idx="18489">
                  <c:v>0.23469999999999999</c:v>
                </c:pt>
                <c:pt idx="18490">
                  <c:v>0.2079</c:v>
                </c:pt>
                <c:pt idx="18492">
                  <c:v>0.27239999999999998</c:v>
                </c:pt>
                <c:pt idx="18493">
                  <c:v>0.20200000000000001</c:v>
                </c:pt>
                <c:pt idx="18494">
                  <c:v>0.16250000000000001</c:v>
                </c:pt>
                <c:pt idx="18495">
                  <c:v>0.1754</c:v>
                </c:pt>
                <c:pt idx="18496">
                  <c:v>0.1515</c:v>
                </c:pt>
                <c:pt idx="18497">
                  <c:v>0.13070000000000001</c:v>
                </c:pt>
                <c:pt idx="18498">
                  <c:v>0.16270000000000001</c:v>
                </c:pt>
                <c:pt idx="18499">
                  <c:v>0.1469</c:v>
                </c:pt>
                <c:pt idx="18500">
                  <c:v>0.161</c:v>
                </c:pt>
                <c:pt idx="18501">
                  <c:v>0.1588</c:v>
                </c:pt>
                <c:pt idx="18502">
                  <c:v>0.16420000000000001</c:v>
                </c:pt>
                <c:pt idx="18503">
                  <c:v>0.1724</c:v>
                </c:pt>
                <c:pt idx="18504">
                  <c:v>0.29530000000000001</c:v>
                </c:pt>
                <c:pt idx="18505">
                  <c:v>0.17299999999999999</c:v>
                </c:pt>
                <c:pt idx="18506">
                  <c:v>0.17199999999999999</c:v>
                </c:pt>
                <c:pt idx="18507">
                  <c:v>0.19020000000000001</c:v>
                </c:pt>
                <c:pt idx="18508">
                  <c:v>0.1714</c:v>
                </c:pt>
                <c:pt idx="18509">
                  <c:v>0.1552</c:v>
                </c:pt>
                <c:pt idx="18510">
                  <c:v>0.155</c:v>
                </c:pt>
                <c:pt idx="18511">
                  <c:v>0.26550000000000001</c:v>
                </c:pt>
                <c:pt idx="18512">
                  <c:v>0.21690000000000001</c:v>
                </c:pt>
                <c:pt idx="18513">
                  <c:v>0.19539999999999999</c:v>
                </c:pt>
                <c:pt idx="18514">
                  <c:v>0.20880000000000001</c:v>
                </c:pt>
                <c:pt idx="18515">
                  <c:v>0.2581</c:v>
                </c:pt>
                <c:pt idx="18516">
                  <c:v>0.31269999999999998</c:v>
                </c:pt>
                <c:pt idx="18517">
                  <c:v>0.21990000000000001</c:v>
                </c:pt>
                <c:pt idx="18518">
                  <c:v>0.2979</c:v>
                </c:pt>
                <c:pt idx="18519">
                  <c:v>0.25259999999999999</c:v>
                </c:pt>
                <c:pt idx="18520">
                  <c:v>0.22539999999999999</c:v>
                </c:pt>
                <c:pt idx="18521">
                  <c:v>0.24149999999999999</c:v>
                </c:pt>
                <c:pt idx="18522">
                  <c:v>0.20030000000000001</c:v>
                </c:pt>
                <c:pt idx="18523">
                  <c:v>0.25600000000000001</c:v>
                </c:pt>
                <c:pt idx="18524">
                  <c:v>0.2268</c:v>
                </c:pt>
                <c:pt idx="18525">
                  <c:v>0.20760000000000001</c:v>
                </c:pt>
                <c:pt idx="18526">
                  <c:v>0.28670000000000001</c:v>
                </c:pt>
                <c:pt idx="18527">
                  <c:v>0.23880000000000001</c:v>
                </c:pt>
                <c:pt idx="18528">
                  <c:v>0.14929999999999999</c:v>
                </c:pt>
                <c:pt idx="18529">
                  <c:v>0.1547</c:v>
                </c:pt>
                <c:pt idx="18530">
                  <c:v>0.12839999999999999</c:v>
                </c:pt>
                <c:pt idx="18531">
                  <c:v>0.15179999999999999</c:v>
                </c:pt>
                <c:pt idx="18532">
                  <c:v>0.1434</c:v>
                </c:pt>
                <c:pt idx="18533">
                  <c:v>0.13639999999999999</c:v>
                </c:pt>
                <c:pt idx="18534">
                  <c:v>0.17979999999999999</c:v>
                </c:pt>
                <c:pt idx="18535">
                  <c:v>0.1454</c:v>
                </c:pt>
                <c:pt idx="18536">
                  <c:v>0.1956</c:v>
                </c:pt>
                <c:pt idx="18537">
                  <c:v>0.1734</c:v>
                </c:pt>
                <c:pt idx="18538">
                  <c:v>0.1681</c:v>
                </c:pt>
                <c:pt idx="18539">
                  <c:v>0.21029999999999999</c:v>
                </c:pt>
                <c:pt idx="18540">
                  <c:v>0.15229999999999999</c:v>
                </c:pt>
                <c:pt idx="18541">
                  <c:v>0.1651</c:v>
                </c:pt>
                <c:pt idx="18542">
                  <c:v>0.15379999999999999</c:v>
                </c:pt>
                <c:pt idx="18543">
                  <c:v>0.15329999999999999</c:v>
                </c:pt>
                <c:pt idx="18544">
                  <c:v>0.183</c:v>
                </c:pt>
                <c:pt idx="18545">
                  <c:v>0.15570000000000001</c:v>
                </c:pt>
                <c:pt idx="18546">
                  <c:v>0.15160000000000001</c:v>
                </c:pt>
                <c:pt idx="18547">
                  <c:v>0.12870000000000001</c:v>
                </c:pt>
                <c:pt idx="18548">
                  <c:v>0.15679999999999999</c:v>
                </c:pt>
                <c:pt idx="18549">
                  <c:v>0.15310000000000001</c:v>
                </c:pt>
                <c:pt idx="18550">
                  <c:v>0.19359999999999999</c:v>
                </c:pt>
                <c:pt idx="18551">
                  <c:v>0.15809999999999999</c:v>
                </c:pt>
                <c:pt idx="18552">
                  <c:v>0.1346</c:v>
                </c:pt>
                <c:pt idx="18553">
                  <c:v>0.18759999999999999</c:v>
                </c:pt>
                <c:pt idx="18554">
                  <c:v>0.1343</c:v>
                </c:pt>
                <c:pt idx="18555">
                  <c:v>0.26340000000000002</c:v>
                </c:pt>
                <c:pt idx="18556">
                  <c:v>0.23250000000000001</c:v>
                </c:pt>
                <c:pt idx="18557">
                  <c:v>0.1981</c:v>
                </c:pt>
                <c:pt idx="18558">
                  <c:v>0.21479999999999999</c:v>
                </c:pt>
                <c:pt idx="18559">
                  <c:v>0.21790000000000001</c:v>
                </c:pt>
                <c:pt idx="18560">
                  <c:v>0.19700000000000001</c:v>
                </c:pt>
                <c:pt idx="18561">
                  <c:v>0.2258</c:v>
                </c:pt>
                <c:pt idx="18562">
                  <c:v>0.21049999999999999</c:v>
                </c:pt>
                <c:pt idx="18563">
                  <c:v>0.25269999999999998</c:v>
                </c:pt>
                <c:pt idx="18564">
                  <c:v>0.1384</c:v>
                </c:pt>
                <c:pt idx="18565">
                  <c:v>0.27460000000000001</c:v>
                </c:pt>
                <c:pt idx="18566">
                  <c:v>0.24579999999999999</c:v>
                </c:pt>
                <c:pt idx="18567">
                  <c:v>0.20380000000000001</c:v>
                </c:pt>
                <c:pt idx="18568">
                  <c:v>0.20630000000000001</c:v>
                </c:pt>
                <c:pt idx="18569">
                  <c:v>0.2324</c:v>
                </c:pt>
                <c:pt idx="18570">
                  <c:v>0.1348</c:v>
                </c:pt>
                <c:pt idx="18571">
                  <c:v>0.12540000000000001</c:v>
                </c:pt>
                <c:pt idx="18572">
                  <c:v>0.1384</c:v>
                </c:pt>
                <c:pt idx="18573">
                  <c:v>0.17760000000000001</c:v>
                </c:pt>
                <c:pt idx="18574">
                  <c:v>0.1207</c:v>
                </c:pt>
                <c:pt idx="18575">
                  <c:v>0.1096</c:v>
                </c:pt>
                <c:pt idx="18576">
                  <c:v>0.1153</c:v>
                </c:pt>
                <c:pt idx="18577">
                  <c:v>0.14599999999999999</c:v>
                </c:pt>
                <c:pt idx="18578">
                  <c:v>0.1191</c:v>
                </c:pt>
                <c:pt idx="18579">
                  <c:v>0.14760000000000001</c:v>
                </c:pt>
                <c:pt idx="18580">
                  <c:v>0.1321</c:v>
                </c:pt>
                <c:pt idx="18581">
                  <c:v>0.13020000000000001</c:v>
                </c:pt>
                <c:pt idx="18582">
                  <c:v>0.1419</c:v>
                </c:pt>
                <c:pt idx="18583">
                  <c:v>0.1197</c:v>
                </c:pt>
                <c:pt idx="18584">
                  <c:v>0.11509999999999999</c:v>
                </c:pt>
                <c:pt idx="18585">
                  <c:v>0.1235</c:v>
                </c:pt>
                <c:pt idx="18586">
                  <c:v>0.1343</c:v>
                </c:pt>
                <c:pt idx="18587">
                  <c:v>0.1211</c:v>
                </c:pt>
                <c:pt idx="18588">
                  <c:v>0.1154</c:v>
                </c:pt>
                <c:pt idx="18589">
                  <c:v>0.13389999999999999</c:v>
                </c:pt>
                <c:pt idx="18590">
                  <c:v>0.13389999999999999</c:v>
                </c:pt>
                <c:pt idx="18591">
                  <c:v>0.1384</c:v>
                </c:pt>
                <c:pt idx="18592">
                  <c:v>0.1231</c:v>
                </c:pt>
                <c:pt idx="18593">
                  <c:v>0.127</c:v>
                </c:pt>
                <c:pt idx="18594">
                  <c:v>0.1113</c:v>
                </c:pt>
                <c:pt idx="18595">
                  <c:v>0.1215</c:v>
                </c:pt>
                <c:pt idx="18596">
                  <c:v>0.152</c:v>
                </c:pt>
                <c:pt idx="18597">
                  <c:v>0.13880000000000001</c:v>
                </c:pt>
                <c:pt idx="18598">
                  <c:v>0.1502</c:v>
                </c:pt>
                <c:pt idx="18599">
                  <c:v>0.13250000000000001</c:v>
                </c:pt>
                <c:pt idx="18600">
                  <c:v>0.13769999999999999</c:v>
                </c:pt>
                <c:pt idx="18601">
                  <c:v>0.1368</c:v>
                </c:pt>
                <c:pt idx="18602">
                  <c:v>0.13950000000000001</c:v>
                </c:pt>
                <c:pt idx="18603">
                  <c:v>0.12820000000000001</c:v>
                </c:pt>
                <c:pt idx="18604">
                  <c:v>0.1062</c:v>
                </c:pt>
                <c:pt idx="18605">
                  <c:v>0.1308</c:v>
                </c:pt>
                <c:pt idx="18606">
                  <c:v>0.11990000000000001</c:v>
                </c:pt>
                <c:pt idx="18607">
                  <c:v>0.1285</c:v>
                </c:pt>
                <c:pt idx="18608">
                  <c:v>0.14050000000000001</c:v>
                </c:pt>
                <c:pt idx="18609">
                  <c:v>0.13919999999999999</c:v>
                </c:pt>
                <c:pt idx="18610">
                  <c:v>0.15570000000000001</c:v>
                </c:pt>
                <c:pt idx="18611">
                  <c:v>0.18060000000000001</c:v>
                </c:pt>
                <c:pt idx="18612">
                  <c:v>0.13300000000000001</c:v>
                </c:pt>
                <c:pt idx="18613">
                  <c:v>0.1171</c:v>
                </c:pt>
                <c:pt idx="18614">
                  <c:v>0.12570000000000001</c:v>
                </c:pt>
                <c:pt idx="18615">
                  <c:v>0.44890000000000002</c:v>
                </c:pt>
                <c:pt idx="18616">
                  <c:v>0.41289999999999999</c:v>
                </c:pt>
                <c:pt idx="18617">
                  <c:v>0.33169999999999999</c:v>
                </c:pt>
                <c:pt idx="18618">
                  <c:v>0.45660000000000001</c:v>
                </c:pt>
                <c:pt idx="18619">
                  <c:v>0.33689999999999998</c:v>
                </c:pt>
                <c:pt idx="18620">
                  <c:v>0.41360000000000002</c:v>
                </c:pt>
                <c:pt idx="18621">
                  <c:v>0.41389999999999999</c:v>
                </c:pt>
                <c:pt idx="18622">
                  <c:v>0.46710000000000002</c:v>
                </c:pt>
                <c:pt idx="18623">
                  <c:v>0.37290000000000001</c:v>
                </c:pt>
                <c:pt idx="18624">
                  <c:v>0.33389999999999997</c:v>
                </c:pt>
                <c:pt idx="18625">
                  <c:v>0.33610000000000001</c:v>
                </c:pt>
                <c:pt idx="18626">
                  <c:v>0.51929999999999998</c:v>
                </c:pt>
                <c:pt idx="18627">
                  <c:v>0.3629</c:v>
                </c:pt>
                <c:pt idx="18628">
                  <c:v>0.40810000000000002</c:v>
                </c:pt>
                <c:pt idx="18629">
                  <c:v>0.43780000000000002</c:v>
                </c:pt>
                <c:pt idx="18630">
                  <c:v>0.3821</c:v>
                </c:pt>
                <c:pt idx="18631">
                  <c:v>0.40560000000000002</c:v>
                </c:pt>
                <c:pt idx="18632">
                  <c:v>0.56589999999999996</c:v>
                </c:pt>
                <c:pt idx="18633">
                  <c:v>0.58399999999999996</c:v>
                </c:pt>
                <c:pt idx="18634">
                  <c:v>0.4022</c:v>
                </c:pt>
                <c:pt idx="18635">
                  <c:v>0.44330000000000003</c:v>
                </c:pt>
                <c:pt idx="18636">
                  <c:v>0.50539999999999996</c:v>
                </c:pt>
                <c:pt idx="18637">
                  <c:v>0.52659999999999996</c:v>
                </c:pt>
                <c:pt idx="18638">
                  <c:v>0.48580000000000001</c:v>
                </c:pt>
                <c:pt idx="18639">
                  <c:v>0.4647</c:v>
                </c:pt>
                <c:pt idx="18640">
                  <c:v>0.40060000000000001</c:v>
                </c:pt>
                <c:pt idx="18641">
                  <c:v>0.37880000000000003</c:v>
                </c:pt>
                <c:pt idx="18642">
                  <c:v>0.51200000000000001</c:v>
                </c:pt>
                <c:pt idx="18643">
                  <c:v>0.58009999999999995</c:v>
                </c:pt>
                <c:pt idx="18644">
                  <c:v>0.4355</c:v>
                </c:pt>
                <c:pt idx="18645">
                  <c:v>0.49880000000000002</c:v>
                </c:pt>
                <c:pt idx="18646">
                  <c:v>0.74390000000000001</c:v>
                </c:pt>
                <c:pt idx="18647">
                  <c:v>0.48110000000000003</c:v>
                </c:pt>
                <c:pt idx="18648">
                  <c:v>0.4234</c:v>
                </c:pt>
                <c:pt idx="18649">
                  <c:v>0.34689999999999999</c:v>
                </c:pt>
                <c:pt idx="18650">
                  <c:v>0.499</c:v>
                </c:pt>
                <c:pt idx="18651">
                  <c:v>0.44879999999999998</c:v>
                </c:pt>
                <c:pt idx="18652">
                  <c:v>0.42380000000000001</c:v>
                </c:pt>
                <c:pt idx="18653">
                  <c:v>0.24790000000000001</c:v>
                </c:pt>
                <c:pt idx="18654">
                  <c:v>0.36330000000000001</c:v>
                </c:pt>
                <c:pt idx="18655">
                  <c:v>0.50139999999999996</c:v>
                </c:pt>
                <c:pt idx="18656">
                  <c:v>0.53879999999999995</c:v>
                </c:pt>
                <c:pt idx="18657">
                  <c:v>0.43819999999999998</c:v>
                </c:pt>
                <c:pt idx="18658">
                  <c:v>0.42970000000000003</c:v>
                </c:pt>
                <c:pt idx="18659">
                  <c:v>0.57669999999999999</c:v>
                </c:pt>
                <c:pt idx="18660">
                  <c:v>0.61670000000000003</c:v>
                </c:pt>
                <c:pt idx="18661">
                  <c:v>0.52880000000000005</c:v>
                </c:pt>
                <c:pt idx="18662">
                  <c:v>0.58320000000000005</c:v>
                </c:pt>
                <c:pt idx="18663">
                  <c:v>0.43509999999999999</c:v>
                </c:pt>
                <c:pt idx="18664">
                  <c:v>0.45800000000000002</c:v>
                </c:pt>
                <c:pt idx="18665">
                  <c:v>0.41570000000000001</c:v>
                </c:pt>
                <c:pt idx="18666">
                  <c:v>0.45760000000000001</c:v>
                </c:pt>
                <c:pt idx="18667">
                  <c:v>0.56000000000000005</c:v>
                </c:pt>
                <c:pt idx="18668">
                  <c:v>0.4027</c:v>
                </c:pt>
                <c:pt idx="18669">
                  <c:v>0.46650000000000003</c:v>
                </c:pt>
                <c:pt idx="18670">
                  <c:v>0.4526</c:v>
                </c:pt>
                <c:pt idx="18671">
                  <c:v>0.4546</c:v>
                </c:pt>
                <c:pt idx="18672">
                  <c:v>0.36620000000000003</c:v>
                </c:pt>
                <c:pt idx="18673">
                  <c:v>0.49349999999999999</c:v>
                </c:pt>
                <c:pt idx="18674">
                  <c:v>0.46949999999999997</c:v>
                </c:pt>
                <c:pt idx="18675">
                  <c:v>0.52039999999999997</c:v>
                </c:pt>
                <c:pt idx="18676">
                  <c:v>0.40889999999999999</c:v>
                </c:pt>
                <c:pt idx="18677">
                  <c:v>0.46150000000000002</c:v>
                </c:pt>
                <c:pt idx="18678">
                  <c:v>0.39679999999999999</c:v>
                </c:pt>
                <c:pt idx="18786">
                  <c:v>0.26450000000000001</c:v>
                </c:pt>
                <c:pt idx="18787">
                  <c:v>0.27450000000000002</c:v>
                </c:pt>
                <c:pt idx="18788">
                  <c:v>0.2954</c:v>
                </c:pt>
                <c:pt idx="18789">
                  <c:v>0.27229999999999999</c:v>
                </c:pt>
                <c:pt idx="18790">
                  <c:v>0.2321</c:v>
                </c:pt>
                <c:pt idx="18791">
                  <c:v>0.23069999999999999</c:v>
                </c:pt>
                <c:pt idx="18792">
                  <c:v>0.29759999999999998</c:v>
                </c:pt>
                <c:pt idx="18793">
                  <c:v>0.2263</c:v>
                </c:pt>
                <c:pt idx="18794">
                  <c:v>0.2291</c:v>
                </c:pt>
                <c:pt idx="18795">
                  <c:v>0.2379</c:v>
                </c:pt>
                <c:pt idx="18796">
                  <c:v>0.20669999999999999</c:v>
                </c:pt>
                <c:pt idx="18797">
                  <c:v>0.22650000000000001</c:v>
                </c:pt>
                <c:pt idx="18798">
                  <c:v>0.24709999999999999</c:v>
                </c:pt>
                <c:pt idx="18799">
                  <c:v>0.215</c:v>
                </c:pt>
                <c:pt idx="18800">
                  <c:v>0.23449999999999999</c:v>
                </c:pt>
                <c:pt idx="18801">
                  <c:v>0.2455</c:v>
                </c:pt>
                <c:pt idx="18802">
                  <c:v>0.21909999999999999</c:v>
                </c:pt>
                <c:pt idx="18803">
                  <c:v>0.2606</c:v>
                </c:pt>
                <c:pt idx="18804">
                  <c:v>0.19</c:v>
                </c:pt>
                <c:pt idx="18805">
                  <c:v>0.25940000000000002</c:v>
                </c:pt>
                <c:pt idx="18806">
                  <c:v>0.2419</c:v>
                </c:pt>
                <c:pt idx="18807">
                  <c:v>0.20569999999999999</c:v>
                </c:pt>
                <c:pt idx="18808">
                  <c:v>0.252</c:v>
                </c:pt>
                <c:pt idx="18809">
                  <c:v>0.22600000000000001</c:v>
                </c:pt>
                <c:pt idx="18810">
                  <c:v>0.27479999999999999</c:v>
                </c:pt>
                <c:pt idx="18811">
                  <c:v>0.23899999999999999</c:v>
                </c:pt>
                <c:pt idx="18812">
                  <c:v>0.25750000000000001</c:v>
                </c:pt>
                <c:pt idx="18813">
                  <c:v>0.25159999999999999</c:v>
                </c:pt>
                <c:pt idx="18814">
                  <c:v>0.26879999999999998</c:v>
                </c:pt>
                <c:pt idx="18815">
                  <c:v>0.2666</c:v>
                </c:pt>
                <c:pt idx="18816">
                  <c:v>0.28220000000000001</c:v>
                </c:pt>
                <c:pt idx="18817">
                  <c:v>0.30480000000000002</c:v>
                </c:pt>
                <c:pt idx="18818">
                  <c:v>0.28989999999999999</c:v>
                </c:pt>
                <c:pt idx="18819">
                  <c:v>0.3034</c:v>
                </c:pt>
                <c:pt idx="18820">
                  <c:v>0.2878</c:v>
                </c:pt>
                <c:pt idx="18821">
                  <c:v>0.2402</c:v>
                </c:pt>
                <c:pt idx="18822">
                  <c:v>0.25559999999999999</c:v>
                </c:pt>
                <c:pt idx="18823">
                  <c:v>0.25359999999999999</c:v>
                </c:pt>
                <c:pt idx="18824">
                  <c:v>0.24299999999999999</c:v>
                </c:pt>
                <c:pt idx="18825">
                  <c:v>0.219</c:v>
                </c:pt>
                <c:pt idx="18826">
                  <c:v>0.26100000000000001</c:v>
                </c:pt>
                <c:pt idx="18827">
                  <c:v>0.21970000000000001</c:v>
                </c:pt>
                <c:pt idx="18828">
                  <c:v>0.2472</c:v>
                </c:pt>
                <c:pt idx="18829">
                  <c:v>0.2339</c:v>
                </c:pt>
                <c:pt idx="18830">
                  <c:v>0.26850000000000002</c:v>
                </c:pt>
                <c:pt idx="18831">
                  <c:v>0.29870000000000002</c:v>
                </c:pt>
                <c:pt idx="18832">
                  <c:v>0.28870000000000001</c:v>
                </c:pt>
                <c:pt idx="18833">
                  <c:v>0.30570000000000003</c:v>
                </c:pt>
                <c:pt idx="18834">
                  <c:v>0.35170000000000001</c:v>
                </c:pt>
                <c:pt idx="18835">
                  <c:v>0.28220000000000001</c:v>
                </c:pt>
                <c:pt idx="18836">
                  <c:v>0.28899999999999998</c:v>
                </c:pt>
                <c:pt idx="18837">
                  <c:v>0.3</c:v>
                </c:pt>
                <c:pt idx="18838">
                  <c:v>0.26769999999999999</c:v>
                </c:pt>
                <c:pt idx="18839">
                  <c:v>0.29370000000000002</c:v>
                </c:pt>
                <c:pt idx="18840">
                  <c:v>0.29509999999999997</c:v>
                </c:pt>
                <c:pt idx="18841">
                  <c:v>0.34210000000000002</c:v>
                </c:pt>
                <c:pt idx="18842">
                  <c:v>0.2576</c:v>
                </c:pt>
                <c:pt idx="18843">
                  <c:v>0.2329</c:v>
                </c:pt>
                <c:pt idx="18844">
                  <c:v>0.2596</c:v>
                </c:pt>
                <c:pt idx="18845">
                  <c:v>0.26019999999999999</c:v>
                </c:pt>
                <c:pt idx="18846">
                  <c:v>0.28310000000000002</c:v>
                </c:pt>
                <c:pt idx="18847">
                  <c:v>0.23549999999999999</c:v>
                </c:pt>
                <c:pt idx="18848">
                  <c:v>0.24179999999999999</c:v>
                </c:pt>
                <c:pt idx="18849">
                  <c:v>0.24349999999999999</c:v>
                </c:pt>
                <c:pt idx="18850">
                  <c:v>0.2344</c:v>
                </c:pt>
                <c:pt idx="18851">
                  <c:v>0.2802</c:v>
                </c:pt>
                <c:pt idx="18852">
                  <c:v>0.27629999999999999</c:v>
                </c:pt>
                <c:pt idx="18853">
                  <c:v>0.27089999999999997</c:v>
                </c:pt>
                <c:pt idx="18854">
                  <c:v>0.26769999999999999</c:v>
                </c:pt>
                <c:pt idx="18855">
                  <c:v>0.24360000000000001</c:v>
                </c:pt>
                <c:pt idx="18856">
                  <c:v>0.2432</c:v>
                </c:pt>
                <c:pt idx="18857">
                  <c:v>0.22800000000000001</c:v>
                </c:pt>
                <c:pt idx="18858">
                  <c:v>0.26329999999999998</c:v>
                </c:pt>
                <c:pt idx="18859">
                  <c:v>0.22950000000000001</c:v>
                </c:pt>
                <c:pt idx="18860">
                  <c:v>0.25790000000000002</c:v>
                </c:pt>
                <c:pt idx="18861">
                  <c:v>0.26140000000000002</c:v>
                </c:pt>
                <c:pt idx="18862">
                  <c:v>0.23599999999999999</c:v>
                </c:pt>
                <c:pt idx="18863">
                  <c:v>0.19719999999999999</c:v>
                </c:pt>
                <c:pt idx="18864">
                  <c:v>0.28010000000000002</c:v>
                </c:pt>
                <c:pt idx="18865">
                  <c:v>0.29549999999999998</c:v>
                </c:pt>
                <c:pt idx="18866">
                  <c:v>0.29709999999999998</c:v>
                </c:pt>
                <c:pt idx="18867">
                  <c:v>0.22450000000000001</c:v>
                </c:pt>
                <c:pt idx="18868">
                  <c:v>0.26829999999999998</c:v>
                </c:pt>
                <c:pt idx="18869">
                  <c:v>0.25750000000000001</c:v>
                </c:pt>
                <c:pt idx="18870">
                  <c:v>0.25679999999999997</c:v>
                </c:pt>
                <c:pt idx="18871">
                  <c:v>0.2424</c:v>
                </c:pt>
                <c:pt idx="18872">
                  <c:v>0.2437</c:v>
                </c:pt>
                <c:pt idx="18873">
                  <c:v>0.25659999999999999</c:v>
                </c:pt>
                <c:pt idx="18874">
                  <c:v>0.28660000000000002</c:v>
                </c:pt>
                <c:pt idx="18875">
                  <c:v>0.34710000000000002</c:v>
                </c:pt>
                <c:pt idx="18876">
                  <c:v>0.32129999999999997</c:v>
                </c:pt>
                <c:pt idx="18877">
                  <c:v>0.34320000000000001</c:v>
                </c:pt>
                <c:pt idx="18878">
                  <c:v>0.2828</c:v>
                </c:pt>
                <c:pt idx="18879">
                  <c:v>0.2545</c:v>
                </c:pt>
                <c:pt idx="18880">
                  <c:v>0.30590000000000001</c:v>
                </c:pt>
                <c:pt idx="18881">
                  <c:v>0.26400000000000001</c:v>
                </c:pt>
                <c:pt idx="18882">
                  <c:v>0.29599999999999999</c:v>
                </c:pt>
                <c:pt idx="18883">
                  <c:v>0.27710000000000001</c:v>
                </c:pt>
                <c:pt idx="18884">
                  <c:v>0.99560000000000004</c:v>
                </c:pt>
                <c:pt idx="18885">
                  <c:v>0.67659999999999998</c:v>
                </c:pt>
                <c:pt idx="18886">
                  <c:v>0.92259999999999998</c:v>
                </c:pt>
                <c:pt idx="18887">
                  <c:v>0.66149999999999998</c:v>
                </c:pt>
                <c:pt idx="18888">
                  <c:v>0.84509999999999996</c:v>
                </c:pt>
                <c:pt idx="18889">
                  <c:v>0.77810000000000001</c:v>
                </c:pt>
                <c:pt idx="18890">
                  <c:v>0.86670000000000003</c:v>
                </c:pt>
                <c:pt idx="18891">
                  <c:v>0.81820000000000004</c:v>
                </c:pt>
                <c:pt idx="18892">
                  <c:v>0.83409999999999995</c:v>
                </c:pt>
                <c:pt idx="18893">
                  <c:v>0.92079999999999995</c:v>
                </c:pt>
                <c:pt idx="18894">
                  <c:v>0.86919999999999997</c:v>
                </c:pt>
                <c:pt idx="18895">
                  <c:v>0.70050000000000001</c:v>
                </c:pt>
                <c:pt idx="18896">
                  <c:v>0.73209999999999997</c:v>
                </c:pt>
                <c:pt idx="18897">
                  <c:v>0.8175</c:v>
                </c:pt>
                <c:pt idx="18898">
                  <c:v>0.98970000000000002</c:v>
                </c:pt>
                <c:pt idx="18899">
                  <c:v>1.0976999999999999</c:v>
                </c:pt>
                <c:pt idx="18900">
                  <c:v>0.90110000000000001</c:v>
                </c:pt>
                <c:pt idx="18901">
                  <c:v>0.9254</c:v>
                </c:pt>
                <c:pt idx="18902">
                  <c:v>0.86399999999999999</c:v>
                </c:pt>
                <c:pt idx="18903">
                  <c:v>0.68100000000000005</c:v>
                </c:pt>
                <c:pt idx="18904">
                  <c:v>0.432</c:v>
                </c:pt>
                <c:pt idx="18905">
                  <c:v>0.71699999999999997</c:v>
                </c:pt>
                <c:pt idx="18906">
                  <c:v>0.70840000000000003</c:v>
                </c:pt>
                <c:pt idx="18907">
                  <c:v>0.81769999999999998</c:v>
                </c:pt>
                <c:pt idx="18908">
                  <c:v>0.79110000000000003</c:v>
                </c:pt>
                <c:pt idx="18909">
                  <c:v>0.61670000000000003</c:v>
                </c:pt>
                <c:pt idx="18910">
                  <c:v>0.6895</c:v>
                </c:pt>
                <c:pt idx="18911">
                  <c:v>0.87549999999999994</c:v>
                </c:pt>
                <c:pt idx="18912">
                  <c:v>0.8569</c:v>
                </c:pt>
                <c:pt idx="18913">
                  <c:v>0.86299999999999999</c:v>
                </c:pt>
                <c:pt idx="18914">
                  <c:v>0.96850000000000003</c:v>
                </c:pt>
                <c:pt idx="18915">
                  <c:v>0.85309999999999997</c:v>
                </c:pt>
                <c:pt idx="18916">
                  <c:v>0.85909999999999997</c:v>
                </c:pt>
                <c:pt idx="18917">
                  <c:v>0.82669999999999999</c:v>
                </c:pt>
                <c:pt idx="18918">
                  <c:v>0.74680000000000002</c:v>
                </c:pt>
                <c:pt idx="18919">
                  <c:v>0.61750000000000005</c:v>
                </c:pt>
                <c:pt idx="18920">
                  <c:v>0.77290000000000003</c:v>
                </c:pt>
                <c:pt idx="18921">
                  <c:v>0.91069999999999995</c:v>
                </c:pt>
                <c:pt idx="18922">
                  <c:v>0.74670000000000003</c:v>
                </c:pt>
                <c:pt idx="18923">
                  <c:v>0.76910000000000001</c:v>
                </c:pt>
                <c:pt idx="18924">
                  <c:v>0.43190000000000001</c:v>
                </c:pt>
                <c:pt idx="18925">
                  <c:v>0.86080000000000001</c:v>
                </c:pt>
                <c:pt idx="18926">
                  <c:v>0.83230000000000004</c:v>
                </c:pt>
                <c:pt idx="18927">
                  <c:v>0.79769999999999996</c:v>
                </c:pt>
                <c:pt idx="18928">
                  <c:v>0.87809999999999999</c:v>
                </c:pt>
                <c:pt idx="18929">
                  <c:v>0.72330000000000005</c:v>
                </c:pt>
                <c:pt idx="18930">
                  <c:v>0.76219999999999999</c:v>
                </c:pt>
                <c:pt idx="18931">
                  <c:v>0.69979999999999998</c:v>
                </c:pt>
                <c:pt idx="18932">
                  <c:v>0.57840000000000003</c:v>
                </c:pt>
                <c:pt idx="18933">
                  <c:v>0.64639999999999997</c:v>
                </c:pt>
                <c:pt idx="18934">
                  <c:v>0.45479999999999998</c:v>
                </c:pt>
                <c:pt idx="18935">
                  <c:v>0.39300000000000002</c:v>
                </c:pt>
                <c:pt idx="18936">
                  <c:v>0.57420000000000004</c:v>
                </c:pt>
                <c:pt idx="18937">
                  <c:v>0.57250000000000001</c:v>
                </c:pt>
                <c:pt idx="18938">
                  <c:v>0.62350000000000005</c:v>
                </c:pt>
                <c:pt idx="18939">
                  <c:v>0.41120000000000001</c:v>
                </c:pt>
                <c:pt idx="18940">
                  <c:v>0.67500000000000004</c:v>
                </c:pt>
                <c:pt idx="18941">
                  <c:v>0.35970000000000002</c:v>
                </c:pt>
                <c:pt idx="18942">
                  <c:v>0.52810000000000001</c:v>
                </c:pt>
                <c:pt idx="18943">
                  <c:v>0.54020000000000001</c:v>
                </c:pt>
                <c:pt idx="18944">
                  <c:v>0.76270000000000004</c:v>
                </c:pt>
                <c:pt idx="18945">
                  <c:v>0.45750000000000002</c:v>
                </c:pt>
                <c:pt idx="18946">
                  <c:v>0.42049999999999998</c:v>
                </c:pt>
                <c:pt idx="18947">
                  <c:v>0.45900000000000002</c:v>
                </c:pt>
                <c:pt idx="18948">
                  <c:v>0.5585</c:v>
                </c:pt>
                <c:pt idx="18949">
                  <c:v>0.60880000000000001</c:v>
                </c:pt>
                <c:pt idx="18950">
                  <c:v>0.42759999999999998</c:v>
                </c:pt>
                <c:pt idx="18951">
                  <c:v>0.69330000000000003</c:v>
                </c:pt>
                <c:pt idx="18952">
                  <c:v>0.7137</c:v>
                </c:pt>
                <c:pt idx="18953">
                  <c:v>0.56130000000000002</c:v>
                </c:pt>
                <c:pt idx="18954">
                  <c:v>0.53979999999999995</c:v>
                </c:pt>
                <c:pt idx="18955">
                  <c:v>0.71609999999999996</c:v>
                </c:pt>
                <c:pt idx="18956">
                  <c:v>0.70479999999999998</c:v>
                </c:pt>
                <c:pt idx="18957">
                  <c:v>0.45679999999999998</c:v>
                </c:pt>
                <c:pt idx="18958">
                  <c:v>0.96220000000000006</c:v>
                </c:pt>
                <c:pt idx="18959">
                  <c:v>0.88</c:v>
                </c:pt>
                <c:pt idx="18960">
                  <c:v>0.50409999999999999</c:v>
                </c:pt>
                <c:pt idx="18961">
                  <c:v>0.65859999999999996</c:v>
                </c:pt>
                <c:pt idx="18962">
                  <c:v>0.39739999999999998</c:v>
                </c:pt>
                <c:pt idx="18963">
                  <c:v>0.57479999999999998</c:v>
                </c:pt>
                <c:pt idx="18964">
                  <c:v>0.46179999999999999</c:v>
                </c:pt>
                <c:pt idx="18965">
                  <c:v>0.73640000000000005</c:v>
                </c:pt>
                <c:pt idx="18966">
                  <c:v>0.5756</c:v>
                </c:pt>
                <c:pt idx="18967">
                  <c:v>0.41749999999999998</c:v>
                </c:pt>
                <c:pt idx="18969">
                  <c:v>0.85360000000000003</c:v>
                </c:pt>
                <c:pt idx="18970">
                  <c:v>0.68559999999999999</c:v>
                </c:pt>
                <c:pt idx="18971">
                  <c:v>0.69699999999999995</c:v>
                </c:pt>
                <c:pt idx="18972">
                  <c:v>0.73450000000000004</c:v>
                </c:pt>
                <c:pt idx="18973">
                  <c:v>0.63060000000000005</c:v>
                </c:pt>
                <c:pt idx="18974">
                  <c:v>0.50829999999999997</c:v>
                </c:pt>
                <c:pt idx="18975">
                  <c:v>0.67</c:v>
                </c:pt>
                <c:pt idx="18976">
                  <c:v>0.72099999999999997</c:v>
                </c:pt>
                <c:pt idx="18977">
                  <c:v>0.78700000000000003</c:v>
                </c:pt>
                <c:pt idx="18978">
                  <c:v>0.61270000000000002</c:v>
                </c:pt>
                <c:pt idx="18983">
                  <c:v>0.68869999999999998</c:v>
                </c:pt>
                <c:pt idx="18984">
                  <c:v>0.5544</c:v>
                </c:pt>
                <c:pt idx="18985">
                  <c:v>0.56369999999999998</c:v>
                </c:pt>
                <c:pt idx="18986">
                  <c:v>0.63890000000000002</c:v>
                </c:pt>
                <c:pt idx="18987">
                  <c:v>0.71189999999999998</c:v>
                </c:pt>
                <c:pt idx="18988">
                  <c:v>0.56430000000000002</c:v>
                </c:pt>
                <c:pt idx="18989">
                  <c:v>0.66910000000000003</c:v>
                </c:pt>
                <c:pt idx="18990">
                  <c:v>0.61299999999999999</c:v>
                </c:pt>
                <c:pt idx="18991">
                  <c:v>0.63039999999999996</c:v>
                </c:pt>
                <c:pt idx="18992">
                  <c:v>0.61760000000000004</c:v>
                </c:pt>
                <c:pt idx="18993">
                  <c:v>0.6714</c:v>
                </c:pt>
                <c:pt idx="18994">
                  <c:v>0.63400000000000001</c:v>
                </c:pt>
                <c:pt idx="18995">
                  <c:v>0.55400000000000005</c:v>
                </c:pt>
                <c:pt idx="18996">
                  <c:v>0.64349999999999996</c:v>
                </c:pt>
                <c:pt idx="18997">
                  <c:v>0.65549999999999997</c:v>
                </c:pt>
                <c:pt idx="18998">
                  <c:v>0.6008</c:v>
                </c:pt>
                <c:pt idx="18999">
                  <c:v>0.64870000000000005</c:v>
                </c:pt>
                <c:pt idx="19000">
                  <c:v>0.76100000000000001</c:v>
                </c:pt>
                <c:pt idx="19001">
                  <c:v>0.68740000000000001</c:v>
                </c:pt>
                <c:pt idx="19002">
                  <c:v>0.71970000000000001</c:v>
                </c:pt>
                <c:pt idx="19003">
                  <c:v>0.56910000000000005</c:v>
                </c:pt>
                <c:pt idx="19004">
                  <c:v>0.55230000000000001</c:v>
                </c:pt>
                <c:pt idx="19005">
                  <c:v>0.58689999999999998</c:v>
                </c:pt>
                <c:pt idx="19007">
                  <c:v>0.63800000000000001</c:v>
                </c:pt>
                <c:pt idx="19008">
                  <c:v>0.6764</c:v>
                </c:pt>
                <c:pt idx="19010">
                  <c:v>0.58260000000000001</c:v>
                </c:pt>
                <c:pt idx="19015">
                  <c:v>0.6734</c:v>
                </c:pt>
                <c:pt idx="19016">
                  <c:v>0.57740000000000002</c:v>
                </c:pt>
                <c:pt idx="19018">
                  <c:v>0.64300000000000002</c:v>
                </c:pt>
                <c:pt idx="19019">
                  <c:v>0.64849999999999997</c:v>
                </c:pt>
                <c:pt idx="19023">
                  <c:v>0.67949999999999999</c:v>
                </c:pt>
                <c:pt idx="19024">
                  <c:v>0.55840000000000001</c:v>
                </c:pt>
                <c:pt idx="19026">
                  <c:v>0.68430000000000002</c:v>
                </c:pt>
                <c:pt idx="19027">
                  <c:v>0.65590000000000004</c:v>
                </c:pt>
                <c:pt idx="19028">
                  <c:v>0.67130000000000001</c:v>
                </c:pt>
                <c:pt idx="19029">
                  <c:v>0.5575</c:v>
                </c:pt>
                <c:pt idx="19030">
                  <c:v>0.61739999999999995</c:v>
                </c:pt>
                <c:pt idx="19031">
                  <c:v>0.50329999999999997</c:v>
                </c:pt>
                <c:pt idx="19033">
                  <c:v>0.66080000000000005</c:v>
                </c:pt>
                <c:pt idx="19034">
                  <c:v>0.66149999999999998</c:v>
                </c:pt>
                <c:pt idx="19036">
                  <c:v>0.56840000000000002</c:v>
                </c:pt>
                <c:pt idx="19037">
                  <c:v>0.22009999999999999</c:v>
                </c:pt>
                <c:pt idx="19038">
                  <c:v>0.31259999999999999</c:v>
                </c:pt>
                <c:pt idx="19039">
                  <c:v>0.30020000000000002</c:v>
                </c:pt>
                <c:pt idx="19040">
                  <c:v>0.28039999999999998</c:v>
                </c:pt>
                <c:pt idx="19041">
                  <c:v>0.24929999999999999</c:v>
                </c:pt>
                <c:pt idx="19042">
                  <c:v>0.30930000000000002</c:v>
                </c:pt>
                <c:pt idx="19043">
                  <c:v>0.4</c:v>
                </c:pt>
                <c:pt idx="19044">
                  <c:v>0.33560000000000001</c:v>
                </c:pt>
                <c:pt idx="19045">
                  <c:v>0.35139999999999999</c:v>
                </c:pt>
                <c:pt idx="19046">
                  <c:v>0.2591</c:v>
                </c:pt>
                <c:pt idx="19047">
                  <c:v>0.25750000000000001</c:v>
                </c:pt>
                <c:pt idx="19048">
                  <c:v>0.23180000000000001</c:v>
                </c:pt>
                <c:pt idx="19049">
                  <c:v>0.32540000000000002</c:v>
                </c:pt>
                <c:pt idx="19050">
                  <c:v>0.31319999999999998</c:v>
                </c:pt>
                <c:pt idx="19051">
                  <c:v>0.34770000000000001</c:v>
                </c:pt>
                <c:pt idx="19052">
                  <c:v>0.29310000000000003</c:v>
                </c:pt>
                <c:pt idx="19053">
                  <c:v>0.26490000000000002</c:v>
                </c:pt>
                <c:pt idx="19054">
                  <c:v>0.31900000000000001</c:v>
                </c:pt>
                <c:pt idx="19055">
                  <c:v>0.35139999999999999</c:v>
                </c:pt>
                <c:pt idx="19056">
                  <c:v>0.28670000000000001</c:v>
                </c:pt>
                <c:pt idx="19057">
                  <c:v>0.23430000000000001</c:v>
                </c:pt>
                <c:pt idx="19058">
                  <c:v>0.36420000000000002</c:v>
                </c:pt>
                <c:pt idx="19059">
                  <c:v>0.36009999999999998</c:v>
                </c:pt>
                <c:pt idx="19060">
                  <c:v>0.2732</c:v>
                </c:pt>
                <c:pt idx="19061">
                  <c:v>0.40689999999999998</c:v>
                </c:pt>
                <c:pt idx="19062">
                  <c:v>0.36209999999999998</c:v>
                </c:pt>
                <c:pt idx="19063">
                  <c:v>0.3271</c:v>
                </c:pt>
                <c:pt idx="19064">
                  <c:v>0.40589999999999998</c:v>
                </c:pt>
                <c:pt idx="19065">
                  <c:v>0.31709999999999999</c:v>
                </c:pt>
                <c:pt idx="19066">
                  <c:v>0.34510000000000002</c:v>
                </c:pt>
                <c:pt idx="19067">
                  <c:v>0.25059999999999999</c:v>
                </c:pt>
                <c:pt idx="19068">
                  <c:v>0.25230000000000002</c:v>
                </c:pt>
                <c:pt idx="19069">
                  <c:v>0.22159999999999999</c:v>
                </c:pt>
                <c:pt idx="19070">
                  <c:v>0.22259999999999999</c:v>
                </c:pt>
                <c:pt idx="19071">
                  <c:v>0.15759999999999999</c:v>
                </c:pt>
                <c:pt idx="19072">
                  <c:v>0.2422</c:v>
                </c:pt>
                <c:pt idx="19073">
                  <c:v>0.26939999999999997</c:v>
                </c:pt>
                <c:pt idx="19074">
                  <c:v>0.23</c:v>
                </c:pt>
                <c:pt idx="19075">
                  <c:v>0.1961</c:v>
                </c:pt>
                <c:pt idx="19076">
                  <c:v>0.2399</c:v>
                </c:pt>
                <c:pt idx="19077">
                  <c:v>0.248</c:v>
                </c:pt>
                <c:pt idx="19078">
                  <c:v>0.3579</c:v>
                </c:pt>
                <c:pt idx="19079">
                  <c:v>0.33660000000000001</c:v>
                </c:pt>
                <c:pt idx="19080">
                  <c:v>0.32669999999999999</c:v>
                </c:pt>
                <c:pt idx="19081">
                  <c:v>0.33429999999999999</c:v>
                </c:pt>
                <c:pt idx="19082">
                  <c:v>0.26119999999999999</c:v>
                </c:pt>
                <c:pt idx="19083">
                  <c:v>0.24379999999999999</c:v>
                </c:pt>
                <c:pt idx="19084">
                  <c:v>0.25979999999999998</c:v>
                </c:pt>
                <c:pt idx="19085">
                  <c:v>0.37540000000000001</c:v>
                </c:pt>
                <c:pt idx="19086">
                  <c:v>0.38179999999999997</c:v>
                </c:pt>
                <c:pt idx="19087">
                  <c:v>0.33100000000000002</c:v>
                </c:pt>
                <c:pt idx="19088">
                  <c:v>0.32629999999999998</c:v>
                </c:pt>
                <c:pt idx="19089">
                  <c:v>0.2445</c:v>
                </c:pt>
                <c:pt idx="19090">
                  <c:v>0.25090000000000001</c:v>
                </c:pt>
                <c:pt idx="19091">
                  <c:v>0.23180000000000001</c:v>
                </c:pt>
                <c:pt idx="19092">
                  <c:v>0.2316</c:v>
                </c:pt>
                <c:pt idx="19093">
                  <c:v>0.26419999999999999</c:v>
                </c:pt>
                <c:pt idx="19094">
                  <c:v>0.22639999999999999</c:v>
                </c:pt>
                <c:pt idx="19095">
                  <c:v>0.21640000000000001</c:v>
                </c:pt>
                <c:pt idx="19096">
                  <c:v>0.2286</c:v>
                </c:pt>
                <c:pt idx="19097">
                  <c:v>0.26600000000000001</c:v>
                </c:pt>
                <c:pt idx="19098">
                  <c:v>0.50960000000000005</c:v>
                </c:pt>
                <c:pt idx="19099">
                  <c:v>0.72860000000000003</c:v>
                </c:pt>
                <c:pt idx="19100">
                  <c:v>0.6794</c:v>
                </c:pt>
                <c:pt idx="19101">
                  <c:v>0.81179999999999997</c:v>
                </c:pt>
                <c:pt idx="19102">
                  <c:v>0.8518</c:v>
                </c:pt>
                <c:pt idx="19103">
                  <c:v>0.82730000000000004</c:v>
                </c:pt>
                <c:pt idx="19104">
                  <c:v>0.6694</c:v>
                </c:pt>
                <c:pt idx="19105">
                  <c:v>0.6845</c:v>
                </c:pt>
                <c:pt idx="19106">
                  <c:v>0.7</c:v>
                </c:pt>
                <c:pt idx="19107">
                  <c:v>0.59050000000000002</c:v>
                </c:pt>
                <c:pt idx="19108">
                  <c:v>0.59750000000000003</c:v>
                </c:pt>
                <c:pt idx="19109">
                  <c:v>0.79879999999999995</c:v>
                </c:pt>
                <c:pt idx="19110">
                  <c:v>0.50760000000000005</c:v>
                </c:pt>
                <c:pt idx="19111">
                  <c:v>0.65980000000000005</c:v>
                </c:pt>
                <c:pt idx="19112">
                  <c:v>0.43919999999999998</c:v>
                </c:pt>
                <c:pt idx="19113">
                  <c:v>0.63600000000000001</c:v>
                </c:pt>
                <c:pt idx="19114">
                  <c:v>0.73939999999999995</c:v>
                </c:pt>
                <c:pt idx="19115">
                  <c:v>0.56689999999999996</c:v>
                </c:pt>
                <c:pt idx="19116">
                  <c:v>0.73299999999999998</c:v>
                </c:pt>
                <c:pt idx="19117">
                  <c:v>0.71309999999999996</c:v>
                </c:pt>
                <c:pt idx="19118">
                  <c:v>0.89329999999999998</c:v>
                </c:pt>
                <c:pt idx="19119">
                  <c:v>0.72160000000000002</c:v>
                </c:pt>
                <c:pt idx="19120">
                  <c:v>0.61439999999999995</c:v>
                </c:pt>
                <c:pt idx="19121">
                  <c:v>0.79669999999999996</c:v>
                </c:pt>
                <c:pt idx="19122">
                  <c:v>0.65580000000000005</c:v>
                </c:pt>
                <c:pt idx="19123">
                  <c:v>0.85099999999999998</c:v>
                </c:pt>
                <c:pt idx="19124">
                  <c:v>0.61629999999999996</c:v>
                </c:pt>
                <c:pt idx="19125">
                  <c:v>0.44479999999999997</c:v>
                </c:pt>
                <c:pt idx="19126">
                  <c:v>0.8407</c:v>
                </c:pt>
                <c:pt idx="19127">
                  <c:v>0.67510000000000003</c:v>
                </c:pt>
                <c:pt idx="19128">
                  <c:v>0.62729999999999997</c:v>
                </c:pt>
                <c:pt idx="19129">
                  <c:v>0.60660000000000003</c:v>
                </c:pt>
                <c:pt idx="19130">
                  <c:v>0.74450000000000005</c:v>
                </c:pt>
                <c:pt idx="19131">
                  <c:v>0.6976</c:v>
                </c:pt>
                <c:pt idx="19132">
                  <c:v>0.59160000000000001</c:v>
                </c:pt>
                <c:pt idx="19133">
                  <c:v>0.67630000000000001</c:v>
                </c:pt>
                <c:pt idx="19134">
                  <c:v>0.58709999999999996</c:v>
                </c:pt>
                <c:pt idx="19135">
                  <c:v>0.70030000000000003</c:v>
                </c:pt>
                <c:pt idx="19136">
                  <c:v>0.67649999999999999</c:v>
                </c:pt>
                <c:pt idx="19137">
                  <c:v>0.65129999999999999</c:v>
                </c:pt>
                <c:pt idx="19138">
                  <c:v>0.82930000000000004</c:v>
                </c:pt>
                <c:pt idx="19139">
                  <c:v>0.75260000000000005</c:v>
                </c:pt>
                <c:pt idx="19140">
                  <c:v>0.76449999999999996</c:v>
                </c:pt>
                <c:pt idx="19141">
                  <c:v>0.66539999999999999</c:v>
                </c:pt>
                <c:pt idx="19142">
                  <c:v>0.79779999999999995</c:v>
                </c:pt>
                <c:pt idx="19143">
                  <c:v>0.59940000000000004</c:v>
                </c:pt>
                <c:pt idx="19144">
                  <c:v>0.6431</c:v>
                </c:pt>
                <c:pt idx="19145">
                  <c:v>0.62290000000000001</c:v>
                </c:pt>
                <c:pt idx="19146">
                  <c:v>0.64690000000000003</c:v>
                </c:pt>
                <c:pt idx="19147">
                  <c:v>0.72219999999999995</c:v>
                </c:pt>
                <c:pt idx="19148">
                  <c:v>0.66490000000000005</c:v>
                </c:pt>
                <c:pt idx="19149">
                  <c:v>0.68659999999999999</c:v>
                </c:pt>
                <c:pt idx="19150">
                  <c:v>0.83720000000000006</c:v>
                </c:pt>
                <c:pt idx="19151">
                  <c:v>0.90039999999999998</c:v>
                </c:pt>
                <c:pt idx="19152">
                  <c:v>0.8881</c:v>
                </c:pt>
                <c:pt idx="19153">
                  <c:v>0.65300000000000002</c:v>
                </c:pt>
                <c:pt idx="19154">
                  <c:v>0.58399999999999996</c:v>
                </c:pt>
                <c:pt idx="19155">
                  <c:v>0.72330000000000005</c:v>
                </c:pt>
                <c:pt idx="19156">
                  <c:v>0.65280000000000005</c:v>
                </c:pt>
                <c:pt idx="19157">
                  <c:v>0.69579999999999997</c:v>
                </c:pt>
                <c:pt idx="19158">
                  <c:v>0.79830000000000001</c:v>
                </c:pt>
                <c:pt idx="19159">
                  <c:v>0.74060000000000004</c:v>
                </c:pt>
                <c:pt idx="19160">
                  <c:v>0.64510000000000001</c:v>
                </c:pt>
                <c:pt idx="19161">
                  <c:v>0.57210000000000005</c:v>
                </c:pt>
                <c:pt idx="19162">
                  <c:v>0.65210000000000001</c:v>
                </c:pt>
                <c:pt idx="19163">
                  <c:v>0.62949999999999995</c:v>
                </c:pt>
                <c:pt idx="19164">
                  <c:v>0.61480000000000001</c:v>
                </c:pt>
                <c:pt idx="19165">
                  <c:v>0.7087</c:v>
                </c:pt>
                <c:pt idx="19166">
                  <c:v>0.70930000000000004</c:v>
                </c:pt>
                <c:pt idx="19167">
                  <c:v>0.55920000000000003</c:v>
                </c:pt>
                <c:pt idx="19168">
                  <c:v>0.52390000000000003</c:v>
                </c:pt>
                <c:pt idx="19169">
                  <c:v>0.70709999999999995</c:v>
                </c:pt>
                <c:pt idx="19170">
                  <c:v>0.60729999999999995</c:v>
                </c:pt>
                <c:pt idx="19171">
                  <c:v>0.57530000000000003</c:v>
                </c:pt>
                <c:pt idx="19172">
                  <c:v>0.73550000000000004</c:v>
                </c:pt>
                <c:pt idx="19173">
                  <c:v>0.70860000000000001</c:v>
                </c:pt>
                <c:pt idx="19174">
                  <c:v>0.65369999999999995</c:v>
                </c:pt>
                <c:pt idx="19175">
                  <c:v>0.59760000000000002</c:v>
                </c:pt>
                <c:pt idx="19176">
                  <c:v>0.78169999999999995</c:v>
                </c:pt>
                <c:pt idx="19177">
                  <c:v>0.91390000000000005</c:v>
                </c:pt>
                <c:pt idx="19178">
                  <c:v>0.50780000000000003</c:v>
                </c:pt>
                <c:pt idx="19179">
                  <c:v>0.69420000000000004</c:v>
                </c:pt>
                <c:pt idx="19180">
                  <c:v>0.86080000000000001</c:v>
                </c:pt>
                <c:pt idx="19181">
                  <c:v>0.9788</c:v>
                </c:pt>
                <c:pt idx="19182">
                  <c:v>0.91859999999999997</c:v>
                </c:pt>
                <c:pt idx="19183">
                  <c:v>0.74719999999999998</c:v>
                </c:pt>
                <c:pt idx="19184">
                  <c:v>0.88890000000000002</c:v>
                </c:pt>
                <c:pt idx="19185">
                  <c:v>0.6875</c:v>
                </c:pt>
                <c:pt idx="19186">
                  <c:v>0.65249999999999997</c:v>
                </c:pt>
                <c:pt idx="19187">
                  <c:v>0.79200000000000004</c:v>
                </c:pt>
                <c:pt idx="19188">
                  <c:v>0.85229999999999995</c:v>
                </c:pt>
                <c:pt idx="19189">
                  <c:v>0.77339999999999998</c:v>
                </c:pt>
                <c:pt idx="19190">
                  <c:v>0.70950000000000002</c:v>
                </c:pt>
                <c:pt idx="19191">
                  <c:v>0.8286</c:v>
                </c:pt>
                <c:pt idx="19192">
                  <c:v>0.92149999999999999</c:v>
                </c:pt>
                <c:pt idx="19193">
                  <c:v>0.64200000000000002</c:v>
                </c:pt>
                <c:pt idx="19194">
                  <c:v>0.92049999999999998</c:v>
                </c:pt>
                <c:pt idx="19195">
                  <c:v>0.7631</c:v>
                </c:pt>
                <c:pt idx="19196">
                  <c:v>1.0268999999999999</c:v>
                </c:pt>
                <c:pt idx="19197">
                  <c:v>0.80279999999999996</c:v>
                </c:pt>
                <c:pt idx="19198">
                  <c:v>0.7349</c:v>
                </c:pt>
                <c:pt idx="19199">
                  <c:v>0.80779999999999996</c:v>
                </c:pt>
                <c:pt idx="19200">
                  <c:v>0.82669999999999999</c:v>
                </c:pt>
                <c:pt idx="19201">
                  <c:v>1.0006999999999999</c:v>
                </c:pt>
                <c:pt idx="19202">
                  <c:v>0.92559999999999998</c:v>
                </c:pt>
                <c:pt idx="19203">
                  <c:v>1.0361</c:v>
                </c:pt>
                <c:pt idx="19204">
                  <c:v>0.66239999999999999</c:v>
                </c:pt>
                <c:pt idx="19205">
                  <c:v>0.69830000000000003</c:v>
                </c:pt>
                <c:pt idx="19206">
                  <c:v>0.81830000000000003</c:v>
                </c:pt>
                <c:pt idx="19207">
                  <c:v>0.80549999999999999</c:v>
                </c:pt>
                <c:pt idx="19208">
                  <c:v>0.73529999999999995</c:v>
                </c:pt>
                <c:pt idx="19209">
                  <c:v>0.626</c:v>
                </c:pt>
                <c:pt idx="19210">
                  <c:v>0.82330000000000003</c:v>
                </c:pt>
                <c:pt idx="19211">
                  <c:v>0.95220000000000005</c:v>
                </c:pt>
                <c:pt idx="19212">
                  <c:v>0.80179999999999996</c:v>
                </c:pt>
                <c:pt idx="19213">
                  <c:v>0.67020000000000002</c:v>
                </c:pt>
                <c:pt idx="19214">
                  <c:v>0.65649999999999997</c:v>
                </c:pt>
                <c:pt idx="19215">
                  <c:v>0.76</c:v>
                </c:pt>
                <c:pt idx="19216">
                  <c:v>0.73309999999999997</c:v>
                </c:pt>
                <c:pt idx="19217">
                  <c:v>0.70809999999999995</c:v>
                </c:pt>
                <c:pt idx="19218">
                  <c:v>0.61099999999999999</c:v>
                </c:pt>
                <c:pt idx="19219">
                  <c:v>0.96060000000000001</c:v>
                </c:pt>
                <c:pt idx="19220">
                  <c:v>0.751</c:v>
                </c:pt>
                <c:pt idx="19221">
                  <c:v>0.72370000000000001</c:v>
                </c:pt>
                <c:pt idx="19222">
                  <c:v>0.66539999999999999</c:v>
                </c:pt>
                <c:pt idx="19223">
                  <c:v>0.74139999999999995</c:v>
                </c:pt>
                <c:pt idx="19224">
                  <c:v>0.80500000000000005</c:v>
                </c:pt>
                <c:pt idx="19225">
                  <c:v>0.59370000000000001</c:v>
                </c:pt>
                <c:pt idx="19226">
                  <c:v>0.90190000000000003</c:v>
                </c:pt>
                <c:pt idx="19227">
                  <c:v>0.71389999999999998</c:v>
                </c:pt>
                <c:pt idx="19228">
                  <c:v>0.78879999999999995</c:v>
                </c:pt>
                <c:pt idx="19229">
                  <c:v>0.83040000000000003</c:v>
                </c:pt>
                <c:pt idx="19230">
                  <c:v>0.80289999999999995</c:v>
                </c:pt>
                <c:pt idx="19231">
                  <c:v>0.65680000000000005</c:v>
                </c:pt>
                <c:pt idx="19232">
                  <c:v>0.64390000000000003</c:v>
                </c:pt>
                <c:pt idx="19233">
                  <c:v>0.64129999999999998</c:v>
                </c:pt>
                <c:pt idx="19234">
                  <c:v>0.79559999999999997</c:v>
                </c:pt>
                <c:pt idx="19235">
                  <c:v>0.72529999999999994</c:v>
                </c:pt>
                <c:pt idx="19236">
                  <c:v>0.65590000000000004</c:v>
                </c:pt>
                <c:pt idx="19237">
                  <c:v>0.62339999999999995</c:v>
                </c:pt>
                <c:pt idx="19238">
                  <c:v>0.4839</c:v>
                </c:pt>
                <c:pt idx="19239">
                  <c:v>0.72750000000000004</c:v>
                </c:pt>
                <c:pt idx="19240">
                  <c:v>0.66559999999999997</c:v>
                </c:pt>
                <c:pt idx="19241">
                  <c:v>0.74160000000000004</c:v>
                </c:pt>
                <c:pt idx="19242">
                  <c:v>0.63270000000000004</c:v>
                </c:pt>
                <c:pt idx="19243">
                  <c:v>0.64649999999999996</c:v>
                </c:pt>
                <c:pt idx="19244">
                  <c:v>0.63590000000000002</c:v>
                </c:pt>
                <c:pt idx="19245">
                  <c:v>0.72619999999999996</c:v>
                </c:pt>
                <c:pt idx="19246">
                  <c:v>0.59870000000000001</c:v>
                </c:pt>
                <c:pt idx="19247">
                  <c:v>0.70230000000000004</c:v>
                </c:pt>
                <c:pt idx="19248">
                  <c:v>0.73699999999999999</c:v>
                </c:pt>
                <c:pt idx="19249">
                  <c:v>0.77129999999999999</c:v>
                </c:pt>
                <c:pt idx="19250">
                  <c:v>0.74650000000000005</c:v>
                </c:pt>
                <c:pt idx="19251">
                  <c:v>0.92530000000000001</c:v>
                </c:pt>
                <c:pt idx="19252">
                  <c:v>0.71419999999999995</c:v>
                </c:pt>
                <c:pt idx="19253">
                  <c:v>0.56710000000000005</c:v>
                </c:pt>
                <c:pt idx="19254">
                  <c:v>0.92230000000000001</c:v>
                </c:pt>
                <c:pt idx="19255">
                  <c:v>0.65549999999999997</c:v>
                </c:pt>
                <c:pt idx="19256">
                  <c:v>0.64</c:v>
                </c:pt>
                <c:pt idx="19257">
                  <c:v>0.86560000000000004</c:v>
                </c:pt>
                <c:pt idx="19258">
                  <c:v>0.246</c:v>
                </c:pt>
                <c:pt idx="19259">
                  <c:v>0.251</c:v>
                </c:pt>
                <c:pt idx="19260">
                  <c:v>0.26329999999999998</c:v>
                </c:pt>
                <c:pt idx="19261">
                  <c:v>0.25569999999999998</c:v>
                </c:pt>
                <c:pt idx="19262">
                  <c:v>0.18410000000000001</c:v>
                </c:pt>
                <c:pt idx="19263">
                  <c:v>0.25040000000000001</c:v>
                </c:pt>
                <c:pt idx="19264">
                  <c:v>0.23880000000000001</c:v>
                </c:pt>
                <c:pt idx="19265">
                  <c:v>0.2417</c:v>
                </c:pt>
                <c:pt idx="19266">
                  <c:v>0.24690000000000001</c:v>
                </c:pt>
                <c:pt idx="19267">
                  <c:v>0.22450000000000001</c:v>
                </c:pt>
                <c:pt idx="19268">
                  <c:v>0.2356</c:v>
                </c:pt>
                <c:pt idx="19269">
                  <c:v>0.21029999999999999</c:v>
                </c:pt>
                <c:pt idx="19270">
                  <c:v>0.26929999999999998</c:v>
                </c:pt>
                <c:pt idx="19271">
                  <c:v>0.27810000000000001</c:v>
                </c:pt>
                <c:pt idx="19272">
                  <c:v>0.26740000000000003</c:v>
                </c:pt>
                <c:pt idx="19273">
                  <c:v>0.2268</c:v>
                </c:pt>
                <c:pt idx="19274">
                  <c:v>0.24729999999999999</c:v>
                </c:pt>
                <c:pt idx="19275">
                  <c:v>0.2283</c:v>
                </c:pt>
                <c:pt idx="19276">
                  <c:v>0.28420000000000001</c:v>
                </c:pt>
                <c:pt idx="19277">
                  <c:v>0.26829999999999998</c:v>
                </c:pt>
                <c:pt idx="19278">
                  <c:v>0.24759999999999999</c:v>
                </c:pt>
                <c:pt idx="19279">
                  <c:v>0.25190000000000001</c:v>
                </c:pt>
                <c:pt idx="19280">
                  <c:v>0.30930000000000002</c:v>
                </c:pt>
                <c:pt idx="19281">
                  <c:v>0.27310000000000001</c:v>
                </c:pt>
                <c:pt idx="19282">
                  <c:v>0.28289999999999998</c:v>
                </c:pt>
                <c:pt idx="19283">
                  <c:v>0.31269999999999998</c:v>
                </c:pt>
                <c:pt idx="19284">
                  <c:v>0.23680000000000001</c:v>
                </c:pt>
                <c:pt idx="19285">
                  <c:v>0.2472</c:v>
                </c:pt>
                <c:pt idx="19286">
                  <c:v>0.2417</c:v>
                </c:pt>
                <c:pt idx="19287">
                  <c:v>0.25490000000000002</c:v>
                </c:pt>
                <c:pt idx="19288">
                  <c:v>0.24010000000000001</c:v>
                </c:pt>
                <c:pt idx="19289">
                  <c:v>0.23169999999999999</c:v>
                </c:pt>
                <c:pt idx="19290">
                  <c:v>0.25269999999999998</c:v>
                </c:pt>
                <c:pt idx="19291">
                  <c:v>0.21510000000000001</c:v>
                </c:pt>
                <c:pt idx="19292">
                  <c:v>0.27179999999999999</c:v>
                </c:pt>
                <c:pt idx="19293">
                  <c:v>0.23430000000000001</c:v>
                </c:pt>
                <c:pt idx="19294">
                  <c:v>0.30259999999999998</c:v>
                </c:pt>
                <c:pt idx="19295">
                  <c:v>0.24970000000000001</c:v>
                </c:pt>
                <c:pt idx="19296">
                  <c:v>0.2581</c:v>
                </c:pt>
                <c:pt idx="19297">
                  <c:v>0.28339999999999999</c:v>
                </c:pt>
                <c:pt idx="19298">
                  <c:v>0.2152</c:v>
                </c:pt>
                <c:pt idx="19299">
                  <c:v>0.2397</c:v>
                </c:pt>
                <c:pt idx="19300">
                  <c:v>0.24560000000000001</c:v>
                </c:pt>
                <c:pt idx="19301">
                  <c:v>0.26669999999999999</c:v>
                </c:pt>
                <c:pt idx="19302">
                  <c:v>0.24379999999999999</c:v>
                </c:pt>
                <c:pt idx="19303">
                  <c:v>0.27350000000000002</c:v>
                </c:pt>
                <c:pt idx="19304">
                  <c:v>0.27839999999999998</c:v>
                </c:pt>
                <c:pt idx="19305">
                  <c:v>0.20219999999999999</c:v>
                </c:pt>
                <c:pt idx="19306">
                  <c:v>0.20649999999999999</c:v>
                </c:pt>
                <c:pt idx="19307">
                  <c:v>0.2344</c:v>
                </c:pt>
                <c:pt idx="19308">
                  <c:v>0.24399999999999999</c:v>
                </c:pt>
                <c:pt idx="19309">
                  <c:v>0.2767</c:v>
                </c:pt>
                <c:pt idx="19310">
                  <c:v>0.31680000000000003</c:v>
                </c:pt>
                <c:pt idx="19311">
                  <c:v>0.26190000000000002</c:v>
                </c:pt>
                <c:pt idx="19312">
                  <c:v>0.24460000000000001</c:v>
                </c:pt>
                <c:pt idx="19313">
                  <c:v>0.24229999999999999</c:v>
                </c:pt>
                <c:pt idx="19314">
                  <c:v>0.24640000000000001</c:v>
                </c:pt>
                <c:pt idx="19315">
                  <c:v>0.21820000000000001</c:v>
                </c:pt>
                <c:pt idx="19316">
                  <c:v>0.23019999999999999</c:v>
                </c:pt>
                <c:pt idx="19317">
                  <c:v>0.21110000000000001</c:v>
                </c:pt>
                <c:pt idx="19318">
                  <c:v>0.21779999999999999</c:v>
                </c:pt>
                <c:pt idx="19319">
                  <c:v>0.1585</c:v>
                </c:pt>
                <c:pt idx="19320">
                  <c:v>0.16569999999999999</c:v>
                </c:pt>
                <c:pt idx="19321">
                  <c:v>0.18809999999999999</c:v>
                </c:pt>
                <c:pt idx="19322">
                  <c:v>0.18090000000000001</c:v>
                </c:pt>
                <c:pt idx="19323">
                  <c:v>0.18790000000000001</c:v>
                </c:pt>
                <c:pt idx="19324">
                  <c:v>0.18790000000000001</c:v>
                </c:pt>
                <c:pt idx="19325">
                  <c:v>0.18090000000000001</c:v>
                </c:pt>
                <c:pt idx="19326">
                  <c:v>0.21290000000000001</c:v>
                </c:pt>
                <c:pt idx="19327">
                  <c:v>0.15179999999999999</c:v>
                </c:pt>
                <c:pt idx="19328">
                  <c:v>0.20330000000000001</c:v>
                </c:pt>
                <c:pt idx="19329">
                  <c:v>0.17180000000000001</c:v>
                </c:pt>
                <c:pt idx="19330">
                  <c:v>0.1535</c:v>
                </c:pt>
                <c:pt idx="19331">
                  <c:v>0.17460000000000001</c:v>
                </c:pt>
                <c:pt idx="19332">
                  <c:v>0.24099999999999999</c:v>
                </c:pt>
                <c:pt idx="19333">
                  <c:v>0.16750000000000001</c:v>
                </c:pt>
                <c:pt idx="19334">
                  <c:v>0.16420000000000001</c:v>
                </c:pt>
                <c:pt idx="19335">
                  <c:v>0.1716</c:v>
                </c:pt>
                <c:pt idx="19336">
                  <c:v>0.1754</c:v>
                </c:pt>
                <c:pt idx="19337">
                  <c:v>0.18990000000000001</c:v>
                </c:pt>
                <c:pt idx="19338">
                  <c:v>0.2467</c:v>
                </c:pt>
                <c:pt idx="19339">
                  <c:v>0.16569999999999999</c:v>
                </c:pt>
                <c:pt idx="19340">
                  <c:v>0.19750000000000001</c:v>
                </c:pt>
                <c:pt idx="19341">
                  <c:v>0.16159999999999999</c:v>
                </c:pt>
                <c:pt idx="19342">
                  <c:v>0.1613</c:v>
                </c:pt>
                <c:pt idx="19343">
                  <c:v>0.1837</c:v>
                </c:pt>
                <c:pt idx="19344">
                  <c:v>0.15609999999999999</c:v>
                </c:pt>
                <c:pt idx="19345">
                  <c:v>0.19500000000000001</c:v>
                </c:pt>
                <c:pt idx="19346">
                  <c:v>0.19059999999999999</c:v>
                </c:pt>
                <c:pt idx="19347">
                  <c:v>0.19500000000000001</c:v>
                </c:pt>
                <c:pt idx="19348">
                  <c:v>0.1827</c:v>
                </c:pt>
                <c:pt idx="19349">
                  <c:v>0.1963</c:v>
                </c:pt>
                <c:pt idx="19350">
                  <c:v>0.17660000000000001</c:v>
                </c:pt>
                <c:pt idx="19351">
                  <c:v>0.17030000000000001</c:v>
                </c:pt>
                <c:pt idx="19352">
                  <c:v>0.1547</c:v>
                </c:pt>
                <c:pt idx="19353">
                  <c:v>0.16889999999999999</c:v>
                </c:pt>
                <c:pt idx="19354">
                  <c:v>0.1792</c:v>
                </c:pt>
                <c:pt idx="19355">
                  <c:v>0.19370000000000001</c:v>
                </c:pt>
                <c:pt idx="19356">
                  <c:v>0.2596</c:v>
                </c:pt>
                <c:pt idx="19357">
                  <c:v>0.2031</c:v>
                </c:pt>
                <c:pt idx="19358">
                  <c:v>0.42809999999999998</c:v>
                </c:pt>
                <c:pt idx="19359">
                  <c:v>0.65069999999999995</c:v>
                </c:pt>
                <c:pt idx="19360">
                  <c:v>0.46870000000000001</c:v>
                </c:pt>
                <c:pt idx="19361">
                  <c:v>0.22470000000000001</c:v>
                </c:pt>
                <c:pt idx="19362">
                  <c:v>0.26869999999999999</c:v>
                </c:pt>
                <c:pt idx="19363">
                  <c:v>0.2195</c:v>
                </c:pt>
                <c:pt idx="19364">
                  <c:v>0.20549999999999999</c:v>
                </c:pt>
                <c:pt idx="19365">
                  <c:v>0.18590000000000001</c:v>
                </c:pt>
                <c:pt idx="19366">
                  <c:v>0.28370000000000001</c:v>
                </c:pt>
                <c:pt idx="19367">
                  <c:v>0.41799999999999998</c:v>
                </c:pt>
                <c:pt idx="19368">
                  <c:v>0.4854</c:v>
                </c:pt>
                <c:pt idx="19369">
                  <c:v>0.42509999999999998</c:v>
                </c:pt>
                <c:pt idx="19370">
                  <c:v>0.55610000000000004</c:v>
                </c:pt>
                <c:pt idx="19371">
                  <c:v>0.47949999999999998</c:v>
                </c:pt>
                <c:pt idx="19372">
                  <c:v>0.19489999999999999</c:v>
                </c:pt>
                <c:pt idx="19373">
                  <c:v>0.32240000000000002</c:v>
                </c:pt>
                <c:pt idx="19374">
                  <c:v>0.1739</c:v>
                </c:pt>
                <c:pt idx="19375">
                  <c:v>0.36080000000000001</c:v>
                </c:pt>
                <c:pt idx="19376">
                  <c:v>0.34489999999999998</c:v>
                </c:pt>
                <c:pt idx="19377">
                  <c:v>0.62129999999999996</c:v>
                </c:pt>
                <c:pt idx="19378">
                  <c:v>0.33260000000000001</c:v>
                </c:pt>
                <c:pt idx="19379">
                  <c:v>0.27960000000000002</c:v>
                </c:pt>
                <c:pt idx="19380">
                  <c:v>0.21740000000000001</c:v>
                </c:pt>
                <c:pt idx="19381">
                  <c:v>0.16719999999999999</c:v>
                </c:pt>
                <c:pt idx="19382">
                  <c:v>0.3634</c:v>
                </c:pt>
                <c:pt idx="19383">
                  <c:v>0.32429999999999998</c:v>
                </c:pt>
                <c:pt idx="19384">
                  <c:v>0.4047</c:v>
                </c:pt>
                <c:pt idx="19385">
                  <c:v>0.38250000000000001</c:v>
                </c:pt>
                <c:pt idx="19386">
                  <c:v>0.6865</c:v>
                </c:pt>
                <c:pt idx="19387">
                  <c:v>0.53380000000000005</c:v>
                </c:pt>
                <c:pt idx="19388">
                  <c:v>1.4207000000000001</c:v>
                </c:pt>
                <c:pt idx="19389">
                  <c:v>1.6489</c:v>
                </c:pt>
                <c:pt idx="19390">
                  <c:v>1.5327999999999999</c:v>
                </c:pt>
                <c:pt idx="19391">
                  <c:v>2.5625</c:v>
                </c:pt>
                <c:pt idx="19392">
                  <c:v>2.6886000000000001</c:v>
                </c:pt>
                <c:pt idx="19393">
                  <c:v>2.1880000000000002</c:v>
                </c:pt>
                <c:pt idx="19394">
                  <c:v>1.1111</c:v>
                </c:pt>
                <c:pt idx="19395">
                  <c:v>0.25729999999999997</c:v>
                </c:pt>
                <c:pt idx="19396">
                  <c:v>0.29509999999999997</c:v>
                </c:pt>
                <c:pt idx="19397">
                  <c:v>0.25419999999999998</c:v>
                </c:pt>
                <c:pt idx="19398">
                  <c:v>0.24129999999999999</c:v>
                </c:pt>
                <c:pt idx="19399">
                  <c:v>0.23549999999999999</c:v>
                </c:pt>
                <c:pt idx="19400">
                  <c:v>0.29320000000000002</c:v>
                </c:pt>
                <c:pt idx="19401">
                  <c:v>0.27879999999999999</c:v>
                </c:pt>
                <c:pt idx="19402">
                  <c:v>0.2505</c:v>
                </c:pt>
                <c:pt idx="19403">
                  <c:v>0.26840000000000003</c:v>
                </c:pt>
                <c:pt idx="19404">
                  <c:v>0.34449999999999997</c:v>
                </c:pt>
                <c:pt idx="19405">
                  <c:v>0.33550000000000002</c:v>
                </c:pt>
                <c:pt idx="19406">
                  <c:v>0.3513</c:v>
                </c:pt>
                <c:pt idx="19407">
                  <c:v>0.29720000000000002</c:v>
                </c:pt>
                <c:pt idx="19408">
                  <c:v>0.29199999999999998</c:v>
                </c:pt>
                <c:pt idx="19409">
                  <c:v>0.30180000000000001</c:v>
                </c:pt>
                <c:pt idx="19410">
                  <c:v>0.31019999999999998</c:v>
                </c:pt>
                <c:pt idx="19411">
                  <c:v>0.33650000000000002</c:v>
                </c:pt>
                <c:pt idx="19412">
                  <c:v>0.28489999999999999</c:v>
                </c:pt>
                <c:pt idx="19413">
                  <c:v>0.29289999999999999</c:v>
                </c:pt>
                <c:pt idx="19414">
                  <c:v>0.2868</c:v>
                </c:pt>
                <c:pt idx="19415">
                  <c:v>0.28470000000000001</c:v>
                </c:pt>
                <c:pt idx="19416">
                  <c:v>0.2868</c:v>
                </c:pt>
                <c:pt idx="19417">
                  <c:v>0.25019999999999998</c:v>
                </c:pt>
                <c:pt idx="19418">
                  <c:v>0.2555</c:v>
                </c:pt>
                <c:pt idx="19419">
                  <c:v>0.25</c:v>
                </c:pt>
                <c:pt idx="19420">
                  <c:v>0.29659999999999997</c:v>
                </c:pt>
                <c:pt idx="19421">
                  <c:v>0.33069999999999999</c:v>
                </c:pt>
                <c:pt idx="19422">
                  <c:v>0.29859999999999998</c:v>
                </c:pt>
                <c:pt idx="19423">
                  <c:v>0.31040000000000001</c:v>
                </c:pt>
                <c:pt idx="19424">
                  <c:v>0.36890000000000001</c:v>
                </c:pt>
                <c:pt idx="19425">
                  <c:v>0.31059999999999999</c:v>
                </c:pt>
                <c:pt idx="19426">
                  <c:v>0.25159999999999999</c:v>
                </c:pt>
                <c:pt idx="19427">
                  <c:v>0.28010000000000002</c:v>
                </c:pt>
                <c:pt idx="19428">
                  <c:v>0.22919999999999999</c:v>
                </c:pt>
                <c:pt idx="19429">
                  <c:v>0.2646</c:v>
                </c:pt>
                <c:pt idx="19430">
                  <c:v>0.23769999999999999</c:v>
                </c:pt>
                <c:pt idx="19431">
                  <c:v>0.28639999999999999</c:v>
                </c:pt>
                <c:pt idx="19432">
                  <c:v>0.2198</c:v>
                </c:pt>
                <c:pt idx="19433">
                  <c:v>0.31130000000000002</c:v>
                </c:pt>
                <c:pt idx="19434">
                  <c:v>0.25569999999999998</c:v>
                </c:pt>
                <c:pt idx="19435">
                  <c:v>0.24779999999999999</c:v>
                </c:pt>
                <c:pt idx="19436">
                  <c:v>0.2341</c:v>
                </c:pt>
                <c:pt idx="19437">
                  <c:v>0.32690000000000002</c:v>
                </c:pt>
                <c:pt idx="19438">
                  <c:v>0.35110000000000002</c:v>
                </c:pt>
                <c:pt idx="19439">
                  <c:v>0.31530000000000002</c:v>
                </c:pt>
                <c:pt idx="19440">
                  <c:v>0.32619999999999999</c:v>
                </c:pt>
                <c:pt idx="19441">
                  <c:v>0.36570000000000003</c:v>
                </c:pt>
                <c:pt idx="19442">
                  <c:v>0.29010000000000002</c:v>
                </c:pt>
                <c:pt idx="19443">
                  <c:v>0.29799999999999999</c:v>
                </c:pt>
                <c:pt idx="19444">
                  <c:v>0.27379999999999999</c:v>
                </c:pt>
                <c:pt idx="19445">
                  <c:v>0.34350000000000003</c:v>
                </c:pt>
                <c:pt idx="19446">
                  <c:v>0.28260000000000002</c:v>
                </c:pt>
                <c:pt idx="19447">
                  <c:v>0.26889999999999997</c:v>
                </c:pt>
                <c:pt idx="19448">
                  <c:v>0.2447</c:v>
                </c:pt>
                <c:pt idx="19449">
                  <c:v>0.24149999999999999</c:v>
                </c:pt>
                <c:pt idx="19450">
                  <c:v>0.2298</c:v>
                </c:pt>
                <c:pt idx="19451">
                  <c:v>0.32100000000000001</c:v>
                </c:pt>
                <c:pt idx="19452">
                  <c:v>0.3831</c:v>
                </c:pt>
                <c:pt idx="19453">
                  <c:v>0.32729999999999998</c:v>
                </c:pt>
                <c:pt idx="19454">
                  <c:v>0.37630000000000002</c:v>
                </c:pt>
                <c:pt idx="19455">
                  <c:v>0.32100000000000001</c:v>
                </c:pt>
                <c:pt idx="19456">
                  <c:v>0.30609999999999998</c:v>
                </c:pt>
                <c:pt idx="19457">
                  <c:v>0.3367</c:v>
                </c:pt>
                <c:pt idx="19458">
                  <c:v>0.38529999999999998</c:v>
                </c:pt>
                <c:pt idx="19459">
                  <c:v>0.36099999999999999</c:v>
                </c:pt>
                <c:pt idx="19460">
                  <c:v>0.28000000000000003</c:v>
                </c:pt>
                <c:pt idx="19461">
                  <c:v>0.31809999999999999</c:v>
                </c:pt>
                <c:pt idx="19462">
                  <c:v>0.31259999999999999</c:v>
                </c:pt>
                <c:pt idx="19463">
                  <c:v>0.27850000000000003</c:v>
                </c:pt>
                <c:pt idx="19464">
                  <c:v>0.32340000000000002</c:v>
                </c:pt>
                <c:pt idx="19465">
                  <c:v>0.29270000000000002</c:v>
                </c:pt>
                <c:pt idx="19466">
                  <c:v>0.25940000000000002</c:v>
                </c:pt>
                <c:pt idx="19467">
                  <c:v>0.24460000000000001</c:v>
                </c:pt>
                <c:pt idx="19468">
                  <c:v>0.25879999999999997</c:v>
                </c:pt>
                <c:pt idx="19469">
                  <c:v>0.31109999999999999</c:v>
                </c:pt>
                <c:pt idx="19470">
                  <c:v>0.30399999999999999</c:v>
                </c:pt>
                <c:pt idx="19471">
                  <c:v>0.31730000000000003</c:v>
                </c:pt>
                <c:pt idx="19472">
                  <c:v>0.33700000000000002</c:v>
                </c:pt>
                <c:pt idx="19473">
                  <c:v>0.35780000000000001</c:v>
                </c:pt>
                <c:pt idx="19474">
                  <c:v>0.36459999999999998</c:v>
                </c:pt>
                <c:pt idx="19475">
                  <c:v>0.34860000000000002</c:v>
                </c:pt>
                <c:pt idx="19476">
                  <c:v>0.2722</c:v>
                </c:pt>
                <c:pt idx="19477">
                  <c:v>0.23400000000000001</c:v>
                </c:pt>
                <c:pt idx="19478">
                  <c:v>0.3483</c:v>
                </c:pt>
                <c:pt idx="19479">
                  <c:v>0.29459999999999997</c:v>
                </c:pt>
                <c:pt idx="19480">
                  <c:v>0.29170000000000001</c:v>
                </c:pt>
                <c:pt idx="19481">
                  <c:v>0.25430000000000003</c:v>
                </c:pt>
                <c:pt idx="19482">
                  <c:v>0.28889999999999999</c:v>
                </c:pt>
                <c:pt idx="19483">
                  <c:v>0.24010000000000001</c:v>
                </c:pt>
                <c:pt idx="19484">
                  <c:v>0.28000000000000003</c:v>
                </c:pt>
                <c:pt idx="19485">
                  <c:v>0.2984</c:v>
                </c:pt>
                <c:pt idx="19486">
                  <c:v>0.29189999999999999</c:v>
                </c:pt>
                <c:pt idx="19487">
                  <c:v>0.28970000000000001</c:v>
                </c:pt>
                <c:pt idx="19488">
                  <c:v>0.36559999999999998</c:v>
                </c:pt>
                <c:pt idx="19489">
                  <c:v>0.3196</c:v>
                </c:pt>
                <c:pt idx="19490">
                  <c:v>0.4037</c:v>
                </c:pt>
                <c:pt idx="19491">
                  <c:v>0.28010000000000002</c:v>
                </c:pt>
                <c:pt idx="19492">
                  <c:v>0.33189999999999997</c:v>
                </c:pt>
                <c:pt idx="19493">
                  <c:v>0.25659999999999999</c:v>
                </c:pt>
                <c:pt idx="19494">
                  <c:v>0.34150000000000003</c:v>
                </c:pt>
                <c:pt idx="19495">
                  <c:v>0.33679999999999999</c:v>
                </c:pt>
                <c:pt idx="19496">
                  <c:v>0.30859999999999999</c:v>
                </c:pt>
                <c:pt idx="19497">
                  <c:v>0.2893</c:v>
                </c:pt>
                <c:pt idx="19498">
                  <c:v>0.28820000000000001</c:v>
                </c:pt>
                <c:pt idx="19499">
                  <c:v>0.23580000000000001</c:v>
                </c:pt>
                <c:pt idx="19500">
                  <c:v>0.2944</c:v>
                </c:pt>
                <c:pt idx="19501">
                  <c:v>0.2404</c:v>
                </c:pt>
                <c:pt idx="19502">
                  <c:v>0.28749999999999998</c:v>
                </c:pt>
                <c:pt idx="19503">
                  <c:v>0.38590000000000002</c:v>
                </c:pt>
                <c:pt idx="19504">
                  <c:v>0.33210000000000001</c:v>
                </c:pt>
                <c:pt idx="19505">
                  <c:v>0.26090000000000002</c:v>
                </c:pt>
                <c:pt idx="19506">
                  <c:v>0.27750000000000002</c:v>
                </c:pt>
                <c:pt idx="19507">
                  <c:v>0.26400000000000001</c:v>
                </c:pt>
                <c:pt idx="19508">
                  <c:v>0.25779999999999997</c:v>
                </c:pt>
                <c:pt idx="19509">
                  <c:v>0.30270000000000002</c:v>
                </c:pt>
                <c:pt idx="19510">
                  <c:v>0.31659999999999999</c:v>
                </c:pt>
                <c:pt idx="19511">
                  <c:v>0.3382</c:v>
                </c:pt>
                <c:pt idx="19512">
                  <c:v>0.35160000000000002</c:v>
                </c:pt>
                <c:pt idx="19513">
                  <c:v>0.23050000000000001</c:v>
                </c:pt>
                <c:pt idx="19514">
                  <c:v>0.29980000000000001</c:v>
                </c:pt>
                <c:pt idx="19515">
                  <c:v>0.27360000000000001</c:v>
                </c:pt>
                <c:pt idx="19516">
                  <c:v>0.30740000000000001</c:v>
                </c:pt>
                <c:pt idx="19517">
                  <c:v>0.29499999999999998</c:v>
                </c:pt>
                <c:pt idx="19518">
                  <c:v>0.2908</c:v>
                </c:pt>
                <c:pt idx="19519">
                  <c:v>0.27079999999999999</c:v>
                </c:pt>
                <c:pt idx="19520">
                  <c:v>0.28199999999999997</c:v>
                </c:pt>
                <c:pt idx="19521">
                  <c:v>0.35580000000000001</c:v>
                </c:pt>
                <c:pt idx="19522">
                  <c:v>0.35210000000000002</c:v>
                </c:pt>
                <c:pt idx="19523">
                  <c:v>0.35920000000000002</c:v>
                </c:pt>
                <c:pt idx="19524">
                  <c:v>0.36220000000000002</c:v>
                </c:pt>
                <c:pt idx="19525">
                  <c:v>0.38240000000000002</c:v>
                </c:pt>
                <c:pt idx="19526">
                  <c:v>0.34160000000000001</c:v>
                </c:pt>
                <c:pt idx="19527">
                  <c:v>0.2923</c:v>
                </c:pt>
                <c:pt idx="19528">
                  <c:v>0.38290000000000002</c:v>
                </c:pt>
                <c:pt idx="19529">
                  <c:v>0.28989999999999999</c:v>
                </c:pt>
                <c:pt idx="19530">
                  <c:v>0.2477</c:v>
                </c:pt>
                <c:pt idx="19531">
                  <c:v>0.2853</c:v>
                </c:pt>
                <c:pt idx="19532">
                  <c:v>0.24840000000000001</c:v>
                </c:pt>
                <c:pt idx="19533">
                  <c:v>0.2727</c:v>
                </c:pt>
                <c:pt idx="19534">
                  <c:v>0.25840000000000002</c:v>
                </c:pt>
                <c:pt idx="19535">
                  <c:v>0.28589999999999999</c:v>
                </c:pt>
                <c:pt idx="19536">
                  <c:v>0.25519999999999998</c:v>
                </c:pt>
                <c:pt idx="19537">
                  <c:v>0.27939999999999998</c:v>
                </c:pt>
                <c:pt idx="19538">
                  <c:v>0.2424</c:v>
                </c:pt>
                <c:pt idx="19539">
                  <c:v>0.2213</c:v>
                </c:pt>
                <c:pt idx="19540">
                  <c:v>0.25009999999999999</c:v>
                </c:pt>
                <c:pt idx="19541">
                  <c:v>0.33029999999999998</c:v>
                </c:pt>
                <c:pt idx="19542">
                  <c:v>0.29380000000000001</c:v>
                </c:pt>
                <c:pt idx="19543">
                  <c:v>0.29349999999999998</c:v>
                </c:pt>
                <c:pt idx="19544">
                  <c:v>0.3805</c:v>
                </c:pt>
                <c:pt idx="19545">
                  <c:v>0.29330000000000001</c:v>
                </c:pt>
                <c:pt idx="19546">
                  <c:v>0.28689999999999999</c:v>
                </c:pt>
                <c:pt idx="19547">
                  <c:v>0.22040000000000001</c:v>
                </c:pt>
                <c:pt idx="19548">
                  <c:v>0.30009999999999998</c:v>
                </c:pt>
                <c:pt idx="19549">
                  <c:v>0.32650000000000001</c:v>
                </c:pt>
                <c:pt idx="19550">
                  <c:v>0.34549999999999997</c:v>
                </c:pt>
                <c:pt idx="19551">
                  <c:v>0.31030000000000002</c:v>
                </c:pt>
                <c:pt idx="19552">
                  <c:v>0.2611</c:v>
                </c:pt>
                <c:pt idx="19553">
                  <c:v>0.30020000000000002</c:v>
                </c:pt>
                <c:pt idx="19554">
                  <c:v>0.3337</c:v>
                </c:pt>
                <c:pt idx="19555">
                  <c:v>0.30630000000000002</c:v>
                </c:pt>
                <c:pt idx="19556">
                  <c:v>0.26629999999999998</c:v>
                </c:pt>
                <c:pt idx="19557">
                  <c:v>0.29349999999999998</c:v>
                </c:pt>
                <c:pt idx="19558">
                  <c:v>0.3488</c:v>
                </c:pt>
                <c:pt idx="19559">
                  <c:v>0.28050000000000003</c:v>
                </c:pt>
                <c:pt idx="19560">
                  <c:v>0.311</c:v>
                </c:pt>
                <c:pt idx="19561">
                  <c:v>0.24279999999999999</c:v>
                </c:pt>
                <c:pt idx="19562">
                  <c:v>0.29370000000000002</c:v>
                </c:pt>
                <c:pt idx="19563">
                  <c:v>0.251</c:v>
                </c:pt>
                <c:pt idx="19564">
                  <c:v>0.2621</c:v>
                </c:pt>
                <c:pt idx="19565">
                  <c:v>0.32890000000000003</c:v>
                </c:pt>
                <c:pt idx="19566">
                  <c:v>0.35830000000000001</c:v>
                </c:pt>
                <c:pt idx="19567">
                  <c:v>0.24079999999999999</c:v>
                </c:pt>
                <c:pt idx="19568">
                  <c:v>0.29970000000000002</c:v>
                </c:pt>
                <c:pt idx="19569">
                  <c:v>0.32900000000000001</c:v>
                </c:pt>
                <c:pt idx="19570">
                  <c:v>0.3211</c:v>
                </c:pt>
                <c:pt idx="19571">
                  <c:v>0.33610000000000001</c:v>
                </c:pt>
                <c:pt idx="19572">
                  <c:v>0.32429999999999998</c:v>
                </c:pt>
                <c:pt idx="19573">
                  <c:v>0.39240000000000003</c:v>
                </c:pt>
                <c:pt idx="19574">
                  <c:v>0.24490000000000001</c:v>
                </c:pt>
                <c:pt idx="19575">
                  <c:v>0.2712</c:v>
                </c:pt>
                <c:pt idx="19576">
                  <c:v>0.27839999999999998</c:v>
                </c:pt>
                <c:pt idx="19577">
                  <c:v>0.2535</c:v>
                </c:pt>
                <c:pt idx="19578">
                  <c:v>0.23749999999999999</c:v>
                </c:pt>
                <c:pt idx="19579">
                  <c:v>0.26640000000000003</c:v>
                </c:pt>
                <c:pt idx="19580">
                  <c:v>0.2442</c:v>
                </c:pt>
                <c:pt idx="19581">
                  <c:v>0.28820000000000001</c:v>
                </c:pt>
                <c:pt idx="19582">
                  <c:v>0.31940000000000002</c:v>
                </c:pt>
                <c:pt idx="19583">
                  <c:v>0.30359999999999998</c:v>
                </c:pt>
                <c:pt idx="19584">
                  <c:v>0.27939999999999998</c:v>
                </c:pt>
                <c:pt idx="19585">
                  <c:v>0.29289999999999999</c:v>
                </c:pt>
                <c:pt idx="19586">
                  <c:v>0.27939999999999998</c:v>
                </c:pt>
                <c:pt idx="19587">
                  <c:v>0.26429999999999998</c:v>
                </c:pt>
                <c:pt idx="19588">
                  <c:v>0.2883</c:v>
                </c:pt>
                <c:pt idx="19589">
                  <c:v>0.3175</c:v>
                </c:pt>
                <c:pt idx="19590">
                  <c:v>0.32140000000000002</c:v>
                </c:pt>
                <c:pt idx="19591">
                  <c:v>0.2802</c:v>
                </c:pt>
                <c:pt idx="19592">
                  <c:v>0.32279999999999998</c:v>
                </c:pt>
                <c:pt idx="19593">
                  <c:v>0.35720000000000002</c:v>
                </c:pt>
                <c:pt idx="19594">
                  <c:v>0.34560000000000002</c:v>
                </c:pt>
                <c:pt idx="19595">
                  <c:v>0.39029999999999998</c:v>
                </c:pt>
                <c:pt idx="19596">
                  <c:v>0.35639999999999999</c:v>
                </c:pt>
                <c:pt idx="19597">
                  <c:v>0.35420000000000001</c:v>
                </c:pt>
                <c:pt idx="19598">
                  <c:v>0.37790000000000001</c:v>
                </c:pt>
                <c:pt idx="19599">
                  <c:v>0.33410000000000001</c:v>
                </c:pt>
                <c:pt idx="19600">
                  <c:v>0.34720000000000001</c:v>
                </c:pt>
                <c:pt idx="19601">
                  <c:v>0.42320000000000002</c:v>
                </c:pt>
                <c:pt idx="19602">
                  <c:v>0.31459999999999999</c:v>
                </c:pt>
                <c:pt idx="19603">
                  <c:v>0.33379999999999999</c:v>
                </c:pt>
                <c:pt idx="19604">
                  <c:v>0.33929999999999999</c:v>
                </c:pt>
                <c:pt idx="19605">
                  <c:v>0.36080000000000001</c:v>
                </c:pt>
                <c:pt idx="19606">
                  <c:v>0.35089999999999999</c:v>
                </c:pt>
                <c:pt idx="19607">
                  <c:v>0.32950000000000002</c:v>
                </c:pt>
                <c:pt idx="19608">
                  <c:v>0.29820000000000002</c:v>
                </c:pt>
                <c:pt idx="19609">
                  <c:v>0.32019999999999998</c:v>
                </c:pt>
                <c:pt idx="19610">
                  <c:v>0.36209999999999998</c:v>
                </c:pt>
                <c:pt idx="19611">
                  <c:v>0.41720000000000002</c:v>
                </c:pt>
                <c:pt idx="19612">
                  <c:v>0.36299999999999999</c:v>
                </c:pt>
                <c:pt idx="19613">
                  <c:v>0.42649999999999999</c:v>
                </c:pt>
                <c:pt idx="19614">
                  <c:v>0.435</c:v>
                </c:pt>
                <c:pt idx="19615">
                  <c:v>0.39369999999999999</c:v>
                </c:pt>
                <c:pt idx="19616">
                  <c:v>0.37759999999999999</c:v>
                </c:pt>
                <c:pt idx="19617">
                  <c:v>0.34339999999999998</c:v>
                </c:pt>
                <c:pt idx="19618">
                  <c:v>0.3216</c:v>
                </c:pt>
                <c:pt idx="19619">
                  <c:v>0.4249</c:v>
                </c:pt>
                <c:pt idx="19620">
                  <c:v>0.33589999999999998</c:v>
                </c:pt>
                <c:pt idx="19621">
                  <c:v>0.28949999999999998</c:v>
                </c:pt>
                <c:pt idx="19622">
                  <c:v>0.2974</c:v>
                </c:pt>
                <c:pt idx="19623">
                  <c:v>0.31900000000000001</c:v>
                </c:pt>
                <c:pt idx="19624">
                  <c:v>0.42680000000000001</c:v>
                </c:pt>
                <c:pt idx="19625">
                  <c:v>0.44230000000000003</c:v>
                </c:pt>
                <c:pt idx="19626">
                  <c:v>0.6139</c:v>
                </c:pt>
                <c:pt idx="19627">
                  <c:v>0.61150000000000004</c:v>
                </c:pt>
                <c:pt idx="19628">
                  <c:v>0.628</c:v>
                </c:pt>
                <c:pt idx="19629">
                  <c:v>0.91120000000000001</c:v>
                </c:pt>
                <c:pt idx="19630">
                  <c:v>0.70350000000000001</c:v>
                </c:pt>
                <c:pt idx="19631">
                  <c:v>0.67300000000000004</c:v>
                </c:pt>
                <c:pt idx="19632">
                  <c:v>0.62390000000000001</c:v>
                </c:pt>
                <c:pt idx="19633">
                  <c:v>0.49790000000000001</c:v>
                </c:pt>
                <c:pt idx="19634">
                  <c:v>0.74739999999999995</c:v>
                </c:pt>
                <c:pt idx="19635">
                  <c:v>0.5413</c:v>
                </c:pt>
                <c:pt idx="19636">
                  <c:v>0.61519999999999997</c:v>
                </c:pt>
                <c:pt idx="19637">
                  <c:v>0.72629999999999995</c:v>
                </c:pt>
                <c:pt idx="19638">
                  <c:v>0.80430000000000001</c:v>
                </c:pt>
                <c:pt idx="19639">
                  <c:v>0.78280000000000005</c:v>
                </c:pt>
                <c:pt idx="19640">
                  <c:v>0.50360000000000005</c:v>
                </c:pt>
                <c:pt idx="19641">
                  <c:v>0.55500000000000005</c:v>
                </c:pt>
                <c:pt idx="19642">
                  <c:v>0.5837</c:v>
                </c:pt>
                <c:pt idx="19643">
                  <c:v>0.51060000000000005</c:v>
                </c:pt>
                <c:pt idx="19644">
                  <c:v>0.5968</c:v>
                </c:pt>
                <c:pt idx="19645">
                  <c:v>0.58699999999999997</c:v>
                </c:pt>
                <c:pt idx="19646">
                  <c:v>0.53090000000000004</c:v>
                </c:pt>
                <c:pt idx="19647">
                  <c:v>0.48730000000000001</c:v>
                </c:pt>
                <c:pt idx="19648">
                  <c:v>0.7056</c:v>
                </c:pt>
                <c:pt idx="19649">
                  <c:v>0.72709999999999997</c:v>
                </c:pt>
                <c:pt idx="19650">
                  <c:v>0.51259999999999994</c:v>
                </c:pt>
                <c:pt idx="19651">
                  <c:v>0.58860000000000001</c:v>
                </c:pt>
                <c:pt idx="19652">
                  <c:v>0.58599999999999997</c:v>
                </c:pt>
                <c:pt idx="19653">
                  <c:v>0.4985</c:v>
                </c:pt>
                <c:pt idx="19654">
                  <c:v>0.57120000000000004</c:v>
                </c:pt>
                <c:pt idx="19655">
                  <c:v>0.23400000000000001</c:v>
                </c:pt>
                <c:pt idx="19656">
                  <c:v>0.59409999999999996</c:v>
                </c:pt>
                <c:pt idx="19657">
                  <c:v>0.66620000000000001</c:v>
                </c:pt>
                <c:pt idx="19658">
                  <c:v>0.53890000000000005</c:v>
                </c:pt>
                <c:pt idx="19659">
                  <c:v>0.71640000000000004</c:v>
                </c:pt>
                <c:pt idx="19660">
                  <c:v>0.52949999999999997</c:v>
                </c:pt>
                <c:pt idx="19661">
                  <c:v>0.71730000000000005</c:v>
                </c:pt>
                <c:pt idx="19662">
                  <c:v>0.54679999999999995</c:v>
                </c:pt>
                <c:pt idx="19663">
                  <c:v>0.5726</c:v>
                </c:pt>
                <c:pt idx="19664">
                  <c:v>0.76859999999999995</c:v>
                </c:pt>
                <c:pt idx="19665">
                  <c:v>0.52380000000000004</c:v>
                </c:pt>
                <c:pt idx="19666">
                  <c:v>0.62829999999999997</c:v>
                </c:pt>
                <c:pt idx="19667">
                  <c:v>0.61719999999999997</c:v>
                </c:pt>
                <c:pt idx="19668">
                  <c:v>0.47989999999999999</c:v>
                </c:pt>
                <c:pt idx="19669">
                  <c:v>0.55620000000000003</c:v>
                </c:pt>
                <c:pt idx="19670">
                  <c:v>0.42370000000000002</c:v>
                </c:pt>
                <c:pt idx="19671">
                  <c:v>0.51280000000000003</c:v>
                </c:pt>
                <c:pt idx="19672">
                  <c:v>0.53590000000000004</c:v>
                </c:pt>
                <c:pt idx="19673">
                  <c:v>0.57150000000000001</c:v>
                </c:pt>
                <c:pt idx="19674">
                  <c:v>0.43890000000000001</c:v>
                </c:pt>
                <c:pt idx="19675">
                  <c:v>0.56359999999999999</c:v>
                </c:pt>
                <c:pt idx="19676">
                  <c:v>0.60640000000000005</c:v>
                </c:pt>
                <c:pt idx="19677">
                  <c:v>0.58040000000000003</c:v>
                </c:pt>
                <c:pt idx="19678">
                  <c:v>0.51039999999999996</c:v>
                </c:pt>
                <c:pt idx="19679">
                  <c:v>0.54300000000000004</c:v>
                </c:pt>
                <c:pt idx="19680">
                  <c:v>0.79069999999999996</c:v>
                </c:pt>
                <c:pt idx="19681">
                  <c:v>0.73240000000000005</c:v>
                </c:pt>
                <c:pt idx="19682">
                  <c:v>0.64070000000000005</c:v>
                </c:pt>
                <c:pt idx="19683">
                  <c:v>0.64629999999999999</c:v>
                </c:pt>
                <c:pt idx="19684">
                  <c:v>0.56040000000000001</c:v>
                </c:pt>
                <c:pt idx="19685">
                  <c:v>0.4032</c:v>
                </c:pt>
                <c:pt idx="19686">
                  <c:v>0.68179999999999996</c:v>
                </c:pt>
                <c:pt idx="19687">
                  <c:v>0.65139999999999998</c:v>
                </c:pt>
                <c:pt idx="19688">
                  <c:v>0.64229999999999998</c:v>
                </c:pt>
                <c:pt idx="19689">
                  <c:v>0.66610000000000003</c:v>
                </c:pt>
                <c:pt idx="19690">
                  <c:v>0.61539999999999995</c:v>
                </c:pt>
                <c:pt idx="19691">
                  <c:v>0.50460000000000005</c:v>
                </c:pt>
                <c:pt idx="19692">
                  <c:v>0.61619999999999997</c:v>
                </c:pt>
                <c:pt idx="19693">
                  <c:v>0.85860000000000003</c:v>
                </c:pt>
                <c:pt idx="19694">
                  <c:v>0.70899999999999996</c:v>
                </c:pt>
                <c:pt idx="19695">
                  <c:v>0.8095</c:v>
                </c:pt>
                <c:pt idx="19696">
                  <c:v>0.6986</c:v>
                </c:pt>
                <c:pt idx="19697">
                  <c:v>0.63390000000000002</c:v>
                </c:pt>
                <c:pt idx="19698">
                  <c:v>0.628</c:v>
                </c:pt>
                <c:pt idx="19699">
                  <c:v>0.56659999999999999</c:v>
                </c:pt>
                <c:pt idx="19700">
                  <c:v>0.5897</c:v>
                </c:pt>
                <c:pt idx="19701">
                  <c:v>0.4899</c:v>
                </c:pt>
                <c:pt idx="19702">
                  <c:v>0.68030000000000002</c:v>
                </c:pt>
                <c:pt idx="19703">
                  <c:v>0.50360000000000005</c:v>
                </c:pt>
                <c:pt idx="19704">
                  <c:v>0.73980000000000001</c:v>
                </c:pt>
                <c:pt idx="19705">
                  <c:v>0.51019999999999999</c:v>
                </c:pt>
                <c:pt idx="19706">
                  <c:v>0.62050000000000005</c:v>
                </c:pt>
                <c:pt idx="19707">
                  <c:v>0.53359999999999996</c:v>
                </c:pt>
                <c:pt idx="19708">
                  <c:v>0.72089999999999999</c:v>
                </c:pt>
                <c:pt idx="19709">
                  <c:v>0.57989999999999997</c:v>
                </c:pt>
                <c:pt idx="19710">
                  <c:v>0.85660000000000003</c:v>
                </c:pt>
                <c:pt idx="19711">
                  <c:v>0.53839999999999999</c:v>
                </c:pt>
                <c:pt idx="19712">
                  <c:v>0.67549999999999999</c:v>
                </c:pt>
                <c:pt idx="19713">
                  <c:v>0.44030000000000002</c:v>
                </c:pt>
                <c:pt idx="19714">
                  <c:v>0.51070000000000004</c:v>
                </c:pt>
                <c:pt idx="19715">
                  <c:v>0.61350000000000005</c:v>
                </c:pt>
                <c:pt idx="19716">
                  <c:v>0.60209999999999997</c:v>
                </c:pt>
                <c:pt idx="19717">
                  <c:v>0.64900000000000002</c:v>
                </c:pt>
                <c:pt idx="19718">
                  <c:v>0.58550000000000002</c:v>
                </c:pt>
                <c:pt idx="19719">
                  <c:v>0.67279999999999995</c:v>
                </c:pt>
                <c:pt idx="19720">
                  <c:v>0.61250000000000004</c:v>
                </c:pt>
                <c:pt idx="19721">
                  <c:v>0.72199999999999998</c:v>
                </c:pt>
                <c:pt idx="19722">
                  <c:v>0.64390000000000003</c:v>
                </c:pt>
                <c:pt idx="19723">
                  <c:v>0.74839999999999995</c:v>
                </c:pt>
                <c:pt idx="19724">
                  <c:v>0.69399999999999995</c:v>
                </c:pt>
                <c:pt idx="19725">
                  <c:v>0.64910000000000001</c:v>
                </c:pt>
                <c:pt idx="19726">
                  <c:v>0.54849999999999999</c:v>
                </c:pt>
                <c:pt idx="19727">
                  <c:v>0.64</c:v>
                </c:pt>
                <c:pt idx="19728">
                  <c:v>0.49830000000000002</c:v>
                </c:pt>
                <c:pt idx="19729">
                  <c:v>0.70889999999999997</c:v>
                </c:pt>
                <c:pt idx="19730">
                  <c:v>0.63900000000000001</c:v>
                </c:pt>
                <c:pt idx="19731">
                  <c:v>0.70989999999999998</c:v>
                </c:pt>
                <c:pt idx="19732">
                  <c:v>0.5766</c:v>
                </c:pt>
                <c:pt idx="19733">
                  <c:v>0.4753</c:v>
                </c:pt>
                <c:pt idx="19734">
                  <c:v>0.58709999999999996</c:v>
                </c:pt>
                <c:pt idx="19735">
                  <c:v>0.52839999999999998</c:v>
                </c:pt>
                <c:pt idx="19736">
                  <c:v>0.68689999999999996</c:v>
                </c:pt>
                <c:pt idx="19737">
                  <c:v>0.66720000000000002</c:v>
                </c:pt>
                <c:pt idx="19738">
                  <c:v>0.52170000000000005</c:v>
                </c:pt>
                <c:pt idx="19739">
                  <c:v>0.69789999999999996</c:v>
                </c:pt>
                <c:pt idx="19740">
                  <c:v>0.65880000000000005</c:v>
                </c:pt>
                <c:pt idx="19741">
                  <c:v>0.58009999999999995</c:v>
                </c:pt>
                <c:pt idx="19742">
                  <c:v>0.77380000000000004</c:v>
                </c:pt>
                <c:pt idx="19743">
                  <c:v>0.5877</c:v>
                </c:pt>
                <c:pt idx="19744">
                  <c:v>0.66510000000000002</c:v>
                </c:pt>
                <c:pt idx="19745">
                  <c:v>0.73029999999999995</c:v>
                </c:pt>
                <c:pt idx="19746">
                  <c:v>0.48430000000000001</c:v>
                </c:pt>
                <c:pt idx="19747">
                  <c:v>0.86229999999999996</c:v>
                </c:pt>
                <c:pt idx="19748">
                  <c:v>0.58709999999999996</c:v>
                </c:pt>
                <c:pt idx="19749">
                  <c:v>0.72340000000000004</c:v>
                </c:pt>
                <c:pt idx="19750">
                  <c:v>0.56269999999999998</c:v>
                </c:pt>
                <c:pt idx="19751">
                  <c:v>0.61529999999999996</c:v>
                </c:pt>
                <c:pt idx="19752">
                  <c:v>0.88649999999999995</c:v>
                </c:pt>
                <c:pt idx="19753">
                  <c:v>0.68469999999999998</c:v>
                </c:pt>
                <c:pt idx="19754">
                  <c:v>0.6976</c:v>
                </c:pt>
                <c:pt idx="19755">
                  <c:v>0.62339999999999995</c:v>
                </c:pt>
                <c:pt idx="19756">
                  <c:v>0.67789999999999995</c:v>
                </c:pt>
                <c:pt idx="19757">
                  <c:v>0.63319999999999999</c:v>
                </c:pt>
                <c:pt idx="19758">
                  <c:v>0.46650000000000003</c:v>
                </c:pt>
                <c:pt idx="19759">
                  <c:v>0.65449999999999997</c:v>
                </c:pt>
                <c:pt idx="19760">
                  <c:v>0.65580000000000005</c:v>
                </c:pt>
                <c:pt idx="19761">
                  <c:v>0.57979999999999998</c:v>
                </c:pt>
                <c:pt idx="19762">
                  <c:v>0.79079999999999995</c:v>
                </c:pt>
                <c:pt idx="19763">
                  <c:v>0.73450000000000004</c:v>
                </c:pt>
                <c:pt idx="19764">
                  <c:v>0.49730000000000002</c:v>
                </c:pt>
                <c:pt idx="19765">
                  <c:v>0.60970000000000002</c:v>
                </c:pt>
                <c:pt idx="19766">
                  <c:v>0.53959999999999997</c:v>
                </c:pt>
                <c:pt idx="19767">
                  <c:v>0.53749999999999998</c:v>
                </c:pt>
                <c:pt idx="19768">
                  <c:v>0.50529999999999997</c:v>
                </c:pt>
                <c:pt idx="19769">
                  <c:v>0.66930000000000001</c:v>
                </c:pt>
                <c:pt idx="19770">
                  <c:v>0.73740000000000006</c:v>
                </c:pt>
                <c:pt idx="19771">
                  <c:v>0.56540000000000001</c:v>
                </c:pt>
                <c:pt idx="19772">
                  <c:v>0.58740000000000003</c:v>
                </c:pt>
                <c:pt idx="19773">
                  <c:v>0.68789999999999996</c:v>
                </c:pt>
                <c:pt idx="19774">
                  <c:v>0.56259999999999999</c:v>
                </c:pt>
                <c:pt idx="19775">
                  <c:v>0.60070000000000001</c:v>
                </c:pt>
                <c:pt idx="19776">
                  <c:v>0.65769999999999995</c:v>
                </c:pt>
                <c:pt idx="19777">
                  <c:v>0.82320000000000004</c:v>
                </c:pt>
                <c:pt idx="19778">
                  <c:v>0.70340000000000003</c:v>
                </c:pt>
                <c:pt idx="19779">
                  <c:v>0.68440000000000001</c:v>
                </c:pt>
                <c:pt idx="19780">
                  <c:v>0.55700000000000005</c:v>
                </c:pt>
                <c:pt idx="19781">
                  <c:v>0.51890000000000003</c:v>
                </c:pt>
                <c:pt idx="19782">
                  <c:v>0.58089999999999997</c:v>
                </c:pt>
                <c:pt idx="19783">
                  <c:v>0.62960000000000005</c:v>
                </c:pt>
                <c:pt idx="19784">
                  <c:v>0.77649999999999997</c:v>
                </c:pt>
                <c:pt idx="19785">
                  <c:v>0.75109999999999999</c:v>
                </c:pt>
                <c:pt idx="19786">
                  <c:v>0.84040000000000004</c:v>
                </c:pt>
                <c:pt idx="19787">
                  <c:v>0.59389999999999998</c:v>
                </c:pt>
                <c:pt idx="19788">
                  <c:v>0.71740000000000004</c:v>
                </c:pt>
                <c:pt idx="19789">
                  <c:v>0.67110000000000003</c:v>
                </c:pt>
                <c:pt idx="19790">
                  <c:v>0.75339999999999996</c:v>
                </c:pt>
                <c:pt idx="19791">
                  <c:v>0.6331</c:v>
                </c:pt>
                <c:pt idx="19792">
                  <c:v>0.89629999999999999</c:v>
                </c:pt>
                <c:pt idx="19793">
                  <c:v>0.80210000000000004</c:v>
                </c:pt>
                <c:pt idx="19794">
                  <c:v>0.74209999999999998</c:v>
                </c:pt>
                <c:pt idx="19795">
                  <c:v>0.8206</c:v>
                </c:pt>
                <c:pt idx="19796">
                  <c:v>0.68910000000000005</c:v>
                </c:pt>
                <c:pt idx="19797">
                  <c:v>0.58550000000000002</c:v>
                </c:pt>
                <c:pt idx="19798">
                  <c:v>0.69230000000000003</c:v>
                </c:pt>
                <c:pt idx="19799">
                  <c:v>0.74080000000000001</c:v>
                </c:pt>
                <c:pt idx="19800">
                  <c:v>0.63400000000000001</c:v>
                </c:pt>
                <c:pt idx="19801">
                  <c:v>0.72309999999999997</c:v>
                </c:pt>
                <c:pt idx="19802">
                  <c:v>0.59230000000000005</c:v>
                </c:pt>
                <c:pt idx="19803">
                  <c:v>0.60060000000000002</c:v>
                </c:pt>
                <c:pt idx="19804">
                  <c:v>0.61260000000000003</c:v>
                </c:pt>
                <c:pt idx="19805">
                  <c:v>0.58850000000000002</c:v>
                </c:pt>
                <c:pt idx="19806">
                  <c:v>0.69320000000000004</c:v>
                </c:pt>
                <c:pt idx="19807">
                  <c:v>0.87580000000000002</c:v>
                </c:pt>
                <c:pt idx="19808">
                  <c:v>0.52880000000000005</c:v>
                </c:pt>
                <c:pt idx="19809">
                  <c:v>0.79300000000000004</c:v>
                </c:pt>
                <c:pt idx="19810">
                  <c:v>0.48909999999999998</c:v>
                </c:pt>
                <c:pt idx="19811">
                  <c:v>0.69389999999999996</c:v>
                </c:pt>
                <c:pt idx="19812">
                  <c:v>0.72309999999999997</c:v>
                </c:pt>
                <c:pt idx="19813">
                  <c:v>0.49680000000000002</c:v>
                </c:pt>
                <c:pt idx="19814">
                  <c:v>0.59919999999999995</c:v>
                </c:pt>
                <c:pt idx="19815">
                  <c:v>0.54890000000000005</c:v>
                </c:pt>
                <c:pt idx="19816">
                  <c:v>0.30430000000000001</c:v>
                </c:pt>
                <c:pt idx="19817">
                  <c:v>0.60540000000000005</c:v>
                </c:pt>
                <c:pt idx="19818">
                  <c:v>0.46129999999999999</c:v>
                </c:pt>
                <c:pt idx="19819">
                  <c:v>0.46179999999999999</c:v>
                </c:pt>
                <c:pt idx="19820">
                  <c:v>0.60340000000000005</c:v>
                </c:pt>
                <c:pt idx="19821">
                  <c:v>0.59440000000000004</c:v>
                </c:pt>
                <c:pt idx="19822">
                  <c:v>0.62760000000000005</c:v>
                </c:pt>
                <c:pt idx="19823">
                  <c:v>0.57599999999999996</c:v>
                </c:pt>
                <c:pt idx="19824">
                  <c:v>0.7339</c:v>
                </c:pt>
                <c:pt idx="19825">
                  <c:v>0.6875</c:v>
                </c:pt>
                <c:pt idx="19826">
                  <c:v>0.62880000000000003</c:v>
                </c:pt>
                <c:pt idx="19827">
                  <c:v>0.5746</c:v>
                </c:pt>
                <c:pt idx="19828">
                  <c:v>0.58330000000000004</c:v>
                </c:pt>
                <c:pt idx="19829">
                  <c:v>0.27950000000000003</c:v>
                </c:pt>
                <c:pt idx="19830">
                  <c:v>0.2387</c:v>
                </c:pt>
                <c:pt idx="19831">
                  <c:v>0.27929999999999999</c:v>
                </c:pt>
                <c:pt idx="19832">
                  <c:v>0.3276</c:v>
                </c:pt>
                <c:pt idx="19833">
                  <c:v>0.26619999999999999</c:v>
                </c:pt>
                <c:pt idx="19834">
                  <c:v>0.25440000000000002</c:v>
                </c:pt>
                <c:pt idx="19835">
                  <c:v>0.25480000000000003</c:v>
                </c:pt>
                <c:pt idx="19836">
                  <c:v>0.26319999999999999</c:v>
                </c:pt>
                <c:pt idx="19837">
                  <c:v>0.29620000000000002</c:v>
                </c:pt>
                <c:pt idx="19838">
                  <c:v>0.32079999999999997</c:v>
                </c:pt>
                <c:pt idx="19839">
                  <c:v>0.27979999999999999</c:v>
                </c:pt>
                <c:pt idx="19840">
                  <c:v>0.28449999999999998</c:v>
                </c:pt>
                <c:pt idx="19841">
                  <c:v>0.30180000000000001</c:v>
                </c:pt>
                <c:pt idx="19842">
                  <c:v>0.24859999999999999</c:v>
                </c:pt>
                <c:pt idx="19843">
                  <c:v>0.29659999999999997</c:v>
                </c:pt>
                <c:pt idx="19844">
                  <c:v>0.31319999999999998</c:v>
                </c:pt>
                <c:pt idx="19845">
                  <c:v>0.2762</c:v>
                </c:pt>
                <c:pt idx="19846">
                  <c:v>0.30230000000000001</c:v>
                </c:pt>
                <c:pt idx="19847">
                  <c:v>0.25580000000000003</c:v>
                </c:pt>
                <c:pt idx="19848">
                  <c:v>0.29199999999999998</c:v>
                </c:pt>
                <c:pt idx="19849">
                  <c:v>0.29220000000000002</c:v>
                </c:pt>
                <c:pt idx="19850">
                  <c:v>0.27789999999999998</c:v>
                </c:pt>
                <c:pt idx="19851">
                  <c:v>0.2681</c:v>
                </c:pt>
                <c:pt idx="19852">
                  <c:v>0.26919999999999999</c:v>
                </c:pt>
                <c:pt idx="19853">
                  <c:v>0.26200000000000001</c:v>
                </c:pt>
                <c:pt idx="19854">
                  <c:v>0.27029999999999998</c:v>
                </c:pt>
                <c:pt idx="19855">
                  <c:v>0.27600000000000002</c:v>
                </c:pt>
                <c:pt idx="19856">
                  <c:v>0.26479999999999998</c:v>
                </c:pt>
                <c:pt idx="19857">
                  <c:v>0.24299999999999999</c:v>
                </c:pt>
                <c:pt idx="19858">
                  <c:v>0.30830000000000002</c:v>
                </c:pt>
                <c:pt idx="19859">
                  <c:v>0.2697</c:v>
                </c:pt>
                <c:pt idx="19860">
                  <c:v>0.30420000000000003</c:v>
                </c:pt>
                <c:pt idx="19861">
                  <c:v>0.31169999999999998</c:v>
                </c:pt>
                <c:pt idx="19862">
                  <c:v>0.30330000000000001</c:v>
                </c:pt>
                <c:pt idx="19863">
                  <c:v>0.2984</c:v>
                </c:pt>
                <c:pt idx="19864">
                  <c:v>0.31819999999999998</c:v>
                </c:pt>
                <c:pt idx="19865">
                  <c:v>0.27760000000000001</c:v>
                </c:pt>
                <c:pt idx="19866">
                  <c:v>0.32400000000000001</c:v>
                </c:pt>
                <c:pt idx="19867">
                  <c:v>0.25290000000000001</c:v>
                </c:pt>
                <c:pt idx="19868">
                  <c:v>0.31309999999999999</c:v>
                </c:pt>
                <c:pt idx="19869">
                  <c:v>0.31840000000000002</c:v>
                </c:pt>
                <c:pt idx="19870">
                  <c:v>0.2893</c:v>
                </c:pt>
                <c:pt idx="19871">
                  <c:v>0.31</c:v>
                </c:pt>
                <c:pt idx="19872">
                  <c:v>0.26319999999999999</c:v>
                </c:pt>
                <c:pt idx="19873">
                  <c:v>0.29930000000000001</c:v>
                </c:pt>
                <c:pt idx="19874">
                  <c:v>0.3175</c:v>
                </c:pt>
                <c:pt idx="19875">
                  <c:v>0.26860000000000001</c:v>
                </c:pt>
                <c:pt idx="19876">
                  <c:v>0.24959999999999999</c:v>
                </c:pt>
                <c:pt idx="19877">
                  <c:v>0.2873</c:v>
                </c:pt>
                <c:pt idx="20082">
                  <c:v>0.1709</c:v>
                </c:pt>
                <c:pt idx="20083">
                  <c:v>0.13950000000000001</c:v>
                </c:pt>
                <c:pt idx="20084">
                  <c:v>0.19500000000000001</c:v>
                </c:pt>
                <c:pt idx="20085">
                  <c:v>0.20449999999999999</c:v>
                </c:pt>
                <c:pt idx="20086">
                  <c:v>0.20960000000000001</c:v>
                </c:pt>
                <c:pt idx="20087">
                  <c:v>0.15310000000000001</c:v>
                </c:pt>
                <c:pt idx="20088">
                  <c:v>0.13170000000000001</c:v>
                </c:pt>
                <c:pt idx="20089">
                  <c:v>0.20949999999999999</c:v>
                </c:pt>
                <c:pt idx="20090">
                  <c:v>0.20300000000000001</c:v>
                </c:pt>
                <c:pt idx="20091">
                  <c:v>0.1681</c:v>
                </c:pt>
                <c:pt idx="20092">
                  <c:v>0.17449999999999999</c:v>
                </c:pt>
                <c:pt idx="20093">
                  <c:v>0.14949999999999999</c:v>
                </c:pt>
                <c:pt idx="20094">
                  <c:v>0.16059999999999999</c:v>
                </c:pt>
                <c:pt idx="20095">
                  <c:v>0.13370000000000001</c:v>
                </c:pt>
                <c:pt idx="20096">
                  <c:v>0.1328</c:v>
                </c:pt>
                <c:pt idx="20097">
                  <c:v>0.17710000000000001</c:v>
                </c:pt>
                <c:pt idx="20098">
                  <c:v>0.24970000000000001</c:v>
                </c:pt>
                <c:pt idx="20099">
                  <c:v>0.2301</c:v>
                </c:pt>
                <c:pt idx="20100">
                  <c:v>9.8299999999999998E-2</c:v>
                </c:pt>
                <c:pt idx="20101">
                  <c:v>0.15029999999999999</c:v>
                </c:pt>
                <c:pt idx="20102">
                  <c:v>0.1663</c:v>
                </c:pt>
                <c:pt idx="20103">
                  <c:v>0.14630000000000001</c:v>
                </c:pt>
                <c:pt idx="20104">
                  <c:v>0.12180000000000001</c:v>
                </c:pt>
                <c:pt idx="20105">
                  <c:v>0.1178</c:v>
                </c:pt>
                <c:pt idx="20106">
                  <c:v>0.12239999999999999</c:v>
                </c:pt>
                <c:pt idx="20107">
                  <c:v>0.13950000000000001</c:v>
                </c:pt>
                <c:pt idx="20108">
                  <c:v>0.1384</c:v>
                </c:pt>
                <c:pt idx="20109">
                  <c:v>0.14360000000000001</c:v>
                </c:pt>
                <c:pt idx="20110">
                  <c:v>0.1777</c:v>
                </c:pt>
                <c:pt idx="20111">
                  <c:v>0.31130000000000002</c:v>
                </c:pt>
                <c:pt idx="20112">
                  <c:v>0.2671</c:v>
                </c:pt>
                <c:pt idx="20113">
                  <c:v>0.2969</c:v>
                </c:pt>
                <c:pt idx="20114">
                  <c:v>0.36280000000000001</c:v>
                </c:pt>
                <c:pt idx="20115">
                  <c:v>0.30149999999999999</c:v>
                </c:pt>
                <c:pt idx="20116">
                  <c:v>0.25140000000000001</c:v>
                </c:pt>
                <c:pt idx="20117">
                  <c:v>0.28470000000000001</c:v>
                </c:pt>
                <c:pt idx="20118">
                  <c:v>0.32190000000000002</c:v>
                </c:pt>
                <c:pt idx="20119">
                  <c:v>0.29649999999999999</c:v>
                </c:pt>
                <c:pt idx="20120">
                  <c:v>0.26929999999999998</c:v>
                </c:pt>
                <c:pt idx="20121">
                  <c:v>0.15859999999999999</c:v>
                </c:pt>
                <c:pt idx="20122">
                  <c:v>0.18129999999999999</c:v>
                </c:pt>
                <c:pt idx="20123">
                  <c:v>0.1585</c:v>
                </c:pt>
                <c:pt idx="20124">
                  <c:v>0.16919999999999999</c:v>
                </c:pt>
                <c:pt idx="20125">
                  <c:v>0.1736</c:v>
                </c:pt>
                <c:pt idx="20126">
                  <c:v>0.1545</c:v>
                </c:pt>
                <c:pt idx="20127">
                  <c:v>0.15989999999999999</c:v>
                </c:pt>
                <c:pt idx="20128">
                  <c:v>0.1537</c:v>
                </c:pt>
                <c:pt idx="20129">
                  <c:v>0.1711</c:v>
                </c:pt>
                <c:pt idx="20130">
                  <c:v>0.19489999999999999</c:v>
                </c:pt>
                <c:pt idx="20131">
                  <c:v>0.13819999999999999</c:v>
                </c:pt>
                <c:pt idx="20132">
                  <c:v>0.14069999999999999</c:v>
                </c:pt>
                <c:pt idx="20133">
                  <c:v>0.16270000000000001</c:v>
                </c:pt>
                <c:pt idx="20134">
                  <c:v>0.16819999999999999</c:v>
                </c:pt>
                <c:pt idx="20135">
                  <c:v>0.1384</c:v>
                </c:pt>
                <c:pt idx="20136">
                  <c:v>0.13669999999999999</c:v>
                </c:pt>
                <c:pt idx="20137">
                  <c:v>0.29360000000000003</c:v>
                </c:pt>
                <c:pt idx="20138">
                  <c:v>0.3397</c:v>
                </c:pt>
                <c:pt idx="20139">
                  <c:v>0.28810000000000002</c:v>
                </c:pt>
                <c:pt idx="20140">
                  <c:v>0.25109999999999999</c:v>
                </c:pt>
                <c:pt idx="20141">
                  <c:v>0.27800000000000002</c:v>
                </c:pt>
                <c:pt idx="20142">
                  <c:v>0.29730000000000001</c:v>
                </c:pt>
                <c:pt idx="20143">
                  <c:v>0.12130000000000001</c:v>
                </c:pt>
                <c:pt idx="20144">
                  <c:v>0.1203</c:v>
                </c:pt>
                <c:pt idx="20145">
                  <c:v>0.13489999999999999</c:v>
                </c:pt>
                <c:pt idx="20146">
                  <c:v>0.1206</c:v>
                </c:pt>
                <c:pt idx="20147">
                  <c:v>0.10979999999999999</c:v>
                </c:pt>
                <c:pt idx="20148">
                  <c:v>0.11840000000000001</c:v>
                </c:pt>
                <c:pt idx="20149">
                  <c:v>0.1845</c:v>
                </c:pt>
                <c:pt idx="20150">
                  <c:v>0.16880000000000001</c:v>
                </c:pt>
                <c:pt idx="20151">
                  <c:v>0.18709999999999999</c:v>
                </c:pt>
                <c:pt idx="20152">
                  <c:v>0.19209999999999999</c:v>
                </c:pt>
                <c:pt idx="20153">
                  <c:v>0.19009999999999999</c:v>
                </c:pt>
                <c:pt idx="20154">
                  <c:v>0.20230000000000001</c:v>
                </c:pt>
                <c:pt idx="20155">
                  <c:v>0.19059999999999999</c:v>
                </c:pt>
                <c:pt idx="20156">
                  <c:v>0.1149</c:v>
                </c:pt>
                <c:pt idx="20157">
                  <c:v>0.1429</c:v>
                </c:pt>
                <c:pt idx="20158">
                  <c:v>0.16039999999999999</c:v>
                </c:pt>
                <c:pt idx="20159">
                  <c:v>0.1615</c:v>
                </c:pt>
                <c:pt idx="20160">
                  <c:v>0.16339999999999999</c:v>
                </c:pt>
                <c:pt idx="20161">
                  <c:v>0.27729999999999999</c:v>
                </c:pt>
                <c:pt idx="20162">
                  <c:v>0.65139999999999998</c:v>
                </c:pt>
                <c:pt idx="20163">
                  <c:v>0.42699999999999999</c:v>
                </c:pt>
                <c:pt idx="20164">
                  <c:v>0.18279999999999999</c:v>
                </c:pt>
                <c:pt idx="20165">
                  <c:v>0.2944</c:v>
                </c:pt>
                <c:pt idx="20166">
                  <c:v>0.20899999999999999</c:v>
                </c:pt>
                <c:pt idx="20167">
                  <c:v>0.40749999999999997</c:v>
                </c:pt>
                <c:pt idx="20168">
                  <c:v>0.1789</c:v>
                </c:pt>
                <c:pt idx="20169">
                  <c:v>0.39129999999999998</c:v>
                </c:pt>
                <c:pt idx="20170">
                  <c:v>0.12709999999999999</c:v>
                </c:pt>
                <c:pt idx="20171">
                  <c:v>0.12959999999999999</c:v>
                </c:pt>
                <c:pt idx="20172">
                  <c:v>0.1089</c:v>
                </c:pt>
                <c:pt idx="20173">
                  <c:v>0.1666</c:v>
                </c:pt>
                <c:pt idx="20174">
                  <c:v>0.19359999999999999</c:v>
                </c:pt>
                <c:pt idx="20175">
                  <c:v>0.1489</c:v>
                </c:pt>
                <c:pt idx="20176">
                  <c:v>0.20250000000000001</c:v>
                </c:pt>
                <c:pt idx="20177">
                  <c:v>0.13</c:v>
                </c:pt>
                <c:pt idx="20178">
                  <c:v>0.1032</c:v>
                </c:pt>
                <c:pt idx="20179">
                  <c:v>0.1285</c:v>
                </c:pt>
                <c:pt idx="20180">
                  <c:v>0.1162</c:v>
                </c:pt>
                <c:pt idx="20181">
                  <c:v>0.1176</c:v>
                </c:pt>
                <c:pt idx="20182">
                  <c:v>0.1021</c:v>
                </c:pt>
                <c:pt idx="20183">
                  <c:v>0.184</c:v>
                </c:pt>
                <c:pt idx="20184">
                  <c:v>0.15859999999999999</c:v>
                </c:pt>
                <c:pt idx="20185">
                  <c:v>0.1981</c:v>
                </c:pt>
                <c:pt idx="20186">
                  <c:v>0.2215</c:v>
                </c:pt>
                <c:pt idx="20187">
                  <c:v>0.27089999999999997</c:v>
                </c:pt>
                <c:pt idx="20188">
                  <c:v>0.23200000000000001</c:v>
                </c:pt>
                <c:pt idx="20189">
                  <c:v>0.25259999999999999</c:v>
                </c:pt>
                <c:pt idx="20190">
                  <c:v>0.20619999999999999</c:v>
                </c:pt>
                <c:pt idx="20191">
                  <c:v>0.14849999999999999</c:v>
                </c:pt>
                <c:pt idx="20192">
                  <c:v>0.17449999999999999</c:v>
                </c:pt>
                <c:pt idx="20193">
                  <c:v>0.2331</c:v>
                </c:pt>
                <c:pt idx="20194">
                  <c:v>0.27889999999999998</c:v>
                </c:pt>
                <c:pt idx="20195">
                  <c:v>0.3009</c:v>
                </c:pt>
                <c:pt idx="20196">
                  <c:v>0.24940000000000001</c:v>
                </c:pt>
                <c:pt idx="20197">
                  <c:v>0.1002</c:v>
                </c:pt>
                <c:pt idx="20198">
                  <c:v>0.1144</c:v>
                </c:pt>
                <c:pt idx="20199">
                  <c:v>0.21959999999999999</c:v>
                </c:pt>
                <c:pt idx="20200">
                  <c:v>0.29759999999999998</c:v>
                </c:pt>
                <c:pt idx="20201">
                  <c:v>0.2422</c:v>
                </c:pt>
                <c:pt idx="20202">
                  <c:v>0.1585</c:v>
                </c:pt>
                <c:pt idx="20203">
                  <c:v>0.29139999999999999</c:v>
                </c:pt>
                <c:pt idx="20204">
                  <c:v>0.18310000000000001</c:v>
                </c:pt>
                <c:pt idx="20205">
                  <c:v>0.28299999999999997</c:v>
                </c:pt>
                <c:pt idx="20206">
                  <c:v>0.33589999999999998</c:v>
                </c:pt>
                <c:pt idx="20207">
                  <c:v>0.1681</c:v>
                </c:pt>
                <c:pt idx="20208">
                  <c:v>0.45900000000000002</c:v>
                </c:pt>
                <c:pt idx="20209">
                  <c:v>0.1308</c:v>
                </c:pt>
                <c:pt idx="20210">
                  <c:v>0.1739</c:v>
                </c:pt>
                <c:pt idx="20211">
                  <c:v>0.19059999999999999</c:v>
                </c:pt>
                <c:pt idx="20212">
                  <c:v>0.1172</c:v>
                </c:pt>
                <c:pt idx="20213">
                  <c:v>0.1295</c:v>
                </c:pt>
                <c:pt idx="20214">
                  <c:v>0.12790000000000001</c:v>
                </c:pt>
                <c:pt idx="20215">
                  <c:v>0.18459999999999999</c:v>
                </c:pt>
                <c:pt idx="20216">
                  <c:v>0.1482</c:v>
                </c:pt>
                <c:pt idx="20217">
                  <c:v>0.1784</c:v>
                </c:pt>
                <c:pt idx="20218">
                  <c:v>0.18010000000000001</c:v>
                </c:pt>
                <c:pt idx="20219">
                  <c:v>0.74350000000000005</c:v>
                </c:pt>
                <c:pt idx="20220">
                  <c:v>0.48270000000000002</c:v>
                </c:pt>
                <c:pt idx="20221">
                  <c:v>0.16789999999999999</c:v>
                </c:pt>
                <c:pt idx="20222">
                  <c:v>0.19639999999999999</c:v>
                </c:pt>
                <c:pt idx="20223">
                  <c:v>0.29189999999999999</c:v>
                </c:pt>
                <c:pt idx="20224">
                  <c:v>0.30109999999999998</c:v>
                </c:pt>
                <c:pt idx="20225">
                  <c:v>0.20369999999999999</c:v>
                </c:pt>
                <c:pt idx="20226">
                  <c:v>0.21829999999999999</c:v>
                </c:pt>
                <c:pt idx="20227">
                  <c:v>0.25950000000000001</c:v>
                </c:pt>
                <c:pt idx="20228">
                  <c:v>0.1628</c:v>
                </c:pt>
                <c:pt idx="20229">
                  <c:v>0.20799999999999999</c:v>
                </c:pt>
                <c:pt idx="20230">
                  <c:v>0.1973</c:v>
                </c:pt>
                <c:pt idx="20231">
                  <c:v>0.12590000000000001</c:v>
                </c:pt>
                <c:pt idx="20232">
                  <c:v>0.11260000000000001</c:v>
                </c:pt>
                <c:pt idx="20233">
                  <c:v>0.13689999999999999</c:v>
                </c:pt>
                <c:pt idx="20234">
                  <c:v>8.1000000000000003E-2</c:v>
                </c:pt>
                <c:pt idx="20235">
                  <c:v>0.1065</c:v>
                </c:pt>
                <c:pt idx="20236">
                  <c:v>0.1426</c:v>
                </c:pt>
                <c:pt idx="20237">
                  <c:v>0.14979999999999999</c:v>
                </c:pt>
                <c:pt idx="20238">
                  <c:v>0.20069999999999999</c:v>
                </c:pt>
                <c:pt idx="20239">
                  <c:v>0.2034</c:v>
                </c:pt>
                <c:pt idx="20240">
                  <c:v>0.26379999999999998</c:v>
                </c:pt>
                <c:pt idx="20241">
                  <c:v>0.1676</c:v>
                </c:pt>
                <c:pt idx="20242">
                  <c:v>0.22489999999999999</c:v>
                </c:pt>
                <c:pt idx="20243">
                  <c:v>0.16370000000000001</c:v>
                </c:pt>
                <c:pt idx="20244">
                  <c:v>0.19689999999999999</c:v>
                </c:pt>
                <c:pt idx="20245">
                  <c:v>0.26090000000000002</c:v>
                </c:pt>
                <c:pt idx="20246">
                  <c:v>0.22550000000000001</c:v>
                </c:pt>
                <c:pt idx="20247">
                  <c:v>0.36380000000000001</c:v>
                </c:pt>
                <c:pt idx="20248">
                  <c:v>0.2878</c:v>
                </c:pt>
                <c:pt idx="20249">
                  <c:v>0.20269999999999999</c:v>
                </c:pt>
                <c:pt idx="20250">
                  <c:v>0.22289999999999999</c:v>
                </c:pt>
                <c:pt idx="20251">
                  <c:v>0.31850000000000001</c:v>
                </c:pt>
                <c:pt idx="20252">
                  <c:v>0.26419999999999999</c:v>
                </c:pt>
                <c:pt idx="20253">
                  <c:v>0.13200000000000001</c:v>
                </c:pt>
                <c:pt idx="20254">
                  <c:v>0.2082</c:v>
                </c:pt>
                <c:pt idx="20255">
                  <c:v>0.18729999999999999</c:v>
                </c:pt>
                <c:pt idx="20256">
                  <c:v>0.18740000000000001</c:v>
                </c:pt>
                <c:pt idx="20257">
                  <c:v>0.28120000000000001</c:v>
                </c:pt>
                <c:pt idx="20258">
                  <c:v>0.215</c:v>
                </c:pt>
                <c:pt idx="20259">
                  <c:v>0.17849999999999999</c:v>
                </c:pt>
                <c:pt idx="20260">
                  <c:v>0.2094</c:v>
                </c:pt>
                <c:pt idx="20261">
                  <c:v>0.15790000000000001</c:v>
                </c:pt>
                <c:pt idx="20262">
                  <c:v>0.18809999999999999</c:v>
                </c:pt>
                <c:pt idx="20263">
                  <c:v>0.24909999999999999</c:v>
                </c:pt>
                <c:pt idx="20264">
                  <c:v>0.25390000000000001</c:v>
                </c:pt>
                <c:pt idx="20265">
                  <c:v>0.15140000000000001</c:v>
                </c:pt>
                <c:pt idx="20266">
                  <c:v>0.2172</c:v>
                </c:pt>
                <c:pt idx="20267">
                  <c:v>0.41110000000000002</c:v>
                </c:pt>
                <c:pt idx="20268">
                  <c:v>0.20979999999999999</c:v>
                </c:pt>
                <c:pt idx="20269">
                  <c:v>0.21859999999999999</c:v>
                </c:pt>
                <c:pt idx="20270">
                  <c:v>0.2303</c:v>
                </c:pt>
                <c:pt idx="20271">
                  <c:v>0.15390000000000001</c:v>
                </c:pt>
                <c:pt idx="20272">
                  <c:v>0.1545</c:v>
                </c:pt>
                <c:pt idx="20273">
                  <c:v>0.1065</c:v>
                </c:pt>
                <c:pt idx="20274">
                  <c:v>0.1132</c:v>
                </c:pt>
                <c:pt idx="20275">
                  <c:v>0.1477</c:v>
                </c:pt>
                <c:pt idx="20276">
                  <c:v>0.25669999999999998</c:v>
                </c:pt>
                <c:pt idx="20277">
                  <c:v>0.1603</c:v>
                </c:pt>
                <c:pt idx="20278">
                  <c:v>0.16520000000000001</c:v>
                </c:pt>
                <c:pt idx="20279">
                  <c:v>0.16120000000000001</c:v>
                </c:pt>
                <c:pt idx="20280">
                  <c:v>0.24360000000000001</c:v>
                </c:pt>
                <c:pt idx="20281">
                  <c:v>0.17960000000000001</c:v>
                </c:pt>
                <c:pt idx="20282">
                  <c:v>0.17080000000000001</c:v>
                </c:pt>
                <c:pt idx="20283">
                  <c:v>0.1895</c:v>
                </c:pt>
                <c:pt idx="20284">
                  <c:v>0.14460000000000001</c:v>
                </c:pt>
                <c:pt idx="20285">
                  <c:v>0.20610000000000001</c:v>
                </c:pt>
                <c:pt idx="20286">
                  <c:v>0.1522</c:v>
                </c:pt>
                <c:pt idx="20287">
                  <c:v>0.1605</c:v>
                </c:pt>
                <c:pt idx="20288">
                  <c:v>0.16789999999999999</c:v>
                </c:pt>
                <c:pt idx="20289">
                  <c:v>0.1777</c:v>
                </c:pt>
                <c:pt idx="20290">
                  <c:v>0.1867</c:v>
                </c:pt>
                <c:pt idx="20291">
                  <c:v>0.1323</c:v>
                </c:pt>
                <c:pt idx="20292">
                  <c:v>0.1512</c:v>
                </c:pt>
                <c:pt idx="20293">
                  <c:v>0.1772</c:v>
                </c:pt>
                <c:pt idx="20294">
                  <c:v>0.15690000000000001</c:v>
                </c:pt>
                <c:pt idx="20295">
                  <c:v>8.7800000000000003E-2</c:v>
                </c:pt>
                <c:pt idx="20296">
                  <c:v>9.4100000000000003E-2</c:v>
                </c:pt>
                <c:pt idx="20297">
                  <c:v>8.09E-2</c:v>
                </c:pt>
                <c:pt idx="20298">
                  <c:v>8.6400000000000005E-2</c:v>
                </c:pt>
                <c:pt idx="20299">
                  <c:v>8.4099999999999994E-2</c:v>
                </c:pt>
                <c:pt idx="20300">
                  <c:v>0.12959999999999999</c:v>
                </c:pt>
                <c:pt idx="20301">
                  <c:v>0.1089</c:v>
                </c:pt>
                <c:pt idx="20302">
                  <c:v>0.12790000000000001</c:v>
                </c:pt>
                <c:pt idx="20303">
                  <c:v>0.1636</c:v>
                </c:pt>
                <c:pt idx="20304">
                  <c:v>0.1774</c:v>
                </c:pt>
                <c:pt idx="20305">
                  <c:v>0.19789999999999999</c:v>
                </c:pt>
                <c:pt idx="20306">
                  <c:v>0.14099999999999999</c:v>
                </c:pt>
                <c:pt idx="20307">
                  <c:v>0.1825</c:v>
                </c:pt>
                <c:pt idx="20308">
                  <c:v>0.1628</c:v>
                </c:pt>
                <c:pt idx="20309">
                  <c:v>0.1444</c:v>
                </c:pt>
                <c:pt idx="20310">
                  <c:v>0.13719999999999999</c:v>
                </c:pt>
                <c:pt idx="20311">
                  <c:v>0.17280000000000001</c:v>
                </c:pt>
                <c:pt idx="20312">
                  <c:v>0.21060000000000001</c:v>
                </c:pt>
                <c:pt idx="20313">
                  <c:v>0.26190000000000002</c:v>
                </c:pt>
                <c:pt idx="20314">
                  <c:v>0.2762</c:v>
                </c:pt>
                <c:pt idx="20315">
                  <c:v>0.15359999999999999</c:v>
                </c:pt>
                <c:pt idx="20316">
                  <c:v>0.215</c:v>
                </c:pt>
                <c:pt idx="20317">
                  <c:v>0.17780000000000001</c:v>
                </c:pt>
                <c:pt idx="20318">
                  <c:v>0.1585</c:v>
                </c:pt>
                <c:pt idx="20319">
                  <c:v>0.15329999999999999</c:v>
                </c:pt>
                <c:pt idx="20320">
                  <c:v>0.28320000000000001</c:v>
                </c:pt>
                <c:pt idx="20321">
                  <c:v>0.247</c:v>
                </c:pt>
                <c:pt idx="20322">
                  <c:v>0.29799999999999999</c:v>
                </c:pt>
                <c:pt idx="20323">
                  <c:v>0.1118</c:v>
                </c:pt>
                <c:pt idx="20324">
                  <c:v>0.13619999999999999</c:v>
                </c:pt>
                <c:pt idx="20325">
                  <c:v>9.6299999999999997E-2</c:v>
                </c:pt>
                <c:pt idx="20326">
                  <c:v>0.1406</c:v>
                </c:pt>
                <c:pt idx="20327">
                  <c:v>0.18740000000000001</c:v>
                </c:pt>
                <c:pt idx="20328">
                  <c:v>0.18240000000000001</c:v>
                </c:pt>
                <c:pt idx="20329">
                  <c:v>0.1507</c:v>
                </c:pt>
                <c:pt idx="20330">
                  <c:v>0.25769999999999998</c:v>
                </c:pt>
                <c:pt idx="20331">
                  <c:v>0.22470000000000001</c:v>
                </c:pt>
                <c:pt idx="20332">
                  <c:v>0.22450000000000001</c:v>
                </c:pt>
                <c:pt idx="20333">
                  <c:v>0.28000000000000003</c:v>
                </c:pt>
                <c:pt idx="20334">
                  <c:v>0.14449999999999999</c:v>
                </c:pt>
                <c:pt idx="20335">
                  <c:v>0.31809999999999999</c:v>
                </c:pt>
                <c:pt idx="20336">
                  <c:v>0.19650000000000001</c:v>
                </c:pt>
                <c:pt idx="20337">
                  <c:v>0.32250000000000001</c:v>
                </c:pt>
                <c:pt idx="20338">
                  <c:v>0.3085</c:v>
                </c:pt>
                <c:pt idx="20339">
                  <c:v>9.7600000000000006E-2</c:v>
                </c:pt>
                <c:pt idx="20340">
                  <c:v>0.28420000000000001</c:v>
                </c:pt>
                <c:pt idx="20341">
                  <c:v>0.2157</c:v>
                </c:pt>
                <c:pt idx="20342">
                  <c:v>0.23849999999999999</c:v>
                </c:pt>
                <c:pt idx="20343">
                  <c:v>0.31380000000000002</c:v>
                </c:pt>
                <c:pt idx="20344">
                  <c:v>0.41649999999999998</c:v>
                </c:pt>
                <c:pt idx="20345">
                  <c:v>0.44409999999999999</c:v>
                </c:pt>
                <c:pt idx="20346">
                  <c:v>0.22889999999999999</c:v>
                </c:pt>
                <c:pt idx="20347">
                  <c:v>0.3881</c:v>
                </c:pt>
                <c:pt idx="20348">
                  <c:v>0.2276</c:v>
                </c:pt>
                <c:pt idx="20349">
                  <c:v>0.22550000000000001</c:v>
                </c:pt>
                <c:pt idx="20350">
                  <c:v>0.21790000000000001</c:v>
                </c:pt>
                <c:pt idx="20351">
                  <c:v>0.27979999999999999</c:v>
                </c:pt>
                <c:pt idx="20352">
                  <c:v>0.2427</c:v>
                </c:pt>
                <c:pt idx="20353">
                  <c:v>0.2165</c:v>
                </c:pt>
                <c:pt idx="20354">
                  <c:v>0.24679999999999999</c:v>
                </c:pt>
                <c:pt idx="20355">
                  <c:v>0.16900000000000001</c:v>
                </c:pt>
                <c:pt idx="20356">
                  <c:v>0.18260000000000001</c:v>
                </c:pt>
                <c:pt idx="20357">
                  <c:v>0.13650000000000001</c:v>
                </c:pt>
                <c:pt idx="20358">
                  <c:v>0.14399999999999999</c:v>
                </c:pt>
                <c:pt idx="20359">
                  <c:v>0.20730000000000001</c:v>
                </c:pt>
                <c:pt idx="20360">
                  <c:v>9.0399999999999994E-2</c:v>
                </c:pt>
                <c:pt idx="20361">
                  <c:v>8.6599999999999996E-2</c:v>
                </c:pt>
                <c:pt idx="20362">
                  <c:v>0.1288</c:v>
                </c:pt>
                <c:pt idx="20363">
                  <c:v>0.2266</c:v>
                </c:pt>
                <c:pt idx="20364">
                  <c:v>0.21340000000000001</c:v>
                </c:pt>
                <c:pt idx="20365">
                  <c:v>0.13700000000000001</c:v>
                </c:pt>
                <c:pt idx="20366">
                  <c:v>0.23880000000000001</c:v>
                </c:pt>
                <c:pt idx="20367">
                  <c:v>0.2185</c:v>
                </c:pt>
                <c:pt idx="20368">
                  <c:v>0.2011</c:v>
                </c:pt>
                <c:pt idx="20369">
                  <c:v>0.19939999999999999</c:v>
                </c:pt>
                <c:pt idx="20370">
                  <c:v>0.22559999999999999</c:v>
                </c:pt>
                <c:pt idx="20371">
                  <c:v>0.47120000000000001</c:v>
                </c:pt>
                <c:pt idx="20372">
                  <c:v>0.33810000000000001</c:v>
                </c:pt>
                <c:pt idx="20373">
                  <c:v>0.20780000000000001</c:v>
                </c:pt>
                <c:pt idx="20374">
                  <c:v>0.25729999999999997</c:v>
                </c:pt>
                <c:pt idx="20375">
                  <c:v>0.3201</c:v>
                </c:pt>
                <c:pt idx="20376">
                  <c:v>0.82079999999999997</c:v>
                </c:pt>
                <c:pt idx="20377">
                  <c:v>0.13250000000000001</c:v>
                </c:pt>
                <c:pt idx="20378">
                  <c:v>0.20280000000000001</c:v>
                </c:pt>
                <c:pt idx="20379">
                  <c:v>0.17760000000000001</c:v>
                </c:pt>
                <c:pt idx="20380">
                  <c:v>0.1925</c:v>
                </c:pt>
                <c:pt idx="20381">
                  <c:v>0.25719999999999998</c:v>
                </c:pt>
                <c:pt idx="20382">
                  <c:v>0.34720000000000001</c:v>
                </c:pt>
                <c:pt idx="20383">
                  <c:v>0.22059999999999999</c:v>
                </c:pt>
                <c:pt idx="20384">
                  <c:v>0.2344</c:v>
                </c:pt>
                <c:pt idx="20385">
                  <c:v>0.21560000000000001</c:v>
                </c:pt>
                <c:pt idx="20386">
                  <c:v>0.25740000000000002</c:v>
                </c:pt>
                <c:pt idx="20387">
                  <c:v>0.19939999999999999</c:v>
                </c:pt>
                <c:pt idx="20388">
                  <c:v>0.24279999999999999</c:v>
                </c:pt>
                <c:pt idx="20389">
                  <c:v>0.18310000000000001</c:v>
                </c:pt>
                <c:pt idx="20390">
                  <c:v>0.2412</c:v>
                </c:pt>
                <c:pt idx="20391">
                  <c:v>0.13300000000000001</c:v>
                </c:pt>
                <c:pt idx="20392">
                  <c:v>0.20949999999999999</c:v>
                </c:pt>
                <c:pt idx="20393">
                  <c:v>0.1978</c:v>
                </c:pt>
                <c:pt idx="20394">
                  <c:v>0.192</c:v>
                </c:pt>
                <c:pt idx="20395">
                  <c:v>0.24379999999999999</c:v>
                </c:pt>
                <c:pt idx="20396">
                  <c:v>0.219</c:v>
                </c:pt>
                <c:pt idx="20397">
                  <c:v>0.17749999999999999</c:v>
                </c:pt>
                <c:pt idx="20398">
                  <c:v>0.19589999999999999</c:v>
                </c:pt>
                <c:pt idx="20399">
                  <c:v>0.24529999999999999</c:v>
                </c:pt>
                <c:pt idx="20400">
                  <c:v>0.22869999999999999</c:v>
                </c:pt>
                <c:pt idx="20401">
                  <c:v>0.17119999999999999</c:v>
                </c:pt>
                <c:pt idx="20402">
                  <c:v>0.22239999999999999</c:v>
                </c:pt>
                <c:pt idx="20403">
                  <c:v>0.17069999999999999</c:v>
                </c:pt>
                <c:pt idx="20404">
                  <c:v>0.1227</c:v>
                </c:pt>
                <c:pt idx="20405">
                  <c:v>0.32719999999999999</c:v>
                </c:pt>
                <c:pt idx="20406">
                  <c:v>0.22919999999999999</c:v>
                </c:pt>
                <c:pt idx="20407">
                  <c:v>0.15440000000000001</c:v>
                </c:pt>
                <c:pt idx="20408">
                  <c:v>0.19620000000000001</c:v>
                </c:pt>
                <c:pt idx="20409">
                  <c:v>0.15709999999999999</c:v>
                </c:pt>
                <c:pt idx="20410">
                  <c:v>0.1053</c:v>
                </c:pt>
                <c:pt idx="20411">
                  <c:v>0.17150000000000001</c:v>
                </c:pt>
                <c:pt idx="20412">
                  <c:v>0.1143</c:v>
                </c:pt>
                <c:pt idx="20413">
                  <c:v>0.1081</c:v>
                </c:pt>
                <c:pt idx="20414">
                  <c:v>9.3399999999999997E-2</c:v>
                </c:pt>
                <c:pt idx="20415">
                  <c:v>0.10780000000000001</c:v>
                </c:pt>
                <c:pt idx="20416">
                  <c:v>0.1321</c:v>
                </c:pt>
                <c:pt idx="20417">
                  <c:v>0.16950000000000001</c:v>
                </c:pt>
                <c:pt idx="20418">
                  <c:v>0.18029999999999999</c:v>
                </c:pt>
                <c:pt idx="20419">
                  <c:v>0.15029999999999999</c:v>
                </c:pt>
                <c:pt idx="20420">
                  <c:v>0.1351</c:v>
                </c:pt>
                <c:pt idx="20421">
                  <c:v>0.24049999999999999</c:v>
                </c:pt>
                <c:pt idx="20422">
                  <c:v>0.2114</c:v>
                </c:pt>
                <c:pt idx="20423">
                  <c:v>0.1734</c:v>
                </c:pt>
                <c:pt idx="20424">
                  <c:v>0.1004</c:v>
                </c:pt>
                <c:pt idx="20425">
                  <c:v>0.12690000000000001</c:v>
                </c:pt>
                <c:pt idx="20426">
                  <c:v>8.2299999999999998E-2</c:v>
                </c:pt>
                <c:pt idx="20427">
                  <c:v>0.1368</c:v>
                </c:pt>
                <c:pt idx="20428">
                  <c:v>0.1313</c:v>
                </c:pt>
                <c:pt idx="20429">
                  <c:v>0.26640000000000003</c:v>
                </c:pt>
                <c:pt idx="20430">
                  <c:v>6.9000000000000006E-2</c:v>
                </c:pt>
                <c:pt idx="20431">
                  <c:v>0.1386</c:v>
                </c:pt>
                <c:pt idx="20432">
                  <c:v>7.0999999999999994E-2</c:v>
                </c:pt>
                <c:pt idx="20433">
                  <c:v>0.17050000000000001</c:v>
                </c:pt>
                <c:pt idx="20434">
                  <c:v>0.22489999999999999</c:v>
                </c:pt>
                <c:pt idx="20435">
                  <c:v>0.2346</c:v>
                </c:pt>
                <c:pt idx="20436">
                  <c:v>0.22450000000000001</c:v>
                </c:pt>
                <c:pt idx="20437">
                  <c:v>0.28739999999999999</c:v>
                </c:pt>
                <c:pt idx="20438">
                  <c:v>0.14940000000000001</c:v>
                </c:pt>
                <c:pt idx="20439">
                  <c:v>0.15340000000000001</c:v>
                </c:pt>
                <c:pt idx="20440">
                  <c:v>0.156</c:v>
                </c:pt>
                <c:pt idx="20441">
                  <c:v>0.21529999999999999</c:v>
                </c:pt>
                <c:pt idx="20442">
                  <c:v>0.69299999999999995</c:v>
                </c:pt>
                <c:pt idx="20443">
                  <c:v>7.6300000000000007E-2</c:v>
                </c:pt>
                <c:pt idx="20444">
                  <c:v>0.1434</c:v>
                </c:pt>
                <c:pt idx="20445">
                  <c:v>0.1603</c:v>
                </c:pt>
                <c:pt idx="20446">
                  <c:v>0.12130000000000001</c:v>
                </c:pt>
                <c:pt idx="20447">
                  <c:v>0.27479999999999999</c:v>
                </c:pt>
                <c:pt idx="20448">
                  <c:v>0.24640000000000001</c:v>
                </c:pt>
                <c:pt idx="20449">
                  <c:v>0.28699999999999998</c:v>
                </c:pt>
                <c:pt idx="20450">
                  <c:v>0.26200000000000001</c:v>
                </c:pt>
                <c:pt idx="20451">
                  <c:v>0.26419999999999999</c:v>
                </c:pt>
                <c:pt idx="20452">
                  <c:v>0.25380000000000003</c:v>
                </c:pt>
                <c:pt idx="20453">
                  <c:v>0.24399999999999999</c:v>
                </c:pt>
                <c:pt idx="20454">
                  <c:v>0.23180000000000001</c:v>
                </c:pt>
                <c:pt idx="20455">
                  <c:v>0.2387</c:v>
                </c:pt>
                <c:pt idx="20456">
                  <c:v>0.2442</c:v>
                </c:pt>
                <c:pt idx="20457">
                  <c:v>0.23649999999999999</c:v>
                </c:pt>
                <c:pt idx="20458">
                  <c:v>0.23910000000000001</c:v>
                </c:pt>
                <c:pt idx="20459">
                  <c:v>0.24310000000000001</c:v>
                </c:pt>
                <c:pt idx="20460">
                  <c:v>1.2315</c:v>
                </c:pt>
                <c:pt idx="20461">
                  <c:v>0.22109999999999999</c:v>
                </c:pt>
                <c:pt idx="20462">
                  <c:v>0.38590000000000002</c:v>
                </c:pt>
                <c:pt idx="20463">
                  <c:v>0.46329999999999999</c:v>
                </c:pt>
                <c:pt idx="20464">
                  <c:v>0.62529999999999997</c:v>
                </c:pt>
                <c:pt idx="20465">
                  <c:v>0.25769999999999998</c:v>
                </c:pt>
                <c:pt idx="20466">
                  <c:v>0.2165</c:v>
                </c:pt>
                <c:pt idx="20467">
                  <c:v>0.25629999999999997</c:v>
                </c:pt>
                <c:pt idx="20468">
                  <c:v>0.2235</c:v>
                </c:pt>
                <c:pt idx="20469">
                  <c:v>0.2225</c:v>
                </c:pt>
                <c:pt idx="20470">
                  <c:v>0.1542</c:v>
                </c:pt>
                <c:pt idx="20471">
                  <c:v>0.157</c:v>
                </c:pt>
                <c:pt idx="20472">
                  <c:v>0.1719</c:v>
                </c:pt>
                <c:pt idx="20473">
                  <c:v>0.18340000000000001</c:v>
                </c:pt>
                <c:pt idx="20474">
                  <c:v>0.2031</c:v>
                </c:pt>
                <c:pt idx="20475">
                  <c:v>0.12479999999999999</c:v>
                </c:pt>
                <c:pt idx="20476">
                  <c:v>0.14960000000000001</c:v>
                </c:pt>
                <c:pt idx="20477">
                  <c:v>9.6100000000000005E-2</c:v>
                </c:pt>
                <c:pt idx="20478">
                  <c:v>0.14149999999999999</c:v>
                </c:pt>
                <c:pt idx="20479">
                  <c:v>0.19120000000000001</c:v>
                </c:pt>
                <c:pt idx="20480">
                  <c:v>0.23749999999999999</c:v>
                </c:pt>
                <c:pt idx="20481">
                  <c:v>0.2233</c:v>
                </c:pt>
                <c:pt idx="20482">
                  <c:v>0.14480000000000001</c:v>
                </c:pt>
                <c:pt idx="20483">
                  <c:v>0.2747</c:v>
                </c:pt>
                <c:pt idx="20484">
                  <c:v>0.65300000000000002</c:v>
                </c:pt>
                <c:pt idx="20485">
                  <c:v>0.2742</c:v>
                </c:pt>
                <c:pt idx="20486">
                  <c:v>0.32600000000000001</c:v>
                </c:pt>
                <c:pt idx="20487">
                  <c:v>0.3836</c:v>
                </c:pt>
                <c:pt idx="20488">
                  <c:v>1.0456000000000001</c:v>
                </c:pt>
                <c:pt idx="20489">
                  <c:v>0.62619999999999998</c:v>
                </c:pt>
                <c:pt idx="20490">
                  <c:v>0.48680000000000001</c:v>
                </c:pt>
                <c:pt idx="20491">
                  <c:v>0.49509999999999998</c:v>
                </c:pt>
                <c:pt idx="20492">
                  <c:v>0.62070000000000003</c:v>
                </c:pt>
                <c:pt idx="20493">
                  <c:v>0.61019999999999996</c:v>
                </c:pt>
                <c:pt idx="20494">
                  <c:v>0.1454</c:v>
                </c:pt>
                <c:pt idx="20495">
                  <c:v>0.1333</c:v>
                </c:pt>
                <c:pt idx="20496">
                  <c:v>0.12709999999999999</c:v>
                </c:pt>
                <c:pt idx="20497">
                  <c:v>0.1593</c:v>
                </c:pt>
                <c:pt idx="20498">
                  <c:v>0.2235</c:v>
                </c:pt>
                <c:pt idx="20499">
                  <c:v>0.33710000000000001</c:v>
                </c:pt>
                <c:pt idx="20500">
                  <c:v>0.16109999999999999</c:v>
                </c:pt>
                <c:pt idx="20501">
                  <c:v>0.13739999999999999</c:v>
                </c:pt>
                <c:pt idx="20502">
                  <c:v>0.20849999999999999</c:v>
                </c:pt>
                <c:pt idx="20503">
                  <c:v>0.23469999999999999</c:v>
                </c:pt>
                <c:pt idx="20504">
                  <c:v>0.17979999999999999</c:v>
                </c:pt>
                <c:pt idx="20505">
                  <c:v>0.32729999999999998</c:v>
                </c:pt>
                <c:pt idx="20506">
                  <c:v>0.37109999999999999</c:v>
                </c:pt>
                <c:pt idx="20507">
                  <c:v>0.1489</c:v>
                </c:pt>
                <c:pt idx="20508">
                  <c:v>0.22090000000000001</c:v>
                </c:pt>
                <c:pt idx="20509">
                  <c:v>0.1167</c:v>
                </c:pt>
                <c:pt idx="20510">
                  <c:v>0.1205</c:v>
                </c:pt>
                <c:pt idx="20511">
                  <c:v>0.13339999999999999</c:v>
                </c:pt>
                <c:pt idx="20512">
                  <c:v>0.13569999999999999</c:v>
                </c:pt>
                <c:pt idx="20513">
                  <c:v>9.1800000000000007E-2</c:v>
                </c:pt>
                <c:pt idx="20514">
                  <c:v>0.20830000000000001</c:v>
                </c:pt>
                <c:pt idx="20515">
                  <c:v>0.27339999999999998</c:v>
                </c:pt>
                <c:pt idx="20516">
                  <c:v>0.13400000000000001</c:v>
                </c:pt>
                <c:pt idx="20517">
                  <c:v>0.24929999999999999</c:v>
                </c:pt>
                <c:pt idx="20518">
                  <c:v>0.2301</c:v>
                </c:pt>
                <c:pt idx="20519">
                  <c:v>0.19139999999999999</c:v>
                </c:pt>
                <c:pt idx="20520">
                  <c:v>0.30520000000000003</c:v>
                </c:pt>
                <c:pt idx="20521">
                  <c:v>0.2616</c:v>
                </c:pt>
                <c:pt idx="20522">
                  <c:v>0.14460000000000001</c:v>
                </c:pt>
                <c:pt idx="20523">
                  <c:v>0.52859999999999996</c:v>
                </c:pt>
                <c:pt idx="20524">
                  <c:v>0.11219999999999999</c:v>
                </c:pt>
                <c:pt idx="20525">
                  <c:v>9.06E-2</c:v>
                </c:pt>
                <c:pt idx="20526">
                  <c:v>8.2100000000000006E-2</c:v>
                </c:pt>
                <c:pt idx="20527">
                  <c:v>9.1600000000000001E-2</c:v>
                </c:pt>
                <c:pt idx="20528">
                  <c:v>0.1159</c:v>
                </c:pt>
                <c:pt idx="20529">
                  <c:v>0.106</c:v>
                </c:pt>
                <c:pt idx="20530">
                  <c:v>0.18690000000000001</c:v>
                </c:pt>
                <c:pt idx="20531">
                  <c:v>8.8700000000000001E-2</c:v>
                </c:pt>
                <c:pt idx="20532">
                  <c:v>0.1152</c:v>
                </c:pt>
                <c:pt idx="20533">
                  <c:v>0.12920000000000001</c:v>
                </c:pt>
                <c:pt idx="20534">
                  <c:v>0.2114</c:v>
                </c:pt>
                <c:pt idx="20535">
                  <c:v>0.15759999999999999</c:v>
                </c:pt>
                <c:pt idx="20536">
                  <c:v>0.18729999999999999</c:v>
                </c:pt>
                <c:pt idx="20537">
                  <c:v>0.22209999999999999</c:v>
                </c:pt>
                <c:pt idx="20538">
                  <c:v>0.22600000000000001</c:v>
                </c:pt>
                <c:pt idx="20539">
                  <c:v>0.2114</c:v>
                </c:pt>
                <c:pt idx="20540">
                  <c:v>0.13750000000000001</c:v>
                </c:pt>
                <c:pt idx="20541">
                  <c:v>0.17749999999999999</c:v>
                </c:pt>
                <c:pt idx="20542">
                  <c:v>0.129</c:v>
                </c:pt>
                <c:pt idx="20543">
                  <c:v>0.16930000000000001</c:v>
                </c:pt>
                <c:pt idx="20544">
                  <c:v>0.1421</c:v>
                </c:pt>
                <c:pt idx="20545">
                  <c:v>0.16789999999999999</c:v>
                </c:pt>
                <c:pt idx="20546">
                  <c:v>0.17469999999999999</c:v>
                </c:pt>
                <c:pt idx="20547">
                  <c:v>0.2104</c:v>
                </c:pt>
                <c:pt idx="20548">
                  <c:v>0.29609999999999997</c:v>
                </c:pt>
                <c:pt idx="20549">
                  <c:v>0.2077</c:v>
                </c:pt>
                <c:pt idx="20550">
                  <c:v>0.2442</c:v>
                </c:pt>
                <c:pt idx="20551">
                  <c:v>0.1457</c:v>
                </c:pt>
                <c:pt idx="20552">
                  <c:v>0.1103</c:v>
                </c:pt>
                <c:pt idx="20553">
                  <c:v>0.2074</c:v>
                </c:pt>
                <c:pt idx="20554">
                  <c:v>0.12709999999999999</c:v>
                </c:pt>
                <c:pt idx="20555">
                  <c:v>0.1244</c:v>
                </c:pt>
                <c:pt idx="20556">
                  <c:v>0.10199999999999999</c:v>
                </c:pt>
                <c:pt idx="20557">
                  <c:v>0.14499999999999999</c:v>
                </c:pt>
                <c:pt idx="20558">
                  <c:v>0.51819999999999999</c:v>
                </c:pt>
                <c:pt idx="20559">
                  <c:v>1.1583000000000001</c:v>
                </c:pt>
                <c:pt idx="20560">
                  <c:v>0.16789999999999999</c:v>
                </c:pt>
                <c:pt idx="20561">
                  <c:v>0.44990000000000002</c:v>
                </c:pt>
                <c:pt idx="20562">
                  <c:v>0.436</c:v>
                </c:pt>
                <c:pt idx="20563">
                  <c:v>0.3977</c:v>
                </c:pt>
                <c:pt idx="20564">
                  <c:v>0.46989999999999998</c:v>
                </c:pt>
                <c:pt idx="20565">
                  <c:v>0.41460000000000002</c:v>
                </c:pt>
                <c:pt idx="20566">
                  <c:v>0.26590000000000003</c:v>
                </c:pt>
                <c:pt idx="20567">
                  <c:v>0.16569999999999999</c:v>
                </c:pt>
                <c:pt idx="20568">
                  <c:v>0.25509999999999999</c:v>
                </c:pt>
                <c:pt idx="20569">
                  <c:v>0.27250000000000002</c:v>
                </c:pt>
                <c:pt idx="20570">
                  <c:v>0.26850000000000002</c:v>
                </c:pt>
                <c:pt idx="20571">
                  <c:v>0.29880000000000001</c:v>
                </c:pt>
                <c:pt idx="20572">
                  <c:v>0.41639999999999999</c:v>
                </c:pt>
                <c:pt idx="20573">
                  <c:v>0.28639999999999999</c:v>
                </c:pt>
                <c:pt idx="20574">
                  <c:v>0.60899999999999999</c:v>
                </c:pt>
                <c:pt idx="20575">
                  <c:v>0.43219999999999997</c:v>
                </c:pt>
                <c:pt idx="20576">
                  <c:v>0.2</c:v>
                </c:pt>
                <c:pt idx="20577">
                  <c:v>0.26450000000000001</c:v>
                </c:pt>
                <c:pt idx="20578">
                  <c:v>0.22489999999999999</c:v>
                </c:pt>
                <c:pt idx="20579">
                  <c:v>1.0713999999999999</c:v>
                </c:pt>
                <c:pt idx="20580">
                  <c:v>0.27600000000000002</c:v>
                </c:pt>
                <c:pt idx="20581">
                  <c:v>0.28160000000000002</c:v>
                </c:pt>
                <c:pt idx="20582">
                  <c:v>0.35709999999999997</c:v>
                </c:pt>
                <c:pt idx="20583">
                  <c:v>0.22059999999999999</c:v>
                </c:pt>
                <c:pt idx="20584">
                  <c:v>0.29020000000000001</c:v>
                </c:pt>
                <c:pt idx="20585">
                  <c:v>0.2384</c:v>
                </c:pt>
                <c:pt idx="20586">
                  <c:v>0.3548</c:v>
                </c:pt>
                <c:pt idx="20587">
                  <c:v>0.28060000000000002</c:v>
                </c:pt>
                <c:pt idx="20588">
                  <c:v>0.37490000000000001</c:v>
                </c:pt>
                <c:pt idx="20589">
                  <c:v>0.28289999999999998</c:v>
                </c:pt>
                <c:pt idx="20590">
                  <c:v>0.3105</c:v>
                </c:pt>
                <c:pt idx="20591">
                  <c:v>0.14410000000000001</c:v>
                </c:pt>
                <c:pt idx="20592">
                  <c:v>0.15290000000000001</c:v>
                </c:pt>
                <c:pt idx="20593">
                  <c:v>0.14149999999999999</c:v>
                </c:pt>
                <c:pt idx="20594">
                  <c:v>0.16220000000000001</c:v>
                </c:pt>
                <c:pt idx="20595">
                  <c:v>0.1963</c:v>
                </c:pt>
                <c:pt idx="20596">
                  <c:v>0.1704</c:v>
                </c:pt>
                <c:pt idx="20597">
                  <c:v>0.26479999999999998</c:v>
                </c:pt>
                <c:pt idx="20598">
                  <c:v>0.20949999999999999</c:v>
                </c:pt>
                <c:pt idx="20599">
                  <c:v>0.37669999999999998</c:v>
                </c:pt>
                <c:pt idx="20600">
                  <c:v>0.26350000000000001</c:v>
                </c:pt>
                <c:pt idx="20601">
                  <c:v>0.27289999999999998</c:v>
                </c:pt>
                <c:pt idx="20602">
                  <c:v>0.2016</c:v>
                </c:pt>
                <c:pt idx="20603">
                  <c:v>0.2412</c:v>
                </c:pt>
                <c:pt idx="20604">
                  <c:v>0.2974</c:v>
                </c:pt>
                <c:pt idx="20605">
                  <c:v>0.27100000000000002</c:v>
                </c:pt>
                <c:pt idx="20606">
                  <c:v>0.26629999999999998</c:v>
                </c:pt>
                <c:pt idx="20607">
                  <c:v>0.38090000000000002</c:v>
                </c:pt>
                <c:pt idx="20608">
                  <c:v>0.3921</c:v>
                </c:pt>
                <c:pt idx="20609">
                  <c:v>0.48659999999999998</c:v>
                </c:pt>
                <c:pt idx="20610">
                  <c:v>0.46379999999999999</c:v>
                </c:pt>
                <c:pt idx="20611">
                  <c:v>0.3644</c:v>
                </c:pt>
                <c:pt idx="20612">
                  <c:v>0.35599999999999998</c:v>
                </c:pt>
                <c:pt idx="20613">
                  <c:v>0.3241</c:v>
                </c:pt>
                <c:pt idx="20614">
                  <c:v>0.2621</c:v>
                </c:pt>
                <c:pt idx="20615">
                  <c:v>0.26500000000000001</c:v>
                </c:pt>
                <c:pt idx="20616">
                  <c:v>0.27229999999999999</c:v>
                </c:pt>
                <c:pt idx="20617">
                  <c:v>0.183</c:v>
                </c:pt>
                <c:pt idx="20618">
                  <c:v>0.29799999999999999</c:v>
                </c:pt>
                <c:pt idx="20619">
                  <c:v>0.26379999999999998</c:v>
                </c:pt>
                <c:pt idx="20620">
                  <c:v>0.21590000000000001</c:v>
                </c:pt>
                <c:pt idx="20621">
                  <c:v>0.2147</c:v>
                </c:pt>
                <c:pt idx="20622">
                  <c:v>0.21829999999999999</c:v>
                </c:pt>
                <c:pt idx="20623">
                  <c:v>0.18870000000000001</c:v>
                </c:pt>
                <c:pt idx="20624">
                  <c:v>0.2049</c:v>
                </c:pt>
                <c:pt idx="20625">
                  <c:v>0.29920000000000002</c:v>
                </c:pt>
                <c:pt idx="20626">
                  <c:v>0.14630000000000001</c:v>
                </c:pt>
                <c:pt idx="20627">
                  <c:v>0.17369999999999999</c:v>
                </c:pt>
                <c:pt idx="20628">
                  <c:v>0.16059999999999999</c:v>
                </c:pt>
                <c:pt idx="20629">
                  <c:v>0.14940000000000001</c:v>
                </c:pt>
                <c:pt idx="20630">
                  <c:v>0.16520000000000001</c:v>
                </c:pt>
                <c:pt idx="20631">
                  <c:v>0.38740000000000002</c:v>
                </c:pt>
                <c:pt idx="20632">
                  <c:v>0.36649999999999999</c:v>
                </c:pt>
                <c:pt idx="20633">
                  <c:v>0.27239999999999998</c:v>
                </c:pt>
                <c:pt idx="20634">
                  <c:v>0.25080000000000002</c:v>
                </c:pt>
                <c:pt idx="20635">
                  <c:v>0.27829999999999999</c:v>
                </c:pt>
                <c:pt idx="20636">
                  <c:v>0.25130000000000002</c:v>
                </c:pt>
                <c:pt idx="20637">
                  <c:v>0.22020000000000001</c:v>
                </c:pt>
                <c:pt idx="20638">
                  <c:v>0.1731</c:v>
                </c:pt>
                <c:pt idx="20639">
                  <c:v>0.2054</c:v>
                </c:pt>
                <c:pt idx="20640">
                  <c:v>0.2291</c:v>
                </c:pt>
                <c:pt idx="20641">
                  <c:v>0.16159999999999999</c:v>
                </c:pt>
                <c:pt idx="20642">
                  <c:v>0.2117</c:v>
                </c:pt>
                <c:pt idx="20643">
                  <c:v>0.1343</c:v>
                </c:pt>
                <c:pt idx="20644">
                  <c:v>0.20449999999999999</c:v>
                </c:pt>
                <c:pt idx="20645">
                  <c:v>0.2787</c:v>
                </c:pt>
                <c:pt idx="20646">
                  <c:v>0.4955</c:v>
                </c:pt>
                <c:pt idx="20647">
                  <c:v>0.23219999999999999</c:v>
                </c:pt>
                <c:pt idx="20648">
                  <c:v>0.2175</c:v>
                </c:pt>
                <c:pt idx="20649">
                  <c:v>0.30149999999999999</c:v>
                </c:pt>
                <c:pt idx="20650">
                  <c:v>0.1767</c:v>
                </c:pt>
                <c:pt idx="20651">
                  <c:v>0.16950000000000001</c:v>
                </c:pt>
                <c:pt idx="20652">
                  <c:v>0.3755</c:v>
                </c:pt>
                <c:pt idx="20653">
                  <c:v>0.30209999999999998</c:v>
                </c:pt>
                <c:pt idx="20654">
                  <c:v>0.21149999999999999</c:v>
                </c:pt>
                <c:pt idx="20655">
                  <c:v>0.22170000000000001</c:v>
                </c:pt>
                <c:pt idx="20656">
                  <c:v>0.25850000000000001</c:v>
                </c:pt>
                <c:pt idx="20657">
                  <c:v>0.25650000000000001</c:v>
                </c:pt>
                <c:pt idx="20658">
                  <c:v>0.25430000000000003</c:v>
                </c:pt>
                <c:pt idx="20659">
                  <c:v>0.2681</c:v>
                </c:pt>
                <c:pt idx="20660">
                  <c:v>0.32019999999999998</c:v>
                </c:pt>
                <c:pt idx="20661">
                  <c:v>0.23230000000000001</c:v>
                </c:pt>
                <c:pt idx="20662">
                  <c:v>0.18540000000000001</c:v>
                </c:pt>
                <c:pt idx="20663">
                  <c:v>0.19</c:v>
                </c:pt>
                <c:pt idx="20664">
                  <c:v>0.20680000000000001</c:v>
                </c:pt>
                <c:pt idx="20665">
                  <c:v>0.24010000000000001</c:v>
                </c:pt>
                <c:pt idx="20666">
                  <c:v>0.2021</c:v>
                </c:pt>
                <c:pt idx="20667">
                  <c:v>0.18579999999999999</c:v>
                </c:pt>
                <c:pt idx="20668">
                  <c:v>0.19</c:v>
                </c:pt>
                <c:pt idx="20669">
                  <c:v>9.9099999999999994E-2</c:v>
                </c:pt>
                <c:pt idx="20670">
                  <c:v>0.1764</c:v>
                </c:pt>
                <c:pt idx="20671">
                  <c:v>0.1179</c:v>
                </c:pt>
                <c:pt idx="20672">
                  <c:v>0.13880000000000001</c:v>
                </c:pt>
                <c:pt idx="20673">
                  <c:v>0.1007</c:v>
                </c:pt>
                <c:pt idx="20674">
                  <c:v>9.4600000000000004E-2</c:v>
                </c:pt>
                <c:pt idx="20675">
                  <c:v>0.12620000000000001</c:v>
                </c:pt>
                <c:pt idx="20676">
                  <c:v>8.5199999999999998E-2</c:v>
                </c:pt>
                <c:pt idx="20677">
                  <c:v>0.16289999999999999</c:v>
                </c:pt>
                <c:pt idx="20678">
                  <c:v>0.2346</c:v>
                </c:pt>
                <c:pt idx="20679">
                  <c:v>0.15640000000000001</c:v>
                </c:pt>
                <c:pt idx="20680">
                  <c:v>0.1086</c:v>
                </c:pt>
                <c:pt idx="20681">
                  <c:v>0.27589999999999998</c:v>
                </c:pt>
                <c:pt idx="20682">
                  <c:v>0.19620000000000001</c:v>
                </c:pt>
                <c:pt idx="20683">
                  <c:v>0.15670000000000001</c:v>
                </c:pt>
                <c:pt idx="20684">
                  <c:v>0.1512</c:v>
                </c:pt>
                <c:pt idx="20685">
                  <c:v>0.12989999999999999</c:v>
                </c:pt>
                <c:pt idx="20686">
                  <c:v>0.18959999999999999</c:v>
                </c:pt>
                <c:pt idx="20687">
                  <c:v>0.16200000000000001</c:v>
                </c:pt>
                <c:pt idx="20688">
                  <c:v>9.3399999999999997E-2</c:v>
                </c:pt>
                <c:pt idx="20689">
                  <c:v>8.4599999999999995E-2</c:v>
                </c:pt>
                <c:pt idx="20690">
                  <c:v>7.4200000000000002E-2</c:v>
                </c:pt>
                <c:pt idx="20691">
                  <c:v>9.1399999999999995E-2</c:v>
                </c:pt>
                <c:pt idx="20692">
                  <c:v>8.1199999999999994E-2</c:v>
                </c:pt>
                <c:pt idx="20693">
                  <c:v>0.1104</c:v>
                </c:pt>
                <c:pt idx="20694">
                  <c:v>9.0800000000000006E-2</c:v>
                </c:pt>
                <c:pt idx="20695">
                  <c:v>0.1326</c:v>
                </c:pt>
                <c:pt idx="20696">
                  <c:v>0.13669999999999999</c:v>
                </c:pt>
                <c:pt idx="20697">
                  <c:v>0.23649999999999999</c:v>
                </c:pt>
                <c:pt idx="20698">
                  <c:v>0.155</c:v>
                </c:pt>
                <c:pt idx="20699">
                  <c:v>0.24310000000000001</c:v>
                </c:pt>
                <c:pt idx="20700">
                  <c:v>0.27029999999999998</c:v>
                </c:pt>
                <c:pt idx="20701">
                  <c:v>0.25390000000000001</c:v>
                </c:pt>
                <c:pt idx="20702">
                  <c:v>0.38950000000000001</c:v>
                </c:pt>
                <c:pt idx="20703">
                  <c:v>0.31879999999999997</c:v>
                </c:pt>
                <c:pt idx="20704">
                  <c:v>0.19839999999999999</c:v>
                </c:pt>
                <c:pt idx="20705">
                  <c:v>0.45100000000000001</c:v>
                </c:pt>
                <c:pt idx="20706">
                  <c:v>6.3700000000000007E-2</c:v>
                </c:pt>
                <c:pt idx="20707">
                  <c:v>8.9599999999999999E-2</c:v>
                </c:pt>
                <c:pt idx="20708">
                  <c:v>0.27960000000000002</c:v>
                </c:pt>
                <c:pt idx="20709">
                  <c:v>0.1653</c:v>
                </c:pt>
                <c:pt idx="20710">
                  <c:v>0.2286</c:v>
                </c:pt>
                <c:pt idx="20711">
                  <c:v>0.29509999999999997</c:v>
                </c:pt>
                <c:pt idx="20712">
                  <c:v>0.33200000000000002</c:v>
                </c:pt>
                <c:pt idx="20713">
                  <c:v>0.2422</c:v>
                </c:pt>
                <c:pt idx="20714">
                  <c:v>0.2243</c:v>
                </c:pt>
                <c:pt idx="20715">
                  <c:v>0.13100000000000001</c:v>
                </c:pt>
                <c:pt idx="20716">
                  <c:v>7.9100000000000004E-2</c:v>
                </c:pt>
                <c:pt idx="20717">
                  <c:v>9.6299999999999997E-2</c:v>
                </c:pt>
                <c:pt idx="20718">
                  <c:v>0.17829999999999999</c:v>
                </c:pt>
                <c:pt idx="20719">
                  <c:v>0.1406</c:v>
                </c:pt>
                <c:pt idx="20720">
                  <c:v>0.1716</c:v>
                </c:pt>
                <c:pt idx="20721">
                  <c:v>0.29509999999999997</c:v>
                </c:pt>
                <c:pt idx="20722">
                  <c:v>0.57820000000000005</c:v>
                </c:pt>
                <c:pt idx="20723">
                  <c:v>0.2515</c:v>
                </c:pt>
                <c:pt idx="20724">
                  <c:v>0.215</c:v>
                </c:pt>
                <c:pt idx="20725">
                  <c:v>0.1857</c:v>
                </c:pt>
                <c:pt idx="20726">
                  <c:v>0.1923</c:v>
                </c:pt>
                <c:pt idx="20727">
                  <c:v>0.2021</c:v>
                </c:pt>
                <c:pt idx="20728">
                  <c:v>0.21529999999999999</c:v>
                </c:pt>
                <c:pt idx="20729">
                  <c:v>0.26960000000000001</c:v>
                </c:pt>
                <c:pt idx="20730">
                  <c:v>0.25719999999999998</c:v>
                </c:pt>
                <c:pt idx="20731">
                  <c:v>0.25919999999999999</c:v>
                </c:pt>
                <c:pt idx="20732">
                  <c:v>0.33789999999999998</c:v>
                </c:pt>
                <c:pt idx="20733">
                  <c:v>0.31929999999999997</c:v>
                </c:pt>
                <c:pt idx="20734">
                  <c:v>0.48499999999999999</c:v>
                </c:pt>
                <c:pt idx="20735">
                  <c:v>0.29609999999999997</c:v>
                </c:pt>
                <c:pt idx="20736">
                  <c:v>0.33800000000000002</c:v>
                </c:pt>
                <c:pt idx="20737">
                  <c:v>0.31900000000000001</c:v>
                </c:pt>
                <c:pt idx="20738">
                  <c:v>0.4345</c:v>
                </c:pt>
                <c:pt idx="20739">
                  <c:v>0.19639999999999999</c:v>
                </c:pt>
                <c:pt idx="20740">
                  <c:v>0.1583</c:v>
                </c:pt>
                <c:pt idx="20741">
                  <c:v>0.10920000000000001</c:v>
                </c:pt>
                <c:pt idx="20742">
                  <c:v>0.32750000000000001</c:v>
                </c:pt>
                <c:pt idx="20743">
                  <c:v>0.28320000000000001</c:v>
                </c:pt>
                <c:pt idx="20744">
                  <c:v>0.33900000000000002</c:v>
                </c:pt>
                <c:pt idx="20745">
                  <c:v>0.1328</c:v>
                </c:pt>
                <c:pt idx="20746">
                  <c:v>0.16669999999999999</c:v>
                </c:pt>
                <c:pt idx="20747">
                  <c:v>0.16719999999999999</c:v>
                </c:pt>
                <c:pt idx="20748">
                  <c:v>0.14099999999999999</c:v>
                </c:pt>
                <c:pt idx="20749">
                  <c:v>0.2059</c:v>
                </c:pt>
                <c:pt idx="20750">
                  <c:v>0.18729999999999999</c:v>
                </c:pt>
                <c:pt idx="20751">
                  <c:v>0.18260000000000001</c:v>
                </c:pt>
                <c:pt idx="20752">
                  <c:v>0.191</c:v>
                </c:pt>
                <c:pt idx="20753">
                  <c:v>0.15179999999999999</c:v>
                </c:pt>
                <c:pt idx="20754">
                  <c:v>0.13519999999999999</c:v>
                </c:pt>
                <c:pt idx="20755">
                  <c:v>0.13550000000000001</c:v>
                </c:pt>
                <c:pt idx="20756">
                  <c:v>0.1139</c:v>
                </c:pt>
                <c:pt idx="20757">
                  <c:v>0.1323</c:v>
                </c:pt>
                <c:pt idx="20758">
                  <c:v>0.14580000000000001</c:v>
                </c:pt>
                <c:pt idx="20759">
                  <c:v>0.1095</c:v>
                </c:pt>
                <c:pt idx="20760">
                  <c:v>0.11840000000000001</c:v>
                </c:pt>
                <c:pt idx="20761">
                  <c:v>0.11940000000000001</c:v>
                </c:pt>
                <c:pt idx="20762">
                  <c:v>0.13100000000000001</c:v>
                </c:pt>
                <c:pt idx="20763">
                  <c:v>0.22359999999999999</c:v>
                </c:pt>
                <c:pt idx="20764">
                  <c:v>0.23549999999999999</c:v>
                </c:pt>
                <c:pt idx="20765">
                  <c:v>0.40860000000000002</c:v>
                </c:pt>
                <c:pt idx="20766">
                  <c:v>0.2094</c:v>
                </c:pt>
                <c:pt idx="20767">
                  <c:v>0.20519999999999999</c:v>
                </c:pt>
                <c:pt idx="20768">
                  <c:v>0.2555</c:v>
                </c:pt>
                <c:pt idx="20769">
                  <c:v>0.1482</c:v>
                </c:pt>
                <c:pt idx="20770">
                  <c:v>0.186</c:v>
                </c:pt>
                <c:pt idx="20771">
                  <c:v>0.15790000000000001</c:v>
                </c:pt>
                <c:pt idx="20772">
                  <c:v>0.15740000000000001</c:v>
                </c:pt>
                <c:pt idx="20773">
                  <c:v>0.20230000000000001</c:v>
                </c:pt>
                <c:pt idx="20774">
                  <c:v>0.15809999999999999</c:v>
                </c:pt>
                <c:pt idx="20775">
                  <c:v>0.1923</c:v>
                </c:pt>
                <c:pt idx="20776">
                  <c:v>0.21820000000000001</c:v>
                </c:pt>
                <c:pt idx="20777">
                  <c:v>0.2823</c:v>
                </c:pt>
                <c:pt idx="20778">
                  <c:v>0.27500000000000002</c:v>
                </c:pt>
                <c:pt idx="20779">
                  <c:v>0.1638</c:v>
                </c:pt>
                <c:pt idx="20780">
                  <c:v>0.2452</c:v>
                </c:pt>
                <c:pt idx="20781">
                  <c:v>0.33889999999999998</c:v>
                </c:pt>
                <c:pt idx="20782">
                  <c:v>0.33879999999999999</c:v>
                </c:pt>
                <c:pt idx="20783">
                  <c:v>0.223</c:v>
                </c:pt>
                <c:pt idx="20784">
                  <c:v>0.1789</c:v>
                </c:pt>
                <c:pt idx="20785">
                  <c:v>0.2482</c:v>
                </c:pt>
                <c:pt idx="20786">
                  <c:v>0.31219999999999998</c:v>
                </c:pt>
                <c:pt idx="20787">
                  <c:v>0.22189999999999999</c:v>
                </c:pt>
                <c:pt idx="20788">
                  <c:v>0.32490000000000002</c:v>
                </c:pt>
                <c:pt idx="20789">
                  <c:v>0.32569999999999999</c:v>
                </c:pt>
                <c:pt idx="20790">
                  <c:v>0.2374</c:v>
                </c:pt>
                <c:pt idx="20791">
                  <c:v>0.26240000000000002</c:v>
                </c:pt>
                <c:pt idx="20792">
                  <c:v>9.4200000000000006E-2</c:v>
                </c:pt>
                <c:pt idx="20793">
                  <c:v>0.2651</c:v>
                </c:pt>
                <c:pt idx="20794">
                  <c:v>0.11749999999999999</c:v>
                </c:pt>
                <c:pt idx="20795">
                  <c:v>9.8299999999999998E-2</c:v>
                </c:pt>
                <c:pt idx="20796">
                  <c:v>0.39550000000000002</c:v>
                </c:pt>
                <c:pt idx="20797">
                  <c:v>0.29480000000000001</c:v>
                </c:pt>
                <c:pt idx="20798">
                  <c:v>0.15659999999999999</c:v>
                </c:pt>
                <c:pt idx="20799">
                  <c:v>0.1419</c:v>
                </c:pt>
                <c:pt idx="20800">
                  <c:v>0.43009999999999998</c:v>
                </c:pt>
                <c:pt idx="20801">
                  <c:v>0.44350000000000001</c:v>
                </c:pt>
                <c:pt idx="20802">
                  <c:v>0.36259999999999998</c:v>
                </c:pt>
                <c:pt idx="20803">
                  <c:v>0.1605</c:v>
                </c:pt>
                <c:pt idx="20804">
                  <c:v>0.25619999999999998</c:v>
                </c:pt>
                <c:pt idx="20805">
                  <c:v>0.27439999999999998</c:v>
                </c:pt>
                <c:pt idx="20806">
                  <c:v>0.2959</c:v>
                </c:pt>
                <c:pt idx="20807">
                  <c:v>0.35539999999999999</c:v>
                </c:pt>
                <c:pt idx="20808">
                  <c:v>0.17560000000000001</c:v>
                </c:pt>
                <c:pt idx="20809">
                  <c:v>0.21229999999999999</c:v>
                </c:pt>
                <c:pt idx="20810">
                  <c:v>0.17879999999999999</c:v>
                </c:pt>
                <c:pt idx="20811">
                  <c:v>0.16980000000000001</c:v>
                </c:pt>
                <c:pt idx="20812">
                  <c:v>0.14610000000000001</c:v>
                </c:pt>
                <c:pt idx="20813">
                  <c:v>0.19769999999999999</c:v>
                </c:pt>
                <c:pt idx="20814">
                  <c:v>0.22159999999999999</c:v>
                </c:pt>
                <c:pt idx="20815">
                  <c:v>0.1178</c:v>
                </c:pt>
                <c:pt idx="20816">
                  <c:v>0.1048</c:v>
                </c:pt>
                <c:pt idx="20817">
                  <c:v>0.23580000000000001</c:v>
                </c:pt>
                <c:pt idx="20818">
                  <c:v>0.1641</c:v>
                </c:pt>
                <c:pt idx="20819">
                  <c:v>0.17150000000000001</c:v>
                </c:pt>
                <c:pt idx="20820">
                  <c:v>0.38090000000000002</c:v>
                </c:pt>
                <c:pt idx="20821">
                  <c:v>0.113</c:v>
                </c:pt>
                <c:pt idx="20822">
                  <c:v>0.16950000000000001</c:v>
                </c:pt>
                <c:pt idx="20823">
                  <c:v>0.1406</c:v>
                </c:pt>
                <c:pt idx="20824">
                  <c:v>0.1865</c:v>
                </c:pt>
                <c:pt idx="20825">
                  <c:v>0.1288</c:v>
                </c:pt>
                <c:pt idx="20826">
                  <c:v>0.1404</c:v>
                </c:pt>
                <c:pt idx="20827">
                  <c:v>0.1196</c:v>
                </c:pt>
                <c:pt idx="20828">
                  <c:v>0.1691</c:v>
                </c:pt>
                <c:pt idx="20829">
                  <c:v>0.1792</c:v>
                </c:pt>
                <c:pt idx="20830">
                  <c:v>0.21809999999999999</c:v>
                </c:pt>
                <c:pt idx="20831">
                  <c:v>0.1305</c:v>
                </c:pt>
                <c:pt idx="20832">
                  <c:v>0.1542</c:v>
                </c:pt>
                <c:pt idx="20833">
                  <c:v>0.14230000000000001</c:v>
                </c:pt>
                <c:pt idx="20834">
                  <c:v>0.17050000000000001</c:v>
                </c:pt>
                <c:pt idx="20835">
                  <c:v>0.16370000000000001</c:v>
                </c:pt>
                <c:pt idx="20836">
                  <c:v>0.14410000000000001</c:v>
                </c:pt>
                <c:pt idx="20837">
                  <c:v>0.1389</c:v>
                </c:pt>
                <c:pt idx="20838">
                  <c:v>0.40699999999999997</c:v>
                </c:pt>
                <c:pt idx="20839">
                  <c:v>0.19120000000000001</c:v>
                </c:pt>
                <c:pt idx="20840">
                  <c:v>0.20119999999999999</c:v>
                </c:pt>
                <c:pt idx="20841">
                  <c:v>0.23669999999999999</c:v>
                </c:pt>
                <c:pt idx="20842">
                  <c:v>0.18310000000000001</c:v>
                </c:pt>
                <c:pt idx="20843">
                  <c:v>0.1973</c:v>
                </c:pt>
                <c:pt idx="20844">
                  <c:v>0.17280000000000001</c:v>
                </c:pt>
                <c:pt idx="20845">
                  <c:v>0.1789</c:v>
                </c:pt>
                <c:pt idx="20846">
                  <c:v>0.2213</c:v>
                </c:pt>
                <c:pt idx="20847">
                  <c:v>0.15279999999999999</c:v>
                </c:pt>
                <c:pt idx="20848">
                  <c:v>0.19689999999999999</c:v>
                </c:pt>
                <c:pt idx="20849">
                  <c:v>0.15559999999999999</c:v>
                </c:pt>
                <c:pt idx="20850">
                  <c:v>0.1605</c:v>
                </c:pt>
                <c:pt idx="20851">
                  <c:v>0.15939999999999999</c:v>
                </c:pt>
                <c:pt idx="20852">
                  <c:v>0.17369999999999999</c:v>
                </c:pt>
                <c:pt idx="20853">
                  <c:v>0.15920000000000001</c:v>
                </c:pt>
                <c:pt idx="20854">
                  <c:v>0.2213</c:v>
                </c:pt>
                <c:pt idx="20855">
                  <c:v>0.15160000000000001</c:v>
                </c:pt>
                <c:pt idx="20856">
                  <c:v>0.19769999999999999</c:v>
                </c:pt>
                <c:pt idx="20857">
                  <c:v>0.15429999999999999</c:v>
                </c:pt>
                <c:pt idx="20858">
                  <c:v>0.1925</c:v>
                </c:pt>
                <c:pt idx="20859">
                  <c:v>0.1457</c:v>
                </c:pt>
                <c:pt idx="20860">
                  <c:v>0.13539999999999999</c:v>
                </c:pt>
                <c:pt idx="20861">
                  <c:v>0.24740000000000001</c:v>
                </c:pt>
                <c:pt idx="20862">
                  <c:v>0.1532</c:v>
                </c:pt>
                <c:pt idx="20863">
                  <c:v>0.1477</c:v>
                </c:pt>
                <c:pt idx="20864">
                  <c:v>0.14249999999999999</c:v>
                </c:pt>
                <c:pt idx="20865">
                  <c:v>0.19400000000000001</c:v>
                </c:pt>
                <c:pt idx="20866">
                  <c:v>0.20630000000000001</c:v>
                </c:pt>
                <c:pt idx="20867">
                  <c:v>0.22220000000000001</c:v>
                </c:pt>
                <c:pt idx="20868">
                  <c:v>0.2999</c:v>
                </c:pt>
                <c:pt idx="20869">
                  <c:v>0.2964</c:v>
                </c:pt>
                <c:pt idx="20870">
                  <c:v>0.2056</c:v>
                </c:pt>
                <c:pt idx="20871">
                  <c:v>0.2422</c:v>
                </c:pt>
                <c:pt idx="20872">
                  <c:v>0.2089</c:v>
                </c:pt>
                <c:pt idx="20873">
                  <c:v>0.21920000000000001</c:v>
                </c:pt>
                <c:pt idx="20874">
                  <c:v>0.2031</c:v>
                </c:pt>
                <c:pt idx="20875">
                  <c:v>0.2626</c:v>
                </c:pt>
                <c:pt idx="20876">
                  <c:v>0.182</c:v>
                </c:pt>
                <c:pt idx="20877">
                  <c:v>0.22359999999999999</c:v>
                </c:pt>
                <c:pt idx="20878">
                  <c:v>0.20780000000000001</c:v>
                </c:pt>
                <c:pt idx="20879">
                  <c:v>0.29870000000000002</c:v>
                </c:pt>
                <c:pt idx="20880">
                  <c:v>0.24610000000000001</c:v>
                </c:pt>
                <c:pt idx="20881">
                  <c:v>0.19400000000000001</c:v>
                </c:pt>
                <c:pt idx="20882">
                  <c:v>0.2036</c:v>
                </c:pt>
                <c:pt idx="20883">
                  <c:v>0.35880000000000001</c:v>
                </c:pt>
                <c:pt idx="20884">
                  <c:v>0.2394</c:v>
                </c:pt>
                <c:pt idx="20885">
                  <c:v>0.41339999999999999</c:v>
                </c:pt>
                <c:pt idx="20886">
                  <c:v>0.19739999999999999</c:v>
                </c:pt>
                <c:pt idx="20887">
                  <c:v>0.1789</c:v>
                </c:pt>
                <c:pt idx="20888">
                  <c:v>0.16120000000000001</c:v>
                </c:pt>
                <c:pt idx="20889">
                  <c:v>0.26690000000000003</c:v>
                </c:pt>
                <c:pt idx="20890">
                  <c:v>0.15010000000000001</c:v>
                </c:pt>
                <c:pt idx="20891">
                  <c:v>0.15409999999999999</c:v>
                </c:pt>
                <c:pt idx="20892">
                  <c:v>0.2984</c:v>
                </c:pt>
                <c:pt idx="20893">
                  <c:v>0.29380000000000001</c:v>
                </c:pt>
                <c:pt idx="20894">
                  <c:v>0.27810000000000001</c:v>
                </c:pt>
                <c:pt idx="20895">
                  <c:v>0.2843</c:v>
                </c:pt>
                <c:pt idx="20896">
                  <c:v>0.25009999999999999</c:v>
                </c:pt>
                <c:pt idx="20897">
                  <c:v>0.2374</c:v>
                </c:pt>
                <c:pt idx="20898">
                  <c:v>0.23810000000000001</c:v>
                </c:pt>
                <c:pt idx="20899">
                  <c:v>0.29649999999999999</c:v>
                </c:pt>
                <c:pt idx="20900">
                  <c:v>0.29730000000000001</c:v>
                </c:pt>
                <c:pt idx="20901">
                  <c:v>0.32400000000000001</c:v>
                </c:pt>
                <c:pt idx="20902">
                  <c:v>0.31430000000000002</c:v>
                </c:pt>
                <c:pt idx="20903">
                  <c:v>0.28129999999999999</c:v>
                </c:pt>
                <c:pt idx="20904">
                  <c:v>0.17319999999999999</c:v>
                </c:pt>
                <c:pt idx="20905">
                  <c:v>0.1701</c:v>
                </c:pt>
                <c:pt idx="20906">
                  <c:v>0.1545</c:v>
                </c:pt>
                <c:pt idx="20907">
                  <c:v>0.20219999999999999</c:v>
                </c:pt>
                <c:pt idx="20908">
                  <c:v>0.14230000000000001</c:v>
                </c:pt>
                <c:pt idx="20909">
                  <c:v>0.16170000000000001</c:v>
                </c:pt>
                <c:pt idx="20910">
                  <c:v>0.17530000000000001</c:v>
                </c:pt>
                <c:pt idx="20911">
                  <c:v>0.1794</c:v>
                </c:pt>
                <c:pt idx="20912">
                  <c:v>0.14419999999999999</c:v>
                </c:pt>
                <c:pt idx="20913">
                  <c:v>0.19570000000000001</c:v>
                </c:pt>
                <c:pt idx="20914">
                  <c:v>0.1381</c:v>
                </c:pt>
                <c:pt idx="20915">
                  <c:v>0.1837</c:v>
                </c:pt>
                <c:pt idx="20916">
                  <c:v>0.1772</c:v>
                </c:pt>
                <c:pt idx="20917">
                  <c:v>0.14610000000000001</c:v>
                </c:pt>
                <c:pt idx="20918">
                  <c:v>0.13719999999999999</c:v>
                </c:pt>
                <c:pt idx="20919">
                  <c:v>0.1933</c:v>
                </c:pt>
                <c:pt idx="20920">
                  <c:v>0.182</c:v>
                </c:pt>
                <c:pt idx="20921">
                  <c:v>0.1817</c:v>
                </c:pt>
                <c:pt idx="20922">
                  <c:v>0.19209999999999999</c:v>
                </c:pt>
                <c:pt idx="20923">
                  <c:v>0.1946</c:v>
                </c:pt>
                <c:pt idx="20924">
                  <c:v>0.16300000000000001</c:v>
                </c:pt>
                <c:pt idx="20925">
                  <c:v>0.1552</c:v>
                </c:pt>
                <c:pt idx="20926">
                  <c:v>0.18010000000000001</c:v>
                </c:pt>
                <c:pt idx="20927">
                  <c:v>0.1658</c:v>
                </c:pt>
                <c:pt idx="20928">
                  <c:v>0.1671</c:v>
                </c:pt>
                <c:pt idx="20929">
                  <c:v>0.18429999999999999</c:v>
                </c:pt>
                <c:pt idx="20930">
                  <c:v>0.21179999999999999</c:v>
                </c:pt>
                <c:pt idx="20931">
                  <c:v>0.17219999999999999</c:v>
                </c:pt>
                <c:pt idx="20932">
                  <c:v>0.18970000000000001</c:v>
                </c:pt>
                <c:pt idx="20933">
                  <c:v>0.16420000000000001</c:v>
                </c:pt>
                <c:pt idx="20934">
                  <c:v>0.22639999999999999</c:v>
                </c:pt>
                <c:pt idx="20935">
                  <c:v>0.2344</c:v>
                </c:pt>
                <c:pt idx="20936">
                  <c:v>0.21110000000000001</c:v>
                </c:pt>
                <c:pt idx="20937">
                  <c:v>0.2099</c:v>
                </c:pt>
                <c:pt idx="20938">
                  <c:v>0.23449999999999999</c:v>
                </c:pt>
                <c:pt idx="20939">
                  <c:v>0.1865</c:v>
                </c:pt>
                <c:pt idx="20940">
                  <c:v>0.1762</c:v>
                </c:pt>
                <c:pt idx="20941">
                  <c:v>0.21870000000000001</c:v>
                </c:pt>
                <c:pt idx="20942">
                  <c:v>0.22439999999999999</c:v>
                </c:pt>
                <c:pt idx="20943">
                  <c:v>0.25819999999999999</c:v>
                </c:pt>
                <c:pt idx="20944">
                  <c:v>0.28149999999999997</c:v>
                </c:pt>
                <c:pt idx="20945">
                  <c:v>0.24679999999999999</c:v>
                </c:pt>
                <c:pt idx="20946">
                  <c:v>0.2152</c:v>
                </c:pt>
                <c:pt idx="20947">
                  <c:v>0.18260000000000001</c:v>
                </c:pt>
                <c:pt idx="20948">
                  <c:v>0.14560000000000001</c:v>
                </c:pt>
                <c:pt idx="20949">
                  <c:v>0.19500000000000001</c:v>
                </c:pt>
                <c:pt idx="20950">
                  <c:v>0.18590000000000001</c:v>
                </c:pt>
                <c:pt idx="20951">
                  <c:v>0.23180000000000001</c:v>
                </c:pt>
                <c:pt idx="20952">
                  <c:v>0.127</c:v>
                </c:pt>
                <c:pt idx="20953">
                  <c:v>0.1734</c:v>
                </c:pt>
                <c:pt idx="20954">
                  <c:v>0.2041</c:v>
                </c:pt>
                <c:pt idx="20955">
                  <c:v>0.20039999999999999</c:v>
                </c:pt>
                <c:pt idx="20956">
                  <c:v>0.1817</c:v>
                </c:pt>
                <c:pt idx="20957">
                  <c:v>0.13189999999999999</c:v>
                </c:pt>
                <c:pt idx="20958">
                  <c:v>0.215</c:v>
                </c:pt>
                <c:pt idx="20959">
                  <c:v>0.30120000000000002</c:v>
                </c:pt>
                <c:pt idx="20960">
                  <c:v>0.214</c:v>
                </c:pt>
                <c:pt idx="20961">
                  <c:v>0.2581</c:v>
                </c:pt>
                <c:pt idx="20962">
                  <c:v>0.1186</c:v>
                </c:pt>
                <c:pt idx="20963">
                  <c:v>0.2384</c:v>
                </c:pt>
                <c:pt idx="20964">
                  <c:v>0.2059</c:v>
                </c:pt>
                <c:pt idx="20965">
                  <c:v>0.2427</c:v>
                </c:pt>
                <c:pt idx="20966">
                  <c:v>0.18310000000000001</c:v>
                </c:pt>
                <c:pt idx="20967">
                  <c:v>0.1996</c:v>
                </c:pt>
                <c:pt idx="20968">
                  <c:v>0.37169999999999997</c:v>
                </c:pt>
                <c:pt idx="20969">
                  <c:v>0.18679999999999999</c:v>
                </c:pt>
                <c:pt idx="20970">
                  <c:v>0.313</c:v>
                </c:pt>
                <c:pt idx="20971">
                  <c:v>0.35460000000000003</c:v>
                </c:pt>
                <c:pt idx="20972">
                  <c:v>0.14990000000000001</c:v>
                </c:pt>
                <c:pt idx="20973">
                  <c:v>0.12620000000000001</c:v>
                </c:pt>
                <c:pt idx="20974">
                  <c:v>9.2100000000000001E-2</c:v>
                </c:pt>
                <c:pt idx="20975">
                  <c:v>6.2399999999999997E-2</c:v>
                </c:pt>
                <c:pt idx="20976">
                  <c:v>0.1021</c:v>
                </c:pt>
                <c:pt idx="20977">
                  <c:v>0.1103</c:v>
                </c:pt>
                <c:pt idx="20978">
                  <c:v>7.9200000000000007E-2</c:v>
                </c:pt>
                <c:pt idx="20979">
                  <c:v>0.11169999999999999</c:v>
                </c:pt>
                <c:pt idx="20980">
                  <c:v>6.3500000000000001E-2</c:v>
                </c:pt>
                <c:pt idx="20981">
                  <c:v>6.3299999999999995E-2</c:v>
                </c:pt>
                <c:pt idx="20982">
                  <c:v>0.10920000000000001</c:v>
                </c:pt>
                <c:pt idx="20983">
                  <c:v>0.1328</c:v>
                </c:pt>
                <c:pt idx="20984">
                  <c:v>8.14E-2</c:v>
                </c:pt>
                <c:pt idx="20985">
                  <c:v>0.10199999999999999</c:v>
                </c:pt>
                <c:pt idx="20986">
                  <c:v>9.3200000000000005E-2</c:v>
                </c:pt>
                <c:pt idx="20987">
                  <c:v>0.12189999999999999</c:v>
                </c:pt>
                <c:pt idx="20988">
                  <c:v>8.77E-2</c:v>
                </c:pt>
                <c:pt idx="20989">
                  <c:v>0.19420000000000001</c:v>
                </c:pt>
                <c:pt idx="20990">
                  <c:v>0.27739999999999998</c:v>
                </c:pt>
                <c:pt idx="20991">
                  <c:v>0.21440000000000001</c:v>
                </c:pt>
                <c:pt idx="20992">
                  <c:v>0.18709999999999999</c:v>
                </c:pt>
                <c:pt idx="20993">
                  <c:v>0.2636</c:v>
                </c:pt>
                <c:pt idx="20994">
                  <c:v>0.23499999999999999</c:v>
                </c:pt>
                <c:pt idx="20995">
                  <c:v>0.20469999999999999</c:v>
                </c:pt>
                <c:pt idx="20996">
                  <c:v>0.21729999999999999</c:v>
                </c:pt>
                <c:pt idx="20997">
                  <c:v>0.29409999999999997</c:v>
                </c:pt>
                <c:pt idx="20998">
                  <c:v>0.26369999999999999</c:v>
                </c:pt>
                <c:pt idx="20999">
                  <c:v>0.20610000000000001</c:v>
                </c:pt>
                <c:pt idx="21000">
                  <c:v>0.23130000000000001</c:v>
                </c:pt>
                <c:pt idx="21001">
                  <c:v>0.1807</c:v>
                </c:pt>
                <c:pt idx="21002">
                  <c:v>0.23269999999999999</c:v>
                </c:pt>
                <c:pt idx="21003">
                  <c:v>0.35570000000000002</c:v>
                </c:pt>
                <c:pt idx="21004">
                  <c:v>0.19819999999999999</c:v>
                </c:pt>
                <c:pt idx="21005">
                  <c:v>0.23019999999999999</c:v>
                </c:pt>
                <c:pt idx="21006">
                  <c:v>0.23019999999999999</c:v>
                </c:pt>
                <c:pt idx="21007">
                  <c:v>0.17019999999999999</c:v>
                </c:pt>
                <c:pt idx="21008">
                  <c:v>0.29010000000000002</c:v>
                </c:pt>
                <c:pt idx="21009">
                  <c:v>0.2429</c:v>
                </c:pt>
                <c:pt idx="21010">
                  <c:v>0.22140000000000001</c:v>
                </c:pt>
                <c:pt idx="21011">
                  <c:v>0.17019999999999999</c:v>
                </c:pt>
                <c:pt idx="21012">
                  <c:v>0.32800000000000001</c:v>
                </c:pt>
                <c:pt idx="21013">
                  <c:v>0.25119999999999998</c:v>
                </c:pt>
                <c:pt idx="21014">
                  <c:v>0.21240000000000001</c:v>
                </c:pt>
                <c:pt idx="21015">
                  <c:v>0.25419999999999998</c:v>
                </c:pt>
                <c:pt idx="21016">
                  <c:v>0.248</c:v>
                </c:pt>
                <c:pt idx="21017">
                  <c:v>0.28949999999999998</c:v>
                </c:pt>
                <c:pt idx="21018">
                  <c:v>0.25929999999999997</c:v>
                </c:pt>
                <c:pt idx="21019">
                  <c:v>0.27989999999999998</c:v>
                </c:pt>
                <c:pt idx="21020">
                  <c:v>0.2797</c:v>
                </c:pt>
                <c:pt idx="21021">
                  <c:v>0.2283</c:v>
                </c:pt>
                <c:pt idx="21022">
                  <c:v>0.24709999999999999</c:v>
                </c:pt>
                <c:pt idx="21023">
                  <c:v>0.12239999999999999</c:v>
                </c:pt>
                <c:pt idx="21024">
                  <c:v>0.11650000000000001</c:v>
                </c:pt>
                <c:pt idx="21025">
                  <c:v>0.11210000000000001</c:v>
                </c:pt>
                <c:pt idx="21026">
                  <c:v>0.14130000000000001</c:v>
                </c:pt>
                <c:pt idx="21027">
                  <c:v>0.14080000000000001</c:v>
                </c:pt>
                <c:pt idx="21028">
                  <c:v>0.15870000000000001</c:v>
                </c:pt>
                <c:pt idx="21029">
                  <c:v>0.1404</c:v>
                </c:pt>
                <c:pt idx="21030">
                  <c:v>0.14710000000000001</c:v>
                </c:pt>
                <c:pt idx="21031">
                  <c:v>0.12540000000000001</c:v>
                </c:pt>
                <c:pt idx="21032">
                  <c:v>0.1898</c:v>
                </c:pt>
                <c:pt idx="21033">
                  <c:v>0.1384</c:v>
                </c:pt>
                <c:pt idx="21034">
                  <c:v>0.187</c:v>
                </c:pt>
                <c:pt idx="21035">
                  <c:v>0.12429999999999999</c:v>
                </c:pt>
                <c:pt idx="21036">
                  <c:v>0.16</c:v>
                </c:pt>
                <c:pt idx="21037">
                  <c:v>0.1759</c:v>
                </c:pt>
                <c:pt idx="21038">
                  <c:v>0.16270000000000001</c:v>
                </c:pt>
                <c:pt idx="21039">
                  <c:v>0.16739999999999999</c:v>
                </c:pt>
                <c:pt idx="21040">
                  <c:v>0.15620000000000001</c:v>
                </c:pt>
                <c:pt idx="21041">
                  <c:v>0.1381</c:v>
                </c:pt>
                <c:pt idx="21042">
                  <c:v>0.1832</c:v>
                </c:pt>
                <c:pt idx="21043">
                  <c:v>0.1928</c:v>
                </c:pt>
                <c:pt idx="21044">
                  <c:v>0.1779</c:v>
                </c:pt>
                <c:pt idx="21045">
                  <c:v>0.14810000000000001</c:v>
                </c:pt>
                <c:pt idx="21046">
                  <c:v>0.16200000000000001</c:v>
                </c:pt>
                <c:pt idx="21047">
                  <c:v>0.25969999999999999</c:v>
                </c:pt>
                <c:pt idx="21048">
                  <c:v>0.16750000000000001</c:v>
                </c:pt>
                <c:pt idx="21049">
                  <c:v>0.21740000000000001</c:v>
                </c:pt>
                <c:pt idx="21050">
                  <c:v>0.27829999999999999</c:v>
                </c:pt>
                <c:pt idx="21051">
                  <c:v>0.24529999999999999</c:v>
                </c:pt>
                <c:pt idx="21052">
                  <c:v>0.2029</c:v>
                </c:pt>
                <c:pt idx="21053">
                  <c:v>0.23760000000000001</c:v>
                </c:pt>
                <c:pt idx="21054">
                  <c:v>0.21490000000000001</c:v>
                </c:pt>
                <c:pt idx="21055">
                  <c:v>0.25509999999999999</c:v>
                </c:pt>
                <c:pt idx="21056">
                  <c:v>0.27010000000000001</c:v>
                </c:pt>
                <c:pt idx="21057">
                  <c:v>0.2422</c:v>
                </c:pt>
                <c:pt idx="21058">
                  <c:v>0.24340000000000001</c:v>
                </c:pt>
                <c:pt idx="21059">
                  <c:v>0.1845</c:v>
                </c:pt>
                <c:pt idx="21060">
                  <c:v>0.23300000000000001</c:v>
                </c:pt>
                <c:pt idx="21061">
                  <c:v>0.30819999999999997</c:v>
                </c:pt>
                <c:pt idx="21062">
                  <c:v>0.18179999999999999</c:v>
                </c:pt>
                <c:pt idx="21063">
                  <c:v>0.13569999999999999</c:v>
                </c:pt>
                <c:pt idx="21064">
                  <c:v>0.26169999999999999</c:v>
                </c:pt>
                <c:pt idx="21065">
                  <c:v>0.1855</c:v>
                </c:pt>
                <c:pt idx="21066">
                  <c:v>0.18729999999999999</c:v>
                </c:pt>
                <c:pt idx="21067">
                  <c:v>0.2382</c:v>
                </c:pt>
                <c:pt idx="21068">
                  <c:v>0.2427</c:v>
                </c:pt>
                <c:pt idx="21069">
                  <c:v>0.17269999999999999</c:v>
                </c:pt>
                <c:pt idx="21070">
                  <c:v>0.18060000000000001</c:v>
                </c:pt>
                <c:pt idx="21071">
                  <c:v>0.25</c:v>
                </c:pt>
                <c:pt idx="21072">
                  <c:v>0.17319999999999999</c:v>
                </c:pt>
                <c:pt idx="21073">
                  <c:v>0.24859999999999999</c:v>
                </c:pt>
                <c:pt idx="21074">
                  <c:v>0.28239999999999998</c:v>
                </c:pt>
                <c:pt idx="21075">
                  <c:v>0.20380000000000001</c:v>
                </c:pt>
                <c:pt idx="21076">
                  <c:v>0.19259999999999999</c:v>
                </c:pt>
                <c:pt idx="21077">
                  <c:v>0.30070000000000002</c:v>
                </c:pt>
                <c:pt idx="21078">
                  <c:v>0.27760000000000001</c:v>
                </c:pt>
                <c:pt idx="21079">
                  <c:v>0.189</c:v>
                </c:pt>
                <c:pt idx="21080">
                  <c:v>0.21179999999999999</c:v>
                </c:pt>
                <c:pt idx="21081">
                  <c:v>0.24510000000000001</c:v>
                </c:pt>
                <c:pt idx="21082">
                  <c:v>0.2601</c:v>
                </c:pt>
                <c:pt idx="21083">
                  <c:v>0.2374</c:v>
                </c:pt>
                <c:pt idx="21084">
                  <c:v>0.12230000000000001</c:v>
                </c:pt>
                <c:pt idx="21085">
                  <c:v>0.12959999999999999</c:v>
                </c:pt>
                <c:pt idx="21086">
                  <c:v>0.192</c:v>
                </c:pt>
                <c:pt idx="21087">
                  <c:v>0.2092</c:v>
                </c:pt>
                <c:pt idx="21088">
                  <c:v>0.19869999999999999</c:v>
                </c:pt>
                <c:pt idx="21089">
                  <c:v>0.28339999999999999</c:v>
                </c:pt>
                <c:pt idx="21090">
                  <c:v>0.18279999999999999</c:v>
                </c:pt>
                <c:pt idx="21091">
                  <c:v>0.25969999999999999</c:v>
                </c:pt>
                <c:pt idx="21092">
                  <c:v>0.40749999999999997</c:v>
                </c:pt>
                <c:pt idx="21093">
                  <c:v>9.4200000000000006E-2</c:v>
                </c:pt>
                <c:pt idx="21094">
                  <c:v>0.1009</c:v>
                </c:pt>
                <c:pt idx="21095">
                  <c:v>0.10440000000000001</c:v>
                </c:pt>
                <c:pt idx="21096">
                  <c:v>0.1071</c:v>
                </c:pt>
                <c:pt idx="21097">
                  <c:v>0.17799999999999999</c:v>
                </c:pt>
                <c:pt idx="21098">
                  <c:v>0.15229999999999999</c:v>
                </c:pt>
                <c:pt idx="21099">
                  <c:v>0.18629999999999999</c:v>
                </c:pt>
                <c:pt idx="21100">
                  <c:v>0.15579999999999999</c:v>
                </c:pt>
                <c:pt idx="21101">
                  <c:v>9.3899999999999997E-2</c:v>
                </c:pt>
                <c:pt idx="21102">
                  <c:v>9.4100000000000003E-2</c:v>
                </c:pt>
                <c:pt idx="21103">
                  <c:v>7.8600000000000003E-2</c:v>
                </c:pt>
                <c:pt idx="21104">
                  <c:v>0.25950000000000001</c:v>
                </c:pt>
                <c:pt idx="21105">
                  <c:v>0.2676</c:v>
                </c:pt>
                <c:pt idx="21106">
                  <c:v>0.2918</c:v>
                </c:pt>
                <c:pt idx="21107">
                  <c:v>0.25440000000000002</c:v>
                </c:pt>
                <c:pt idx="21108">
                  <c:v>0.31869999999999998</c:v>
                </c:pt>
                <c:pt idx="21109">
                  <c:v>0.29859999999999998</c:v>
                </c:pt>
                <c:pt idx="21110">
                  <c:v>0.23960000000000001</c:v>
                </c:pt>
                <c:pt idx="21111">
                  <c:v>0.2258</c:v>
                </c:pt>
                <c:pt idx="21112">
                  <c:v>0.1857</c:v>
                </c:pt>
                <c:pt idx="21113">
                  <c:v>0.18490000000000001</c:v>
                </c:pt>
                <c:pt idx="21114">
                  <c:v>0.1173</c:v>
                </c:pt>
                <c:pt idx="21115">
                  <c:v>0.1273</c:v>
                </c:pt>
                <c:pt idx="21116">
                  <c:v>0.1012</c:v>
                </c:pt>
                <c:pt idx="21117">
                  <c:v>0.1021</c:v>
                </c:pt>
                <c:pt idx="21118">
                  <c:v>0.14630000000000001</c:v>
                </c:pt>
                <c:pt idx="21119">
                  <c:v>0.27050000000000002</c:v>
                </c:pt>
                <c:pt idx="21120">
                  <c:v>0.18029999999999999</c:v>
                </c:pt>
                <c:pt idx="21121">
                  <c:v>0.40460000000000002</c:v>
                </c:pt>
                <c:pt idx="21122">
                  <c:v>0.22520000000000001</c:v>
                </c:pt>
                <c:pt idx="21123">
                  <c:v>0.23880000000000001</c:v>
                </c:pt>
                <c:pt idx="21124">
                  <c:v>0.17449999999999999</c:v>
                </c:pt>
                <c:pt idx="21125">
                  <c:v>0.1191</c:v>
                </c:pt>
                <c:pt idx="21126">
                  <c:v>0.1353</c:v>
                </c:pt>
                <c:pt idx="21127">
                  <c:v>0.14710000000000001</c:v>
                </c:pt>
                <c:pt idx="21128">
                  <c:v>0.15240000000000001</c:v>
                </c:pt>
                <c:pt idx="21129">
                  <c:v>9.11E-2</c:v>
                </c:pt>
                <c:pt idx="21130">
                  <c:v>0.16159999999999999</c:v>
                </c:pt>
                <c:pt idx="21131">
                  <c:v>0.24840000000000001</c:v>
                </c:pt>
                <c:pt idx="21132">
                  <c:v>0.1731</c:v>
                </c:pt>
                <c:pt idx="21133">
                  <c:v>0.1431</c:v>
                </c:pt>
                <c:pt idx="21134">
                  <c:v>0.3024</c:v>
                </c:pt>
                <c:pt idx="21135">
                  <c:v>0.1168</c:v>
                </c:pt>
                <c:pt idx="21136">
                  <c:v>0.24149999999999999</c:v>
                </c:pt>
                <c:pt idx="21137">
                  <c:v>0.20380000000000001</c:v>
                </c:pt>
                <c:pt idx="21138">
                  <c:v>0.26690000000000003</c:v>
                </c:pt>
                <c:pt idx="21139">
                  <c:v>0.2319</c:v>
                </c:pt>
                <c:pt idx="21140">
                  <c:v>0.20660000000000001</c:v>
                </c:pt>
                <c:pt idx="21141">
                  <c:v>0.1822</c:v>
                </c:pt>
                <c:pt idx="21142">
                  <c:v>0.3407</c:v>
                </c:pt>
                <c:pt idx="21143">
                  <c:v>0.16900000000000001</c:v>
                </c:pt>
                <c:pt idx="21144">
                  <c:v>0.16450000000000001</c:v>
                </c:pt>
                <c:pt idx="21145">
                  <c:v>0.12429999999999999</c:v>
                </c:pt>
                <c:pt idx="21146">
                  <c:v>0.18290000000000001</c:v>
                </c:pt>
                <c:pt idx="21147">
                  <c:v>0.21560000000000001</c:v>
                </c:pt>
                <c:pt idx="21148">
                  <c:v>0.24940000000000001</c:v>
                </c:pt>
                <c:pt idx="21149">
                  <c:v>0.19850000000000001</c:v>
                </c:pt>
                <c:pt idx="21150">
                  <c:v>0.27560000000000001</c:v>
                </c:pt>
                <c:pt idx="21151">
                  <c:v>0.25040000000000001</c:v>
                </c:pt>
                <c:pt idx="21152">
                  <c:v>0.2059</c:v>
                </c:pt>
                <c:pt idx="21153">
                  <c:v>0.1205</c:v>
                </c:pt>
                <c:pt idx="21154">
                  <c:v>0.16600000000000001</c:v>
                </c:pt>
                <c:pt idx="21155">
                  <c:v>0.31519999999999998</c:v>
                </c:pt>
                <c:pt idx="21156">
                  <c:v>0.25879999999999997</c:v>
                </c:pt>
                <c:pt idx="21157">
                  <c:v>0.28939999999999999</c:v>
                </c:pt>
                <c:pt idx="21158">
                  <c:v>0.2913</c:v>
                </c:pt>
                <c:pt idx="21159">
                  <c:v>0.30740000000000001</c:v>
                </c:pt>
                <c:pt idx="21160">
                  <c:v>0.50119999999999998</c:v>
                </c:pt>
                <c:pt idx="21161">
                  <c:v>0.43209999999999998</c:v>
                </c:pt>
                <c:pt idx="21162">
                  <c:v>0.16200000000000001</c:v>
                </c:pt>
                <c:pt idx="21163">
                  <c:v>0.12189999999999999</c:v>
                </c:pt>
                <c:pt idx="21164">
                  <c:v>0.1426</c:v>
                </c:pt>
                <c:pt idx="21165">
                  <c:v>0.17610000000000001</c:v>
                </c:pt>
                <c:pt idx="21166">
                  <c:v>0.21879999999999999</c:v>
                </c:pt>
                <c:pt idx="21167">
                  <c:v>0.18729999999999999</c:v>
                </c:pt>
                <c:pt idx="21168">
                  <c:v>0.18859999999999999</c:v>
                </c:pt>
                <c:pt idx="21169">
                  <c:v>0.1</c:v>
                </c:pt>
                <c:pt idx="21170">
                  <c:v>0.1138</c:v>
                </c:pt>
                <c:pt idx="21171">
                  <c:v>0.11169999999999999</c:v>
                </c:pt>
                <c:pt idx="21172">
                  <c:v>0.10680000000000001</c:v>
                </c:pt>
                <c:pt idx="21173">
                  <c:v>0.11310000000000001</c:v>
                </c:pt>
                <c:pt idx="21174">
                  <c:v>0.17879999999999999</c:v>
                </c:pt>
                <c:pt idx="21175">
                  <c:v>0.20760000000000001</c:v>
                </c:pt>
                <c:pt idx="21176">
                  <c:v>0.14810000000000001</c:v>
                </c:pt>
                <c:pt idx="21177">
                  <c:v>0.38390000000000002</c:v>
                </c:pt>
                <c:pt idx="21178">
                  <c:v>0.40670000000000001</c:v>
                </c:pt>
                <c:pt idx="21179">
                  <c:v>0.1701</c:v>
                </c:pt>
                <c:pt idx="21180">
                  <c:v>0.22639999999999999</c:v>
                </c:pt>
                <c:pt idx="21181">
                  <c:v>9.5100000000000004E-2</c:v>
                </c:pt>
                <c:pt idx="21182">
                  <c:v>0.17249999999999999</c:v>
                </c:pt>
                <c:pt idx="21183">
                  <c:v>0.1394</c:v>
                </c:pt>
                <c:pt idx="21184">
                  <c:v>0.16450000000000001</c:v>
                </c:pt>
                <c:pt idx="21185">
                  <c:v>0.18940000000000001</c:v>
                </c:pt>
                <c:pt idx="21186">
                  <c:v>0.26079999999999998</c:v>
                </c:pt>
                <c:pt idx="21187">
                  <c:v>0.24510000000000001</c:v>
                </c:pt>
                <c:pt idx="21188">
                  <c:v>0.20630000000000001</c:v>
                </c:pt>
                <c:pt idx="21189">
                  <c:v>0.26840000000000003</c:v>
                </c:pt>
                <c:pt idx="21190">
                  <c:v>8.2799999999999999E-2</c:v>
                </c:pt>
                <c:pt idx="21191">
                  <c:v>0.11609999999999999</c:v>
                </c:pt>
                <c:pt idx="21192">
                  <c:v>0.1021</c:v>
                </c:pt>
                <c:pt idx="21193">
                  <c:v>0.15659999999999999</c:v>
                </c:pt>
                <c:pt idx="21194">
                  <c:v>0.1348</c:v>
                </c:pt>
                <c:pt idx="21195">
                  <c:v>0.21829999999999999</c:v>
                </c:pt>
                <c:pt idx="21196">
                  <c:v>0.30859999999999999</c:v>
                </c:pt>
                <c:pt idx="21197">
                  <c:v>1.0135000000000001</c:v>
                </c:pt>
                <c:pt idx="21198">
                  <c:v>8.3000000000000004E-2</c:v>
                </c:pt>
                <c:pt idx="21199">
                  <c:v>0.31519999999999998</c:v>
                </c:pt>
                <c:pt idx="21200">
                  <c:v>6.7900000000000002E-2</c:v>
                </c:pt>
                <c:pt idx="21201">
                  <c:v>0.1464</c:v>
                </c:pt>
                <c:pt idx="21202">
                  <c:v>0.2185</c:v>
                </c:pt>
                <c:pt idx="21203">
                  <c:v>0.22869999999999999</c:v>
                </c:pt>
                <c:pt idx="21204">
                  <c:v>0.22839999999999999</c:v>
                </c:pt>
                <c:pt idx="21205">
                  <c:v>0.2392</c:v>
                </c:pt>
                <c:pt idx="21206">
                  <c:v>0.26989999999999997</c:v>
                </c:pt>
                <c:pt idx="21207">
                  <c:v>0.24460000000000001</c:v>
                </c:pt>
                <c:pt idx="21208">
                  <c:v>0.22550000000000001</c:v>
                </c:pt>
                <c:pt idx="21209">
                  <c:v>0.21609999999999999</c:v>
                </c:pt>
                <c:pt idx="21210">
                  <c:v>0.3019</c:v>
                </c:pt>
                <c:pt idx="21211">
                  <c:v>0.21199999999999999</c:v>
                </c:pt>
                <c:pt idx="21212">
                  <c:v>0.33260000000000001</c:v>
                </c:pt>
                <c:pt idx="21213">
                  <c:v>0.42859999999999998</c:v>
                </c:pt>
                <c:pt idx="21214">
                  <c:v>0.25990000000000002</c:v>
                </c:pt>
                <c:pt idx="21215">
                  <c:v>0.13769999999999999</c:v>
                </c:pt>
                <c:pt idx="21216">
                  <c:v>0.24859999999999999</c:v>
                </c:pt>
                <c:pt idx="21217">
                  <c:v>0.2732</c:v>
                </c:pt>
                <c:pt idx="21218">
                  <c:v>0.22370000000000001</c:v>
                </c:pt>
                <c:pt idx="21219">
                  <c:v>0.21790000000000001</c:v>
                </c:pt>
                <c:pt idx="21220">
                  <c:v>0.22289999999999999</c:v>
                </c:pt>
                <c:pt idx="21221">
                  <c:v>0.22689999999999999</c:v>
                </c:pt>
                <c:pt idx="21222">
                  <c:v>0.17910000000000001</c:v>
                </c:pt>
                <c:pt idx="21223">
                  <c:v>0.2172</c:v>
                </c:pt>
                <c:pt idx="21224">
                  <c:v>0.20039999999999999</c:v>
                </c:pt>
                <c:pt idx="21225">
                  <c:v>0.30809999999999998</c:v>
                </c:pt>
                <c:pt idx="21226">
                  <c:v>0.2843</c:v>
                </c:pt>
                <c:pt idx="21227">
                  <c:v>0.30320000000000003</c:v>
                </c:pt>
                <c:pt idx="21228">
                  <c:v>0.28760000000000002</c:v>
                </c:pt>
                <c:pt idx="21229">
                  <c:v>0.19839999999999999</c:v>
                </c:pt>
                <c:pt idx="21230">
                  <c:v>0.3034</c:v>
                </c:pt>
                <c:pt idx="21231">
                  <c:v>0.182</c:v>
                </c:pt>
                <c:pt idx="21232">
                  <c:v>0.16600000000000001</c:v>
                </c:pt>
                <c:pt idx="21233">
                  <c:v>0.15279999999999999</c:v>
                </c:pt>
                <c:pt idx="21234">
                  <c:v>0.15559999999999999</c:v>
                </c:pt>
                <c:pt idx="21235">
                  <c:v>0.1009</c:v>
                </c:pt>
                <c:pt idx="21236">
                  <c:v>0.12909999999999999</c:v>
                </c:pt>
                <c:pt idx="21237">
                  <c:v>0.1124</c:v>
                </c:pt>
                <c:pt idx="21238">
                  <c:v>0.16200000000000001</c:v>
                </c:pt>
                <c:pt idx="21239">
                  <c:v>0.1452</c:v>
                </c:pt>
                <c:pt idx="21240">
                  <c:v>0.13869999999999999</c:v>
                </c:pt>
                <c:pt idx="21241">
                  <c:v>0.14019999999999999</c:v>
                </c:pt>
                <c:pt idx="21242">
                  <c:v>0.17549999999999999</c:v>
                </c:pt>
                <c:pt idx="21243">
                  <c:v>0.16370000000000001</c:v>
                </c:pt>
                <c:pt idx="21244">
                  <c:v>0.1623</c:v>
                </c:pt>
                <c:pt idx="21245">
                  <c:v>0.15409999999999999</c:v>
                </c:pt>
                <c:pt idx="21246">
                  <c:v>0.123</c:v>
                </c:pt>
                <c:pt idx="21247">
                  <c:v>0.13120000000000001</c:v>
                </c:pt>
                <c:pt idx="21248">
                  <c:v>0.18090000000000001</c:v>
                </c:pt>
                <c:pt idx="21249">
                  <c:v>0.13159999999999999</c:v>
                </c:pt>
                <c:pt idx="21250">
                  <c:v>0.2465</c:v>
                </c:pt>
                <c:pt idx="21251">
                  <c:v>0.20830000000000001</c:v>
                </c:pt>
                <c:pt idx="21252">
                  <c:v>0.17929999999999999</c:v>
                </c:pt>
                <c:pt idx="21253">
                  <c:v>0.1235</c:v>
                </c:pt>
                <c:pt idx="21254">
                  <c:v>0.14760000000000001</c:v>
                </c:pt>
                <c:pt idx="21255">
                  <c:v>0.26140000000000002</c:v>
                </c:pt>
                <c:pt idx="21256">
                  <c:v>0.15720000000000001</c:v>
                </c:pt>
                <c:pt idx="21257">
                  <c:v>0.1903</c:v>
                </c:pt>
                <c:pt idx="21258">
                  <c:v>0.15490000000000001</c:v>
                </c:pt>
                <c:pt idx="21259">
                  <c:v>0.16239999999999999</c:v>
                </c:pt>
                <c:pt idx="21260">
                  <c:v>0.1678</c:v>
                </c:pt>
                <c:pt idx="21261">
                  <c:v>0.1948</c:v>
                </c:pt>
                <c:pt idx="21262">
                  <c:v>0.17100000000000001</c:v>
                </c:pt>
                <c:pt idx="21263">
                  <c:v>0.16639999999999999</c:v>
                </c:pt>
                <c:pt idx="21264">
                  <c:v>0.14230000000000001</c:v>
                </c:pt>
                <c:pt idx="21265">
                  <c:v>0.21329999999999999</c:v>
                </c:pt>
                <c:pt idx="21266">
                  <c:v>0.15609999999999999</c:v>
                </c:pt>
                <c:pt idx="21267">
                  <c:v>0.18140000000000001</c:v>
                </c:pt>
                <c:pt idx="21268">
                  <c:v>0.2145</c:v>
                </c:pt>
                <c:pt idx="21269">
                  <c:v>0.17899999999999999</c:v>
                </c:pt>
                <c:pt idx="21270">
                  <c:v>0.2036</c:v>
                </c:pt>
                <c:pt idx="21271">
                  <c:v>0.1181</c:v>
                </c:pt>
                <c:pt idx="21272">
                  <c:v>0.1229</c:v>
                </c:pt>
                <c:pt idx="21273">
                  <c:v>0.1895</c:v>
                </c:pt>
                <c:pt idx="21274">
                  <c:v>0.1608</c:v>
                </c:pt>
                <c:pt idx="21275">
                  <c:v>0.19919999999999999</c:v>
                </c:pt>
                <c:pt idx="21276">
                  <c:v>0.13469999999999999</c:v>
                </c:pt>
                <c:pt idx="21277">
                  <c:v>0.15820000000000001</c:v>
                </c:pt>
                <c:pt idx="21278">
                  <c:v>0.14180000000000001</c:v>
                </c:pt>
                <c:pt idx="21279">
                  <c:v>0.1033</c:v>
                </c:pt>
                <c:pt idx="21280">
                  <c:v>0.15479999999999999</c:v>
                </c:pt>
                <c:pt idx="21281">
                  <c:v>0.22309999999999999</c:v>
                </c:pt>
                <c:pt idx="21282">
                  <c:v>0.17130000000000001</c:v>
                </c:pt>
                <c:pt idx="21283">
                  <c:v>0.19670000000000001</c:v>
                </c:pt>
                <c:pt idx="21284">
                  <c:v>0.1986</c:v>
                </c:pt>
                <c:pt idx="21285">
                  <c:v>0.18659999999999999</c:v>
                </c:pt>
                <c:pt idx="21286">
                  <c:v>0.20180000000000001</c:v>
                </c:pt>
                <c:pt idx="21287">
                  <c:v>0.17199999999999999</c:v>
                </c:pt>
                <c:pt idx="21288">
                  <c:v>0.1263</c:v>
                </c:pt>
                <c:pt idx="21289">
                  <c:v>0.1447</c:v>
                </c:pt>
                <c:pt idx="21290">
                  <c:v>0.15090000000000001</c:v>
                </c:pt>
                <c:pt idx="21291">
                  <c:v>0.14119999999999999</c:v>
                </c:pt>
                <c:pt idx="21292">
                  <c:v>0.21529999999999999</c:v>
                </c:pt>
                <c:pt idx="21293">
                  <c:v>0.22309999999999999</c:v>
                </c:pt>
                <c:pt idx="21294">
                  <c:v>0.17230000000000001</c:v>
                </c:pt>
                <c:pt idx="21295">
                  <c:v>0.2167</c:v>
                </c:pt>
                <c:pt idx="21296">
                  <c:v>0.20230000000000001</c:v>
                </c:pt>
                <c:pt idx="21297">
                  <c:v>0.2228</c:v>
                </c:pt>
                <c:pt idx="21298">
                  <c:v>0.16</c:v>
                </c:pt>
                <c:pt idx="21299">
                  <c:v>0.15359999999999999</c:v>
                </c:pt>
                <c:pt idx="21300">
                  <c:v>0.1022</c:v>
                </c:pt>
                <c:pt idx="21301">
                  <c:v>0.2349</c:v>
                </c:pt>
                <c:pt idx="21302">
                  <c:v>0.2127</c:v>
                </c:pt>
                <c:pt idx="21303">
                  <c:v>0.21560000000000001</c:v>
                </c:pt>
                <c:pt idx="21304">
                  <c:v>0.17519999999999999</c:v>
                </c:pt>
                <c:pt idx="21305">
                  <c:v>0.21809999999999999</c:v>
                </c:pt>
                <c:pt idx="21306">
                  <c:v>0.13569999999999999</c:v>
                </c:pt>
                <c:pt idx="21307">
                  <c:v>0.1368</c:v>
                </c:pt>
                <c:pt idx="21308">
                  <c:v>0.18279999999999999</c:v>
                </c:pt>
                <c:pt idx="21309">
                  <c:v>5.8500000000000003E-2</c:v>
                </c:pt>
                <c:pt idx="21310">
                  <c:v>0.39429999999999998</c:v>
                </c:pt>
                <c:pt idx="21311">
                  <c:v>0.19289999999999999</c:v>
                </c:pt>
                <c:pt idx="21312">
                  <c:v>0.22439999999999999</c:v>
                </c:pt>
                <c:pt idx="21313">
                  <c:v>0.30940000000000001</c:v>
                </c:pt>
                <c:pt idx="21314">
                  <c:v>0.31879999999999997</c:v>
                </c:pt>
                <c:pt idx="21315">
                  <c:v>7.8299999999999995E-2</c:v>
                </c:pt>
                <c:pt idx="21316">
                  <c:v>0.1135</c:v>
                </c:pt>
                <c:pt idx="21317">
                  <c:v>0.15759999999999999</c:v>
                </c:pt>
                <c:pt idx="21318">
                  <c:v>8.4000000000000005E-2</c:v>
                </c:pt>
                <c:pt idx="21319">
                  <c:v>7.9399999999999998E-2</c:v>
                </c:pt>
                <c:pt idx="21320">
                  <c:v>0.13250000000000001</c:v>
                </c:pt>
                <c:pt idx="21321">
                  <c:v>9.2499999999999999E-2</c:v>
                </c:pt>
                <c:pt idx="21322">
                  <c:v>0.107</c:v>
                </c:pt>
                <c:pt idx="21323">
                  <c:v>9.4700000000000006E-2</c:v>
                </c:pt>
                <c:pt idx="21324">
                  <c:v>9.7199999999999995E-2</c:v>
                </c:pt>
                <c:pt idx="21325">
                  <c:v>9.4299999999999995E-2</c:v>
                </c:pt>
                <c:pt idx="21326">
                  <c:v>9.9500000000000005E-2</c:v>
                </c:pt>
                <c:pt idx="21327">
                  <c:v>8.9899999999999994E-2</c:v>
                </c:pt>
                <c:pt idx="21328">
                  <c:v>8.2100000000000006E-2</c:v>
                </c:pt>
                <c:pt idx="21329">
                  <c:v>9.0700000000000003E-2</c:v>
                </c:pt>
                <c:pt idx="21330">
                  <c:v>9.3200000000000005E-2</c:v>
                </c:pt>
                <c:pt idx="21331">
                  <c:v>9.8500000000000004E-2</c:v>
                </c:pt>
                <c:pt idx="21332">
                  <c:v>8.72E-2</c:v>
                </c:pt>
                <c:pt idx="21333">
                  <c:v>0.1011</c:v>
                </c:pt>
                <c:pt idx="21334">
                  <c:v>9.9699999999999997E-2</c:v>
                </c:pt>
                <c:pt idx="21335">
                  <c:v>9.3700000000000006E-2</c:v>
                </c:pt>
                <c:pt idx="21336">
                  <c:v>9.7000000000000003E-2</c:v>
                </c:pt>
                <c:pt idx="21337">
                  <c:v>8.9599999999999999E-2</c:v>
                </c:pt>
                <c:pt idx="21338">
                  <c:v>0.1089</c:v>
                </c:pt>
                <c:pt idx="21339">
                  <c:v>0.1101</c:v>
                </c:pt>
                <c:pt idx="21340">
                  <c:v>0.1038</c:v>
                </c:pt>
                <c:pt idx="21341">
                  <c:v>0.10249999999999999</c:v>
                </c:pt>
                <c:pt idx="21342">
                  <c:v>0.1133</c:v>
                </c:pt>
                <c:pt idx="21343">
                  <c:v>9.1800000000000007E-2</c:v>
                </c:pt>
                <c:pt idx="21344">
                  <c:v>8.5199999999999998E-2</c:v>
                </c:pt>
                <c:pt idx="21345">
                  <c:v>0.1065</c:v>
                </c:pt>
                <c:pt idx="21346">
                  <c:v>8.4699999999999998E-2</c:v>
                </c:pt>
                <c:pt idx="21347">
                  <c:v>8.7400000000000005E-2</c:v>
                </c:pt>
                <c:pt idx="21348">
                  <c:v>8.6300000000000002E-2</c:v>
                </c:pt>
                <c:pt idx="21349">
                  <c:v>7.9799999999999996E-2</c:v>
                </c:pt>
                <c:pt idx="21350">
                  <c:v>9.2600000000000002E-2</c:v>
                </c:pt>
                <c:pt idx="21351">
                  <c:v>9.5600000000000004E-2</c:v>
                </c:pt>
                <c:pt idx="21352">
                  <c:v>8.3799999999999999E-2</c:v>
                </c:pt>
                <c:pt idx="21353">
                  <c:v>8.2100000000000006E-2</c:v>
                </c:pt>
                <c:pt idx="21354">
                  <c:v>8.2100000000000006E-2</c:v>
                </c:pt>
                <c:pt idx="21355">
                  <c:v>8.1600000000000006E-2</c:v>
                </c:pt>
                <c:pt idx="21356">
                  <c:v>8.8300000000000003E-2</c:v>
                </c:pt>
                <c:pt idx="21357">
                  <c:v>8.1900000000000001E-2</c:v>
                </c:pt>
                <c:pt idx="21358">
                  <c:v>8.0399999999999999E-2</c:v>
                </c:pt>
                <c:pt idx="21359">
                  <c:v>9.5699999999999993E-2</c:v>
                </c:pt>
                <c:pt idx="21360">
                  <c:v>8.3900000000000002E-2</c:v>
                </c:pt>
                <c:pt idx="21361">
                  <c:v>8.3500000000000005E-2</c:v>
                </c:pt>
                <c:pt idx="21362">
                  <c:v>8.5000000000000006E-2</c:v>
                </c:pt>
                <c:pt idx="21363">
                  <c:v>8.7800000000000003E-2</c:v>
                </c:pt>
                <c:pt idx="21364">
                  <c:v>8.3900000000000002E-2</c:v>
                </c:pt>
                <c:pt idx="21365">
                  <c:v>8.4000000000000005E-2</c:v>
                </c:pt>
                <c:pt idx="21366">
                  <c:v>8.5000000000000006E-2</c:v>
                </c:pt>
                <c:pt idx="21367">
                  <c:v>8.6999999999999994E-2</c:v>
                </c:pt>
                <c:pt idx="21368">
                  <c:v>8.6699999999999999E-2</c:v>
                </c:pt>
                <c:pt idx="21369">
                  <c:v>8.9599999999999999E-2</c:v>
                </c:pt>
                <c:pt idx="21370">
                  <c:v>8.1600000000000006E-2</c:v>
                </c:pt>
                <c:pt idx="21371">
                  <c:v>8.0299999999999996E-2</c:v>
                </c:pt>
                <c:pt idx="21372">
                  <c:v>9.0999999999999998E-2</c:v>
                </c:pt>
                <c:pt idx="21373">
                  <c:v>8.2500000000000004E-2</c:v>
                </c:pt>
                <c:pt idx="21374">
                  <c:v>0.1048</c:v>
                </c:pt>
                <c:pt idx="21375">
                  <c:v>8.3400000000000002E-2</c:v>
                </c:pt>
                <c:pt idx="21376">
                  <c:v>8.3699999999999997E-2</c:v>
                </c:pt>
                <c:pt idx="21377">
                  <c:v>8.6400000000000005E-2</c:v>
                </c:pt>
                <c:pt idx="21378">
                  <c:v>0.1278</c:v>
                </c:pt>
                <c:pt idx="21379">
                  <c:v>8.9499999999999996E-2</c:v>
                </c:pt>
                <c:pt idx="21380">
                  <c:v>8.5400000000000004E-2</c:v>
                </c:pt>
                <c:pt idx="21381">
                  <c:v>8.3699999999999997E-2</c:v>
                </c:pt>
                <c:pt idx="21382">
                  <c:v>0.09</c:v>
                </c:pt>
                <c:pt idx="21383">
                  <c:v>8.0299999999999996E-2</c:v>
                </c:pt>
                <c:pt idx="21384">
                  <c:v>0.1205</c:v>
                </c:pt>
                <c:pt idx="21385">
                  <c:v>0.1018</c:v>
                </c:pt>
                <c:pt idx="21386">
                  <c:v>0.11</c:v>
                </c:pt>
                <c:pt idx="21387">
                  <c:v>7.5800000000000006E-2</c:v>
                </c:pt>
                <c:pt idx="21388">
                  <c:v>8.2100000000000006E-2</c:v>
                </c:pt>
                <c:pt idx="21389">
                  <c:v>0.1048</c:v>
                </c:pt>
                <c:pt idx="21390">
                  <c:v>9.2899999999999996E-2</c:v>
                </c:pt>
                <c:pt idx="21391">
                  <c:v>9.7000000000000003E-2</c:v>
                </c:pt>
                <c:pt idx="21392">
                  <c:v>7.3899999999999993E-2</c:v>
                </c:pt>
                <c:pt idx="21393">
                  <c:v>8.8300000000000003E-2</c:v>
                </c:pt>
                <c:pt idx="21394">
                  <c:v>8.2500000000000004E-2</c:v>
                </c:pt>
                <c:pt idx="21395">
                  <c:v>9.11E-2</c:v>
                </c:pt>
                <c:pt idx="21396">
                  <c:v>9.4700000000000006E-2</c:v>
                </c:pt>
                <c:pt idx="21397">
                  <c:v>8.2600000000000007E-2</c:v>
                </c:pt>
                <c:pt idx="21398">
                  <c:v>8.6699999999999999E-2</c:v>
                </c:pt>
                <c:pt idx="21399">
                  <c:v>9.5799999999999996E-2</c:v>
                </c:pt>
                <c:pt idx="21400">
                  <c:v>9.5899999999999999E-2</c:v>
                </c:pt>
                <c:pt idx="21401">
                  <c:v>7.6799999999999993E-2</c:v>
                </c:pt>
                <c:pt idx="21402">
                  <c:v>0.107</c:v>
                </c:pt>
                <c:pt idx="21403">
                  <c:v>8.7599999999999997E-2</c:v>
                </c:pt>
                <c:pt idx="21404">
                  <c:v>9.7699999999999995E-2</c:v>
                </c:pt>
                <c:pt idx="21405">
                  <c:v>0.1061</c:v>
                </c:pt>
                <c:pt idx="21406">
                  <c:v>0.10050000000000001</c:v>
                </c:pt>
                <c:pt idx="21407">
                  <c:v>9.9500000000000005E-2</c:v>
                </c:pt>
                <c:pt idx="21408">
                  <c:v>8.7800000000000003E-2</c:v>
                </c:pt>
                <c:pt idx="21409">
                  <c:v>9.5799999999999996E-2</c:v>
                </c:pt>
                <c:pt idx="21410">
                  <c:v>0.14149999999999999</c:v>
                </c:pt>
                <c:pt idx="21411">
                  <c:v>8.7300000000000003E-2</c:v>
                </c:pt>
                <c:pt idx="21412">
                  <c:v>9.0300000000000005E-2</c:v>
                </c:pt>
                <c:pt idx="21413">
                  <c:v>9.2100000000000001E-2</c:v>
                </c:pt>
                <c:pt idx="21414">
                  <c:v>8.4900000000000003E-2</c:v>
                </c:pt>
                <c:pt idx="21415">
                  <c:v>0.113</c:v>
                </c:pt>
                <c:pt idx="21416">
                  <c:v>0.1003</c:v>
                </c:pt>
                <c:pt idx="21417">
                  <c:v>8.9499999999999996E-2</c:v>
                </c:pt>
                <c:pt idx="21418">
                  <c:v>8.1600000000000006E-2</c:v>
                </c:pt>
                <c:pt idx="21419">
                  <c:v>9.4399999999999998E-2</c:v>
                </c:pt>
                <c:pt idx="21420">
                  <c:v>9.2399999999999996E-2</c:v>
                </c:pt>
                <c:pt idx="21421">
                  <c:v>7.8600000000000003E-2</c:v>
                </c:pt>
                <c:pt idx="21422">
                  <c:v>7.8200000000000006E-2</c:v>
                </c:pt>
                <c:pt idx="21423">
                  <c:v>8.7300000000000003E-2</c:v>
                </c:pt>
                <c:pt idx="21424">
                  <c:v>8.3900000000000002E-2</c:v>
                </c:pt>
                <c:pt idx="21425">
                  <c:v>8.8999999999999996E-2</c:v>
                </c:pt>
                <c:pt idx="21426">
                  <c:v>9.6199999999999994E-2</c:v>
                </c:pt>
                <c:pt idx="21427">
                  <c:v>8.5599999999999996E-2</c:v>
                </c:pt>
                <c:pt idx="21428">
                  <c:v>8.5800000000000001E-2</c:v>
                </c:pt>
                <c:pt idx="21429">
                  <c:v>9.5000000000000001E-2</c:v>
                </c:pt>
                <c:pt idx="21430">
                  <c:v>8.1500000000000003E-2</c:v>
                </c:pt>
                <c:pt idx="21431">
                  <c:v>9.4799999999999995E-2</c:v>
                </c:pt>
                <c:pt idx="21432">
                  <c:v>9.3299999999999994E-2</c:v>
                </c:pt>
                <c:pt idx="21433">
                  <c:v>9.9699999999999997E-2</c:v>
                </c:pt>
                <c:pt idx="21434">
                  <c:v>0.10340000000000001</c:v>
                </c:pt>
                <c:pt idx="21435">
                  <c:v>9.4399999999999998E-2</c:v>
                </c:pt>
                <c:pt idx="21436">
                  <c:v>8.77E-2</c:v>
                </c:pt>
                <c:pt idx="21437">
                  <c:v>8.7800000000000003E-2</c:v>
                </c:pt>
                <c:pt idx="21438">
                  <c:v>9.74E-2</c:v>
                </c:pt>
                <c:pt idx="21439">
                  <c:v>7.7100000000000002E-2</c:v>
                </c:pt>
                <c:pt idx="21440">
                  <c:v>7.6700000000000004E-2</c:v>
                </c:pt>
                <c:pt idx="21441">
                  <c:v>7.5999999999999998E-2</c:v>
                </c:pt>
                <c:pt idx="21442">
                  <c:v>7.8299999999999995E-2</c:v>
                </c:pt>
                <c:pt idx="21443">
                  <c:v>7.4999999999999997E-2</c:v>
                </c:pt>
                <c:pt idx="21444">
                  <c:v>8.3299999999999999E-2</c:v>
                </c:pt>
                <c:pt idx="21445">
                  <c:v>8.7999999999999995E-2</c:v>
                </c:pt>
                <c:pt idx="21446">
                  <c:v>9.35E-2</c:v>
                </c:pt>
                <c:pt idx="21447">
                  <c:v>7.6399999999999996E-2</c:v>
                </c:pt>
                <c:pt idx="21448">
                  <c:v>8.2600000000000007E-2</c:v>
                </c:pt>
                <c:pt idx="21449">
                  <c:v>7.7899999999999997E-2</c:v>
                </c:pt>
                <c:pt idx="21450">
                  <c:v>7.0199999999999999E-2</c:v>
                </c:pt>
                <c:pt idx="21451">
                  <c:v>7.9399999999999998E-2</c:v>
                </c:pt>
                <c:pt idx="21452">
                  <c:v>9.0999999999999998E-2</c:v>
                </c:pt>
                <c:pt idx="21453">
                  <c:v>7.85E-2</c:v>
                </c:pt>
                <c:pt idx="21454">
                  <c:v>8.8400000000000006E-2</c:v>
                </c:pt>
                <c:pt idx="21455">
                  <c:v>7.5999999999999998E-2</c:v>
                </c:pt>
                <c:pt idx="21456">
                  <c:v>8.9700000000000002E-2</c:v>
                </c:pt>
                <c:pt idx="21457">
                  <c:v>6.3200000000000006E-2</c:v>
                </c:pt>
                <c:pt idx="21458">
                  <c:v>9.5899999999999999E-2</c:v>
                </c:pt>
                <c:pt idx="21459">
                  <c:v>9.2399999999999996E-2</c:v>
                </c:pt>
                <c:pt idx="21460">
                  <c:v>9.2200000000000004E-2</c:v>
                </c:pt>
                <c:pt idx="21461">
                  <c:v>8.2600000000000007E-2</c:v>
                </c:pt>
                <c:pt idx="21462">
                  <c:v>9.2899999999999996E-2</c:v>
                </c:pt>
                <c:pt idx="21463">
                  <c:v>8.1500000000000003E-2</c:v>
                </c:pt>
                <c:pt idx="21464">
                  <c:v>7.1300000000000002E-2</c:v>
                </c:pt>
                <c:pt idx="21465">
                  <c:v>9.5299999999999996E-2</c:v>
                </c:pt>
                <c:pt idx="21466">
                  <c:v>6.6600000000000006E-2</c:v>
                </c:pt>
                <c:pt idx="21467">
                  <c:v>6.9099999999999995E-2</c:v>
                </c:pt>
                <c:pt idx="21468">
                  <c:v>6.9900000000000004E-2</c:v>
                </c:pt>
                <c:pt idx="21469">
                  <c:v>8.2699999999999996E-2</c:v>
                </c:pt>
                <c:pt idx="21470">
                  <c:v>7.7100000000000002E-2</c:v>
                </c:pt>
                <c:pt idx="21471">
                  <c:v>7.0400000000000004E-2</c:v>
                </c:pt>
                <c:pt idx="21472">
                  <c:v>9.6600000000000005E-2</c:v>
                </c:pt>
                <c:pt idx="21473">
                  <c:v>0.12989999999999999</c:v>
                </c:pt>
                <c:pt idx="21474">
                  <c:v>7.4200000000000002E-2</c:v>
                </c:pt>
                <c:pt idx="21475">
                  <c:v>0.17810000000000001</c:v>
                </c:pt>
                <c:pt idx="21476">
                  <c:v>8.14E-2</c:v>
                </c:pt>
                <c:pt idx="21477">
                  <c:v>7.7600000000000002E-2</c:v>
                </c:pt>
                <c:pt idx="21478">
                  <c:v>0.1123</c:v>
                </c:pt>
                <c:pt idx="21479">
                  <c:v>9.8699999999999996E-2</c:v>
                </c:pt>
                <c:pt idx="21480">
                  <c:v>0.15160000000000001</c:v>
                </c:pt>
                <c:pt idx="21481">
                  <c:v>0.1</c:v>
                </c:pt>
                <c:pt idx="21482">
                  <c:v>0.1241</c:v>
                </c:pt>
                <c:pt idx="21483">
                  <c:v>8.3799999999999999E-2</c:v>
                </c:pt>
                <c:pt idx="21484">
                  <c:v>0.1187</c:v>
                </c:pt>
                <c:pt idx="21485">
                  <c:v>0.1527</c:v>
                </c:pt>
                <c:pt idx="21486">
                  <c:v>0.1321</c:v>
                </c:pt>
                <c:pt idx="21487">
                  <c:v>0.1323</c:v>
                </c:pt>
                <c:pt idx="21488">
                  <c:v>0.12379999999999999</c:v>
                </c:pt>
                <c:pt idx="21489">
                  <c:v>8.5900000000000004E-2</c:v>
                </c:pt>
                <c:pt idx="21490">
                  <c:v>8.7300000000000003E-2</c:v>
                </c:pt>
                <c:pt idx="21491">
                  <c:v>0.1205</c:v>
                </c:pt>
                <c:pt idx="21492">
                  <c:v>0.15459999999999999</c:v>
                </c:pt>
                <c:pt idx="21493">
                  <c:v>0.115</c:v>
                </c:pt>
                <c:pt idx="21494">
                  <c:v>0.1368</c:v>
                </c:pt>
                <c:pt idx="21495">
                  <c:v>0.1598</c:v>
                </c:pt>
                <c:pt idx="21496">
                  <c:v>0.16200000000000001</c:v>
                </c:pt>
                <c:pt idx="21497">
                  <c:v>0.1358</c:v>
                </c:pt>
                <c:pt idx="21498">
                  <c:v>0.11600000000000001</c:v>
                </c:pt>
                <c:pt idx="21499">
                  <c:v>0.10780000000000001</c:v>
                </c:pt>
                <c:pt idx="21500">
                  <c:v>0.1239</c:v>
                </c:pt>
                <c:pt idx="21501">
                  <c:v>0.1046</c:v>
                </c:pt>
                <c:pt idx="21502">
                  <c:v>0.15490000000000001</c:v>
                </c:pt>
                <c:pt idx="21503">
                  <c:v>0.123</c:v>
                </c:pt>
                <c:pt idx="21504">
                  <c:v>0.12520000000000001</c:v>
                </c:pt>
                <c:pt idx="21505">
                  <c:v>0.1358</c:v>
                </c:pt>
                <c:pt idx="21506">
                  <c:v>0.1062</c:v>
                </c:pt>
                <c:pt idx="21507">
                  <c:v>0.12939999999999999</c:v>
                </c:pt>
                <c:pt idx="21508">
                  <c:v>0.1661</c:v>
                </c:pt>
                <c:pt idx="21509">
                  <c:v>0.14199999999999999</c:v>
                </c:pt>
                <c:pt idx="21510">
                  <c:v>0.16439999999999999</c:v>
                </c:pt>
                <c:pt idx="21511">
                  <c:v>0.1643</c:v>
                </c:pt>
                <c:pt idx="21512">
                  <c:v>0.12970000000000001</c:v>
                </c:pt>
                <c:pt idx="21513">
                  <c:v>0.1133</c:v>
                </c:pt>
                <c:pt idx="21514">
                  <c:v>0.18099999999999999</c:v>
                </c:pt>
                <c:pt idx="21515">
                  <c:v>0.15179999999999999</c:v>
                </c:pt>
                <c:pt idx="21516">
                  <c:v>0.17319999999999999</c:v>
                </c:pt>
                <c:pt idx="21517">
                  <c:v>8.6099999999999996E-2</c:v>
                </c:pt>
                <c:pt idx="21518">
                  <c:v>0.14649999999999999</c:v>
                </c:pt>
                <c:pt idx="21519">
                  <c:v>0.1646</c:v>
                </c:pt>
                <c:pt idx="21520">
                  <c:v>0.1096</c:v>
                </c:pt>
                <c:pt idx="21521">
                  <c:v>0.2392</c:v>
                </c:pt>
                <c:pt idx="21522">
                  <c:v>0.311</c:v>
                </c:pt>
                <c:pt idx="21523">
                  <c:v>0.57689999999999997</c:v>
                </c:pt>
                <c:pt idx="21524">
                  <c:v>0.2417</c:v>
                </c:pt>
                <c:pt idx="21525">
                  <c:v>0.1963</c:v>
                </c:pt>
                <c:pt idx="21526">
                  <c:v>0.23949999999999999</c:v>
                </c:pt>
                <c:pt idx="21527">
                  <c:v>0.24640000000000001</c:v>
                </c:pt>
                <c:pt idx="21528">
                  <c:v>0.2979</c:v>
                </c:pt>
                <c:pt idx="21529">
                  <c:v>0.20569999999999999</c:v>
                </c:pt>
                <c:pt idx="21530">
                  <c:v>0.25919999999999999</c:v>
                </c:pt>
                <c:pt idx="21531">
                  <c:v>0.23769999999999999</c:v>
                </c:pt>
                <c:pt idx="21532">
                  <c:v>0.19400000000000001</c:v>
                </c:pt>
                <c:pt idx="21533">
                  <c:v>0.21990000000000001</c:v>
                </c:pt>
                <c:pt idx="21534">
                  <c:v>0.18010000000000001</c:v>
                </c:pt>
                <c:pt idx="21535">
                  <c:v>0.2082</c:v>
                </c:pt>
                <c:pt idx="21536">
                  <c:v>0.18940000000000001</c:v>
                </c:pt>
                <c:pt idx="21537">
                  <c:v>0.28239999999999998</c:v>
                </c:pt>
                <c:pt idx="21538">
                  <c:v>0.21709999999999999</c:v>
                </c:pt>
                <c:pt idx="21539">
                  <c:v>0.22270000000000001</c:v>
                </c:pt>
                <c:pt idx="21540">
                  <c:v>0.30049999999999999</c:v>
                </c:pt>
                <c:pt idx="21541">
                  <c:v>0.2445</c:v>
                </c:pt>
                <c:pt idx="21542">
                  <c:v>0.22950000000000001</c:v>
                </c:pt>
                <c:pt idx="21543">
                  <c:v>0.2601</c:v>
                </c:pt>
                <c:pt idx="21544">
                  <c:v>0.19450000000000001</c:v>
                </c:pt>
                <c:pt idx="21545">
                  <c:v>0.19839999999999999</c:v>
                </c:pt>
                <c:pt idx="21546">
                  <c:v>0.19270000000000001</c:v>
                </c:pt>
                <c:pt idx="21547">
                  <c:v>0.1822</c:v>
                </c:pt>
                <c:pt idx="21548">
                  <c:v>0.24349999999999999</c:v>
                </c:pt>
                <c:pt idx="21549">
                  <c:v>0.2195</c:v>
                </c:pt>
                <c:pt idx="21550">
                  <c:v>0.21879999999999999</c:v>
                </c:pt>
                <c:pt idx="21551">
                  <c:v>0.27239999999999998</c:v>
                </c:pt>
                <c:pt idx="21552">
                  <c:v>0.16800000000000001</c:v>
                </c:pt>
                <c:pt idx="21553">
                  <c:v>0.24399999999999999</c:v>
                </c:pt>
                <c:pt idx="21554">
                  <c:v>0.23880000000000001</c:v>
                </c:pt>
                <c:pt idx="21555">
                  <c:v>0.19009999999999999</c:v>
                </c:pt>
                <c:pt idx="21556">
                  <c:v>0.22239999999999999</c:v>
                </c:pt>
                <c:pt idx="21557">
                  <c:v>0.23319999999999999</c:v>
                </c:pt>
                <c:pt idx="21558">
                  <c:v>0.21429999999999999</c:v>
                </c:pt>
                <c:pt idx="21559">
                  <c:v>0.1875</c:v>
                </c:pt>
                <c:pt idx="21560">
                  <c:v>0.21840000000000001</c:v>
                </c:pt>
                <c:pt idx="21561">
                  <c:v>0.19919999999999999</c:v>
                </c:pt>
                <c:pt idx="21562">
                  <c:v>0.1618</c:v>
                </c:pt>
                <c:pt idx="21563">
                  <c:v>0.1968</c:v>
                </c:pt>
                <c:pt idx="21564">
                  <c:v>0.19070000000000001</c:v>
                </c:pt>
                <c:pt idx="21565">
                  <c:v>0.17269999999999999</c:v>
                </c:pt>
                <c:pt idx="21566">
                  <c:v>0.23930000000000001</c:v>
                </c:pt>
                <c:pt idx="21567">
                  <c:v>0.23369999999999999</c:v>
                </c:pt>
                <c:pt idx="21568">
                  <c:v>0.30819999999999997</c:v>
                </c:pt>
                <c:pt idx="21569">
                  <c:v>0.28520000000000001</c:v>
                </c:pt>
                <c:pt idx="21570">
                  <c:v>0.1817</c:v>
                </c:pt>
                <c:pt idx="21571">
                  <c:v>0.1971</c:v>
                </c:pt>
                <c:pt idx="21572">
                  <c:v>0.23369999999999999</c:v>
                </c:pt>
                <c:pt idx="21573">
                  <c:v>0.25190000000000001</c:v>
                </c:pt>
                <c:pt idx="21574">
                  <c:v>0.22900000000000001</c:v>
                </c:pt>
                <c:pt idx="21575">
                  <c:v>0.22189999999999999</c:v>
                </c:pt>
                <c:pt idx="21576">
                  <c:v>0.1668</c:v>
                </c:pt>
                <c:pt idx="21577">
                  <c:v>0.21440000000000001</c:v>
                </c:pt>
                <c:pt idx="21578">
                  <c:v>0.17030000000000001</c:v>
                </c:pt>
                <c:pt idx="21579">
                  <c:v>0.13819999999999999</c:v>
                </c:pt>
                <c:pt idx="21580">
                  <c:v>0.17549999999999999</c:v>
                </c:pt>
                <c:pt idx="21581">
                  <c:v>0.1401</c:v>
                </c:pt>
                <c:pt idx="21582">
                  <c:v>0.1351</c:v>
                </c:pt>
                <c:pt idx="21583">
                  <c:v>0.1552</c:v>
                </c:pt>
                <c:pt idx="21584">
                  <c:v>0.15440000000000001</c:v>
                </c:pt>
                <c:pt idx="21585">
                  <c:v>0.14940000000000001</c:v>
                </c:pt>
                <c:pt idx="21586">
                  <c:v>0.13780000000000001</c:v>
                </c:pt>
                <c:pt idx="21587">
                  <c:v>0.1464</c:v>
                </c:pt>
                <c:pt idx="21588">
                  <c:v>0.13980000000000001</c:v>
                </c:pt>
                <c:pt idx="21589">
                  <c:v>0.18870000000000001</c:v>
                </c:pt>
                <c:pt idx="21590">
                  <c:v>0.15359999999999999</c:v>
                </c:pt>
                <c:pt idx="21591">
                  <c:v>0.1346</c:v>
                </c:pt>
                <c:pt idx="21592">
                  <c:v>0.16239999999999999</c:v>
                </c:pt>
                <c:pt idx="21593">
                  <c:v>0.14680000000000001</c:v>
                </c:pt>
                <c:pt idx="21594">
                  <c:v>0.1885</c:v>
                </c:pt>
                <c:pt idx="21595">
                  <c:v>0.18279999999999999</c:v>
                </c:pt>
                <c:pt idx="21596">
                  <c:v>0.16189999999999999</c:v>
                </c:pt>
                <c:pt idx="21597">
                  <c:v>0.16739999999999999</c:v>
                </c:pt>
                <c:pt idx="21598">
                  <c:v>0.1416</c:v>
                </c:pt>
                <c:pt idx="21599">
                  <c:v>0.1555</c:v>
                </c:pt>
                <c:pt idx="21600">
                  <c:v>0.16270000000000001</c:v>
                </c:pt>
                <c:pt idx="21601">
                  <c:v>0.15390000000000001</c:v>
                </c:pt>
                <c:pt idx="21602">
                  <c:v>0.1489</c:v>
                </c:pt>
                <c:pt idx="21603">
                  <c:v>0.159</c:v>
                </c:pt>
                <c:pt idx="21604">
                  <c:v>0.16350000000000001</c:v>
                </c:pt>
                <c:pt idx="21605">
                  <c:v>0.21429999999999999</c:v>
                </c:pt>
                <c:pt idx="21606">
                  <c:v>0.13919999999999999</c:v>
                </c:pt>
                <c:pt idx="21607">
                  <c:v>0.16550000000000001</c:v>
                </c:pt>
                <c:pt idx="21608">
                  <c:v>0.15190000000000001</c:v>
                </c:pt>
                <c:pt idx="21609">
                  <c:v>0.17349999999999999</c:v>
                </c:pt>
                <c:pt idx="21610">
                  <c:v>0.1764</c:v>
                </c:pt>
                <c:pt idx="21611">
                  <c:v>0.1507</c:v>
                </c:pt>
                <c:pt idx="21612">
                  <c:v>0.1462</c:v>
                </c:pt>
                <c:pt idx="21613">
                  <c:v>0.1883</c:v>
                </c:pt>
                <c:pt idx="21614">
                  <c:v>0.14990000000000001</c:v>
                </c:pt>
                <c:pt idx="21615">
                  <c:v>0.1278</c:v>
                </c:pt>
                <c:pt idx="21616">
                  <c:v>0.12609999999999999</c:v>
                </c:pt>
                <c:pt idx="21617">
                  <c:v>0.12690000000000001</c:v>
                </c:pt>
                <c:pt idx="21618">
                  <c:v>0.1424</c:v>
                </c:pt>
                <c:pt idx="21619">
                  <c:v>0.1593</c:v>
                </c:pt>
                <c:pt idx="21620">
                  <c:v>0.1535</c:v>
                </c:pt>
                <c:pt idx="21621">
                  <c:v>0.23580000000000001</c:v>
                </c:pt>
                <c:pt idx="21622">
                  <c:v>0.18110000000000001</c:v>
                </c:pt>
                <c:pt idx="21623">
                  <c:v>0.15210000000000001</c:v>
                </c:pt>
                <c:pt idx="21624">
                  <c:v>0.16900000000000001</c:v>
                </c:pt>
                <c:pt idx="21625">
                  <c:v>0.12089999999999999</c:v>
                </c:pt>
                <c:pt idx="21626">
                  <c:v>0.1925</c:v>
                </c:pt>
                <c:pt idx="21627">
                  <c:v>0.16700000000000001</c:v>
                </c:pt>
                <c:pt idx="21628">
                  <c:v>0.1242</c:v>
                </c:pt>
                <c:pt idx="21629">
                  <c:v>0.13930000000000001</c:v>
                </c:pt>
                <c:pt idx="21630">
                  <c:v>0.13350000000000001</c:v>
                </c:pt>
                <c:pt idx="21631">
                  <c:v>0.17030000000000001</c:v>
                </c:pt>
                <c:pt idx="21632">
                  <c:v>0.19089999999999999</c:v>
                </c:pt>
                <c:pt idx="21633">
                  <c:v>0.14510000000000001</c:v>
                </c:pt>
                <c:pt idx="21634">
                  <c:v>0.2422</c:v>
                </c:pt>
                <c:pt idx="21635">
                  <c:v>9.0200000000000002E-2</c:v>
                </c:pt>
                <c:pt idx="21636">
                  <c:v>0.16800000000000001</c:v>
                </c:pt>
                <c:pt idx="21637">
                  <c:v>0.108</c:v>
                </c:pt>
                <c:pt idx="21638">
                  <c:v>0.28210000000000002</c:v>
                </c:pt>
                <c:pt idx="21639">
                  <c:v>0.18940000000000001</c:v>
                </c:pt>
                <c:pt idx="21640">
                  <c:v>0.26989999999999997</c:v>
                </c:pt>
                <c:pt idx="21641">
                  <c:v>9.3399999999999997E-2</c:v>
                </c:pt>
                <c:pt idx="21642">
                  <c:v>0.17349999999999999</c:v>
                </c:pt>
                <c:pt idx="21643">
                  <c:v>0.18970000000000001</c:v>
                </c:pt>
                <c:pt idx="21644">
                  <c:v>9.1300000000000006E-2</c:v>
                </c:pt>
                <c:pt idx="21645">
                  <c:v>6.54E-2</c:v>
                </c:pt>
                <c:pt idx="21646">
                  <c:v>0.2414</c:v>
                </c:pt>
                <c:pt idx="21647">
                  <c:v>7.1199999999999999E-2</c:v>
                </c:pt>
                <c:pt idx="21648">
                  <c:v>0.33300000000000002</c:v>
                </c:pt>
                <c:pt idx="21649">
                  <c:v>0.1641</c:v>
                </c:pt>
                <c:pt idx="21650">
                  <c:v>0.1215</c:v>
                </c:pt>
                <c:pt idx="21651">
                  <c:v>9.4399999999999998E-2</c:v>
                </c:pt>
                <c:pt idx="21652">
                  <c:v>0.1615</c:v>
                </c:pt>
                <c:pt idx="21653">
                  <c:v>0.28110000000000002</c:v>
                </c:pt>
                <c:pt idx="21654">
                  <c:v>0.20430000000000001</c:v>
                </c:pt>
                <c:pt idx="21655">
                  <c:v>0.14480000000000001</c:v>
                </c:pt>
                <c:pt idx="21656">
                  <c:v>0.1132</c:v>
                </c:pt>
                <c:pt idx="21657">
                  <c:v>0.19189999999999999</c:v>
                </c:pt>
                <c:pt idx="21658">
                  <c:v>0.1295</c:v>
                </c:pt>
                <c:pt idx="21659">
                  <c:v>0.23549999999999999</c:v>
                </c:pt>
                <c:pt idx="21660">
                  <c:v>0.15310000000000001</c:v>
                </c:pt>
                <c:pt idx="21661">
                  <c:v>0.2356</c:v>
                </c:pt>
                <c:pt idx="21662">
                  <c:v>0.23849999999999999</c:v>
                </c:pt>
                <c:pt idx="21663">
                  <c:v>0.2364</c:v>
                </c:pt>
                <c:pt idx="21664">
                  <c:v>0.11799999999999999</c:v>
                </c:pt>
                <c:pt idx="21665">
                  <c:v>0.2334</c:v>
                </c:pt>
                <c:pt idx="21666">
                  <c:v>0.1396</c:v>
                </c:pt>
                <c:pt idx="21667">
                  <c:v>0.15459999999999999</c:v>
                </c:pt>
                <c:pt idx="21668">
                  <c:v>0.31709999999999999</c:v>
                </c:pt>
                <c:pt idx="21669">
                  <c:v>0.24299999999999999</c:v>
                </c:pt>
                <c:pt idx="21670">
                  <c:v>0.29170000000000001</c:v>
                </c:pt>
                <c:pt idx="21671">
                  <c:v>0.17230000000000001</c:v>
                </c:pt>
                <c:pt idx="21672">
                  <c:v>0.11409999999999999</c:v>
                </c:pt>
                <c:pt idx="21673">
                  <c:v>0.30570000000000003</c:v>
                </c:pt>
                <c:pt idx="21674">
                  <c:v>7.1199999999999999E-2</c:v>
                </c:pt>
                <c:pt idx="21675">
                  <c:v>0.216</c:v>
                </c:pt>
                <c:pt idx="21676">
                  <c:v>0.1177</c:v>
                </c:pt>
                <c:pt idx="21677">
                  <c:v>0.114</c:v>
                </c:pt>
                <c:pt idx="21678">
                  <c:v>9.5600000000000004E-2</c:v>
                </c:pt>
                <c:pt idx="21679">
                  <c:v>0.2379</c:v>
                </c:pt>
                <c:pt idx="21680">
                  <c:v>0.22559999999999999</c:v>
                </c:pt>
                <c:pt idx="21681">
                  <c:v>0.1104</c:v>
                </c:pt>
                <c:pt idx="21682">
                  <c:v>0.1174</c:v>
                </c:pt>
                <c:pt idx="21683">
                  <c:v>0.17499999999999999</c:v>
                </c:pt>
                <c:pt idx="21684">
                  <c:v>0.2445</c:v>
                </c:pt>
                <c:pt idx="21685">
                  <c:v>0.1012</c:v>
                </c:pt>
                <c:pt idx="21686">
                  <c:v>0.18440000000000001</c:v>
                </c:pt>
                <c:pt idx="21687">
                  <c:v>0.21890000000000001</c:v>
                </c:pt>
                <c:pt idx="21688">
                  <c:v>0.20830000000000001</c:v>
                </c:pt>
                <c:pt idx="21689">
                  <c:v>0.2137</c:v>
                </c:pt>
                <c:pt idx="21690">
                  <c:v>0.2369</c:v>
                </c:pt>
                <c:pt idx="21691">
                  <c:v>0.14660000000000001</c:v>
                </c:pt>
                <c:pt idx="21692">
                  <c:v>0.19009999999999999</c:v>
                </c:pt>
                <c:pt idx="21693">
                  <c:v>0.25330000000000003</c:v>
                </c:pt>
                <c:pt idx="21694">
                  <c:v>0.2419</c:v>
                </c:pt>
                <c:pt idx="21695">
                  <c:v>0.2316</c:v>
                </c:pt>
                <c:pt idx="21696">
                  <c:v>0.2329</c:v>
                </c:pt>
                <c:pt idx="21697">
                  <c:v>0.30020000000000002</c:v>
                </c:pt>
                <c:pt idx="21698">
                  <c:v>0.18540000000000001</c:v>
                </c:pt>
                <c:pt idx="21699">
                  <c:v>0.15679999999999999</c:v>
                </c:pt>
                <c:pt idx="21700">
                  <c:v>0.21890000000000001</c:v>
                </c:pt>
                <c:pt idx="21701">
                  <c:v>0.22389999999999999</c:v>
                </c:pt>
                <c:pt idx="21702">
                  <c:v>0.2114</c:v>
                </c:pt>
                <c:pt idx="21703">
                  <c:v>0.23139999999999999</c:v>
                </c:pt>
                <c:pt idx="21704">
                  <c:v>0.18290000000000001</c:v>
                </c:pt>
                <c:pt idx="21705">
                  <c:v>0.15609999999999999</c:v>
                </c:pt>
                <c:pt idx="21706">
                  <c:v>0.20710000000000001</c:v>
                </c:pt>
                <c:pt idx="21707">
                  <c:v>0.16969999999999999</c:v>
                </c:pt>
                <c:pt idx="21708">
                  <c:v>0.17349999999999999</c:v>
                </c:pt>
                <c:pt idx="21709">
                  <c:v>0.25719999999999998</c:v>
                </c:pt>
                <c:pt idx="21710">
                  <c:v>0.23949999999999999</c:v>
                </c:pt>
                <c:pt idx="21711">
                  <c:v>0.1799</c:v>
                </c:pt>
                <c:pt idx="21712">
                  <c:v>0.17469999999999999</c:v>
                </c:pt>
                <c:pt idx="21713">
                  <c:v>0.16370000000000001</c:v>
                </c:pt>
                <c:pt idx="21714">
                  <c:v>0.17680000000000001</c:v>
                </c:pt>
                <c:pt idx="21715">
                  <c:v>0.21829999999999999</c:v>
                </c:pt>
                <c:pt idx="21716">
                  <c:v>0.24410000000000001</c:v>
                </c:pt>
                <c:pt idx="21717">
                  <c:v>0.19789999999999999</c:v>
                </c:pt>
                <c:pt idx="21718">
                  <c:v>0.16109999999999999</c:v>
                </c:pt>
                <c:pt idx="21719">
                  <c:v>0.2276</c:v>
                </c:pt>
                <c:pt idx="21720">
                  <c:v>0.1358</c:v>
                </c:pt>
                <c:pt idx="21721">
                  <c:v>0.2001</c:v>
                </c:pt>
                <c:pt idx="21722">
                  <c:v>0.17899999999999999</c:v>
                </c:pt>
                <c:pt idx="21723">
                  <c:v>0.187</c:v>
                </c:pt>
                <c:pt idx="21724">
                  <c:v>0.2422</c:v>
                </c:pt>
                <c:pt idx="21725">
                  <c:v>0.1825</c:v>
                </c:pt>
                <c:pt idx="21726">
                  <c:v>0.15240000000000001</c:v>
                </c:pt>
                <c:pt idx="21727">
                  <c:v>0.13170000000000001</c:v>
                </c:pt>
                <c:pt idx="21728">
                  <c:v>0.1138</c:v>
                </c:pt>
                <c:pt idx="21729">
                  <c:v>6.6799999999999998E-2</c:v>
                </c:pt>
                <c:pt idx="21730">
                  <c:v>0.1512</c:v>
                </c:pt>
                <c:pt idx="21731">
                  <c:v>0.17169999999999999</c:v>
                </c:pt>
                <c:pt idx="21732">
                  <c:v>0.12740000000000001</c:v>
                </c:pt>
                <c:pt idx="21733">
                  <c:v>0.1527</c:v>
                </c:pt>
                <c:pt idx="21734">
                  <c:v>0.17799999999999999</c:v>
                </c:pt>
                <c:pt idx="21735">
                  <c:v>0.27429999999999999</c:v>
                </c:pt>
                <c:pt idx="21736">
                  <c:v>0.3135</c:v>
                </c:pt>
                <c:pt idx="21737">
                  <c:v>0.1487</c:v>
                </c:pt>
                <c:pt idx="21738">
                  <c:v>0.20519999999999999</c:v>
                </c:pt>
                <c:pt idx="21739">
                  <c:v>0.11890000000000001</c:v>
                </c:pt>
                <c:pt idx="21740">
                  <c:v>0.31469999999999998</c:v>
                </c:pt>
                <c:pt idx="21741">
                  <c:v>0.30199999999999999</c:v>
                </c:pt>
                <c:pt idx="21742">
                  <c:v>0.18329999999999999</c:v>
                </c:pt>
                <c:pt idx="21743">
                  <c:v>0.1605</c:v>
                </c:pt>
                <c:pt idx="21744">
                  <c:v>0.2099</c:v>
                </c:pt>
                <c:pt idx="21745">
                  <c:v>0.20960000000000001</c:v>
                </c:pt>
                <c:pt idx="21746">
                  <c:v>0.12590000000000001</c:v>
                </c:pt>
                <c:pt idx="21747">
                  <c:v>0.1389</c:v>
                </c:pt>
                <c:pt idx="21748">
                  <c:v>0.13150000000000001</c:v>
                </c:pt>
                <c:pt idx="21749">
                  <c:v>0.185</c:v>
                </c:pt>
                <c:pt idx="21750">
                  <c:v>0.1477</c:v>
                </c:pt>
                <c:pt idx="21751">
                  <c:v>0.1376</c:v>
                </c:pt>
                <c:pt idx="21752">
                  <c:v>0.33</c:v>
                </c:pt>
                <c:pt idx="21753">
                  <c:v>0.29809999999999998</c:v>
                </c:pt>
                <c:pt idx="21754">
                  <c:v>0.16400000000000001</c:v>
                </c:pt>
                <c:pt idx="21755">
                  <c:v>0.1671</c:v>
                </c:pt>
                <c:pt idx="21756">
                  <c:v>0.17269999999999999</c:v>
                </c:pt>
                <c:pt idx="21757">
                  <c:v>0.3382</c:v>
                </c:pt>
                <c:pt idx="21758">
                  <c:v>0.27629999999999999</c:v>
                </c:pt>
                <c:pt idx="21759">
                  <c:v>0.38319999999999999</c:v>
                </c:pt>
                <c:pt idx="21760">
                  <c:v>0.18659999999999999</c:v>
                </c:pt>
                <c:pt idx="21761">
                  <c:v>0.2374</c:v>
                </c:pt>
                <c:pt idx="21762">
                  <c:v>0.18390000000000001</c:v>
                </c:pt>
                <c:pt idx="21763">
                  <c:v>0.22889999999999999</c:v>
                </c:pt>
                <c:pt idx="21764">
                  <c:v>0.23200000000000001</c:v>
                </c:pt>
                <c:pt idx="21765">
                  <c:v>0.2225</c:v>
                </c:pt>
                <c:pt idx="21766">
                  <c:v>0.1676</c:v>
                </c:pt>
                <c:pt idx="21767">
                  <c:v>0.29509999999999997</c:v>
                </c:pt>
                <c:pt idx="21768">
                  <c:v>0.1169</c:v>
                </c:pt>
                <c:pt idx="21769">
                  <c:v>0.29849999999999999</c:v>
                </c:pt>
                <c:pt idx="21770">
                  <c:v>0.22819999999999999</c:v>
                </c:pt>
                <c:pt idx="21771">
                  <c:v>0.2828</c:v>
                </c:pt>
                <c:pt idx="21772">
                  <c:v>0.31609999999999999</c:v>
                </c:pt>
                <c:pt idx="21773">
                  <c:v>0.186</c:v>
                </c:pt>
                <c:pt idx="21774">
                  <c:v>0.31900000000000001</c:v>
                </c:pt>
                <c:pt idx="21775">
                  <c:v>0.16650000000000001</c:v>
                </c:pt>
                <c:pt idx="21776">
                  <c:v>0.2361</c:v>
                </c:pt>
                <c:pt idx="21777">
                  <c:v>0.13769999999999999</c:v>
                </c:pt>
                <c:pt idx="21778">
                  <c:v>0.2387</c:v>
                </c:pt>
                <c:pt idx="21779">
                  <c:v>0.1191</c:v>
                </c:pt>
                <c:pt idx="21780">
                  <c:v>0.16189999999999999</c:v>
                </c:pt>
                <c:pt idx="21781">
                  <c:v>0.18679999999999999</c:v>
                </c:pt>
                <c:pt idx="21782">
                  <c:v>0.2462</c:v>
                </c:pt>
                <c:pt idx="21783">
                  <c:v>0.3196</c:v>
                </c:pt>
                <c:pt idx="21784">
                  <c:v>0.16980000000000001</c:v>
                </c:pt>
                <c:pt idx="21785">
                  <c:v>0.22520000000000001</c:v>
                </c:pt>
                <c:pt idx="21786">
                  <c:v>0.2346</c:v>
                </c:pt>
                <c:pt idx="21787">
                  <c:v>0.18809999999999999</c:v>
                </c:pt>
                <c:pt idx="21788">
                  <c:v>0.2334</c:v>
                </c:pt>
                <c:pt idx="21789">
                  <c:v>0.3921</c:v>
                </c:pt>
                <c:pt idx="21790">
                  <c:v>0.1825</c:v>
                </c:pt>
                <c:pt idx="21791">
                  <c:v>0.18820000000000001</c:v>
                </c:pt>
                <c:pt idx="21792">
                  <c:v>0.2399</c:v>
                </c:pt>
                <c:pt idx="21793">
                  <c:v>0.61070000000000002</c:v>
                </c:pt>
                <c:pt idx="21794">
                  <c:v>0.65059999999999996</c:v>
                </c:pt>
                <c:pt idx="21795">
                  <c:v>0.15620000000000001</c:v>
                </c:pt>
                <c:pt idx="21796">
                  <c:v>0.1368</c:v>
                </c:pt>
                <c:pt idx="21797">
                  <c:v>0.19989999999999999</c:v>
                </c:pt>
                <c:pt idx="21798">
                  <c:v>0.246</c:v>
                </c:pt>
                <c:pt idx="21799">
                  <c:v>0.17219999999999999</c:v>
                </c:pt>
                <c:pt idx="21800">
                  <c:v>0.1381</c:v>
                </c:pt>
                <c:pt idx="21801">
                  <c:v>0.2203</c:v>
                </c:pt>
                <c:pt idx="21802">
                  <c:v>0.14050000000000001</c:v>
                </c:pt>
                <c:pt idx="21803">
                  <c:v>0.1216</c:v>
                </c:pt>
                <c:pt idx="21804">
                  <c:v>0.54149999999999998</c:v>
                </c:pt>
                <c:pt idx="21805">
                  <c:v>0.37230000000000002</c:v>
                </c:pt>
                <c:pt idx="21806">
                  <c:v>0.27789999999999998</c:v>
                </c:pt>
                <c:pt idx="21807">
                  <c:v>0.435</c:v>
                </c:pt>
                <c:pt idx="21808">
                  <c:v>0.3004</c:v>
                </c:pt>
                <c:pt idx="21809">
                  <c:v>0.4083</c:v>
                </c:pt>
                <c:pt idx="21810">
                  <c:v>0.27250000000000002</c:v>
                </c:pt>
                <c:pt idx="21811">
                  <c:v>0.44929999999999998</c:v>
                </c:pt>
                <c:pt idx="21812">
                  <c:v>0.37959999999999999</c:v>
                </c:pt>
                <c:pt idx="21813">
                  <c:v>0.25069999999999998</c:v>
                </c:pt>
                <c:pt idx="21814">
                  <c:v>0.31809999999999999</c:v>
                </c:pt>
                <c:pt idx="21815">
                  <c:v>0.20610000000000001</c:v>
                </c:pt>
                <c:pt idx="21816">
                  <c:v>0.32900000000000001</c:v>
                </c:pt>
                <c:pt idx="21817">
                  <c:v>0.29470000000000002</c:v>
                </c:pt>
                <c:pt idx="21818">
                  <c:v>0.21579999999999999</c:v>
                </c:pt>
                <c:pt idx="21819">
                  <c:v>0.18090000000000001</c:v>
                </c:pt>
                <c:pt idx="21820">
                  <c:v>0.1686</c:v>
                </c:pt>
                <c:pt idx="21821">
                  <c:v>0.21299999999999999</c:v>
                </c:pt>
                <c:pt idx="21822">
                  <c:v>0.17469999999999999</c:v>
                </c:pt>
                <c:pt idx="21823">
                  <c:v>0.18609999999999999</c:v>
                </c:pt>
                <c:pt idx="21824">
                  <c:v>0.24260000000000001</c:v>
                </c:pt>
                <c:pt idx="21825">
                  <c:v>0.16550000000000001</c:v>
                </c:pt>
                <c:pt idx="21826">
                  <c:v>0.18490000000000001</c:v>
                </c:pt>
                <c:pt idx="21827">
                  <c:v>0.18149999999999999</c:v>
                </c:pt>
                <c:pt idx="21828">
                  <c:v>0.183</c:v>
                </c:pt>
                <c:pt idx="21829">
                  <c:v>0.26679999999999998</c:v>
                </c:pt>
                <c:pt idx="21830">
                  <c:v>0.38009999999999999</c:v>
                </c:pt>
                <c:pt idx="21831">
                  <c:v>0.25819999999999999</c:v>
                </c:pt>
                <c:pt idx="21832">
                  <c:v>0.33069999999999999</c:v>
                </c:pt>
                <c:pt idx="21833">
                  <c:v>0.29189999999999999</c:v>
                </c:pt>
                <c:pt idx="21834">
                  <c:v>0.32079999999999997</c:v>
                </c:pt>
                <c:pt idx="21835">
                  <c:v>0.39319999999999999</c:v>
                </c:pt>
                <c:pt idx="21836">
                  <c:v>0.4617</c:v>
                </c:pt>
                <c:pt idx="21837">
                  <c:v>0.39500000000000002</c:v>
                </c:pt>
                <c:pt idx="21838">
                  <c:v>0.44030000000000002</c:v>
                </c:pt>
                <c:pt idx="21839">
                  <c:v>0.42259999999999998</c:v>
                </c:pt>
                <c:pt idx="21840">
                  <c:v>0.36249999999999999</c:v>
                </c:pt>
                <c:pt idx="21841">
                  <c:v>0.38529999999999998</c:v>
                </c:pt>
                <c:pt idx="21842">
                  <c:v>0.30249999999999999</c:v>
                </c:pt>
                <c:pt idx="21843">
                  <c:v>0.32529999999999998</c:v>
                </c:pt>
                <c:pt idx="21844">
                  <c:v>0.18</c:v>
                </c:pt>
                <c:pt idx="21845">
                  <c:v>0.193</c:v>
                </c:pt>
                <c:pt idx="21846">
                  <c:v>0.16789999999999999</c:v>
                </c:pt>
                <c:pt idx="21847">
                  <c:v>0.186</c:v>
                </c:pt>
                <c:pt idx="21848">
                  <c:v>0.222</c:v>
                </c:pt>
                <c:pt idx="21849">
                  <c:v>0.23569999999999999</c:v>
                </c:pt>
                <c:pt idx="21850">
                  <c:v>0.221</c:v>
                </c:pt>
                <c:pt idx="21851">
                  <c:v>0.26050000000000001</c:v>
                </c:pt>
                <c:pt idx="21852">
                  <c:v>0.26800000000000002</c:v>
                </c:pt>
                <c:pt idx="21853">
                  <c:v>0.20619999999999999</c:v>
                </c:pt>
                <c:pt idx="21854">
                  <c:v>0.23760000000000001</c:v>
                </c:pt>
                <c:pt idx="21855">
                  <c:v>0.19650000000000001</c:v>
                </c:pt>
                <c:pt idx="21856">
                  <c:v>0.19320000000000001</c:v>
                </c:pt>
                <c:pt idx="21857">
                  <c:v>0.22009999999999999</c:v>
                </c:pt>
                <c:pt idx="21858">
                  <c:v>0.24640000000000001</c:v>
                </c:pt>
                <c:pt idx="21859">
                  <c:v>0.21940000000000001</c:v>
                </c:pt>
                <c:pt idx="21860">
                  <c:v>0.22550000000000001</c:v>
                </c:pt>
                <c:pt idx="21861">
                  <c:v>0.21870000000000001</c:v>
                </c:pt>
                <c:pt idx="21862">
                  <c:v>0.1497</c:v>
                </c:pt>
                <c:pt idx="21863">
                  <c:v>0.15479999999999999</c:v>
                </c:pt>
                <c:pt idx="21864">
                  <c:v>0.14910000000000001</c:v>
                </c:pt>
                <c:pt idx="21865">
                  <c:v>0.1673</c:v>
                </c:pt>
                <c:pt idx="21866">
                  <c:v>0.15260000000000001</c:v>
                </c:pt>
                <c:pt idx="21867">
                  <c:v>0.14810000000000001</c:v>
                </c:pt>
                <c:pt idx="21868">
                  <c:v>0.1431</c:v>
                </c:pt>
                <c:pt idx="21869">
                  <c:v>0.1782</c:v>
                </c:pt>
                <c:pt idx="21870">
                  <c:v>0.1042</c:v>
                </c:pt>
                <c:pt idx="21871">
                  <c:v>0.20530000000000001</c:v>
                </c:pt>
                <c:pt idx="21872">
                  <c:v>0.15290000000000001</c:v>
                </c:pt>
                <c:pt idx="21873">
                  <c:v>0.1963</c:v>
                </c:pt>
                <c:pt idx="21874">
                  <c:v>0.31609999999999999</c:v>
                </c:pt>
                <c:pt idx="21875">
                  <c:v>0.16619999999999999</c:v>
                </c:pt>
                <c:pt idx="21876">
                  <c:v>0.44650000000000001</c:v>
                </c:pt>
                <c:pt idx="21877">
                  <c:v>0.18509999999999999</c:v>
                </c:pt>
                <c:pt idx="21878">
                  <c:v>0.1031</c:v>
                </c:pt>
                <c:pt idx="21879">
                  <c:v>0.30769999999999997</c:v>
                </c:pt>
                <c:pt idx="21880">
                  <c:v>0.21029999999999999</c:v>
                </c:pt>
                <c:pt idx="21881">
                  <c:v>0.21879999999999999</c:v>
                </c:pt>
                <c:pt idx="21882">
                  <c:v>0.46189999999999998</c:v>
                </c:pt>
                <c:pt idx="21883">
                  <c:v>0.77990000000000004</c:v>
                </c:pt>
                <c:pt idx="21884">
                  <c:v>0.34760000000000002</c:v>
                </c:pt>
                <c:pt idx="21885">
                  <c:v>0.23119999999999999</c:v>
                </c:pt>
                <c:pt idx="21886">
                  <c:v>0.218</c:v>
                </c:pt>
                <c:pt idx="21887">
                  <c:v>0.2601</c:v>
                </c:pt>
                <c:pt idx="21888">
                  <c:v>0.23019999999999999</c:v>
                </c:pt>
                <c:pt idx="21889">
                  <c:v>0.23430000000000001</c:v>
                </c:pt>
                <c:pt idx="21890">
                  <c:v>0.33150000000000002</c:v>
                </c:pt>
                <c:pt idx="21891">
                  <c:v>0.24490000000000001</c:v>
                </c:pt>
                <c:pt idx="21892">
                  <c:v>0.25409999999999999</c:v>
                </c:pt>
                <c:pt idx="21893">
                  <c:v>0.36840000000000001</c:v>
                </c:pt>
                <c:pt idx="21894">
                  <c:v>0.25459999999999999</c:v>
                </c:pt>
                <c:pt idx="21895">
                  <c:v>0.22839999999999999</c:v>
                </c:pt>
                <c:pt idx="21896">
                  <c:v>0.15759999999999999</c:v>
                </c:pt>
                <c:pt idx="21897">
                  <c:v>0.36530000000000001</c:v>
                </c:pt>
                <c:pt idx="21898">
                  <c:v>0.3785</c:v>
                </c:pt>
                <c:pt idx="21899">
                  <c:v>0.2878</c:v>
                </c:pt>
                <c:pt idx="21900">
                  <c:v>0.33779999999999999</c:v>
                </c:pt>
                <c:pt idx="21901">
                  <c:v>0.19739999999999999</c:v>
                </c:pt>
                <c:pt idx="21902">
                  <c:v>0.21440000000000001</c:v>
                </c:pt>
                <c:pt idx="21903">
                  <c:v>0.2979</c:v>
                </c:pt>
                <c:pt idx="21904">
                  <c:v>0.2787</c:v>
                </c:pt>
                <c:pt idx="21905">
                  <c:v>0.1158</c:v>
                </c:pt>
                <c:pt idx="21906">
                  <c:v>0.1014</c:v>
                </c:pt>
                <c:pt idx="21907">
                  <c:v>0.1222</c:v>
                </c:pt>
                <c:pt idx="21908">
                  <c:v>0.28699999999999998</c:v>
                </c:pt>
                <c:pt idx="21909">
                  <c:v>0.21260000000000001</c:v>
                </c:pt>
                <c:pt idx="21910">
                  <c:v>0.27160000000000001</c:v>
                </c:pt>
                <c:pt idx="21911">
                  <c:v>0.30620000000000003</c:v>
                </c:pt>
                <c:pt idx="21912">
                  <c:v>0.38390000000000002</c:v>
                </c:pt>
                <c:pt idx="21913">
                  <c:v>0.32700000000000001</c:v>
                </c:pt>
                <c:pt idx="21914">
                  <c:v>0.25769999999999998</c:v>
                </c:pt>
                <c:pt idx="21915">
                  <c:v>0.2424</c:v>
                </c:pt>
                <c:pt idx="21916">
                  <c:v>0.4052</c:v>
                </c:pt>
                <c:pt idx="21917">
                  <c:v>0.22370000000000001</c:v>
                </c:pt>
                <c:pt idx="21918">
                  <c:v>0.2351</c:v>
                </c:pt>
                <c:pt idx="21919">
                  <c:v>0.1714</c:v>
                </c:pt>
                <c:pt idx="21920">
                  <c:v>0.12470000000000001</c:v>
                </c:pt>
                <c:pt idx="21921">
                  <c:v>0.15529999999999999</c:v>
                </c:pt>
                <c:pt idx="21922">
                  <c:v>0.13100000000000001</c:v>
                </c:pt>
                <c:pt idx="21923">
                  <c:v>0.1774</c:v>
                </c:pt>
                <c:pt idx="21924">
                  <c:v>0.18240000000000001</c:v>
                </c:pt>
                <c:pt idx="21925">
                  <c:v>0.1545</c:v>
                </c:pt>
                <c:pt idx="21926">
                  <c:v>0.254</c:v>
                </c:pt>
                <c:pt idx="21927">
                  <c:v>0.29670000000000002</c:v>
                </c:pt>
                <c:pt idx="21928">
                  <c:v>0.2016</c:v>
                </c:pt>
                <c:pt idx="21929">
                  <c:v>0.2135</c:v>
                </c:pt>
                <c:pt idx="21930">
                  <c:v>0.13730000000000001</c:v>
                </c:pt>
                <c:pt idx="21931">
                  <c:v>0.1976</c:v>
                </c:pt>
                <c:pt idx="21932">
                  <c:v>0.16</c:v>
                </c:pt>
                <c:pt idx="21933">
                  <c:v>0.1993</c:v>
                </c:pt>
                <c:pt idx="21934">
                  <c:v>0.20349999999999999</c:v>
                </c:pt>
                <c:pt idx="21935">
                  <c:v>6.6000000000000003E-2</c:v>
                </c:pt>
                <c:pt idx="21936">
                  <c:v>0.1993</c:v>
                </c:pt>
                <c:pt idx="21937">
                  <c:v>0.15770000000000001</c:v>
                </c:pt>
                <c:pt idx="21938">
                  <c:v>0.2316</c:v>
                </c:pt>
                <c:pt idx="21939">
                  <c:v>9.6199999999999994E-2</c:v>
                </c:pt>
                <c:pt idx="21940">
                  <c:v>0.16589999999999999</c:v>
                </c:pt>
                <c:pt idx="21941">
                  <c:v>0.16950000000000001</c:v>
                </c:pt>
                <c:pt idx="21942">
                  <c:v>9.2700000000000005E-2</c:v>
                </c:pt>
                <c:pt idx="21943">
                  <c:v>0.22020000000000001</c:v>
                </c:pt>
                <c:pt idx="21944">
                  <c:v>0.19220000000000001</c:v>
                </c:pt>
                <c:pt idx="21945">
                  <c:v>0.23710000000000001</c:v>
                </c:pt>
                <c:pt idx="21946">
                  <c:v>0.3044</c:v>
                </c:pt>
                <c:pt idx="21947">
                  <c:v>0.23130000000000001</c:v>
                </c:pt>
                <c:pt idx="21948">
                  <c:v>0.25459999999999999</c:v>
                </c:pt>
                <c:pt idx="21949">
                  <c:v>0.20150000000000001</c:v>
                </c:pt>
                <c:pt idx="21950">
                  <c:v>0.19370000000000001</c:v>
                </c:pt>
                <c:pt idx="21951">
                  <c:v>0.2472</c:v>
                </c:pt>
                <c:pt idx="21952">
                  <c:v>0.20649999999999999</c:v>
                </c:pt>
                <c:pt idx="21953">
                  <c:v>0.25700000000000001</c:v>
                </c:pt>
                <c:pt idx="21954">
                  <c:v>0.2369</c:v>
                </c:pt>
                <c:pt idx="21955">
                  <c:v>0.22869999999999999</c:v>
                </c:pt>
                <c:pt idx="21956">
                  <c:v>0.2162</c:v>
                </c:pt>
                <c:pt idx="21957">
                  <c:v>0.218</c:v>
                </c:pt>
                <c:pt idx="21958">
                  <c:v>0.22320000000000001</c:v>
                </c:pt>
                <c:pt idx="21959">
                  <c:v>0.26519999999999999</c:v>
                </c:pt>
                <c:pt idx="21960">
                  <c:v>0.21149999999999999</c:v>
                </c:pt>
                <c:pt idx="21961">
                  <c:v>0.1981</c:v>
                </c:pt>
                <c:pt idx="21962">
                  <c:v>0.22620000000000001</c:v>
                </c:pt>
                <c:pt idx="21963">
                  <c:v>0.1764</c:v>
                </c:pt>
                <c:pt idx="21964">
                  <c:v>6.9800000000000001E-2</c:v>
                </c:pt>
                <c:pt idx="21965">
                  <c:v>0.1045</c:v>
                </c:pt>
                <c:pt idx="21966">
                  <c:v>6.9099999999999995E-2</c:v>
                </c:pt>
                <c:pt idx="21967">
                  <c:v>7.5999999999999998E-2</c:v>
                </c:pt>
                <c:pt idx="21968">
                  <c:v>0.16420000000000001</c:v>
                </c:pt>
                <c:pt idx="21969">
                  <c:v>0.3478</c:v>
                </c:pt>
                <c:pt idx="21970">
                  <c:v>0.20250000000000001</c:v>
                </c:pt>
                <c:pt idx="21971">
                  <c:v>0.17280000000000001</c:v>
                </c:pt>
                <c:pt idx="21972">
                  <c:v>0.29120000000000001</c:v>
                </c:pt>
                <c:pt idx="21973">
                  <c:v>0.1144</c:v>
                </c:pt>
                <c:pt idx="21974">
                  <c:v>0.11849999999999999</c:v>
                </c:pt>
                <c:pt idx="21975">
                  <c:v>0.1003</c:v>
                </c:pt>
                <c:pt idx="21976">
                  <c:v>0.113</c:v>
                </c:pt>
                <c:pt idx="21977">
                  <c:v>0.12139999999999999</c:v>
                </c:pt>
                <c:pt idx="21978">
                  <c:v>0.1152</c:v>
                </c:pt>
                <c:pt idx="21979">
                  <c:v>9.0200000000000002E-2</c:v>
                </c:pt>
                <c:pt idx="21980">
                  <c:v>9.6100000000000005E-2</c:v>
                </c:pt>
                <c:pt idx="21981">
                  <c:v>0.2218</c:v>
                </c:pt>
                <c:pt idx="21982">
                  <c:v>0.22520000000000001</c:v>
                </c:pt>
                <c:pt idx="21983">
                  <c:v>0.157</c:v>
                </c:pt>
                <c:pt idx="21984">
                  <c:v>0.1111</c:v>
                </c:pt>
                <c:pt idx="21985">
                  <c:v>0.1497</c:v>
                </c:pt>
                <c:pt idx="21986">
                  <c:v>0.1273</c:v>
                </c:pt>
                <c:pt idx="21987">
                  <c:v>0.2762</c:v>
                </c:pt>
                <c:pt idx="21988">
                  <c:v>0.23269999999999999</c:v>
                </c:pt>
                <c:pt idx="21989">
                  <c:v>0.34760000000000002</c:v>
                </c:pt>
                <c:pt idx="21990">
                  <c:v>0.22989999999999999</c:v>
                </c:pt>
                <c:pt idx="21991">
                  <c:v>0.2341</c:v>
                </c:pt>
                <c:pt idx="21992">
                  <c:v>0.25269999999999998</c:v>
                </c:pt>
                <c:pt idx="21993">
                  <c:v>0.23230000000000001</c:v>
                </c:pt>
                <c:pt idx="21994">
                  <c:v>0.26669999999999999</c:v>
                </c:pt>
                <c:pt idx="21995">
                  <c:v>0.25819999999999999</c:v>
                </c:pt>
                <c:pt idx="21996">
                  <c:v>0.26119999999999999</c:v>
                </c:pt>
                <c:pt idx="21997">
                  <c:v>0.23749999999999999</c:v>
                </c:pt>
                <c:pt idx="21998">
                  <c:v>0.2009</c:v>
                </c:pt>
                <c:pt idx="21999">
                  <c:v>0.245</c:v>
                </c:pt>
                <c:pt idx="22000">
                  <c:v>0.23910000000000001</c:v>
                </c:pt>
                <c:pt idx="22001">
                  <c:v>0.2137</c:v>
                </c:pt>
                <c:pt idx="22002">
                  <c:v>0.1764</c:v>
                </c:pt>
                <c:pt idx="22003">
                  <c:v>0.22450000000000001</c:v>
                </c:pt>
                <c:pt idx="22004">
                  <c:v>0.22800000000000001</c:v>
                </c:pt>
                <c:pt idx="22005">
                  <c:v>0.19500000000000001</c:v>
                </c:pt>
                <c:pt idx="22006">
                  <c:v>0.23150000000000001</c:v>
                </c:pt>
                <c:pt idx="22007">
                  <c:v>0.25130000000000002</c:v>
                </c:pt>
                <c:pt idx="22008">
                  <c:v>0.20810000000000001</c:v>
                </c:pt>
                <c:pt idx="22009">
                  <c:v>0.21870000000000001</c:v>
                </c:pt>
                <c:pt idx="22010">
                  <c:v>0.248</c:v>
                </c:pt>
                <c:pt idx="22011">
                  <c:v>0.1991</c:v>
                </c:pt>
                <c:pt idx="22012">
                  <c:v>0.23569999999999999</c:v>
                </c:pt>
                <c:pt idx="22013">
                  <c:v>0.21579999999999999</c:v>
                </c:pt>
                <c:pt idx="22014">
                  <c:v>0.24360000000000001</c:v>
                </c:pt>
                <c:pt idx="22015">
                  <c:v>0.17749999999999999</c:v>
                </c:pt>
                <c:pt idx="22016">
                  <c:v>0.1779</c:v>
                </c:pt>
                <c:pt idx="22017">
                  <c:v>0.19070000000000001</c:v>
                </c:pt>
                <c:pt idx="22018">
                  <c:v>0.1759</c:v>
                </c:pt>
                <c:pt idx="22019">
                  <c:v>0.1714</c:v>
                </c:pt>
                <c:pt idx="22020">
                  <c:v>0.1424</c:v>
                </c:pt>
                <c:pt idx="22021">
                  <c:v>0.16950000000000001</c:v>
                </c:pt>
                <c:pt idx="22022">
                  <c:v>0.19819999999999999</c:v>
                </c:pt>
                <c:pt idx="22023">
                  <c:v>0.1656</c:v>
                </c:pt>
                <c:pt idx="22024">
                  <c:v>0.21360000000000001</c:v>
                </c:pt>
                <c:pt idx="22025">
                  <c:v>0.1933</c:v>
                </c:pt>
                <c:pt idx="22026">
                  <c:v>0.17610000000000001</c:v>
                </c:pt>
                <c:pt idx="22027">
                  <c:v>0.1726</c:v>
                </c:pt>
                <c:pt idx="22028">
                  <c:v>0.15989999999999999</c:v>
                </c:pt>
                <c:pt idx="22029">
                  <c:v>0.1678</c:v>
                </c:pt>
                <c:pt idx="22030">
                  <c:v>0.2329</c:v>
                </c:pt>
                <c:pt idx="22031">
                  <c:v>0.1439</c:v>
                </c:pt>
                <c:pt idx="22032">
                  <c:v>0.17080000000000001</c:v>
                </c:pt>
                <c:pt idx="22033">
                  <c:v>0.183</c:v>
                </c:pt>
                <c:pt idx="22034">
                  <c:v>0.15890000000000001</c:v>
                </c:pt>
                <c:pt idx="22035">
                  <c:v>0.1794</c:v>
                </c:pt>
                <c:pt idx="22036">
                  <c:v>0.1925</c:v>
                </c:pt>
                <c:pt idx="22037">
                  <c:v>0.18260000000000001</c:v>
                </c:pt>
                <c:pt idx="22038">
                  <c:v>0.17030000000000001</c:v>
                </c:pt>
                <c:pt idx="22039">
                  <c:v>0.1641</c:v>
                </c:pt>
                <c:pt idx="22040">
                  <c:v>0.19020000000000001</c:v>
                </c:pt>
                <c:pt idx="22041">
                  <c:v>0.16880000000000001</c:v>
                </c:pt>
                <c:pt idx="22042">
                  <c:v>0.17799999999999999</c:v>
                </c:pt>
                <c:pt idx="22043">
                  <c:v>0.15359999999999999</c:v>
                </c:pt>
                <c:pt idx="22044">
                  <c:v>0.21640000000000001</c:v>
                </c:pt>
                <c:pt idx="22045">
                  <c:v>0.1578</c:v>
                </c:pt>
                <c:pt idx="22046">
                  <c:v>0.16470000000000001</c:v>
                </c:pt>
                <c:pt idx="22047">
                  <c:v>0.1525</c:v>
                </c:pt>
                <c:pt idx="22048">
                  <c:v>0.1565</c:v>
                </c:pt>
                <c:pt idx="22049">
                  <c:v>0.2225</c:v>
                </c:pt>
                <c:pt idx="22050">
                  <c:v>0.1704</c:v>
                </c:pt>
                <c:pt idx="22051">
                  <c:v>0.20280000000000001</c:v>
                </c:pt>
                <c:pt idx="22052">
                  <c:v>0.20780000000000001</c:v>
                </c:pt>
                <c:pt idx="22053">
                  <c:v>0.15809999999999999</c:v>
                </c:pt>
                <c:pt idx="22054">
                  <c:v>0.31900000000000001</c:v>
                </c:pt>
                <c:pt idx="22055">
                  <c:v>0.18149999999999999</c:v>
                </c:pt>
                <c:pt idx="22056">
                  <c:v>0.1729</c:v>
                </c:pt>
                <c:pt idx="22057">
                  <c:v>0.16520000000000001</c:v>
                </c:pt>
                <c:pt idx="22058">
                  <c:v>0.18629999999999999</c:v>
                </c:pt>
                <c:pt idx="22059">
                  <c:v>0.16009999999999999</c:v>
                </c:pt>
                <c:pt idx="22060">
                  <c:v>0.1681</c:v>
                </c:pt>
                <c:pt idx="22061">
                  <c:v>0.1734</c:v>
                </c:pt>
                <c:pt idx="22062">
                  <c:v>0.20499999999999999</c:v>
                </c:pt>
                <c:pt idx="22063">
                  <c:v>0.2137</c:v>
                </c:pt>
                <c:pt idx="22064">
                  <c:v>0.1817</c:v>
                </c:pt>
                <c:pt idx="22065">
                  <c:v>0.2049</c:v>
                </c:pt>
                <c:pt idx="22066">
                  <c:v>0.16919999999999999</c:v>
                </c:pt>
                <c:pt idx="22067">
                  <c:v>0.18920000000000001</c:v>
                </c:pt>
                <c:pt idx="22068">
                  <c:v>0.18809999999999999</c:v>
                </c:pt>
                <c:pt idx="22069">
                  <c:v>0.15629999999999999</c:v>
                </c:pt>
                <c:pt idx="22070">
                  <c:v>0.1192</c:v>
                </c:pt>
                <c:pt idx="22071">
                  <c:v>0.1198</c:v>
                </c:pt>
                <c:pt idx="22072">
                  <c:v>0.19620000000000001</c:v>
                </c:pt>
                <c:pt idx="22073">
                  <c:v>0.15620000000000001</c:v>
                </c:pt>
                <c:pt idx="22074">
                  <c:v>0.1646</c:v>
                </c:pt>
                <c:pt idx="22075">
                  <c:v>0.12089999999999999</c:v>
                </c:pt>
                <c:pt idx="22076">
                  <c:v>0.1205</c:v>
                </c:pt>
                <c:pt idx="22077">
                  <c:v>0.13500000000000001</c:v>
                </c:pt>
                <c:pt idx="22078">
                  <c:v>0.1163</c:v>
                </c:pt>
                <c:pt idx="22079">
                  <c:v>0.105</c:v>
                </c:pt>
                <c:pt idx="22080">
                  <c:v>0.10780000000000001</c:v>
                </c:pt>
                <c:pt idx="22081">
                  <c:v>0.14000000000000001</c:v>
                </c:pt>
                <c:pt idx="22082">
                  <c:v>0.1072</c:v>
                </c:pt>
                <c:pt idx="22083">
                  <c:v>0.1101</c:v>
                </c:pt>
                <c:pt idx="22084">
                  <c:v>9.2899999999999996E-2</c:v>
                </c:pt>
                <c:pt idx="22085">
                  <c:v>0.13089999999999999</c:v>
                </c:pt>
                <c:pt idx="22086">
                  <c:v>0.14979999999999999</c:v>
                </c:pt>
                <c:pt idx="22087">
                  <c:v>0.1399</c:v>
                </c:pt>
                <c:pt idx="22088">
                  <c:v>0.121</c:v>
                </c:pt>
                <c:pt idx="22089">
                  <c:v>0.17430000000000001</c:v>
                </c:pt>
                <c:pt idx="22090">
                  <c:v>0.33939999999999998</c:v>
                </c:pt>
                <c:pt idx="22091">
                  <c:v>0.36020000000000002</c:v>
                </c:pt>
                <c:pt idx="22092">
                  <c:v>0.31419999999999998</c:v>
                </c:pt>
                <c:pt idx="22093">
                  <c:v>0.13289999999999999</c:v>
                </c:pt>
                <c:pt idx="22094">
                  <c:v>0.26500000000000001</c:v>
                </c:pt>
                <c:pt idx="22095">
                  <c:v>0.2034</c:v>
                </c:pt>
                <c:pt idx="22096">
                  <c:v>0.15970000000000001</c:v>
                </c:pt>
                <c:pt idx="22097">
                  <c:v>0.22309999999999999</c:v>
                </c:pt>
                <c:pt idx="22098">
                  <c:v>0.33410000000000001</c:v>
                </c:pt>
                <c:pt idx="22099">
                  <c:v>0.31119999999999998</c:v>
                </c:pt>
                <c:pt idx="22100">
                  <c:v>0.41839999999999999</c:v>
                </c:pt>
                <c:pt idx="22101">
                  <c:v>0.18690000000000001</c:v>
                </c:pt>
                <c:pt idx="22102">
                  <c:v>0.21049999999999999</c:v>
                </c:pt>
                <c:pt idx="22103">
                  <c:v>0.29330000000000001</c:v>
                </c:pt>
                <c:pt idx="22104">
                  <c:v>0.19819999999999999</c:v>
                </c:pt>
                <c:pt idx="22105">
                  <c:v>0.17499999999999999</c:v>
                </c:pt>
                <c:pt idx="22106">
                  <c:v>0.28920000000000001</c:v>
                </c:pt>
                <c:pt idx="22107">
                  <c:v>0.36130000000000001</c:v>
                </c:pt>
                <c:pt idx="22108">
                  <c:v>0.39560000000000001</c:v>
                </c:pt>
                <c:pt idx="22109">
                  <c:v>0.32529999999999998</c:v>
                </c:pt>
                <c:pt idx="22110">
                  <c:v>0.35870000000000002</c:v>
                </c:pt>
                <c:pt idx="22111">
                  <c:v>0.41060000000000002</c:v>
                </c:pt>
                <c:pt idx="22112">
                  <c:v>0.26650000000000001</c:v>
                </c:pt>
                <c:pt idx="22113">
                  <c:v>0.22570000000000001</c:v>
                </c:pt>
                <c:pt idx="22114">
                  <c:v>0.27100000000000002</c:v>
                </c:pt>
                <c:pt idx="22115">
                  <c:v>0.31719999999999998</c:v>
                </c:pt>
                <c:pt idx="22116">
                  <c:v>0.27860000000000001</c:v>
                </c:pt>
                <c:pt idx="22117">
                  <c:v>0.34589999999999999</c:v>
                </c:pt>
                <c:pt idx="22118">
                  <c:v>0.3362</c:v>
                </c:pt>
                <c:pt idx="22119">
                  <c:v>0.3821</c:v>
                </c:pt>
                <c:pt idx="22120">
                  <c:v>0.26200000000000001</c:v>
                </c:pt>
                <c:pt idx="22121">
                  <c:v>0.25340000000000001</c:v>
                </c:pt>
                <c:pt idx="22122">
                  <c:v>0.49099999999999999</c:v>
                </c:pt>
                <c:pt idx="22123">
                  <c:v>0.37080000000000002</c:v>
                </c:pt>
                <c:pt idx="22124">
                  <c:v>0.27239999999999998</c:v>
                </c:pt>
                <c:pt idx="22125">
                  <c:v>0.39910000000000001</c:v>
                </c:pt>
                <c:pt idx="22126">
                  <c:v>0.1103</c:v>
                </c:pt>
                <c:pt idx="22127">
                  <c:v>0.21149999999999999</c:v>
                </c:pt>
                <c:pt idx="22128">
                  <c:v>0.439</c:v>
                </c:pt>
                <c:pt idx="22129">
                  <c:v>0.44009999999999999</c:v>
                </c:pt>
                <c:pt idx="22130">
                  <c:v>0.13900000000000001</c:v>
                </c:pt>
                <c:pt idx="22131">
                  <c:v>0.1484</c:v>
                </c:pt>
                <c:pt idx="22132">
                  <c:v>0.1585</c:v>
                </c:pt>
                <c:pt idx="22133">
                  <c:v>0.11310000000000001</c:v>
                </c:pt>
                <c:pt idx="22134">
                  <c:v>0.13170000000000001</c:v>
                </c:pt>
                <c:pt idx="22135">
                  <c:v>0.18659999999999999</c:v>
                </c:pt>
                <c:pt idx="22136">
                  <c:v>0.127</c:v>
                </c:pt>
                <c:pt idx="22137">
                  <c:v>0.14990000000000001</c:v>
                </c:pt>
                <c:pt idx="22138">
                  <c:v>0.18060000000000001</c:v>
                </c:pt>
                <c:pt idx="22139">
                  <c:v>0.14269999999999999</c:v>
                </c:pt>
                <c:pt idx="22140">
                  <c:v>0.24060000000000001</c:v>
                </c:pt>
                <c:pt idx="22141">
                  <c:v>0.1653</c:v>
                </c:pt>
                <c:pt idx="22142">
                  <c:v>0.1555</c:v>
                </c:pt>
                <c:pt idx="22143">
                  <c:v>0.1173</c:v>
                </c:pt>
                <c:pt idx="22144">
                  <c:v>0.16650000000000001</c:v>
                </c:pt>
                <c:pt idx="22145">
                  <c:v>0.1424</c:v>
                </c:pt>
                <c:pt idx="22146">
                  <c:v>0.1231</c:v>
                </c:pt>
                <c:pt idx="22147">
                  <c:v>9.3200000000000005E-2</c:v>
                </c:pt>
                <c:pt idx="22148">
                  <c:v>0.1178</c:v>
                </c:pt>
                <c:pt idx="22149">
                  <c:v>0.14330000000000001</c:v>
                </c:pt>
                <c:pt idx="22150">
                  <c:v>0.12470000000000001</c:v>
                </c:pt>
                <c:pt idx="22151">
                  <c:v>0.17949999999999999</c:v>
                </c:pt>
                <c:pt idx="22152">
                  <c:v>0.15840000000000001</c:v>
                </c:pt>
                <c:pt idx="22153">
                  <c:v>0.18840000000000001</c:v>
                </c:pt>
                <c:pt idx="22154">
                  <c:v>0.26379999999999998</c:v>
                </c:pt>
                <c:pt idx="22155">
                  <c:v>0.24</c:v>
                </c:pt>
                <c:pt idx="22156">
                  <c:v>0.26100000000000001</c:v>
                </c:pt>
                <c:pt idx="22157">
                  <c:v>0.35709999999999997</c:v>
                </c:pt>
                <c:pt idx="22158">
                  <c:v>0.1246</c:v>
                </c:pt>
                <c:pt idx="22159">
                  <c:v>0.1147</c:v>
                </c:pt>
                <c:pt idx="22160">
                  <c:v>0.1376</c:v>
                </c:pt>
                <c:pt idx="22161">
                  <c:v>0.21</c:v>
                </c:pt>
                <c:pt idx="22162">
                  <c:v>0.13589999999999999</c:v>
                </c:pt>
                <c:pt idx="22163">
                  <c:v>0.16200000000000001</c:v>
                </c:pt>
                <c:pt idx="22164">
                  <c:v>0.34610000000000002</c:v>
                </c:pt>
                <c:pt idx="22165">
                  <c:v>0.39500000000000002</c:v>
                </c:pt>
                <c:pt idx="22166">
                  <c:v>0.53149999999999997</c:v>
                </c:pt>
                <c:pt idx="22167">
                  <c:v>0.19359999999999999</c:v>
                </c:pt>
                <c:pt idx="22168">
                  <c:v>0.15909999999999999</c:v>
                </c:pt>
                <c:pt idx="22169">
                  <c:v>0.1913</c:v>
                </c:pt>
                <c:pt idx="22170">
                  <c:v>6.3799999999999996E-2</c:v>
                </c:pt>
                <c:pt idx="22171">
                  <c:v>0.16539999999999999</c:v>
                </c:pt>
                <c:pt idx="22172">
                  <c:v>0.25119999999999998</c:v>
                </c:pt>
                <c:pt idx="22173">
                  <c:v>0.14960000000000001</c:v>
                </c:pt>
                <c:pt idx="22174">
                  <c:v>0.15840000000000001</c:v>
                </c:pt>
                <c:pt idx="22177">
                  <c:v>0.27250000000000002</c:v>
                </c:pt>
                <c:pt idx="22178">
                  <c:v>0.23330000000000001</c:v>
                </c:pt>
                <c:pt idx="22179">
                  <c:v>0.11459999999999999</c:v>
                </c:pt>
                <c:pt idx="22180">
                  <c:v>0.1096</c:v>
                </c:pt>
                <c:pt idx="22181">
                  <c:v>0.20599999999999999</c:v>
                </c:pt>
                <c:pt idx="22182">
                  <c:v>0.51839999999999997</c:v>
                </c:pt>
                <c:pt idx="22183">
                  <c:v>8.5599999999999996E-2</c:v>
                </c:pt>
                <c:pt idx="22184">
                  <c:v>9.5699999999999993E-2</c:v>
                </c:pt>
                <c:pt idx="22185">
                  <c:v>0.1328</c:v>
                </c:pt>
                <c:pt idx="22186">
                  <c:v>0.1173</c:v>
                </c:pt>
                <c:pt idx="22187">
                  <c:v>0.1545</c:v>
                </c:pt>
                <c:pt idx="22188">
                  <c:v>0.29959999999999998</c:v>
                </c:pt>
                <c:pt idx="22189">
                  <c:v>0.27189999999999998</c:v>
                </c:pt>
                <c:pt idx="22190">
                  <c:v>6.0999999999999999E-2</c:v>
                </c:pt>
                <c:pt idx="22191">
                  <c:v>0.2006</c:v>
                </c:pt>
                <c:pt idx="22192">
                  <c:v>0.1996</c:v>
                </c:pt>
                <c:pt idx="22193">
                  <c:v>0.39379999999999998</c:v>
                </c:pt>
                <c:pt idx="22194">
                  <c:v>0.40479999999999999</c:v>
                </c:pt>
                <c:pt idx="22195">
                  <c:v>0.2477</c:v>
                </c:pt>
                <c:pt idx="22196">
                  <c:v>0.28910000000000002</c:v>
                </c:pt>
                <c:pt idx="22197">
                  <c:v>0.27</c:v>
                </c:pt>
                <c:pt idx="22198">
                  <c:v>0.2298</c:v>
                </c:pt>
                <c:pt idx="22199">
                  <c:v>0.26319999999999999</c:v>
                </c:pt>
                <c:pt idx="22200">
                  <c:v>0.25509999999999999</c:v>
                </c:pt>
                <c:pt idx="22201">
                  <c:v>0.25819999999999999</c:v>
                </c:pt>
                <c:pt idx="22202">
                  <c:v>0.35920000000000002</c:v>
                </c:pt>
                <c:pt idx="22203">
                  <c:v>0.28970000000000001</c:v>
                </c:pt>
                <c:pt idx="22204">
                  <c:v>0.40960000000000002</c:v>
                </c:pt>
                <c:pt idx="22205">
                  <c:v>0.26500000000000001</c:v>
                </c:pt>
                <c:pt idx="22206">
                  <c:v>0.29930000000000001</c:v>
                </c:pt>
                <c:pt idx="22207">
                  <c:v>0.5141</c:v>
                </c:pt>
                <c:pt idx="22208">
                  <c:v>0.30249999999999999</c:v>
                </c:pt>
                <c:pt idx="22209">
                  <c:v>0.24829999999999999</c:v>
                </c:pt>
                <c:pt idx="22210">
                  <c:v>0.23319999999999999</c:v>
                </c:pt>
                <c:pt idx="22211">
                  <c:v>0.18479999999999999</c:v>
                </c:pt>
                <c:pt idx="22212">
                  <c:v>0.18049999999999999</c:v>
                </c:pt>
                <c:pt idx="22213">
                  <c:v>0.31719999999999998</c:v>
                </c:pt>
                <c:pt idx="22214">
                  <c:v>0.2535</c:v>
                </c:pt>
                <c:pt idx="22215">
                  <c:v>0.24579999999999999</c:v>
                </c:pt>
                <c:pt idx="22216">
                  <c:v>0.187</c:v>
                </c:pt>
                <c:pt idx="22217">
                  <c:v>9.1399999999999995E-2</c:v>
                </c:pt>
                <c:pt idx="22218">
                  <c:v>0.1022</c:v>
                </c:pt>
                <c:pt idx="22219">
                  <c:v>0.12520000000000001</c:v>
                </c:pt>
                <c:pt idx="22220">
                  <c:v>0.3135</c:v>
                </c:pt>
                <c:pt idx="22221">
                  <c:v>0.2346</c:v>
                </c:pt>
                <c:pt idx="22222">
                  <c:v>0.28060000000000002</c:v>
                </c:pt>
                <c:pt idx="22223">
                  <c:v>0.19120000000000001</c:v>
                </c:pt>
                <c:pt idx="22224">
                  <c:v>0.1779</c:v>
                </c:pt>
                <c:pt idx="22225">
                  <c:v>0.29730000000000001</c:v>
                </c:pt>
                <c:pt idx="22226">
                  <c:v>9.8400000000000001E-2</c:v>
                </c:pt>
                <c:pt idx="22227">
                  <c:v>0.10639999999999999</c:v>
                </c:pt>
                <c:pt idx="22228">
                  <c:v>0.1045</c:v>
                </c:pt>
                <c:pt idx="22229">
                  <c:v>0.20599999999999999</c:v>
                </c:pt>
                <c:pt idx="22230">
                  <c:v>0.31080000000000002</c:v>
                </c:pt>
                <c:pt idx="22231">
                  <c:v>0.18160000000000001</c:v>
                </c:pt>
                <c:pt idx="22232">
                  <c:v>0.20480000000000001</c:v>
                </c:pt>
                <c:pt idx="22233">
                  <c:v>0.3357</c:v>
                </c:pt>
                <c:pt idx="22234">
                  <c:v>0.28029999999999999</c:v>
                </c:pt>
                <c:pt idx="22235">
                  <c:v>0.314</c:v>
                </c:pt>
                <c:pt idx="22236">
                  <c:v>0.29089999999999999</c:v>
                </c:pt>
                <c:pt idx="22237">
                  <c:v>0.25790000000000002</c:v>
                </c:pt>
                <c:pt idx="22238">
                  <c:v>0.33350000000000002</c:v>
                </c:pt>
                <c:pt idx="22239">
                  <c:v>0.29480000000000001</c:v>
                </c:pt>
                <c:pt idx="22240">
                  <c:v>0.23150000000000001</c:v>
                </c:pt>
                <c:pt idx="22241">
                  <c:v>0.2351</c:v>
                </c:pt>
                <c:pt idx="22242">
                  <c:v>0.34939999999999999</c:v>
                </c:pt>
                <c:pt idx="22243">
                  <c:v>0.46239999999999998</c:v>
                </c:pt>
                <c:pt idx="22244">
                  <c:v>0.12690000000000001</c:v>
                </c:pt>
                <c:pt idx="22245">
                  <c:v>0.26369999999999999</c:v>
                </c:pt>
                <c:pt idx="22246">
                  <c:v>0.24030000000000001</c:v>
                </c:pt>
                <c:pt idx="22247">
                  <c:v>0.28689999999999999</c:v>
                </c:pt>
                <c:pt idx="22248">
                  <c:v>0.35320000000000001</c:v>
                </c:pt>
                <c:pt idx="22249">
                  <c:v>0.27979999999999999</c:v>
                </c:pt>
                <c:pt idx="22250">
                  <c:v>0.2034</c:v>
                </c:pt>
                <c:pt idx="22251">
                  <c:v>0.22670000000000001</c:v>
                </c:pt>
                <c:pt idx="22252">
                  <c:v>0.33560000000000001</c:v>
                </c:pt>
                <c:pt idx="22253">
                  <c:v>0.27460000000000001</c:v>
                </c:pt>
                <c:pt idx="22254">
                  <c:v>0.18</c:v>
                </c:pt>
                <c:pt idx="22255">
                  <c:v>0.18090000000000001</c:v>
                </c:pt>
                <c:pt idx="22256">
                  <c:v>0.24329999999999999</c:v>
                </c:pt>
                <c:pt idx="22257">
                  <c:v>0.2392</c:v>
                </c:pt>
                <c:pt idx="22258">
                  <c:v>0.20760000000000001</c:v>
                </c:pt>
                <c:pt idx="22259">
                  <c:v>0.24540000000000001</c:v>
                </c:pt>
                <c:pt idx="22260">
                  <c:v>0.19969999999999999</c:v>
                </c:pt>
                <c:pt idx="22261">
                  <c:v>0.2878</c:v>
                </c:pt>
                <c:pt idx="22262">
                  <c:v>0.20710000000000001</c:v>
                </c:pt>
                <c:pt idx="22263">
                  <c:v>0.1983</c:v>
                </c:pt>
                <c:pt idx="22264">
                  <c:v>0.1681</c:v>
                </c:pt>
                <c:pt idx="22265">
                  <c:v>0.1203</c:v>
                </c:pt>
                <c:pt idx="22266">
                  <c:v>0.11119999999999999</c:v>
                </c:pt>
                <c:pt idx="22267">
                  <c:v>0.18440000000000001</c:v>
                </c:pt>
                <c:pt idx="22268">
                  <c:v>0.26490000000000002</c:v>
                </c:pt>
                <c:pt idx="22269">
                  <c:v>0.19539999999999999</c:v>
                </c:pt>
                <c:pt idx="22270">
                  <c:v>0.1696</c:v>
                </c:pt>
                <c:pt idx="22271">
                  <c:v>0.151</c:v>
                </c:pt>
                <c:pt idx="22272">
                  <c:v>0.22489999999999999</c:v>
                </c:pt>
                <c:pt idx="22273">
                  <c:v>0.1991</c:v>
                </c:pt>
                <c:pt idx="22274">
                  <c:v>0.1658</c:v>
                </c:pt>
                <c:pt idx="22275">
                  <c:v>0.19989999999999999</c:v>
                </c:pt>
                <c:pt idx="22276">
                  <c:v>0.55089999999999995</c:v>
                </c:pt>
                <c:pt idx="22277">
                  <c:v>0.44929999999999998</c:v>
                </c:pt>
                <c:pt idx="22278">
                  <c:v>0.5776</c:v>
                </c:pt>
                <c:pt idx="22279">
                  <c:v>0.2702</c:v>
                </c:pt>
                <c:pt idx="22280">
                  <c:v>0.192</c:v>
                </c:pt>
                <c:pt idx="22281">
                  <c:v>0.18820000000000001</c:v>
                </c:pt>
                <c:pt idx="22282">
                  <c:v>0.2351</c:v>
                </c:pt>
                <c:pt idx="22283">
                  <c:v>0.28139999999999998</c:v>
                </c:pt>
                <c:pt idx="22284">
                  <c:v>0.2072</c:v>
                </c:pt>
                <c:pt idx="22285">
                  <c:v>0.23910000000000001</c:v>
                </c:pt>
                <c:pt idx="22286">
                  <c:v>0.26179999999999998</c:v>
                </c:pt>
                <c:pt idx="22287">
                  <c:v>0.27050000000000002</c:v>
                </c:pt>
                <c:pt idx="22288">
                  <c:v>0.27750000000000002</c:v>
                </c:pt>
                <c:pt idx="22289">
                  <c:v>0.26619999999999999</c:v>
                </c:pt>
                <c:pt idx="22290">
                  <c:v>0.2198</c:v>
                </c:pt>
                <c:pt idx="22291">
                  <c:v>0.246</c:v>
                </c:pt>
                <c:pt idx="22292">
                  <c:v>0.1527</c:v>
                </c:pt>
                <c:pt idx="22293">
                  <c:v>0.22559999999999999</c:v>
                </c:pt>
                <c:pt idx="22294">
                  <c:v>0.12330000000000001</c:v>
                </c:pt>
                <c:pt idx="22295">
                  <c:v>0.16070000000000001</c:v>
                </c:pt>
                <c:pt idx="22296">
                  <c:v>0.106</c:v>
                </c:pt>
                <c:pt idx="22297">
                  <c:v>0.1356</c:v>
                </c:pt>
                <c:pt idx="22298">
                  <c:v>0.15240000000000001</c:v>
                </c:pt>
                <c:pt idx="22299">
                  <c:v>0.1668</c:v>
                </c:pt>
                <c:pt idx="22300">
                  <c:v>0.28749999999999998</c:v>
                </c:pt>
                <c:pt idx="22301">
                  <c:v>0.2949</c:v>
                </c:pt>
                <c:pt idx="22302">
                  <c:v>9.7600000000000006E-2</c:v>
                </c:pt>
                <c:pt idx="22303">
                  <c:v>0.12909999999999999</c:v>
                </c:pt>
                <c:pt idx="22304">
                  <c:v>0.11119999999999999</c:v>
                </c:pt>
                <c:pt idx="22305">
                  <c:v>0.1323</c:v>
                </c:pt>
                <c:pt idx="22306">
                  <c:v>0.1132</c:v>
                </c:pt>
                <c:pt idx="22307">
                  <c:v>0.1055</c:v>
                </c:pt>
                <c:pt idx="22308">
                  <c:v>0.11210000000000001</c:v>
                </c:pt>
                <c:pt idx="22309">
                  <c:v>0.1158</c:v>
                </c:pt>
                <c:pt idx="22310">
                  <c:v>0.2147</c:v>
                </c:pt>
                <c:pt idx="22311">
                  <c:v>0.1484</c:v>
                </c:pt>
                <c:pt idx="22312">
                  <c:v>0.15820000000000001</c:v>
                </c:pt>
                <c:pt idx="22313">
                  <c:v>0.13550000000000001</c:v>
                </c:pt>
                <c:pt idx="22314">
                  <c:v>0.1958</c:v>
                </c:pt>
                <c:pt idx="22315">
                  <c:v>0.23749999999999999</c:v>
                </c:pt>
                <c:pt idx="22316">
                  <c:v>0.17280000000000001</c:v>
                </c:pt>
                <c:pt idx="22317">
                  <c:v>0.1497</c:v>
                </c:pt>
                <c:pt idx="22318">
                  <c:v>0.1341</c:v>
                </c:pt>
                <c:pt idx="22319">
                  <c:v>0.1668</c:v>
                </c:pt>
                <c:pt idx="22320">
                  <c:v>0.18129999999999999</c:v>
                </c:pt>
                <c:pt idx="22321">
                  <c:v>0.1913</c:v>
                </c:pt>
                <c:pt idx="22322">
                  <c:v>0.20280000000000001</c:v>
                </c:pt>
                <c:pt idx="22323">
                  <c:v>0.27279999999999999</c:v>
                </c:pt>
                <c:pt idx="22324">
                  <c:v>0.18940000000000001</c:v>
                </c:pt>
                <c:pt idx="22325">
                  <c:v>0.1832</c:v>
                </c:pt>
                <c:pt idx="22326">
                  <c:v>0.18149999999999999</c:v>
                </c:pt>
                <c:pt idx="22327">
                  <c:v>0.222</c:v>
                </c:pt>
                <c:pt idx="22328">
                  <c:v>0.17019999999999999</c:v>
                </c:pt>
                <c:pt idx="22329">
                  <c:v>0.1168</c:v>
                </c:pt>
                <c:pt idx="22330">
                  <c:v>0.26050000000000001</c:v>
                </c:pt>
                <c:pt idx="22331">
                  <c:v>0.14019999999999999</c:v>
                </c:pt>
                <c:pt idx="22332">
                  <c:v>0.12640000000000001</c:v>
                </c:pt>
                <c:pt idx="22333">
                  <c:v>0.14280000000000001</c:v>
                </c:pt>
                <c:pt idx="22334">
                  <c:v>0.12790000000000001</c:v>
                </c:pt>
                <c:pt idx="22335">
                  <c:v>0.13539999999999999</c:v>
                </c:pt>
                <c:pt idx="22336">
                  <c:v>0.1938</c:v>
                </c:pt>
                <c:pt idx="22337">
                  <c:v>0.1024</c:v>
                </c:pt>
                <c:pt idx="22338">
                  <c:v>0.1263</c:v>
                </c:pt>
                <c:pt idx="22339">
                  <c:v>0.10440000000000001</c:v>
                </c:pt>
                <c:pt idx="22340">
                  <c:v>0.1215</c:v>
                </c:pt>
                <c:pt idx="22341">
                  <c:v>9.35E-2</c:v>
                </c:pt>
                <c:pt idx="22342">
                  <c:v>0.2319</c:v>
                </c:pt>
                <c:pt idx="22343">
                  <c:v>0.1139</c:v>
                </c:pt>
                <c:pt idx="22344">
                  <c:v>0.1366</c:v>
                </c:pt>
                <c:pt idx="22345">
                  <c:v>0.15890000000000001</c:v>
                </c:pt>
                <c:pt idx="22346">
                  <c:v>0.158</c:v>
                </c:pt>
                <c:pt idx="22347">
                  <c:v>0.1193</c:v>
                </c:pt>
                <c:pt idx="22348">
                  <c:v>0.95150000000000001</c:v>
                </c:pt>
                <c:pt idx="22349">
                  <c:v>0.14749999999999999</c:v>
                </c:pt>
                <c:pt idx="22350">
                  <c:v>0.12509999999999999</c:v>
                </c:pt>
                <c:pt idx="22351">
                  <c:v>0.15040000000000001</c:v>
                </c:pt>
                <c:pt idx="22352">
                  <c:v>0.11559999999999999</c:v>
                </c:pt>
                <c:pt idx="22353">
                  <c:v>0.13819999999999999</c:v>
                </c:pt>
                <c:pt idx="22354">
                  <c:v>0.1668</c:v>
                </c:pt>
                <c:pt idx="22355">
                  <c:v>0.1517</c:v>
                </c:pt>
                <c:pt idx="22356">
                  <c:v>0.12230000000000001</c:v>
                </c:pt>
                <c:pt idx="22357">
                  <c:v>0.21199999999999999</c:v>
                </c:pt>
                <c:pt idx="22358">
                  <c:v>0.18379999999999999</c:v>
                </c:pt>
                <c:pt idx="22359">
                  <c:v>0.16869999999999999</c:v>
                </c:pt>
                <c:pt idx="22360">
                  <c:v>0.20050000000000001</c:v>
                </c:pt>
              </c:numCache>
            </c:numRef>
          </c:yVal>
          <c:smooth val="0"/>
          <c:extLst>
            <c:ext xmlns:c16="http://schemas.microsoft.com/office/drawing/2014/chart" uri="{C3380CC4-5D6E-409C-BE32-E72D297353CC}">
              <c16:uniqueId val="{00000000-9F3C-4B85-A188-AB6703C4EBA2}"/>
            </c:ext>
          </c:extLst>
        </c:ser>
        <c:dLbls>
          <c:showLegendKey val="0"/>
          <c:showVal val="0"/>
          <c:showCatName val="0"/>
          <c:showSerName val="0"/>
          <c:showPercent val="0"/>
          <c:showBubbleSize val="0"/>
        </c:dLbls>
        <c:axId val="625817488"/>
        <c:axId val="723158944"/>
      </c:scatterChart>
      <c:valAx>
        <c:axId val="625817488"/>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Potassium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58944"/>
        <c:crosses val="autoZero"/>
        <c:crossBetween val="midCat"/>
      </c:valAx>
      <c:valAx>
        <c:axId val="723158944"/>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Magensium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817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0.72924</cdr:x>
      <cdr:y>0.19474</cdr:y>
    </cdr:from>
    <cdr:to>
      <cdr:x>0.92924</cdr:x>
      <cdr:y>0.34094</cdr:y>
    </cdr:to>
    <cdr:sp macro="" textlink="">
      <cdr:nvSpPr>
        <cdr:cNvPr id="3" name="TextBox 1">
          <a:extLst xmlns:a="http://schemas.openxmlformats.org/drawingml/2006/main">
            <a:ext uri="{FF2B5EF4-FFF2-40B4-BE49-F238E27FC236}">
              <a16:creationId xmlns:a16="http://schemas.microsoft.com/office/drawing/2014/main" id="{5E9DECBF-860F-4A86-8C26-5D9E02ABFB37}"/>
            </a:ext>
          </a:extLst>
        </cdr:cNvPr>
        <cdr:cNvSpPr txBox="1"/>
      </cdr:nvSpPr>
      <cdr:spPr>
        <a:xfrm xmlns:a="http://schemas.openxmlformats.org/drawingml/2006/main">
          <a:off x="3334099" y="534215"/>
          <a:ext cx="914400" cy="4010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n = 22362</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32F8C3D-4156-46CD-9F5B-AC955DE10EA3}" type="datetimeFigureOut">
              <a:rPr lang="en-US" smtClean="0"/>
              <a:t>6/7/2022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5D3A82CC-6755-4E62-9CD9-D4B2B1AAE933}" type="slidenum">
              <a:rPr lang="en-US" smtClean="0"/>
              <a:t>‹#›</a:t>
            </a:fld>
            <a:endParaRPr lang="en-US"/>
          </a:p>
        </p:txBody>
      </p:sp>
    </p:spTree>
    <p:extLst>
      <p:ext uri="{BB962C8B-B14F-4D97-AF65-F5344CB8AC3E}">
        <p14:creationId xmlns:p14="http://schemas.microsoft.com/office/powerpoint/2010/main" val="62205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NC and many other states established industrial hemp pilot programs.  Since that time, I have been working on establishing plant tissue ranges for hemp for NC and we have recently adopted a set of ranges for NC.  What I’d like to do today is present these adopted ranges and the process that I used to arrive at them.  I’d also really like to make this a broader discussion of how to use survey data to approximate sufficiency ranges, because that has been a real challenge for me. There is a wealth of knowledge and experience in this group that we can all benefit from so please feel free to stop me and chime in with questions and comments as we go.</a:t>
            </a:r>
          </a:p>
        </p:txBody>
      </p:sp>
      <p:sp>
        <p:nvSpPr>
          <p:cNvPr id="4" name="Slide Number Placeholder 3"/>
          <p:cNvSpPr>
            <a:spLocks noGrp="1"/>
          </p:cNvSpPr>
          <p:nvPr>
            <p:ph type="sldNum" sz="quarter" idx="5"/>
          </p:nvPr>
        </p:nvSpPr>
        <p:spPr/>
        <p:txBody>
          <a:bodyPr/>
          <a:lstStyle/>
          <a:p>
            <a:fld id="{5D3A82CC-6755-4E62-9CD9-D4B2B1AAE933}" type="slidenum">
              <a:rPr lang="en-US" smtClean="0"/>
              <a:t>1</a:t>
            </a:fld>
            <a:endParaRPr lang="en-US"/>
          </a:p>
        </p:txBody>
      </p:sp>
    </p:spTree>
    <p:extLst>
      <p:ext uri="{BB962C8B-B14F-4D97-AF65-F5344CB8AC3E}">
        <p14:creationId xmlns:p14="http://schemas.microsoft.com/office/powerpoint/2010/main" val="112389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coming back</a:t>
            </a:r>
          </a:p>
        </p:txBody>
      </p:sp>
      <p:sp>
        <p:nvSpPr>
          <p:cNvPr id="4" name="Slide Number Placeholder 3"/>
          <p:cNvSpPr>
            <a:spLocks noGrp="1"/>
          </p:cNvSpPr>
          <p:nvPr>
            <p:ph type="sldNum" sz="quarter" idx="5"/>
          </p:nvPr>
        </p:nvSpPr>
        <p:spPr/>
        <p:txBody>
          <a:bodyPr/>
          <a:lstStyle/>
          <a:p>
            <a:fld id="{5D3A82CC-6755-4E62-9CD9-D4B2B1AAE933}" type="slidenum">
              <a:rPr lang="en-US" smtClean="0"/>
              <a:t>11</a:t>
            </a:fld>
            <a:endParaRPr lang="en-US"/>
          </a:p>
        </p:txBody>
      </p:sp>
    </p:spTree>
    <p:extLst>
      <p:ext uri="{BB962C8B-B14F-4D97-AF65-F5344CB8AC3E}">
        <p14:creationId xmlns:p14="http://schemas.microsoft.com/office/powerpoint/2010/main" val="149206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A82CC-6755-4E62-9CD9-D4B2B1AAE933}" type="slidenum">
              <a:rPr lang="en-US" smtClean="0"/>
              <a:t>12</a:t>
            </a:fld>
            <a:endParaRPr lang="en-US"/>
          </a:p>
        </p:txBody>
      </p:sp>
    </p:spTree>
    <p:extLst>
      <p:ext uri="{BB962C8B-B14F-4D97-AF65-F5344CB8AC3E}">
        <p14:creationId xmlns:p14="http://schemas.microsoft.com/office/powerpoint/2010/main" val="407842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A82CC-6755-4E62-9CD9-D4B2B1AAE933}" type="slidenum">
              <a:rPr lang="en-US" smtClean="0"/>
              <a:t>13</a:t>
            </a:fld>
            <a:endParaRPr lang="en-US"/>
          </a:p>
        </p:txBody>
      </p:sp>
    </p:spTree>
    <p:extLst>
      <p:ext uri="{BB962C8B-B14F-4D97-AF65-F5344CB8AC3E}">
        <p14:creationId xmlns:p14="http://schemas.microsoft.com/office/powerpoint/2010/main" val="328812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A82CC-6755-4E62-9CD9-D4B2B1AAE933}" type="slidenum">
              <a:rPr lang="en-US" smtClean="0"/>
              <a:t>16</a:t>
            </a:fld>
            <a:endParaRPr lang="en-US"/>
          </a:p>
        </p:txBody>
      </p:sp>
    </p:spTree>
    <p:extLst>
      <p:ext uri="{BB962C8B-B14F-4D97-AF65-F5344CB8AC3E}">
        <p14:creationId xmlns:p14="http://schemas.microsoft.com/office/powerpoint/2010/main" val="47307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471"/>
            <a:ext cx="5702230" cy="4094059"/>
          </a:xfrm>
        </p:spPr>
        <p:txBody>
          <a:bodyPr/>
          <a:lstStyle/>
          <a:p>
            <a:r>
              <a:rPr lang="en-US" dirty="0"/>
              <a:t>I’m going to start with some basic background in how plant tissue results have been interpreted. There are three major approaches to interpreting plant analysis results. The critical value approach was developed early on and is defined as the concentration where a 5-10% reduction in yield occurs.  Some publications put it at 5 and others at 10% so that is why it’s presented as a range.  I don’t know the history of this approach but I suspect it evolved out of a similar approach used in soil test interpretation.  Critical values play an important role in establishing lower limits of sufficiency ranges. It is best suited to diagnose severe deficiencies and has little application in identifying hidden hunger.. Because of the amount of work involved, critical concentrations are rarely determined; consequently </a:t>
            </a:r>
            <a:r>
              <a:rPr lang="en-US" i="1" dirty="0"/>
              <a:t>ranges of sufficiency </a:t>
            </a:r>
            <a:r>
              <a:rPr lang="en-US" dirty="0"/>
              <a:t>are most commonly used in assessment of plant nutrition</a:t>
            </a:r>
          </a:p>
          <a:p>
            <a:endParaRPr lang="en-US" dirty="0"/>
          </a:p>
          <a:p>
            <a:r>
              <a:rPr lang="en-US" dirty="0"/>
              <a:t>Sufficiency range interpretation offers significant advantages over the use of critical values. First, hidden hunger in the transitional zone can be identified since the beginning of the sufficiency range is clearly above the critical value. Sufficiency ranges also have upper limits, which provide some indication of the concentration at which the element may be in excess</a:t>
            </a:r>
          </a:p>
          <a:p>
            <a:endParaRPr lang="en-US" dirty="0"/>
          </a:p>
          <a:p>
            <a:r>
              <a:rPr lang="en-US" dirty="0"/>
              <a:t>Lastly, the DRIS Diagnosis and Recommendation Integrated system- approach focuses on nutrient ratios rather than fixed target concentrations and these ratios  are generally used as secondary and supportive evaluations</a:t>
            </a:r>
          </a:p>
        </p:txBody>
      </p:sp>
      <p:sp>
        <p:nvSpPr>
          <p:cNvPr id="4" name="Slide Number Placeholder 3"/>
          <p:cNvSpPr>
            <a:spLocks noGrp="1"/>
          </p:cNvSpPr>
          <p:nvPr>
            <p:ph type="sldNum" sz="quarter" idx="5"/>
          </p:nvPr>
        </p:nvSpPr>
        <p:spPr/>
        <p:txBody>
          <a:bodyPr/>
          <a:lstStyle/>
          <a:p>
            <a:fld id="{5D3A82CC-6755-4E62-9CD9-D4B2B1AAE933}" type="slidenum">
              <a:rPr lang="en-US" smtClean="0"/>
              <a:t>2</a:t>
            </a:fld>
            <a:endParaRPr lang="en-US"/>
          </a:p>
        </p:txBody>
      </p:sp>
    </p:spTree>
    <p:extLst>
      <p:ext uri="{BB962C8B-B14F-4D97-AF65-F5344CB8AC3E}">
        <p14:creationId xmlns:p14="http://schemas.microsoft.com/office/powerpoint/2010/main" val="115735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sufficiency study is generally considered the gold standard for plant tissue interpretation.  To establish sufficiency, the crop must be supplied with the nutrient of interest at a range of concentrations, yield or growth measured and crop response curve established using tissue concentrations from the same plant part and at the same growth stage.  You are then able to set the low end of sufficiency where 100% yield is obtained and ideally, the high end of the range where effects of excess nutrients is documented.</a:t>
            </a:r>
          </a:p>
          <a:p>
            <a:endParaRPr lang="en-US" dirty="0"/>
          </a:p>
          <a:p>
            <a:r>
              <a:rPr lang="en-US" dirty="0"/>
              <a:t>These studies are more often done in the GH than in the field because it’s much easier to control the nutrient levels and availability although they are not often done even in the GH anymore.</a:t>
            </a:r>
          </a:p>
          <a:p>
            <a:endParaRPr lang="en-US" dirty="0"/>
          </a:p>
          <a:p>
            <a:r>
              <a:rPr lang="en-US" dirty="0"/>
              <a:t>When you see sufficiency ranges documented in the literature or handbooks, it’s important to remember that these studies are more often than not, just on NPK, occasionally secondary and less often micronutrients.</a:t>
            </a:r>
          </a:p>
        </p:txBody>
      </p:sp>
      <p:sp>
        <p:nvSpPr>
          <p:cNvPr id="4" name="Slide Number Placeholder 3"/>
          <p:cNvSpPr>
            <a:spLocks noGrp="1"/>
          </p:cNvSpPr>
          <p:nvPr>
            <p:ph type="sldNum" sz="quarter" idx="5"/>
          </p:nvPr>
        </p:nvSpPr>
        <p:spPr/>
        <p:txBody>
          <a:bodyPr/>
          <a:lstStyle/>
          <a:p>
            <a:fld id="{5D3A82CC-6755-4E62-9CD9-D4B2B1AAE933}" type="slidenum">
              <a:rPr lang="en-US" smtClean="0"/>
              <a:t>3</a:t>
            </a:fld>
            <a:endParaRPr lang="en-US"/>
          </a:p>
        </p:txBody>
      </p:sp>
    </p:spTree>
    <p:extLst>
      <p:ext uri="{BB962C8B-B14F-4D97-AF65-F5344CB8AC3E}">
        <p14:creationId xmlns:p14="http://schemas.microsoft.com/office/powerpoint/2010/main" val="415723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researchers have offered schematics showing the generalized relationship between maximum yield and concentrations of essential elements (Ulrich and Hills 1967; Brow 1970; Dow and Roberts 1982). This is the schematic developed by Chapman which serves as the basis of the NCDA interpretation approach. Chapman (1967) added interpretation ranges to these relationships</a:t>
            </a:r>
          </a:p>
        </p:txBody>
      </p:sp>
      <p:sp>
        <p:nvSpPr>
          <p:cNvPr id="4" name="Slide Number Placeholder 3"/>
          <p:cNvSpPr>
            <a:spLocks noGrp="1"/>
          </p:cNvSpPr>
          <p:nvPr>
            <p:ph type="sldNum" sz="quarter" idx="5"/>
          </p:nvPr>
        </p:nvSpPr>
        <p:spPr/>
        <p:txBody>
          <a:bodyPr/>
          <a:lstStyle/>
          <a:p>
            <a:fld id="{5D3A82CC-6755-4E62-9CD9-D4B2B1AAE933}" type="slidenum">
              <a:rPr lang="en-US" smtClean="0"/>
              <a:t>4</a:t>
            </a:fld>
            <a:endParaRPr lang="en-US"/>
          </a:p>
        </p:txBody>
      </p:sp>
    </p:spTree>
    <p:extLst>
      <p:ext uri="{BB962C8B-B14F-4D97-AF65-F5344CB8AC3E}">
        <p14:creationId xmlns:p14="http://schemas.microsoft.com/office/powerpoint/2010/main" val="352047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NCDA expanded this relationship to include excess and toxic levels of nutrients along with an interpretation index.  </a:t>
            </a:r>
          </a:p>
          <a:p>
            <a:r>
              <a:rPr lang="en-US" dirty="0"/>
              <a:t> In this model, each nutrient concentration has a calculated numerical index and a nutrient status category of Deficient, Low, Sufficient, High or Excessive.   Many labs follow this interpretation model although many do not report the numerical index as we do.  The challenge in developing an interpretation for each nutrient is that it involves much more than establishing sufficiency.  We much also determine where the transition occurs from low to deficient and from high to excess.</a:t>
            </a:r>
          </a:p>
        </p:txBody>
      </p:sp>
      <p:sp>
        <p:nvSpPr>
          <p:cNvPr id="4" name="Slide Number Placeholder 3"/>
          <p:cNvSpPr>
            <a:spLocks noGrp="1"/>
          </p:cNvSpPr>
          <p:nvPr>
            <p:ph type="sldNum" sz="quarter" idx="5"/>
          </p:nvPr>
        </p:nvSpPr>
        <p:spPr/>
        <p:txBody>
          <a:bodyPr/>
          <a:lstStyle/>
          <a:p>
            <a:fld id="{5D3A82CC-6755-4E62-9CD9-D4B2B1AAE933}" type="slidenum">
              <a:rPr lang="en-US" smtClean="0"/>
              <a:t>5</a:t>
            </a:fld>
            <a:endParaRPr lang="en-US"/>
          </a:p>
        </p:txBody>
      </p:sp>
    </p:spTree>
    <p:extLst>
      <p:ext uri="{BB962C8B-B14F-4D97-AF65-F5344CB8AC3E}">
        <p14:creationId xmlns:p14="http://schemas.microsoft.com/office/powerpoint/2010/main" val="25678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the absence of funding for sufficiency studies, we have come to rely heavily on survey data for plant tissue interpretations. </a:t>
            </a:r>
            <a:r>
              <a:rPr lang="en-US" i="1" dirty="0"/>
              <a:t>Survey Values </a:t>
            </a:r>
            <a:r>
              <a:rPr lang="en-US" dirty="0"/>
              <a:t>provide a workable alternative for those crop/plants currently without </a:t>
            </a:r>
            <a:r>
              <a:rPr lang="en-US" i="1" dirty="0"/>
              <a:t>Sufficiency Range </a:t>
            </a:r>
            <a:r>
              <a:rPr lang="en-US" dirty="0"/>
              <a:t>data. Most ranges used in the southeast are not true sufficiency ranges.  In most cases research was not conducted for the sole purpose of identifying critical limits or sufficiency ranges. These values were extrapolated from research in which the primary purpose was to develop response curves for specific fertilizer application, soil test calibration or variety trials.</a:t>
            </a:r>
          </a:p>
          <a:p>
            <a:pPr lvl="1"/>
            <a:endParaRPr lang="en-US" dirty="0"/>
          </a:p>
          <a:p>
            <a:pPr lvl="1"/>
            <a:r>
              <a:rPr lang="en-US" dirty="0"/>
              <a:t>The idea behind using survey data is that if you are growing a plant under non-limiting fertility conditions and you sample the same plant part at the same growth stage, then the concentration of nutrient in the leaf tissue should be sufficient.  I have not yet found anything in the literature that validates or has even tested this hypothesis but it is a common assumption in plant analysis.</a:t>
            </a:r>
          </a:p>
          <a:p>
            <a:pPr lvl="1"/>
            <a:endParaRPr lang="en-US" dirty="0"/>
          </a:p>
          <a:p>
            <a:pPr lvl="1"/>
            <a:r>
              <a:rPr lang="en-US" dirty="0"/>
              <a:t>An additional challenge is that the literature does not offer guidelines as to how to apply survey data.  Some papers report a min/max, some a mean with confidence interval, but how these translate to a working sufficiency range is poorly defined.</a:t>
            </a:r>
          </a:p>
          <a:p>
            <a:endParaRPr lang="en-US" dirty="0"/>
          </a:p>
        </p:txBody>
      </p:sp>
      <p:sp>
        <p:nvSpPr>
          <p:cNvPr id="4" name="Slide Number Placeholder 3"/>
          <p:cNvSpPr>
            <a:spLocks noGrp="1"/>
          </p:cNvSpPr>
          <p:nvPr>
            <p:ph type="sldNum" sz="quarter" idx="5"/>
          </p:nvPr>
        </p:nvSpPr>
        <p:spPr/>
        <p:txBody>
          <a:bodyPr/>
          <a:lstStyle/>
          <a:p>
            <a:fld id="{5D3A82CC-6755-4E62-9CD9-D4B2B1AAE933}" type="slidenum">
              <a:rPr lang="en-US" smtClean="0"/>
              <a:t>7</a:t>
            </a:fld>
            <a:endParaRPr lang="en-US"/>
          </a:p>
        </p:txBody>
      </p:sp>
    </p:spTree>
    <p:extLst>
      <p:ext uri="{BB962C8B-B14F-4D97-AF65-F5344CB8AC3E}">
        <p14:creationId xmlns:p14="http://schemas.microsoft.com/office/powerpoint/2010/main" val="59795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looking at distributions in hemp tissue and in other crops a few years back and I found it has some advantages over the mean and min/max approach.   I like that you can see the actual data and see if the data is skewed.  Where that’s the case, the median is considered to be a better estimate of the center of the data than the mean and several nutrients tend to present skewed distributions for both hemp and other crops.</a:t>
            </a:r>
          </a:p>
          <a:p>
            <a:endParaRPr lang="en-US" dirty="0"/>
          </a:p>
          <a:p>
            <a:r>
              <a:rPr lang="en-US" dirty="0"/>
              <a:t>My approach was to take all of the samples that had been submitted to NCDA since 2018, regardless of growth stage or whether they were routine or problem samples, greenhouse or field, research or growers.  My hypothesis was if I could get to a large enough data set, any effect of outliers would be mitigated and I would be able to see the true center of the nutrient range.</a:t>
            </a:r>
          </a:p>
          <a:p>
            <a:endParaRPr lang="en-US" dirty="0"/>
          </a:p>
          <a:p>
            <a:r>
              <a:rPr lang="en-US" dirty="0"/>
              <a:t>I calculated the 1</a:t>
            </a:r>
            <a:r>
              <a:rPr lang="en-US" baseline="30000" dirty="0"/>
              <a:t>st</a:t>
            </a:r>
            <a:r>
              <a:rPr lang="en-US" dirty="0"/>
              <a:t> and 3</a:t>
            </a:r>
            <a:r>
              <a:rPr lang="en-US" baseline="30000" dirty="0"/>
              <a:t>rd</a:t>
            </a:r>
            <a:r>
              <a:rPr lang="en-US" dirty="0"/>
              <a:t> quartiles, which represents the middle 50% of the distribution, also called the 25</a:t>
            </a:r>
            <a:r>
              <a:rPr lang="en-US" baseline="30000" dirty="0"/>
              <a:t>th</a:t>
            </a:r>
            <a:r>
              <a:rPr lang="en-US" dirty="0"/>
              <a:t> and 75</a:t>
            </a:r>
            <a:r>
              <a:rPr lang="en-US" baseline="30000" dirty="0"/>
              <a:t>th</a:t>
            </a:r>
            <a:r>
              <a:rPr lang="en-US" dirty="0"/>
              <a:t> percentile.  And then I compared those to published surveys and my own unpublished in house surveys to see if the Q1 and Q3 could be used to approximate a sufficiency range.</a:t>
            </a:r>
          </a:p>
        </p:txBody>
      </p:sp>
      <p:sp>
        <p:nvSpPr>
          <p:cNvPr id="4" name="Slide Number Placeholder 3"/>
          <p:cNvSpPr>
            <a:spLocks noGrp="1"/>
          </p:cNvSpPr>
          <p:nvPr>
            <p:ph type="sldNum" sz="quarter" idx="5"/>
          </p:nvPr>
        </p:nvSpPr>
        <p:spPr/>
        <p:txBody>
          <a:bodyPr/>
          <a:lstStyle/>
          <a:p>
            <a:fld id="{5D3A82CC-6755-4E62-9CD9-D4B2B1AAE933}" type="slidenum">
              <a:rPr lang="en-US" smtClean="0"/>
              <a:t>8</a:t>
            </a:fld>
            <a:endParaRPr lang="en-US"/>
          </a:p>
        </p:txBody>
      </p:sp>
    </p:spTree>
    <p:extLst>
      <p:ext uri="{BB962C8B-B14F-4D97-AF65-F5344CB8AC3E}">
        <p14:creationId xmlns:p14="http://schemas.microsoft.com/office/powerpoint/2010/main" val="328770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A82CC-6755-4E62-9CD9-D4B2B1AAE933}" type="slidenum">
              <a:rPr lang="en-US" smtClean="0"/>
              <a:t>9</a:t>
            </a:fld>
            <a:endParaRPr lang="en-US"/>
          </a:p>
        </p:txBody>
      </p:sp>
    </p:spTree>
    <p:extLst>
      <p:ext uri="{BB962C8B-B14F-4D97-AF65-F5344CB8AC3E}">
        <p14:creationId xmlns:p14="http://schemas.microsoft.com/office/powerpoint/2010/main" val="310142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3A82CC-6755-4E62-9CD9-D4B2B1AAE933}" type="slidenum">
              <a:rPr lang="en-US" smtClean="0"/>
              <a:t>10</a:t>
            </a:fld>
            <a:endParaRPr lang="en-US"/>
          </a:p>
        </p:txBody>
      </p:sp>
    </p:spTree>
    <p:extLst>
      <p:ext uri="{BB962C8B-B14F-4D97-AF65-F5344CB8AC3E}">
        <p14:creationId xmlns:p14="http://schemas.microsoft.com/office/powerpoint/2010/main" val="390934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59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69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576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583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745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08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8827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80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29E0-5BA3-4E06-9B9C-5AE9EE29A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273500-FC3D-4CA1-8F4B-D0FB88D66A76}"/>
              </a:ext>
            </a:extLst>
          </p:cNvPr>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4" name="Footer Placeholder 3">
            <a:extLst>
              <a:ext uri="{FF2B5EF4-FFF2-40B4-BE49-F238E27FC236}">
                <a16:creationId xmlns:a16="http://schemas.microsoft.com/office/drawing/2014/main" id="{2AA4A936-F91F-4109-9864-F568B6C026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4A0C60-149A-457D-AF94-CBC1F9E34BB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21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0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49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72726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60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89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69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2949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072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6/7/2022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096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66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9.e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0.emf"/><Relationship Id="rId2" Type="http://schemas.openxmlformats.org/officeDocument/2006/relationships/image" Target="../media/image17.emf"/><Relationship Id="rId1" Type="http://schemas.openxmlformats.org/officeDocument/2006/relationships/slideLayout" Target="../slideLayouts/slideLayout5.xml"/><Relationship Id="rId6" Type="http://schemas.openxmlformats.org/officeDocument/2006/relationships/image" Target="../media/image19.emf"/><Relationship Id="rId5" Type="http://schemas.openxmlformats.org/officeDocument/2006/relationships/oleObject" Target="../embeddings/oleObject9.bin"/><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9.emf"/></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340" name="Rectangle 70">
            <a:extLst>
              <a:ext uri="{FF2B5EF4-FFF2-40B4-BE49-F238E27FC236}">
                <a16:creationId xmlns:a16="http://schemas.microsoft.com/office/drawing/2014/main" id="{22589B50-D615-4630-B6F7-29E99FF2C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1" name="Rectangle 72">
            <a:extLst>
              <a:ext uri="{FF2B5EF4-FFF2-40B4-BE49-F238E27FC236}">
                <a16:creationId xmlns:a16="http://schemas.microsoft.com/office/drawing/2014/main" id="{B87A83DF-4E7A-4A81-867E-10E29C4BD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58343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40C2EB0-2145-4F86-81EC-E0CC8FA80E73}"/>
              </a:ext>
            </a:extLst>
          </p:cNvPr>
          <p:cNvSpPr>
            <a:spLocks noGrp="1"/>
          </p:cNvSpPr>
          <p:nvPr>
            <p:ph type="ctrTitle"/>
          </p:nvPr>
        </p:nvSpPr>
        <p:spPr>
          <a:xfrm>
            <a:off x="405209" y="967417"/>
            <a:ext cx="3960345" cy="3943250"/>
          </a:xfrm>
        </p:spPr>
        <p:txBody>
          <a:bodyPr>
            <a:normAutofit/>
          </a:bodyPr>
          <a:lstStyle/>
          <a:p>
            <a:r>
              <a:rPr lang="en-US" sz="3500">
                <a:solidFill>
                  <a:srgbClr val="FEFFFF"/>
                </a:solidFill>
              </a:rPr>
              <a:t>Recommended Sufficiency Ranges for </a:t>
            </a:r>
            <a:r>
              <a:rPr lang="en-US" sz="3500" i="1">
                <a:solidFill>
                  <a:srgbClr val="FEFFFF"/>
                </a:solidFill>
              </a:rPr>
              <a:t>Cannabis sativa</a:t>
            </a:r>
            <a:br>
              <a:rPr lang="en-US" sz="3500" i="1">
                <a:solidFill>
                  <a:srgbClr val="FEFFFF"/>
                </a:solidFill>
              </a:rPr>
            </a:br>
            <a:r>
              <a:rPr lang="en-US" sz="3500">
                <a:solidFill>
                  <a:srgbClr val="FEFFFF"/>
                </a:solidFill>
              </a:rPr>
              <a:t>in North Carolina</a:t>
            </a:r>
          </a:p>
        </p:txBody>
      </p:sp>
      <p:sp>
        <p:nvSpPr>
          <p:cNvPr id="14342" name="Freeform 27">
            <a:extLst>
              <a:ext uri="{FF2B5EF4-FFF2-40B4-BE49-F238E27FC236}">
                <a16:creationId xmlns:a16="http://schemas.microsoft.com/office/drawing/2014/main" id="{435515D7-4CE9-4558-BA93-E245EFB64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160904"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Subtitle 4">
            <a:extLst>
              <a:ext uri="{FF2B5EF4-FFF2-40B4-BE49-F238E27FC236}">
                <a16:creationId xmlns:a16="http://schemas.microsoft.com/office/drawing/2014/main" id="{A1C766CB-14DF-4A0B-82BA-4F6ADBD63822}"/>
              </a:ext>
            </a:extLst>
          </p:cNvPr>
          <p:cNvSpPr>
            <a:spLocks noGrp="1"/>
          </p:cNvSpPr>
          <p:nvPr>
            <p:ph type="subTitle" idx="1"/>
          </p:nvPr>
        </p:nvSpPr>
        <p:spPr>
          <a:xfrm>
            <a:off x="405209" y="5080485"/>
            <a:ext cx="3960345" cy="857046"/>
          </a:xfrm>
        </p:spPr>
        <p:txBody>
          <a:bodyPr anchor="ctr">
            <a:normAutofit fontScale="92500" lnSpcReduction="10000"/>
          </a:bodyPr>
          <a:lstStyle/>
          <a:p>
            <a:pPr>
              <a:lnSpc>
                <a:spcPct val="90000"/>
              </a:lnSpc>
            </a:pPr>
            <a:r>
              <a:rPr lang="en-US" sz="1400" dirty="0">
                <a:solidFill>
                  <a:srgbClr val="FEFFFF"/>
                </a:solidFill>
              </a:rPr>
              <a:t>Kristin Hicks</a:t>
            </a:r>
          </a:p>
          <a:p>
            <a:pPr>
              <a:lnSpc>
                <a:spcPct val="90000"/>
              </a:lnSpc>
            </a:pPr>
            <a:r>
              <a:rPr lang="en-US" sz="1400" dirty="0">
                <a:solidFill>
                  <a:srgbClr val="FEFFFF"/>
                </a:solidFill>
              </a:rPr>
              <a:t>Section Chief, Plant Analysis Lab</a:t>
            </a:r>
          </a:p>
          <a:p>
            <a:pPr>
              <a:lnSpc>
                <a:spcPct val="90000"/>
              </a:lnSpc>
            </a:pPr>
            <a:r>
              <a:rPr lang="en-US" sz="1400" dirty="0">
                <a:solidFill>
                  <a:srgbClr val="FEFFFF"/>
                </a:solidFill>
              </a:rPr>
              <a:t>NCDA&amp;CS Agronomic Division</a:t>
            </a:r>
          </a:p>
        </p:txBody>
      </p:sp>
      <p:pic>
        <p:nvPicPr>
          <p:cNvPr id="14338" name="Picture 2" descr="North Carolina Department of Agriculture &amp; Consumer Services">
            <a:extLst>
              <a:ext uri="{FF2B5EF4-FFF2-40B4-BE49-F238E27FC236}">
                <a16:creationId xmlns:a16="http://schemas.microsoft.com/office/drawing/2014/main" id="{E6B6DA61-6806-4141-83E6-971FE122B8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6058" y="1868336"/>
            <a:ext cx="3115313" cy="311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6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2F10-B53C-4194-A524-8D7A596BA500}"/>
              </a:ext>
            </a:extLst>
          </p:cNvPr>
          <p:cNvSpPr>
            <a:spLocks noGrp="1"/>
          </p:cNvSpPr>
          <p:nvPr>
            <p:ph type="title"/>
          </p:nvPr>
        </p:nvSpPr>
        <p:spPr>
          <a:xfrm>
            <a:off x="1660849" y="624110"/>
            <a:ext cx="6873551" cy="1353980"/>
          </a:xfrm>
        </p:spPr>
        <p:txBody>
          <a:bodyPr>
            <a:normAutofit fontScale="90000"/>
          </a:bodyPr>
          <a:lstStyle/>
          <a:p>
            <a:r>
              <a:rPr lang="en-US" dirty="0"/>
              <a:t>Comparison of Published Surveys to Total Population Distribution</a:t>
            </a:r>
            <a:br>
              <a:rPr lang="en-US" dirty="0"/>
            </a:br>
            <a:br>
              <a:rPr lang="en-US" dirty="0"/>
            </a:br>
            <a:br>
              <a:rPr lang="en-US" dirty="0"/>
            </a:b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188D227F-E3B0-4570-8C71-0C0F0567C068}"/>
              </a:ext>
            </a:extLst>
          </p:cNvPr>
          <p:cNvGraphicFramePr>
            <a:graphicFrameLocks noGrp="1"/>
          </p:cNvGraphicFramePr>
          <p:nvPr>
            <p:ph idx="1"/>
            <p:extLst>
              <p:ext uri="{D42A27DB-BD31-4B8C-83A1-F6EECF244321}">
                <p14:modId xmlns:p14="http://schemas.microsoft.com/office/powerpoint/2010/main" val="1095798418"/>
              </p:ext>
            </p:extLst>
          </p:nvPr>
        </p:nvGraphicFramePr>
        <p:xfrm>
          <a:off x="65314" y="1884785"/>
          <a:ext cx="8873418" cy="2183363"/>
        </p:xfrm>
        <a:graphic>
          <a:graphicData uri="http://schemas.openxmlformats.org/drawingml/2006/table">
            <a:tbl>
              <a:tblPr>
                <a:tableStyleId>{5C22544A-7EE6-4342-B048-85BDC9FD1C3A}</a:tableStyleId>
              </a:tblPr>
              <a:tblGrid>
                <a:gridCol w="1657989">
                  <a:extLst>
                    <a:ext uri="{9D8B030D-6E8A-4147-A177-3AD203B41FA5}">
                      <a16:colId xmlns:a16="http://schemas.microsoft.com/office/drawing/2014/main" val="3727877949"/>
                    </a:ext>
                  </a:extLst>
                </a:gridCol>
                <a:gridCol w="685480">
                  <a:extLst>
                    <a:ext uri="{9D8B030D-6E8A-4147-A177-3AD203B41FA5}">
                      <a16:colId xmlns:a16="http://schemas.microsoft.com/office/drawing/2014/main" val="3825781542"/>
                    </a:ext>
                  </a:extLst>
                </a:gridCol>
                <a:gridCol w="521561">
                  <a:extLst>
                    <a:ext uri="{9D8B030D-6E8A-4147-A177-3AD203B41FA5}">
                      <a16:colId xmlns:a16="http://schemas.microsoft.com/office/drawing/2014/main" val="997542157"/>
                    </a:ext>
                  </a:extLst>
                </a:gridCol>
                <a:gridCol w="500699">
                  <a:extLst>
                    <a:ext uri="{9D8B030D-6E8A-4147-A177-3AD203B41FA5}">
                      <a16:colId xmlns:a16="http://schemas.microsoft.com/office/drawing/2014/main" val="59644276"/>
                    </a:ext>
                  </a:extLst>
                </a:gridCol>
                <a:gridCol w="500699">
                  <a:extLst>
                    <a:ext uri="{9D8B030D-6E8A-4147-A177-3AD203B41FA5}">
                      <a16:colId xmlns:a16="http://schemas.microsoft.com/office/drawing/2014/main" val="1326587040"/>
                    </a:ext>
                  </a:extLst>
                </a:gridCol>
                <a:gridCol w="500699">
                  <a:extLst>
                    <a:ext uri="{9D8B030D-6E8A-4147-A177-3AD203B41FA5}">
                      <a16:colId xmlns:a16="http://schemas.microsoft.com/office/drawing/2014/main" val="3417632569"/>
                    </a:ext>
                  </a:extLst>
                </a:gridCol>
                <a:gridCol w="500699">
                  <a:extLst>
                    <a:ext uri="{9D8B030D-6E8A-4147-A177-3AD203B41FA5}">
                      <a16:colId xmlns:a16="http://schemas.microsoft.com/office/drawing/2014/main" val="1639522984"/>
                    </a:ext>
                  </a:extLst>
                </a:gridCol>
                <a:gridCol w="500699">
                  <a:extLst>
                    <a:ext uri="{9D8B030D-6E8A-4147-A177-3AD203B41FA5}">
                      <a16:colId xmlns:a16="http://schemas.microsoft.com/office/drawing/2014/main" val="1420510338"/>
                    </a:ext>
                  </a:extLst>
                </a:gridCol>
                <a:gridCol w="500699">
                  <a:extLst>
                    <a:ext uri="{9D8B030D-6E8A-4147-A177-3AD203B41FA5}">
                      <a16:colId xmlns:a16="http://schemas.microsoft.com/office/drawing/2014/main" val="3934857965"/>
                    </a:ext>
                  </a:extLst>
                </a:gridCol>
                <a:gridCol w="500699">
                  <a:extLst>
                    <a:ext uri="{9D8B030D-6E8A-4147-A177-3AD203B41FA5}">
                      <a16:colId xmlns:a16="http://schemas.microsoft.com/office/drawing/2014/main" val="1921563749"/>
                    </a:ext>
                  </a:extLst>
                </a:gridCol>
                <a:gridCol w="500699">
                  <a:extLst>
                    <a:ext uri="{9D8B030D-6E8A-4147-A177-3AD203B41FA5}">
                      <a16:colId xmlns:a16="http://schemas.microsoft.com/office/drawing/2014/main" val="1581736450"/>
                    </a:ext>
                  </a:extLst>
                </a:gridCol>
                <a:gridCol w="500699">
                  <a:extLst>
                    <a:ext uri="{9D8B030D-6E8A-4147-A177-3AD203B41FA5}">
                      <a16:colId xmlns:a16="http://schemas.microsoft.com/office/drawing/2014/main" val="3765482621"/>
                    </a:ext>
                  </a:extLst>
                </a:gridCol>
                <a:gridCol w="500699">
                  <a:extLst>
                    <a:ext uri="{9D8B030D-6E8A-4147-A177-3AD203B41FA5}">
                      <a16:colId xmlns:a16="http://schemas.microsoft.com/office/drawing/2014/main" val="755071060"/>
                    </a:ext>
                  </a:extLst>
                </a:gridCol>
                <a:gridCol w="500699">
                  <a:extLst>
                    <a:ext uri="{9D8B030D-6E8A-4147-A177-3AD203B41FA5}">
                      <a16:colId xmlns:a16="http://schemas.microsoft.com/office/drawing/2014/main" val="3584726551"/>
                    </a:ext>
                  </a:extLst>
                </a:gridCol>
                <a:gridCol w="500699">
                  <a:extLst>
                    <a:ext uri="{9D8B030D-6E8A-4147-A177-3AD203B41FA5}">
                      <a16:colId xmlns:a16="http://schemas.microsoft.com/office/drawing/2014/main" val="3247460050"/>
                    </a:ext>
                  </a:extLst>
                </a:gridCol>
              </a:tblGrid>
              <a:tr h="214908">
                <a:tc>
                  <a:txBody>
                    <a:bodyPr/>
                    <a:lstStyle/>
                    <a:p>
                      <a:pPr algn="l" fontAlgn="b"/>
                      <a:r>
                        <a:rPr lang="en-US" sz="1200" b="1" u="sng" strike="noStrike" dirty="0">
                          <a:effectLst/>
                        </a:rPr>
                        <a:t>Data Source</a:t>
                      </a:r>
                      <a:endParaRPr lang="en-US" sz="1200" b="1" i="0" u="sng"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sng" strike="noStrike" dirty="0">
                          <a:effectLst/>
                        </a:rPr>
                        <a:t>System</a:t>
                      </a:r>
                      <a:endParaRPr lang="en-US" sz="12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200" b="1" u="sng" strike="noStrike" dirty="0">
                          <a:effectLst/>
                        </a:rPr>
                        <a:t>n</a:t>
                      </a:r>
                      <a:endParaRPr lang="en-US" sz="1200" b="1" i="0" u="sng" strike="noStrike" dirty="0">
                        <a:solidFill>
                          <a:srgbClr val="000000"/>
                        </a:solidFill>
                        <a:effectLst/>
                        <a:latin typeface="Calibri" panose="020F0502020204030204" pitchFamily="34" charset="0"/>
                      </a:endParaRPr>
                    </a:p>
                  </a:txBody>
                  <a:tcPr marL="0" marR="0" marT="0" marB="0" anchor="b"/>
                </a:tc>
                <a:tc gridSpan="2">
                  <a:txBody>
                    <a:bodyPr/>
                    <a:lstStyle/>
                    <a:p>
                      <a:pPr algn="ctr" fontAlgn="ctr"/>
                      <a:r>
                        <a:rPr lang="en-US" sz="1200" b="1" u="none" strike="noStrike" dirty="0">
                          <a:effectLst/>
                        </a:rPr>
                        <a:t>N %</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en-US"/>
                    </a:p>
                  </a:txBody>
                  <a:tcPr/>
                </a:tc>
                <a:tc gridSpan="2">
                  <a:txBody>
                    <a:bodyPr/>
                    <a:lstStyle/>
                    <a:p>
                      <a:pPr algn="ctr" fontAlgn="ctr"/>
                      <a:r>
                        <a:rPr lang="en-US" sz="1200" b="1" u="none" strike="noStrike">
                          <a:effectLst/>
                        </a:rPr>
                        <a:t>P %</a:t>
                      </a:r>
                      <a:endParaRPr lang="en-US" sz="12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ctr"/>
                      <a:r>
                        <a:rPr lang="en-US" sz="1200" b="1" u="none" strike="noStrike" dirty="0">
                          <a:effectLst/>
                        </a:rPr>
                        <a:t>K %</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en-US"/>
                    </a:p>
                  </a:txBody>
                  <a:tcPr/>
                </a:tc>
                <a:tc gridSpan="2">
                  <a:txBody>
                    <a:bodyPr/>
                    <a:lstStyle/>
                    <a:p>
                      <a:pPr algn="ctr" fontAlgn="ctr"/>
                      <a:r>
                        <a:rPr lang="en-US" sz="1200" b="1" u="none" strike="noStrike">
                          <a:effectLst/>
                        </a:rPr>
                        <a:t>Ca %</a:t>
                      </a:r>
                      <a:endParaRPr lang="en-US" sz="12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ctr"/>
                      <a:r>
                        <a:rPr lang="en-US" sz="1200" b="1" u="none" strike="noStrike" dirty="0">
                          <a:effectLst/>
                        </a:rPr>
                        <a:t>Mg %</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en-US"/>
                    </a:p>
                  </a:txBody>
                  <a:tcPr/>
                </a:tc>
                <a:tc gridSpan="2">
                  <a:txBody>
                    <a:bodyPr/>
                    <a:lstStyle/>
                    <a:p>
                      <a:pPr algn="ctr" fontAlgn="ctr"/>
                      <a:r>
                        <a:rPr lang="en-US" sz="1200" b="1" u="none" strike="noStrike" dirty="0">
                          <a:effectLst/>
                        </a:rPr>
                        <a:t>S %</a:t>
                      </a:r>
                      <a:endParaRPr lang="en-U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944630252"/>
                  </a:ext>
                </a:extLst>
              </a:tr>
              <a:tr h="393691">
                <a:tc>
                  <a:txBody>
                    <a:bodyPr/>
                    <a:lstStyle/>
                    <a:p>
                      <a:pPr algn="l" fontAlgn="b"/>
                      <a:r>
                        <a:rPr lang="en-US" sz="1200" u="none" strike="noStrike">
                          <a:effectLst/>
                        </a:rPr>
                        <a:t>Bryson &amp; Mills. 2014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GH</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NR</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3.3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4.76</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0.24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0.49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1.83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2.35</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1.47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4.42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0.4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0.81</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0.17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0.26</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7793755"/>
                  </a:ext>
                </a:extLst>
              </a:tr>
              <a:tr h="393691">
                <a:tc>
                  <a:txBody>
                    <a:bodyPr/>
                    <a:lstStyle/>
                    <a:p>
                      <a:pPr algn="l" fontAlgn="b"/>
                      <a:r>
                        <a:rPr lang="en-US" sz="1200" u="none" strike="noStrike">
                          <a:effectLst/>
                        </a:rPr>
                        <a:t>Landis et al. 2019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GH</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2.65</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4.47</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0.31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0.44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1.54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2.98</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0.53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2.14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0.25</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0.46</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0.29</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17887623"/>
                  </a:ext>
                </a:extLst>
              </a:tr>
              <a:tr h="393691">
                <a:tc>
                  <a:txBody>
                    <a:bodyPr/>
                    <a:lstStyle/>
                    <a:p>
                      <a:pPr algn="l" fontAlgn="b"/>
                      <a:r>
                        <a:rPr lang="en-US" sz="1200" u="none" strike="noStrike">
                          <a:effectLst/>
                        </a:rPr>
                        <a:t>Kalinowski et al. 2020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GH</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52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3.29</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4.98</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0.26</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0.43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2.08</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3.41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1.50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5.34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0.34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0.69</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0.25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0.37</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6603377"/>
                  </a:ext>
                </a:extLst>
              </a:tr>
              <a:tr h="393691">
                <a:tc>
                  <a:txBody>
                    <a:bodyPr/>
                    <a:lstStyle/>
                    <a:p>
                      <a:pPr algn="l" fontAlgn="b"/>
                      <a:r>
                        <a:rPr lang="en-US" sz="1200" u="none" strike="noStrike" dirty="0">
                          <a:effectLst/>
                        </a:rPr>
                        <a:t>NCDA Q1-Q3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ALL</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6119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3.26</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5.05</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0.27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0.48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1.78</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2.74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1.67</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2.94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0.36</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0.65</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0.25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0.36</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8280854"/>
                  </a:ext>
                </a:extLst>
              </a:tr>
              <a:tr h="393691">
                <a:tc>
                  <a:txBody>
                    <a:bodyPr/>
                    <a:lstStyle/>
                    <a:p>
                      <a:pPr algn="l" fontAlgn="b"/>
                      <a:r>
                        <a:rPr lang="en-US" sz="1200" b="1" u="none" strike="noStrike" dirty="0">
                          <a:effectLst/>
                        </a:rPr>
                        <a:t>Adopted</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3.3</a:t>
                      </a:r>
                      <a:endParaRPr lang="en-US" sz="1200" b="1"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5.0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a:effectLst/>
                        </a:rPr>
                        <a:t>0.27</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0.48</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1.8</a:t>
                      </a:r>
                      <a:endParaRPr lang="en-US" sz="1200" b="1"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2.7</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1.50</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2.9</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0.30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0.65</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a:effectLst/>
                        </a:rPr>
                        <a:t>0.25</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0.36</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21722958"/>
                  </a:ext>
                </a:extLst>
              </a:tr>
            </a:tbl>
          </a:graphicData>
        </a:graphic>
      </p:graphicFrame>
      <p:graphicFrame>
        <p:nvGraphicFramePr>
          <p:cNvPr id="5" name="Table 4">
            <a:extLst>
              <a:ext uri="{FF2B5EF4-FFF2-40B4-BE49-F238E27FC236}">
                <a16:creationId xmlns:a16="http://schemas.microsoft.com/office/drawing/2014/main" id="{F651BEE1-944F-40F8-A2A2-DCE5E5F5781B}"/>
              </a:ext>
            </a:extLst>
          </p:cNvPr>
          <p:cNvGraphicFramePr>
            <a:graphicFrameLocks noGrp="1"/>
          </p:cNvGraphicFramePr>
          <p:nvPr>
            <p:extLst>
              <p:ext uri="{D42A27DB-BD31-4B8C-83A1-F6EECF244321}">
                <p14:modId xmlns:p14="http://schemas.microsoft.com/office/powerpoint/2010/main" val="1352051436"/>
              </p:ext>
            </p:extLst>
          </p:nvPr>
        </p:nvGraphicFramePr>
        <p:xfrm>
          <a:off x="0" y="4458380"/>
          <a:ext cx="8938737" cy="2183361"/>
        </p:xfrm>
        <a:graphic>
          <a:graphicData uri="http://schemas.openxmlformats.org/drawingml/2006/table">
            <a:tbl>
              <a:tblPr>
                <a:tableStyleId>{5C22544A-7EE6-4342-B048-85BDC9FD1C3A}</a:tableStyleId>
              </a:tblPr>
              <a:tblGrid>
                <a:gridCol w="1544089">
                  <a:extLst>
                    <a:ext uri="{9D8B030D-6E8A-4147-A177-3AD203B41FA5}">
                      <a16:colId xmlns:a16="http://schemas.microsoft.com/office/drawing/2014/main" val="394136714"/>
                    </a:ext>
                  </a:extLst>
                </a:gridCol>
                <a:gridCol w="637468">
                  <a:extLst>
                    <a:ext uri="{9D8B030D-6E8A-4147-A177-3AD203B41FA5}">
                      <a16:colId xmlns:a16="http://schemas.microsoft.com/office/drawing/2014/main" val="1606741633"/>
                    </a:ext>
                  </a:extLst>
                </a:gridCol>
                <a:gridCol w="637468">
                  <a:extLst>
                    <a:ext uri="{9D8B030D-6E8A-4147-A177-3AD203B41FA5}">
                      <a16:colId xmlns:a16="http://schemas.microsoft.com/office/drawing/2014/main" val="2005628693"/>
                    </a:ext>
                  </a:extLst>
                </a:gridCol>
                <a:gridCol w="509976">
                  <a:extLst>
                    <a:ext uri="{9D8B030D-6E8A-4147-A177-3AD203B41FA5}">
                      <a16:colId xmlns:a16="http://schemas.microsoft.com/office/drawing/2014/main" val="2983265817"/>
                    </a:ext>
                  </a:extLst>
                </a:gridCol>
                <a:gridCol w="509976">
                  <a:extLst>
                    <a:ext uri="{9D8B030D-6E8A-4147-A177-3AD203B41FA5}">
                      <a16:colId xmlns:a16="http://schemas.microsoft.com/office/drawing/2014/main" val="1854750779"/>
                    </a:ext>
                  </a:extLst>
                </a:gridCol>
                <a:gridCol w="509976">
                  <a:extLst>
                    <a:ext uri="{9D8B030D-6E8A-4147-A177-3AD203B41FA5}">
                      <a16:colId xmlns:a16="http://schemas.microsoft.com/office/drawing/2014/main" val="3428589317"/>
                    </a:ext>
                  </a:extLst>
                </a:gridCol>
                <a:gridCol w="509976">
                  <a:extLst>
                    <a:ext uri="{9D8B030D-6E8A-4147-A177-3AD203B41FA5}">
                      <a16:colId xmlns:a16="http://schemas.microsoft.com/office/drawing/2014/main" val="1465511966"/>
                    </a:ext>
                  </a:extLst>
                </a:gridCol>
                <a:gridCol w="509976">
                  <a:extLst>
                    <a:ext uri="{9D8B030D-6E8A-4147-A177-3AD203B41FA5}">
                      <a16:colId xmlns:a16="http://schemas.microsoft.com/office/drawing/2014/main" val="2822495818"/>
                    </a:ext>
                  </a:extLst>
                </a:gridCol>
                <a:gridCol w="509976">
                  <a:extLst>
                    <a:ext uri="{9D8B030D-6E8A-4147-A177-3AD203B41FA5}">
                      <a16:colId xmlns:a16="http://schemas.microsoft.com/office/drawing/2014/main" val="3129996660"/>
                    </a:ext>
                  </a:extLst>
                </a:gridCol>
                <a:gridCol w="509976">
                  <a:extLst>
                    <a:ext uri="{9D8B030D-6E8A-4147-A177-3AD203B41FA5}">
                      <a16:colId xmlns:a16="http://schemas.microsoft.com/office/drawing/2014/main" val="3798078097"/>
                    </a:ext>
                  </a:extLst>
                </a:gridCol>
                <a:gridCol w="509976">
                  <a:extLst>
                    <a:ext uri="{9D8B030D-6E8A-4147-A177-3AD203B41FA5}">
                      <a16:colId xmlns:a16="http://schemas.microsoft.com/office/drawing/2014/main" val="1057849655"/>
                    </a:ext>
                  </a:extLst>
                </a:gridCol>
                <a:gridCol w="509976">
                  <a:extLst>
                    <a:ext uri="{9D8B030D-6E8A-4147-A177-3AD203B41FA5}">
                      <a16:colId xmlns:a16="http://schemas.microsoft.com/office/drawing/2014/main" val="672566229"/>
                    </a:ext>
                  </a:extLst>
                </a:gridCol>
                <a:gridCol w="509976">
                  <a:extLst>
                    <a:ext uri="{9D8B030D-6E8A-4147-A177-3AD203B41FA5}">
                      <a16:colId xmlns:a16="http://schemas.microsoft.com/office/drawing/2014/main" val="1268053763"/>
                    </a:ext>
                  </a:extLst>
                </a:gridCol>
                <a:gridCol w="509976">
                  <a:extLst>
                    <a:ext uri="{9D8B030D-6E8A-4147-A177-3AD203B41FA5}">
                      <a16:colId xmlns:a16="http://schemas.microsoft.com/office/drawing/2014/main" val="3069129614"/>
                    </a:ext>
                  </a:extLst>
                </a:gridCol>
                <a:gridCol w="509976">
                  <a:extLst>
                    <a:ext uri="{9D8B030D-6E8A-4147-A177-3AD203B41FA5}">
                      <a16:colId xmlns:a16="http://schemas.microsoft.com/office/drawing/2014/main" val="1213647988"/>
                    </a:ext>
                  </a:extLst>
                </a:gridCol>
              </a:tblGrid>
              <a:tr h="354906">
                <a:tc>
                  <a:txBody>
                    <a:bodyPr/>
                    <a:lstStyle/>
                    <a:p>
                      <a:pPr algn="l" fontAlgn="b"/>
                      <a:r>
                        <a:rPr lang="en-US" sz="1200" b="1" u="sng" strike="noStrike" dirty="0">
                          <a:effectLst/>
                        </a:rPr>
                        <a:t>Data Source</a:t>
                      </a:r>
                      <a:endParaRPr lang="en-US" sz="1200" b="1" i="0" u="sng"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1" u="sng" strike="noStrike">
                          <a:effectLst/>
                        </a:rPr>
                        <a:t>System</a:t>
                      </a:r>
                      <a:endParaRPr lang="en-US" sz="1100" b="1" i="0" u="sng"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b="1" u="sng" strike="noStrike">
                          <a:effectLst/>
                        </a:rPr>
                        <a:t>n</a:t>
                      </a:r>
                      <a:endParaRPr lang="en-US" sz="1200" b="1" i="0" u="sng"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en-US" sz="1200" b="1" u="none" strike="noStrike" dirty="0">
                          <a:effectLst/>
                        </a:rPr>
                        <a:t>Fe ppm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en-US"/>
                    </a:p>
                  </a:txBody>
                  <a:tcPr/>
                </a:tc>
                <a:tc gridSpan="2">
                  <a:txBody>
                    <a:bodyPr/>
                    <a:lstStyle/>
                    <a:p>
                      <a:pPr algn="ctr" fontAlgn="ctr"/>
                      <a:r>
                        <a:rPr lang="en-US" sz="1200" b="1" u="none" strike="noStrike">
                          <a:effectLst/>
                        </a:rPr>
                        <a:t>Mn ppm</a:t>
                      </a:r>
                      <a:endParaRPr lang="en-US" sz="12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ctr"/>
                      <a:r>
                        <a:rPr lang="en-US" sz="1200" b="1" u="none" strike="noStrike" dirty="0">
                          <a:effectLst/>
                        </a:rPr>
                        <a:t>Zn ppm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en-US"/>
                    </a:p>
                  </a:txBody>
                  <a:tcPr/>
                </a:tc>
                <a:tc gridSpan="2">
                  <a:txBody>
                    <a:bodyPr/>
                    <a:lstStyle/>
                    <a:p>
                      <a:pPr algn="ctr" fontAlgn="ctr"/>
                      <a:r>
                        <a:rPr lang="en-US" sz="1200" b="1" u="none" strike="noStrike">
                          <a:effectLst/>
                        </a:rPr>
                        <a:t>Cu ppm</a:t>
                      </a:r>
                      <a:endParaRPr lang="en-US" sz="12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ctr"/>
                      <a:r>
                        <a:rPr lang="en-US" sz="1200" b="1" u="none" strike="noStrike" dirty="0">
                          <a:effectLst/>
                        </a:rPr>
                        <a:t>B ppm</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en-US"/>
                    </a:p>
                  </a:txBody>
                  <a:tcPr/>
                </a:tc>
                <a:tc gridSpan="2">
                  <a:txBody>
                    <a:bodyPr/>
                    <a:lstStyle/>
                    <a:p>
                      <a:pPr algn="ctr" fontAlgn="ctr"/>
                      <a:r>
                        <a:rPr lang="en-US" sz="1200" b="1" u="none" strike="noStrike" dirty="0">
                          <a:effectLst/>
                        </a:rPr>
                        <a:t>Mo ppm</a:t>
                      </a:r>
                      <a:endParaRPr lang="en-US"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301582315"/>
                  </a:ext>
                </a:extLst>
              </a:tr>
              <a:tr h="354906">
                <a:tc>
                  <a:txBody>
                    <a:bodyPr/>
                    <a:lstStyle/>
                    <a:p>
                      <a:pPr algn="l" fontAlgn="b"/>
                      <a:r>
                        <a:rPr lang="en-US" sz="1200" u="none" strike="noStrike">
                          <a:effectLst/>
                        </a:rPr>
                        <a:t>Bryson &amp; Mills. 2014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GH</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NR</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150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41</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93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52</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105</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4789330"/>
                  </a:ext>
                </a:extLst>
              </a:tr>
              <a:tr h="354906">
                <a:tc>
                  <a:txBody>
                    <a:bodyPr/>
                    <a:lstStyle/>
                    <a:p>
                      <a:pPr algn="l" fontAlgn="b"/>
                      <a:r>
                        <a:rPr lang="en-US" sz="1200" u="none" strike="noStrike">
                          <a:effectLst/>
                        </a:rPr>
                        <a:t>Landis et al. 2019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GH</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59</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132</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46</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57</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557291"/>
                  </a:ext>
                </a:extLst>
              </a:tr>
              <a:tr h="408831">
                <a:tc>
                  <a:txBody>
                    <a:bodyPr/>
                    <a:lstStyle/>
                    <a:p>
                      <a:pPr algn="l" fontAlgn="b"/>
                      <a:r>
                        <a:rPr lang="en-US" sz="1200" u="none" strike="noStrike">
                          <a:effectLst/>
                        </a:rPr>
                        <a:t>Kalinowski et al. 2020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GH</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52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84</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169</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67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264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26</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55</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26</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91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5032155"/>
                  </a:ext>
                </a:extLst>
              </a:tr>
              <a:tr h="354906">
                <a:tc>
                  <a:txBody>
                    <a:bodyPr/>
                    <a:lstStyle/>
                    <a:p>
                      <a:pPr algn="l" fontAlgn="b"/>
                      <a:r>
                        <a:rPr lang="en-US" sz="1200" u="none" strike="noStrike" dirty="0">
                          <a:effectLst/>
                        </a:rPr>
                        <a:t>NCDA Q1-Q3 ALL</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ALL</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6119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91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150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158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33</a:t>
                      </a:r>
                      <a:endParaRPr lang="en-US" sz="12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42</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91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a:effectLst/>
                        </a:rPr>
                        <a:t>0.38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4809412"/>
                  </a:ext>
                </a:extLst>
              </a:tr>
              <a:tr h="354906">
                <a:tc>
                  <a:txBody>
                    <a:bodyPr/>
                    <a:lstStyle/>
                    <a:p>
                      <a:pPr algn="l" fontAlgn="b"/>
                      <a:r>
                        <a:rPr lang="en-US" sz="1200" b="1" u="none" strike="noStrike">
                          <a:effectLst/>
                        </a:rPr>
                        <a:t>Adopted</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70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150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40</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158</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33</a:t>
                      </a:r>
                      <a:endParaRPr lang="en-US" sz="1200" b="1"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60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a:effectLst/>
                        </a:rPr>
                        <a:t>5</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11</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30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90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a:effectLst/>
                        </a:rPr>
                        <a:t>0.3</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1.5</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7149805"/>
                  </a:ext>
                </a:extLst>
              </a:tr>
            </a:tbl>
          </a:graphicData>
        </a:graphic>
      </p:graphicFrame>
    </p:spTree>
    <p:extLst>
      <p:ext uri="{BB962C8B-B14F-4D97-AF65-F5344CB8AC3E}">
        <p14:creationId xmlns:p14="http://schemas.microsoft.com/office/powerpoint/2010/main" val="197604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BFE9-A3CF-49AE-A14B-4705AD36C66C}"/>
              </a:ext>
            </a:extLst>
          </p:cNvPr>
          <p:cNvSpPr>
            <a:spLocks noGrp="1"/>
          </p:cNvSpPr>
          <p:nvPr>
            <p:ph type="title"/>
          </p:nvPr>
        </p:nvSpPr>
        <p:spPr>
          <a:xfrm>
            <a:off x="1761148" y="559337"/>
            <a:ext cx="6589199" cy="1280890"/>
          </a:xfrm>
        </p:spPr>
        <p:txBody>
          <a:bodyPr/>
          <a:lstStyle/>
          <a:p>
            <a:r>
              <a:rPr lang="en-US" dirty="0"/>
              <a:t>NCDA Interpretation Model</a:t>
            </a:r>
          </a:p>
        </p:txBody>
      </p:sp>
      <p:sp>
        <p:nvSpPr>
          <p:cNvPr id="3" name="Content Placeholder 2">
            <a:extLst>
              <a:ext uri="{FF2B5EF4-FFF2-40B4-BE49-F238E27FC236}">
                <a16:creationId xmlns:a16="http://schemas.microsoft.com/office/drawing/2014/main" id="{0EFEC7DE-8955-4E5F-A13E-9B677F7E43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093551-6C1D-4A30-9AF9-07E270DB6698}"/>
              </a:ext>
            </a:extLst>
          </p:cNvPr>
          <p:cNvPicPr>
            <a:picLocks noChangeAspect="1"/>
          </p:cNvPicPr>
          <p:nvPr/>
        </p:nvPicPr>
        <p:blipFill>
          <a:blip r:embed="rId3"/>
          <a:stretch>
            <a:fillRect/>
          </a:stretch>
        </p:blipFill>
        <p:spPr>
          <a:xfrm>
            <a:off x="701105" y="1641254"/>
            <a:ext cx="8095160" cy="3864577"/>
          </a:xfrm>
          <a:prstGeom prst="rect">
            <a:avLst/>
          </a:prstGeom>
        </p:spPr>
      </p:pic>
      <p:sp>
        <p:nvSpPr>
          <p:cNvPr id="5" name="TextBox 4">
            <a:extLst>
              <a:ext uri="{FF2B5EF4-FFF2-40B4-BE49-F238E27FC236}">
                <a16:creationId xmlns:a16="http://schemas.microsoft.com/office/drawing/2014/main" id="{437E4485-EC9F-465C-9A4E-692F558F9D0E}"/>
              </a:ext>
            </a:extLst>
          </p:cNvPr>
          <p:cNvSpPr txBox="1"/>
          <p:nvPr/>
        </p:nvSpPr>
        <p:spPr>
          <a:xfrm>
            <a:off x="1509463" y="5976658"/>
            <a:ext cx="7802177" cy="646331"/>
          </a:xfrm>
          <a:prstGeom prst="rect">
            <a:avLst/>
          </a:prstGeom>
          <a:noFill/>
        </p:spPr>
        <p:txBody>
          <a:bodyPr wrap="square" rtlCol="0">
            <a:spAutoFit/>
          </a:bodyPr>
          <a:lstStyle/>
          <a:p>
            <a:r>
              <a:rPr lang="en-US" dirty="0"/>
              <a:t>Schematic of yield or growth in response to increasing nutrient concentration and interpretation.</a:t>
            </a:r>
          </a:p>
        </p:txBody>
      </p:sp>
      <p:sp>
        <p:nvSpPr>
          <p:cNvPr id="6" name="Right Bracket 5">
            <a:extLst>
              <a:ext uri="{FF2B5EF4-FFF2-40B4-BE49-F238E27FC236}">
                <a16:creationId xmlns:a16="http://schemas.microsoft.com/office/drawing/2014/main" id="{AD77809E-A940-4B0E-A028-22060DE0C339}"/>
              </a:ext>
            </a:extLst>
          </p:cNvPr>
          <p:cNvSpPr/>
          <p:nvPr/>
        </p:nvSpPr>
        <p:spPr>
          <a:xfrm rot="16200000">
            <a:off x="3362068" y="2678672"/>
            <a:ext cx="3149786" cy="107992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4C7F00E-67EF-4744-A0C0-E066230E9A69}"/>
              </a:ext>
            </a:extLst>
          </p:cNvPr>
          <p:cNvSpPr txBox="1"/>
          <p:nvPr/>
        </p:nvSpPr>
        <p:spPr>
          <a:xfrm>
            <a:off x="3353694" y="1572826"/>
            <a:ext cx="513282" cy="369332"/>
          </a:xfrm>
          <a:prstGeom prst="rect">
            <a:avLst/>
          </a:prstGeom>
          <a:noFill/>
        </p:spPr>
        <p:txBody>
          <a:bodyPr wrap="none" rtlCol="0">
            <a:spAutoFit/>
          </a:bodyPr>
          <a:lstStyle/>
          <a:p>
            <a:r>
              <a:rPr lang="en-US" b="1" dirty="0">
                <a:solidFill>
                  <a:schemeClr val="accent1"/>
                </a:solidFill>
              </a:rPr>
              <a:t>Q1</a:t>
            </a:r>
          </a:p>
        </p:txBody>
      </p:sp>
      <p:cxnSp>
        <p:nvCxnSpPr>
          <p:cNvPr id="9" name="Straight Arrow Connector 8">
            <a:extLst>
              <a:ext uri="{FF2B5EF4-FFF2-40B4-BE49-F238E27FC236}">
                <a16:creationId xmlns:a16="http://schemas.microsoft.com/office/drawing/2014/main" id="{4D929B8C-CB58-4852-A2B1-59BF55F90FD4}"/>
              </a:ext>
            </a:extLst>
          </p:cNvPr>
          <p:cNvCxnSpPr/>
          <p:nvPr/>
        </p:nvCxnSpPr>
        <p:spPr>
          <a:xfrm>
            <a:off x="3721768" y="1905663"/>
            <a:ext cx="675229" cy="2840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7BA2D9D-D56E-4C22-9B2B-E9F05E66FE9D}"/>
              </a:ext>
            </a:extLst>
          </p:cNvPr>
          <p:cNvSpPr txBox="1"/>
          <p:nvPr/>
        </p:nvSpPr>
        <p:spPr>
          <a:xfrm>
            <a:off x="5756002" y="1521861"/>
            <a:ext cx="513282" cy="369332"/>
          </a:xfrm>
          <a:prstGeom prst="rect">
            <a:avLst/>
          </a:prstGeom>
          <a:noFill/>
        </p:spPr>
        <p:txBody>
          <a:bodyPr wrap="none" rtlCol="0">
            <a:spAutoFit/>
          </a:bodyPr>
          <a:lstStyle/>
          <a:p>
            <a:r>
              <a:rPr lang="en-US" b="1" dirty="0">
                <a:solidFill>
                  <a:schemeClr val="accent1"/>
                </a:solidFill>
              </a:rPr>
              <a:t>Q3</a:t>
            </a:r>
          </a:p>
        </p:txBody>
      </p:sp>
      <p:cxnSp>
        <p:nvCxnSpPr>
          <p:cNvPr id="11" name="Straight Arrow Connector 10">
            <a:extLst>
              <a:ext uri="{FF2B5EF4-FFF2-40B4-BE49-F238E27FC236}">
                <a16:creationId xmlns:a16="http://schemas.microsoft.com/office/drawing/2014/main" id="{F5841FBD-1E03-428D-81CE-CF975974A27B}"/>
              </a:ext>
            </a:extLst>
          </p:cNvPr>
          <p:cNvCxnSpPr>
            <a:cxnSpLocks/>
          </p:cNvCxnSpPr>
          <p:nvPr/>
        </p:nvCxnSpPr>
        <p:spPr>
          <a:xfrm flipH="1">
            <a:off x="5430208" y="1849060"/>
            <a:ext cx="385055" cy="33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36A449-0E50-4906-9407-C44B13CFA5BD}"/>
              </a:ext>
            </a:extLst>
          </p:cNvPr>
          <p:cNvSpPr txBox="1"/>
          <p:nvPr/>
        </p:nvSpPr>
        <p:spPr>
          <a:xfrm>
            <a:off x="3193233" y="2853716"/>
            <a:ext cx="320922" cy="369332"/>
          </a:xfrm>
          <a:prstGeom prst="rect">
            <a:avLst/>
          </a:prstGeom>
          <a:noFill/>
        </p:spPr>
        <p:txBody>
          <a:bodyPr wrap="none" rtlCol="0">
            <a:spAutoFit/>
          </a:bodyPr>
          <a:lstStyle/>
          <a:p>
            <a:r>
              <a:rPr lang="en-US" b="1" dirty="0">
                <a:solidFill>
                  <a:schemeClr val="accent1"/>
                </a:solidFill>
              </a:rPr>
              <a:t>?</a:t>
            </a:r>
          </a:p>
        </p:txBody>
      </p:sp>
      <p:sp>
        <p:nvSpPr>
          <p:cNvPr id="17" name="TextBox 16">
            <a:extLst>
              <a:ext uri="{FF2B5EF4-FFF2-40B4-BE49-F238E27FC236}">
                <a16:creationId xmlns:a16="http://schemas.microsoft.com/office/drawing/2014/main" id="{617CE2D0-25CE-4295-A7A5-54D34CC43EDA}"/>
              </a:ext>
            </a:extLst>
          </p:cNvPr>
          <p:cNvSpPr txBox="1"/>
          <p:nvPr/>
        </p:nvSpPr>
        <p:spPr>
          <a:xfrm>
            <a:off x="6349675" y="1963379"/>
            <a:ext cx="320922" cy="369332"/>
          </a:xfrm>
          <a:prstGeom prst="rect">
            <a:avLst/>
          </a:prstGeom>
          <a:noFill/>
        </p:spPr>
        <p:txBody>
          <a:bodyPr wrap="none" rtlCol="0">
            <a:spAutoFit/>
          </a:bodyPr>
          <a:lstStyle/>
          <a:p>
            <a:r>
              <a:rPr lang="en-US" b="1" dirty="0">
                <a:solidFill>
                  <a:schemeClr val="accent1"/>
                </a:solidFill>
              </a:rPr>
              <a:t>?</a:t>
            </a:r>
          </a:p>
        </p:txBody>
      </p:sp>
    </p:spTree>
    <p:extLst>
      <p:ext uri="{BB962C8B-B14F-4D97-AF65-F5344CB8AC3E}">
        <p14:creationId xmlns:p14="http://schemas.microsoft.com/office/powerpoint/2010/main" val="147569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0AE7-001B-41DE-BDE5-A1E9363D3E7D}"/>
              </a:ext>
            </a:extLst>
          </p:cNvPr>
          <p:cNvSpPr>
            <a:spLocks noGrp="1"/>
          </p:cNvSpPr>
          <p:nvPr>
            <p:ph type="title"/>
          </p:nvPr>
        </p:nvSpPr>
        <p:spPr>
          <a:xfrm>
            <a:off x="1384917" y="177553"/>
            <a:ext cx="7492752" cy="1727447"/>
          </a:xfrm>
        </p:spPr>
        <p:txBody>
          <a:bodyPr>
            <a:normAutofit fontScale="90000"/>
          </a:bodyPr>
          <a:lstStyle/>
          <a:p>
            <a:r>
              <a:rPr lang="en-US" dirty="0"/>
              <a:t>Interpretation Ranges for Low, Deficient, Sufficient and Excessive Nutrient Statuses</a:t>
            </a:r>
          </a:p>
        </p:txBody>
      </p:sp>
      <p:graphicFrame>
        <p:nvGraphicFramePr>
          <p:cNvPr id="4" name="Content Placeholder 3">
            <a:extLst>
              <a:ext uri="{FF2B5EF4-FFF2-40B4-BE49-F238E27FC236}">
                <a16:creationId xmlns:a16="http://schemas.microsoft.com/office/drawing/2014/main" id="{3CE9E27C-5C4C-47F3-89CD-E11938DBB944}"/>
              </a:ext>
            </a:extLst>
          </p:cNvPr>
          <p:cNvGraphicFramePr>
            <a:graphicFrameLocks noGrp="1"/>
          </p:cNvGraphicFramePr>
          <p:nvPr>
            <p:ph idx="1"/>
            <p:extLst>
              <p:ext uri="{D42A27DB-BD31-4B8C-83A1-F6EECF244321}">
                <p14:modId xmlns:p14="http://schemas.microsoft.com/office/powerpoint/2010/main" val="4091017861"/>
              </p:ext>
            </p:extLst>
          </p:nvPr>
        </p:nvGraphicFramePr>
        <p:xfrm>
          <a:off x="790113" y="1651248"/>
          <a:ext cx="7972148" cy="5131297"/>
        </p:xfrm>
        <a:graphic>
          <a:graphicData uri="http://schemas.openxmlformats.org/drawingml/2006/table">
            <a:tbl>
              <a:tblPr>
                <a:tableStyleId>{5C22544A-7EE6-4342-B048-85BDC9FD1C3A}</a:tableStyleId>
              </a:tblPr>
              <a:tblGrid>
                <a:gridCol w="943211">
                  <a:extLst>
                    <a:ext uri="{9D8B030D-6E8A-4147-A177-3AD203B41FA5}">
                      <a16:colId xmlns:a16="http://schemas.microsoft.com/office/drawing/2014/main" val="526517578"/>
                    </a:ext>
                  </a:extLst>
                </a:gridCol>
                <a:gridCol w="1103758">
                  <a:extLst>
                    <a:ext uri="{9D8B030D-6E8A-4147-A177-3AD203B41FA5}">
                      <a16:colId xmlns:a16="http://schemas.microsoft.com/office/drawing/2014/main" val="3961951489"/>
                    </a:ext>
                  </a:extLst>
                </a:gridCol>
                <a:gridCol w="1625536">
                  <a:extLst>
                    <a:ext uri="{9D8B030D-6E8A-4147-A177-3AD203B41FA5}">
                      <a16:colId xmlns:a16="http://schemas.microsoft.com/office/drawing/2014/main" val="4138402308"/>
                    </a:ext>
                  </a:extLst>
                </a:gridCol>
                <a:gridCol w="1404784">
                  <a:extLst>
                    <a:ext uri="{9D8B030D-6E8A-4147-A177-3AD203B41FA5}">
                      <a16:colId xmlns:a16="http://schemas.microsoft.com/office/drawing/2014/main" val="789057674"/>
                    </a:ext>
                  </a:extLst>
                </a:gridCol>
                <a:gridCol w="1490075">
                  <a:extLst>
                    <a:ext uri="{9D8B030D-6E8A-4147-A177-3AD203B41FA5}">
                      <a16:colId xmlns:a16="http://schemas.microsoft.com/office/drawing/2014/main" val="1367966696"/>
                    </a:ext>
                  </a:extLst>
                </a:gridCol>
                <a:gridCol w="1404784">
                  <a:extLst>
                    <a:ext uri="{9D8B030D-6E8A-4147-A177-3AD203B41FA5}">
                      <a16:colId xmlns:a16="http://schemas.microsoft.com/office/drawing/2014/main" val="1150247078"/>
                    </a:ext>
                  </a:extLst>
                </a:gridCol>
              </a:tblGrid>
              <a:tr h="335818">
                <a:tc>
                  <a:txBody>
                    <a:bodyPr/>
                    <a:lstStyle/>
                    <a:p>
                      <a:pPr algn="l" fontAlgn="b"/>
                      <a:r>
                        <a:rPr lang="en-US" sz="1600" b="1" u="none" strike="noStrike">
                          <a:effectLst/>
                        </a:rPr>
                        <a:t>Element</a:t>
                      </a:r>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u="none" strike="noStrike">
                          <a:effectLst/>
                        </a:rPr>
                        <a:t>Deficient</a:t>
                      </a:r>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u="none" strike="noStrike">
                          <a:effectLst/>
                        </a:rPr>
                        <a:t>Low</a:t>
                      </a:r>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u="none" strike="noStrike">
                          <a:effectLst/>
                        </a:rPr>
                        <a:t>Sufficient</a:t>
                      </a:r>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u="none" strike="noStrike">
                          <a:effectLst/>
                        </a:rPr>
                        <a:t>High</a:t>
                      </a:r>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u="none" strike="noStrike" dirty="0">
                          <a:effectLst/>
                        </a:rPr>
                        <a:t>Excessive</a:t>
                      </a:r>
                      <a:endParaRPr lang="en-US"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8095368"/>
                  </a:ext>
                </a:extLst>
              </a:tr>
              <a:tr h="335818">
                <a:tc>
                  <a:txBody>
                    <a:bodyPr/>
                    <a:lstStyle/>
                    <a:p>
                      <a:pPr algn="l" fontAlgn="b"/>
                      <a:r>
                        <a:rPr lang="en-US" sz="1600" b="1" u="none" strike="noStrike" dirty="0">
                          <a:effectLst/>
                        </a:rPr>
                        <a:t>N </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&lt;1.65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1.66 - 3.20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3.30 - 5.00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5.10 - 6.00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 6.00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8932281"/>
                  </a:ext>
                </a:extLst>
              </a:tr>
              <a:tr h="335818">
                <a:tc>
                  <a:txBody>
                    <a:bodyPr/>
                    <a:lstStyle/>
                    <a:p>
                      <a:pPr algn="l" fontAlgn="b"/>
                      <a:r>
                        <a:rPr lang="en-US" sz="1600" b="1" u="none" strike="noStrike" dirty="0">
                          <a:effectLst/>
                        </a:rPr>
                        <a:t>P </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&lt;0.135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0.136 - 0.26</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0.27 - 0.48</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0.49 - 1.00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&gt;1.00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9150581"/>
                  </a:ext>
                </a:extLst>
              </a:tr>
              <a:tr h="335818">
                <a:tc>
                  <a:txBody>
                    <a:bodyPr/>
                    <a:lstStyle/>
                    <a:p>
                      <a:pPr algn="l" fontAlgn="b"/>
                      <a:r>
                        <a:rPr lang="en-US" sz="1600" b="1" u="none" strike="noStrike" dirty="0">
                          <a:effectLst/>
                        </a:rPr>
                        <a:t>K </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&lt;0.9</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1.00 - 1.70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1.80- 2.70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2.80 - 4.00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&gt;4.00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7399189"/>
                  </a:ext>
                </a:extLst>
              </a:tr>
              <a:tr h="335818">
                <a:tc>
                  <a:txBody>
                    <a:bodyPr/>
                    <a:lstStyle/>
                    <a:p>
                      <a:pPr algn="l" fontAlgn="b"/>
                      <a:r>
                        <a:rPr lang="en-US" sz="1600" b="1" u="none" strike="noStrike" dirty="0">
                          <a:effectLst/>
                        </a:rPr>
                        <a:t>Ca</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&lt;0.82</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0.83 - 1.40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1.5 - 2.90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3.00 - 4.40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&gt;4.40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8175296"/>
                  </a:ext>
                </a:extLst>
              </a:tr>
              <a:tr h="335818">
                <a:tc>
                  <a:txBody>
                    <a:bodyPr/>
                    <a:lstStyle/>
                    <a:p>
                      <a:pPr algn="l" fontAlgn="b"/>
                      <a:r>
                        <a:rPr lang="en-US" sz="1600" b="1" u="none" strike="noStrike" dirty="0">
                          <a:effectLst/>
                        </a:rPr>
                        <a:t>Mg</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&lt;0.17</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0.18 - 0.29</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0.30 - 0.65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0.66 - 1.00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&gt;1.00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23366486"/>
                  </a:ext>
                </a:extLst>
              </a:tr>
              <a:tr h="335818">
                <a:tc>
                  <a:txBody>
                    <a:bodyPr/>
                    <a:lstStyle/>
                    <a:p>
                      <a:pPr algn="l" fontAlgn="b"/>
                      <a:r>
                        <a:rPr lang="en-US" sz="1600" b="1" u="none" strike="noStrike" dirty="0">
                          <a:effectLst/>
                        </a:rPr>
                        <a:t>S </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&lt;0.12</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0.13 - 0.24</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0.25 - 0.36</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0.37 - 0.50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&gt;0.50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45997786"/>
                  </a:ext>
                </a:extLst>
              </a:tr>
              <a:tr h="591039">
                <a:tc>
                  <a:txBody>
                    <a:bodyPr/>
                    <a:lstStyle/>
                    <a:p>
                      <a:pPr algn="l" fontAlgn="b"/>
                      <a:r>
                        <a:rPr lang="en-US" sz="1600" b="1" u="none" strike="noStrike" dirty="0">
                          <a:effectLst/>
                        </a:rPr>
                        <a:t>Fe</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&lt;34.0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35.0 - 69.0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70.0 - 150.0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151.0 - 300.0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&gt;300.0 </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96438134"/>
                  </a:ext>
                </a:extLst>
              </a:tr>
              <a:tr h="591039">
                <a:tc>
                  <a:txBody>
                    <a:bodyPr/>
                    <a:lstStyle/>
                    <a:p>
                      <a:pPr algn="l" fontAlgn="b"/>
                      <a:r>
                        <a:rPr lang="en-US" sz="1600" b="1" u="none" strike="noStrike" dirty="0">
                          <a:effectLst/>
                        </a:rPr>
                        <a:t>Mn</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&lt;19.0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20.0 - 39.0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40.0 - 158.0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159.0 - 300.0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&gt;300.0 </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6926752"/>
                  </a:ext>
                </a:extLst>
              </a:tr>
              <a:tr h="591039">
                <a:tc>
                  <a:txBody>
                    <a:bodyPr/>
                    <a:lstStyle/>
                    <a:p>
                      <a:pPr algn="l" fontAlgn="b"/>
                      <a:r>
                        <a:rPr lang="en-US" sz="1600" b="1" u="none" strike="noStrike" dirty="0">
                          <a:effectLst/>
                        </a:rPr>
                        <a:t>Zn</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&lt;15.0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16.0 - 32.0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33.0 - 60.0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61.0 - 200.0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&gt;200.0 </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2181356"/>
                  </a:ext>
                </a:extLst>
              </a:tr>
              <a:tr h="335818">
                <a:tc>
                  <a:txBody>
                    <a:bodyPr/>
                    <a:lstStyle/>
                    <a:p>
                      <a:pPr algn="l" fontAlgn="b"/>
                      <a:r>
                        <a:rPr lang="en-US" sz="1600" b="1" u="none" strike="noStrike" dirty="0">
                          <a:effectLst/>
                        </a:rPr>
                        <a:t>Cu</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&lt;2.0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3.0 - 4.0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5.0 - 11.0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12.0 - 30.0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&gt;30.0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5796409"/>
                  </a:ext>
                </a:extLst>
              </a:tr>
              <a:tr h="335818">
                <a:tc>
                  <a:txBody>
                    <a:bodyPr/>
                    <a:lstStyle/>
                    <a:p>
                      <a:pPr algn="l" fontAlgn="b"/>
                      <a:r>
                        <a:rPr lang="en-US" sz="1600" b="1" u="none" strike="noStrike" dirty="0">
                          <a:effectLst/>
                        </a:rPr>
                        <a:t>B </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&lt;14</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15.0 - 29.0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30.0 - 90.0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91.0 - 200.0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&gt;200.0 </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0970361"/>
                  </a:ext>
                </a:extLst>
              </a:tr>
              <a:tr h="335818">
                <a:tc>
                  <a:txBody>
                    <a:bodyPr/>
                    <a:lstStyle/>
                    <a:p>
                      <a:pPr algn="l" fontAlgn="b"/>
                      <a:r>
                        <a:rPr lang="en-US" sz="1600" b="1" u="none" strike="noStrike" dirty="0">
                          <a:effectLst/>
                        </a:rPr>
                        <a:t>Mo</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&lt;0.09</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0.10 - 0.20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0.30 - 1.50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1.60 - 5.00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&gt;6.0 </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8716670"/>
                  </a:ext>
                </a:extLst>
              </a:tr>
            </a:tbl>
          </a:graphicData>
        </a:graphic>
      </p:graphicFrame>
    </p:spTree>
    <p:extLst>
      <p:ext uri="{BB962C8B-B14F-4D97-AF65-F5344CB8AC3E}">
        <p14:creationId xmlns:p14="http://schemas.microsoft.com/office/powerpoint/2010/main" val="172253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99DF-67BF-4404-B66D-43C8DF1CABA8}"/>
              </a:ext>
            </a:extLst>
          </p:cNvPr>
          <p:cNvSpPr>
            <a:spLocks noGrp="1"/>
          </p:cNvSpPr>
          <p:nvPr>
            <p:ph type="title"/>
          </p:nvPr>
        </p:nvSpPr>
        <p:spPr>
          <a:xfrm>
            <a:off x="2101815" y="160710"/>
            <a:ext cx="6589199" cy="1280890"/>
          </a:xfrm>
        </p:spPr>
        <p:txBody>
          <a:bodyPr/>
          <a:lstStyle/>
          <a:p>
            <a:r>
              <a:rPr lang="en-US" dirty="0"/>
              <a:t>% Nitrogen in </a:t>
            </a:r>
            <a:r>
              <a:rPr lang="en-US" i="1" dirty="0"/>
              <a:t>Cannabis</a:t>
            </a:r>
            <a:r>
              <a:rPr lang="en-US" dirty="0"/>
              <a:t> Samples 2018-2020</a:t>
            </a:r>
          </a:p>
        </p:txBody>
      </p:sp>
      <p:sp>
        <p:nvSpPr>
          <p:cNvPr id="3" name="Content Placeholder 2">
            <a:extLst>
              <a:ext uri="{FF2B5EF4-FFF2-40B4-BE49-F238E27FC236}">
                <a16:creationId xmlns:a16="http://schemas.microsoft.com/office/drawing/2014/main" id="{875AF165-2600-43CB-B546-DF9FEF670B74}"/>
              </a:ext>
            </a:extLst>
          </p:cNvPr>
          <p:cNvSpPr>
            <a:spLocks noGrp="1"/>
          </p:cNvSpPr>
          <p:nvPr>
            <p:ph idx="1"/>
          </p:nvPr>
        </p:nvSpPr>
        <p:spPr/>
        <p:txBody>
          <a:bodyPr/>
          <a:lstStyle/>
          <a:p>
            <a:endParaRPr lang="en-US"/>
          </a:p>
        </p:txBody>
      </p:sp>
      <p:grpSp>
        <p:nvGrpSpPr>
          <p:cNvPr id="39" name="Group 38">
            <a:extLst>
              <a:ext uri="{FF2B5EF4-FFF2-40B4-BE49-F238E27FC236}">
                <a16:creationId xmlns:a16="http://schemas.microsoft.com/office/drawing/2014/main" id="{65420D74-DC6C-4625-8655-3D18CB3C469B}"/>
              </a:ext>
            </a:extLst>
          </p:cNvPr>
          <p:cNvGrpSpPr/>
          <p:nvPr/>
        </p:nvGrpSpPr>
        <p:grpSpPr>
          <a:xfrm>
            <a:off x="1644065" y="1428692"/>
            <a:ext cx="6834188" cy="4948237"/>
            <a:chOff x="1681881" y="1491064"/>
            <a:chExt cx="6834188" cy="4948237"/>
          </a:xfrm>
        </p:grpSpPr>
        <p:graphicFrame>
          <p:nvGraphicFramePr>
            <p:cNvPr id="4" name="Object 3">
              <a:extLst>
                <a:ext uri="{FF2B5EF4-FFF2-40B4-BE49-F238E27FC236}">
                  <a16:creationId xmlns:a16="http://schemas.microsoft.com/office/drawing/2014/main" id="{129B62D6-2E67-454F-AC80-F1EA8DC3B760}"/>
                </a:ext>
              </a:extLst>
            </p:cNvPr>
            <p:cNvGraphicFramePr>
              <a:graphicFrameLocks noChangeAspect="1"/>
            </p:cNvGraphicFramePr>
            <p:nvPr>
              <p:extLst>
                <p:ext uri="{D42A27DB-BD31-4B8C-83A1-F6EECF244321}">
                  <p14:modId xmlns:p14="http://schemas.microsoft.com/office/powerpoint/2010/main" val="2040403591"/>
                </p:ext>
              </p:extLst>
            </p:nvPr>
          </p:nvGraphicFramePr>
          <p:xfrm>
            <a:off x="1681881" y="1491064"/>
            <a:ext cx="6834188" cy="4948237"/>
          </p:xfrm>
          <a:graphic>
            <a:graphicData uri="http://schemas.openxmlformats.org/presentationml/2006/ole">
              <mc:AlternateContent xmlns:mc="http://schemas.openxmlformats.org/markup-compatibility/2006">
                <mc:Choice xmlns:v="urn:schemas-microsoft-com:vml" Requires="v">
                  <p:oleObj name="SPW 13.0 Graph" r:id="rId3" imgW="5612966" imgH="4227520" progId="SigmaPlotGraphicObject.12">
                    <p:embed/>
                  </p:oleObj>
                </mc:Choice>
                <mc:Fallback>
                  <p:oleObj name="SPW 13.0 Graph" r:id="rId3" imgW="5612966" imgH="4227520" progId="SigmaPlotGraphicObjec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881" y="1491064"/>
                          <a:ext cx="6834188" cy="4948237"/>
                        </a:xfrm>
                        <a:prstGeom prst="rect">
                          <a:avLst/>
                        </a:prstGeom>
                        <a:solidFill>
                          <a:srgbClr val="FFFFFF"/>
                        </a:solidFill>
                        <a:ln w="9525">
                          <a:solidFill>
                            <a:srgbClr val="000000"/>
                          </a:solidFill>
                          <a:miter lim="800000"/>
                          <a:headEnd/>
                          <a:tailEnd/>
                        </a:ln>
                      </p:spPr>
                    </p:pic>
                  </p:oleObj>
                </mc:Fallback>
              </mc:AlternateContent>
            </a:graphicData>
          </a:graphic>
        </p:graphicFrame>
        <p:grpSp>
          <p:nvGrpSpPr>
            <p:cNvPr id="16" name="Group 15">
              <a:extLst>
                <a:ext uri="{FF2B5EF4-FFF2-40B4-BE49-F238E27FC236}">
                  <a16:creationId xmlns:a16="http://schemas.microsoft.com/office/drawing/2014/main" id="{A27D1DF4-E7F7-4386-BA6B-813FC6E121B3}"/>
                </a:ext>
              </a:extLst>
            </p:cNvPr>
            <p:cNvGrpSpPr/>
            <p:nvPr/>
          </p:nvGrpSpPr>
          <p:grpSpPr>
            <a:xfrm>
              <a:off x="4073217" y="1656256"/>
              <a:ext cx="3921353" cy="3818263"/>
              <a:chOff x="4082453" y="1656256"/>
              <a:chExt cx="3921353" cy="3818263"/>
            </a:xfrm>
          </p:grpSpPr>
          <p:sp>
            <p:nvSpPr>
              <p:cNvPr id="5" name="TextBox 4">
                <a:extLst>
                  <a:ext uri="{FF2B5EF4-FFF2-40B4-BE49-F238E27FC236}">
                    <a16:creationId xmlns:a16="http://schemas.microsoft.com/office/drawing/2014/main" id="{82EA6B1F-428F-48E6-BE07-B3513AE8FB22}"/>
                  </a:ext>
                </a:extLst>
              </p:cNvPr>
              <p:cNvSpPr txBox="1"/>
              <p:nvPr/>
            </p:nvSpPr>
            <p:spPr>
              <a:xfrm>
                <a:off x="6866956" y="1656256"/>
                <a:ext cx="1136850" cy="369332"/>
              </a:xfrm>
              <a:prstGeom prst="rect">
                <a:avLst/>
              </a:prstGeom>
              <a:noFill/>
            </p:spPr>
            <p:txBody>
              <a:bodyPr wrap="none" rtlCol="0">
                <a:spAutoFit/>
              </a:bodyPr>
              <a:lstStyle/>
              <a:p>
                <a:r>
                  <a:rPr lang="en-US" dirty="0"/>
                  <a:t>n = 6119</a:t>
                </a:r>
              </a:p>
            </p:txBody>
          </p:sp>
          <p:sp>
            <p:nvSpPr>
              <p:cNvPr id="6" name="TextBox 5">
                <a:extLst>
                  <a:ext uri="{FF2B5EF4-FFF2-40B4-BE49-F238E27FC236}">
                    <a16:creationId xmlns:a16="http://schemas.microsoft.com/office/drawing/2014/main" id="{2268AC30-11F6-4595-ABBD-0D4F2759D302}"/>
                  </a:ext>
                </a:extLst>
              </p:cNvPr>
              <p:cNvSpPr txBox="1"/>
              <p:nvPr/>
            </p:nvSpPr>
            <p:spPr>
              <a:xfrm>
                <a:off x="4082453" y="4198117"/>
                <a:ext cx="1106951" cy="230832"/>
              </a:xfrm>
              <a:prstGeom prst="rect">
                <a:avLst/>
              </a:prstGeom>
              <a:solidFill>
                <a:srgbClr val="FFC000"/>
              </a:solidFill>
            </p:spPr>
            <p:txBody>
              <a:bodyPr wrap="square" rtlCol="0">
                <a:spAutoFit/>
              </a:bodyPr>
              <a:lstStyle/>
              <a:p>
                <a:r>
                  <a:rPr lang="en-US" sz="900" dirty="0"/>
                  <a:t>Landis</a:t>
                </a:r>
              </a:p>
            </p:txBody>
          </p:sp>
          <p:sp>
            <p:nvSpPr>
              <p:cNvPr id="9" name="TextBox 8">
                <a:extLst>
                  <a:ext uri="{FF2B5EF4-FFF2-40B4-BE49-F238E27FC236}">
                    <a16:creationId xmlns:a16="http://schemas.microsoft.com/office/drawing/2014/main" id="{293D7BDB-BB37-4B1F-A5F3-0BBCCCBF74D0}"/>
                  </a:ext>
                </a:extLst>
              </p:cNvPr>
              <p:cNvSpPr txBox="1"/>
              <p:nvPr/>
            </p:nvSpPr>
            <p:spPr>
              <a:xfrm>
                <a:off x="4480560" y="4891102"/>
                <a:ext cx="977265" cy="230832"/>
              </a:xfrm>
              <a:prstGeom prst="rect">
                <a:avLst/>
              </a:prstGeom>
              <a:solidFill>
                <a:srgbClr val="FFC000"/>
              </a:solidFill>
            </p:spPr>
            <p:txBody>
              <a:bodyPr wrap="square" rtlCol="0">
                <a:spAutoFit/>
              </a:bodyPr>
              <a:lstStyle/>
              <a:p>
                <a:r>
                  <a:rPr lang="en-US" sz="900" dirty="0"/>
                  <a:t>Bryson &amp; Mills</a:t>
                </a:r>
              </a:p>
            </p:txBody>
          </p:sp>
          <p:sp>
            <p:nvSpPr>
              <p:cNvPr id="10" name="TextBox 9">
                <a:extLst>
                  <a:ext uri="{FF2B5EF4-FFF2-40B4-BE49-F238E27FC236}">
                    <a16:creationId xmlns:a16="http://schemas.microsoft.com/office/drawing/2014/main" id="{B683DF85-4CC6-4F75-A793-4DE00079E75C}"/>
                  </a:ext>
                </a:extLst>
              </p:cNvPr>
              <p:cNvSpPr txBox="1"/>
              <p:nvPr/>
            </p:nvSpPr>
            <p:spPr>
              <a:xfrm>
                <a:off x="4461083" y="4546630"/>
                <a:ext cx="1106950" cy="215444"/>
              </a:xfrm>
              <a:prstGeom prst="rect">
                <a:avLst/>
              </a:prstGeom>
              <a:solidFill>
                <a:srgbClr val="FFC000"/>
              </a:solidFill>
            </p:spPr>
            <p:txBody>
              <a:bodyPr wrap="square" rtlCol="0">
                <a:spAutoFit/>
              </a:bodyPr>
              <a:lstStyle/>
              <a:p>
                <a:r>
                  <a:rPr lang="en-US" sz="800" dirty="0"/>
                  <a:t>Kalinowski</a:t>
                </a:r>
              </a:p>
            </p:txBody>
          </p:sp>
          <p:sp>
            <p:nvSpPr>
              <p:cNvPr id="12" name="TextBox 11">
                <a:extLst>
                  <a:ext uri="{FF2B5EF4-FFF2-40B4-BE49-F238E27FC236}">
                    <a16:creationId xmlns:a16="http://schemas.microsoft.com/office/drawing/2014/main" id="{3DECB077-52E8-4AEB-9951-B592B10FEE0D}"/>
                  </a:ext>
                </a:extLst>
              </p:cNvPr>
              <p:cNvSpPr txBox="1"/>
              <p:nvPr/>
            </p:nvSpPr>
            <p:spPr>
              <a:xfrm>
                <a:off x="4474845" y="5243687"/>
                <a:ext cx="1106954" cy="230832"/>
              </a:xfrm>
              <a:prstGeom prst="rect">
                <a:avLst/>
              </a:prstGeom>
              <a:solidFill>
                <a:srgbClr val="FFC000"/>
              </a:solidFill>
            </p:spPr>
            <p:txBody>
              <a:bodyPr wrap="square" rtlCol="0">
                <a:spAutoFit/>
              </a:bodyPr>
              <a:lstStyle/>
              <a:p>
                <a:r>
                  <a:rPr lang="en-US" sz="900" dirty="0"/>
                  <a:t>NCDA Q1-Q3</a:t>
                </a:r>
              </a:p>
            </p:txBody>
          </p:sp>
        </p:grpSp>
      </p:grpSp>
      <p:sp>
        <p:nvSpPr>
          <p:cNvPr id="14" name="TextBox 13">
            <a:extLst>
              <a:ext uri="{FF2B5EF4-FFF2-40B4-BE49-F238E27FC236}">
                <a16:creationId xmlns:a16="http://schemas.microsoft.com/office/drawing/2014/main" id="{F6644D40-0955-4CE0-A252-8E8625162C84}"/>
              </a:ext>
            </a:extLst>
          </p:cNvPr>
          <p:cNvSpPr txBox="1"/>
          <p:nvPr/>
        </p:nvSpPr>
        <p:spPr>
          <a:xfrm>
            <a:off x="9060024" y="4633422"/>
            <a:ext cx="184731" cy="369332"/>
          </a:xfrm>
          <a:prstGeom prst="rect">
            <a:avLst/>
          </a:prstGeom>
          <a:noFill/>
        </p:spPr>
        <p:txBody>
          <a:bodyPr wrap="none" rtlCol="0">
            <a:spAutoFit/>
          </a:bodyPr>
          <a:lstStyle/>
          <a:p>
            <a:endParaRPr lang="en-US" dirty="0"/>
          </a:p>
        </p:txBody>
      </p:sp>
      <p:sp>
        <p:nvSpPr>
          <p:cNvPr id="22" name="TextBox 21">
            <a:extLst>
              <a:ext uri="{FF2B5EF4-FFF2-40B4-BE49-F238E27FC236}">
                <a16:creationId xmlns:a16="http://schemas.microsoft.com/office/drawing/2014/main" id="{9D19BF12-94AD-4122-AC9C-3494AC47EBBE}"/>
              </a:ext>
            </a:extLst>
          </p:cNvPr>
          <p:cNvSpPr txBox="1"/>
          <p:nvPr/>
        </p:nvSpPr>
        <p:spPr>
          <a:xfrm>
            <a:off x="1260167" y="6446853"/>
            <a:ext cx="5339923" cy="338554"/>
          </a:xfrm>
          <a:prstGeom prst="rect">
            <a:avLst/>
          </a:prstGeom>
          <a:noFill/>
        </p:spPr>
        <p:txBody>
          <a:bodyPr wrap="none" rtlCol="0">
            <a:spAutoFit/>
          </a:bodyPr>
          <a:lstStyle/>
          <a:p>
            <a:r>
              <a:rPr lang="en-US" sz="1600" i="1" dirty="0"/>
              <a:t>Deficiency symptoms at 1.6 %. Cockson et al. (2019)</a:t>
            </a:r>
          </a:p>
        </p:txBody>
      </p:sp>
      <p:grpSp>
        <p:nvGrpSpPr>
          <p:cNvPr id="42" name="Group 41">
            <a:extLst>
              <a:ext uri="{FF2B5EF4-FFF2-40B4-BE49-F238E27FC236}">
                <a16:creationId xmlns:a16="http://schemas.microsoft.com/office/drawing/2014/main" id="{00DEF670-1B02-41EB-9C04-963FFD4F4013}"/>
              </a:ext>
            </a:extLst>
          </p:cNvPr>
          <p:cNvGrpSpPr/>
          <p:nvPr/>
        </p:nvGrpSpPr>
        <p:grpSpPr>
          <a:xfrm>
            <a:off x="3657599" y="2014629"/>
            <a:ext cx="2942491" cy="3795039"/>
            <a:chOff x="3657599" y="2014629"/>
            <a:chExt cx="2942491" cy="3795039"/>
          </a:xfrm>
        </p:grpSpPr>
        <p:sp>
          <p:nvSpPr>
            <p:cNvPr id="19" name="TextBox 18">
              <a:extLst>
                <a:ext uri="{FF2B5EF4-FFF2-40B4-BE49-F238E27FC236}">
                  <a16:creationId xmlns:a16="http://schemas.microsoft.com/office/drawing/2014/main" id="{31FE3F6F-5CBC-466D-88BE-E74540EE960C}"/>
                </a:ext>
              </a:extLst>
            </p:cNvPr>
            <p:cNvSpPr txBox="1"/>
            <p:nvPr/>
          </p:nvSpPr>
          <p:spPr>
            <a:xfrm>
              <a:off x="3657599" y="2014629"/>
              <a:ext cx="2942491" cy="584775"/>
            </a:xfrm>
            <a:prstGeom prst="rect">
              <a:avLst/>
            </a:prstGeom>
            <a:noFill/>
          </p:spPr>
          <p:txBody>
            <a:bodyPr wrap="square" rtlCol="0">
              <a:spAutoFit/>
            </a:bodyPr>
            <a:lstStyle/>
            <a:p>
              <a:pPr algn="ctr"/>
              <a:r>
                <a:rPr lang="en-US" sz="1600" dirty="0"/>
                <a:t>Sufficiency Range Estimate</a:t>
              </a:r>
            </a:p>
            <a:p>
              <a:pPr algn="ctr"/>
              <a:r>
                <a:rPr lang="en-US" sz="1600" dirty="0"/>
                <a:t>3.3-5.0</a:t>
              </a:r>
            </a:p>
          </p:txBody>
        </p:sp>
        <p:sp>
          <p:nvSpPr>
            <p:cNvPr id="41" name="Right Bracket 40">
              <a:extLst>
                <a:ext uri="{FF2B5EF4-FFF2-40B4-BE49-F238E27FC236}">
                  <a16:creationId xmlns:a16="http://schemas.microsoft.com/office/drawing/2014/main" id="{9A03F0EE-8698-4BFD-9FD9-C9C6D6E1FC20}"/>
                </a:ext>
              </a:extLst>
            </p:cNvPr>
            <p:cNvSpPr/>
            <p:nvPr/>
          </p:nvSpPr>
          <p:spPr>
            <a:xfrm rot="16200000">
              <a:off x="3426236" y="3694811"/>
              <a:ext cx="3149786" cy="107992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7" name="Left Brace 6">
            <a:extLst>
              <a:ext uri="{FF2B5EF4-FFF2-40B4-BE49-F238E27FC236}">
                <a16:creationId xmlns:a16="http://schemas.microsoft.com/office/drawing/2014/main" id="{F0118690-3149-4CA0-A373-A7F95DEF0450}"/>
              </a:ext>
            </a:extLst>
          </p:cNvPr>
          <p:cNvSpPr/>
          <p:nvPr/>
        </p:nvSpPr>
        <p:spPr>
          <a:xfrm rot="1652571">
            <a:off x="3531014" y="3023428"/>
            <a:ext cx="359111" cy="22797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F10FAF60-75F8-43BF-A3C5-1A7C56EF1D87}"/>
              </a:ext>
            </a:extLst>
          </p:cNvPr>
          <p:cNvSpPr/>
          <p:nvPr/>
        </p:nvSpPr>
        <p:spPr>
          <a:xfrm rot="4160682">
            <a:off x="2767449" y="5013474"/>
            <a:ext cx="339749" cy="7463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AACD83D9-D7CF-490A-8637-CADFBD73667E}"/>
              </a:ext>
            </a:extLst>
          </p:cNvPr>
          <p:cNvSpPr txBox="1"/>
          <p:nvPr/>
        </p:nvSpPr>
        <p:spPr>
          <a:xfrm>
            <a:off x="2959974" y="3766413"/>
            <a:ext cx="818249" cy="369332"/>
          </a:xfrm>
          <a:prstGeom prst="rect">
            <a:avLst/>
          </a:prstGeom>
          <a:noFill/>
        </p:spPr>
        <p:txBody>
          <a:bodyPr wrap="square" rtlCol="0">
            <a:spAutoFit/>
          </a:bodyPr>
          <a:lstStyle/>
          <a:p>
            <a:r>
              <a:rPr lang="en-US" dirty="0"/>
              <a:t>Low</a:t>
            </a:r>
          </a:p>
        </p:txBody>
      </p:sp>
      <p:sp>
        <p:nvSpPr>
          <p:cNvPr id="20" name="TextBox 19">
            <a:extLst>
              <a:ext uri="{FF2B5EF4-FFF2-40B4-BE49-F238E27FC236}">
                <a16:creationId xmlns:a16="http://schemas.microsoft.com/office/drawing/2014/main" id="{05B2D062-0879-4DE8-8B6B-F009EB4DA784}"/>
              </a:ext>
            </a:extLst>
          </p:cNvPr>
          <p:cNvSpPr txBox="1"/>
          <p:nvPr/>
        </p:nvSpPr>
        <p:spPr>
          <a:xfrm>
            <a:off x="2335576" y="4985606"/>
            <a:ext cx="986809" cy="307777"/>
          </a:xfrm>
          <a:prstGeom prst="rect">
            <a:avLst/>
          </a:prstGeom>
          <a:noFill/>
        </p:spPr>
        <p:txBody>
          <a:bodyPr wrap="square" rtlCol="0">
            <a:spAutoFit/>
          </a:bodyPr>
          <a:lstStyle/>
          <a:p>
            <a:r>
              <a:rPr lang="en-US" sz="1400" dirty="0"/>
              <a:t>Deficient</a:t>
            </a:r>
          </a:p>
        </p:txBody>
      </p:sp>
      <p:sp>
        <p:nvSpPr>
          <p:cNvPr id="21" name="Left Brace 20">
            <a:extLst>
              <a:ext uri="{FF2B5EF4-FFF2-40B4-BE49-F238E27FC236}">
                <a16:creationId xmlns:a16="http://schemas.microsoft.com/office/drawing/2014/main" id="{8F2D1E92-F6F1-4A86-93F8-B01EB253FE69}"/>
              </a:ext>
            </a:extLst>
          </p:cNvPr>
          <p:cNvSpPr/>
          <p:nvPr/>
        </p:nvSpPr>
        <p:spPr>
          <a:xfrm rot="9763880">
            <a:off x="5846700" y="2658417"/>
            <a:ext cx="480502" cy="22810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9F8FBAB1-B034-4E6E-919B-FF5A61F3A677}"/>
              </a:ext>
            </a:extLst>
          </p:cNvPr>
          <p:cNvSpPr/>
          <p:nvPr/>
        </p:nvSpPr>
        <p:spPr>
          <a:xfrm rot="8413182">
            <a:off x="6682970" y="4753520"/>
            <a:ext cx="228073" cy="10421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649AC45C-F5AB-4EE2-86AF-1FA8D859F623}"/>
              </a:ext>
            </a:extLst>
          </p:cNvPr>
          <p:cNvSpPr txBox="1"/>
          <p:nvPr/>
        </p:nvSpPr>
        <p:spPr>
          <a:xfrm>
            <a:off x="6343418" y="3569368"/>
            <a:ext cx="684803" cy="369332"/>
          </a:xfrm>
          <a:prstGeom prst="rect">
            <a:avLst/>
          </a:prstGeom>
          <a:noFill/>
        </p:spPr>
        <p:txBody>
          <a:bodyPr wrap="none" rtlCol="0">
            <a:spAutoFit/>
          </a:bodyPr>
          <a:lstStyle/>
          <a:p>
            <a:r>
              <a:rPr lang="en-US" dirty="0"/>
              <a:t>High</a:t>
            </a:r>
          </a:p>
        </p:txBody>
      </p:sp>
      <p:sp>
        <p:nvSpPr>
          <p:cNvPr id="24" name="TextBox 23">
            <a:extLst>
              <a:ext uri="{FF2B5EF4-FFF2-40B4-BE49-F238E27FC236}">
                <a16:creationId xmlns:a16="http://schemas.microsoft.com/office/drawing/2014/main" id="{395157D0-662A-4586-B0EB-CD4C00B3FAC6}"/>
              </a:ext>
            </a:extLst>
          </p:cNvPr>
          <p:cNvSpPr txBox="1"/>
          <p:nvPr/>
        </p:nvSpPr>
        <p:spPr>
          <a:xfrm>
            <a:off x="6915606" y="4963948"/>
            <a:ext cx="898003" cy="369332"/>
          </a:xfrm>
          <a:prstGeom prst="rect">
            <a:avLst/>
          </a:prstGeom>
          <a:noFill/>
        </p:spPr>
        <p:txBody>
          <a:bodyPr wrap="none" rtlCol="0">
            <a:spAutoFit/>
          </a:bodyPr>
          <a:lstStyle/>
          <a:p>
            <a:r>
              <a:rPr lang="en-US" dirty="0"/>
              <a:t>Excess</a:t>
            </a:r>
          </a:p>
        </p:txBody>
      </p:sp>
    </p:spTree>
    <p:extLst>
      <p:ext uri="{BB962C8B-B14F-4D97-AF65-F5344CB8AC3E}">
        <p14:creationId xmlns:p14="http://schemas.microsoft.com/office/powerpoint/2010/main" val="162657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E5E8BE9-1000-4E35-88B7-DB5A3E571C3C}"/>
              </a:ext>
            </a:extLst>
          </p:cNvPr>
          <p:cNvGrpSpPr/>
          <p:nvPr/>
        </p:nvGrpSpPr>
        <p:grpSpPr>
          <a:xfrm>
            <a:off x="0" y="926068"/>
            <a:ext cx="9186699" cy="5855732"/>
            <a:chOff x="0" y="0"/>
            <a:chExt cx="9186699" cy="5855732"/>
          </a:xfrm>
        </p:grpSpPr>
        <p:graphicFrame>
          <p:nvGraphicFramePr>
            <p:cNvPr id="16" name="Object 15">
              <a:extLst>
                <a:ext uri="{FF2B5EF4-FFF2-40B4-BE49-F238E27FC236}">
                  <a16:creationId xmlns:a16="http://schemas.microsoft.com/office/drawing/2014/main" id="{C8EA60F5-B4EF-41AF-B6E2-37B9D4B6C9B1}"/>
                </a:ext>
              </a:extLst>
            </p:cNvPr>
            <p:cNvGraphicFramePr>
              <a:graphicFrameLocks noChangeAspect="1"/>
            </p:cNvGraphicFramePr>
            <p:nvPr/>
          </p:nvGraphicFramePr>
          <p:xfrm>
            <a:off x="6114970" y="2590800"/>
            <a:ext cx="3071729" cy="2438400"/>
          </p:xfrm>
          <a:graphic>
            <a:graphicData uri="http://schemas.openxmlformats.org/presentationml/2006/ole">
              <mc:AlternateContent xmlns:mc="http://schemas.openxmlformats.org/markup-compatibility/2006">
                <mc:Choice xmlns:v="urn:schemas-microsoft-com:vml" Requires="v">
                  <p:oleObj name="SPW 13.0 Graph" r:id="rId2" imgW="5612966" imgH="4227520" progId="SigmaPlotGraphicObject.12">
                    <p:embed/>
                  </p:oleObj>
                </mc:Choice>
                <mc:Fallback>
                  <p:oleObj name="SPW 13.0 Graph" r:id="rId2" imgW="5612966" imgH="4227520" progId="SigmaPlotGraphicObject.12">
                    <p:embed/>
                    <p:pic>
                      <p:nvPicPr>
                        <p:cNvPr id="16" name="Object 15">
                          <a:extLst>
                            <a:ext uri="{FF2B5EF4-FFF2-40B4-BE49-F238E27FC236}">
                              <a16:creationId xmlns:a16="http://schemas.microsoft.com/office/drawing/2014/main" id="{C8EA60F5-B4EF-41AF-B6E2-37B9D4B6C9B1}"/>
                            </a:ext>
                          </a:extLst>
                        </p:cNvPr>
                        <p:cNvPicPr/>
                        <p:nvPr/>
                      </p:nvPicPr>
                      <p:blipFill>
                        <a:blip r:embed="rId3"/>
                        <a:stretch>
                          <a:fillRect/>
                        </a:stretch>
                      </p:blipFill>
                      <p:spPr>
                        <a:xfrm>
                          <a:off x="6114970" y="2590800"/>
                          <a:ext cx="3071729" cy="2438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2A62045-7593-48F2-B641-1D7A4BF0B292}"/>
                </a:ext>
              </a:extLst>
            </p:cNvPr>
            <p:cNvGraphicFramePr>
              <a:graphicFrameLocks noChangeAspect="1"/>
            </p:cNvGraphicFramePr>
            <p:nvPr/>
          </p:nvGraphicFramePr>
          <p:xfrm>
            <a:off x="6019800" y="0"/>
            <a:ext cx="3160966" cy="2514600"/>
          </p:xfrm>
          <a:graphic>
            <a:graphicData uri="http://schemas.openxmlformats.org/presentationml/2006/ole">
              <mc:AlternateContent xmlns:mc="http://schemas.openxmlformats.org/markup-compatibility/2006">
                <mc:Choice xmlns:v="urn:schemas-microsoft-com:vml" Requires="v">
                  <p:oleObj name="SPW 13.0 Graph" r:id="rId4" imgW="5612966" imgH="4227520" progId="SigmaPlotGraphicObject.12">
                    <p:embed/>
                  </p:oleObj>
                </mc:Choice>
                <mc:Fallback>
                  <p:oleObj name="SPW 13.0 Graph" r:id="rId4" imgW="5612966" imgH="4227520" progId="SigmaPlotGraphicObject.12">
                    <p:embed/>
                    <p:pic>
                      <p:nvPicPr>
                        <p:cNvPr id="7" name="Object 6">
                          <a:extLst>
                            <a:ext uri="{FF2B5EF4-FFF2-40B4-BE49-F238E27FC236}">
                              <a16:creationId xmlns:a16="http://schemas.microsoft.com/office/drawing/2014/main" id="{62A62045-7593-48F2-B641-1D7A4BF0B292}"/>
                            </a:ext>
                          </a:extLst>
                        </p:cNvPr>
                        <p:cNvPicPr/>
                        <p:nvPr/>
                      </p:nvPicPr>
                      <p:blipFill>
                        <a:blip r:embed="rId5"/>
                        <a:stretch>
                          <a:fillRect/>
                        </a:stretch>
                      </p:blipFill>
                      <p:spPr>
                        <a:xfrm>
                          <a:off x="6019800" y="0"/>
                          <a:ext cx="3160966" cy="2514600"/>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F465C251-7178-4016-BC18-2BC738DE7A25}"/>
                </a:ext>
              </a:extLst>
            </p:cNvPr>
            <p:cNvGrpSpPr/>
            <p:nvPr/>
          </p:nvGrpSpPr>
          <p:grpSpPr>
            <a:xfrm>
              <a:off x="0" y="0"/>
              <a:ext cx="8229600" cy="5115831"/>
              <a:chOff x="0" y="0"/>
              <a:chExt cx="8229600" cy="5115831"/>
            </a:xfrm>
          </p:grpSpPr>
          <p:graphicFrame>
            <p:nvGraphicFramePr>
              <p:cNvPr id="15" name="Object 14">
                <a:extLst>
                  <a:ext uri="{FF2B5EF4-FFF2-40B4-BE49-F238E27FC236}">
                    <a16:creationId xmlns:a16="http://schemas.microsoft.com/office/drawing/2014/main" id="{E71E95E3-E194-458E-941D-5A3F24B6A3FF}"/>
                  </a:ext>
                </a:extLst>
              </p:cNvPr>
              <p:cNvGraphicFramePr>
                <a:graphicFrameLocks noChangeAspect="1"/>
              </p:cNvGraphicFramePr>
              <p:nvPr/>
            </p:nvGraphicFramePr>
            <p:xfrm>
              <a:off x="3124200" y="2590799"/>
              <a:ext cx="3197468" cy="2525031"/>
            </p:xfrm>
            <a:graphic>
              <a:graphicData uri="http://schemas.openxmlformats.org/presentationml/2006/ole">
                <mc:AlternateContent xmlns:mc="http://schemas.openxmlformats.org/markup-compatibility/2006">
                  <mc:Choice xmlns:v="urn:schemas-microsoft-com:vml" Requires="v">
                    <p:oleObj name="SPW 13.0 Graph" r:id="rId6" imgW="5612966" imgH="4227520" progId="SigmaPlotGraphicObject.12">
                      <p:embed/>
                    </p:oleObj>
                  </mc:Choice>
                  <mc:Fallback>
                    <p:oleObj name="SPW 13.0 Graph" r:id="rId6" imgW="5612966" imgH="4227520" progId="SigmaPlotGraphicObject.12">
                      <p:embed/>
                      <p:pic>
                        <p:nvPicPr>
                          <p:cNvPr id="15" name="Object 14">
                            <a:extLst>
                              <a:ext uri="{FF2B5EF4-FFF2-40B4-BE49-F238E27FC236}">
                                <a16:creationId xmlns:a16="http://schemas.microsoft.com/office/drawing/2014/main" id="{E71E95E3-E194-458E-941D-5A3F24B6A3FF}"/>
                              </a:ext>
                            </a:extLst>
                          </p:cNvPr>
                          <p:cNvPicPr/>
                          <p:nvPr/>
                        </p:nvPicPr>
                        <p:blipFill>
                          <a:blip r:embed="rId7"/>
                          <a:stretch>
                            <a:fillRect/>
                          </a:stretch>
                        </p:blipFill>
                        <p:spPr>
                          <a:xfrm>
                            <a:off x="3124200" y="2590799"/>
                            <a:ext cx="3197468" cy="252503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FC1E61C-CBD6-4EEF-8350-F9D4DB314834}"/>
                  </a:ext>
                </a:extLst>
              </p:cNvPr>
              <p:cNvGraphicFramePr>
                <a:graphicFrameLocks noChangeAspect="1"/>
              </p:cNvGraphicFramePr>
              <p:nvPr/>
            </p:nvGraphicFramePr>
            <p:xfrm>
              <a:off x="21771" y="2590801"/>
              <a:ext cx="3352800" cy="2525030"/>
            </p:xfrm>
            <a:graphic>
              <a:graphicData uri="http://schemas.openxmlformats.org/presentationml/2006/ole">
                <mc:AlternateContent xmlns:mc="http://schemas.openxmlformats.org/markup-compatibility/2006">
                  <mc:Choice xmlns:v="urn:schemas-microsoft-com:vml" Requires="v">
                    <p:oleObj name="SPW 13.0 Graph" r:id="rId8" imgW="5612966" imgH="4227520" progId="SigmaPlotGraphicObject.12">
                      <p:embed/>
                    </p:oleObj>
                  </mc:Choice>
                  <mc:Fallback>
                    <p:oleObj name="SPW 13.0 Graph" r:id="rId8" imgW="5612966" imgH="4227520" progId="SigmaPlotGraphicObject.12">
                      <p:embed/>
                      <p:pic>
                        <p:nvPicPr>
                          <p:cNvPr id="8" name="Object 7">
                            <a:extLst>
                              <a:ext uri="{FF2B5EF4-FFF2-40B4-BE49-F238E27FC236}">
                                <a16:creationId xmlns:a16="http://schemas.microsoft.com/office/drawing/2014/main" id="{BFC1E61C-CBD6-4EEF-8350-F9D4DB314834}"/>
                              </a:ext>
                            </a:extLst>
                          </p:cNvPr>
                          <p:cNvPicPr/>
                          <p:nvPr/>
                        </p:nvPicPr>
                        <p:blipFill>
                          <a:blip r:embed="rId9"/>
                          <a:stretch>
                            <a:fillRect/>
                          </a:stretch>
                        </p:blipFill>
                        <p:spPr>
                          <a:xfrm>
                            <a:off x="21771" y="2590801"/>
                            <a:ext cx="3352800" cy="252503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7110CD2-0645-47EE-8BB5-168B9273AF72}"/>
                  </a:ext>
                </a:extLst>
              </p:cNvPr>
              <p:cNvGraphicFramePr>
                <a:graphicFrameLocks noChangeAspect="1"/>
              </p:cNvGraphicFramePr>
              <p:nvPr/>
            </p:nvGraphicFramePr>
            <p:xfrm>
              <a:off x="3071217" y="45875"/>
              <a:ext cx="3100983" cy="2499511"/>
            </p:xfrm>
            <a:graphic>
              <a:graphicData uri="http://schemas.openxmlformats.org/presentationml/2006/ole">
                <mc:AlternateContent xmlns:mc="http://schemas.openxmlformats.org/markup-compatibility/2006">
                  <mc:Choice xmlns:v="urn:schemas-microsoft-com:vml" Requires="v">
                    <p:oleObj name="SPW 13.0 Graph" r:id="rId10" imgW="5512315" imgH="4227520" progId="SigmaPlotGraphicObject.12">
                      <p:embed/>
                    </p:oleObj>
                  </mc:Choice>
                  <mc:Fallback>
                    <p:oleObj name="SPW 13.0 Graph" r:id="rId10" imgW="5512315" imgH="4227520" progId="SigmaPlotGraphicObject.12">
                      <p:embed/>
                      <p:pic>
                        <p:nvPicPr>
                          <p:cNvPr id="9" name="Object 8">
                            <a:extLst>
                              <a:ext uri="{FF2B5EF4-FFF2-40B4-BE49-F238E27FC236}">
                                <a16:creationId xmlns:a16="http://schemas.microsoft.com/office/drawing/2014/main" id="{B7110CD2-0645-47EE-8BB5-168B9273AF72}"/>
                              </a:ext>
                            </a:extLst>
                          </p:cNvPr>
                          <p:cNvPicPr/>
                          <p:nvPr/>
                        </p:nvPicPr>
                        <p:blipFill>
                          <a:blip r:embed="rId11"/>
                          <a:stretch>
                            <a:fillRect/>
                          </a:stretch>
                        </p:blipFill>
                        <p:spPr>
                          <a:xfrm>
                            <a:off x="3071217" y="45875"/>
                            <a:ext cx="3100983" cy="2499511"/>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578ADCA0-BC03-4BDC-BD6C-CE842CD323BF}"/>
                  </a:ext>
                </a:extLst>
              </p:cNvPr>
              <p:cNvGraphicFramePr>
                <a:graphicFrameLocks noChangeAspect="1"/>
              </p:cNvGraphicFramePr>
              <p:nvPr/>
            </p:nvGraphicFramePr>
            <p:xfrm>
              <a:off x="0" y="0"/>
              <a:ext cx="3276600" cy="2545386"/>
            </p:xfrm>
            <a:graphic>
              <a:graphicData uri="http://schemas.openxmlformats.org/presentationml/2006/ole">
                <mc:AlternateContent xmlns:mc="http://schemas.openxmlformats.org/markup-compatibility/2006">
                  <mc:Choice xmlns:v="urn:schemas-microsoft-com:vml" Requires="v">
                    <p:oleObj name="SPW 13.0 Graph" r:id="rId12" imgW="5442329" imgH="4227520" progId="SigmaPlotGraphicObject.12">
                      <p:embed/>
                    </p:oleObj>
                  </mc:Choice>
                  <mc:Fallback>
                    <p:oleObj name="SPW 13.0 Graph" r:id="rId12" imgW="5442329" imgH="4227520" progId="SigmaPlotGraphicObject.12">
                      <p:embed/>
                      <p:pic>
                        <p:nvPicPr>
                          <p:cNvPr id="2" name="Object 1">
                            <a:extLst>
                              <a:ext uri="{FF2B5EF4-FFF2-40B4-BE49-F238E27FC236}">
                                <a16:creationId xmlns:a16="http://schemas.microsoft.com/office/drawing/2014/main" id="{578ADCA0-BC03-4BDC-BD6C-CE842CD323BF}"/>
                              </a:ext>
                            </a:extLst>
                          </p:cNvPr>
                          <p:cNvPicPr/>
                          <p:nvPr/>
                        </p:nvPicPr>
                        <p:blipFill>
                          <a:blip r:embed="rId13"/>
                          <a:stretch>
                            <a:fillRect/>
                          </a:stretch>
                        </p:blipFill>
                        <p:spPr>
                          <a:xfrm>
                            <a:off x="0" y="0"/>
                            <a:ext cx="3276600" cy="2545386"/>
                          </a:xfrm>
                          <a:prstGeom prst="rect">
                            <a:avLst/>
                          </a:prstGeom>
                        </p:spPr>
                      </p:pic>
                    </p:oleObj>
                  </mc:Fallback>
                </mc:AlternateContent>
              </a:graphicData>
            </a:graphic>
          </p:graphicFrame>
          <p:sp>
            <p:nvSpPr>
              <p:cNvPr id="4" name="Left Bracket 3">
                <a:extLst>
                  <a:ext uri="{FF2B5EF4-FFF2-40B4-BE49-F238E27FC236}">
                    <a16:creationId xmlns:a16="http://schemas.microsoft.com/office/drawing/2014/main" id="{5D10DF86-DE43-4639-8091-F02065B060EB}"/>
                  </a:ext>
                </a:extLst>
              </p:cNvPr>
              <p:cNvSpPr/>
              <p:nvPr/>
            </p:nvSpPr>
            <p:spPr>
              <a:xfrm rot="5400000">
                <a:off x="683699" y="988500"/>
                <a:ext cx="1981202" cy="613801"/>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0A0647E8-5183-455D-B149-295EE9D059D5}"/>
                  </a:ext>
                </a:extLst>
              </p:cNvPr>
              <p:cNvSpPr/>
              <p:nvPr/>
            </p:nvSpPr>
            <p:spPr>
              <a:xfrm rot="5400000">
                <a:off x="3218688" y="1150620"/>
                <a:ext cx="2011680" cy="320040"/>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387B08D9-3F73-4DEF-B587-3FDDA70CDA36}"/>
                  </a:ext>
                </a:extLst>
              </p:cNvPr>
              <p:cNvSpPr/>
              <p:nvPr/>
            </p:nvSpPr>
            <p:spPr>
              <a:xfrm rot="5400000">
                <a:off x="6492240" y="960400"/>
                <a:ext cx="2011680" cy="700480"/>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5C9AF9B7-D4CC-482F-A138-7F6E82A6A653}"/>
                  </a:ext>
                </a:extLst>
              </p:cNvPr>
              <p:cNvSpPr/>
              <p:nvPr/>
            </p:nvSpPr>
            <p:spPr>
              <a:xfrm rot="5400000">
                <a:off x="6576060" y="3162300"/>
                <a:ext cx="2011680" cy="1295400"/>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3" name="Left Bracket 12">
                <a:extLst>
                  <a:ext uri="{FF2B5EF4-FFF2-40B4-BE49-F238E27FC236}">
                    <a16:creationId xmlns:a16="http://schemas.microsoft.com/office/drawing/2014/main" id="{060AE481-5771-4EA6-B29A-AF12DE0B7317}"/>
                  </a:ext>
                </a:extLst>
              </p:cNvPr>
              <p:cNvSpPr/>
              <p:nvPr/>
            </p:nvSpPr>
            <p:spPr>
              <a:xfrm rot="5400000">
                <a:off x="3241922" y="3451860"/>
                <a:ext cx="2011680" cy="838200"/>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4" name="Left Bracket 13">
                <a:extLst>
                  <a:ext uri="{FF2B5EF4-FFF2-40B4-BE49-F238E27FC236}">
                    <a16:creationId xmlns:a16="http://schemas.microsoft.com/office/drawing/2014/main" id="{2D3B8510-F01D-4658-84D5-9936838BA7DA}"/>
                  </a:ext>
                </a:extLst>
              </p:cNvPr>
              <p:cNvSpPr/>
              <p:nvPr/>
            </p:nvSpPr>
            <p:spPr>
              <a:xfrm rot="5400000">
                <a:off x="-123444" y="3704844"/>
                <a:ext cx="2011680" cy="393192"/>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grpSp>
        <p:sp>
          <p:nvSpPr>
            <p:cNvPr id="19" name="TextBox 18">
              <a:extLst>
                <a:ext uri="{FF2B5EF4-FFF2-40B4-BE49-F238E27FC236}">
                  <a16:creationId xmlns:a16="http://schemas.microsoft.com/office/drawing/2014/main" id="{C3AF3C1B-7F12-4541-A8ED-D7ED16C7061C}"/>
                </a:ext>
              </a:extLst>
            </p:cNvPr>
            <p:cNvSpPr txBox="1"/>
            <p:nvPr/>
          </p:nvSpPr>
          <p:spPr>
            <a:xfrm>
              <a:off x="1981201" y="5486400"/>
              <a:ext cx="1079142" cy="369332"/>
            </a:xfrm>
            <a:prstGeom prst="rect">
              <a:avLst/>
            </a:prstGeom>
            <a:noFill/>
          </p:spPr>
          <p:txBody>
            <a:bodyPr wrap="none" rtlCol="0">
              <a:spAutoFit/>
            </a:bodyPr>
            <a:lstStyle/>
            <a:p>
              <a:r>
                <a:rPr lang="en-US" dirty="0"/>
                <a:t>n = 2686</a:t>
              </a:r>
            </a:p>
          </p:txBody>
        </p:sp>
      </p:grpSp>
      <p:sp>
        <p:nvSpPr>
          <p:cNvPr id="22" name="Title 21">
            <a:extLst>
              <a:ext uri="{FF2B5EF4-FFF2-40B4-BE49-F238E27FC236}">
                <a16:creationId xmlns:a16="http://schemas.microsoft.com/office/drawing/2014/main" id="{1F186E8F-6B5A-4493-91E5-F79A26BD039F}"/>
              </a:ext>
            </a:extLst>
          </p:cNvPr>
          <p:cNvSpPr>
            <a:spLocks noGrp="1"/>
          </p:cNvSpPr>
          <p:nvPr>
            <p:ph type="title"/>
          </p:nvPr>
        </p:nvSpPr>
        <p:spPr>
          <a:xfrm>
            <a:off x="1303120" y="0"/>
            <a:ext cx="6347714" cy="1320800"/>
          </a:xfrm>
        </p:spPr>
        <p:txBody>
          <a:bodyPr>
            <a:normAutofit fontScale="90000"/>
          </a:bodyPr>
          <a:lstStyle/>
          <a:p>
            <a:r>
              <a:rPr lang="en-US" dirty="0"/>
              <a:t>Distribution of Macronutrients in Early Corn Samples 2013-2017</a:t>
            </a:r>
          </a:p>
        </p:txBody>
      </p:sp>
      <p:sp>
        <p:nvSpPr>
          <p:cNvPr id="3" name="TextBox 2">
            <a:extLst>
              <a:ext uri="{FF2B5EF4-FFF2-40B4-BE49-F238E27FC236}">
                <a16:creationId xmlns:a16="http://schemas.microsoft.com/office/drawing/2014/main" id="{766EA604-DC36-6161-EA78-0ABB57A1A080}"/>
              </a:ext>
            </a:extLst>
          </p:cNvPr>
          <p:cNvSpPr txBox="1"/>
          <p:nvPr/>
        </p:nvSpPr>
        <p:spPr>
          <a:xfrm>
            <a:off x="2461846" y="1778558"/>
            <a:ext cx="356188" cy="369332"/>
          </a:xfrm>
          <a:prstGeom prst="rect">
            <a:avLst/>
          </a:prstGeom>
          <a:noFill/>
        </p:spPr>
        <p:txBody>
          <a:bodyPr wrap="none" rtlCol="0">
            <a:spAutoFit/>
          </a:bodyPr>
          <a:lstStyle/>
          <a:p>
            <a:r>
              <a:rPr lang="en-US" dirty="0"/>
              <a:t>N</a:t>
            </a:r>
          </a:p>
        </p:txBody>
      </p:sp>
      <p:sp>
        <p:nvSpPr>
          <p:cNvPr id="5" name="TextBox 4">
            <a:extLst>
              <a:ext uri="{FF2B5EF4-FFF2-40B4-BE49-F238E27FC236}">
                <a16:creationId xmlns:a16="http://schemas.microsoft.com/office/drawing/2014/main" id="{A0F56134-7BBD-987E-5A02-492E3868A587}"/>
              </a:ext>
            </a:extLst>
          </p:cNvPr>
          <p:cNvSpPr txBox="1"/>
          <p:nvPr/>
        </p:nvSpPr>
        <p:spPr>
          <a:xfrm>
            <a:off x="5360188" y="1880384"/>
            <a:ext cx="320922" cy="369332"/>
          </a:xfrm>
          <a:prstGeom prst="rect">
            <a:avLst/>
          </a:prstGeom>
          <a:noFill/>
        </p:spPr>
        <p:txBody>
          <a:bodyPr wrap="none" rtlCol="0">
            <a:spAutoFit/>
          </a:bodyPr>
          <a:lstStyle/>
          <a:p>
            <a:r>
              <a:rPr lang="en-US" dirty="0"/>
              <a:t>P</a:t>
            </a:r>
          </a:p>
        </p:txBody>
      </p:sp>
      <p:sp>
        <p:nvSpPr>
          <p:cNvPr id="6" name="TextBox 5">
            <a:extLst>
              <a:ext uri="{FF2B5EF4-FFF2-40B4-BE49-F238E27FC236}">
                <a16:creationId xmlns:a16="http://schemas.microsoft.com/office/drawing/2014/main" id="{1B8453E1-707B-3606-FF05-E6DA057A89E5}"/>
              </a:ext>
            </a:extLst>
          </p:cNvPr>
          <p:cNvSpPr txBox="1"/>
          <p:nvPr/>
        </p:nvSpPr>
        <p:spPr>
          <a:xfrm>
            <a:off x="8229600" y="1778558"/>
            <a:ext cx="320922" cy="369332"/>
          </a:xfrm>
          <a:prstGeom prst="rect">
            <a:avLst/>
          </a:prstGeom>
          <a:noFill/>
        </p:spPr>
        <p:txBody>
          <a:bodyPr wrap="none" rtlCol="0">
            <a:spAutoFit/>
          </a:bodyPr>
          <a:lstStyle/>
          <a:p>
            <a:r>
              <a:rPr lang="en-US" dirty="0"/>
              <a:t>K</a:t>
            </a:r>
          </a:p>
        </p:txBody>
      </p:sp>
      <p:sp>
        <p:nvSpPr>
          <p:cNvPr id="18" name="TextBox 17">
            <a:extLst>
              <a:ext uri="{FF2B5EF4-FFF2-40B4-BE49-F238E27FC236}">
                <a16:creationId xmlns:a16="http://schemas.microsoft.com/office/drawing/2014/main" id="{F38D7CB1-BFE5-7081-7053-4135E85C66E3}"/>
              </a:ext>
            </a:extLst>
          </p:cNvPr>
          <p:cNvSpPr txBox="1"/>
          <p:nvPr/>
        </p:nvSpPr>
        <p:spPr>
          <a:xfrm>
            <a:off x="1899138" y="4612193"/>
            <a:ext cx="529312" cy="369332"/>
          </a:xfrm>
          <a:prstGeom prst="rect">
            <a:avLst/>
          </a:prstGeom>
          <a:noFill/>
        </p:spPr>
        <p:txBody>
          <a:bodyPr wrap="none" rtlCol="0">
            <a:spAutoFit/>
          </a:bodyPr>
          <a:lstStyle/>
          <a:p>
            <a:r>
              <a:rPr lang="en-US" dirty="0"/>
              <a:t>Ca</a:t>
            </a:r>
          </a:p>
        </p:txBody>
      </p:sp>
      <p:sp>
        <p:nvSpPr>
          <p:cNvPr id="20" name="TextBox 19">
            <a:extLst>
              <a:ext uri="{FF2B5EF4-FFF2-40B4-BE49-F238E27FC236}">
                <a16:creationId xmlns:a16="http://schemas.microsoft.com/office/drawing/2014/main" id="{532F58E8-AEDD-7C34-6FF9-07428BD4BCFE}"/>
              </a:ext>
            </a:extLst>
          </p:cNvPr>
          <p:cNvSpPr txBox="1"/>
          <p:nvPr/>
        </p:nvSpPr>
        <p:spPr>
          <a:xfrm>
            <a:off x="5184949" y="4612193"/>
            <a:ext cx="551754" cy="369332"/>
          </a:xfrm>
          <a:prstGeom prst="rect">
            <a:avLst/>
          </a:prstGeom>
          <a:noFill/>
        </p:spPr>
        <p:txBody>
          <a:bodyPr wrap="none" rtlCol="0">
            <a:spAutoFit/>
          </a:bodyPr>
          <a:lstStyle/>
          <a:p>
            <a:r>
              <a:rPr lang="en-US" dirty="0"/>
              <a:t>Mg</a:t>
            </a:r>
          </a:p>
        </p:txBody>
      </p:sp>
      <p:sp>
        <p:nvSpPr>
          <p:cNvPr id="29" name="TextBox 28">
            <a:extLst>
              <a:ext uri="{FF2B5EF4-FFF2-40B4-BE49-F238E27FC236}">
                <a16:creationId xmlns:a16="http://schemas.microsoft.com/office/drawing/2014/main" id="{866C5917-417D-F413-6F0F-66407B8FCF08}"/>
              </a:ext>
            </a:extLst>
          </p:cNvPr>
          <p:cNvSpPr txBox="1"/>
          <p:nvPr/>
        </p:nvSpPr>
        <p:spPr>
          <a:xfrm>
            <a:off x="8390061" y="4612193"/>
            <a:ext cx="300082" cy="369332"/>
          </a:xfrm>
          <a:prstGeom prst="rect">
            <a:avLst/>
          </a:prstGeom>
          <a:noFill/>
        </p:spPr>
        <p:txBody>
          <a:bodyPr wrap="none" rtlCol="0">
            <a:spAutoFit/>
          </a:bodyPr>
          <a:lstStyle/>
          <a:p>
            <a:r>
              <a:rPr lang="en-US" dirty="0"/>
              <a:t>S</a:t>
            </a:r>
          </a:p>
        </p:txBody>
      </p:sp>
    </p:spTree>
    <p:extLst>
      <p:ext uri="{BB962C8B-B14F-4D97-AF65-F5344CB8AC3E}">
        <p14:creationId xmlns:p14="http://schemas.microsoft.com/office/powerpoint/2010/main" val="246238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10B-FF0D-4817-B563-484113408D96}"/>
              </a:ext>
            </a:extLst>
          </p:cNvPr>
          <p:cNvSpPr>
            <a:spLocks noGrp="1"/>
          </p:cNvSpPr>
          <p:nvPr>
            <p:ph type="title"/>
          </p:nvPr>
        </p:nvSpPr>
        <p:spPr>
          <a:xfrm>
            <a:off x="1893460" y="484775"/>
            <a:ext cx="6589199" cy="1280890"/>
          </a:xfrm>
        </p:spPr>
        <p:txBody>
          <a:bodyPr/>
          <a:lstStyle/>
          <a:p>
            <a:r>
              <a:rPr lang="en-US" dirty="0"/>
              <a:t>% Phosphorus in </a:t>
            </a:r>
            <a:r>
              <a:rPr lang="en-US" i="1" dirty="0"/>
              <a:t>Cannabis</a:t>
            </a:r>
            <a:r>
              <a:rPr lang="en-US" dirty="0"/>
              <a:t> Samples 2018-2020</a:t>
            </a:r>
          </a:p>
        </p:txBody>
      </p:sp>
      <p:grpSp>
        <p:nvGrpSpPr>
          <p:cNvPr id="16" name="Group 15">
            <a:extLst>
              <a:ext uri="{FF2B5EF4-FFF2-40B4-BE49-F238E27FC236}">
                <a16:creationId xmlns:a16="http://schemas.microsoft.com/office/drawing/2014/main" id="{6B35B0AD-46DF-45AF-BC45-A233648D94B7}"/>
              </a:ext>
            </a:extLst>
          </p:cNvPr>
          <p:cNvGrpSpPr/>
          <p:nvPr/>
        </p:nvGrpSpPr>
        <p:grpSpPr>
          <a:xfrm>
            <a:off x="1426420" y="1975649"/>
            <a:ext cx="6664635" cy="4851573"/>
            <a:chOff x="1426420" y="1975649"/>
            <a:chExt cx="6664635" cy="4851573"/>
          </a:xfrm>
        </p:grpSpPr>
        <p:grpSp>
          <p:nvGrpSpPr>
            <p:cNvPr id="12" name="Group 11">
              <a:extLst>
                <a:ext uri="{FF2B5EF4-FFF2-40B4-BE49-F238E27FC236}">
                  <a16:creationId xmlns:a16="http://schemas.microsoft.com/office/drawing/2014/main" id="{233213FB-79F1-4791-996F-899E397409FB}"/>
                </a:ext>
              </a:extLst>
            </p:cNvPr>
            <p:cNvGrpSpPr/>
            <p:nvPr/>
          </p:nvGrpSpPr>
          <p:grpSpPr>
            <a:xfrm>
              <a:off x="1893460" y="1975649"/>
              <a:ext cx="6197595" cy="4513019"/>
              <a:chOff x="1893460" y="1975649"/>
              <a:chExt cx="6161965" cy="4402873"/>
            </a:xfrm>
          </p:grpSpPr>
          <p:pic>
            <p:nvPicPr>
              <p:cNvPr id="10" name="Picture 9">
                <a:extLst>
                  <a:ext uri="{FF2B5EF4-FFF2-40B4-BE49-F238E27FC236}">
                    <a16:creationId xmlns:a16="http://schemas.microsoft.com/office/drawing/2014/main" id="{49B7B2A4-D231-40DE-A0D2-F0221C4B5FF5}"/>
                  </a:ext>
                </a:extLst>
              </p:cNvPr>
              <p:cNvPicPr>
                <a:picLocks noChangeAspect="1"/>
              </p:cNvPicPr>
              <p:nvPr/>
            </p:nvPicPr>
            <p:blipFill>
              <a:blip r:embed="rId2"/>
              <a:stretch>
                <a:fillRect/>
              </a:stretch>
            </p:blipFill>
            <p:spPr>
              <a:xfrm>
                <a:off x="1893460" y="1975649"/>
                <a:ext cx="6161965" cy="4402873"/>
              </a:xfrm>
              <a:prstGeom prst="rect">
                <a:avLst/>
              </a:prstGeom>
            </p:spPr>
          </p:pic>
          <p:sp>
            <p:nvSpPr>
              <p:cNvPr id="5" name="TextBox 4">
                <a:extLst>
                  <a:ext uri="{FF2B5EF4-FFF2-40B4-BE49-F238E27FC236}">
                    <a16:creationId xmlns:a16="http://schemas.microsoft.com/office/drawing/2014/main" id="{C009D09F-7421-4B02-B20D-E1863FEFA2E2}"/>
                  </a:ext>
                </a:extLst>
              </p:cNvPr>
              <p:cNvSpPr txBox="1"/>
              <p:nvPr/>
            </p:nvSpPr>
            <p:spPr>
              <a:xfrm>
                <a:off x="6814729" y="2081349"/>
                <a:ext cx="1225741" cy="392095"/>
              </a:xfrm>
              <a:prstGeom prst="rect">
                <a:avLst/>
              </a:prstGeom>
              <a:noFill/>
            </p:spPr>
            <p:txBody>
              <a:bodyPr wrap="none" rtlCol="0">
                <a:spAutoFit/>
              </a:bodyPr>
              <a:lstStyle/>
              <a:p>
                <a:r>
                  <a:rPr lang="en-US" dirty="0"/>
                  <a:t>n = 6119</a:t>
                </a:r>
              </a:p>
            </p:txBody>
          </p:sp>
          <p:sp>
            <p:nvSpPr>
              <p:cNvPr id="6" name="TextBox 5">
                <a:extLst>
                  <a:ext uri="{FF2B5EF4-FFF2-40B4-BE49-F238E27FC236}">
                    <a16:creationId xmlns:a16="http://schemas.microsoft.com/office/drawing/2014/main" id="{509AAD4F-6845-49F2-A842-82D3F0118884}"/>
                  </a:ext>
                </a:extLst>
              </p:cNvPr>
              <p:cNvSpPr txBox="1"/>
              <p:nvPr/>
            </p:nvSpPr>
            <p:spPr>
              <a:xfrm>
                <a:off x="4162717" y="4354587"/>
                <a:ext cx="609580" cy="230832"/>
              </a:xfrm>
              <a:prstGeom prst="rect">
                <a:avLst/>
              </a:prstGeom>
              <a:solidFill>
                <a:srgbClr val="FFC000"/>
              </a:solidFill>
            </p:spPr>
            <p:txBody>
              <a:bodyPr wrap="square" rtlCol="0">
                <a:spAutoFit/>
              </a:bodyPr>
              <a:lstStyle/>
              <a:p>
                <a:r>
                  <a:rPr lang="en-US" sz="900" dirty="0"/>
                  <a:t>Landis</a:t>
                </a:r>
              </a:p>
            </p:txBody>
          </p:sp>
          <p:sp>
            <p:nvSpPr>
              <p:cNvPr id="7" name="TextBox 6">
                <a:extLst>
                  <a:ext uri="{FF2B5EF4-FFF2-40B4-BE49-F238E27FC236}">
                    <a16:creationId xmlns:a16="http://schemas.microsoft.com/office/drawing/2014/main" id="{05EB84DE-DEEF-4E19-A568-8DB7D6659C76}"/>
                  </a:ext>
                </a:extLst>
              </p:cNvPr>
              <p:cNvSpPr txBox="1"/>
              <p:nvPr/>
            </p:nvSpPr>
            <p:spPr>
              <a:xfrm>
                <a:off x="3860417" y="5090282"/>
                <a:ext cx="1186862" cy="230832"/>
              </a:xfrm>
              <a:prstGeom prst="rect">
                <a:avLst/>
              </a:prstGeom>
              <a:solidFill>
                <a:srgbClr val="FFC000"/>
              </a:solidFill>
            </p:spPr>
            <p:txBody>
              <a:bodyPr wrap="square" rtlCol="0">
                <a:spAutoFit/>
              </a:bodyPr>
              <a:lstStyle/>
              <a:p>
                <a:r>
                  <a:rPr lang="en-US" sz="900" dirty="0"/>
                  <a:t>Bryson &amp; Mills</a:t>
                </a:r>
              </a:p>
            </p:txBody>
          </p:sp>
          <p:sp>
            <p:nvSpPr>
              <p:cNvPr id="8" name="TextBox 7">
                <a:extLst>
                  <a:ext uri="{FF2B5EF4-FFF2-40B4-BE49-F238E27FC236}">
                    <a16:creationId xmlns:a16="http://schemas.microsoft.com/office/drawing/2014/main" id="{5C3CF6B0-9470-411F-AB84-C724868B4261}"/>
                  </a:ext>
                </a:extLst>
              </p:cNvPr>
              <p:cNvSpPr txBox="1"/>
              <p:nvPr/>
            </p:nvSpPr>
            <p:spPr>
              <a:xfrm>
                <a:off x="3920523" y="4724580"/>
                <a:ext cx="851774" cy="215444"/>
              </a:xfrm>
              <a:prstGeom prst="rect">
                <a:avLst/>
              </a:prstGeom>
              <a:solidFill>
                <a:srgbClr val="FFC000"/>
              </a:solidFill>
            </p:spPr>
            <p:txBody>
              <a:bodyPr wrap="square" rtlCol="0">
                <a:spAutoFit/>
              </a:bodyPr>
              <a:lstStyle/>
              <a:p>
                <a:r>
                  <a:rPr lang="en-US" sz="800" dirty="0"/>
                  <a:t>Kalinowski</a:t>
                </a:r>
              </a:p>
            </p:txBody>
          </p:sp>
          <p:sp>
            <p:nvSpPr>
              <p:cNvPr id="9" name="TextBox 8">
                <a:extLst>
                  <a:ext uri="{FF2B5EF4-FFF2-40B4-BE49-F238E27FC236}">
                    <a16:creationId xmlns:a16="http://schemas.microsoft.com/office/drawing/2014/main" id="{286B3BB8-7770-49C4-80D6-182D4589BF47}"/>
                  </a:ext>
                </a:extLst>
              </p:cNvPr>
              <p:cNvSpPr txBox="1"/>
              <p:nvPr/>
            </p:nvSpPr>
            <p:spPr>
              <a:xfrm>
                <a:off x="3971109" y="5472322"/>
                <a:ext cx="1076170" cy="230832"/>
              </a:xfrm>
              <a:prstGeom prst="rect">
                <a:avLst/>
              </a:prstGeom>
              <a:solidFill>
                <a:srgbClr val="FFC000"/>
              </a:solidFill>
            </p:spPr>
            <p:txBody>
              <a:bodyPr wrap="square" rtlCol="0">
                <a:spAutoFit/>
              </a:bodyPr>
              <a:lstStyle/>
              <a:p>
                <a:r>
                  <a:rPr lang="en-US" sz="900" dirty="0"/>
                  <a:t>NCDA Q1-Q3</a:t>
                </a:r>
              </a:p>
            </p:txBody>
          </p:sp>
        </p:grpSp>
        <p:sp>
          <p:nvSpPr>
            <p:cNvPr id="11" name="TextBox 10">
              <a:extLst>
                <a:ext uri="{FF2B5EF4-FFF2-40B4-BE49-F238E27FC236}">
                  <a16:creationId xmlns:a16="http://schemas.microsoft.com/office/drawing/2014/main" id="{D8590CC9-6544-41C0-8704-8D65CC3D3D72}"/>
                </a:ext>
              </a:extLst>
            </p:cNvPr>
            <p:cNvSpPr txBox="1"/>
            <p:nvPr/>
          </p:nvSpPr>
          <p:spPr>
            <a:xfrm>
              <a:off x="1426420" y="6488668"/>
              <a:ext cx="5578771" cy="338554"/>
            </a:xfrm>
            <a:prstGeom prst="rect">
              <a:avLst/>
            </a:prstGeom>
            <a:noFill/>
          </p:spPr>
          <p:txBody>
            <a:bodyPr wrap="none" rtlCol="0">
              <a:spAutoFit/>
            </a:bodyPr>
            <a:lstStyle/>
            <a:p>
              <a:r>
                <a:rPr lang="en-US" sz="1600" i="1" dirty="0"/>
                <a:t>Deficiency symptoms at 0.09 %. Cockson et al. (2019)</a:t>
              </a:r>
            </a:p>
          </p:txBody>
        </p:sp>
        <p:sp>
          <p:nvSpPr>
            <p:cNvPr id="14" name="TextBox 13">
              <a:extLst>
                <a:ext uri="{FF2B5EF4-FFF2-40B4-BE49-F238E27FC236}">
                  <a16:creationId xmlns:a16="http://schemas.microsoft.com/office/drawing/2014/main" id="{3750B286-343F-4EC6-A830-0BEB646EF5D6}"/>
                </a:ext>
              </a:extLst>
            </p:cNvPr>
            <p:cNvSpPr txBox="1"/>
            <p:nvPr/>
          </p:nvSpPr>
          <p:spPr>
            <a:xfrm>
              <a:off x="3149599" y="1986921"/>
              <a:ext cx="2942491" cy="584775"/>
            </a:xfrm>
            <a:prstGeom prst="rect">
              <a:avLst/>
            </a:prstGeom>
            <a:noFill/>
          </p:spPr>
          <p:txBody>
            <a:bodyPr wrap="square" rtlCol="0">
              <a:spAutoFit/>
            </a:bodyPr>
            <a:lstStyle/>
            <a:p>
              <a:pPr algn="ctr"/>
              <a:r>
                <a:rPr lang="en-US" sz="1600" dirty="0"/>
                <a:t>Sufficiency Range Estimate</a:t>
              </a:r>
            </a:p>
            <a:p>
              <a:pPr algn="ctr"/>
              <a:r>
                <a:rPr lang="en-US" sz="1600" dirty="0"/>
                <a:t>0.27-0.48</a:t>
              </a:r>
            </a:p>
          </p:txBody>
        </p:sp>
        <p:sp>
          <p:nvSpPr>
            <p:cNvPr id="15" name="Right Bracket 14">
              <a:extLst>
                <a:ext uri="{FF2B5EF4-FFF2-40B4-BE49-F238E27FC236}">
                  <a16:creationId xmlns:a16="http://schemas.microsoft.com/office/drawing/2014/main" id="{DA469A47-FA1D-4199-BFF1-BEAB916D259A}"/>
                </a:ext>
              </a:extLst>
            </p:cNvPr>
            <p:cNvSpPr/>
            <p:nvPr/>
          </p:nvSpPr>
          <p:spPr>
            <a:xfrm rot="16200000">
              <a:off x="2918236" y="3750227"/>
              <a:ext cx="3149786" cy="107992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4" name="Straight Connector 3">
            <a:extLst>
              <a:ext uri="{FF2B5EF4-FFF2-40B4-BE49-F238E27FC236}">
                <a16:creationId xmlns:a16="http://schemas.microsoft.com/office/drawing/2014/main" id="{0B3150D0-6EA3-4735-9FA9-23B96CD03F65}"/>
              </a:ext>
            </a:extLst>
          </p:cNvPr>
          <p:cNvCxnSpPr/>
          <p:nvPr/>
        </p:nvCxnSpPr>
        <p:spPr>
          <a:xfrm>
            <a:off x="3245851" y="4932947"/>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99390C-CF51-466A-871A-2B0857EF175B}"/>
              </a:ext>
            </a:extLst>
          </p:cNvPr>
          <p:cNvCxnSpPr/>
          <p:nvPr/>
        </p:nvCxnSpPr>
        <p:spPr>
          <a:xfrm>
            <a:off x="7609305" y="5005137"/>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76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F96A-42F2-4B73-8555-A7233CD740A1}"/>
              </a:ext>
            </a:extLst>
          </p:cNvPr>
          <p:cNvSpPr>
            <a:spLocks noGrp="1"/>
          </p:cNvSpPr>
          <p:nvPr>
            <p:ph type="title"/>
          </p:nvPr>
        </p:nvSpPr>
        <p:spPr/>
        <p:txBody>
          <a:bodyPr/>
          <a:lstStyle/>
          <a:p>
            <a:r>
              <a:rPr lang="en-US" dirty="0"/>
              <a:t>% Potassium in </a:t>
            </a:r>
            <a:r>
              <a:rPr lang="en-US" i="1" dirty="0"/>
              <a:t>Cannabis</a:t>
            </a:r>
            <a:r>
              <a:rPr lang="en-US" dirty="0"/>
              <a:t> Samples 2018-2020</a:t>
            </a:r>
          </a:p>
        </p:txBody>
      </p:sp>
      <p:grpSp>
        <p:nvGrpSpPr>
          <p:cNvPr id="16" name="Group 15">
            <a:extLst>
              <a:ext uri="{FF2B5EF4-FFF2-40B4-BE49-F238E27FC236}">
                <a16:creationId xmlns:a16="http://schemas.microsoft.com/office/drawing/2014/main" id="{679B2C63-8D85-4003-85E3-C74477AF2D39}"/>
              </a:ext>
            </a:extLst>
          </p:cNvPr>
          <p:cNvGrpSpPr/>
          <p:nvPr/>
        </p:nvGrpSpPr>
        <p:grpSpPr>
          <a:xfrm>
            <a:off x="1110803" y="2045103"/>
            <a:ext cx="6610082" cy="4747285"/>
            <a:chOff x="1110803" y="2045103"/>
            <a:chExt cx="6610082" cy="4747285"/>
          </a:xfrm>
        </p:grpSpPr>
        <p:sp>
          <p:nvSpPr>
            <p:cNvPr id="5" name="TextBox 4">
              <a:extLst>
                <a:ext uri="{FF2B5EF4-FFF2-40B4-BE49-F238E27FC236}">
                  <a16:creationId xmlns:a16="http://schemas.microsoft.com/office/drawing/2014/main" id="{60F27F20-B8FE-4E6F-BE5F-4A4B266BBF45}"/>
                </a:ext>
              </a:extLst>
            </p:cNvPr>
            <p:cNvSpPr txBox="1"/>
            <p:nvPr/>
          </p:nvSpPr>
          <p:spPr>
            <a:xfrm>
              <a:off x="1110803" y="6453834"/>
              <a:ext cx="5453737" cy="338554"/>
            </a:xfrm>
            <a:prstGeom prst="rect">
              <a:avLst/>
            </a:prstGeom>
            <a:noFill/>
          </p:spPr>
          <p:txBody>
            <a:bodyPr wrap="none" rtlCol="0">
              <a:spAutoFit/>
            </a:bodyPr>
            <a:lstStyle/>
            <a:p>
              <a:r>
                <a:rPr lang="en-US" sz="1600" i="1" dirty="0"/>
                <a:t>Deficiency symptoms at 0.41 %. Cockson et al. (2019)</a:t>
              </a:r>
            </a:p>
          </p:txBody>
        </p:sp>
        <p:grpSp>
          <p:nvGrpSpPr>
            <p:cNvPr id="12" name="Group 11">
              <a:extLst>
                <a:ext uri="{FF2B5EF4-FFF2-40B4-BE49-F238E27FC236}">
                  <a16:creationId xmlns:a16="http://schemas.microsoft.com/office/drawing/2014/main" id="{0ED199D9-0153-45F7-B186-498A54B2679D}"/>
                </a:ext>
              </a:extLst>
            </p:cNvPr>
            <p:cNvGrpSpPr/>
            <p:nvPr/>
          </p:nvGrpSpPr>
          <p:grpSpPr>
            <a:xfrm>
              <a:off x="1785653" y="2072640"/>
              <a:ext cx="5935232" cy="4298273"/>
              <a:chOff x="1785653" y="2072640"/>
              <a:chExt cx="5935232" cy="4298273"/>
            </a:xfrm>
          </p:grpSpPr>
          <p:pic>
            <p:nvPicPr>
              <p:cNvPr id="4" name="Picture 3">
                <a:extLst>
                  <a:ext uri="{FF2B5EF4-FFF2-40B4-BE49-F238E27FC236}">
                    <a16:creationId xmlns:a16="http://schemas.microsoft.com/office/drawing/2014/main" id="{04CD376C-F246-4838-B781-BB21F3623774}"/>
                  </a:ext>
                </a:extLst>
              </p:cNvPr>
              <p:cNvPicPr>
                <a:picLocks noChangeAspect="1"/>
              </p:cNvPicPr>
              <p:nvPr/>
            </p:nvPicPr>
            <p:blipFill>
              <a:blip r:embed="rId3"/>
              <a:stretch>
                <a:fillRect/>
              </a:stretch>
            </p:blipFill>
            <p:spPr>
              <a:xfrm>
                <a:off x="1785653" y="2072640"/>
                <a:ext cx="5935232" cy="4298273"/>
              </a:xfrm>
              <a:prstGeom prst="rect">
                <a:avLst/>
              </a:prstGeom>
            </p:spPr>
          </p:pic>
          <p:sp>
            <p:nvSpPr>
              <p:cNvPr id="7" name="TextBox 6">
                <a:extLst>
                  <a:ext uri="{FF2B5EF4-FFF2-40B4-BE49-F238E27FC236}">
                    <a16:creationId xmlns:a16="http://schemas.microsoft.com/office/drawing/2014/main" id="{EF5D093E-BD69-4FA4-B5DB-AA7177506248}"/>
                  </a:ext>
                </a:extLst>
              </p:cNvPr>
              <p:cNvSpPr txBox="1"/>
              <p:nvPr/>
            </p:nvSpPr>
            <p:spPr>
              <a:xfrm>
                <a:off x="6379279" y="2109123"/>
                <a:ext cx="1136850" cy="369332"/>
              </a:xfrm>
              <a:prstGeom prst="rect">
                <a:avLst/>
              </a:prstGeom>
              <a:noFill/>
            </p:spPr>
            <p:txBody>
              <a:bodyPr wrap="none" rtlCol="0">
                <a:spAutoFit/>
              </a:bodyPr>
              <a:lstStyle/>
              <a:p>
                <a:r>
                  <a:rPr lang="en-US" dirty="0"/>
                  <a:t>n = 6119</a:t>
                </a:r>
              </a:p>
            </p:txBody>
          </p:sp>
          <p:sp>
            <p:nvSpPr>
              <p:cNvPr id="8" name="TextBox 7">
                <a:extLst>
                  <a:ext uri="{FF2B5EF4-FFF2-40B4-BE49-F238E27FC236}">
                    <a16:creationId xmlns:a16="http://schemas.microsoft.com/office/drawing/2014/main" id="{DA698150-675E-45BE-80A1-17D546E55C24}"/>
                  </a:ext>
                </a:extLst>
              </p:cNvPr>
              <p:cNvSpPr txBox="1"/>
              <p:nvPr/>
            </p:nvSpPr>
            <p:spPr>
              <a:xfrm>
                <a:off x="3786375" y="4476804"/>
                <a:ext cx="1090426" cy="230832"/>
              </a:xfrm>
              <a:prstGeom prst="rect">
                <a:avLst/>
              </a:prstGeom>
              <a:solidFill>
                <a:srgbClr val="FFC000"/>
              </a:solidFill>
            </p:spPr>
            <p:txBody>
              <a:bodyPr wrap="square" rtlCol="0">
                <a:spAutoFit/>
              </a:bodyPr>
              <a:lstStyle/>
              <a:p>
                <a:r>
                  <a:rPr lang="en-US" sz="900" dirty="0"/>
                  <a:t>Landis</a:t>
                </a:r>
              </a:p>
            </p:txBody>
          </p:sp>
          <p:sp>
            <p:nvSpPr>
              <p:cNvPr id="9" name="TextBox 8">
                <a:extLst>
                  <a:ext uri="{FF2B5EF4-FFF2-40B4-BE49-F238E27FC236}">
                    <a16:creationId xmlns:a16="http://schemas.microsoft.com/office/drawing/2014/main" id="{A4D58753-0BC3-4BAF-88F3-1D4FCE709B0A}"/>
                  </a:ext>
                </a:extLst>
              </p:cNvPr>
              <p:cNvSpPr txBox="1"/>
              <p:nvPr/>
            </p:nvSpPr>
            <p:spPr>
              <a:xfrm>
                <a:off x="4010302" y="5169790"/>
                <a:ext cx="361401" cy="307777"/>
              </a:xfrm>
              <a:prstGeom prst="rect">
                <a:avLst/>
              </a:prstGeom>
              <a:solidFill>
                <a:srgbClr val="FFC000"/>
              </a:solidFill>
            </p:spPr>
            <p:txBody>
              <a:bodyPr wrap="square" rtlCol="0">
                <a:spAutoFit/>
              </a:bodyPr>
              <a:lstStyle/>
              <a:p>
                <a:r>
                  <a:rPr lang="en-US" sz="700" dirty="0"/>
                  <a:t>B&amp;M</a:t>
                </a:r>
              </a:p>
            </p:txBody>
          </p:sp>
          <p:sp>
            <p:nvSpPr>
              <p:cNvPr id="10" name="TextBox 9">
                <a:extLst>
                  <a:ext uri="{FF2B5EF4-FFF2-40B4-BE49-F238E27FC236}">
                    <a16:creationId xmlns:a16="http://schemas.microsoft.com/office/drawing/2014/main" id="{597616F5-80CF-4FF6-9296-0DE6E81B035F}"/>
                  </a:ext>
                </a:extLst>
              </p:cNvPr>
              <p:cNvSpPr txBox="1"/>
              <p:nvPr/>
            </p:nvSpPr>
            <p:spPr>
              <a:xfrm>
                <a:off x="4199839" y="4825316"/>
                <a:ext cx="964343" cy="215444"/>
              </a:xfrm>
              <a:prstGeom prst="rect">
                <a:avLst/>
              </a:prstGeom>
              <a:solidFill>
                <a:srgbClr val="FFC000"/>
              </a:solidFill>
            </p:spPr>
            <p:txBody>
              <a:bodyPr wrap="square" rtlCol="0">
                <a:spAutoFit/>
              </a:bodyPr>
              <a:lstStyle/>
              <a:p>
                <a:r>
                  <a:rPr lang="en-US" sz="800" dirty="0"/>
                  <a:t>Kalinowski</a:t>
                </a:r>
              </a:p>
            </p:txBody>
          </p:sp>
          <p:sp>
            <p:nvSpPr>
              <p:cNvPr id="11" name="TextBox 10">
                <a:extLst>
                  <a:ext uri="{FF2B5EF4-FFF2-40B4-BE49-F238E27FC236}">
                    <a16:creationId xmlns:a16="http://schemas.microsoft.com/office/drawing/2014/main" id="{62C6A4D9-9772-45DE-B8BC-EEA1D3967DB4}"/>
                  </a:ext>
                </a:extLst>
              </p:cNvPr>
              <p:cNvSpPr txBox="1"/>
              <p:nvPr/>
            </p:nvSpPr>
            <p:spPr>
              <a:xfrm>
                <a:off x="3969750" y="5504956"/>
                <a:ext cx="731977" cy="184666"/>
              </a:xfrm>
              <a:prstGeom prst="rect">
                <a:avLst/>
              </a:prstGeom>
              <a:solidFill>
                <a:srgbClr val="FFC000"/>
              </a:solidFill>
            </p:spPr>
            <p:txBody>
              <a:bodyPr wrap="square" rtlCol="0">
                <a:spAutoFit/>
              </a:bodyPr>
              <a:lstStyle/>
              <a:p>
                <a:r>
                  <a:rPr lang="en-US" sz="600" dirty="0"/>
                  <a:t>NCDA Q1-Q3</a:t>
                </a:r>
              </a:p>
            </p:txBody>
          </p:sp>
        </p:grpSp>
        <p:grpSp>
          <p:nvGrpSpPr>
            <p:cNvPr id="13" name="Group 12">
              <a:extLst>
                <a:ext uri="{FF2B5EF4-FFF2-40B4-BE49-F238E27FC236}">
                  <a16:creationId xmlns:a16="http://schemas.microsoft.com/office/drawing/2014/main" id="{FC54E48F-4FA5-419E-B2E2-0A2E146EC55B}"/>
                </a:ext>
              </a:extLst>
            </p:cNvPr>
            <p:cNvGrpSpPr/>
            <p:nvPr/>
          </p:nvGrpSpPr>
          <p:grpSpPr>
            <a:xfrm>
              <a:off x="3230481" y="2045103"/>
              <a:ext cx="2942491" cy="3795039"/>
              <a:chOff x="3657599" y="2014629"/>
              <a:chExt cx="2942491" cy="3795039"/>
            </a:xfrm>
          </p:grpSpPr>
          <p:sp>
            <p:nvSpPr>
              <p:cNvPr id="14" name="TextBox 13">
                <a:extLst>
                  <a:ext uri="{FF2B5EF4-FFF2-40B4-BE49-F238E27FC236}">
                    <a16:creationId xmlns:a16="http://schemas.microsoft.com/office/drawing/2014/main" id="{7C0B0BDE-AAEF-480E-A1E1-684C40299974}"/>
                  </a:ext>
                </a:extLst>
              </p:cNvPr>
              <p:cNvSpPr txBox="1"/>
              <p:nvPr/>
            </p:nvSpPr>
            <p:spPr>
              <a:xfrm>
                <a:off x="3657599" y="2014629"/>
                <a:ext cx="2942491" cy="584775"/>
              </a:xfrm>
              <a:prstGeom prst="rect">
                <a:avLst/>
              </a:prstGeom>
              <a:noFill/>
            </p:spPr>
            <p:txBody>
              <a:bodyPr wrap="square" rtlCol="0">
                <a:spAutoFit/>
              </a:bodyPr>
              <a:lstStyle/>
              <a:p>
                <a:pPr algn="ctr"/>
                <a:r>
                  <a:rPr lang="en-US" sz="1600" dirty="0"/>
                  <a:t>Sufficiency Range Estimate</a:t>
                </a:r>
              </a:p>
              <a:p>
                <a:pPr algn="ctr"/>
                <a:r>
                  <a:rPr lang="en-US" sz="1600" dirty="0"/>
                  <a:t>1.8-2.7</a:t>
                </a:r>
              </a:p>
            </p:txBody>
          </p:sp>
          <p:sp>
            <p:nvSpPr>
              <p:cNvPr id="15" name="Right Bracket 14">
                <a:extLst>
                  <a:ext uri="{FF2B5EF4-FFF2-40B4-BE49-F238E27FC236}">
                    <a16:creationId xmlns:a16="http://schemas.microsoft.com/office/drawing/2014/main" id="{4131EFC6-2F0B-44F8-A7CF-AB8505D83460}"/>
                  </a:ext>
                </a:extLst>
              </p:cNvPr>
              <p:cNvSpPr/>
              <p:nvPr/>
            </p:nvSpPr>
            <p:spPr>
              <a:xfrm rot="16200000">
                <a:off x="3187609" y="3868786"/>
                <a:ext cx="3149786" cy="73197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pSp>
      <p:cxnSp>
        <p:nvCxnSpPr>
          <p:cNvPr id="17" name="Straight Connector 16">
            <a:extLst>
              <a:ext uri="{FF2B5EF4-FFF2-40B4-BE49-F238E27FC236}">
                <a16:creationId xmlns:a16="http://schemas.microsoft.com/office/drawing/2014/main" id="{5C7D3CC0-D0D2-434E-BA89-4FDF45AAEDAB}"/>
              </a:ext>
            </a:extLst>
          </p:cNvPr>
          <p:cNvCxnSpPr/>
          <p:nvPr/>
        </p:nvCxnSpPr>
        <p:spPr>
          <a:xfrm>
            <a:off x="5596021" y="4908005"/>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594080-1BA4-458F-BF94-A3BE8C27E9CC}"/>
              </a:ext>
            </a:extLst>
          </p:cNvPr>
          <p:cNvCxnSpPr/>
          <p:nvPr/>
        </p:nvCxnSpPr>
        <p:spPr>
          <a:xfrm>
            <a:off x="3406273" y="4908005"/>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693C-A047-44B7-8664-F4EBB8CD5697}"/>
              </a:ext>
            </a:extLst>
          </p:cNvPr>
          <p:cNvSpPr>
            <a:spLocks noGrp="1"/>
          </p:cNvSpPr>
          <p:nvPr>
            <p:ph type="title"/>
          </p:nvPr>
        </p:nvSpPr>
        <p:spPr/>
        <p:txBody>
          <a:bodyPr/>
          <a:lstStyle/>
          <a:p>
            <a:r>
              <a:rPr lang="en-US" dirty="0"/>
              <a:t>% Calcium in </a:t>
            </a:r>
            <a:r>
              <a:rPr lang="en-US" i="1" dirty="0"/>
              <a:t>Cannabis</a:t>
            </a:r>
            <a:r>
              <a:rPr lang="en-US" dirty="0"/>
              <a:t> Samples 2018-2020</a:t>
            </a:r>
          </a:p>
        </p:txBody>
      </p:sp>
      <p:sp>
        <p:nvSpPr>
          <p:cNvPr id="3" name="TextBox 2">
            <a:extLst>
              <a:ext uri="{FF2B5EF4-FFF2-40B4-BE49-F238E27FC236}">
                <a16:creationId xmlns:a16="http://schemas.microsoft.com/office/drawing/2014/main" id="{3BE364BB-B4CB-4047-B998-94CB92872232}"/>
              </a:ext>
            </a:extLst>
          </p:cNvPr>
          <p:cNvSpPr txBox="1"/>
          <p:nvPr/>
        </p:nvSpPr>
        <p:spPr>
          <a:xfrm>
            <a:off x="1110803" y="6453834"/>
            <a:ext cx="5453737" cy="338554"/>
          </a:xfrm>
          <a:prstGeom prst="rect">
            <a:avLst/>
          </a:prstGeom>
          <a:noFill/>
        </p:spPr>
        <p:txBody>
          <a:bodyPr wrap="none" rtlCol="0">
            <a:spAutoFit/>
          </a:bodyPr>
          <a:lstStyle/>
          <a:p>
            <a:r>
              <a:rPr lang="en-US" sz="1600" i="1" dirty="0"/>
              <a:t>Deficiency symptoms at 0.5 %. Cockson et al. (2019)</a:t>
            </a:r>
          </a:p>
        </p:txBody>
      </p:sp>
      <p:pic>
        <p:nvPicPr>
          <p:cNvPr id="4" name="Picture 3">
            <a:extLst>
              <a:ext uri="{FF2B5EF4-FFF2-40B4-BE49-F238E27FC236}">
                <a16:creationId xmlns:a16="http://schemas.microsoft.com/office/drawing/2014/main" id="{CB94D296-3EF3-46B6-ADAD-26F929A1AC02}"/>
              </a:ext>
            </a:extLst>
          </p:cNvPr>
          <p:cNvPicPr>
            <a:picLocks noChangeAspect="1"/>
          </p:cNvPicPr>
          <p:nvPr/>
        </p:nvPicPr>
        <p:blipFill>
          <a:blip r:embed="rId2"/>
          <a:stretch>
            <a:fillRect/>
          </a:stretch>
        </p:blipFill>
        <p:spPr>
          <a:xfrm>
            <a:off x="1665745" y="1948548"/>
            <a:ext cx="5847346" cy="4178071"/>
          </a:xfrm>
          <a:prstGeom prst="rect">
            <a:avLst/>
          </a:prstGeom>
        </p:spPr>
      </p:pic>
      <p:sp>
        <p:nvSpPr>
          <p:cNvPr id="5" name="TextBox 4">
            <a:extLst>
              <a:ext uri="{FF2B5EF4-FFF2-40B4-BE49-F238E27FC236}">
                <a16:creationId xmlns:a16="http://schemas.microsoft.com/office/drawing/2014/main" id="{47A2B37E-4DDA-40A7-AE31-69E01866A4CD}"/>
              </a:ext>
            </a:extLst>
          </p:cNvPr>
          <p:cNvSpPr txBox="1"/>
          <p:nvPr/>
        </p:nvSpPr>
        <p:spPr>
          <a:xfrm>
            <a:off x="5752262" y="1987203"/>
            <a:ext cx="1136850" cy="369332"/>
          </a:xfrm>
          <a:prstGeom prst="rect">
            <a:avLst/>
          </a:prstGeom>
          <a:noFill/>
        </p:spPr>
        <p:txBody>
          <a:bodyPr wrap="none" rtlCol="0">
            <a:spAutoFit/>
          </a:bodyPr>
          <a:lstStyle/>
          <a:p>
            <a:r>
              <a:rPr lang="en-US" dirty="0"/>
              <a:t>n = 6119</a:t>
            </a:r>
          </a:p>
        </p:txBody>
      </p:sp>
      <p:sp>
        <p:nvSpPr>
          <p:cNvPr id="6" name="TextBox 5">
            <a:extLst>
              <a:ext uri="{FF2B5EF4-FFF2-40B4-BE49-F238E27FC236}">
                <a16:creationId xmlns:a16="http://schemas.microsoft.com/office/drawing/2014/main" id="{09DD31C2-0832-47DA-B565-6C47BF7E930B}"/>
              </a:ext>
            </a:extLst>
          </p:cNvPr>
          <p:cNvSpPr txBox="1"/>
          <p:nvPr/>
        </p:nvSpPr>
        <p:spPr>
          <a:xfrm>
            <a:off x="5679005" y="2357966"/>
            <a:ext cx="3429144" cy="369332"/>
          </a:xfrm>
          <a:prstGeom prst="rect">
            <a:avLst/>
          </a:prstGeom>
          <a:noFill/>
        </p:spPr>
        <p:txBody>
          <a:bodyPr wrap="none" rtlCol="0">
            <a:spAutoFit/>
          </a:bodyPr>
          <a:lstStyle/>
          <a:p>
            <a:r>
              <a:rPr lang="en-US" dirty="0"/>
              <a:t>Removed values above 4.0%</a:t>
            </a:r>
          </a:p>
        </p:txBody>
      </p:sp>
      <p:sp>
        <p:nvSpPr>
          <p:cNvPr id="7" name="Right Bracket 6">
            <a:extLst>
              <a:ext uri="{FF2B5EF4-FFF2-40B4-BE49-F238E27FC236}">
                <a16:creationId xmlns:a16="http://schemas.microsoft.com/office/drawing/2014/main" id="{7EDA80DC-2E28-4829-B332-A34430FEDFEF}"/>
              </a:ext>
            </a:extLst>
          </p:cNvPr>
          <p:cNvSpPr/>
          <p:nvPr/>
        </p:nvSpPr>
        <p:spPr>
          <a:xfrm rot="16200000">
            <a:off x="1924117" y="3740341"/>
            <a:ext cx="3090196" cy="594484"/>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950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8AFA-7923-4A34-B958-6549AF3A772D}"/>
              </a:ext>
            </a:extLst>
          </p:cNvPr>
          <p:cNvSpPr>
            <a:spLocks noGrp="1"/>
          </p:cNvSpPr>
          <p:nvPr>
            <p:ph type="title"/>
          </p:nvPr>
        </p:nvSpPr>
        <p:spPr/>
        <p:txBody>
          <a:bodyPr/>
          <a:lstStyle/>
          <a:p>
            <a:r>
              <a:rPr lang="en-US" dirty="0"/>
              <a:t>% Magnesium in </a:t>
            </a:r>
            <a:r>
              <a:rPr lang="en-US" i="1" dirty="0"/>
              <a:t>Cannabis</a:t>
            </a:r>
            <a:r>
              <a:rPr lang="en-US" dirty="0"/>
              <a:t> Samples 2018-2020</a:t>
            </a:r>
          </a:p>
        </p:txBody>
      </p:sp>
      <p:sp>
        <p:nvSpPr>
          <p:cNvPr id="3" name="TextBox 2">
            <a:extLst>
              <a:ext uri="{FF2B5EF4-FFF2-40B4-BE49-F238E27FC236}">
                <a16:creationId xmlns:a16="http://schemas.microsoft.com/office/drawing/2014/main" id="{CCB7803D-732A-4760-9DC9-0FAF0F9CA251}"/>
              </a:ext>
            </a:extLst>
          </p:cNvPr>
          <p:cNvSpPr txBox="1"/>
          <p:nvPr/>
        </p:nvSpPr>
        <p:spPr>
          <a:xfrm>
            <a:off x="1110803" y="6453834"/>
            <a:ext cx="5453737" cy="338554"/>
          </a:xfrm>
          <a:prstGeom prst="rect">
            <a:avLst/>
          </a:prstGeom>
          <a:noFill/>
        </p:spPr>
        <p:txBody>
          <a:bodyPr wrap="none" rtlCol="0">
            <a:spAutoFit/>
          </a:bodyPr>
          <a:lstStyle/>
          <a:p>
            <a:r>
              <a:rPr lang="en-US" sz="1600" i="1" dirty="0"/>
              <a:t>Deficiency symptoms at 0.12 %. Cockson et al. (2019)</a:t>
            </a:r>
          </a:p>
        </p:txBody>
      </p:sp>
      <p:pic>
        <p:nvPicPr>
          <p:cNvPr id="4" name="Picture 3">
            <a:extLst>
              <a:ext uri="{FF2B5EF4-FFF2-40B4-BE49-F238E27FC236}">
                <a16:creationId xmlns:a16="http://schemas.microsoft.com/office/drawing/2014/main" id="{4D21E765-805E-4860-8473-EBA1369AADD9}"/>
              </a:ext>
            </a:extLst>
          </p:cNvPr>
          <p:cNvPicPr>
            <a:picLocks noChangeAspect="1"/>
          </p:cNvPicPr>
          <p:nvPr/>
        </p:nvPicPr>
        <p:blipFill>
          <a:blip r:embed="rId2"/>
          <a:stretch>
            <a:fillRect/>
          </a:stretch>
        </p:blipFill>
        <p:spPr>
          <a:xfrm>
            <a:off x="1398517" y="1905000"/>
            <a:ext cx="6068694" cy="4346360"/>
          </a:xfrm>
          <a:prstGeom prst="rect">
            <a:avLst/>
          </a:prstGeom>
        </p:spPr>
      </p:pic>
      <p:sp>
        <p:nvSpPr>
          <p:cNvPr id="5" name="TextBox 4">
            <a:extLst>
              <a:ext uri="{FF2B5EF4-FFF2-40B4-BE49-F238E27FC236}">
                <a16:creationId xmlns:a16="http://schemas.microsoft.com/office/drawing/2014/main" id="{CEEF978C-0DD0-43C0-92FA-296DEAC13464}"/>
              </a:ext>
            </a:extLst>
          </p:cNvPr>
          <p:cNvSpPr txBox="1"/>
          <p:nvPr/>
        </p:nvSpPr>
        <p:spPr>
          <a:xfrm>
            <a:off x="5752262" y="1987203"/>
            <a:ext cx="1136850" cy="369332"/>
          </a:xfrm>
          <a:prstGeom prst="rect">
            <a:avLst/>
          </a:prstGeom>
          <a:noFill/>
        </p:spPr>
        <p:txBody>
          <a:bodyPr wrap="none" rtlCol="0">
            <a:spAutoFit/>
          </a:bodyPr>
          <a:lstStyle/>
          <a:p>
            <a:r>
              <a:rPr lang="en-US" dirty="0"/>
              <a:t>n = 6119</a:t>
            </a:r>
          </a:p>
        </p:txBody>
      </p:sp>
      <p:sp>
        <p:nvSpPr>
          <p:cNvPr id="6" name="TextBox 5">
            <a:extLst>
              <a:ext uri="{FF2B5EF4-FFF2-40B4-BE49-F238E27FC236}">
                <a16:creationId xmlns:a16="http://schemas.microsoft.com/office/drawing/2014/main" id="{C5DA1BC1-5CCC-4300-AF5C-BAC7DFF68560}"/>
              </a:ext>
            </a:extLst>
          </p:cNvPr>
          <p:cNvSpPr txBox="1"/>
          <p:nvPr/>
        </p:nvSpPr>
        <p:spPr>
          <a:xfrm>
            <a:off x="5679005" y="2357966"/>
            <a:ext cx="3429144" cy="369332"/>
          </a:xfrm>
          <a:prstGeom prst="rect">
            <a:avLst/>
          </a:prstGeom>
          <a:noFill/>
        </p:spPr>
        <p:txBody>
          <a:bodyPr wrap="none" rtlCol="0">
            <a:spAutoFit/>
          </a:bodyPr>
          <a:lstStyle/>
          <a:p>
            <a:r>
              <a:rPr lang="en-US" dirty="0"/>
              <a:t>Removed values above 1.0%</a:t>
            </a:r>
          </a:p>
        </p:txBody>
      </p:sp>
      <p:sp>
        <p:nvSpPr>
          <p:cNvPr id="7" name="Right Bracket 6">
            <a:extLst>
              <a:ext uri="{FF2B5EF4-FFF2-40B4-BE49-F238E27FC236}">
                <a16:creationId xmlns:a16="http://schemas.microsoft.com/office/drawing/2014/main" id="{58307EAC-4E7C-474E-AC36-3DA75BE958DF}"/>
              </a:ext>
            </a:extLst>
          </p:cNvPr>
          <p:cNvSpPr/>
          <p:nvPr/>
        </p:nvSpPr>
        <p:spPr>
          <a:xfrm rot="16200000">
            <a:off x="1611758" y="3902277"/>
            <a:ext cx="3090196" cy="566061"/>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6003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BCC957-C0F2-4686-91F2-CD6EE4F3CF83}"/>
              </a:ext>
            </a:extLst>
          </p:cNvPr>
          <p:cNvPicPr>
            <a:picLocks noChangeAspect="1"/>
          </p:cNvPicPr>
          <p:nvPr/>
        </p:nvPicPr>
        <p:blipFill>
          <a:blip r:embed="rId2"/>
          <a:stretch>
            <a:fillRect/>
          </a:stretch>
        </p:blipFill>
        <p:spPr>
          <a:xfrm>
            <a:off x="587282" y="1551330"/>
            <a:ext cx="3577163" cy="2661294"/>
          </a:xfrm>
          <a:prstGeom prst="rect">
            <a:avLst/>
          </a:prstGeom>
        </p:spPr>
      </p:pic>
      <p:graphicFrame>
        <p:nvGraphicFramePr>
          <p:cNvPr id="2" name="Object 1">
            <a:extLst>
              <a:ext uri="{FF2B5EF4-FFF2-40B4-BE49-F238E27FC236}">
                <a16:creationId xmlns:a16="http://schemas.microsoft.com/office/drawing/2014/main" id="{1A87AB36-93BD-4626-A8CF-9EADDD4F31B4}"/>
              </a:ext>
            </a:extLst>
          </p:cNvPr>
          <p:cNvGraphicFramePr>
            <a:graphicFrameLocks noChangeAspect="1"/>
          </p:cNvGraphicFramePr>
          <p:nvPr>
            <p:extLst>
              <p:ext uri="{D42A27DB-BD31-4B8C-83A1-F6EECF244321}">
                <p14:modId xmlns:p14="http://schemas.microsoft.com/office/powerpoint/2010/main" val="3621475083"/>
              </p:ext>
            </p:extLst>
          </p:nvPr>
        </p:nvGraphicFramePr>
        <p:xfrm>
          <a:off x="5243653" y="1551330"/>
          <a:ext cx="3567412" cy="2652895"/>
        </p:xfrm>
        <a:graphic>
          <a:graphicData uri="http://schemas.openxmlformats.org/presentationml/2006/ole">
            <mc:AlternateContent xmlns:mc="http://schemas.openxmlformats.org/markup-compatibility/2006">
              <mc:Choice xmlns:v="urn:schemas-microsoft-com:vml" Requires="v">
                <p:oleObj name="SPW 13.0 Graph" r:id="rId3" imgW="5686579" imgH="4229100" progId="SigmaPlotGraphicObject.12">
                  <p:embed/>
                </p:oleObj>
              </mc:Choice>
              <mc:Fallback>
                <p:oleObj name="SPW 13.0 Graph" r:id="rId3" imgW="5686579" imgH="4229100" progId="SigmaPlotGraphicObject.12">
                  <p:embed/>
                  <p:pic>
                    <p:nvPicPr>
                      <p:cNvPr id="0" name=""/>
                      <p:cNvPicPr/>
                      <p:nvPr/>
                    </p:nvPicPr>
                    <p:blipFill>
                      <a:blip r:embed="rId4"/>
                      <a:stretch>
                        <a:fillRect/>
                      </a:stretch>
                    </p:blipFill>
                    <p:spPr>
                      <a:xfrm>
                        <a:off x="5243653" y="1551330"/>
                        <a:ext cx="3567412" cy="2652895"/>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94ED18B-2E0A-4E4D-84CC-5FA581134EC2}"/>
              </a:ext>
            </a:extLst>
          </p:cNvPr>
          <p:cNvSpPr>
            <a:spLocks noGrp="1"/>
          </p:cNvSpPr>
          <p:nvPr>
            <p:ph type="title"/>
          </p:nvPr>
        </p:nvSpPr>
        <p:spPr>
          <a:xfrm>
            <a:off x="1761616" y="137271"/>
            <a:ext cx="6589200" cy="1280890"/>
          </a:xfrm>
        </p:spPr>
        <p:txBody>
          <a:bodyPr/>
          <a:lstStyle/>
          <a:p>
            <a:r>
              <a:rPr lang="en-US" dirty="0"/>
              <a:t>Ca% &amp; Mg % in Corn &amp; Soybean 2010-2019/2020</a:t>
            </a:r>
          </a:p>
        </p:txBody>
      </p:sp>
      <p:sp>
        <p:nvSpPr>
          <p:cNvPr id="7" name="Text Placeholder 6">
            <a:extLst>
              <a:ext uri="{FF2B5EF4-FFF2-40B4-BE49-F238E27FC236}">
                <a16:creationId xmlns:a16="http://schemas.microsoft.com/office/drawing/2014/main" id="{48E6A2D9-FB0C-45FF-983F-592BDCB77131}"/>
              </a:ext>
            </a:extLst>
          </p:cNvPr>
          <p:cNvSpPr>
            <a:spLocks noGrp="1"/>
          </p:cNvSpPr>
          <p:nvPr>
            <p:ph type="body" idx="1"/>
          </p:nvPr>
        </p:nvSpPr>
        <p:spPr>
          <a:xfrm>
            <a:off x="1761616" y="1396586"/>
            <a:ext cx="2874596" cy="576262"/>
          </a:xfrm>
        </p:spPr>
        <p:txBody>
          <a:bodyPr/>
          <a:lstStyle/>
          <a:p>
            <a:r>
              <a:rPr lang="en-US" dirty="0"/>
              <a:t>Corn</a:t>
            </a:r>
          </a:p>
        </p:txBody>
      </p:sp>
      <p:sp>
        <p:nvSpPr>
          <p:cNvPr id="9" name="Text Placeholder 8">
            <a:extLst>
              <a:ext uri="{FF2B5EF4-FFF2-40B4-BE49-F238E27FC236}">
                <a16:creationId xmlns:a16="http://schemas.microsoft.com/office/drawing/2014/main" id="{557D342A-774E-4F69-B565-3FA89DA719C5}"/>
              </a:ext>
            </a:extLst>
          </p:cNvPr>
          <p:cNvSpPr>
            <a:spLocks noGrp="1"/>
          </p:cNvSpPr>
          <p:nvPr>
            <p:ph type="body" sz="quarter" idx="3"/>
          </p:nvPr>
        </p:nvSpPr>
        <p:spPr>
          <a:xfrm>
            <a:off x="6270761" y="1326695"/>
            <a:ext cx="2873239" cy="576262"/>
          </a:xfrm>
        </p:spPr>
        <p:txBody>
          <a:bodyPr/>
          <a:lstStyle/>
          <a:p>
            <a:r>
              <a:rPr lang="en-US" dirty="0"/>
              <a:t>Soybean</a:t>
            </a:r>
          </a:p>
        </p:txBody>
      </p:sp>
      <p:graphicFrame>
        <p:nvGraphicFramePr>
          <p:cNvPr id="4" name="Object 3">
            <a:extLst>
              <a:ext uri="{FF2B5EF4-FFF2-40B4-BE49-F238E27FC236}">
                <a16:creationId xmlns:a16="http://schemas.microsoft.com/office/drawing/2014/main" id="{1F65162A-DFEE-4288-9D83-277CB0E5A91C}"/>
              </a:ext>
            </a:extLst>
          </p:cNvPr>
          <p:cNvGraphicFramePr>
            <a:graphicFrameLocks noChangeAspect="1"/>
          </p:cNvGraphicFramePr>
          <p:nvPr>
            <p:extLst>
              <p:ext uri="{D42A27DB-BD31-4B8C-83A1-F6EECF244321}">
                <p14:modId xmlns:p14="http://schemas.microsoft.com/office/powerpoint/2010/main" val="2354055767"/>
              </p:ext>
            </p:extLst>
          </p:nvPr>
        </p:nvGraphicFramePr>
        <p:xfrm>
          <a:off x="5386972" y="4260307"/>
          <a:ext cx="3391706" cy="2597691"/>
        </p:xfrm>
        <a:graphic>
          <a:graphicData uri="http://schemas.openxmlformats.org/presentationml/2006/ole">
            <mc:AlternateContent xmlns:mc="http://schemas.openxmlformats.org/markup-compatibility/2006">
              <mc:Choice xmlns:v="urn:schemas-microsoft-com:vml" Requires="v">
                <p:oleObj name="SPW 13.0 Graph" r:id="rId5" imgW="5686579" imgH="4229100" progId="SigmaPlotGraphicObject.12">
                  <p:embed/>
                </p:oleObj>
              </mc:Choice>
              <mc:Fallback>
                <p:oleObj name="SPW 13.0 Graph" r:id="rId5" imgW="5686579" imgH="4229100" progId="SigmaPlotGraphicObject.12">
                  <p:embed/>
                  <p:pic>
                    <p:nvPicPr>
                      <p:cNvPr id="0" name=""/>
                      <p:cNvPicPr/>
                      <p:nvPr/>
                    </p:nvPicPr>
                    <p:blipFill>
                      <a:blip r:embed="rId6"/>
                      <a:stretch>
                        <a:fillRect/>
                      </a:stretch>
                    </p:blipFill>
                    <p:spPr>
                      <a:xfrm>
                        <a:off x="5386972" y="4260307"/>
                        <a:ext cx="3391706" cy="259769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91FC2C3-3F1B-4732-B830-8C767E8EB6FE}"/>
              </a:ext>
            </a:extLst>
          </p:cNvPr>
          <p:cNvSpPr txBox="1"/>
          <p:nvPr/>
        </p:nvSpPr>
        <p:spPr>
          <a:xfrm>
            <a:off x="2581292" y="2353383"/>
            <a:ext cx="1234633" cy="369332"/>
          </a:xfrm>
          <a:prstGeom prst="rect">
            <a:avLst/>
          </a:prstGeom>
          <a:noFill/>
        </p:spPr>
        <p:txBody>
          <a:bodyPr wrap="none" rtlCol="0">
            <a:spAutoFit/>
          </a:bodyPr>
          <a:lstStyle/>
          <a:p>
            <a:r>
              <a:rPr lang="en-US" dirty="0"/>
              <a:t>n = 22362</a:t>
            </a:r>
          </a:p>
        </p:txBody>
      </p:sp>
      <p:sp>
        <p:nvSpPr>
          <p:cNvPr id="10" name="TextBox 9">
            <a:extLst>
              <a:ext uri="{FF2B5EF4-FFF2-40B4-BE49-F238E27FC236}">
                <a16:creationId xmlns:a16="http://schemas.microsoft.com/office/drawing/2014/main" id="{E6B45120-BE6D-49E3-A1B2-D294A2FF90DD}"/>
              </a:ext>
            </a:extLst>
          </p:cNvPr>
          <p:cNvSpPr txBox="1"/>
          <p:nvPr/>
        </p:nvSpPr>
        <p:spPr>
          <a:xfrm>
            <a:off x="2645413" y="4946431"/>
            <a:ext cx="1106393" cy="369332"/>
          </a:xfrm>
          <a:prstGeom prst="rect">
            <a:avLst/>
          </a:prstGeom>
          <a:noFill/>
        </p:spPr>
        <p:txBody>
          <a:bodyPr wrap="none" rtlCol="0">
            <a:spAutoFit/>
          </a:bodyPr>
          <a:lstStyle/>
          <a:p>
            <a:r>
              <a:rPr lang="en-US" dirty="0"/>
              <a:t>n = 5548</a:t>
            </a:r>
          </a:p>
        </p:txBody>
      </p:sp>
      <p:sp>
        <p:nvSpPr>
          <p:cNvPr id="11" name="TextBox 10">
            <a:extLst>
              <a:ext uri="{FF2B5EF4-FFF2-40B4-BE49-F238E27FC236}">
                <a16:creationId xmlns:a16="http://schemas.microsoft.com/office/drawing/2014/main" id="{EFD074CE-1C48-4188-A044-4F86C0DC1278}"/>
              </a:ext>
            </a:extLst>
          </p:cNvPr>
          <p:cNvSpPr txBox="1"/>
          <p:nvPr/>
        </p:nvSpPr>
        <p:spPr>
          <a:xfrm>
            <a:off x="7272258" y="2446567"/>
            <a:ext cx="1136850" cy="369332"/>
          </a:xfrm>
          <a:prstGeom prst="rect">
            <a:avLst/>
          </a:prstGeom>
          <a:noFill/>
        </p:spPr>
        <p:txBody>
          <a:bodyPr wrap="none" rtlCol="0">
            <a:spAutoFit/>
          </a:bodyPr>
          <a:lstStyle/>
          <a:p>
            <a:r>
              <a:rPr lang="en-US" dirty="0"/>
              <a:t>n = 7930</a:t>
            </a:r>
          </a:p>
        </p:txBody>
      </p:sp>
      <p:sp>
        <p:nvSpPr>
          <p:cNvPr id="12" name="TextBox 11">
            <a:extLst>
              <a:ext uri="{FF2B5EF4-FFF2-40B4-BE49-F238E27FC236}">
                <a16:creationId xmlns:a16="http://schemas.microsoft.com/office/drawing/2014/main" id="{DB9F09F4-969D-4587-8686-91F83E5C3FA2}"/>
              </a:ext>
            </a:extLst>
          </p:cNvPr>
          <p:cNvSpPr txBox="1"/>
          <p:nvPr/>
        </p:nvSpPr>
        <p:spPr>
          <a:xfrm>
            <a:off x="7400595" y="4762508"/>
            <a:ext cx="1136850" cy="369332"/>
          </a:xfrm>
          <a:prstGeom prst="rect">
            <a:avLst/>
          </a:prstGeom>
          <a:noFill/>
        </p:spPr>
        <p:txBody>
          <a:bodyPr wrap="none" rtlCol="0">
            <a:spAutoFit/>
          </a:bodyPr>
          <a:lstStyle/>
          <a:p>
            <a:r>
              <a:rPr lang="en-US" dirty="0"/>
              <a:t>n = 7930</a:t>
            </a:r>
          </a:p>
        </p:txBody>
      </p:sp>
      <p:pic>
        <p:nvPicPr>
          <p:cNvPr id="14" name="Picture 13">
            <a:extLst>
              <a:ext uri="{FF2B5EF4-FFF2-40B4-BE49-F238E27FC236}">
                <a16:creationId xmlns:a16="http://schemas.microsoft.com/office/drawing/2014/main" id="{ADDA772A-73ED-4042-B64F-6C9107F7F16C}"/>
              </a:ext>
            </a:extLst>
          </p:cNvPr>
          <p:cNvPicPr>
            <a:picLocks noChangeAspect="1"/>
          </p:cNvPicPr>
          <p:nvPr/>
        </p:nvPicPr>
        <p:blipFill>
          <a:blip r:embed="rId7"/>
          <a:stretch>
            <a:fillRect/>
          </a:stretch>
        </p:blipFill>
        <p:spPr>
          <a:xfrm>
            <a:off x="620549" y="4204224"/>
            <a:ext cx="3543895" cy="2635837"/>
          </a:xfrm>
          <a:prstGeom prst="rect">
            <a:avLst/>
          </a:prstGeom>
        </p:spPr>
      </p:pic>
      <p:sp>
        <p:nvSpPr>
          <p:cNvPr id="15" name="TextBox 14">
            <a:extLst>
              <a:ext uri="{FF2B5EF4-FFF2-40B4-BE49-F238E27FC236}">
                <a16:creationId xmlns:a16="http://schemas.microsoft.com/office/drawing/2014/main" id="{C0644B9A-B4F3-4818-B58B-F6157B4533D7}"/>
              </a:ext>
            </a:extLst>
          </p:cNvPr>
          <p:cNvSpPr txBox="1"/>
          <p:nvPr/>
        </p:nvSpPr>
        <p:spPr>
          <a:xfrm>
            <a:off x="2581291" y="4780112"/>
            <a:ext cx="1234633" cy="369332"/>
          </a:xfrm>
          <a:prstGeom prst="rect">
            <a:avLst/>
          </a:prstGeom>
          <a:noFill/>
        </p:spPr>
        <p:txBody>
          <a:bodyPr wrap="none" rtlCol="0">
            <a:spAutoFit/>
          </a:bodyPr>
          <a:lstStyle/>
          <a:p>
            <a:r>
              <a:rPr lang="en-US" dirty="0"/>
              <a:t>n = 22362</a:t>
            </a:r>
          </a:p>
        </p:txBody>
      </p:sp>
    </p:spTree>
    <p:extLst>
      <p:ext uri="{BB962C8B-B14F-4D97-AF65-F5344CB8AC3E}">
        <p14:creationId xmlns:p14="http://schemas.microsoft.com/office/powerpoint/2010/main" val="306116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AB80D-181A-45E8-A173-45AA3EB01149}"/>
              </a:ext>
            </a:extLst>
          </p:cNvPr>
          <p:cNvSpPr>
            <a:spLocks noGrp="1"/>
          </p:cNvSpPr>
          <p:nvPr>
            <p:ph type="title"/>
          </p:nvPr>
        </p:nvSpPr>
        <p:spPr>
          <a:xfrm>
            <a:off x="2529796" y="624110"/>
            <a:ext cx="6098663" cy="1280890"/>
          </a:xfrm>
        </p:spPr>
        <p:txBody>
          <a:bodyPr>
            <a:normAutofit/>
          </a:bodyPr>
          <a:lstStyle/>
          <a:p>
            <a:r>
              <a:rPr lang="en-US"/>
              <a:t>Interpretation Approaches Used in Plant Analysis</a:t>
            </a:r>
            <a:endParaRPr lang="en-US" dirty="0"/>
          </a:p>
        </p:txBody>
      </p:sp>
      <p:sp>
        <p:nvSpPr>
          <p:cNvPr id="41"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4"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6" name="Content Placeholder 2">
            <a:extLst>
              <a:ext uri="{FF2B5EF4-FFF2-40B4-BE49-F238E27FC236}">
                <a16:creationId xmlns:a16="http://schemas.microsoft.com/office/drawing/2014/main" id="{96949255-0F5E-4A91-9F47-954C61BAD134}"/>
              </a:ext>
            </a:extLst>
          </p:cNvPr>
          <p:cNvSpPr>
            <a:spLocks noGrp="1"/>
          </p:cNvSpPr>
          <p:nvPr>
            <p:ph idx="1"/>
          </p:nvPr>
        </p:nvSpPr>
        <p:spPr>
          <a:xfrm>
            <a:off x="2529796" y="2133600"/>
            <a:ext cx="6098663" cy="3777622"/>
          </a:xfrm>
        </p:spPr>
        <p:txBody>
          <a:bodyPr>
            <a:normAutofit/>
          </a:bodyPr>
          <a:lstStyle/>
          <a:p>
            <a:r>
              <a:rPr lang="en-US" b="1"/>
              <a:t>Critical values-</a:t>
            </a:r>
            <a:r>
              <a:rPr lang="en-US"/>
              <a:t>- the concentration at which there is a 5–10% yield reduction. </a:t>
            </a:r>
          </a:p>
          <a:p>
            <a:r>
              <a:rPr lang="en-US" b="1"/>
              <a:t>Sufficiency ranges</a:t>
            </a:r>
            <a:r>
              <a:rPr lang="en-US"/>
              <a:t>—Based on 100% yield. Includes zone of hidden hunger. Includes a concentration upper end (poorly defined).</a:t>
            </a:r>
          </a:p>
          <a:p>
            <a:r>
              <a:rPr lang="en-US" b="1"/>
              <a:t>DRIS ratios-</a:t>
            </a:r>
            <a:r>
              <a:rPr lang="en-US"/>
              <a:t>-Places emphasis on the relationship among essential elements rather than absolute concentrations, e.g. N:S 10-15; N:K 1.2–2.2; </a:t>
            </a:r>
            <a:r>
              <a:rPr lang="en-US" err="1"/>
              <a:t>Fe:Mn</a:t>
            </a:r>
            <a:r>
              <a:rPr lang="en-US"/>
              <a:t> &gt;1</a:t>
            </a:r>
          </a:p>
          <a:p>
            <a:r>
              <a:rPr lang="en-US"/>
              <a:t>NCDA uses a combination of these approaches with </a:t>
            </a:r>
            <a:r>
              <a:rPr lang="en-US" u="sng"/>
              <a:t>sufficiency range model </a:t>
            </a:r>
            <a:r>
              <a:rPr lang="en-US"/>
              <a:t>the most predominant</a:t>
            </a:r>
          </a:p>
        </p:txBody>
      </p:sp>
    </p:spTree>
    <p:extLst>
      <p:ext uri="{BB962C8B-B14F-4D97-AF65-F5344CB8AC3E}">
        <p14:creationId xmlns:p14="http://schemas.microsoft.com/office/powerpoint/2010/main" val="359833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FA8B71C-93C1-4954-96C7-D3F69A9D849F}"/>
              </a:ext>
            </a:extLst>
          </p:cNvPr>
          <p:cNvSpPr>
            <a:spLocks noGrp="1"/>
          </p:cNvSpPr>
          <p:nvPr>
            <p:ph type="title"/>
          </p:nvPr>
        </p:nvSpPr>
        <p:spPr>
          <a:xfrm>
            <a:off x="1969155" y="205980"/>
            <a:ext cx="6589199" cy="1280890"/>
          </a:xfrm>
        </p:spPr>
        <p:txBody>
          <a:bodyPr/>
          <a:lstStyle/>
          <a:p>
            <a:r>
              <a:rPr lang="en-US" dirty="0"/>
              <a:t>K:Ca and K:Mg Interactions</a:t>
            </a:r>
          </a:p>
        </p:txBody>
      </p:sp>
      <p:sp>
        <p:nvSpPr>
          <p:cNvPr id="18" name="Content Placeholder 17">
            <a:extLst>
              <a:ext uri="{FF2B5EF4-FFF2-40B4-BE49-F238E27FC236}">
                <a16:creationId xmlns:a16="http://schemas.microsoft.com/office/drawing/2014/main" id="{6DC5DD47-B915-4D0F-980A-01C4DEE90885}"/>
              </a:ext>
            </a:extLst>
          </p:cNvPr>
          <p:cNvSpPr>
            <a:spLocks noGrp="1"/>
          </p:cNvSpPr>
          <p:nvPr>
            <p:ph idx="1"/>
          </p:nvPr>
        </p:nvSpPr>
        <p:spPr>
          <a:xfrm>
            <a:off x="1135211" y="1296968"/>
            <a:ext cx="6591985" cy="3777622"/>
          </a:xfrm>
        </p:spPr>
        <p:txBody>
          <a:bodyPr/>
          <a:lstStyle/>
          <a:p>
            <a:r>
              <a:rPr lang="en-US" dirty="0"/>
              <a:t>High Ca uptake associated with low tissue K</a:t>
            </a:r>
          </a:p>
          <a:p>
            <a:r>
              <a:rPr lang="en-US" dirty="0"/>
              <a:t>High Mg uptake associated with low tissue K</a:t>
            </a:r>
          </a:p>
          <a:p>
            <a:r>
              <a:rPr lang="en-US" dirty="0"/>
              <a:t>High Ca uptake associated with high Mg uptake (not shown)</a:t>
            </a:r>
          </a:p>
        </p:txBody>
      </p:sp>
      <p:pic>
        <p:nvPicPr>
          <p:cNvPr id="11" name="Picture 10">
            <a:extLst>
              <a:ext uri="{FF2B5EF4-FFF2-40B4-BE49-F238E27FC236}">
                <a16:creationId xmlns:a16="http://schemas.microsoft.com/office/drawing/2014/main" id="{A708723A-C16B-4B64-BCC6-CD7371AC03D5}"/>
              </a:ext>
            </a:extLst>
          </p:cNvPr>
          <p:cNvPicPr>
            <a:picLocks noChangeAspect="1"/>
          </p:cNvPicPr>
          <p:nvPr/>
        </p:nvPicPr>
        <p:blipFill>
          <a:blip r:embed="rId2"/>
          <a:stretch>
            <a:fillRect/>
          </a:stretch>
        </p:blipFill>
        <p:spPr>
          <a:xfrm>
            <a:off x="292564" y="3023208"/>
            <a:ext cx="4501688" cy="3543882"/>
          </a:xfrm>
          <a:prstGeom prst="rect">
            <a:avLst/>
          </a:prstGeom>
        </p:spPr>
      </p:pic>
      <p:sp>
        <p:nvSpPr>
          <p:cNvPr id="12" name="TextBox 11">
            <a:extLst>
              <a:ext uri="{FF2B5EF4-FFF2-40B4-BE49-F238E27FC236}">
                <a16:creationId xmlns:a16="http://schemas.microsoft.com/office/drawing/2014/main" id="{D86C7DD9-C695-47DD-9DD9-D7E55F82C7FD}"/>
              </a:ext>
            </a:extLst>
          </p:cNvPr>
          <p:cNvSpPr txBox="1"/>
          <p:nvPr/>
        </p:nvSpPr>
        <p:spPr>
          <a:xfrm>
            <a:off x="3351260" y="3761304"/>
            <a:ext cx="946484" cy="307777"/>
          </a:xfrm>
          <a:prstGeom prst="rect">
            <a:avLst/>
          </a:prstGeom>
          <a:noFill/>
        </p:spPr>
        <p:txBody>
          <a:bodyPr wrap="square" rtlCol="0">
            <a:spAutoFit/>
          </a:bodyPr>
          <a:lstStyle/>
          <a:p>
            <a:r>
              <a:rPr lang="en-US" sz="1400" dirty="0"/>
              <a:t>n = 6119</a:t>
            </a:r>
          </a:p>
        </p:txBody>
      </p:sp>
      <p:sp>
        <p:nvSpPr>
          <p:cNvPr id="13" name="TextBox 12">
            <a:extLst>
              <a:ext uri="{FF2B5EF4-FFF2-40B4-BE49-F238E27FC236}">
                <a16:creationId xmlns:a16="http://schemas.microsoft.com/office/drawing/2014/main" id="{D4F42715-87E2-444B-9AB8-25A83F90E746}"/>
              </a:ext>
            </a:extLst>
          </p:cNvPr>
          <p:cNvSpPr txBox="1"/>
          <p:nvPr/>
        </p:nvSpPr>
        <p:spPr>
          <a:xfrm>
            <a:off x="1043084" y="3063573"/>
            <a:ext cx="2852063" cy="307777"/>
          </a:xfrm>
          <a:prstGeom prst="rect">
            <a:avLst/>
          </a:prstGeom>
          <a:noFill/>
        </p:spPr>
        <p:txBody>
          <a:bodyPr wrap="none" rtlCol="0">
            <a:spAutoFit/>
          </a:bodyPr>
          <a:lstStyle/>
          <a:p>
            <a:r>
              <a:rPr lang="en-US" sz="1400" dirty="0"/>
              <a:t>K:Ca Ratios in Hemp 2018-2021</a:t>
            </a:r>
          </a:p>
        </p:txBody>
      </p:sp>
      <p:pic>
        <p:nvPicPr>
          <p:cNvPr id="14" name="Picture 13">
            <a:extLst>
              <a:ext uri="{FF2B5EF4-FFF2-40B4-BE49-F238E27FC236}">
                <a16:creationId xmlns:a16="http://schemas.microsoft.com/office/drawing/2014/main" id="{83C70DF2-3C09-4453-990B-6EE9E41C2BE3}"/>
              </a:ext>
            </a:extLst>
          </p:cNvPr>
          <p:cNvPicPr>
            <a:picLocks noChangeAspect="1"/>
          </p:cNvPicPr>
          <p:nvPr/>
        </p:nvPicPr>
        <p:blipFill>
          <a:blip r:embed="rId3"/>
          <a:stretch>
            <a:fillRect/>
          </a:stretch>
        </p:blipFill>
        <p:spPr>
          <a:xfrm>
            <a:off x="4719067" y="2980180"/>
            <a:ext cx="4575088" cy="3578317"/>
          </a:xfrm>
          <a:prstGeom prst="rect">
            <a:avLst/>
          </a:prstGeom>
        </p:spPr>
      </p:pic>
      <p:sp>
        <p:nvSpPr>
          <p:cNvPr id="15" name="TextBox 14">
            <a:extLst>
              <a:ext uri="{FF2B5EF4-FFF2-40B4-BE49-F238E27FC236}">
                <a16:creationId xmlns:a16="http://schemas.microsoft.com/office/drawing/2014/main" id="{0CD2E5B8-E690-4F05-9891-EEB53F019BE5}"/>
              </a:ext>
            </a:extLst>
          </p:cNvPr>
          <p:cNvSpPr txBox="1"/>
          <p:nvPr/>
        </p:nvSpPr>
        <p:spPr>
          <a:xfrm>
            <a:off x="5618172" y="3031891"/>
            <a:ext cx="2852063" cy="307777"/>
          </a:xfrm>
          <a:prstGeom prst="rect">
            <a:avLst/>
          </a:prstGeom>
          <a:noFill/>
        </p:spPr>
        <p:txBody>
          <a:bodyPr wrap="none" rtlCol="0">
            <a:spAutoFit/>
          </a:bodyPr>
          <a:lstStyle/>
          <a:p>
            <a:r>
              <a:rPr lang="en-US" sz="1400" dirty="0"/>
              <a:t>K:Mg Ratios in Hemp 2018-2021</a:t>
            </a:r>
          </a:p>
        </p:txBody>
      </p:sp>
      <p:sp>
        <p:nvSpPr>
          <p:cNvPr id="16" name="TextBox 15">
            <a:extLst>
              <a:ext uri="{FF2B5EF4-FFF2-40B4-BE49-F238E27FC236}">
                <a16:creationId xmlns:a16="http://schemas.microsoft.com/office/drawing/2014/main" id="{6AC074A5-C61A-499E-B2E6-10CAF8AAEB1E}"/>
              </a:ext>
            </a:extLst>
          </p:cNvPr>
          <p:cNvSpPr txBox="1"/>
          <p:nvPr/>
        </p:nvSpPr>
        <p:spPr>
          <a:xfrm>
            <a:off x="7795598" y="3665619"/>
            <a:ext cx="946484" cy="307777"/>
          </a:xfrm>
          <a:prstGeom prst="rect">
            <a:avLst/>
          </a:prstGeom>
          <a:noFill/>
        </p:spPr>
        <p:txBody>
          <a:bodyPr wrap="square" rtlCol="0">
            <a:spAutoFit/>
          </a:bodyPr>
          <a:lstStyle/>
          <a:p>
            <a:r>
              <a:rPr lang="en-US" sz="1400" dirty="0"/>
              <a:t>n = 6119</a:t>
            </a:r>
          </a:p>
        </p:txBody>
      </p:sp>
    </p:spTree>
    <p:extLst>
      <p:ext uri="{BB962C8B-B14F-4D97-AF65-F5344CB8AC3E}">
        <p14:creationId xmlns:p14="http://schemas.microsoft.com/office/powerpoint/2010/main" val="326865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07CA-C7FA-49D2-8EC6-9133B2ABF47C}"/>
              </a:ext>
            </a:extLst>
          </p:cNvPr>
          <p:cNvSpPr>
            <a:spLocks noGrp="1"/>
          </p:cNvSpPr>
          <p:nvPr>
            <p:ph type="title"/>
          </p:nvPr>
        </p:nvSpPr>
        <p:spPr>
          <a:xfrm>
            <a:off x="1802050" y="22347"/>
            <a:ext cx="5630779" cy="1280890"/>
          </a:xfrm>
        </p:spPr>
        <p:txBody>
          <a:bodyPr>
            <a:normAutofit/>
          </a:bodyPr>
          <a:lstStyle/>
          <a:p>
            <a:r>
              <a:rPr lang="en-US" sz="3200" dirty="0"/>
              <a:t>Comparison of K:Ca to K:Ca of Corn and Soybean</a:t>
            </a:r>
          </a:p>
        </p:txBody>
      </p:sp>
      <p:graphicFrame>
        <p:nvGraphicFramePr>
          <p:cNvPr id="9" name="Chart 8">
            <a:extLst>
              <a:ext uri="{FF2B5EF4-FFF2-40B4-BE49-F238E27FC236}">
                <a16:creationId xmlns:a16="http://schemas.microsoft.com/office/drawing/2014/main" id="{0A975D39-9733-4B43-A19F-774BBDFF9DAA}"/>
              </a:ext>
            </a:extLst>
          </p:cNvPr>
          <p:cNvGraphicFramePr>
            <a:graphicFrameLocks/>
          </p:cNvGraphicFramePr>
          <p:nvPr/>
        </p:nvGraphicFramePr>
        <p:xfrm>
          <a:off x="4617440" y="3991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801CC05A-068E-47F1-AD54-C9D68EC6B50A}"/>
              </a:ext>
            </a:extLst>
          </p:cNvPr>
          <p:cNvGraphicFramePr>
            <a:graphicFrameLocks/>
          </p:cNvGraphicFramePr>
          <p:nvPr/>
        </p:nvGraphicFramePr>
        <p:xfrm>
          <a:off x="-45439" y="412066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1E67973-1331-42A6-83E9-7079DF06A8DF}"/>
              </a:ext>
            </a:extLst>
          </p:cNvPr>
          <p:cNvSpPr txBox="1"/>
          <p:nvPr/>
        </p:nvSpPr>
        <p:spPr>
          <a:xfrm>
            <a:off x="7299158" y="4692316"/>
            <a:ext cx="899605" cy="307777"/>
          </a:xfrm>
          <a:prstGeom prst="rect">
            <a:avLst/>
          </a:prstGeom>
          <a:noFill/>
        </p:spPr>
        <p:txBody>
          <a:bodyPr wrap="none" rtlCol="0">
            <a:spAutoFit/>
          </a:bodyPr>
          <a:lstStyle/>
          <a:p>
            <a:r>
              <a:rPr lang="en-US" sz="1400" dirty="0"/>
              <a:t>n = 7930</a:t>
            </a:r>
          </a:p>
        </p:txBody>
      </p:sp>
      <p:pic>
        <p:nvPicPr>
          <p:cNvPr id="11" name="Picture 10">
            <a:extLst>
              <a:ext uri="{FF2B5EF4-FFF2-40B4-BE49-F238E27FC236}">
                <a16:creationId xmlns:a16="http://schemas.microsoft.com/office/drawing/2014/main" id="{A708723A-C16B-4B64-BCC6-CD7371AC03D5}"/>
              </a:ext>
            </a:extLst>
          </p:cNvPr>
          <p:cNvPicPr>
            <a:picLocks noChangeAspect="1"/>
          </p:cNvPicPr>
          <p:nvPr/>
        </p:nvPicPr>
        <p:blipFill>
          <a:blip r:embed="rId4"/>
          <a:stretch>
            <a:fillRect/>
          </a:stretch>
        </p:blipFill>
        <p:spPr>
          <a:xfrm>
            <a:off x="2364490" y="1193310"/>
            <a:ext cx="3555047" cy="2798654"/>
          </a:xfrm>
          <a:prstGeom prst="rect">
            <a:avLst/>
          </a:prstGeom>
        </p:spPr>
      </p:pic>
      <p:sp>
        <p:nvSpPr>
          <p:cNvPr id="12" name="TextBox 11">
            <a:extLst>
              <a:ext uri="{FF2B5EF4-FFF2-40B4-BE49-F238E27FC236}">
                <a16:creationId xmlns:a16="http://schemas.microsoft.com/office/drawing/2014/main" id="{D86C7DD9-C695-47DD-9DD9-D7E55F82C7FD}"/>
              </a:ext>
            </a:extLst>
          </p:cNvPr>
          <p:cNvSpPr txBox="1"/>
          <p:nvPr/>
        </p:nvSpPr>
        <p:spPr>
          <a:xfrm>
            <a:off x="4836695" y="1712920"/>
            <a:ext cx="946484" cy="307777"/>
          </a:xfrm>
          <a:prstGeom prst="rect">
            <a:avLst/>
          </a:prstGeom>
          <a:noFill/>
        </p:spPr>
        <p:txBody>
          <a:bodyPr wrap="square" rtlCol="0">
            <a:spAutoFit/>
          </a:bodyPr>
          <a:lstStyle/>
          <a:p>
            <a:r>
              <a:rPr lang="en-US" sz="1400" dirty="0"/>
              <a:t>n = 6119</a:t>
            </a:r>
          </a:p>
        </p:txBody>
      </p:sp>
      <p:sp>
        <p:nvSpPr>
          <p:cNvPr id="13" name="TextBox 12">
            <a:extLst>
              <a:ext uri="{FF2B5EF4-FFF2-40B4-BE49-F238E27FC236}">
                <a16:creationId xmlns:a16="http://schemas.microsoft.com/office/drawing/2014/main" id="{D4F42715-87E2-444B-9AB8-25A83F90E746}"/>
              </a:ext>
            </a:extLst>
          </p:cNvPr>
          <p:cNvSpPr txBox="1"/>
          <p:nvPr/>
        </p:nvSpPr>
        <p:spPr>
          <a:xfrm>
            <a:off x="2824661" y="1245977"/>
            <a:ext cx="2852063" cy="307777"/>
          </a:xfrm>
          <a:prstGeom prst="rect">
            <a:avLst/>
          </a:prstGeom>
          <a:noFill/>
        </p:spPr>
        <p:txBody>
          <a:bodyPr wrap="none" rtlCol="0">
            <a:spAutoFit/>
          </a:bodyPr>
          <a:lstStyle/>
          <a:p>
            <a:r>
              <a:rPr lang="en-US" sz="1400" dirty="0"/>
              <a:t>K:Ca Ratios in Hemp 2018-2021</a:t>
            </a:r>
          </a:p>
        </p:txBody>
      </p:sp>
    </p:spTree>
    <p:extLst>
      <p:ext uri="{BB962C8B-B14F-4D97-AF65-F5344CB8AC3E}">
        <p14:creationId xmlns:p14="http://schemas.microsoft.com/office/powerpoint/2010/main" val="272560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67973-1331-42A6-83E9-7079DF06A8DF}"/>
              </a:ext>
            </a:extLst>
          </p:cNvPr>
          <p:cNvSpPr txBox="1"/>
          <p:nvPr/>
        </p:nvSpPr>
        <p:spPr>
          <a:xfrm>
            <a:off x="7729608" y="4799111"/>
            <a:ext cx="899605" cy="307777"/>
          </a:xfrm>
          <a:prstGeom prst="rect">
            <a:avLst/>
          </a:prstGeom>
          <a:noFill/>
        </p:spPr>
        <p:txBody>
          <a:bodyPr wrap="none" rtlCol="0">
            <a:spAutoFit/>
          </a:bodyPr>
          <a:lstStyle/>
          <a:p>
            <a:r>
              <a:rPr lang="en-US" sz="1400" dirty="0"/>
              <a:t>n = 7930</a:t>
            </a:r>
          </a:p>
        </p:txBody>
      </p:sp>
      <p:pic>
        <p:nvPicPr>
          <p:cNvPr id="14" name="Picture 13">
            <a:extLst>
              <a:ext uri="{FF2B5EF4-FFF2-40B4-BE49-F238E27FC236}">
                <a16:creationId xmlns:a16="http://schemas.microsoft.com/office/drawing/2014/main" id="{83C70DF2-3C09-4453-990B-6EE9E41C2BE3}"/>
              </a:ext>
            </a:extLst>
          </p:cNvPr>
          <p:cNvPicPr>
            <a:picLocks noChangeAspect="1"/>
          </p:cNvPicPr>
          <p:nvPr/>
        </p:nvPicPr>
        <p:blipFill>
          <a:blip r:embed="rId2"/>
          <a:stretch>
            <a:fillRect/>
          </a:stretch>
        </p:blipFill>
        <p:spPr>
          <a:xfrm>
            <a:off x="2577445" y="940075"/>
            <a:ext cx="4200344" cy="3285218"/>
          </a:xfrm>
          <a:prstGeom prst="rect">
            <a:avLst/>
          </a:prstGeom>
        </p:spPr>
      </p:pic>
      <p:sp>
        <p:nvSpPr>
          <p:cNvPr id="15" name="TextBox 14">
            <a:extLst>
              <a:ext uri="{FF2B5EF4-FFF2-40B4-BE49-F238E27FC236}">
                <a16:creationId xmlns:a16="http://schemas.microsoft.com/office/drawing/2014/main" id="{0CD2E5B8-E690-4F05-9891-EEB53F019BE5}"/>
              </a:ext>
            </a:extLst>
          </p:cNvPr>
          <p:cNvSpPr txBox="1"/>
          <p:nvPr/>
        </p:nvSpPr>
        <p:spPr>
          <a:xfrm>
            <a:off x="3390012" y="1045047"/>
            <a:ext cx="2852063" cy="307777"/>
          </a:xfrm>
          <a:prstGeom prst="rect">
            <a:avLst/>
          </a:prstGeom>
          <a:noFill/>
        </p:spPr>
        <p:txBody>
          <a:bodyPr wrap="none" rtlCol="0">
            <a:spAutoFit/>
          </a:bodyPr>
          <a:lstStyle/>
          <a:p>
            <a:r>
              <a:rPr lang="en-US" sz="1400" dirty="0"/>
              <a:t>K:Mg Ratios in Hemp 2018-2021</a:t>
            </a:r>
          </a:p>
        </p:txBody>
      </p:sp>
      <p:sp>
        <p:nvSpPr>
          <p:cNvPr id="16" name="Title 1">
            <a:extLst>
              <a:ext uri="{FF2B5EF4-FFF2-40B4-BE49-F238E27FC236}">
                <a16:creationId xmlns:a16="http://schemas.microsoft.com/office/drawing/2014/main" id="{446C80CD-6E02-4EC9-9F96-ED0E6E18FC73}"/>
              </a:ext>
            </a:extLst>
          </p:cNvPr>
          <p:cNvSpPr txBox="1">
            <a:spLocks/>
          </p:cNvSpPr>
          <p:nvPr/>
        </p:nvSpPr>
        <p:spPr>
          <a:xfrm>
            <a:off x="1802050" y="22347"/>
            <a:ext cx="563077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Comparison of K:Mg to K:Mg of Corn and Soybean</a:t>
            </a:r>
          </a:p>
        </p:txBody>
      </p:sp>
      <p:sp>
        <p:nvSpPr>
          <p:cNvPr id="17" name="TextBox 16">
            <a:extLst>
              <a:ext uri="{FF2B5EF4-FFF2-40B4-BE49-F238E27FC236}">
                <a16:creationId xmlns:a16="http://schemas.microsoft.com/office/drawing/2014/main" id="{ED3ADEE2-DE2E-474F-B096-9E7EAC4BB44E}"/>
              </a:ext>
            </a:extLst>
          </p:cNvPr>
          <p:cNvSpPr txBox="1"/>
          <p:nvPr/>
        </p:nvSpPr>
        <p:spPr>
          <a:xfrm>
            <a:off x="5366084" y="1632710"/>
            <a:ext cx="946484" cy="307777"/>
          </a:xfrm>
          <a:prstGeom prst="rect">
            <a:avLst/>
          </a:prstGeom>
          <a:noFill/>
        </p:spPr>
        <p:txBody>
          <a:bodyPr wrap="square" rtlCol="0">
            <a:spAutoFit/>
          </a:bodyPr>
          <a:lstStyle/>
          <a:p>
            <a:r>
              <a:rPr lang="en-US" sz="1400" dirty="0"/>
              <a:t>n = 6119</a:t>
            </a:r>
          </a:p>
        </p:txBody>
      </p:sp>
      <p:graphicFrame>
        <p:nvGraphicFramePr>
          <p:cNvPr id="18" name="Chart 17">
            <a:extLst>
              <a:ext uri="{FF2B5EF4-FFF2-40B4-BE49-F238E27FC236}">
                <a16:creationId xmlns:a16="http://schemas.microsoft.com/office/drawing/2014/main" id="{34177C71-EBFE-4495-97CF-6BC35991A5F3}"/>
              </a:ext>
            </a:extLst>
          </p:cNvPr>
          <p:cNvGraphicFramePr>
            <a:graphicFrameLocks/>
          </p:cNvGraphicFramePr>
          <p:nvPr>
            <p:extLst>
              <p:ext uri="{D42A27DB-BD31-4B8C-83A1-F6EECF244321}">
                <p14:modId xmlns:p14="http://schemas.microsoft.com/office/powerpoint/2010/main" val="3093882838"/>
              </p:ext>
            </p:extLst>
          </p:nvPr>
        </p:nvGraphicFramePr>
        <p:xfrm>
          <a:off x="4539915" y="4330265"/>
          <a:ext cx="4475747" cy="2537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0965C7C1-41F8-47AA-A481-6D0D223C3A89}"/>
              </a:ext>
            </a:extLst>
          </p:cNvPr>
          <p:cNvGraphicFramePr>
            <a:graphicFrameLocks/>
          </p:cNvGraphicFramePr>
          <p:nvPr>
            <p:extLst>
              <p:ext uri="{D42A27DB-BD31-4B8C-83A1-F6EECF244321}">
                <p14:modId xmlns:p14="http://schemas.microsoft.com/office/powerpoint/2010/main" val="2748129834"/>
              </p:ext>
            </p:extLst>
          </p:nvPr>
        </p:nvGraphicFramePr>
        <p:xfrm>
          <a:off x="622733" y="4330265"/>
          <a:ext cx="3909423" cy="250538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
            <a:extLst>
              <a:ext uri="{FF2B5EF4-FFF2-40B4-BE49-F238E27FC236}">
                <a16:creationId xmlns:a16="http://schemas.microsoft.com/office/drawing/2014/main" id="{6C01E8BC-7789-44EE-AD36-56E0BD993880}"/>
              </a:ext>
            </a:extLst>
          </p:cNvPr>
          <p:cNvSpPr txBox="1"/>
          <p:nvPr/>
        </p:nvSpPr>
        <p:spPr>
          <a:xfrm>
            <a:off x="3353781" y="4942494"/>
            <a:ext cx="914400" cy="40105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n = 22362</a:t>
            </a:r>
            <a:endParaRPr lang="en-US" sz="1100" dirty="0"/>
          </a:p>
        </p:txBody>
      </p:sp>
    </p:spTree>
    <p:extLst>
      <p:ext uri="{BB962C8B-B14F-4D97-AF65-F5344CB8AC3E}">
        <p14:creationId xmlns:p14="http://schemas.microsoft.com/office/powerpoint/2010/main" val="258758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693C-A047-44B7-8664-F4EBB8CD5697}"/>
              </a:ext>
            </a:extLst>
          </p:cNvPr>
          <p:cNvSpPr>
            <a:spLocks noGrp="1"/>
          </p:cNvSpPr>
          <p:nvPr>
            <p:ph type="title"/>
          </p:nvPr>
        </p:nvSpPr>
        <p:spPr/>
        <p:txBody>
          <a:bodyPr/>
          <a:lstStyle/>
          <a:p>
            <a:r>
              <a:rPr lang="en-US" dirty="0"/>
              <a:t>% Calcium in </a:t>
            </a:r>
            <a:r>
              <a:rPr lang="en-US" i="1" dirty="0"/>
              <a:t>Cannabis</a:t>
            </a:r>
            <a:r>
              <a:rPr lang="en-US" dirty="0"/>
              <a:t> Samples 2018-2020</a:t>
            </a:r>
          </a:p>
        </p:txBody>
      </p:sp>
      <p:sp>
        <p:nvSpPr>
          <p:cNvPr id="3" name="TextBox 2">
            <a:extLst>
              <a:ext uri="{FF2B5EF4-FFF2-40B4-BE49-F238E27FC236}">
                <a16:creationId xmlns:a16="http://schemas.microsoft.com/office/drawing/2014/main" id="{3BE364BB-B4CB-4047-B998-94CB92872232}"/>
              </a:ext>
            </a:extLst>
          </p:cNvPr>
          <p:cNvSpPr txBox="1"/>
          <p:nvPr/>
        </p:nvSpPr>
        <p:spPr>
          <a:xfrm>
            <a:off x="1110803" y="6453834"/>
            <a:ext cx="5453737" cy="338554"/>
          </a:xfrm>
          <a:prstGeom prst="rect">
            <a:avLst/>
          </a:prstGeom>
          <a:noFill/>
        </p:spPr>
        <p:txBody>
          <a:bodyPr wrap="none" rtlCol="0">
            <a:spAutoFit/>
          </a:bodyPr>
          <a:lstStyle/>
          <a:p>
            <a:r>
              <a:rPr lang="en-US" sz="1600" i="1" dirty="0"/>
              <a:t>Deficiency symptoms at 0.5 %. Cockson et al. (2019)</a:t>
            </a:r>
          </a:p>
        </p:txBody>
      </p:sp>
      <p:grpSp>
        <p:nvGrpSpPr>
          <p:cNvPr id="27" name="Group 26">
            <a:extLst>
              <a:ext uri="{FF2B5EF4-FFF2-40B4-BE49-F238E27FC236}">
                <a16:creationId xmlns:a16="http://schemas.microsoft.com/office/drawing/2014/main" id="{BD1BD01B-80D8-4D76-A8F8-7A75BB7148A8}"/>
              </a:ext>
            </a:extLst>
          </p:cNvPr>
          <p:cNvGrpSpPr/>
          <p:nvPr/>
        </p:nvGrpSpPr>
        <p:grpSpPr>
          <a:xfrm>
            <a:off x="1620251" y="2134697"/>
            <a:ext cx="5623560" cy="4171985"/>
            <a:chOff x="1620251" y="2134697"/>
            <a:chExt cx="5623560" cy="4171985"/>
          </a:xfrm>
        </p:grpSpPr>
        <p:grpSp>
          <p:nvGrpSpPr>
            <p:cNvPr id="21" name="Group 20">
              <a:extLst>
                <a:ext uri="{FF2B5EF4-FFF2-40B4-BE49-F238E27FC236}">
                  <a16:creationId xmlns:a16="http://schemas.microsoft.com/office/drawing/2014/main" id="{D3B6B791-3FD7-4F03-B3D8-18A254509B86}"/>
                </a:ext>
              </a:extLst>
            </p:cNvPr>
            <p:cNvGrpSpPr/>
            <p:nvPr/>
          </p:nvGrpSpPr>
          <p:grpSpPr>
            <a:xfrm>
              <a:off x="1620251" y="2176642"/>
              <a:ext cx="5623560" cy="4130040"/>
              <a:chOff x="1620251" y="2176642"/>
              <a:chExt cx="5623560" cy="4130040"/>
            </a:xfrm>
          </p:grpSpPr>
          <p:pic>
            <p:nvPicPr>
              <p:cNvPr id="6" name="Picture 5">
                <a:extLst>
                  <a:ext uri="{FF2B5EF4-FFF2-40B4-BE49-F238E27FC236}">
                    <a16:creationId xmlns:a16="http://schemas.microsoft.com/office/drawing/2014/main" id="{9D361D22-F374-4335-AE2F-73393B7C284C}"/>
                  </a:ext>
                </a:extLst>
              </p:cNvPr>
              <p:cNvPicPr>
                <a:picLocks noChangeAspect="1"/>
              </p:cNvPicPr>
              <p:nvPr/>
            </p:nvPicPr>
            <p:blipFill>
              <a:blip r:embed="rId2"/>
              <a:stretch>
                <a:fillRect/>
              </a:stretch>
            </p:blipFill>
            <p:spPr>
              <a:xfrm>
                <a:off x="1620251" y="2176642"/>
                <a:ext cx="5623560" cy="4130040"/>
              </a:xfrm>
              <a:prstGeom prst="rect">
                <a:avLst/>
              </a:prstGeom>
            </p:spPr>
          </p:pic>
          <p:grpSp>
            <p:nvGrpSpPr>
              <p:cNvPr id="14" name="Group 13">
                <a:extLst>
                  <a:ext uri="{FF2B5EF4-FFF2-40B4-BE49-F238E27FC236}">
                    <a16:creationId xmlns:a16="http://schemas.microsoft.com/office/drawing/2014/main" id="{DA12F6AD-C453-41E8-98E6-8DEBF1681119}"/>
                  </a:ext>
                </a:extLst>
              </p:cNvPr>
              <p:cNvGrpSpPr/>
              <p:nvPr/>
            </p:nvGrpSpPr>
            <p:grpSpPr>
              <a:xfrm>
                <a:off x="2823124" y="4241662"/>
                <a:ext cx="4013104" cy="1276402"/>
                <a:chOff x="3093091" y="4198117"/>
                <a:chExt cx="4013104" cy="1276402"/>
              </a:xfrm>
            </p:grpSpPr>
            <p:sp>
              <p:nvSpPr>
                <p:cNvPr id="16" name="TextBox 15">
                  <a:extLst>
                    <a:ext uri="{FF2B5EF4-FFF2-40B4-BE49-F238E27FC236}">
                      <a16:creationId xmlns:a16="http://schemas.microsoft.com/office/drawing/2014/main" id="{36C8BCA1-B8A0-455B-87C2-A3CDD4A40B54}"/>
                    </a:ext>
                  </a:extLst>
                </p:cNvPr>
                <p:cNvSpPr txBox="1"/>
                <p:nvPr/>
              </p:nvSpPr>
              <p:spPr>
                <a:xfrm>
                  <a:off x="3093091" y="4198117"/>
                  <a:ext cx="1667818" cy="230832"/>
                </a:xfrm>
                <a:prstGeom prst="rect">
                  <a:avLst/>
                </a:prstGeom>
                <a:solidFill>
                  <a:srgbClr val="FFC000"/>
                </a:solidFill>
              </p:spPr>
              <p:txBody>
                <a:bodyPr wrap="square" rtlCol="0">
                  <a:spAutoFit/>
                </a:bodyPr>
                <a:lstStyle/>
                <a:p>
                  <a:r>
                    <a:rPr lang="en-US" sz="900" dirty="0"/>
                    <a:t>Landis</a:t>
                  </a:r>
                </a:p>
              </p:txBody>
            </p:sp>
            <p:sp>
              <p:nvSpPr>
                <p:cNvPr id="17" name="TextBox 16">
                  <a:extLst>
                    <a:ext uri="{FF2B5EF4-FFF2-40B4-BE49-F238E27FC236}">
                      <a16:creationId xmlns:a16="http://schemas.microsoft.com/office/drawing/2014/main" id="{47BF3D26-9267-4D07-8E61-2850FEEFE80B}"/>
                    </a:ext>
                  </a:extLst>
                </p:cNvPr>
                <p:cNvSpPr txBox="1"/>
                <p:nvPr/>
              </p:nvSpPr>
              <p:spPr>
                <a:xfrm>
                  <a:off x="3984157" y="4891102"/>
                  <a:ext cx="3122038" cy="230832"/>
                </a:xfrm>
                <a:prstGeom prst="rect">
                  <a:avLst/>
                </a:prstGeom>
                <a:solidFill>
                  <a:srgbClr val="FFC000"/>
                </a:solidFill>
              </p:spPr>
              <p:txBody>
                <a:bodyPr wrap="square" rtlCol="0">
                  <a:spAutoFit/>
                </a:bodyPr>
                <a:lstStyle/>
                <a:p>
                  <a:r>
                    <a:rPr lang="en-US" sz="900" dirty="0"/>
                    <a:t>Bryson &amp; Mills</a:t>
                  </a:r>
                </a:p>
              </p:txBody>
            </p:sp>
            <p:sp>
              <p:nvSpPr>
                <p:cNvPr id="18" name="TextBox 17">
                  <a:extLst>
                    <a:ext uri="{FF2B5EF4-FFF2-40B4-BE49-F238E27FC236}">
                      <a16:creationId xmlns:a16="http://schemas.microsoft.com/office/drawing/2014/main" id="{F1D62DB0-61AC-4CF6-B5C1-0A386E558A83}"/>
                    </a:ext>
                  </a:extLst>
                </p:cNvPr>
                <p:cNvSpPr txBox="1"/>
                <p:nvPr/>
              </p:nvSpPr>
              <p:spPr>
                <a:xfrm>
                  <a:off x="4016939" y="4546630"/>
                  <a:ext cx="3089255" cy="215444"/>
                </a:xfrm>
                <a:prstGeom prst="rect">
                  <a:avLst/>
                </a:prstGeom>
                <a:solidFill>
                  <a:srgbClr val="FFC000"/>
                </a:solidFill>
              </p:spPr>
              <p:txBody>
                <a:bodyPr wrap="square" rtlCol="0">
                  <a:spAutoFit/>
                </a:bodyPr>
                <a:lstStyle/>
                <a:p>
                  <a:r>
                    <a:rPr lang="en-US" sz="800" dirty="0"/>
                    <a:t>Kalinowski</a:t>
                  </a:r>
                </a:p>
              </p:txBody>
            </p:sp>
            <p:sp>
              <p:nvSpPr>
                <p:cNvPr id="19" name="TextBox 18">
                  <a:extLst>
                    <a:ext uri="{FF2B5EF4-FFF2-40B4-BE49-F238E27FC236}">
                      <a16:creationId xmlns:a16="http://schemas.microsoft.com/office/drawing/2014/main" id="{0A5FC1F9-7504-4682-A1A5-526BBF3C5848}"/>
                    </a:ext>
                  </a:extLst>
                </p:cNvPr>
                <p:cNvSpPr txBox="1"/>
                <p:nvPr/>
              </p:nvSpPr>
              <p:spPr>
                <a:xfrm>
                  <a:off x="4126486" y="5243687"/>
                  <a:ext cx="1542795" cy="230832"/>
                </a:xfrm>
                <a:prstGeom prst="rect">
                  <a:avLst/>
                </a:prstGeom>
                <a:solidFill>
                  <a:srgbClr val="FFC000"/>
                </a:solidFill>
              </p:spPr>
              <p:txBody>
                <a:bodyPr wrap="square" rtlCol="0">
                  <a:spAutoFit/>
                </a:bodyPr>
                <a:lstStyle/>
                <a:p>
                  <a:r>
                    <a:rPr lang="en-US" sz="900" dirty="0"/>
                    <a:t>NCDA Q1-Q3</a:t>
                  </a:r>
                </a:p>
              </p:txBody>
            </p:sp>
          </p:grpSp>
        </p:grpSp>
        <p:grpSp>
          <p:nvGrpSpPr>
            <p:cNvPr id="22" name="Group 21">
              <a:extLst>
                <a:ext uri="{FF2B5EF4-FFF2-40B4-BE49-F238E27FC236}">
                  <a16:creationId xmlns:a16="http://schemas.microsoft.com/office/drawing/2014/main" id="{D286798E-CF89-4C11-9957-6BE1A2280296}"/>
                </a:ext>
              </a:extLst>
            </p:cNvPr>
            <p:cNvGrpSpPr/>
            <p:nvPr/>
          </p:nvGrpSpPr>
          <p:grpSpPr>
            <a:xfrm>
              <a:off x="2927932" y="2134697"/>
              <a:ext cx="2942491" cy="3674970"/>
              <a:chOff x="3657599" y="2134697"/>
              <a:chExt cx="2942491" cy="3674970"/>
            </a:xfrm>
          </p:grpSpPr>
          <p:sp>
            <p:nvSpPr>
              <p:cNvPr id="23" name="TextBox 22">
                <a:extLst>
                  <a:ext uri="{FF2B5EF4-FFF2-40B4-BE49-F238E27FC236}">
                    <a16:creationId xmlns:a16="http://schemas.microsoft.com/office/drawing/2014/main" id="{BCFF922C-F700-4295-9484-F7743CE78775}"/>
                  </a:ext>
                </a:extLst>
              </p:cNvPr>
              <p:cNvSpPr txBox="1"/>
              <p:nvPr/>
            </p:nvSpPr>
            <p:spPr>
              <a:xfrm>
                <a:off x="3657599" y="2134697"/>
                <a:ext cx="2942491" cy="584775"/>
              </a:xfrm>
              <a:prstGeom prst="rect">
                <a:avLst/>
              </a:prstGeom>
              <a:noFill/>
            </p:spPr>
            <p:txBody>
              <a:bodyPr wrap="square" rtlCol="0">
                <a:spAutoFit/>
              </a:bodyPr>
              <a:lstStyle/>
              <a:p>
                <a:pPr algn="ctr"/>
                <a:r>
                  <a:rPr lang="en-US" sz="1600" dirty="0"/>
                  <a:t>Sufficiency Range Estimate</a:t>
                </a:r>
              </a:p>
              <a:p>
                <a:pPr algn="ctr"/>
                <a:r>
                  <a:rPr lang="en-US" sz="1600" dirty="0"/>
                  <a:t>1.5-2.9</a:t>
                </a:r>
              </a:p>
            </p:txBody>
          </p:sp>
          <p:sp>
            <p:nvSpPr>
              <p:cNvPr id="24" name="Right Bracket 23">
                <a:extLst>
                  <a:ext uri="{FF2B5EF4-FFF2-40B4-BE49-F238E27FC236}">
                    <a16:creationId xmlns:a16="http://schemas.microsoft.com/office/drawing/2014/main" id="{24DC1A98-6234-4B36-A7C7-BCDB1524556E}"/>
                  </a:ext>
                </a:extLst>
              </p:cNvPr>
              <p:cNvSpPr/>
              <p:nvPr/>
            </p:nvSpPr>
            <p:spPr>
              <a:xfrm rot="16200000">
                <a:off x="3749976" y="3430660"/>
                <a:ext cx="3090196" cy="166781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pSp>
      <p:cxnSp>
        <p:nvCxnSpPr>
          <p:cNvPr id="20" name="Straight Connector 19">
            <a:extLst>
              <a:ext uri="{FF2B5EF4-FFF2-40B4-BE49-F238E27FC236}">
                <a16:creationId xmlns:a16="http://schemas.microsoft.com/office/drawing/2014/main" id="{632C7A0C-6624-49F0-BABC-39342791528B}"/>
              </a:ext>
            </a:extLst>
          </p:cNvPr>
          <p:cNvCxnSpPr/>
          <p:nvPr/>
        </p:nvCxnSpPr>
        <p:spPr>
          <a:xfrm>
            <a:off x="3053348" y="4846074"/>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55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8AFA-7923-4A34-B958-6549AF3A772D}"/>
              </a:ext>
            </a:extLst>
          </p:cNvPr>
          <p:cNvSpPr>
            <a:spLocks noGrp="1"/>
          </p:cNvSpPr>
          <p:nvPr>
            <p:ph type="title"/>
          </p:nvPr>
        </p:nvSpPr>
        <p:spPr/>
        <p:txBody>
          <a:bodyPr/>
          <a:lstStyle/>
          <a:p>
            <a:r>
              <a:rPr lang="en-US" dirty="0"/>
              <a:t>% Magnesium in </a:t>
            </a:r>
            <a:r>
              <a:rPr lang="en-US" i="1" dirty="0"/>
              <a:t>Cannabis</a:t>
            </a:r>
            <a:r>
              <a:rPr lang="en-US" dirty="0"/>
              <a:t> Samples 2018-2020</a:t>
            </a:r>
          </a:p>
        </p:txBody>
      </p:sp>
      <p:grpSp>
        <p:nvGrpSpPr>
          <p:cNvPr id="20" name="Group 19">
            <a:extLst>
              <a:ext uri="{FF2B5EF4-FFF2-40B4-BE49-F238E27FC236}">
                <a16:creationId xmlns:a16="http://schemas.microsoft.com/office/drawing/2014/main" id="{DF96B4B0-497D-4E84-9AEC-C074809F1024}"/>
              </a:ext>
            </a:extLst>
          </p:cNvPr>
          <p:cNvGrpSpPr/>
          <p:nvPr/>
        </p:nvGrpSpPr>
        <p:grpSpPr>
          <a:xfrm>
            <a:off x="1682845" y="1905000"/>
            <a:ext cx="5778309" cy="4858303"/>
            <a:chOff x="1682845" y="1905000"/>
            <a:chExt cx="5778309" cy="4858303"/>
          </a:xfrm>
        </p:grpSpPr>
        <p:grpSp>
          <p:nvGrpSpPr>
            <p:cNvPr id="15" name="Group 14">
              <a:extLst>
                <a:ext uri="{FF2B5EF4-FFF2-40B4-BE49-F238E27FC236}">
                  <a16:creationId xmlns:a16="http://schemas.microsoft.com/office/drawing/2014/main" id="{D11761C6-F71A-4754-865F-7E86227035FE}"/>
                </a:ext>
              </a:extLst>
            </p:cNvPr>
            <p:cNvGrpSpPr/>
            <p:nvPr/>
          </p:nvGrpSpPr>
          <p:grpSpPr>
            <a:xfrm>
              <a:off x="1682845" y="1905000"/>
              <a:ext cx="5778309" cy="4858303"/>
              <a:chOff x="1110803" y="1934085"/>
              <a:chExt cx="5778309" cy="4858303"/>
            </a:xfrm>
          </p:grpSpPr>
          <p:sp>
            <p:nvSpPr>
              <p:cNvPr id="3" name="TextBox 2">
                <a:extLst>
                  <a:ext uri="{FF2B5EF4-FFF2-40B4-BE49-F238E27FC236}">
                    <a16:creationId xmlns:a16="http://schemas.microsoft.com/office/drawing/2014/main" id="{CCB7803D-732A-4760-9DC9-0FAF0F9CA251}"/>
                  </a:ext>
                </a:extLst>
              </p:cNvPr>
              <p:cNvSpPr txBox="1"/>
              <p:nvPr/>
            </p:nvSpPr>
            <p:spPr>
              <a:xfrm>
                <a:off x="1110803" y="6453834"/>
                <a:ext cx="5453737" cy="338554"/>
              </a:xfrm>
              <a:prstGeom prst="rect">
                <a:avLst/>
              </a:prstGeom>
              <a:noFill/>
            </p:spPr>
            <p:txBody>
              <a:bodyPr wrap="none" rtlCol="0">
                <a:spAutoFit/>
              </a:bodyPr>
              <a:lstStyle/>
              <a:p>
                <a:r>
                  <a:rPr lang="en-US" sz="1600" i="1" dirty="0"/>
                  <a:t>Deficiency symptoms at 0.12 %. Cockson et al. (2019)</a:t>
                </a:r>
              </a:p>
            </p:txBody>
          </p:sp>
          <p:pic>
            <p:nvPicPr>
              <p:cNvPr id="7" name="Picture 6">
                <a:extLst>
                  <a:ext uri="{FF2B5EF4-FFF2-40B4-BE49-F238E27FC236}">
                    <a16:creationId xmlns:a16="http://schemas.microsoft.com/office/drawing/2014/main" id="{7D8B4AA9-9434-470B-AA53-ECC073D8CD8C}"/>
                  </a:ext>
                </a:extLst>
              </p:cNvPr>
              <p:cNvPicPr>
                <a:picLocks noChangeAspect="1"/>
              </p:cNvPicPr>
              <p:nvPr/>
            </p:nvPicPr>
            <p:blipFill>
              <a:blip r:embed="rId2"/>
              <a:stretch>
                <a:fillRect/>
              </a:stretch>
            </p:blipFill>
            <p:spPr>
              <a:xfrm>
                <a:off x="1280792" y="2246812"/>
                <a:ext cx="5608320" cy="4053840"/>
              </a:xfrm>
              <a:prstGeom prst="rect">
                <a:avLst/>
              </a:prstGeom>
            </p:spPr>
          </p:pic>
          <p:sp>
            <p:nvSpPr>
              <p:cNvPr id="5" name="TextBox 4">
                <a:extLst>
                  <a:ext uri="{FF2B5EF4-FFF2-40B4-BE49-F238E27FC236}">
                    <a16:creationId xmlns:a16="http://schemas.microsoft.com/office/drawing/2014/main" id="{CEEF978C-0DD0-43C0-92FA-296DEAC13464}"/>
                  </a:ext>
                </a:extLst>
              </p:cNvPr>
              <p:cNvSpPr txBox="1"/>
              <p:nvPr/>
            </p:nvSpPr>
            <p:spPr>
              <a:xfrm>
                <a:off x="5752262" y="1934085"/>
                <a:ext cx="529312" cy="369332"/>
              </a:xfrm>
              <a:prstGeom prst="rect">
                <a:avLst/>
              </a:prstGeom>
              <a:noFill/>
            </p:spPr>
            <p:txBody>
              <a:bodyPr wrap="none" rtlCol="0">
                <a:spAutoFit/>
              </a:bodyPr>
              <a:lstStyle/>
              <a:p>
                <a:r>
                  <a:rPr lang="en-US" dirty="0"/>
                  <a:t>n =</a:t>
                </a:r>
              </a:p>
            </p:txBody>
          </p:sp>
          <p:grpSp>
            <p:nvGrpSpPr>
              <p:cNvPr id="8" name="Group 7">
                <a:extLst>
                  <a:ext uri="{FF2B5EF4-FFF2-40B4-BE49-F238E27FC236}">
                    <a16:creationId xmlns:a16="http://schemas.microsoft.com/office/drawing/2014/main" id="{5A23FC70-ED4E-4604-BD4B-EF062109DB75}"/>
                  </a:ext>
                </a:extLst>
              </p:cNvPr>
              <p:cNvGrpSpPr/>
              <p:nvPr/>
            </p:nvGrpSpPr>
            <p:grpSpPr>
              <a:xfrm>
                <a:off x="2818020" y="4354872"/>
                <a:ext cx="2546460" cy="1276402"/>
                <a:chOff x="3812475" y="4198117"/>
                <a:chExt cx="2546460" cy="1276402"/>
              </a:xfrm>
            </p:grpSpPr>
            <p:sp>
              <p:nvSpPr>
                <p:cNvPr id="10" name="TextBox 9">
                  <a:extLst>
                    <a:ext uri="{FF2B5EF4-FFF2-40B4-BE49-F238E27FC236}">
                      <a16:creationId xmlns:a16="http://schemas.microsoft.com/office/drawing/2014/main" id="{69EE797D-455F-4053-902B-7546214BDB49}"/>
                    </a:ext>
                  </a:extLst>
                </p:cNvPr>
                <p:cNvSpPr txBox="1"/>
                <p:nvPr/>
              </p:nvSpPr>
              <p:spPr>
                <a:xfrm>
                  <a:off x="3812475" y="4198117"/>
                  <a:ext cx="944083" cy="230832"/>
                </a:xfrm>
                <a:prstGeom prst="rect">
                  <a:avLst/>
                </a:prstGeom>
                <a:solidFill>
                  <a:srgbClr val="FFC000"/>
                </a:solidFill>
              </p:spPr>
              <p:txBody>
                <a:bodyPr wrap="square" rtlCol="0">
                  <a:spAutoFit/>
                </a:bodyPr>
                <a:lstStyle/>
                <a:p>
                  <a:r>
                    <a:rPr lang="en-US" sz="900" dirty="0"/>
                    <a:t>Landis</a:t>
                  </a:r>
                </a:p>
              </p:txBody>
            </p:sp>
            <p:sp>
              <p:nvSpPr>
                <p:cNvPr id="11" name="TextBox 10">
                  <a:extLst>
                    <a:ext uri="{FF2B5EF4-FFF2-40B4-BE49-F238E27FC236}">
                      <a16:creationId xmlns:a16="http://schemas.microsoft.com/office/drawing/2014/main" id="{EE651B66-774A-48FB-8320-A63879ADB16B}"/>
                    </a:ext>
                  </a:extLst>
                </p:cNvPr>
                <p:cNvSpPr txBox="1"/>
                <p:nvPr/>
              </p:nvSpPr>
              <p:spPr>
                <a:xfrm>
                  <a:off x="4478500" y="4891102"/>
                  <a:ext cx="1880435" cy="230832"/>
                </a:xfrm>
                <a:prstGeom prst="rect">
                  <a:avLst/>
                </a:prstGeom>
                <a:solidFill>
                  <a:srgbClr val="FFC000"/>
                </a:solidFill>
              </p:spPr>
              <p:txBody>
                <a:bodyPr wrap="square" rtlCol="0">
                  <a:spAutoFit/>
                </a:bodyPr>
                <a:lstStyle/>
                <a:p>
                  <a:r>
                    <a:rPr lang="en-US" sz="900" dirty="0"/>
                    <a:t>Bryson &amp; Mills</a:t>
                  </a:r>
                </a:p>
              </p:txBody>
            </p:sp>
            <p:sp>
              <p:nvSpPr>
                <p:cNvPr id="12" name="TextBox 11">
                  <a:extLst>
                    <a:ext uri="{FF2B5EF4-FFF2-40B4-BE49-F238E27FC236}">
                      <a16:creationId xmlns:a16="http://schemas.microsoft.com/office/drawing/2014/main" id="{ED970A4A-E83C-4F0D-A512-C83E6391D213}"/>
                    </a:ext>
                  </a:extLst>
                </p:cNvPr>
                <p:cNvSpPr txBox="1"/>
                <p:nvPr/>
              </p:nvSpPr>
              <p:spPr>
                <a:xfrm>
                  <a:off x="4243358" y="4546629"/>
                  <a:ext cx="1601772" cy="215444"/>
                </a:xfrm>
                <a:prstGeom prst="rect">
                  <a:avLst/>
                </a:prstGeom>
                <a:solidFill>
                  <a:srgbClr val="FFC000"/>
                </a:solidFill>
              </p:spPr>
              <p:txBody>
                <a:bodyPr wrap="square" rtlCol="0">
                  <a:spAutoFit/>
                </a:bodyPr>
                <a:lstStyle/>
                <a:p>
                  <a:r>
                    <a:rPr lang="en-US" sz="800" dirty="0"/>
                    <a:t>Kalinowski</a:t>
                  </a:r>
                </a:p>
              </p:txBody>
            </p:sp>
            <p:sp>
              <p:nvSpPr>
                <p:cNvPr id="13" name="TextBox 12">
                  <a:extLst>
                    <a:ext uri="{FF2B5EF4-FFF2-40B4-BE49-F238E27FC236}">
                      <a16:creationId xmlns:a16="http://schemas.microsoft.com/office/drawing/2014/main" id="{3B5199B4-C83C-4D6C-A35B-F96CFEBBF12A}"/>
                    </a:ext>
                  </a:extLst>
                </p:cNvPr>
                <p:cNvSpPr txBox="1"/>
                <p:nvPr/>
              </p:nvSpPr>
              <p:spPr>
                <a:xfrm>
                  <a:off x="4300664" y="5243687"/>
                  <a:ext cx="1344167" cy="230832"/>
                </a:xfrm>
                <a:prstGeom prst="rect">
                  <a:avLst/>
                </a:prstGeom>
                <a:solidFill>
                  <a:srgbClr val="FFC000"/>
                </a:solidFill>
              </p:spPr>
              <p:txBody>
                <a:bodyPr wrap="square" rtlCol="0">
                  <a:spAutoFit/>
                </a:bodyPr>
                <a:lstStyle/>
                <a:p>
                  <a:r>
                    <a:rPr lang="en-US" sz="900" dirty="0"/>
                    <a:t>NCDA Q1-Q3</a:t>
                  </a:r>
                </a:p>
              </p:txBody>
            </p:sp>
          </p:grpSp>
        </p:grpSp>
        <p:grpSp>
          <p:nvGrpSpPr>
            <p:cNvPr id="17" name="Group 16">
              <a:extLst>
                <a:ext uri="{FF2B5EF4-FFF2-40B4-BE49-F238E27FC236}">
                  <a16:creationId xmlns:a16="http://schemas.microsoft.com/office/drawing/2014/main" id="{48BC2FAF-12D6-438C-A28B-FC5A5D28CBAF}"/>
                </a:ext>
              </a:extLst>
            </p:cNvPr>
            <p:cNvGrpSpPr/>
            <p:nvPr/>
          </p:nvGrpSpPr>
          <p:grpSpPr>
            <a:xfrm>
              <a:off x="2927932" y="2134697"/>
              <a:ext cx="2942491" cy="3674970"/>
              <a:chOff x="3657599" y="2134697"/>
              <a:chExt cx="2942491" cy="3674970"/>
            </a:xfrm>
          </p:grpSpPr>
          <p:sp>
            <p:nvSpPr>
              <p:cNvPr id="18" name="TextBox 17">
                <a:extLst>
                  <a:ext uri="{FF2B5EF4-FFF2-40B4-BE49-F238E27FC236}">
                    <a16:creationId xmlns:a16="http://schemas.microsoft.com/office/drawing/2014/main" id="{31C3805F-EBF4-4D0C-B483-48A7E43059D2}"/>
                  </a:ext>
                </a:extLst>
              </p:cNvPr>
              <p:cNvSpPr txBox="1"/>
              <p:nvPr/>
            </p:nvSpPr>
            <p:spPr>
              <a:xfrm>
                <a:off x="3657599" y="2134697"/>
                <a:ext cx="2942491" cy="584775"/>
              </a:xfrm>
              <a:prstGeom prst="rect">
                <a:avLst/>
              </a:prstGeom>
              <a:noFill/>
            </p:spPr>
            <p:txBody>
              <a:bodyPr wrap="square" rtlCol="0">
                <a:spAutoFit/>
              </a:bodyPr>
              <a:lstStyle/>
              <a:p>
                <a:pPr algn="ctr"/>
                <a:r>
                  <a:rPr lang="en-US" sz="1600" dirty="0"/>
                  <a:t>Sufficiency Range Estimate</a:t>
                </a:r>
              </a:p>
              <a:p>
                <a:pPr algn="ctr"/>
                <a:r>
                  <a:rPr lang="en-US" sz="1600" dirty="0"/>
                  <a:t>0.30-0.65</a:t>
                </a:r>
              </a:p>
            </p:txBody>
          </p:sp>
          <p:sp>
            <p:nvSpPr>
              <p:cNvPr id="19" name="Right Bracket 18">
                <a:extLst>
                  <a:ext uri="{FF2B5EF4-FFF2-40B4-BE49-F238E27FC236}">
                    <a16:creationId xmlns:a16="http://schemas.microsoft.com/office/drawing/2014/main" id="{CA65B347-852F-43DB-8381-529FFA4A8150}"/>
                  </a:ext>
                </a:extLst>
              </p:cNvPr>
              <p:cNvSpPr/>
              <p:nvPr/>
            </p:nvSpPr>
            <p:spPr>
              <a:xfrm rot="16200000">
                <a:off x="3608793" y="3442538"/>
                <a:ext cx="3090196" cy="1644061"/>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grpSp>
      <p:cxnSp>
        <p:nvCxnSpPr>
          <p:cNvPr id="16" name="Straight Connector 15">
            <a:extLst>
              <a:ext uri="{FF2B5EF4-FFF2-40B4-BE49-F238E27FC236}">
                <a16:creationId xmlns:a16="http://schemas.microsoft.com/office/drawing/2014/main" id="{A0BEBB26-678E-40CD-88CA-949204DB9C53}"/>
              </a:ext>
            </a:extLst>
          </p:cNvPr>
          <p:cNvCxnSpPr/>
          <p:nvPr/>
        </p:nvCxnSpPr>
        <p:spPr>
          <a:xfrm>
            <a:off x="3077410" y="4783535"/>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279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FA2-3CD2-4C1A-876D-F369709F5B4A}"/>
              </a:ext>
            </a:extLst>
          </p:cNvPr>
          <p:cNvSpPr>
            <a:spLocks noGrp="1"/>
          </p:cNvSpPr>
          <p:nvPr>
            <p:ph type="title"/>
          </p:nvPr>
        </p:nvSpPr>
        <p:spPr/>
        <p:txBody>
          <a:bodyPr/>
          <a:lstStyle/>
          <a:p>
            <a:r>
              <a:rPr lang="en-US" dirty="0"/>
              <a:t>% Sulfur in </a:t>
            </a:r>
            <a:r>
              <a:rPr lang="en-US" i="1" dirty="0"/>
              <a:t>Cannabis</a:t>
            </a:r>
            <a:r>
              <a:rPr lang="en-US" dirty="0"/>
              <a:t> Samples 2018-2020</a:t>
            </a:r>
          </a:p>
        </p:txBody>
      </p:sp>
      <p:sp>
        <p:nvSpPr>
          <p:cNvPr id="3" name="TextBox 2">
            <a:extLst>
              <a:ext uri="{FF2B5EF4-FFF2-40B4-BE49-F238E27FC236}">
                <a16:creationId xmlns:a16="http://schemas.microsoft.com/office/drawing/2014/main" id="{3265C493-FE16-48B7-8B39-DE70B2FC0455}"/>
              </a:ext>
            </a:extLst>
          </p:cNvPr>
          <p:cNvSpPr txBox="1"/>
          <p:nvPr/>
        </p:nvSpPr>
        <p:spPr>
          <a:xfrm>
            <a:off x="1110803" y="6453834"/>
            <a:ext cx="5453737" cy="338554"/>
          </a:xfrm>
          <a:prstGeom prst="rect">
            <a:avLst/>
          </a:prstGeom>
          <a:noFill/>
        </p:spPr>
        <p:txBody>
          <a:bodyPr wrap="none" rtlCol="0">
            <a:spAutoFit/>
          </a:bodyPr>
          <a:lstStyle/>
          <a:p>
            <a:r>
              <a:rPr lang="en-US" sz="1600" i="1" dirty="0"/>
              <a:t>Deficiency symptoms at 0.11 %. Cockson et al. (2019)</a:t>
            </a:r>
          </a:p>
        </p:txBody>
      </p:sp>
      <p:grpSp>
        <p:nvGrpSpPr>
          <p:cNvPr id="16" name="Group 15">
            <a:extLst>
              <a:ext uri="{FF2B5EF4-FFF2-40B4-BE49-F238E27FC236}">
                <a16:creationId xmlns:a16="http://schemas.microsoft.com/office/drawing/2014/main" id="{D2776A6C-2667-4A7F-A14A-C6A224D41384}"/>
              </a:ext>
            </a:extLst>
          </p:cNvPr>
          <p:cNvGrpSpPr/>
          <p:nvPr/>
        </p:nvGrpSpPr>
        <p:grpSpPr>
          <a:xfrm>
            <a:off x="1542635" y="1861241"/>
            <a:ext cx="6188040" cy="4464972"/>
            <a:chOff x="1542635" y="1861241"/>
            <a:chExt cx="6188040" cy="4464972"/>
          </a:xfrm>
        </p:grpSpPr>
        <p:pic>
          <p:nvPicPr>
            <p:cNvPr id="4" name="Picture 3">
              <a:extLst>
                <a:ext uri="{FF2B5EF4-FFF2-40B4-BE49-F238E27FC236}">
                  <a16:creationId xmlns:a16="http://schemas.microsoft.com/office/drawing/2014/main" id="{B661373C-C9EC-4C92-BD85-5893E7AD795B}"/>
                </a:ext>
              </a:extLst>
            </p:cNvPr>
            <p:cNvPicPr>
              <a:picLocks noChangeAspect="1"/>
            </p:cNvPicPr>
            <p:nvPr/>
          </p:nvPicPr>
          <p:blipFill>
            <a:blip r:embed="rId2"/>
            <a:stretch>
              <a:fillRect/>
            </a:stretch>
          </p:blipFill>
          <p:spPr>
            <a:xfrm>
              <a:off x="1542635" y="1905000"/>
              <a:ext cx="6188040" cy="4421213"/>
            </a:xfrm>
            <a:prstGeom prst="rect">
              <a:avLst/>
            </a:prstGeom>
          </p:spPr>
        </p:pic>
        <p:sp>
          <p:nvSpPr>
            <p:cNvPr id="5" name="TextBox 4">
              <a:extLst>
                <a:ext uri="{FF2B5EF4-FFF2-40B4-BE49-F238E27FC236}">
                  <a16:creationId xmlns:a16="http://schemas.microsoft.com/office/drawing/2014/main" id="{3D3ADC74-D7AB-478C-A402-C24B2B26A8F3}"/>
                </a:ext>
              </a:extLst>
            </p:cNvPr>
            <p:cNvSpPr txBox="1"/>
            <p:nvPr/>
          </p:nvSpPr>
          <p:spPr>
            <a:xfrm>
              <a:off x="5996115" y="2061446"/>
              <a:ext cx="1136850" cy="369332"/>
            </a:xfrm>
            <a:prstGeom prst="rect">
              <a:avLst/>
            </a:prstGeom>
            <a:noFill/>
          </p:spPr>
          <p:txBody>
            <a:bodyPr wrap="none" rtlCol="0">
              <a:spAutoFit/>
            </a:bodyPr>
            <a:lstStyle/>
            <a:p>
              <a:r>
                <a:rPr lang="en-US" dirty="0"/>
                <a:t>n = 6119</a:t>
              </a:r>
            </a:p>
          </p:txBody>
        </p:sp>
        <p:grpSp>
          <p:nvGrpSpPr>
            <p:cNvPr id="6" name="Group 5">
              <a:extLst>
                <a:ext uri="{FF2B5EF4-FFF2-40B4-BE49-F238E27FC236}">
                  <a16:creationId xmlns:a16="http://schemas.microsoft.com/office/drawing/2014/main" id="{1E39A547-A16F-483A-BC7C-A92E9BC6B1A0}"/>
                </a:ext>
              </a:extLst>
            </p:cNvPr>
            <p:cNvGrpSpPr/>
            <p:nvPr/>
          </p:nvGrpSpPr>
          <p:grpSpPr>
            <a:xfrm>
              <a:off x="3362121" y="4354872"/>
              <a:ext cx="1087959" cy="1214847"/>
              <a:chOff x="4356576" y="4198117"/>
              <a:chExt cx="1087959" cy="1214847"/>
            </a:xfrm>
          </p:grpSpPr>
          <p:sp>
            <p:nvSpPr>
              <p:cNvPr id="7" name="TextBox 6">
                <a:extLst>
                  <a:ext uri="{FF2B5EF4-FFF2-40B4-BE49-F238E27FC236}">
                    <a16:creationId xmlns:a16="http://schemas.microsoft.com/office/drawing/2014/main" id="{DB5BBE80-D9A3-4EC9-ADDF-88B8031AC098}"/>
                  </a:ext>
                </a:extLst>
              </p:cNvPr>
              <p:cNvSpPr txBox="1"/>
              <p:nvPr/>
            </p:nvSpPr>
            <p:spPr>
              <a:xfrm>
                <a:off x="4448202" y="4198117"/>
                <a:ext cx="626398" cy="230832"/>
              </a:xfrm>
              <a:prstGeom prst="rect">
                <a:avLst/>
              </a:prstGeom>
              <a:solidFill>
                <a:srgbClr val="FFC000"/>
              </a:solidFill>
            </p:spPr>
            <p:txBody>
              <a:bodyPr wrap="square" rtlCol="0">
                <a:spAutoFit/>
              </a:bodyPr>
              <a:lstStyle/>
              <a:p>
                <a:r>
                  <a:rPr lang="en-US" sz="900" dirty="0"/>
                  <a:t>Landis</a:t>
                </a:r>
              </a:p>
            </p:txBody>
          </p:sp>
          <p:sp>
            <p:nvSpPr>
              <p:cNvPr id="8" name="TextBox 7">
                <a:extLst>
                  <a:ext uri="{FF2B5EF4-FFF2-40B4-BE49-F238E27FC236}">
                    <a16:creationId xmlns:a16="http://schemas.microsoft.com/office/drawing/2014/main" id="{1D67A39F-53BB-4155-8680-82E3F6C28BFD}"/>
                  </a:ext>
                </a:extLst>
              </p:cNvPr>
              <p:cNvSpPr txBox="1"/>
              <p:nvPr/>
            </p:nvSpPr>
            <p:spPr>
              <a:xfrm>
                <a:off x="4356576" y="4891102"/>
                <a:ext cx="521901" cy="307777"/>
              </a:xfrm>
              <a:prstGeom prst="rect">
                <a:avLst/>
              </a:prstGeom>
              <a:solidFill>
                <a:srgbClr val="FFC000"/>
              </a:solidFill>
            </p:spPr>
            <p:txBody>
              <a:bodyPr wrap="square" rtlCol="0">
                <a:spAutoFit/>
              </a:bodyPr>
              <a:lstStyle/>
              <a:p>
                <a:r>
                  <a:rPr lang="en-US" sz="700" dirty="0"/>
                  <a:t>Bryson &amp; Mills</a:t>
                </a:r>
              </a:p>
            </p:txBody>
          </p:sp>
          <p:sp>
            <p:nvSpPr>
              <p:cNvPr id="9" name="TextBox 8">
                <a:extLst>
                  <a:ext uri="{FF2B5EF4-FFF2-40B4-BE49-F238E27FC236}">
                    <a16:creationId xmlns:a16="http://schemas.microsoft.com/office/drawing/2014/main" id="{ADB48F12-40A7-4A24-A5CC-9FC44DC0EAFC}"/>
                  </a:ext>
                </a:extLst>
              </p:cNvPr>
              <p:cNvSpPr txBox="1"/>
              <p:nvPr/>
            </p:nvSpPr>
            <p:spPr>
              <a:xfrm>
                <a:off x="4818137" y="4531241"/>
                <a:ext cx="626398" cy="200055"/>
              </a:xfrm>
              <a:prstGeom prst="rect">
                <a:avLst/>
              </a:prstGeom>
              <a:solidFill>
                <a:srgbClr val="FFC000"/>
              </a:solidFill>
            </p:spPr>
            <p:txBody>
              <a:bodyPr wrap="square" rtlCol="0">
                <a:spAutoFit/>
              </a:bodyPr>
              <a:lstStyle/>
              <a:p>
                <a:r>
                  <a:rPr lang="en-US" sz="700" dirty="0"/>
                  <a:t>Kalinowski</a:t>
                </a:r>
              </a:p>
            </p:txBody>
          </p:sp>
          <p:sp>
            <p:nvSpPr>
              <p:cNvPr id="10" name="TextBox 9">
                <a:extLst>
                  <a:ext uri="{FF2B5EF4-FFF2-40B4-BE49-F238E27FC236}">
                    <a16:creationId xmlns:a16="http://schemas.microsoft.com/office/drawing/2014/main" id="{D38B78AF-80B0-42A2-85D9-EC7137D6B087}"/>
                  </a:ext>
                </a:extLst>
              </p:cNvPr>
              <p:cNvSpPr txBox="1"/>
              <p:nvPr/>
            </p:nvSpPr>
            <p:spPr>
              <a:xfrm>
                <a:off x="4805774" y="5243687"/>
                <a:ext cx="638761" cy="169277"/>
              </a:xfrm>
              <a:prstGeom prst="rect">
                <a:avLst/>
              </a:prstGeom>
              <a:solidFill>
                <a:srgbClr val="FFC000"/>
              </a:solidFill>
            </p:spPr>
            <p:txBody>
              <a:bodyPr wrap="square" rtlCol="0">
                <a:spAutoFit/>
              </a:bodyPr>
              <a:lstStyle/>
              <a:p>
                <a:r>
                  <a:rPr lang="en-US" sz="500" dirty="0"/>
                  <a:t>NCDA Q1-Q3</a:t>
                </a:r>
              </a:p>
            </p:txBody>
          </p:sp>
        </p:grpSp>
        <p:sp>
          <p:nvSpPr>
            <p:cNvPr id="13" name="TextBox 12">
              <a:extLst>
                <a:ext uri="{FF2B5EF4-FFF2-40B4-BE49-F238E27FC236}">
                  <a16:creationId xmlns:a16="http://schemas.microsoft.com/office/drawing/2014/main" id="{0B914141-EA4A-41B1-8D35-9497FC9E125E}"/>
                </a:ext>
              </a:extLst>
            </p:cNvPr>
            <p:cNvSpPr txBox="1"/>
            <p:nvPr/>
          </p:nvSpPr>
          <p:spPr>
            <a:xfrm>
              <a:off x="2921021" y="1861241"/>
              <a:ext cx="2942491" cy="584775"/>
            </a:xfrm>
            <a:prstGeom prst="rect">
              <a:avLst/>
            </a:prstGeom>
            <a:noFill/>
          </p:spPr>
          <p:txBody>
            <a:bodyPr wrap="square" rtlCol="0">
              <a:spAutoFit/>
            </a:bodyPr>
            <a:lstStyle/>
            <a:p>
              <a:pPr algn="ctr"/>
              <a:r>
                <a:rPr lang="en-US" sz="1600" dirty="0"/>
                <a:t>Sufficiency Range Estimate 0.25-0.36</a:t>
              </a:r>
            </a:p>
          </p:txBody>
        </p:sp>
        <p:sp>
          <p:nvSpPr>
            <p:cNvPr id="14" name="Right Bracket 13">
              <a:extLst>
                <a:ext uri="{FF2B5EF4-FFF2-40B4-BE49-F238E27FC236}">
                  <a16:creationId xmlns:a16="http://schemas.microsoft.com/office/drawing/2014/main" id="{132751EF-1587-4485-855A-AC5559B9B141}"/>
                </a:ext>
              </a:extLst>
            </p:cNvPr>
            <p:cNvSpPr/>
            <p:nvPr/>
          </p:nvSpPr>
          <p:spPr>
            <a:xfrm rot="16200000">
              <a:off x="2615885" y="3816611"/>
              <a:ext cx="3090196" cy="692723"/>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966E7AD2-6A0C-4C6D-87EA-225AFEF19A13}"/>
              </a:ext>
            </a:extLst>
          </p:cNvPr>
          <p:cNvCxnSpPr/>
          <p:nvPr/>
        </p:nvCxnSpPr>
        <p:spPr>
          <a:xfrm>
            <a:off x="3101473" y="4783535"/>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D842BA-A9BD-46E6-8B02-EBF76C05D19E}"/>
              </a:ext>
            </a:extLst>
          </p:cNvPr>
          <p:cNvCxnSpPr/>
          <p:nvPr/>
        </p:nvCxnSpPr>
        <p:spPr>
          <a:xfrm>
            <a:off x="6004136" y="4817893"/>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1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59B518F-8F5E-4687-B691-E1F980FB142A}"/>
              </a:ext>
            </a:extLst>
          </p:cNvPr>
          <p:cNvGrpSpPr/>
          <p:nvPr/>
        </p:nvGrpSpPr>
        <p:grpSpPr>
          <a:xfrm>
            <a:off x="0" y="1154328"/>
            <a:ext cx="9091869" cy="5094072"/>
            <a:chOff x="0" y="0"/>
            <a:chExt cx="9091869" cy="5094072"/>
          </a:xfrm>
        </p:grpSpPr>
        <p:graphicFrame>
          <p:nvGraphicFramePr>
            <p:cNvPr id="17" name="Object 16">
              <a:extLst>
                <a:ext uri="{FF2B5EF4-FFF2-40B4-BE49-F238E27FC236}">
                  <a16:creationId xmlns:a16="http://schemas.microsoft.com/office/drawing/2014/main" id="{4D95A5AC-BAA1-41CC-91CB-558AC8854AE3}"/>
                </a:ext>
              </a:extLst>
            </p:cNvPr>
            <p:cNvGraphicFramePr>
              <a:graphicFrameLocks noChangeAspect="1"/>
            </p:cNvGraphicFramePr>
            <p:nvPr/>
          </p:nvGraphicFramePr>
          <p:xfrm>
            <a:off x="4064940" y="2327566"/>
            <a:ext cx="3719148" cy="2766506"/>
          </p:xfrm>
          <a:graphic>
            <a:graphicData uri="http://schemas.openxmlformats.org/presentationml/2006/ole">
              <mc:AlternateContent xmlns:mc="http://schemas.openxmlformats.org/markup-compatibility/2006">
                <mc:Choice xmlns:v="urn:schemas-microsoft-com:vml" Requires="v">
                  <p:oleObj name="SPW 13.0 Graph" r:id="rId2" imgW="5682952" imgH="4227520" progId="SigmaPlotGraphicObject.12">
                    <p:embed/>
                  </p:oleObj>
                </mc:Choice>
                <mc:Fallback>
                  <p:oleObj name="SPW 13.0 Graph" r:id="rId2" imgW="5682952" imgH="4227520" progId="SigmaPlotGraphicObject.12">
                    <p:embed/>
                    <p:pic>
                      <p:nvPicPr>
                        <p:cNvPr id="17" name="Object 16">
                          <a:extLst>
                            <a:ext uri="{FF2B5EF4-FFF2-40B4-BE49-F238E27FC236}">
                              <a16:creationId xmlns:a16="http://schemas.microsoft.com/office/drawing/2014/main" id="{4D95A5AC-BAA1-41CC-91CB-558AC8854AE3}"/>
                            </a:ext>
                          </a:extLst>
                        </p:cNvPr>
                        <p:cNvPicPr/>
                        <p:nvPr/>
                      </p:nvPicPr>
                      <p:blipFill>
                        <a:blip r:embed="rId3"/>
                        <a:stretch>
                          <a:fillRect/>
                        </a:stretch>
                      </p:blipFill>
                      <p:spPr>
                        <a:xfrm>
                          <a:off x="4064940" y="2327566"/>
                          <a:ext cx="3719148" cy="276650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0B11262-EB86-4FA8-AA73-FAEF5DEB8209}"/>
                </a:ext>
              </a:extLst>
            </p:cNvPr>
            <p:cNvGraphicFramePr>
              <a:graphicFrameLocks noChangeAspect="1"/>
            </p:cNvGraphicFramePr>
            <p:nvPr/>
          </p:nvGraphicFramePr>
          <p:xfrm>
            <a:off x="163384" y="2499122"/>
            <a:ext cx="3445642" cy="2594950"/>
          </p:xfrm>
          <a:graphic>
            <a:graphicData uri="http://schemas.openxmlformats.org/presentationml/2006/ole">
              <mc:AlternateContent xmlns:mc="http://schemas.openxmlformats.org/markup-compatibility/2006">
                <mc:Choice xmlns:v="urn:schemas-microsoft-com:vml" Requires="v">
                  <p:oleObj name="SPW 13.0 Graph" r:id="rId4" imgW="5612966" imgH="4227520" progId="SigmaPlotGraphicObject.12">
                    <p:embed/>
                  </p:oleObj>
                </mc:Choice>
                <mc:Fallback>
                  <p:oleObj name="SPW 13.0 Graph" r:id="rId4" imgW="5612966" imgH="4227520" progId="SigmaPlotGraphicObject.12">
                    <p:embed/>
                    <p:pic>
                      <p:nvPicPr>
                        <p:cNvPr id="16" name="Object 15">
                          <a:extLst>
                            <a:ext uri="{FF2B5EF4-FFF2-40B4-BE49-F238E27FC236}">
                              <a16:creationId xmlns:a16="http://schemas.microsoft.com/office/drawing/2014/main" id="{10B11262-EB86-4FA8-AA73-FAEF5DEB8209}"/>
                            </a:ext>
                          </a:extLst>
                        </p:cNvPr>
                        <p:cNvPicPr/>
                        <p:nvPr/>
                      </p:nvPicPr>
                      <p:blipFill>
                        <a:blip r:embed="rId5"/>
                        <a:stretch>
                          <a:fillRect/>
                        </a:stretch>
                      </p:blipFill>
                      <p:spPr>
                        <a:xfrm>
                          <a:off x="163384" y="2499122"/>
                          <a:ext cx="3445642" cy="25949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49D1F86-F947-4910-8E6B-C10B318B005A}"/>
                </a:ext>
              </a:extLst>
            </p:cNvPr>
            <p:cNvGraphicFramePr>
              <a:graphicFrameLocks noChangeAspect="1"/>
            </p:cNvGraphicFramePr>
            <p:nvPr/>
          </p:nvGraphicFramePr>
          <p:xfrm>
            <a:off x="0" y="0"/>
            <a:ext cx="3177073" cy="2447588"/>
          </p:xfrm>
          <a:graphic>
            <a:graphicData uri="http://schemas.openxmlformats.org/presentationml/2006/ole">
              <mc:AlternateContent xmlns:mc="http://schemas.openxmlformats.org/markup-compatibility/2006">
                <mc:Choice xmlns:v="urn:schemas-microsoft-com:vml" Requires="v">
                  <p:oleObj name="SPW 13.0 Graph" r:id="rId6" imgW="5682952" imgH="4378323" progId="SigmaPlotGraphicObject.12">
                    <p:embed/>
                  </p:oleObj>
                </mc:Choice>
                <mc:Fallback>
                  <p:oleObj name="SPW 13.0 Graph" r:id="rId6" imgW="5682952" imgH="4378323" progId="SigmaPlotGraphicObject.12">
                    <p:embed/>
                    <p:pic>
                      <p:nvPicPr>
                        <p:cNvPr id="14" name="Object 13">
                          <a:extLst>
                            <a:ext uri="{FF2B5EF4-FFF2-40B4-BE49-F238E27FC236}">
                              <a16:creationId xmlns:a16="http://schemas.microsoft.com/office/drawing/2014/main" id="{F49D1F86-F947-4910-8E6B-C10B318B005A}"/>
                            </a:ext>
                          </a:extLst>
                        </p:cNvPr>
                        <p:cNvPicPr/>
                        <p:nvPr/>
                      </p:nvPicPr>
                      <p:blipFill>
                        <a:blip r:embed="rId7"/>
                        <a:stretch>
                          <a:fillRect/>
                        </a:stretch>
                      </p:blipFill>
                      <p:spPr>
                        <a:xfrm>
                          <a:off x="0" y="0"/>
                          <a:ext cx="3177073" cy="24475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3ACAF28-CF8B-4AC7-922E-2ACFBC7EB692}"/>
                </a:ext>
              </a:extLst>
            </p:cNvPr>
            <p:cNvGraphicFramePr>
              <a:graphicFrameLocks noChangeAspect="1"/>
            </p:cNvGraphicFramePr>
            <p:nvPr/>
          </p:nvGraphicFramePr>
          <p:xfrm>
            <a:off x="2922946" y="51534"/>
            <a:ext cx="3145223" cy="2339589"/>
          </p:xfrm>
          <a:graphic>
            <a:graphicData uri="http://schemas.openxmlformats.org/presentationml/2006/ole">
              <mc:AlternateContent xmlns:mc="http://schemas.openxmlformats.org/markup-compatibility/2006">
                <mc:Choice xmlns:v="urn:schemas-microsoft-com:vml" Requires="v">
                  <p:oleObj name="SPW 13.0 Graph" r:id="rId8" imgW="5682952" imgH="4227520" progId="SigmaPlotGraphicObject.12">
                    <p:embed/>
                  </p:oleObj>
                </mc:Choice>
                <mc:Fallback>
                  <p:oleObj name="SPW 13.0 Graph" r:id="rId8" imgW="5682952" imgH="4227520" progId="SigmaPlotGraphicObject.12">
                    <p:embed/>
                    <p:pic>
                      <p:nvPicPr>
                        <p:cNvPr id="13" name="Object 12">
                          <a:extLst>
                            <a:ext uri="{FF2B5EF4-FFF2-40B4-BE49-F238E27FC236}">
                              <a16:creationId xmlns:a16="http://schemas.microsoft.com/office/drawing/2014/main" id="{33ACAF28-CF8B-4AC7-922E-2ACFBC7EB692}"/>
                            </a:ext>
                          </a:extLst>
                        </p:cNvPr>
                        <p:cNvPicPr/>
                        <p:nvPr/>
                      </p:nvPicPr>
                      <p:blipFill>
                        <a:blip r:embed="rId9"/>
                        <a:stretch>
                          <a:fillRect/>
                        </a:stretch>
                      </p:blipFill>
                      <p:spPr>
                        <a:xfrm>
                          <a:off x="2922946" y="51534"/>
                          <a:ext cx="3145223" cy="233958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13EB9AC-80D9-4647-A7BE-6DEA382192FA}"/>
                </a:ext>
              </a:extLst>
            </p:cNvPr>
            <p:cNvGraphicFramePr>
              <a:graphicFrameLocks noChangeAspect="1"/>
            </p:cNvGraphicFramePr>
            <p:nvPr/>
          </p:nvGraphicFramePr>
          <p:xfrm>
            <a:off x="5943114" y="0"/>
            <a:ext cx="3148755" cy="2341562"/>
          </p:xfrm>
          <a:graphic>
            <a:graphicData uri="http://schemas.openxmlformats.org/presentationml/2006/ole">
              <mc:AlternateContent xmlns:mc="http://schemas.openxmlformats.org/markup-compatibility/2006">
                <mc:Choice xmlns:v="urn:schemas-microsoft-com:vml" Requires="v">
                  <p:oleObj name="SPW 13.0 Graph" r:id="rId10" imgW="5684395" imgH="4227520" progId="SigmaPlotGraphicObject.12">
                    <p:embed/>
                  </p:oleObj>
                </mc:Choice>
                <mc:Fallback>
                  <p:oleObj name="SPW 13.0 Graph" r:id="rId10" imgW="5684395" imgH="4227520" progId="SigmaPlotGraphicObject.12">
                    <p:embed/>
                    <p:pic>
                      <p:nvPicPr>
                        <p:cNvPr id="5" name="Object 4">
                          <a:extLst>
                            <a:ext uri="{FF2B5EF4-FFF2-40B4-BE49-F238E27FC236}">
                              <a16:creationId xmlns:a16="http://schemas.microsoft.com/office/drawing/2014/main" id="{313EB9AC-80D9-4647-A7BE-6DEA382192FA}"/>
                            </a:ext>
                          </a:extLst>
                        </p:cNvPr>
                        <p:cNvPicPr/>
                        <p:nvPr/>
                      </p:nvPicPr>
                      <p:blipFill>
                        <a:blip r:embed="rId11"/>
                        <a:stretch>
                          <a:fillRect/>
                        </a:stretch>
                      </p:blipFill>
                      <p:spPr>
                        <a:xfrm>
                          <a:off x="5943114" y="0"/>
                          <a:ext cx="3148755" cy="2341562"/>
                        </a:xfrm>
                        <a:prstGeom prst="rect">
                          <a:avLst/>
                        </a:prstGeom>
                      </p:spPr>
                    </p:pic>
                  </p:oleObj>
                </mc:Fallback>
              </mc:AlternateContent>
            </a:graphicData>
          </a:graphic>
        </p:graphicFrame>
        <p:sp>
          <p:nvSpPr>
            <p:cNvPr id="8" name="Left Bracket 7">
              <a:extLst>
                <a:ext uri="{FF2B5EF4-FFF2-40B4-BE49-F238E27FC236}">
                  <a16:creationId xmlns:a16="http://schemas.microsoft.com/office/drawing/2014/main" id="{92C78FA7-CAB3-4E6A-9EE7-D7EACFF7453C}"/>
                </a:ext>
              </a:extLst>
            </p:cNvPr>
            <p:cNvSpPr/>
            <p:nvPr/>
          </p:nvSpPr>
          <p:spPr>
            <a:xfrm rot="5400000">
              <a:off x="-140769" y="905604"/>
              <a:ext cx="1981202" cy="530352"/>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73733ADC-69C9-42BD-85B0-27995873D202}"/>
                </a:ext>
              </a:extLst>
            </p:cNvPr>
            <p:cNvSpPr/>
            <p:nvPr/>
          </p:nvSpPr>
          <p:spPr>
            <a:xfrm rot="5400000">
              <a:off x="314130" y="3361367"/>
              <a:ext cx="1981202" cy="895738"/>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1F9C0C30-F733-4B6E-B1CA-508632063D3B}"/>
                </a:ext>
              </a:extLst>
            </p:cNvPr>
            <p:cNvSpPr/>
            <p:nvPr/>
          </p:nvSpPr>
          <p:spPr>
            <a:xfrm rot="5400000">
              <a:off x="2641752" y="1066183"/>
              <a:ext cx="1981202" cy="310292"/>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28433841-8585-4354-BE9B-1C2182F0EB4A}"/>
                </a:ext>
              </a:extLst>
            </p:cNvPr>
            <p:cNvSpPr/>
            <p:nvPr/>
          </p:nvSpPr>
          <p:spPr>
            <a:xfrm rot="5400000">
              <a:off x="5657461" y="1086038"/>
              <a:ext cx="1981202" cy="267475"/>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8" name="Left Bracket 17">
              <a:extLst>
                <a:ext uri="{FF2B5EF4-FFF2-40B4-BE49-F238E27FC236}">
                  <a16:creationId xmlns:a16="http://schemas.microsoft.com/office/drawing/2014/main" id="{CF5879F5-0CBE-45DA-8908-35E2A2D75E55}"/>
                </a:ext>
              </a:extLst>
            </p:cNvPr>
            <p:cNvSpPr/>
            <p:nvPr/>
          </p:nvSpPr>
          <p:spPr>
            <a:xfrm rot="5400000" flipV="1">
              <a:off x="3872202" y="3564037"/>
              <a:ext cx="1981202" cy="332793"/>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grpSp>
      <p:sp>
        <p:nvSpPr>
          <p:cNvPr id="20" name="TextBox 19">
            <a:extLst>
              <a:ext uri="{FF2B5EF4-FFF2-40B4-BE49-F238E27FC236}">
                <a16:creationId xmlns:a16="http://schemas.microsoft.com/office/drawing/2014/main" id="{4DA0F22B-8F49-47A8-9257-9FCA5744A0A2}"/>
              </a:ext>
            </a:extLst>
          </p:cNvPr>
          <p:cNvSpPr txBox="1"/>
          <p:nvPr/>
        </p:nvSpPr>
        <p:spPr>
          <a:xfrm>
            <a:off x="1447800" y="6488668"/>
            <a:ext cx="1079142" cy="369332"/>
          </a:xfrm>
          <a:prstGeom prst="rect">
            <a:avLst/>
          </a:prstGeom>
          <a:noFill/>
        </p:spPr>
        <p:txBody>
          <a:bodyPr wrap="none" rtlCol="0">
            <a:spAutoFit/>
          </a:bodyPr>
          <a:lstStyle/>
          <a:p>
            <a:r>
              <a:rPr lang="en-US" dirty="0"/>
              <a:t>n = 2686</a:t>
            </a:r>
          </a:p>
        </p:txBody>
      </p:sp>
      <p:sp>
        <p:nvSpPr>
          <p:cNvPr id="26" name="Title 21">
            <a:extLst>
              <a:ext uri="{FF2B5EF4-FFF2-40B4-BE49-F238E27FC236}">
                <a16:creationId xmlns:a16="http://schemas.microsoft.com/office/drawing/2014/main" id="{170E0C89-6DC9-4DE8-94BC-78723247D2C2}"/>
              </a:ext>
            </a:extLst>
          </p:cNvPr>
          <p:cNvSpPr txBox="1">
            <a:spLocks/>
          </p:cNvSpPr>
          <p:nvPr/>
        </p:nvSpPr>
        <p:spPr>
          <a:xfrm>
            <a:off x="1752600" y="-7375"/>
            <a:ext cx="6347714" cy="1320800"/>
          </a:xfrm>
          <a:prstGeom prst="rect">
            <a:avLst/>
          </a:prstGeom>
        </p:spPr>
        <p:txBody>
          <a:bodyP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Distribution of Micronutrients in Early Corn Samples 2013-2017</a:t>
            </a:r>
          </a:p>
        </p:txBody>
      </p:sp>
      <p:sp>
        <p:nvSpPr>
          <p:cNvPr id="2" name="TextBox 1">
            <a:extLst>
              <a:ext uri="{FF2B5EF4-FFF2-40B4-BE49-F238E27FC236}">
                <a16:creationId xmlns:a16="http://schemas.microsoft.com/office/drawing/2014/main" id="{8B0EF154-76EA-0361-C9DA-6DB7AC2952B8}"/>
              </a:ext>
            </a:extLst>
          </p:cNvPr>
          <p:cNvSpPr txBox="1"/>
          <p:nvPr/>
        </p:nvSpPr>
        <p:spPr>
          <a:xfrm>
            <a:off x="1752600" y="2130251"/>
            <a:ext cx="447558" cy="369332"/>
          </a:xfrm>
          <a:prstGeom prst="rect">
            <a:avLst/>
          </a:prstGeom>
          <a:noFill/>
        </p:spPr>
        <p:txBody>
          <a:bodyPr wrap="none" rtlCol="0">
            <a:spAutoFit/>
          </a:bodyPr>
          <a:lstStyle/>
          <a:p>
            <a:r>
              <a:rPr lang="en-US" dirty="0"/>
              <a:t>Fe</a:t>
            </a:r>
          </a:p>
        </p:txBody>
      </p:sp>
      <p:sp>
        <p:nvSpPr>
          <p:cNvPr id="3" name="TextBox 2">
            <a:extLst>
              <a:ext uri="{FF2B5EF4-FFF2-40B4-BE49-F238E27FC236}">
                <a16:creationId xmlns:a16="http://schemas.microsoft.com/office/drawing/2014/main" id="{F12DDFED-B394-1AB3-AC23-1C9EC048AC58}"/>
              </a:ext>
            </a:extLst>
          </p:cNvPr>
          <p:cNvSpPr txBox="1"/>
          <p:nvPr/>
        </p:nvSpPr>
        <p:spPr>
          <a:xfrm>
            <a:off x="4461468" y="2230734"/>
            <a:ext cx="537327" cy="369332"/>
          </a:xfrm>
          <a:prstGeom prst="rect">
            <a:avLst/>
          </a:prstGeom>
          <a:noFill/>
        </p:spPr>
        <p:txBody>
          <a:bodyPr wrap="none" rtlCol="0">
            <a:spAutoFit/>
          </a:bodyPr>
          <a:lstStyle/>
          <a:p>
            <a:r>
              <a:rPr lang="en-US" dirty="0"/>
              <a:t>Mn</a:t>
            </a:r>
          </a:p>
        </p:txBody>
      </p:sp>
      <p:sp>
        <p:nvSpPr>
          <p:cNvPr id="4" name="TextBox 3">
            <a:extLst>
              <a:ext uri="{FF2B5EF4-FFF2-40B4-BE49-F238E27FC236}">
                <a16:creationId xmlns:a16="http://schemas.microsoft.com/office/drawing/2014/main" id="{9925ECB3-2837-0F03-1B4F-CACCCB5FEAA0}"/>
              </a:ext>
            </a:extLst>
          </p:cNvPr>
          <p:cNvSpPr txBox="1"/>
          <p:nvPr/>
        </p:nvSpPr>
        <p:spPr>
          <a:xfrm>
            <a:off x="7908053" y="2130251"/>
            <a:ext cx="436338" cy="369332"/>
          </a:xfrm>
          <a:prstGeom prst="rect">
            <a:avLst/>
          </a:prstGeom>
          <a:noFill/>
        </p:spPr>
        <p:txBody>
          <a:bodyPr wrap="none" rtlCol="0">
            <a:spAutoFit/>
          </a:bodyPr>
          <a:lstStyle/>
          <a:p>
            <a:r>
              <a:rPr lang="en-US" dirty="0"/>
              <a:t>Zn</a:t>
            </a:r>
          </a:p>
        </p:txBody>
      </p:sp>
      <p:sp>
        <p:nvSpPr>
          <p:cNvPr id="6" name="TextBox 5">
            <a:extLst>
              <a:ext uri="{FF2B5EF4-FFF2-40B4-BE49-F238E27FC236}">
                <a16:creationId xmlns:a16="http://schemas.microsoft.com/office/drawing/2014/main" id="{25520C48-6E9B-6926-AE05-9477050243E5}"/>
              </a:ext>
            </a:extLst>
          </p:cNvPr>
          <p:cNvSpPr txBox="1"/>
          <p:nvPr/>
        </p:nvSpPr>
        <p:spPr>
          <a:xfrm>
            <a:off x="2270927" y="4813160"/>
            <a:ext cx="513282" cy="369332"/>
          </a:xfrm>
          <a:prstGeom prst="rect">
            <a:avLst/>
          </a:prstGeom>
          <a:noFill/>
        </p:spPr>
        <p:txBody>
          <a:bodyPr wrap="none" rtlCol="0">
            <a:spAutoFit/>
          </a:bodyPr>
          <a:lstStyle/>
          <a:p>
            <a:r>
              <a:rPr lang="en-US" dirty="0"/>
              <a:t>Cu</a:t>
            </a:r>
          </a:p>
        </p:txBody>
      </p:sp>
      <p:sp>
        <p:nvSpPr>
          <p:cNvPr id="7" name="TextBox 6">
            <a:extLst>
              <a:ext uri="{FF2B5EF4-FFF2-40B4-BE49-F238E27FC236}">
                <a16:creationId xmlns:a16="http://schemas.microsoft.com/office/drawing/2014/main" id="{7D3104C3-FCD5-5E63-1A77-D3748A20CAFC}"/>
              </a:ext>
            </a:extLst>
          </p:cNvPr>
          <p:cNvSpPr txBox="1"/>
          <p:nvPr/>
        </p:nvSpPr>
        <p:spPr>
          <a:xfrm>
            <a:off x="6149591" y="481316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465266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3673-729F-4D2E-85E7-D08DCC8F42EC}"/>
              </a:ext>
            </a:extLst>
          </p:cNvPr>
          <p:cNvSpPr>
            <a:spLocks noGrp="1"/>
          </p:cNvSpPr>
          <p:nvPr>
            <p:ph type="title"/>
          </p:nvPr>
        </p:nvSpPr>
        <p:spPr/>
        <p:txBody>
          <a:bodyPr/>
          <a:lstStyle/>
          <a:p>
            <a:r>
              <a:rPr lang="en-US" dirty="0"/>
              <a:t>Iron (ppm) in </a:t>
            </a:r>
            <a:r>
              <a:rPr lang="en-US" i="1" dirty="0"/>
              <a:t>Cannabis</a:t>
            </a:r>
            <a:r>
              <a:rPr lang="en-US" dirty="0"/>
              <a:t> Samples 2018-2020</a:t>
            </a:r>
          </a:p>
        </p:txBody>
      </p:sp>
      <p:grpSp>
        <p:nvGrpSpPr>
          <p:cNvPr id="17" name="Group 16">
            <a:extLst>
              <a:ext uri="{FF2B5EF4-FFF2-40B4-BE49-F238E27FC236}">
                <a16:creationId xmlns:a16="http://schemas.microsoft.com/office/drawing/2014/main" id="{46C9E0E9-8DD1-44C1-BC60-8FEB4898E9C2}"/>
              </a:ext>
            </a:extLst>
          </p:cNvPr>
          <p:cNvGrpSpPr/>
          <p:nvPr/>
        </p:nvGrpSpPr>
        <p:grpSpPr>
          <a:xfrm>
            <a:off x="1237673" y="2034128"/>
            <a:ext cx="6138487" cy="4453758"/>
            <a:chOff x="1237673" y="2034128"/>
            <a:chExt cx="6138487" cy="4453758"/>
          </a:xfrm>
        </p:grpSpPr>
        <p:pic>
          <p:nvPicPr>
            <p:cNvPr id="3" name="Picture 2">
              <a:extLst>
                <a:ext uri="{FF2B5EF4-FFF2-40B4-BE49-F238E27FC236}">
                  <a16:creationId xmlns:a16="http://schemas.microsoft.com/office/drawing/2014/main" id="{CC336565-3583-4523-9A71-0B39AFF0AB6F}"/>
                </a:ext>
              </a:extLst>
            </p:cNvPr>
            <p:cNvPicPr>
              <a:picLocks noChangeAspect="1"/>
            </p:cNvPicPr>
            <p:nvPr/>
          </p:nvPicPr>
          <p:blipFill>
            <a:blip r:embed="rId2"/>
            <a:stretch>
              <a:fillRect/>
            </a:stretch>
          </p:blipFill>
          <p:spPr>
            <a:xfrm>
              <a:off x="1237673" y="2042487"/>
              <a:ext cx="6138487" cy="4445399"/>
            </a:xfrm>
            <a:prstGeom prst="rect">
              <a:avLst/>
            </a:prstGeom>
          </p:spPr>
        </p:pic>
        <p:sp>
          <p:nvSpPr>
            <p:cNvPr id="4" name="TextBox 3">
              <a:extLst>
                <a:ext uri="{FF2B5EF4-FFF2-40B4-BE49-F238E27FC236}">
                  <a16:creationId xmlns:a16="http://schemas.microsoft.com/office/drawing/2014/main" id="{C05E1DF8-8683-4EE8-A4FB-8E76A35E09AB}"/>
                </a:ext>
              </a:extLst>
            </p:cNvPr>
            <p:cNvSpPr txBox="1"/>
            <p:nvPr/>
          </p:nvSpPr>
          <p:spPr>
            <a:xfrm>
              <a:off x="4904508" y="2645341"/>
              <a:ext cx="2471652" cy="507831"/>
            </a:xfrm>
            <a:prstGeom prst="rect">
              <a:avLst/>
            </a:prstGeom>
            <a:noFill/>
          </p:spPr>
          <p:txBody>
            <a:bodyPr wrap="square" rtlCol="0">
              <a:spAutoFit/>
            </a:bodyPr>
            <a:lstStyle/>
            <a:p>
              <a:r>
                <a:rPr lang="en-US" sz="1600" dirty="0"/>
                <a:t>n = 5593</a:t>
              </a:r>
            </a:p>
            <a:p>
              <a:r>
                <a:rPr lang="en-US" sz="1100" dirty="0"/>
                <a:t>Removed values above 300 ppm</a:t>
              </a:r>
            </a:p>
          </p:txBody>
        </p:sp>
        <p:grpSp>
          <p:nvGrpSpPr>
            <p:cNvPr id="5" name="Group 4">
              <a:extLst>
                <a:ext uri="{FF2B5EF4-FFF2-40B4-BE49-F238E27FC236}">
                  <a16:creationId xmlns:a16="http://schemas.microsoft.com/office/drawing/2014/main" id="{8633B511-6E9F-4722-A055-DBE485D29304}"/>
                </a:ext>
              </a:extLst>
            </p:cNvPr>
            <p:cNvGrpSpPr/>
            <p:nvPr/>
          </p:nvGrpSpPr>
          <p:grpSpPr>
            <a:xfrm>
              <a:off x="2594686" y="4441956"/>
              <a:ext cx="1820303" cy="1398767"/>
              <a:chOff x="4028463" y="4198117"/>
              <a:chExt cx="1487025" cy="1220067"/>
            </a:xfrm>
          </p:grpSpPr>
          <p:sp>
            <p:nvSpPr>
              <p:cNvPr id="6" name="TextBox 5">
                <a:extLst>
                  <a:ext uri="{FF2B5EF4-FFF2-40B4-BE49-F238E27FC236}">
                    <a16:creationId xmlns:a16="http://schemas.microsoft.com/office/drawing/2014/main" id="{320511CC-87A4-4C9C-BBA4-216F44393C77}"/>
                  </a:ext>
                </a:extLst>
              </p:cNvPr>
              <p:cNvSpPr txBox="1"/>
              <p:nvPr/>
            </p:nvSpPr>
            <p:spPr>
              <a:xfrm>
                <a:off x="4028463" y="4198117"/>
                <a:ext cx="860761" cy="201342"/>
              </a:xfrm>
              <a:prstGeom prst="rect">
                <a:avLst/>
              </a:prstGeom>
              <a:solidFill>
                <a:srgbClr val="FFC000"/>
              </a:solidFill>
            </p:spPr>
            <p:txBody>
              <a:bodyPr wrap="square" rtlCol="0">
                <a:spAutoFit/>
              </a:bodyPr>
              <a:lstStyle/>
              <a:p>
                <a:r>
                  <a:rPr lang="en-US" sz="900" dirty="0"/>
                  <a:t>Landis</a:t>
                </a:r>
              </a:p>
            </p:txBody>
          </p:sp>
          <p:sp>
            <p:nvSpPr>
              <p:cNvPr id="7" name="TextBox 6">
                <a:extLst>
                  <a:ext uri="{FF2B5EF4-FFF2-40B4-BE49-F238E27FC236}">
                    <a16:creationId xmlns:a16="http://schemas.microsoft.com/office/drawing/2014/main" id="{036E083B-9FCA-4F40-A290-72AA83146CCB}"/>
                  </a:ext>
                </a:extLst>
              </p:cNvPr>
              <p:cNvSpPr txBox="1"/>
              <p:nvPr/>
            </p:nvSpPr>
            <p:spPr>
              <a:xfrm>
                <a:off x="4640231" y="4818598"/>
                <a:ext cx="656439" cy="322148"/>
              </a:xfrm>
              <a:prstGeom prst="rect">
                <a:avLst/>
              </a:prstGeom>
              <a:solidFill>
                <a:srgbClr val="FFC000"/>
              </a:solidFill>
            </p:spPr>
            <p:txBody>
              <a:bodyPr wrap="square" rtlCol="0">
                <a:spAutoFit/>
              </a:bodyPr>
              <a:lstStyle/>
              <a:p>
                <a:r>
                  <a:rPr lang="en-US" sz="900" dirty="0"/>
                  <a:t>Bryson &amp; Mills</a:t>
                </a:r>
              </a:p>
            </p:txBody>
          </p:sp>
          <p:sp>
            <p:nvSpPr>
              <p:cNvPr id="8" name="TextBox 7">
                <a:extLst>
                  <a:ext uri="{FF2B5EF4-FFF2-40B4-BE49-F238E27FC236}">
                    <a16:creationId xmlns:a16="http://schemas.microsoft.com/office/drawing/2014/main" id="{29D872EC-60D4-4D1D-8067-90935DF9D0A7}"/>
                  </a:ext>
                </a:extLst>
              </p:cNvPr>
              <p:cNvSpPr txBox="1"/>
              <p:nvPr/>
            </p:nvSpPr>
            <p:spPr>
              <a:xfrm>
                <a:off x="4383953" y="4531241"/>
                <a:ext cx="1131535" cy="201342"/>
              </a:xfrm>
              <a:prstGeom prst="rect">
                <a:avLst/>
              </a:prstGeom>
              <a:solidFill>
                <a:srgbClr val="FFC000"/>
              </a:solidFill>
            </p:spPr>
            <p:txBody>
              <a:bodyPr wrap="square" rtlCol="0">
                <a:spAutoFit/>
              </a:bodyPr>
              <a:lstStyle/>
              <a:p>
                <a:r>
                  <a:rPr lang="en-US" sz="900" dirty="0"/>
                  <a:t>Kalinowski</a:t>
                </a:r>
              </a:p>
            </p:txBody>
          </p:sp>
          <p:sp>
            <p:nvSpPr>
              <p:cNvPr id="9" name="TextBox 8">
                <a:extLst>
                  <a:ext uri="{FF2B5EF4-FFF2-40B4-BE49-F238E27FC236}">
                    <a16:creationId xmlns:a16="http://schemas.microsoft.com/office/drawing/2014/main" id="{0442F993-8077-43CB-90B8-92E970CF9238}"/>
                  </a:ext>
                </a:extLst>
              </p:cNvPr>
              <p:cNvSpPr txBox="1"/>
              <p:nvPr/>
            </p:nvSpPr>
            <p:spPr>
              <a:xfrm>
                <a:off x="4512218" y="5230264"/>
                <a:ext cx="784454" cy="187920"/>
              </a:xfrm>
              <a:prstGeom prst="rect">
                <a:avLst/>
              </a:prstGeom>
              <a:solidFill>
                <a:srgbClr val="FFC000"/>
              </a:solidFill>
            </p:spPr>
            <p:txBody>
              <a:bodyPr wrap="square" rtlCol="0">
                <a:spAutoFit/>
              </a:bodyPr>
              <a:lstStyle/>
              <a:p>
                <a:r>
                  <a:rPr lang="en-US" sz="800" dirty="0"/>
                  <a:t>NCDA Q1-Q3</a:t>
                </a:r>
              </a:p>
            </p:txBody>
          </p:sp>
        </p:grpSp>
        <p:sp>
          <p:nvSpPr>
            <p:cNvPr id="13" name="TextBox 12">
              <a:extLst>
                <a:ext uri="{FF2B5EF4-FFF2-40B4-BE49-F238E27FC236}">
                  <a16:creationId xmlns:a16="http://schemas.microsoft.com/office/drawing/2014/main" id="{26A799A6-115E-4FD2-A22D-97BB53DC7ACE}"/>
                </a:ext>
              </a:extLst>
            </p:cNvPr>
            <p:cNvSpPr txBox="1"/>
            <p:nvPr/>
          </p:nvSpPr>
          <p:spPr>
            <a:xfrm>
              <a:off x="2131458" y="2034128"/>
              <a:ext cx="3909124" cy="584775"/>
            </a:xfrm>
            <a:prstGeom prst="rect">
              <a:avLst/>
            </a:prstGeom>
            <a:noFill/>
          </p:spPr>
          <p:txBody>
            <a:bodyPr wrap="square" rtlCol="0">
              <a:spAutoFit/>
            </a:bodyPr>
            <a:lstStyle/>
            <a:p>
              <a:pPr algn="ctr"/>
              <a:r>
                <a:rPr lang="en-US" sz="1600" dirty="0"/>
                <a:t>Sufficiency Range Estimate</a:t>
              </a:r>
            </a:p>
            <a:p>
              <a:pPr algn="ctr"/>
              <a:r>
                <a:rPr lang="en-US" sz="1600" dirty="0"/>
                <a:t>70-150</a:t>
              </a:r>
            </a:p>
          </p:txBody>
        </p:sp>
        <p:sp>
          <p:nvSpPr>
            <p:cNvPr id="14" name="Right Bracket 13">
              <a:extLst>
                <a:ext uri="{FF2B5EF4-FFF2-40B4-BE49-F238E27FC236}">
                  <a16:creationId xmlns:a16="http://schemas.microsoft.com/office/drawing/2014/main" id="{E18030E7-8EB1-416A-B78B-CADA026C5456}"/>
                </a:ext>
              </a:extLst>
            </p:cNvPr>
            <p:cNvSpPr/>
            <p:nvPr/>
          </p:nvSpPr>
          <p:spPr>
            <a:xfrm rot="16200000">
              <a:off x="1943092" y="3707226"/>
              <a:ext cx="3090196" cy="131787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8E802E5A-2AA3-4BA2-BC00-5D71AEDA71DF}"/>
              </a:ext>
            </a:extLst>
          </p:cNvPr>
          <p:cNvCxnSpPr/>
          <p:nvPr/>
        </p:nvCxnSpPr>
        <p:spPr>
          <a:xfrm>
            <a:off x="2386642" y="4979126"/>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08FB1A-8406-4FFE-8E0B-0C20E72B4759}"/>
              </a:ext>
            </a:extLst>
          </p:cNvPr>
          <p:cNvCxnSpPr/>
          <p:nvPr/>
        </p:nvCxnSpPr>
        <p:spPr>
          <a:xfrm>
            <a:off x="6685926" y="4979126"/>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9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673D-191C-41E8-BBED-8A817A43E3CC}"/>
              </a:ext>
            </a:extLst>
          </p:cNvPr>
          <p:cNvSpPr>
            <a:spLocks noGrp="1"/>
          </p:cNvSpPr>
          <p:nvPr>
            <p:ph type="title"/>
          </p:nvPr>
        </p:nvSpPr>
        <p:spPr/>
        <p:txBody>
          <a:bodyPr>
            <a:normAutofit fontScale="90000"/>
          </a:bodyPr>
          <a:lstStyle/>
          <a:p>
            <a:r>
              <a:rPr lang="en-US" dirty="0"/>
              <a:t>Manganese (ppm) in </a:t>
            </a:r>
            <a:r>
              <a:rPr lang="en-US" i="1" dirty="0"/>
              <a:t>Cannabis</a:t>
            </a:r>
            <a:r>
              <a:rPr lang="en-US" dirty="0"/>
              <a:t> Samples 2018-2020</a:t>
            </a:r>
          </a:p>
        </p:txBody>
      </p:sp>
      <p:grpSp>
        <p:nvGrpSpPr>
          <p:cNvPr id="16" name="Group 15">
            <a:extLst>
              <a:ext uri="{FF2B5EF4-FFF2-40B4-BE49-F238E27FC236}">
                <a16:creationId xmlns:a16="http://schemas.microsoft.com/office/drawing/2014/main" id="{0E07A217-521E-4E29-B3D9-C816BCD0DAF6}"/>
              </a:ext>
            </a:extLst>
          </p:cNvPr>
          <p:cNvGrpSpPr/>
          <p:nvPr/>
        </p:nvGrpSpPr>
        <p:grpSpPr>
          <a:xfrm>
            <a:off x="1110803" y="1861241"/>
            <a:ext cx="7827103" cy="4931147"/>
            <a:chOff x="1110803" y="1861241"/>
            <a:chExt cx="7827103" cy="4931147"/>
          </a:xfrm>
        </p:grpSpPr>
        <p:pic>
          <p:nvPicPr>
            <p:cNvPr id="4" name="Picture 3">
              <a:extLst>
                <a:ext uri="{FF2B5EF4-FFF2-40B4-BE49-F238E27FC236}">
                  <a16:creationId xmlns:a16="http://schemas.microsoft.com/office/drawing/2014/main" id="{BE1224A7-F9AB-4FC0-BBE8-790ECDEC59C9}"/>
                </a:ext>
              </a:extLst>
            </p:cNvPr>
            <p:cNvPicPr>
              <a:picLocks noChangeAspect="1"/>
            </p:cNvPicPr>
            <p:nvPr/>
          </p:nvPicPr>
          <p:blipFill>
            <a:blip r:embed="rId2"/>
            <a:stretch>
              <a:fillRect/>
            </a:stretch>
          </p:blipFill>
          <p:spPr>
            <a:xfrm>
              <a:off x="1506583" y="1905000"/>
              <a:ext cx="6122126" cy="4433550"/>
            </a:xfrm>
            <a:prstGeom prst="rect">
              <a:avLst/>
            </a:prstGeom>
          </p:spPr>
        </p:pic>
        <p:sp>
          <p:nvSpPr>
            <p:cNvPr id="5" name="TextBox 4">
              <a:extLst>
                <a:ext uri="{FF2B5EF4-FFF2-40B4-BE49-F238E27FC236}">
                  <a16:creationId xmlns:a16="http://schemas.microsoft.com/office/drawing/2014/main" id="{D72DA8A4-8547-477F-9BCA-BFB4F55131B8}"/>
                </a:ext>
              </a:extLst>
            </p:cNvPr>
            <p:cNvSpPr txBox="1"/>
            <p:nvPr/>
          </p:nvSpPr>
          <p:spPr>
            <a:xfrm>
              <a:off x="5029464" y="2331412"/>
              <a:ext cx="3908442" cy="646331"/>
            </a:xfrm>
            <a:prstGeom prst="rect">
              <a:avLst/>
            </a:prstGeom>
            <a:noFill/>
          </p:spPr>
          <p:txBody>
            <a:bodyPr wrap="none" rtlCol="0">
              <a:spAutoFit/>
            </a:bodyPr>
            <a:lstStyle/>
            <a:p>
              <a:r>
                <a:rPr lang="en-US" dirty="0"/>
                <a:t>n = 5293</a:t>
              </a:r>
            </a:p>
            <a:p>
              <a:r>
                <a:rPr lang="en-US" dirty="0"/>
                <a:t>Removed values above 300 ppm</a:t>
              </a:r>
            </a:p>
          </p:txBody>
        </p:sp>
        <p:grpSp>
          <p:nvGrpSpPr>
            <p:cNvPr id="7" name="Group 6">
              <a:extLst>
                <a:ext uri="{FF2B5EF4-FFF2-40B4-BE49-F238E27FC236}">
                  <a16:creationId xmlns:a16="http://schemas.microsoft.com/office/drawing/2014/main" id="{9176095F-E4BD-4A84-8486-518DA5585A90}"/>
                </a:ext>
              </a:extLst>
            </p:cNvPr>
            <p:cNvGrpSpPr/>
            <p:nvPr/>
          </p:nvGrpSpPr>
          <p:grpSpPr>
            <a:xfrm>
              <a:off x="2798704" y="4354869"/>
              <a:ext cx="3579208" cy="1319107"/>
              <a:chOff x="4294335" y="4198117"/>
              <a:chExt cx="1017983" cy="1240770"/>
            </a:xfrm>
          </p:grpSpPr>
          <p:sp>
            <p:nvSpPr>
              <p:cNvPr id="8" name="TextBox 7">
                <a:extLst>
                  <a:ext uri="{FF2B5EF4-FFF2-40B4-BE49-F238E27FC236}">
                    <a16:creationId xmlns:a16="http://schemas.microsoft.com/office/drawing/2014/main" id="{BC20AAB2-C4E4-46CE-B48F-8B86AC299DB3}"/>
                  </a:ext>
                </a:extLst>
              </p:cNvPr>
              <p:cNvSpPr txBox="1"/>
              <p:nvPr/>
            </p:nvSpPr>
            <p:spPr>
              <a:xfrm>
                <a:off x="4294335" y="4198117"/>
                <a:ext cx="203106" cy="224685"/>
              </a:xfrm>
              <a:prstGeom prst="rect">
                <a:avLst/>
              </a:prstGeom>
              <a:solidFill>
                <a:srgbClr val="FFC000"/>
              </a:solidFill>
            </p:spPr>
            <p:txBody>
              <a:bodyPr wrap="square" rtlCol="0">
                <a:spAutoFit/>
              </a:bodyPr>
              <a:lstStyle/>
              <a:p>
                <a:r>
                  <a:rPr lang="en-US" sz="900" dirty="0"/>
                  <a:t>Landis</a:t>
                </a:r>
              </a:p>
            </p:txBody>
          </p:sp>
          <p:sp>
            <p:nvSpPr>
              <p:cNvPr id="9" name="TextBox 8">
                <a:extLst>
                  <a:ext uri="{FF2B5EF4-FFF2-40B4-BE49-F238E27FC236}">
                    <a16:creationId xmlns:a16="http://schemas.microsoft.com/office/drawing/2014/main" id="{92C549C8-738C-41BA-913E-A610FFA5AB20}"/>
                  </a:ext>
                </a:extLst>
              </p:cNvPr>
              <p:cNvSpPr txBox="1"/>
              <p:nvPr/>
            </p:nvSpPr>
            <p:spPr>
              <a:xfrm>
                <a:off x="4367411" y="4891102"/>
                <a:ext cx="218892" cy="318449"/>
              </a:xfrm>
              <a:prstGeom prst="rect">
                <a:avLst/>
              </a:prstGeom>
              <a:solidFill>
                <a:srgbClr val="FFC000"/>
              </a:solidFill>
            </p:spPr>
            <p:txBody>
              <a:bodyPr wrap="square" rtlCol="0">
                <a:spAutoFit/>
              </a:bodyPr>
              <a:lstStyle/>
              <a:p>
                <a:pPr algn="ctr"/>
                <a:r>
                  <a:rPr lang="en-US" sz="800" dirty="0"/>
                  <a:t>Bryson &amp; Mills</a:t>
                </a:r>
              </a:p>
            </p:txBody>
          </p:sp>
          <p:sp>
            <p:nvSpPr>
              <p:cNvPr id="10" name="TextBox 9">
                <a:extLst>
                  <a:ext uri="{FF2B5EF4-FFF2-40B4-BE49-F238E27FC236}">
                    <a16:creationId xmlns:a16="http://schemas.microsoft.com/office/drawing/2014/main" id="{3DFC1F9C-5D4B-4D64-915F-33E6EC82CCEA}"/>
                  </a:ext>
                </a:extLst>
              </p:cNvPr>
              <p:cNvSpPr txBox="1"/>
              <p:nvPr/>
            </p:nvSpPr>
            <p:spPr>
              <a:xfrm>
                <a:off x="4477886" y="4531240"/>
                <a:ext cx="834432" cy="202650"/>
              </a:xfrm>
              <a:prstGeom prst="rect">
                <a:avLst/>
              </a:prstGeom>
              <a:solidFill>
                <a:srgbClr val="FFC000"/>
              </a:solidFill>
            </p:spPr>
            <p:txBody>
              <a:bodyPr wrap="square" rtlCol="0">
                <a:spAutoFit/>
              </a:bodyPr>
              <a:lstStyle/>
              <a:p>
                <a:r>
                  <a:rPr lang="en-US" sz="800" dirty="0"/>
                  <a:t>Kalinowski</a:t>
                </a:r>
              </a:p>
            </p:txBody>
          </p:sp>
          <p:sp>
            <p:nvSpPr>
              <p:cNvPr id="11" name="TextBox 10">
                <a:extLst>
                  <a:ext uri="{FF2B5EF4-FFF2-40B4-BE49-F238E27FC236}">
                    <a16:creationId xmlns:a16="http://schemas.microsoft.com/office/drawing/2014/main" id="{C014DD44-BB26-49DB-9152-55BA90401B52}"/>
                  </a:ext>
                </a:extLst>
              </p:cNvPr>
              <p:cNvSpPr txBox="1"/>
              <p:nvPr/>
            </p:nvSpPr>
            <p:spPr>
              <a:xfrm>
                <a:off x="4428424" y="5265188"/>
                <a:ext cx="433121" cy="173699"/>
              </a:xfrm>
              <a:prstGeom prst="rect">
                <a:avLst/>
              </a:prstGeom>
              <a:solidFill>
                <a:srgbClr val="FFC000"/>
              </a:solidFill>
            </p:spPr>
            <p:txBody>
              <a:bodyPr wrap="square" rtlCol="0">
                <a:spAutoFit/>
              </a:bodyPr>
              <a:lstStyle/>
              <a:p>
                <a:pPr algn="ctr"/>
                <a:r>
                  <a:rPr lang="en-US" sz="600" dirty="0"/>
                  <a:t>NCDA Q1-Q3</a:t>
                </a:r>
              </a:p>
            </p:txBody>
          </p:sp>
        </p:grpSp>
        <p:sp>
          <p:nvSpPr>
            <p:cNvPr id="12" name="TextBox 11">
              <a:extLst>
                <a:ext uri="{FF2B5EF4-FFF2-40B4-BE49-F238E27FC236}">
                  <a16:creationId xmlns:a16="http://schemas.microsoft.com/office/drawing/2014/main" id="{319DB16B-E201-4742-A894-E8307D77881A}"/>
                </a:ext>
              </a:extLst>
            </p:cNvPr>
            <p:cNvSpPr txBox="1"/>
            <p:nvPr/>
          </p:nvSpPr>
          <p:spPr>
            <a:xfrm>
              <a:off x="1110803" y="6453834"/>
              <a:ext cx="5596404" cy="338554"/>
            </a:xfrm>
            <a:prstGeom prst="rect">
              <a:avLst/>
            </a:prstGeom>
            <a:noFill/>
          </p:spPr>
          <p:txBody>
            <a:bodyPr wrap="none" rtlCol="0">
              <a:spAutoFit/>
            </a:bodyPr>
            <a:lstStyle/>
            <a:p>
              <a:r>
                <a:rPr lang="en-US" sz="1600" i="1" dirty="0"/>
                <a:t>Deficiency symptoms at 7.5 ppm Cockson et al. (2019)</a:t>
              </a:r>
            </a:p>
          </p:txBody>
        </p:sp>
        <p:sp>
          <p:nvSpPr>
            <p:cNvPr id="13" name="TextBox 12">
              <a:extLst>
                <a:ext uri="{FF2B5EF4-FFF2-40B4-BE49-F238E27FC236}">
                  <a16:creationId xmlns:a16="http://schemas.microsoft.com/office/drawing/2014/main" id="{FDBE1F86-7A4C-4BF1-988A-04D3409E981F}"/>
                </a:ext>
              </a:extLst>
            </p:cNvPr>
            <p:cNvSpPr txBox="1"/>
            <p:nvPr/>
          </p:nvSpPr>
          <p:spPr>
            <a:xfrm>
              <a:off x="2921021" y="1861241"/>
              <a:ext cx="2942491" cy="584775"/>
            </a:xfrm>
            <a:prstGeom prst="rect">
              <a:avLst/>
            </a:prstGeom>
            <a:noFill/>
          </p:spPr>
          <p:txBody>
            <a:bodyPr wrap="square" rtlCol="0">
              <a:spAutoFit/>
            </a:bodyPr>
            <a:lstStyle/>
            <a:p>
              <a:pPr algn="ctr"/>
              <a:r>
                <a:rPr lang="en-US" sz="1600" dirty="0"/>
                <a:t>Sufficiency Range Estimate 40-158</a:t>
              </a:r>
            </a:p>
          </p:txBody>
        </p:sp>
        <p:sp>
          <p:nvSpPr>
            <p:cNvPr id="14" name="Right Bracket 13">
              <a:extLst>
                <a:ext uri="{FF2B5EF4-FFF2-40B4-BE49-F238E27FC236}">
                  <a16:creationId xmlns:a16="http://schemas.microsoft.com/office/drawing/2014/main" id="{FEC192C0-6741-45A1-B447-17B0AAAF2C98}"/>
                </a:ext>
              </a:extLst>
            </p:cNvPr>
            <p:cNvSpPr/>
            <p:nvPr/>
          </p:nvSpPr>
          <p:spPr>
            <a:xfrm rot="16200000">
              <a:off x="2320324" y="3354789"/>
              <a:ext cx="3090196" cy="1708727"/>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0C7920B5-A12D-4B83-B0B4-382AC004F18F}"/>
              </a:ext>
            </a:extLst>
          </p:cNvPr>
          <p:cNvCxnSpPr/>
          <p:nvPr/>
        </p:nvCxnSpPr>
        <p:spPr>
          <a:xfrm>
            <a:off x="2691442" y="4822114"/>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61BD14-C5BA-4F5B-A42B-E283BEA74B43}"/>
              </a:ext>
            </a:extLst>
          </p:cNvPr>
          <p:cNvCxnSpPr/>
          <p:nvPr/>
        </p:nvCxnSpPr>
        <p:spPr>
          <a:xfrm>
            <a:off x="6926557" y="4822114"/>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703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E978-A942-4872-B4D1-80351C7A1886}"/>
              </a:ext>
            </a:extLst>
          </p:cNvPr>
          <p:cNvSpPr>
            <a:spLocks noGrp="1"/>
          </p:cNvSpPr>
          <p:nvPr>
            <p:ph type="title"/>
          </p:nvPr>
        </p:nvSpPr>
        <p:spPr>
          <a:xfrm>
            <a:off x="1764030" y="174530"/>
            <a:ext cx="6589200" cy="1280890"/>
          </a:xfrm>
        </p:spPr>
        <p:txBody>
          <a:bodyPr>
            <a:normAutofit/>
          </a:bodyPr>
          <a:lstStyle/>
          <a:p>
            <a:r>
              <a:rPr lang="en-US" dirty="0"/>
              <a:t>Zinc (ppm) in </a:t>
            </a:r>
            <a:r>
              <a:rPr lang="en-US" i="1" dirty="0"/>
              <a:t>Cannabis</a:t>
            </a:r>
            <a:r>
              <a:rPr lang="en-US" dirty="0"/>
              <a:t> Samples 2018-2020</a:t>
            </a:r>
          </a:p>
        </p:txBody>
      </p:sp>
      <p:sp>
        <p:nvSpPr>
          <p:cNvPr id="5" name="TextBox 4">
            <a:extLst>
              <a:ext uri="{FF2B5EF4-FFF2-40B4-BE49-F238E27FC236}">
                <a16:creationId xmlns:a16="http://schemas.microsoft.com/office/drawing/2014/main" id="{2AEA2F7B-A8D4-4272-B723-E128B86C8AF0}"/>
              </a:ext>
            </a:extLst>
          </p:cNvPr>
          <p:cNvSpPr txBox="1"/>
          <p:nvPr/>
        </p:nvSpPr>
        <p:spPr>
          <a:xfrm>
            <a:off x="1110803" y="6453834"/>
            <a:ext cx="5596404" cy="338554"/>
          </a:xfrm>
          <a:prstGeom prst="rect">
            <a:avLst/>
          </a:prstGeom>
          <a:noFill/>
        </p:spPr>
        <p:txBody>
          <a:bodyPr wrap="none" rtlCol="0">
            <a:spAutoFit/>
          </a:bodyPr>
          <a:lstStyle/>
          <a:p>
            <a:r>
              <a:rPr lang="en-US" sz="1600" i="1" dirty="0"/>
              <a:t>Deficiency symptoms at 11 ppm Cockson et al. (2019)</a:t>
            </a:r>
          </a:p>
        </p:txBody>
      </p:sp>
      <p:grpSp>
        <p:nvGrpSpPr>
          <p:cNvPr id="17" name="Group 16">
            <a:extLst>
              <a:ext uri="{FF2B5EF4-FFF2-40B4-BE49-F238E27FC236}">
                <a16:creationId xmlns:a16="http://schemas.microsoft.com/office/drawing/2014/main" id="{FDD6C48B-CDA8-4BBA-85E2-81A2C0FDF07E}"/>
              </a:ext>
            </a:extLst>
          </p:cNvPr>
          <p:cNvGrpSpPr/>
          <p:nvPr/>
        </p:nvGrpSpPr>
        <p:grpSpPr>
          <a:xfrm>
            <a:off x="1428750" y="1861241"/>
            <a:ext cx="5615940" cy="4223329"/>
            <a:chOff x="1428750" y="1861241"/>
            <a:chExt cx="5615940" cy="4223329"/>
          </a:xfrm>
        </p:grpSpPr>
        <p:pic>
          <p:nvPicPr>
            <p:cNvPr id="3" name="Picture 2">
              <a:extLst>
                <a:ext uri="{FF2B5EF4-FFF2-40B4-BE49-F238E27FC236}">
                  <a16:creationId xmlns:a16="http://schemas.microsoft.com/office/drawing/2014/main" id="{9C1E2E78-3CB9-4D91-AF53-8A3BC69BB3E0}"/>
                </a:ext>
              </a:extLst>
            </p:cNvPr>
            <p:cNvPicPr>
              <a:picLocks noChangeAspect="1"/>
            </p:cNvPicPr>
            <p:nvPr/>
          </p:nvPicPr>
          <p:blipFill>
            <a:blip r:embed="rId2"/>
            <a:stretch>
              <a:fillRect/>
            </a:stretch>
          </p:blipFill>
          <p:spPr>
            <a:xfrm>
              <a:off x="1428750" y="2023110"/>
              <a:ext cx="5615940" cy="4061460"/>
            </a:xfrm>
            <a:prstGeom prst="rect">
              <a:avLst/>
            </a:prstGeom>
          </p:spPr>
        </p:pic>
        <p:grpSp>
          <p:nvGrpSpPr>
            <p:cNvPr id="14" name="Group 13">
              <a:extLst>
                <a:ext uri="{FF2B5EF4-FFF2-40B4-BE49-F238E27FC236}">
                  <a16:creationId xmlns:a16="http://schemas.microsoft.com/office/drawing/2014/main" id="{5D18E3C7-FC06-4A2D-8A4A-2C036D6B6B4E}"/>
                </a:ext>
              </a:extLst>
            </p:cNvPr>
            <p:cNvGrpSpPr/>
            <p:nvPr/>
          </p:nvGrpSpPr>
          <p:grpSpPr>
            <a:xfrm>
              <a:off x="2783641" y="4133888"/>
              <a:ext cx="1011118" cy="1337873"/>
              <a:chOff x="2783641" y="4133888"/>
              <a:chExt cx="1011118" cy="1337873"/>
            </a:xfrm>
          </p:grpSpPr>
          <p:sp>
            <p:nvSpPr>
              <p:cNvPr id="9" name="TextBox 8">
                <a:extLst>
                  <a:ext uri="{FF2B5EF4-FFF2-40B4-BE49-F238E27FC236}">
                    <a16:creationId xmlns:a16="http://schemas.microsoft.com/office/drawing/2014/main" id="{62435C98-094B-41CF-A5F9-74C65D7FE7DD}"/>
                  </a:ext>
                </a:extLst>
              </p:cNvPr>
              <p:cNvSpPr txBox="1"/>
              <p:nvPr/>
            </p:nvSpPr>
            <p:spPr>
              <a:xfrm>
                <a:off x="2783641" y="4133888"/>
                <a:ext cx="622499" cy="215444"/>
              </a:xfrm>
              <a:prstGeom prst="rect">
                <a:avLst/>
              </a:prstGeom>
              <a:solidFill>
                <a:srgbClr val="FFC000"/>
              </a:solidFill>
            </p:spPr>
            <p:txBody>
              <a:bodyPr wrap="square" rtlCol="0">
                <a:spAutoFit/>
              </a:bodyPr>
              <a:lstStyle/>
              <a:p>
                <a:r>
                  <a:rPr lang="en-US" sz="800" dirty="0"/>
                  <a:t>Landis</a:t>
                </a:r>
              </a:p>
            </p:txBody>
          </p:sp>
          <p:sp>
            <p:nvSpPr>
              <p:cNvPr id="10" name="TextBox 9">
                <a:extLst>
                  <a:ext uri="{FF2B5EF4-FFF2-40B4-BE49-F238E27FC236}">
                    <a16:creationId xmlns:a16="http://schemas.microsoft.com/office/drawing/2014/main" id="{94CAE2FE-2D08-4174-AACF-B2A21B649A8F}"/>
                  </a:ext>
                </a:extLst>
              </p:cNvPr>
              <p:cNvSpPr txBox="1"/>
              <p:nvPr/>
            </p:nvSpPr>
            <p:spPr>
              <a:xfrm>
                <a:off x="2788920" y="4918494"/>
                <a:ext cx="766127" cy="200055"/>
              </a:xfrm>
              <a:prstGeom prst="rect">
                <a:avLst/>
              </a:prstGeom>
              <a:solidFill>
                <a:srgbClr val="FFC000"/>
              </a:solidFill>
            </p:spPr>
            <p:txBody>
              <a:bodyPr wrap="square" rtlCol="0">
                <a:spAutoFit/>
              </a:bodyPr>
              <a:lstStyle/>
              <a:p>
                <a:r>
                  <a:rPr lang="en-US" sz="700" dirty="0"/>
                  <a:t>Bryson &amp; Mills</a:t>
                </a:r>
              </a:p>
            </p:txBody>
          </p:sp>
          <p:sp>
            <p:nvSpPr>
              <p:cNvPr id="11" name="TextBox 10">
                <a:extLst>
                  <a:ext uri="{FF2B5EF4-FFF2-40B4-BE49-F238E27FC236}">
                    <a16:creationId xmlns:a16="http://schemas.microsoft.com/office/drawing/2014/main" id="{E890F89D-2406-45DF-BA22-DF009D84A6C4}"/>
                  </a:ext>
                </a:extLst>
              </p:cNvPr>
              <p:cNvSpPr txBox="1"/>
              <p:nvPr/>
            </p:nvSpPr>
            <p:spPr>
              <a:xfrm>
                <a:off x="2867665" y="4519264"/>
                <a:ext cx="820415" cy="200055"/>
              </a:xfrm>
              <a:prstGeom prst="rect">
                <a:avLst/>
              </a:prstGeom>
              <a:solidFill>
                <a:srgbClr val="FFC000"/>
              </a:solidFill>
            </p:spPr>
            <p:txBody>
              <a:bodyPr wrap="square" rtlCol="0">
                <a:spAutoFit/>
              </a:bodyPr>
              <a:lstStyle/>
              <a:p>
                <a:r>
                  <a:rPr lang="en-US" sz="700" dirty="0"/>
                  <a:t>Kalinowski</a:t>
                </a:r>
              </a:p>
            </p:txBody>
          </p:sp>
          <p:sp>
            <p:nvSpPr>
              <p:cNvPr id="12" name="TextBox 11">
                <a:extLst>
                  <a:ext uri="{FF2B5EF4-FFF2-40B4-BE49-F238E27FC236}">
                    <a16:creationId xmlns:a16="http://schemas.microsoft.com/office/drawing/2014/main" id="{4608A362-BBF3-4868-A675-E24008CB2836}"/>
                  </a:ext>
                </a:extLst>
              </p:cNvPr>
              <p:cNvSpPr txBox="1"/>
              <p:nvPr/>
            </p:nvSpPr>
            <p:spPr>
              <a:xfrm>
                <a:off x="3028633" y="5271706"/>
                <a:ext cx="766126" cy="200055"/>
              </a:xfrm>
              <a:prstGeom prst="rect">
                <a:avLst/>
              </a:prstGeom>
              <a:solidFill>
                <a:srgbClr val="FFC000"/>
              </a:solidFill>
            </p:spPr>
            <p:txBody>
              <a:bodyPr wrap="square" rtlCol="0">
                <a:spAutoFit/>
              </a:bodyPr>
              <a:lstStyle/>
              <a:p>
                <a:r>
                  <a:rPr lang="en-US" sz="700" dirty="0"/>
                  <a:t>NCDA Q1-Q3</a:t>
                </a:r>
              </a:p>
            </p:txBody>
          </p:sp>
        </p:grpSp>
        <p:sp>
          <p:nvSpPr>
            <p:cNvPr id="15" name="TextBox 14">
              <a:extLst>
                <a:ext uri="{FF2B5EF4-FFF2-40B4-BE49-F238E27FC236}">
                  <a16:creationId xmlns:a16="http://schemas.microsoft.com/office/drawing/2014/main" id="{BC17AD95-AEE0-43E4-B62E-808C2FCC119C}"/>
                </a:ext>
              </a:extLst>
            </p:cNvPr>
            <p:cNvSpPr txBox="1"/>
            <p:nvPr/>
          </p:nvSpPr>
          <p:spPr>
            <a:xfrm>
              <a:off x="2921021" y="1861241"/>
              <a:ext cx="2942491" cy="584775"/>
            </a:xfrm>
            <a:prstGeom prst="rect">
              <a:avLst/>
            </a:prstGeom>
            <a:noFill/>
          </p:spPr>
          <p:txBody>
            <a:bodyPr wrap="square" rtlCol="0">
              <a:spAutoFit/>
            </a:bodyPr>
            <a:lstStyle/>
            <a:p>
              <a:pPr algn="ctr"/>
              <a:r>
                <a:rPr lang="en-US" sz="1600" dirty="0"/>
                <a:t>Sufficiency Range Estimate 33-60</a:t>
              </a:r>
            </a:p>
          </p:txBody>
        </p:sp>
        <p:sp>
          <p:nvSpPr>
            <p:cNvPr id="16" name="Right Bracket 15">
              <a:extLst>
                <a:ext uri="{FF2B5EF4-FFF2-40B4-BE49-F238E27FC236}">
                  <a16:creationId xmlns:a16="http://schemas.microsoft.com/office/drawing/2014/main" id="{BE3E2D4F-1A17-4670-8215-0DB0DD093142}"/>
                </a:ext>
              </a:extLst>
            </p:cNvPr>
            <p:cNvSpPr/>
            <p:nvPr/>
          </p:nvSpPr>
          <p:spPr>
            <a:xfrm rot="16200000">
              <a:off x="1957500" y="3704558"/>
              <a:ext cx="2918689" cy="755829"/>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81E2BFAF-FE87-4E38-9FA6-6FB1BC82D1A6}"/>
              </a:ext>
            </a:extLst>
          </p:cNvPr>
          <p:cNvCxnSpPr/>
          <p:nvPr/>
        </p:nvCxnSpPr>
        <p:spPr>
          <a:xfrm>
            <a:off x="2547063" y="4619582"/>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468547-99F1-4420-97DC-B53C25635AAA}"/>
              </a:ext>
            </a:extLst>
          </p:cNvPr>
          <p:cNvSpPr txBox="1"/>
          <p:nvPr/>
        </p:nvSpPr>
        <p:spPr>
          <a:xfrm>
            <a:off x="4962979" y="2617874"/>
            <a:ext cx="3076483" cy="769441"/>
          </a:xfrm>
          <a:prstGeom prst="rect">
            <a:avLst/>
          </a:prstGeom>
          <a:noFill/>
        </p:spPr>
        <p:txBody>
          <a:bodyPr wrap="none" rtlCol="0">
            <a:spAutoFit/>
          </a:bodyPr>
          <a:lstStyle/>
          <a:p>
            <a:r>
              <a:rPr lang="en-US" sz="1600" dirty="0"/>
              <a:t>n = 6083</a:t>
            </a:r>
          </a:p>
          <a:p>
            <a:r>
              <a:rPr lang="en-US" sz="1400" dirty="0"/>
              <a:t>Removed values above 150 ppm</a:t>
            </a:r>
          </a:p>
          <a:p>
            <a:r>
              <a:rPr lang="en-US" sz="1400" dirty="0"/>
              <a:t>No effect on Q calcs</a:t>
            </a:r>
          </a:p>
        </p:txBody>
      </p:sp>
    </p:spTree>
    <p:extLst>
      <p:ext uri="{BB962C8B-B14F-4D97-AF65-F5344CB8AC3E}">
        <p14:creationId xmlns:p14="http://schemas.microsoft.com/office/powerpoint/2010/main" val="326292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9271F-0EC0-4D46-A7DD-9D458967F88D}"/>
              </a:ext>
            </a:extLst>
          </p:cNvPr>
          <p:cNvSpPr>
            <a:spLocks noGrp="1"/>
          </p:cNvSpPr>
          <p:nvPr>
            <p:ph type="title"/>
          </p:nvPr>
        </p:nvSpPr>
        <p:spPr>
          <a:xfrm>
            <a:off x="784514" y="942108"/>
            <a:ext cx="2442412" cy="4969113"/>
          </a:xfrm>
        </p:spPr>
        <p:txBody>
          <a:bodyPr anchor="ctr">
            <a:normAutofit/>
          </a:bodyPr>
          <a:lstStyle/>
          <a:p>
            <a:r>
              <a:rPr lang="en-US" sz="2500">
                <a:solidFill>
                  <a:schemeClr val="tx2">
                    <a:lumMod val="75000"/>
                  </a:schemeClr>
                </a:solidFill>
              </a:rPr>
              <a:t>Sufficiency Range Interpretation Model</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7E46853E-1DBD-44B2-8929-CF51B2A8D777}"/>
              </a:ext>
            </a:extLst>
          </p:cNvPr>
          <p:cNvSpPr>
            <a:spLocks noGrp="1"/>
          </p:cNvSpPr>
          <p:nvPr>
            <p:ph idx="1"/>
          </p:nvPr>
        </p:nvSpPr>
        <p:spPr>
          <a:xfrm>
            <a:off x="3786795" y="942108"/>
            <a:ext cx="5022629" cy="5694666"/>
          </a:xfrm>
        </p:spPr>
        <p:txBody>
          <a:bodyPr anchor="ctr">
            <a:normAutofit/>
          </a:bodyPr>
          <a:lstStyle/>
          <a:p>
            <a:r>
              <a:rPr lang="en-US" sz="2000" b="1" dirty="0">
                <a:solidFill>
                  <a:schemeClr val="tx2">
                    <a:lumMod val="75000"/>
                  </a:schemeClr>
                </a:solidFill>
              </a:rPr>
              <a:t>Sufficiency Values</a:t>
            </a:r>
            <a:r>
              <a:rPr lang="en-US" sz="2000" dirty="0">
                <a:solidFill>
                  <a:schemeClr val="tx2">
                    <a:lumMod val="75000"/>
                  </a:schemeClr>
                </a:solidFill>
              </a:rPr>
              <a:t>—concentration of an essential plant nutrient that has been established by research for a specified plant part and stage of plant growth where</a:t>
            </a:r>
          </a:p>
          <a:p>
            <a:pPr lvl="1"/>
            <a:r>
              <a:rPr lang="en-US" sz="1800" dirty="0">
                <a:solidFill>
                  <a:schemeClr val="tx2">
                    <a:lumMod val="75000"/>
                  </a:schemeClr>
                </a:solidFill>
              </a:rPr>
              <a:t>optimum plant growth and/or product yield is obtained (lower end of range)</a:t>
            </a:r>
          </a:p>
          <a:p>
            <a:pPr lvl="1"/>
            <a:r>
              <a:rPr lang="en-US" sz="1800" dirty="0">
                <a:solidFill>
                  <a:schemeClr val="tx2">
                    <a:lumMod val="75000"/>
                  </a:schemeClr>
                </a:solidFill>
              </a:rPr>
              <a:t>toxicity/nutrient antagonism or other negative effect on growth is documented (upper end of range)</a:t>
            </a:r>
          </a:p>
          <a:p>
            <a:pPr lvl="1"/>
            <a:r>
              <a:rPr lang="en-US" sz="1800" dirty="0">
                <a:solidFill>
                  <a:schemeClr val="tx2">
                    <a:lumMod val="75000"/>
                  </a:schemeClr>
                </a:solidFill>
              </a:rPr>
              <a:t>More often done in sand culture than field</a:t>
            </a:r>
          </a:p>
          <a:p>
            <a:pPr lvl="1"/>
            <a:r>
              <a:rPr lang="en-US" sz="1800" dirty="0">
                <a:solidFill>
                  <a:schemeClr val="tx2">
                    <a:lumMod val="75000"/>
                  </a:schemeClr>
                </a:solidFill>
              </a:rPr>
              <a:t>Mostly on NPK than on secondary or micronutrients</a:t>
            </a:r>
          </a:p>
        </p:txBody>
      </p:sp>
    </p:spTree>
    <p:extLst>
      <p:ext uri="{BB962C8B-B14F-4D97-AF65-F5344CB8AC3E}">
        <p14:creationId xmlns:p14="http://schemas.microsoft.com/office/powerpoint/2010/main" val="104833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3226-FDB9-4B03-A0A3-E872065500E5}"/>
              </a:ext>
            </a:extLst>
          </p:cNvPr>
          <p:cNvSpPr>
            <a:spLocks noGrp="1"/>
          </p:cNvSpPr>
          <p:nvPr>
            <p:ph type="title"/>
          </p:nvPr>
        </p:nvSpPr>
        <p:spPr/>
        <p:txBody>
          <a:bodyPr/>
          <a:lstStyle/>
          <a:p>
            <a:r>
              <a:rPr lang="en-US" dirty="0"/>
              <a:t>Copper (ppm) in </a:t>
            </a:r>
            <a:r>
              <a:rPr lang="en-US" i="1" dirty="0"/>
              <a:t>Cannabis</a:t>
            </a:r>
            <a:r>
              <a:rPr lang="en-US" dirty="0"/>
              <a:t> Samples 2018-2020</a:t>
            </a:r>
          </a:p>
        </p:txBody>
      </p:sp>
      <p:sp>
        <p:nvSpPr>
          <p:cNvPr id="4" name="TextBox 3">
            <a:extLst>
              <a:ext uri="{FF2B5EF4-FFF2-40B4-BE49-F238E27FC236}">
                <a16:creationId xmlns:a16="http://schemas.microsoft.com/office/drawing/2014/main" id="{7D25A479-9E74-435F-93CA-CAF7FBB8D037}"/>
              </a:ext>
            </a:extLst>
          </p:cNvPr>
          <p:cNvSpPr txBox="1"/>
          <p:nvPr/>
        </p:nvSpPr>
        <p:spPr>
          <a:xfrm>
            <a:off x="1110803" y="6453834"/>
            <a:ext cx="5596404" cy="338554"/>
          </a:xfrm>
          <a:prstGeom prst="rect">
            <a:avLst/>
          </a:prstGeom>
          <a:noFill/>
        </p:spPr>
        <p:txBody>
          <a:bodyPr wrap="none" rtlCol="0">
            <a:spAutoFit/>
          </a:bodyPr>
          <a:lstStyle/>
          <a:p>
            <a:r>
              <a:rPr lang="en-US" sz="1600" i="1" dirty="0"/>
              <a:t>Deficiency symptoms at 1.4 ppm Cockson et al. (2019)</a:t>
            </a:r>
          </a:p>
        </p:txBody>
      </p:sp>
      <p:grpSp>
        <p:nvGrpSpPr>
          <p:cNvPr id="15" name="Group 14">
            <a:extLst>
              <a:ext uri="{FF2B5EF4-FFF2-40B4-BE49-F238E27FC236}">
                <a16:creationId xmlns:a16="http://schemas.microsoft.com/office/drawing/2014/main" id="{D8C1CC94-0613-4C48-A978-2A2977094E01}"/>
              </a:ext>
            </a:extLst>
          </p:cNvPr>
          <p:cNvGrpSpPr/>
          <p:nvPr/>
        </p:nvGrpSpPr>
        <p:grpSpPr>
          <a:xfrm>
            <a:off x="1470397" y="1861241"/>
            <a:ext cx="5623560" cy="4204279"/>
            <a:chOff x="1470397" y="1861241"/>
            <a:chExt cx="5623560" cy="4204279"/>
          </a:xfrm>
        </p:grpSpPr>
        <p:pic>
          <p:nvPicPr>
            <p:cNvPr id="3" name="Picture 2">
              <a:extLst>
                <a:ext uri="{FF2B5EF4-FFF2-40B4-BE49-F238E27FC236}">
                  <a16:creationId xmlns:a16="http://schemas.microsoft.com/office/drawing/2014/main" id="{B1D1F10A-AF29-4537-9616-68D881B41FD4}"/>
                </a:ext>
              </a:extLst>
            </p:cNvPr>
            <p:cNvPicPr>
              <a:picLocks noChangeAspect="1"/>
            </p:cNvPicPr>
            <p:nvPr/>
          </p:nvPicPr>
          <p:blipFill>
            <a:blip r:embed="rId2"/>
            <a:stretch>
              <a:fillRect/>
            </a:stretch>
          </p:blipFill>
          <p:spPr>
            <a:xfrm>
              <a:off x="1470397" y="1996440"/>
              <a:ext cx="5623560" cy="4069080"/>
            </a:xfrm>
            <a:prstGeom prst="rect">
              <a:avLst/>
            </a:prstGeom>
          </p:spPr>
        </p:pic>
        <p:grpSp>
          <p:nvGrpSpPr>
            <p:cNvPr id="12" name="Group 11">
              <a:extLst>
                <a:ext uri="{FF2B5EF4-FFF2-40B4-BE49-F238E27FC236}">
                  <a16:creationId xmlns:a16="http://schemas.microsoft.com/office/drawing/2014/main" id="{2A2753A8-014E-49B5-9885-28BEFCF39984}"/>
                </a:ext>
              </a:extLst>
            </p:cNvPr>
            <p:cNvGrpSpPr/>
            <p:nvPr/>
          </p:nvGrpSpPr>
          <p:grpSpPr>
            <a:xfrm>
              <a:off x="2578104" y="4133888"/>
              <a:ext cx="1248082" cy="1301107"/>
              <a:chOff x="2578104" y="4133888"/>
              <a:chExt cx="1248082" cy="1301107"/>
            </a:xfrm>
          </p:grpSpPr>
          <p:sp>
            <p:nvSpPr>
              <p:cNvPr id="7" name="TextBox 6">
                <a:extLst>
                  <a:ext uri="{FF2B5EF4-FFF2-40B4-BE49-F238E27FC236}">
                    <a16:creationId xmlns:a16="http://schemas.microsoft.com/office/drawing/2014/main" id="{55D0741A-916A-46D3-910A-DD8EE001CE53}"/>
                  </a:ext>
                </a:extLst>
              </p:cNvPr>
              <p:cNvSpPr txBox="1"/>
              <p:nvPr/>
            </p:nvSpPr>
            <p:spPr>
              <a:xfrm>
                <a:off x="2600760" y="4133888"/>
                <a:ext cx="1072079" cy="215444"/>
              </a:xfrm>
              <a:prstGeom prst="rect">
                <a:avLst/>
              </a:prstGeom>
              <a:solidFill>
                <a:srgbClr val="FFC000"/>
              </a:solidFill>
            </p:spPr>
            <p:txBody>
              <a:bodyPr wrap="square" rtlCol="0">
                <a:spAutoFit/>
              </a:bodyPr>
              <a:lstStyle/>
              <a:p>
                <a:r>
                  <a:rPr lang="en-US" sz="800" dirty="0"/>
                  <a:t>Landis</a:t>
                </a:r>
              </a:p>
            </p:txBody>
          </p:sp>
          <p:sp>
            <p:nvSpPr>
              <p:cNvPr id="8" name="TextBox 7">
                <a:extLst>
                  <a:ext uri="{FF2B5EF4-FFF2-40B4-BE49-F238E27FC236}">
                    <a16:creationId xmlns:a16="http://schemas.microsoft.com/office/drawing/2014/main" id="{C3824C27-8D6F-42AC-8971-07FAB55178E3}"/>
                  </a:ext>
                </a:extLst>
              </p:cNvPr>
              <p:cNvSpPr txBox="1"/>
              <p:nvPr/>
            </p:nvSpPr>
            <p:spPr>
              <a:xfrm>
                <a:off x="3002281" y="4827053"/>
                <a:ext cx="281940" cy="323165"/>
              </a:xfrm>
              <a:prstGeom prst="rect">
                <a:avLst/>
              </a:prstGeom>
              <a:solidFill>
                <a:srgbClr val="FFC000"/>
              </a:solidFill>
            </p:spPr>
            <p:txBody>
              <a:bodyPr wrap="square" rtlCol="0">
                <a:spAutoFit/>
              </a:bodyPr>
              <a:lstStyle/>
              <a:p>
                <a:r>
                  <a:rPr lang="en-US" sz="500" dirty="0"/>
                  <a:t>B &amp; M</a:t>
                </a:r>
              </a:p>
            </p:txBody>
          </p:sp>
          <p:sp>
            <p:nvSpPr>
              <p:cNvPr id="9" name="TextBox 8">
                <a:extLst>
                  <a:ext uri="{FF2B5EF4-FFF2-40B4-BE49-F238E27FC236}">
                    <a16:creationId xmlns:a16="http://schemas.microsoft.com/office/drawing/2014/main" id="{88021527-E25A-4842-B0B1-AC5FE67BD19D}"/>
                  </a:ext>
                </a:extLst>
              </p:cNvPr>
              <p:cNvSpPr txBox="1"/>
              <p:nvPr/>
            </p:nvSpPr>
            <p:spPr>
              <a:xfrm>
                <a:off x="2578104" y="4504780"/>
                <a:ext cx="706117" cy="200055"/>
              </a:xfrm>
              <a:prstGeom prst="rect">
                <a:avLst/>
              </a:prstGeom>
              <a:solidFill>
                <a:srgbClr val="FFC000"/>
              </a:solidFill>
            </p:spPr>
            <p:txBody>
              <a:bodyPr wrap="square" rtlCol="0">
                <a:spAutoFit/>
              </a:bodyPr>
              <a:lstStyle/>
              <a:p>
                <a:r>
                  <a:rPr lang="en-US" sz="700" dirty="0"/>
                  <a:t>Kalinowski</a:t>
                </a:r>
              </a:p>
            </p:txBody>
          </p:sp>
          <p:sp>
            <p:nvSpPr>
              <p:cNvPr id="10" name="TextBox 9">
                <a:extLst>
                  <a:ext uri="{FF2B5EF4-FFF2-40B4-BE49-F238E27FC236}">
                    <a16:creationId xmlns:a16="http://schemas.microsoft.com/office/drawing/2014/main" id="{BAB354AA-33AD-4305-B435-0505A3328414}"/>
                  </a:ext>
                </a:extLst>
              </p:cNvPr>
              <p:cNvSpPr txBox="1"/>
              <p:nvPr/>
            </p:nvSpPr>
            <p:spPr>
              <a:xfrm>
                <a:off x="3005772" y="5234940"/>
                <a:ext cx="820414" cy="200055"/>
              </a:xfrm>
              <a:prstGeom prst="rect">
                <a:avLst/>
              </a:prstGeom>
              <a:solidFill>
                <a:srgbClr val="FFC000"/>
              </a:solidFill>
            </p:spPr>
            <p:txBody>
              <a:bodyPr wrap="square" rtlCol="0">
                <a:spAutoFit/>
              </a:bodyPr>
              <a:lstStyle/>
              <a:p>
                <a:r>
                  <a:rPr lang="en-US" sz="700" dirty="0"/>
                  <a:t>NCDA Q1-Q3</a:t>
                </a:r>
              </a:p>
            </p:txBody>
          </p:sp>
        </p:grpSp>
        <p:sp>
          <p:nvSpPr>
            <p:cNvPr id="13" name="TextBox 12">
              <a:extLst>
                <a:ext uri="{FF2B5EF4-FFF2-40B4-BE49-F238E27FC236}">
                  <a16:creationId xmlns:a16="http://schemas.microsoft.com/office/drawing/2014/main" id="{8A6A0F49-636F-4CDF-B8CD-28ABE8777E91}"/>
                </a:ext>
              </a:extLst>
            </p:cNvPr>
            <p:cNvSpPr txBox="1"/>
            <p:nvPr/>
          </p:nvSpPr>
          <p:spPr>
            <a:xfrm>
              <a:off x="2921021" y="1861241"/>
              <a:ext cx="2942491" cy="584775"/>
            </a:xfrm>
            <a:prstGeom prst="rect">
              <a:avLst/>
            </a:prstGeom>
            <a:noFill/>
          </p:spPr>
          <p:txBody>
            <a:bodyPr wrap="square" rtlCol="0">
              <a:spAutoFit/>
            </a:bodyPr>
            <a:lstStyle/>
            <a:p>
              <a:pPr algn="ctr"/>
              <a:r>
                <a:rPr lang="en-US" sz="1600" dirty="0"/>
                <a:t>Sufficiency Range Estimate 5.0-11.0</a:t>
              </a:r>
            </a:p>
          </p:txBody>
        </p:sp>
        <p:sp>
          <p:nvSpPr>
            <p:cNvPr id="14" name="Right Bracket 13">
              <a:extLst>
                <a:ext uri="{FF2B5EF4-FFF2-40B4-BE49-F238E27FC236}">
                  <a16:creationId xmlns:a16="http://schemas.microsoft.com/office/drawing/2014/main" id="{AB7E57BC-566B-49A3-825B-3A5DF3CCD418}"/>
                </a:ext>
              </a:extLst>
            </p:cNvPr>
            <p:cNvSpPr/>
            <p:nvPr/>
          </p:nvSpPr>
          <p:spPr>
            <a:xfrm rot="16200000">
              <a:off x="1917787" y="3613410"/>
              <a:ext cx="2983959" cy="832838"/>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804C6C35-F50B-4265-898B-CAA0DC68762E}"/>
              </a:ext>
            </a:extLst>
          </p:cNvPr>
          <p:cNvCxnSpPr/>
          <p:nvPr/>
        </p:nvCxnSpPr>
        <p:spPr>
          <a:xfrm>
            <a:off x="2691442" y="4589672"/>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075B29-0F24-4994-A155-40DDADCC120C}"/>
              </a:ext>
            </a:extLst>
          </p:cNvPr>
          <p:cNvSpPr txBox="1"/>
          <p:nvPr/>
        </p:nvSpPr>
        <p:spPr>
          <a:xfrm>
            <a:off x="5037745" y="2617874"/>
            <a:ext cx="2977097" cy="738664"/>
          </a:xfrm>
          <a:prstGeom prst="rect">
            <a:avLst/>
          </a:prstGeom>
          <a:noFill/>
        </p:spPr>
        <p:txBody>
          <a:bodyPr wrap="none" rtlCol="0">
            <a:spAutoFit/>
          </a:bodyPr>
          <a:lstStyle/>
          <a:p>
            <a:r>
              <a:rPr lang="en-US" sz="1400" dirty="0"/>
              <a:t>n = 6108</a:t>
            </a:r>
          </a:p>
          <a:p>
            <a:r>
              <a:rPr lang="en-US" sz="1400" dirty="0"/>
              <a:t>Removed values above 30 ppm</a:t>
            </a:r>
          </a:p>
          <a:p>
            <a:r>
              <a:rPr lang="en-US" sz="1400" dirty="0"/>
              <a:t>No effect on Q calcs</a:t>
            </a:r>
          </a:p>
        </p:txBody>
      </p:sp>
      <p:cxnSp>
        <p:nvCxnSpPr>
          <p:cNvPr id="17" name="Straight Connector 16">
            <a:extLst>
              <a:ext uri="{FF2B5EF4-FFF2-40B4-BE49-F238E27FC236}">
                <a16:creationId xmlns:a16="http://schemas.microsoft.com/office/drawing/2014/main" id="{9C2E8AD9-B839-42FC-A7C7-545850D9BECC}"/>
              </a:ext>
            </a:extLst>
          </p:cNvPr>
          <p:cNvCxnSpPr/>
          <p:nvPr/>
        </p:nvCxnSpPr>
        <p:spPr>
          <a:xfrm>
            <a:off x="6453315" y="4589672"/>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588B-840B-4C94-8E0B-EE989B97165E}"/>
              </a:ext>
            </a:extLst>
          </p:cNvPr>
          <p:cNvSpPr>
            <a:spLocks noGrp="1"/>
          </p:cNvSpPr>
          <p:nvPr>
            <p:ph type="title"/>
          </p:nvPr>
        </p:nvSpPr>
        <p:spPr/>
        <p:txBody>
          <a:bodyPr/>
          <a:lstStyle/>
          <a:p>
            <a:r>
              <a:rPr lang="en-US" dirty="0"/>
              <a:t>Boron (ppm) in </a:t>
            </a:r>
            <a:r>
              <a:rPr lang="en-US" i="1" dirty="0"/>
              <a:t>Cannabis</a:t>
            </a:r>
            <a:r>
              <a:rPr lang="en-US" dirty="0"/>
              <a:t> Samples 2018-2020</a:t>
            </a:r>
          </a:p>
        </p:txBody>
      </p:sp>
      <p:sp>
        <p:nvSpPr>
          <p:cNvPr id="3" name="TextBox 2">
            <a:extLst>
              <a:ext uri="{FF2B5EF4-FFF2-40B4-BE49-F238E27FC236}">
                <a16:creationId xmlns:a16="http://schemas.microsoft.com/office/drawing/2014/main" id="{69007311-FBC7-46BD-BE73-1A31689D9499}"/>
              </a:ext>
            </a:extLst>
          </p:cNvPr>
          <p:cNvSpPr txBox="1"/>
          <p:nvPr/>
        </p:nvSpPr>
        <p:spPr>
          <a:xfrm>
            <a:off x="1110803" y="6453834"/>
            <a:ext cx="5596404" cy="338554"/>
          </a:xfrm>
          <a:prstGeom prst="rect">
            <a:avLst/>
          </a:prstGeom>
          <a:noFill/>
        </p:spPr>
        <p:txBody>
          <a:bodyPr wrap="none" rtlCol="0">
            <a:spAutoFit/>
          </a:bodyPr>
          <a:lstStyle/>
          <a:p>
            <a:r>
              <a:rPr lang="en-US" sz="1600" i="1" dirty="0"/>
              <a:t>Deficiency symptoms at 2.5 ppm Cockson et al. (2019)</a:t>
            </a:r>
          </a:p>
        </p:txBody>
      </p:sp>
      <p:pic>
        <p:nvPicPr>
          <p:cNvPr id="4" name="Picture 3">
            <a:extLst>
              <a:ext uri="{FF2B5EF4-FFF2-40B4-BE49-F238E27FC236}">
                <a16:creationId xmlns:a16="http://schemas.microsoft.com/office/drawing/2014/main" id="{B979BC89-57A3-47C9-A243-1A86053DCF1B}"/>
              </a:ext>
            </a:extLst>
          </p:cNvPr>
          <p:cNvPicPr>
            <a:picLocks noChangeAspect="1"/>
          </p:cNvPicPr>
          <p:nvPr/>
        </p:nvPicPr>
        <p:blipFill>
          <a:blip r:embed="rId2"/>
          <a:stretch>
            <a:fillRect/>
          </a:stretch>
        </p:blipFill>
        <p:spPr>
          <a:xfrm>
            <a:off x="1471507" y="1933350"/>
            <a:ext cx="5684520" cy="4061460"/>
          </a:xfrm>
          <a:prstGeom prst="rect">
            <a:avLst/>
          </a:prstGeom>
        </p:spPr>
      </p:pic>
      <p:sp>
        <p:nvSpPr>
          <p:cNvPr id="5" name="TextBox 4">
            <a:extLst>
              <a:ext uri="{FF2B5EF4-FFF2-40B4-BE49-F238E27FC236}">
                <a16:creationId xmlns:a16="http://schemas.microsoft.com/office/drawing/2014/main" id="{B6F8AB65-6376-47A5-93AA-DD4EBEC6C2B8}"/>
              </a:ext>
            </a:extLst>
          </p:cNvPr>
          <p:cNvSpPr txBox="1"/>
          <p:nvPr/>
        </p:nvSpPr>
        <p:spPr>
          <a:xfrm>
            <a:off x="4716757" y="2905040"/>
            <a:ext cx="3488455" cy="861774"/>
          </a:xfrm>
          <a:prstGeom prst="rect">
            <a:avLst/>
          </a:prstGeom>
          <a:noFill/>
        </p:spPr>
        <p:txBody>
          <a:bodyPr wrap="none" rtlCol="0">
            <a:spAutoFit/>
          </a:bodyPr>
          <a:lstStyle/>
          <a:p>
            <a:r>
              <a:rPr lang="en-US" sz="1600" dirty="0"/>
              <a:t>n = 6035</a:t>
            </a:r>
          </a:p>
          <a:p>
            <a:r>
              <a:rPr lang="en-US" sz="1600" dirty="0"/>
              <a:t>Removed values above 300 ppm</a:t>
            </a:r>
          </a:p>
          <a:p>
            <a:r>
              <a:rPr lang="en-US" sz="1600" dirty="0"/>
              <a:t>No </a:t>
            </a:r>
            <a:r>
              <a:rPr lang="en-US" sz="1400" dirty="0"/>
              <a:t>effect</a:t>
            </a:r>
            <a:r>
              <a:rPr lang="en-US" sz="1600" dirty="0"/>
              <a:t> on Q calcs</a:t>
            </a:r>
          </a:p>
        </p:txBody>
      </p:sp>
      <p:sp>
        <p:nvSpPr>
          <p:cNvPr id="7" name="TextBox 6">
            <a:extLst>
              <a:ext uri="{FF2B5EF4-FFF2-40B4-BE49-F238E27FC236}">
                <a16:creationId xmlns:a16="http://schemas.microsoft.com/office/drawing/2014/main" id="{B9BE619C-B9AD-43A3-98B7-FE4928208432}"/>
              </a:ext>
            </a:extLst>
          </p:cNvPr>
          <p:cNvSpPr txBox="1"/>
          <p:nvPr/>
        </p:nvSpPr>
        <p:spPr>
          <a:xfrm>
            <a:off x="2623620" y="4210088"/>
            <a:ext cx="447241" cy="184666"/>
          </a:xfrm>
          <a:prstGeom prst="rect">
            <a:avLst/>
          </a:prstGeom>
          <a:solidFill>
            <a:srgbClr val="FFC000"/>
          </a:solidFill>
        </p:spPr>
        <p:txBody>
          <a:bodyPr wrap="square" rtlCol="0">
            <a:spAutoFit/>
          </a:bodyPr>
          <a:lstStyle/>
          <a:p>
            <a:r>
              <a:rPr lang="en-US" sz="600" dirty="0"/>
              <a:t>Landis</a:t>
            </a:r>
          </a:p>
        </p:txBody>
      </p:sp>
      <p:sp>
        <p:nvSpPr>
          <p:cNvPr id="8" name="TextBox 7">
            <a:extLst>
              <a:ext uri="{FF2B5EF4-FFF2-40B4-BE49-F238E27FC236}">
                <a16:creationId xmlns:a16="http://schemas.microsoft.com/office/drawing/2014/main" id="{0736FDF3-71E6-4D1D-8C88-78BEAA0B2DB7}"/>
              </a:ext>
            </a:extLst>
          </p:cNvPr>
          <p:cNvSpPr txBox="1"/>
          <p:nvPr/>
        </p:nvSpPr>
        <p:spPr>
          <a:xfrm>
            <a:off x="3070861" y="4903253"/>
            <a:ext cx="670558" cy="200055"/>
          </a:xfrm>
          <a:prstGeom prst="rect">
            <a:avLst/>
          </a:prstGeom>
          <a:solidFill>
            <a:srgbClr val="FFC000"/>
          </a:solidFill>
        </p:spPr>
        <p:txBody>
          <a:bodyPr wrap="square" rtlCol="0">
            <a:spAutoFit/>
          </a:bodyPr>
          <a:lstStyle/>
          <a:p>
            <a:r>
              <a:rPr lang="en-US" sz="700" dirty="0"/>
              <a:t>B &amp; Mills</a:t>
            </a:r>
          </a:p>
        </p:txBody>
      </p:sp>
      <p:sp>
        <p:nvSpPr>
          <p:cNvPr id="9" name="TextBox 8">
            <a:extLst>
              <a:ext uri="{FF2B5EF4-FFF2-40B4-BE49-F238E27FC236}">
                <a16:creationId xmlns:a16="http://schemas.microsoft.com/office/drawing/2014/main" id="{40F71AF7-F71B-4852-9FE9-246A8F343BB6}"/>
              </a:ext>
            </a:extLst>
          </p:cNvPr>
          <p:cNvSpPr txBox="1"/>
          <p:nvPr/>
        </p:nvSpPr>
        <p:spPr>
          <a:xfrm>
            <a:off x="2661925" y="4558122"/>
            <a:ext cx="943284" cy="200055"/>
          </a:xfrm>
          <a:prstGeom prst="rect">
            <a:avLst/>
          </a:prstGeom>
          <a:solidFill>
            <a:srgbClr val="FFC000"/>
          </a:solidFill>
        </p:spPr>
        <p:txBody>
          <a:bodyPr wrap="square" rtlCol="0">
            <a:spAutoFit/>
          </a:bodyPr>
          <a:lstStyle/>
          <a:p>
            <a:r>
              <a:rPr lang="en-US" sz="700" dirty="0"/>
              <a:t>Kalinowski</a:t>
            </a:r>
          </a:p>
        </p:txBody>
      </p:sp>
      <p:sp>
        <p:nvSpPr>
          <p:cNvPr id="10" name="TextBox 9">
            <a:extLst>
              <a:ext uri="{FF2B5EF4-FFF2-40B4-BE49-F238E27FC236}">
                <a16:creationId xmlns:a16="http://schemas.microsoft.com/office/drawing/2014/main" id="{53C15CD3-1E73-4498-993F-0C44F1456DF5}"/>
              </a:ext>
            </a:extLst>
          </p:cNvPr>
          <p:cNvSpPr txBox="1"/>
          <p:nvPr/>
        </p:nvSpPr>
        <p:spPr>
          <a:xfrm>
            <a:off x="2899092" y="5234940"/>
            <a:ext cx="706117" cy="184666"/>
          </a:xfrm>
          <a:prstGeom prst="rect">
            <a:avLst/>
          </a:prstGeom>
          <a:solidFill>
            <a:srgbClr val="FFC000"/>
          </a:solidFill>
        </p:spPr>
        <p:txBody>
          <a:bodyPr wrap="square" rtlCol="0">
            <a:spAutoFit/>
          </a:bodyPr>
          <a:lstStyle/>
          <a:p>
            <a:r>
              <a:rPr lang="en-US" sz="600" dirty="0"/>
              <a:t>NCDA Q1-Q3</a:t>
            </a:r>
          </a:p>
        </p:txBody>
      </p:sp>
      <p:sp>
        <p:nvSpPr>
          <p:cNvPr id="13" name="TextBox 12">
            <a:extLst>
              <a:ext uri="{FF2B5EF4-FFF2-40B4-BE49-F238E27FC236}">
                <a16:creationId xmlns:a16="http://schemas.microsoft.com/office/drawing/2014/main" id="{F5E57AAC-5BA7-4EC4-A1D7-E0866D1E805E}"/>
              </a:ext>
            </a:extLst>
          </p:cNvPr>
          <p:cNvSpPr txBox="1"/>
          <p:nvPr/>
        </p:nvSpPr>
        <p:spPr>
          <a:xfrm>
            <a:off x="2921021" y="1861241"/>
            <a:ext cx="2942491" cy="584775"/>
          </a:xfrm>
          <a:prstGeom prst="rect">
            <a:avLst/>
          </a:prstGeom>
          <a:noFill/>
        </p:spPr>
        <p:txBody>
          <a:bodyPr wrap="square" rtlCol="0">
            <a:spAutoFit/>
          </a:bodyPr>
          <a:lstStyle/>
          <a:p>
            <a:pPr algn="ctr"/>
            <a:r>
              <a:rPr lang="en-US" sz="1600" dirty="0"/>
              <a:t>Sufficiency Range Estimate 30-90</a:t>
            </a:r>
          </a:p>
        </p:txBody>
      </p:sp>
      <p:sp>
        <p:nvSpPr>
          <p:cNvPr id="14" name="Right Bracket 13">
            <a:extLst>
              <a:ext uri="{FF2B5EF4-FFF2-40B4-BE49-F238E27FC236}">
                <a16:creationId xmlns:a16="http://schemas.microsoft.com/office/drawing/2014/main" id="{63E1F333-30E1-4DFC-93C7-9B64F6C2CF50}"/>
              </a:ext>
            </a:extLst>
          </p:cNvPr>
          <p:cNvSpPr/>
          <p:nvPr/>
        </p:nvSpPr>
        <p:spPr>
          <a:xfrm rot="16200000">
            <a:off x="1727168" y="3577055"/>
            <a:ext cx="2935735" cy="820350"/>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867653B-96BE-4BE8-9E49-894CB8ED7C6B}"/>
              </a:ext>
            </a:extLst>
          </p:cNvPr>
          <p:cNvCxnSpPr/>
          <p:nvPr/>
        </p:nvCxnSpPr>
        <p:spPr>
          <a:xfrm>
            <a:off x="2579148" y="4589672"/>
            <a:ext cx="0" cy="932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ED8F58-A248-45F6-B755-4D2934EE4FD7}"/>
              </a:ext>
            </a:extLst>
          </p:cNvPr>
          <p:cNvCxnSpPr>
            <a:cxnSpLocks/>
          </p:cNvCxnSpPr>
          <p:nvPr/>
        </p:nvCxnSpPr>
        <p:spPr>
          <a:xfrm flipH="1">
            <a:off x="5133474" y="4581652"/>
            <a:ext cx="4389" cy="92079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F9CF-617C-4364-B24C-CF4F220CCB09}"/>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6D05133C-3155-435E-8C07-8AFA7A3C8137}"/>
              </a:ext>
            </a:extLst>
          </p:cNvPr>
          <p:cNvSpPr>
            <a:spLocks noGrp="1"/>
          </p:cNvSpPr>
          <p:nvPr>
            <p:ph idx="1"/>
          </p:nvPr>
        </p:nvSpPr>
        <p:spPr>
          <a:xfrm>
            <a:off x="1155561" y="1798655"/>
            <a:ext cx="7378840" cy="4435235"/>
          </a:xfrm>
        </p:spPr>
        <p:txBody>
          <a:bodyPr>
            <a:normAutofit lnSpcReduction="10000"/>
          </a:bodyPr>
          <a:lstStyle/>
          <a:p>
            <a:r>
              <a:rPr lang="en-US" sz="2400" dirty="0"/>
              <a:t>Working on validation of quartiles approach with different crops</a:t>
            </a:r>
          </a:p>
          <a:p>
            <a:r>
              <a:rPr lang="en-US" sz="2400" dirty="0"/>
              <a:t>Developing guidelines for how to use tissue surveys to estimate sufficiency levels would be very helpful</a:t>
            </a:r>
          </a:p>
          <a:p>
            <a:r>
              <a:rPr lang="en-US" sz="2400" dirty="0"/>
              <a:t>How do you set the transitions between interpretation categories?</a:t>
            </a:r>
          </a:p>
          <a:p>
            <a:r>
              <a:rPr lang="en-US" sz="2400" dirty="0"/>
              <a:t>What statistics are the best fit for data sets of differing sample sizes and variation</a:t>
            </a:r>
          </a:p>
          <a:p>
            <a:pPr lvl="1"/>
            <a:r>
              <a:rPr lang="en-US" sz="2000" dirty="0"/>
              <a:t>Medians and Quartiles?</a:t>
            </a:r>
          </a:p>
          <a:p>
            <a:pPr lvl="1"/>
            <a:r>
              <a:rPr lang="en-US" sz="2000" dirty="0"/>
              <a:t>Means and CIs?</a:t>
            </a:r>
          </a:p>
        </p:txBody>
      </p:sp>
    </p:spTree>
    <p:extLst>
      <p:ext uri="{BB962C8B-B14F-4D97-AF65-F5344CB8AC3E}">
        <p14:creationId xmlns:p14="http://schemas.microsoft.com/office/powerpoint/2010/main" val="3851971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orth Carolina Department of Agriculture &amp; Consumer Services">
            <a:extLst>
              <a:ext uri="{FF2B5EF4-FFF2-40B4-BE49-F238E27FC236}">
                <a16:creationId xmlns:a16="http://schemas.microsoft.com/office/drawing/2014/main" id="{0CEAC9EF-F95D-4FE8-AAB4-3ACE59621D72}"/>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994299" y="20425"/>
            <a:ext cx="6897949" cy="6897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8D2AD2-4ACB-4D03-83C8-FB1B9A5DD561}"/>
              </a:ext>
            </a:extLst>
          </p:cNvPr>
          <p:cNvSpPr>
            <a:spLocks noGrp="1"/>
          </p:cNvSpPr>
          <p:nvPr>
            <p:ph type="title"/>
          </p:nvPr>
        </p:nvSpPr>
        <p:spPr>
          <a:xfrm>
            <a:off x="1276414" y="2788555"/>
            <a:ext cx="6589200" cy="1280890"/>
          </a:xfrm>
        </p:spPr>
        <p:txBody>
          <a:bodyPr>
            <a:normAutofit/>
          </a:bodyPr>
          <a:lstStyle/>
          <a:p>
            <a:pPr algn="ctr"/>
            <a:r>
              <a:rPr lang="en-US" sz="4400" b="1" dirty="0"/>
              <a:t>Thank You!</a:t>
            </a:r>
          </a:p>
        </p:txBody>
      </p:sp>
    </p:spTree>
    <p:extLst>
      <p:ext uri="{BB962C8B-B14F-4D97-AF65-F5344CB8AC3E}">
        <p14:creationId xmlns:p14="http://schemas.microsoft.com/office/powerpoint/2010/main" val="314944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18C0-2D22-4CBE-BAEA-999B6B5E5B10}"/>
              </a:ext>
            </a:extLst>
          </p:cNvPr>
          <p:cNvSpPr>
            <a:spLocks noGrp="1"/>
          </p:cNvSpPr>
          <p:nvPr>
            <p:ph type="title"/>
          </p:nvPr>
        </p:nvSpPr>
        <p:spPr>
          <a:xfrm>
            <a:off x="1636331" y="269031"/>
            <a:ext cx="6589199" cy="1280890"/>
          </a:xfrm>
        </p:spPr>
        <p:txBody>
          <a:bodyPr/>
          <a:lstStyle/>
          <a:p>
            <a:endParaRPr lang="en-US"/>
          </a:p>
        </p:txBody>
      </p:sp>
      <p:sp>
        <p:nvSpPr>
          <p:cNvPr id="3" name="Content Placeholder 2">
            <a:extLst>
              <a:ext uri="{FF2B5EF4-FFF2-40B4-BE49-F238E27FC236}">
                <a16:creationId xmlns:a16="http://schemas.microsoft.com/office/drawing/2014/main" id="{983BF75D-6E07-43A4-95FC-3808D02088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8843C20-EE3B-4E4E-B832-2A3917247EA5}"/>
              </a:ext>
            </a:extLst>
          </p:cNvPr>
          <p:cNvPicPr>
            <a:picLocks noChangeAspect="1"/>
          </p:cNvPicPr>
          <p:nvPr/>
        </p:nvPicPr>
        <p:blipFill>
          <a:blip r:embed="rId3"/>
          <a:stretch>
            <a:fillRect/>
          </a:stretch>
        </p:blipFill>
        <p:spPr>
          <a:xfrm>
            <a:off x="1112881" y="889337"/>
            <a:ext cx="7636101" cy="5250485"/>
          </a:xfrm>
          <a:prstGeom prst="rect">
            <a:avLst/>
          </a:prstGeom>
        </p:spPr>
      </p:pic>
      <p:sp>
        <p:nvSpPr>
          <p:cNvPr id="5" name="TextBox 4">
            <a:extLst>
              <a:ext uri="{FF2B5EF4-FFF2-40B4-BE49-F238E27FC236}">
                <a16:creationId xmlns:a16="http://schemas.microsoft.com/office/drawing/2014/main" id="{D7422B41-7270-4CD2-8D48-0A62B0A68C68}"/>
              </a:ext>
            </a:extLst>
          </p:cNvPr>
          <p:cNvSpPr txBox="1"/>
          <p:nvPr/>
        </p:nvSpPr>
        <p:spPr>
          <a:xfrm>
            <a:off x="1288285" y="6139822"/>
            <a:ext cx="7460697" cy="369332"/>
          </a:xfrm>
          <a:prstGeom prst="rect">
            <a:avLst/>
          </a:prstGeom>
          <a:noFill/>
        </p:spPr>
        <p:txBody>
          <a:bodyPr wrap="none" rtlCol="0">
            <a:spAutoFit/>
          </a:bodyPr>
          <a:lstStyle/>
          <a:p>
            <a:r>
              <a:rPr lang="en-US" dirty="0"/>
              <a:t>Schematic of yield and nutrient concentration (Chapman 1967)</a:t>
            </a:r>
          </a:p>
        </p:txBody>
      </p:sp>
      <p:sp>
        <p:nvSpPr>
          <p:cNvPr id="6" name="TextBox 5">
            <a:extLst>
              <a:ext uri="{FF2B5EF4-FFF2-40B4-BE49-F238E27FC236}">
                <a16:creationId xmlns:a16="http://schemas.microsoft.com/office/drawing/2014/main" id="{DA2C0ED2-0146-4B55-AC8A-C28C63908AC1}"/>
              </a:ext>
            </a:extLst>
          </p:cNvPr>
          <p:cNvSpPr txBox="1"/>
          <p:nvPr/>
        </p:nvSpPr>
        <p:spPr>
          <a:xfrm>
            <a:off x="1859641" y="1278808"/>
            <a:ext cx="1418008" cy="584775"/>
          </a:xfrm>
          <a:prstGeom prst="rect">
            <a:avLst/>
          </a:prstGeom>
          <a:noFill/>
        </p:spPr>
        <p:txBody>
          <a:bodyPr wrap="square" rtlCol="0">
            <a:spAutoFit/>
          </a:bodyPr>
          <a:lstStyle/>
          <a:p>
            <a:r>
              <a:rPr lang="en-US" sz="1600" b="1" dirty="0"/>
              <a:t>Critical  Value</a:t>
            </a:r>
          </a:p>
        </p:txBody>
      </p:sp>
      <p:cxnSp>
        <p:nvCxnSpPr>
          <p:cNvPr id="8" name="Straight Arrow Connector 7">
            <a:extLst>
              <a:ext uri="{FF2B5EF4-FFF2-40B4-BE49-F238E27FC236}">
                <a16:creationId xmlns:a16="http://schemas.microsoft.com/office/drawing/2014/main" id="{D773A0E4-A074-477A-A995-600E81706349}"/>
              </a:ext>
            </a:extLst>
          </p:cNvPr>
          <p:cNvCxnSpPr/>
          <p:nvPr/>
        </p:nvCxnSpPr>
        <p:spPr>
          <a:xfrm>
            <a:off x="2733868" y="1397912"/>
            <a:ext cx="0" cy="465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14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BFE9-A3CF-49AE-A14B-4705AD36C66C}"/>
              </a:ext>
            </a:extLst>
          </p:cNvPr>
          <p:cNvSpPr>
            <a:spLocks noGrp="1"/>
          </p:cNvSpPr>
          <p:nvPr>
            <p:ph type="title"/>
          </p:nvPr>
        </p:nvSpPr>
        <p:spPr>
          <a:xfrm>
            <a:off x="1761148" y="559337"/>
            <a:ext cx="6589199" cy="1280890"/>
          </a:xfrm>
        </p:spPr>
        <p:txBody>
          <a:bodyPr/>
          <a:lstStyle/>
          <a:p>
            <a:r>
              <a:rPr lang="en-US" dirty="0"/>
              <a:t>NCDA Interpretation Model</a:t>
            </a:r>
          </a:p>
        </p:txBody>
      </p:sp>
      <p:sp>
        <p:nvSpPr>
          <p:cNvPr id="3" name="Content Placeholder 2">
            <a:extLst>
              <a:ext uri="{FF2B5EF4-FFF2-40B4-BE49-F238E27FC236}">
                <a16:creationId xmlns:a16="http://schemas.microsoft.com/office/drawing/2014/main" id="{0EFEC7DE-8955-4E5F-A13E-9B677F7E43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093551-6C1D-4A30-9AF9-07E270DB6698}"/>
              </a:ext>
            </a:extLst>
          </p:cNvPr>
          <p:cNvPicPr>
            <a:picLocks noChangeAspect="1"/>
          </p:cNvPicPr>
          <p:nvPr/>
        </p:nvPicPr>
        <p:blipFill>
          <a:blip r:embed="rId3"/>
          <a:stretch>
            <a:fillRect/>
          </a:stretch>
        </p:blipFill>
        <p:spPr>
          <a:xfrm>
            <a:off x="709126" y="1709179"/>
            <a:ext cx="8095160" cy="3864577"/>
          </a:xfrm>
          <a:prstGeom prst="rect">
            <a:avLst/>
          </a:prstGeom>
        </p:spPr>
      </p:pic>
      <p:sp>
        <p:nvSpPr>
          <p:cNvPr id="5" name="TextBox 4">
            <a:extLst>
              <a:ext uri="{FF2B5EF4-FFF2-40B4-BE49-F238E27FC236}">
                <a16:creationId xmlns:a16="http://schemas.microsoft.com/office/drawing/2014/main" id="{437E4485-EC9F-465C-9A4E-692F558F9D0E}"/>
              </a:ext>
            </a:extLst>
          </p:cNvPr>
          <p:cNvSpPr txBox="1"/>
          <p:nvPr/>
        </p:nvSpPr>
        <p:spPr>
          <a:xfrm>
            <a:off x="1509463" y="5976658"/>
            <a:ext cx="7802177" cy="646331"/>
          </a:xfrm>
          <a:prstGeom prst="rect">
            <a:avLst/>
          </a:prstGeom>
          <a:noFill/>
        </p:spPr>
        <p:txBody>
          <a:bodyPr wrap="square" rtlCol="0">
            <a:spAutoFit/>
          </a:bodyPr>
          <a:lstStyle/>
          <a:p>
            <a:r>
              <a:rPr lang="en-US" dirty="0"/>
              <a:t>Schematic of yield or growth in response to increasing nutrient concentration and interpretation.</a:t>
            </a:r>
          </a:p>
        </p:txBody>
      </p:sp>
    </p:spTree>
    <p:extLst>
      <p:ext uri="{BB962C8B-B14F-4D97-AF65-F5344CB8AC3E}">
        <p14:creationId xmlns:p14="http://schemas.microsoft.com/office/powerpoint/2010/main" val="219253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65781D42-087D-484C-840B-CFDCDDEB2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98416"/>
            <a:ext cx="7951572"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rgbClr val="000000">
              <a:alpha val="92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4039200-A5D7-02A0-4955-313A72A5FE71}"/>
              </a:ext>
            </a:extLst>
          </p:cNvPr>
          <p:cNvSpPr>
            <a:spLocks noGrp="1"/>
          </p:cNvSpPr>
          <p:nvPr>
            <p:ph type="title"/>
          </p:nvPr>
        </p:nvSpPr>
        <p:spPr>
          <a:xfrm>
            <a:off x="812799" y="4628519"/>
            <a:ext cx="6343650" cy="958911"/>
          </a:xfrm>
        </p:spPr>
        <p:txBody>
          <a:bodyPr vert="horz" lIns="91440" tIns="45720" rIns="91440" bIns="45720" rtlCol="0" anchor="b">
            <a:normAutofit fontScale="90000"/>
          </a:bodyPr>
          <a:lstStyle/>
          <a:p>
            <a:r>
              <a:rPr lang="en-US" sz="3800" dirty="0">
                <a:solidFill>
                  <a:srgbClr val="FFFFFF"/>
                </a:solidFill>
              </a:rPr>
              <a:t>Example NCDA Hemp Report</a:t>
            </a:r>
          </a:p>
        </p:txBody>
      </p:sp>
      <p:sp>
        <p:nvSpPr>
          <p:cNvPr id="5" name="Content Placeholder 4">
            <a:extLst>
              <a:ext uri="{FF2B5EF4-FFF2-40B4-BE49-F238E27FC236}">
                <a16:creationId xmlns:a16="http://schemas.microsoft.com/office/drawing/2014/main" id="{39ECEFCD-6018-6E9E-0233-F05AF104CB44}"/>
              </a:ext>
            </a:extLst>
          </p:cNvPr>
          <p:cNvSpPr>
            <a:spLocks noGrp="1"/>
          </p:cNvSpPr>
          <p:nvPr>
            <p:ph idx="1"/>
          </p:nvPr>
        </p:nvSpPr>
        <p:spPr>
          <a:xfrm>
            <a:off x="812799" y="5610650"/>
            <a:ext cx="6343650" cy="524935"/>
          </a:xfrm>
        </p:spPr>
        <p:txBody>
          <a:bodyPr vert="horz" lIns="91440" tIns="45720" rIns="91440" bIns="45720" rtlCol="0" anchor="t">
            <a:normAutofit/>
          </a:bodyPr>
          <a:lstStyle/>
          <a:p>
            <a:pPr marL="0" indent="0">
              <a:lnSpc>
                <a:spcPct val="90000"/>
              </a:lnSpc>
              <a:buNone/>
            </a:pPr>
            <a:r>
              <a:rPr lang="en-US" sz="1500">
                <a:solidFill>
                  <a:srgbClr val="FFFFFF"/>
                </a:solidFill>
              </a:rPr>
              <a:t>NCDA reports concentrations (top) and alpha-numeric interpretation (bottom)</a:t>
            </a:r>
          </a:p>
        </p:txBody>
      </p:sp>
      <p:pic>
        <p:nvPicPr>
          <p:cNvPr id="4" name="Picture 3">
            <a:extLst>
              <a:ext uri="{FF2B5EF4-FFF2-40B4-BE49-F238E27FC236}">
                <a16:creationId xmlns:a16="http://schemas.microsoft.com/office/drawing/2014/main" id="{1A181CAA-D15C-0A92-ECA5-C0532D03E03D}"/>
              </a:ext>
            </a:extLst>
          </p:cNvPr>
          <p:cNvPicPr>
            <a:picLocks noChangeAspect="1"/>
          </p:cNvPicPr>
          <p:nvPr/>
        </p:nvPicPr>
        <p:blipFill rotWithShape="1">
          <a:blip r:embed="rId2"/>
          <a:srcRect l="18366"/>
          <a:stretch/>
        </p:blipFill>
        <p:spPr>
          <a:xfrm>
            <a:off x="37604" y="839085"/>
            <a:ext cx="9059633" cy="2469268"/>
          </a:xfrm>
          <a:prstGeom prst="rect">
            <a:avLst/>
          </a:prstGeom>
        </p:spPr>
      </p:pic>
    </p:spTree>
    <p:extLst>
      <p:ext uri="{BB962C8B-B14F-4D97-AF65-F5344CB8AC3E}">
        <p14:creationId xmlns:p14="http://schemas.microsoft.com/office/powerpoint/2010/main" val="75508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271F-0EC0-4D46-A7DD-9D458967F88D}"/>
              </a:ext>
            </a:extLst>
          </p:cNvPr>
          <p:cNvSpPr>
            <a:spLocks noGrp="1"/>
          </p:cNvSpPr>
          <p:nvPr>
            <p:ph type="title"/>
          </p:nvPr>
        </p:nvSpPr>
        <p:spPr/>
        <p:txBody>
          <a:bodyPr/>
          <a:lstStyle/>
          <a:p>
            <a:r>
              <a:rPr lang="en-US" dirty="0"/>
              <a:t>Sufficiency v Survey</a:t>
            </a:r>
          </a:p>
        </p:txBody>
      </p:sp>
      <p:sp>
        <p:nvSpPr>
          <p:cNvPr id="3" name="Content Placeholder 2">
            <a:extLst>
              <a:ext uri="{FF2B5EF4-FFF2-40B4-BE49-F238E27FC236}">
                <a16:creationId xmlns:a16="http://schemas.microsoft.com/office/drawing/2014/main" id="{7E46853E-1DBD-44B2-8929-CF51B2A8D777}"/>
              </a:ext>
            </a:extLst>
          </p:cNvPr>
          <p:cNvSpPr>
            <a:spLocks noGrp="1"/>
          </p:cNvSpPr>
          <p:nvPr>
            <p:ph idx="1"/>
          </p:nvPr>
        </p:nvSpPr>
        <p:spPr>
          <a:xfrm>
            <a:off x="380199" y="1413504"/>
            <a:ext cx="8383601" cy="4986343"/>
          </a:xfrm>
        </p:spPr>
        <p:txBody>
          <a:bodyPr>
            <a:normAutofit/>
          </a:bodyPr>
          <a:lstStyle/>
          <a:p>
            <a:r>
              <a:rPr lang="en-US" sz="2400" b="1" dirty="0"/>
              <a:t>Survey Values</a:t>
            </a:r>
            <a:r>
              <a:rPr lang="en-US" sz="2400" dirty="0"/>
              <a:t>—nutrient element concentrations that have not been clearly identified as being either at deficient or toxic levels covering a broad range of growing conditions. Based on a particular plant part and stage of plant growth from plants showing an acceptable visual appearance and or a desired economical yield.  </a:t>
            </a:r>
            <a:r>
              <a:rPr lang="en-US" sz="2400" i="1" dirty="0"/>
              <a:t>Translation: If the plant has access to all it needs, it will take up all it needs.</a:t>
            </a:r>
          </a:p>
          <a:p>
            <a:pPr lvl="1"/>
            <a:r>
              <a:rPr lang="en-US" sz="2000" dirty="0"/>
              <a:t>May be used to approximate sufficient levels</a:t>
            </a:r>
          </a:p>
          <a:p>
            <a:pPr lvl="1"/>
            <a:r>
              <a:rPr lang="en-US" sz="2000" dirty="0"/>
              <a:t>Typically very small data sets </a:t>
            </a:r>
          </a:p>
          <a:p>
            <a:pPr lvl="1"/>
            <a:r>
              <a:rPr lang="en-US" sz="2000" dirty="0"/>
              <a:t>Statistical approach to extrapolating to sufficiency ranges is </a:t>
            </a:r>
            <a:r>
              <a:rPr lang="en-US" sz="2000" u="sng" dirty="0"/>
              <a:t>VERY poorly defined</a:t>
            </a:r>
          </a:p>
        </p:txBody>
      </p:sp>
    </p:spTree>
    <p:extLst>
      <p:ext uri="{BB962C8B-B14F-4D97-AF65-F5344CB8AC3E}">
        <p14:creationId xmlns:p14="http://schemas.microsoft.com/office/powerpoint/2010/main" val="277364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5F57-E37A-47BF-9F8C-1569AFC981F5}"/>
              </a:ext>
            </a:extLst>
          </p:cNvPr>
          <p:cNvSpPr>
            <a:spLocks noGrp="1"/>
          </p:cNvSpPr>
          <p:nvPr>
            <p:ph type="title"/>
          </p:nvPr>
        </p:nvSpPr>
        <p:spPr/>
        <p:txBody>
          <a:bodyPr/>
          <a:lstStyle/>
          <a:p>
            <a:r>
              <a:rPr lang="en-US" dirty="0"/>
              <a:t>Statistical Approach &amp; Validation	</a:t>
            </a:r>
          </a:p>
        </p:txBody>
      </p:sp>
      <p:sp>
        <p:nvSpPr>
          <p:cNvPr id="3" name="Content Placeholder 2">
            <a:extLst>
              <a:ext uri="{FF2B5EF4-FFF2-40B4-BE49-F238E27FC236}">
                <a16:creationId xmlns:a16="http://schemas.microsoft.com/office/drawing/2014/main" id="{7412036F-EBFF-4FDF-915E-9C6E4C9CD304}"/>
              </a:ext>
            </a:extLst>
          </p:cNvPr>
          <p:cNvSpPr>
            <a:spLocks noGrp="1"/>
          </p:cNvSpPr>
          <p:nvPr>
            <p:ph idx="1"/>
          </p:nvPr>
        </p:nvSpPr>
        <p:spPr>
          <a:xfrm>
            <a:off x="330485" y="1905000"/>
            <a:ext cx="3717732" cy="4806518"/>
          </a:xfrm>
        </p:spPr>
        <p:txBody>
          <a:bodyPr>
            <a:normAutofit lnSpcReduction="10000"/>
          </a:bodyPr>
          <a:lstStyle/>
          <a:p>
            <a:r>
              <a:rPr lang="en-US" dirty="0"/>
              <a:t>Examined nutrient population distribution of all </a:t>
            </a:r>
            <a:r>
              <a:rPr lang="en-US" i="1" dirty="0" err="1"/>
              <a:t>Cannibas</a:t>
            </a:r>
            <a:r>
              <a:rPr lang="en-US" dirty="0"/>
              <a:t> samples submitted to NCDA&amp;CS 2018-2020 from 76 NC counties. Dozens of varieties</a:t>
            </a:r>
          </a:p>
          <a:p>
            <a:pPr lvl="1"/>
            <a:r>
              <a:rPr lang="en-US" dirty="0"/>
              <a:t>Greenhouse and field</a:t>
            </a:r>
          </a:p>
          <a:p>
            <a:pPr lvl="1"/>
            <a:r>
              <a:rPr lang="en-US" dirty="0"/>
              <a:t>CBD production only</a:t>
            </a:r>
          </a:p>
          <a:p>
            <a:pPr lvl="1"/>
            <a:r>
              <a:rPr lang="en-US" dirty="0"/>
              <a:t>n=6119</a:t>
            </a:r>
          </a:p>
          <a:p>
            <a:r>
              <a:rPr lang="en-US" dirty="0"/>
              <a:t>Calculated 1</a:t>
            </a:r>
            <a:r>
              <a:rPr lang="en-US" baseline="30000" dirty="0"/>
              <a:t>st</a:t>
            </a:r>
            <a:r>
              <a:rPr lang="en-US" dirty="0"/>
              <a:t> and 3</a:t>
            </a:r>
            <a:r>
              <a:rPr lang="en-US" baseline="30000" dirty="0"/>
              <a:t>rd</a:t>
            </a:r>
            <a:r>
              <a:rPr lang="en-US" dirty="0"/>
              <a:t> quartiles to approximate typical concentration range</a:t>
            </a:r>
          </a:p>
          <a:p>
            <a:r>
              <a:rPr lang="en-US" dirty="0"/>
              <a:t>Compared to published GH survey values (Bryson &amp; Mills 2014; Landis et al 2019; Kalinowski et al. 2020)</a:t>
            </a:r>
          </a:p>
        </p:txBody>
      </p:sp>
      <p:pic>
        <p:nvPicPr>
          <p:cNvPr id="4" name="Picture 3" descr="enter image description here">
            <a:extLst>
              <a:ext uri="{FF2B5EF4-FFF2-40B4-BE49-F238E27FC236}">
                <a16:creationId xmlns:a16="http://schemas.microsoft.com/office/drawing/2014/main" id="{C9C0150D-558D-41B1-A5B1-3094EC38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90" y="2389554"/>
            <a:ext cx="4786604" cy="367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4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6007-B942-4CFF-8FE0-D1696AA4350A}"/>
              </a:ext>
            </a:extLst>
          </p:cNvPr>
          <p:cNvSpPr>
            <a:spLocks noGrp="1"/>
          </p:cNvSpPr>
          <p:nvPr>
            <p:ph type="title"/>
          </p:nvPr>
        </p:nvSpPr>
        <p:spPr/>
        <p:txBody>
          <a:bodyPr/>
          <a:lstStyle/>
          <a:p>
            <a:r>
              <a:rPr lang="en-US" dirty="0"/>
              <a:t>Published Studies</a:t>
            </a:r>
          </a:p>
        </p:txBody>
      </p:sp>
      <p:sp>
        <p:nvSpPr>
          <p:cNvPr id="3" name="Content Placeholder 2">
            <a:extLst>
              <a:ext uri="{FF2B5EF4-FFF2-40B4-BE49-F238E27FC236}">
                <a16:creationId xmlns:a16="http://schemas.microsoft.com/office/drawing/2014/main" id="{8E645286-986D-4636-864C-EC7DE8BDFBA0}"/>
              </a:ext>
            </a:extLst>
          </p:cNvPr>
          <p:cNvSpPr>
            <a:spLocks noGrp="1"/>
          </p:cNvSpPr>
          <p:nvPr>
            <p:ph idx="1"/>
          </p:nvPr>
        </p:nvSpPr>
        <p:spPr>
          <a:xfrm>
            <a:off x="609599" y="1425407"/>
            <a:ext cx="8171793" cy="5227641"/>
          </a:xfrm>
        </p:spPr>
        <p:txBody>
          <a:bodyPr>
            <a:normAutofit fontScale="92500" lnSpcReduction="10000"/>
          </a:bodyPr>
          <a:lstStyle/>
          <a:p>
            <a:pPr marL="0" indent="0">
              <a:buNone/>
            </a:pPr>
            <a:r>
              <a:rPr lang="en-US" sz="2000" dirty="0"/>
              <a:t> </a:t>
            </a:r>
          </a:p>
          <a:p>
            <a:r>
              <a:rPr lang="en-US" sz="2000" dirty="0"/>
              <a:t>Bryson, G.M.; Mills, H.A.; Sasseville, D.N.; Jones, J.B., Jr.; Barker, A.V.  2014. Plant Analysis Handbook IV: A Guide to Sampling, Preparation, Analysis and Interpretation for Agronomic and Horticultural Crops; Micro-Macro Publishing, Inc.: Athens, GA, USA. </a:t>
            </a:r>
            <a:r>
              <a:rPr lang="en-US" sz="2000" b="1" dirty="0"/>
              <a:t>GH Survey.</a:t>
            </a:r>
          </a:p>
          <a:p>
            <a:r>
              <a:rPr lang="en-US" sz="2000" dirty="0"/>
              <a:t>Landis, H. Hicks, K. Cockson, P. Henry, J., Smith, J. and B. Whipker. 2019. Expanding Leaf Tissue Nutrient Survey Ranges for Greenhouse Cannabidiol-Hemp. Chapter 10. In </a:t>
            </a:r>
            <a:r>
              <a:rPr lang="en-US" sz="2000" i="1" dirty="0"/>
              <a:t>Crop, Forage and Turfgrass Management</a:t>
            </a:r>
            <a:r>
              <a:rPr lang="en-US" sz="2000" dirty="0"/>
              <a:t>. Vol. 5, Issue 1. 1-3. </a:t>
            </a:r>
            <a:r>
              <a:rPr lang="en-US" sz="2000" b="1" dirty="0"/>
              <a:t>GH Survey.</a:t>
            </a:r>
            <a:endParaRPr lang="en-US" sz="2000" dirty="0"/>
          </a:p>
          <a:p>
            <a:r>
              <a:rPr lang="en-US" sz="2000" dirty="0"/>
              <a:t>Kalinowski J, Edmisten K, Davis J, McGinnis M, Hicks K, Cockson P, </a:t>
            </a:r>
            <a:r>
              <a:rPr lang="en-US" sz="2000" dirty="0" err="1"/>
              <a:t>Veazie</a:t>
            </a:r>
            <a:r>
              <a:rPr lang="en-US" sz="2000" dirty="0"/>
              <a:t> P, Whipker BE. 2020. Augmenting Nutrient Acquisition Ranges of Greenhouse Grown CBD (Cannabidiol) Hemp (</a:t>
            </a:r>
            <a:r>
              <a:rPr lang="en-US" sz="2000" i="1" dirty="0"/>
              <a:t>Cannabis sativa</a:t>
            </a:r>
            <a:r>
              <a:rPr lang="en-US" sz="2000" dirty="0"/>
              <a:t>) Cultivars. </a:t>
            </a:r>
            <a:r>
              <a:rPr lang="en-US" sz="2000" i="1" dirty="0" err="1"/>
              <a:t>Horticulturae</a:t>
            </a:r>
            <a:r>
              <a:rPr lang="en-US" sz="2000" dirty="0"/>
              <a:t>. 6(4):98. </a:t>
            </a:r>
            <a:r>
              <a:rPr lang="en-US" sz="2000" b="1" dirty="0"/>
              <a:t>GH Survey.</a:t>
            </a:r>
            <a:r>
              <a:rPr lang="en-US" sz="2000" dirty="0"/>
              <a:t> </a:t>
            </a:r>
          </a:p>
          <a:p>
            <a:r>
              <a:rPr lang="en-US" sz="2000" dirty="0"/>
              <a:t>Cockson, P., H. Landis, T. Smith, K. Hicks, B. Whipker. 2019. Characterization of Nutrient Disorders of </a:t>
            </a:r>
            <a:r>
              <a:rPr lang="en-US" sz="2000" i="1" dirty="0"/>
              <a:t>Cannabis sativa</a:t>
            </a:r>
            <a:r>
              <a:rPr lang="en-US" sz="2000" dirty="0"/>
              <a:t>. Appl. Sci. 9(20), 4432. </a:t>
            </a:r>
            <a:r>
              <a:rPr lang="en-US" sz="2000" b="1" dirty="0"/>
              <a:t>GH Deficiency Study.</a:t>
            </a:r>
          </a:p>
          <a:p>
            <a:endParaRPr lang="en-US" sz="2000" dirty="0"/>
          </a:p>
        </p:txBody>
      </p:sp>
    </p:spTree>
    <p:extLst>
      <p:ext uri="{BB962C8B-B14F-4D97-AF65-F5344CB8AC3E}">
        <p14:creationId xmlns:p14="http://schemas.microsoft.com/office/powerpoint/2010/main" val="12855982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17261</TotalTime>
  <Words>2942</Words>
  <Application>Microsoft Office PowerPoint</Application>
  <PresentationFormat>On-screen Show (4:3)</PresentationFormat>
  <Paragraphs>504</Paragraphs>
  <Slides>33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Century Gothic</vt:lpstr>
      <vt:lpstr>Times New Roman</vt:lpstr>
      <vt:lpstr>Wingdings 3</vt:lpstr>
      <vt:lpstr>Wisp</vt:lpstr>
      <vt:lpstr>SPW 13.0 Graph</vt:lpstr>
      <vt:lpstr>Recommended Sufficiency Ranges for Cannabis sativa in North Carolina</vt:lpstr>
      <vt:lpstr>Interpretation Approaches Used in Plant Analysis</vt:lpstr>
      <vt:lpstr>Sufficiency Range Interpretation Model</vt:lpstr>
      <vt:lpstr>PowerPoint Presentation</vt:lpstr>
      <vt:lpstr>NCDA Interpretation Model</vt:lpstr>
      <vt:lpstr>Example NCDA Hemp Report</vt:lpstr>
      <vt:lpstr>Sufficiency v Survey</vt:lpstr>
      <vt:lpstr>Statistical Approach &amp; Validation </vt:lpstr>
      <vt:lpstr>Published Studies</vt:lpstr>
      <vt:lpstr>Comparison of Published Surveys to Total Population Distribution     </vt:lpstr>
      <vt:lpstr>NCDA Interpretation Model</vt:lpstr>
      <vt:lpstr>Interpretation Ranges for Low, Deficient, Sufficient and Excessive Nutrient Statuses</vt:lpstr>
      <vt:lpstr>% Nitrogen in Cannabis Samples 2018-2020</vt:lpstr>
      <vt:lpstr>Distribution of Macronutrients in Early Corn Samples 2013-2017</vt:lpstr>
      <vt:lpstr>% Phosphorus in Cannabis Samples 2018-2020</vt:lpstr>
      <vt:lpstr>% Potassium in Cannabis Samples 2018-2020</vt:lpstr>
      <vt:lpstr>% Calcium in Cannabis Samples 2018-2020</vt:lpstr>
      <vt:lpstr>% Magnesium in Cannabis Samples 2018-2020</vt:lpstr>
      <vt:lpstr>Ca% &amp; Mg % in Corn &amp; Soybean 2010-2019/2020</vt:lpstr>
      <vt:lpstr>K:Ca and K:Mg Interactions</vt:lpstr>
      <vt:lpstr>Comparison of K:Ca to K:Ca of Corn and Soybean</vt:lpstr>
      <vt:lpstr>PowerPoint Presentation</vt:lpstr>
      <vt:lpstr>% Calcium in Cannabis Samples 2018-2020</vt:lpstr>
      <vt:lpstr>% Magnesium in Cannabis Samples 2018-2020</vt:lpstr>
      <vt:lpstr>% Sulfur in Cannabis Samples 2018-2020</vt:lpstr>
      <vt:lpstr>PowerPoint Presentation</vt:lpstr>
      <vt:lpstr>Iron (ppm) in Cannabis Samples 2018-2020</vt:lpstr>
      <vt:lpstr>Manganese (ppm) in Cannabis Samples 2018-2020</vt:lpstr>
      <vt:lpstr>Zinc (ppm) in Cannabis Samples 2018-2020</vt:lpstr>
      <vt:lpstr>Copper (ppm) in Cannabis Samples 2018-2020</vt:lpstr>
      <vt:lpstr>Boron (ppm) in Cannabis Samples 2018-2020</vt:lpstr>
      <vt:lpstr>Final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Hicks</dc:creator>
  <cp:lastModifiedBy>Hicks, Kristin A</cp:lastModifiedBy>
  <cp:revision>138</cp:revision>
  <cp:lastPrinted>2021-06-29T15:04:12Z</cp:lastPrinted>
  <dcterms:created xsi:type="dcterms:W3CDTF">2018-08-21T18:25:33Z</dcterms:created>
  <dcterms:modified xsi:type="dcterms:W3CDTF">2022-06-07T12:29:24Z</dcterms:modified>
</cp:coreProperties>
</file>